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96" r:id="rId7"/>
    <p:sldId id="297" r:id="rId8"/>
    <p:sldId id="298" r:id="rId9"/>
    <p:sldId id="301" r:id="rId10"/>
    <p:sldId id="299" r:id="rId11"/>
    <p:sldId id="300" r:id="rId12"/>
    <p:sldId id="302" r:id="rId13"/>
    <p:sldId id="303" r:id="rId14"/>
    <p:sldId id="258" r:id="rId15"/>
    <p:sldId id="261" r:id="rId16"/>
    <p:sldId id="262" r:id="rId17"/>
    <p:sldId id="263" r:id="rId18"/>
    <p:sldId id="271" r:id="rId19"/>
    <p:sldId id="294" r:id="rId20"/>
    <p:sldId id="270" r:id="rId21"/>
    <p:sldId id="267" r:id="rId22"/>
    <p:sldId id="273" r:id="rId23"/>
    <p:sldId id="272" r:id="rId24"/>
    <p:sldId id="274" r:id="rId25"/>
    <p:sldId id="275" r:id="rId26"/>
    <p:sldId id="276" r:id="rId27"/>
    <p:sldId id="277" r:id="rId28"/>
    <p:sldId id="279" r:id="rId29"/>
    <p:sldId id="280" r:id="rId30"/>
    <p:sldId id="278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5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94729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/>
      <dgm:spPr/>
      <dgm:t>
        <a:bodyPr/>
        <a:lstStyle/>
        <a:p>
          <a:pPr rtl="1"/>
          <a:r>
            <a:rPr lang="en-US" dirty="0" smtClean="0"/>
            <a:t>Acute Stroke Treatment</a:t>
          </a:r>
          <a:endParaRPr lang="ar-SA" dirty="0"/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A646AD1A-975D-4524-BF3E-BF7B4FCB3E33}" type="presOf" srcId="{2084B7C9-F96C-4B65-A733-398EB72668EB}" destId="{584B2C8F-3C9B-43CA-92B1-B590AB65EF19}" srcOrd="0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16F5C0ED-9BEE-461B-B1A3-F28A2905ACBB}" type="presOf" srcId="{9BECEF45-DF70-457A-ABBA-4C0A307639CB}" destId="{B8A734EF-AB57-473A-B290-A4C11DE8B6EC}" srcOrd="1" destOrd="0" presId="urn:microsoft.com/office/officeart/2005/8/layout/list1"/>
    <dgm:cxn modelId="{320181C4-6199-47F5-A2CA-5DBF59AF0A83}" type="presOf" srcId="{2084B7C9-F96C-4B65-A733-398EB72668EB}" destId="{0F03EE6F-C71C-4A95-9C53-BF033B9E5B0C}" srcOrd="1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F0651B80-70E3-4116-A38B-0E9F99B9FA67}" type="presOf" srcId="{E15B439F-DDEA-450E-84F7-68356937B85F}" destId="{9DE0DDA5-AB08-4394-824A-92158273270C}" srcOrd="0" destOrd="0" presId="urn:microsoft.com/office/officeart/2005/8/layout/list1"/>
    <dgm:cxn modelId="{CB7B43AF-0B42-455C-820F-676356C558B1}" type="presOf" srcId="{9BECEF45-DF70-457A-ABBA-4C0A307639CB}" destId="{5AA22D33-F1F8-4AE9-8B91-3C1AC3EB7190}" srcOrd="0" destOrd="0" presId="urn:microsoft.com/office/officeart/2005/8/layout/list1"/>
    <dgm:cxn modelId="{19F53F17-1801-4EC0-80BE-96B1BDA5891A}" type="presOf" srcId="{0D86CB40-B13A-4417-9319-C50FF8EDDB72}" destId="{7BD912F5-CCD6-4899-ABC0-83C398BBD7DC}" srcOrd="1" destOrd="0" presId="urn:microsoft.com/office/officeart/2005/8/layout/list1"/>
    <dgm:cxn modelId="{32B361B0-1A5F-4D9C-9BAF-18E5EBA6266B}" type="presOf" srcId="{E15B439F-DDEA-450E-84F7-68356937B85F}" destId="{EBE60897-03A1-4934-A951-E6C72B6C8892}" srcOrd="1" destOrd="0" presId="urn:microsoft.com/office/officeart/2005/8/layout/list1"/>
    <dgm:cxn modelId="{710340F3-98E7-4108-8FAA-162EB8A549FD}" type="presOf" srcId="{0D86CB40-B13A-4417-9319-C50FF8EDDB72}" destId="{70880A0E-9342-49AF-9D08-5FFE306E545E}" srcOrd="0" destOrd="0" presId="urn:microsoft.com/office/officeart/2005/8/layout/list1"/>
    <dgm:cxn modelId="{F5297B3D-1EEB-405F-974F-5860074044CF}" type="presOf" srcId="{7450265C-8B2C-40FC-980F-EE2349F189B1}" destId="{6AAA649F-C2EC-4B4E-9200-E8657E02DD2F}" srcOrd="0" destOrd="0" presId="urn:microsoft.com/office/officeart/2005/8/layout/list1"/>
    <dgm:cxn modelId="{F37F719E-B986-4604-96FF-CCAD7361CAAF}" type="presParOf" srcId="{6AAA649F-C2EC-4B4E-9200-E8657E02DD2F}" destId="{457139AA-E838-49ED-A29E-6E3DBBEA8DC4}" srcOrd="0" destOrd="0" presId="urn:microsoft.com/office/officeart/2005/8/layout/list1"/>
    <dgm:cxn modelId="{E49A766C-23E8-4A68-BE86-7B6F84C3D9CD}" type="presParOf" srcId="{457139AA-E838-49ED-A29E-6E3DBBEA8DC4}" destId="{70880A0E-9342-49AF-9D08-5FFE306E545E}" srcOrd="0" destOrd="0" presId="urn:microsoft.com/office/officeart/2005/8/layout/list1"/>
    <dgm:cxn modelId="{73983C0A-2498-4214-AEAE-71592C05DBCA}" type="presParOf" srcId="{457139AA-E838-49ED-A29E-6E3DBBEA8DC4}" destId="{7BD912F5-CCD6-4899-ABC0-83C398BBD7DC}" srcOrd="1" destOrd="0" presId="urn:microsoft.com/office/officeart/2005/8/layout/list1"/>
    <dgm:cxn modelId="{AC274951-E1F5-4113-89E0-5005C92F943E}" type="presParOf" srcId="{6AAA649F-C2EC-4B4E-9200-E8657E02DD2F}" destId="{37207786-A572-4585-8CC5-74958A734FAB}" srcOrd="1" destOrd="0" presId="urn:microsoft.com/office/officeart/2005/8/layout/list1"/>
    <dgm:cxn modelId="{74A5E625-5C64-43A1-A3AB-8529351CB90E}" type="presParOf" srcId="{6AAA649F-C2EC-4B4E-9200-E8657E02DD2F}" destId="{3AD391F6-C722-4693-9D46-04B45DA1A25B}" srcOrd="2" destOrd="0" presId="urn:microsoft.com/office/officeart/2005/8/layout/list1"/>
    <dgm:cxn modelId="{9056C5A7-FEC5-4205-95B6-8A99D6F1DD33}" type="presParOf" srcId="{6AAA649F-C2EC-4B4E-9200-E8657E02DD2F}" destId="{39A0A7C1-DF10-421F-9D00-6EA5AD44AEB4}" srcOrd="3" destOrd="0" presId="urn:microsoft.com/office/officeart/2005/8/layout/list1"/>
    <dgm:cxn modelId="{A4445935-7B0F-4458-BB39-2B22167F5DBC}" type="presParOf" srcId="{6AAA649F-C2EC-4B4E-9200-E8657E02DD2F}" destId="{FB18DA4F-2654-4C41-81DA-36D47EB2136F}" srcOrd="4" destOrd="0" presId="urn:microsoft.com/office/officeart/2005/8/layout/list1"/>
    <dgm:cxn modelId="{8366861F-4C0A-4D34-8D98-CB8056CAA491}" type="presParOf" srcId="{FB18DA4F-2654-4C41-81DA-36D47EB2136F}" destId="{5AA22D33-F1F8-4AE9-8B91-3C1AC3EB7190}" srcOrd="0" destOrd="0" presId="urn:microsoft.com/office/officeart/2005/8/layout/list1"/>
    <dgm:cxn modelId="{0D480FDA-98E1-4100-8FED-7B741021CE13}" type="presParOf" srcId="{FB18DA4F-2654-4C41-81DA-36D47EB2136F}" destId="{B8A734EF-AB57-473A-B290-A4C11DE8B6EC}" srcOrd="1" destOrd="0" presId="urn:microsoft.com/office/officeart/2005/8/layout/list1"/>
    <dgm:cxn modelId="{7B506D4D-9D3E-4ECC-B02D-855CBBE7CB8C}" type="presParOf" srcId="{6AAA649F-C2EC-4B4E-9200-E8657E02DD2F}" destId="{EC6B5E90-A99F-441D-ACBA-F5E4386BE0C1}" srcOrd="5" destOrd="0" presId="urn:microsoft.com/office/officeart/2005/8/layout/list1"/>
    <dgm:cxn modelId="{57800C11-E64B-483E-956D-DAE639840DCA}" type="presParOf" srcId="{6AAA649F-C2EC-4B4E-9200-E8657E02DD2F}" destId="{26B9F6B1-2FF2-440B-AB2B-E8C81BA19D9E}" srcOrd="6" destOrd="0" presId="urn:microsoft.com/office/officeart/2005/8/layout/list1"/>
    <dgm:cxn modelId="{8C4041BF-6AEF-4946-9EA4-26A839369439}" type="presParOf" srcId="{6AAA649F-C2EC-4B4E-9200-E8657E02DD2F}" destId="{7B90F032-5568-4965-87F7-EFCF43F42DB7}" srcOrd="7" destOrd="0" presId="urn:microsoft.com/office/officeart/2005/8/layout/list1"/>
    <dgm:cxn modelId="{B4C289A1-4960-481F-A728-3CBA26824BA6}" type="presParOf" srcId="{6AAA649F-C2EC-4B4E-9200-E8657E02DD2F}" destId="{C7502133-15DF-42B4-AF36-DDF8A2C13BE3}" srcOrd="8" destOrd="0" presId="urn:microsoft.com/office/officeart/2005/8/layout/list1"/>
    <dgm:cxn modelId="{73143E72-DBDA-41EC-B9F5-ED19CF926BC3}" type="presParOf" srcId="{C7502133-15DF-42B4-AF36-DDF8A2C13BE3}" destId="{584B2C8F-3C9B-43CA-92B1-B590AB65EF19}" srcOrd="0" destOrd="0" presId="urn:microsoft.com/office/officeart/2005/8/layout/list1"/>
    <dgm:cxn modelId="{861473FB-FAD4-4BE7-B0AF-2EB5DC90359A}" type="presParOf" srcId="{C7502133-15DF-42B4-AF36-DDF8A2C13BE3}" destId="{0F03EE6F-C71C-4A95-9C53-BF033B9E5B0C}" srcOrd="1" destOrd="0" presId="urn:microsoft.com/office/officeart/2005/8/layout/list1"/>
    <dgm:cxn modelId="{17D06B89-D20E-405A-9250-AA6BC59A87A5}" type="presParOf" srcId="{6AAA649F-C2EC-4B4E-9200-E8657E02DD2F}" destId="{73E41346-57E1-4F28-99E0-225DDBC194B3}" srcOrd="9" destOrd="0" presId="urn:microsoft.com/office/officeart/2005/8/layout/list1"/>
    <dgm:cxn modelId="{811127AA-2CCD-4D86-BB41-8A82DE1597DE}" type="presParOf" srcId="{6AAA649F-C2EC-4B4E-9200-E8657E02DD2F}" destId="{FBE5EDB6-D3C4-44BE-A867-5756BAE22985}" srcOrd="10" destOrd="0" presId="urn:microsoft.com/office/officeart/2005/8/layout/list1"/>
    <dgm:cxn modelId="{0478861B-BA6A-4F1F-8BB2-8D9933F7FAA3}" type="presParOf" srcId="{6AAA649F-C2EC-4B4E-9200-E8657E02DD2F}" destId="{C45714D8-3A7F-4AF2-91C4-F41BB1C65AD0}" srcOrd="11" destOrd="0" presId="urn:microsoft.com/office/officeart/2005/8/layout/list1"/>
    <dgm:cxn modelId="{6499874A-85FB-4FA1-9F60-7323A4E63A19}" type="presParOf" srcId="{6AAA649F-C2EC-4B4E-9200-E8657E02DD2F}" destId="{8B0A2BA9-BBCB-4992-968D-DBEA7FDD70CA}" srcOrd="12" destOrd="0" presId="urn:microsoft.com/office/officeart/2005/8/layout/list1"/>
    <dgm:cxn modelId="{AF15FB4F-AE4C-44F1-9264-AD28ADDB8245}" type="presParOf" srcId="{8B0A2BA9-BBCB-4992-968D-DBEA7FDD70CA}" destId="{9DE0DDA5-AB08-4394-824A-92158273270C}" srcOrd="0" destOrd="0" presId="urn:microsoft.com/office/officeart/2005/8/layout/list1"/>
    <dgm:cxn modelId="{8F5E3EA9-F843-4130-A0E1-CC07D39EA6AF}" type="presParOf" srcId="{8B0A2BA9-BBCB-4992-968D-DBEA7FDD70CA}" destId="{EBE60897-03A1-4934-A951-E6C72B6C8892}" srcOrd="1" destOrd="0" presId="urn:microsoft.com/office/officeart/2005/8/layout/list1"/>
    <dgm:cxn modelId="{E31383C6-0591-4445-A2C1-779354E7DA4F}" type="presParOf" srcId="{6AAA649F-C2EC-4B4E-9200-E8657E02DD2F}" destId="{E5BED360-FFFF-42C9-87B4-12B1BE7F24E9}" srcOrd="13" destOrd="0" presId="urn:microsoft.com/office/officeart/2005/8/layout/list1"/>
    <dgm:cxn modelId="{23F6CE34-2890-4217-A876-70B7935A9DDC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 custT="1"/>
      <dgm:spPr/>
      <dgm:t>
        <a:bodyPr/>
        <a:lstStyle/>
        <a:p>
          <a:pPr rtl="1"/>
          <a:r>
            <a:rPr lang="en-US" sz="3600" b="1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dirty="0">
            <a:solidFill>
              <a:schemeClr val="accent6">
                <a:lumMod val="50000"/>
              </a:schemeClr>
            </a:solidFill>
          </a:endParaRPr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C84D41B1-36EF-4306-AE98-76E5CD2C8D78}" type="presOf" srcId="{2084B7C9-F96C-4B65-A733-398EB72668EB}" destId="{0F03EE6F-C71C-4A95-9C53-BF033B9E5B0C}" srcOrd="1" destOrd="0" presId="urn:microsoft.com/office/officeart/2005/8/layout/list1"/>
    <dgm:cxn modelId="{9A2EF8D7-6A3E-4BB6-ADE9-5030D6DADBD3}" type="presOf" srcId="{E15B439F-DDEA-450E-84F7-68356937B85F}" destId="{9DE0DDA5-AB08-4394-824A-92158273270C}" srcOrd="0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2EECF287-1D4E-47F8-9170-1970CCBF5BE0}" type="presOf" srcId="{7450265C-8B2C-40FC-980F-EE2349F189B1}" destId="{6AAA649F-C2EC-4B4E-9200-E8657E02DD2F}" srcOrd="0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9FDB7A6B-9996-4A38-9183-EFAB1409587E}" type="presOf" srcId="{9BECEF45-DF70-457A-ABBA-4C0A307639CB}" destId="{5AA22D33-F1F8-4AE9-8B91-3C1AC3EB7190}" srcOrd="0" destOrd="0" presId="urn:microsoft.com/office/officeart/2005/8/layout/list1"/>
    <dgm:cxn modelId="{87814B38-E79D-43AE-BCE4-F8C6FE4C8541}" type="presOf" srcId="{0D86CB40-B13A-4417-9319-C50FF8EDDB72}" destId="{70880A0E-9342-49AF-9D08-5FFE306E545E}" srcOrd="0" destOrd="0" presId="urn:microsoft.com/office/officeart/2005/8/layout/list1"/>
    <dgm:cxn modelId="{27ED5759-7B00-476F-AF3E-EA40D54BC8E2}" type="presOf" srcId="{2084B7C9-F96C-4B65-A733-398EB72668EB}" destId="{584B2C8F-3C9B-43CA-92B1-B590AB65EF19}" srcOrd="0" destOrd="0" presId="urn:microsoft.com/office/officeart/2005/8/layout/list1"/>
    <dgm:cxn modelId="{C22FAD44-C64A-459E-AC0A-9D6ABF0005CB}" type="presOf" srcId="{9BECEF45-DF70-457A-ABBA-4C0A307639CB}" destId="{B8A734EF-AB57-473A-B290-A4C11DE8B6EC}" srcOrd="1" destOrd="0" presId="urn:microsoft.com/office/officeart/2005/8/layout/list1"/>
    <dgm:cxn modelId="{2EE55200-5A99-4A1F-A876-F490F080E53F}" type="presOf" srcId="{0D86CB40-B13A-4417-9319-C50FF8EDDB72}" destId="{7BD912F5-CCD6-4899-ABC0-83C398BBD7DC}" srcOrd="1" destOrd="0" presId="urn:microsoft.com/office/officeart/2005/8/layout/list1"/>
    <dgm:cxn modelId="{8897BDAD-B443-41E5-9B72-B6728BCE4685}" type="presOf" srcId="{E15B439F-DDEA-450E-84F7-68356937B85F}" destId="{EBE60897-03A1-4934-A951-E6C72B6C8892}" srcOrd="1" destOrd="0" presId="urn:microsoft.com/office/officeart/2005/8/layout/list1"/>
    <dgm:cxn modelId="{B3DCC968-D6A0-4F89-BC4F-61E0A87C9091}" type="presParOf" srcId="{6AAA649F-C2EC-4B4E-9200-E8657E02DD2F}" destId="{457139AA-E838-49ED-A29E-6E3DBBEA8DC4}" srcOrd="0" destOrd="0" presId="urn:microsoft.com/office/officeart/2005/8/layout/list1"/>
    <dgm:cxn modelId="{30FF0EE6-D94C-4D7F-BD87-FFB39C283571}" type="presParOf" srcId="{457139AA-E838-49ED-A29E-6E3DBBEA8DC4}" destId="{70880A0E-9342-49AF-9D08-5FFE306E545E}" srcOrd="0" destOrd="0" presId="urn:microsoft.com/office/officeart/2005/8/layout/list1"/>
    <dgm:cxn modelId="{A7D3A833-D5A0-46EB-BBEC-B832BB93D094}" type="presParOf" srcId="{457139AA-E838-49ED-A29E-6E3DBBEA8DC4}" destId="{7BD912F5-CCD6-4899-ABC0-83C398BBD7DC}" srcOrd="1" destOrd="0" presId="urn:microsoft.com/office/officeart/2005/8/layout/list1"/>
    <dgm:cxn modelId="{D9301486-A9BF-4EE1-A566-70989F28BFE0}" type="presParOf" srcId="{6AAA649F-C2EC-4B4E-9200-E8657E02DD2F}" destId="{37207786-A572-4585-8CC5-74958A734FAB}" srcOrd="1" destOrd="0" presId="urn:microsoft.com/office/officeart/2005/8/layout/list1"/>
    <dgm:cxn modelId="{564B8491-2C43-43AF-A0F3-552F555F3C76}" type="presParOf" srcId="{6AAA649F-C2EC-4B4E-9200-E8657E02DD2F}" destId="{3AD391F6-C722-4693-9D46-04B45DA1A25B}" srcOrd="2" destOrd="0" presId="urn:microsoft.com/office/officeart/2005/8/layout/list1"/>
    <dgm:cxn modelId="{D45F6A43-6D8A-4F3C-87ED-161517034ADF}" type="presParOf" srcId="{6AAA649F-C2EC-4B4E-9200-E8657E02DD2F}" destId="{39A0A7C1-DF10-421F-9D00-6EA5AD44AEB4}" srcOrd="3" destOrd="0" presId="urn:microsoft.com/office/officeart/2005/8/layout/list1"/>
    <dgm:cxn modelId="{A2C20954-802E-453E-8E96-4A332F960F9D}" type="presParOf" srcId="{6AAA649F-C2EC-4B4E-9200-E8657E02DD2F}" destId="{FB18DA4F-2654-4C41-81DA-36D47EB2136F}" srcOrd="4" destOrd="0" presId="urn:microsoft.com/office/officeart/2005/8/layout/list1"/>
    <dgm:cxn modelId="{0979EFFD-93C0-432D-A6C3-FFF62F6A2D01}" type="presParOf" srcId="{FB18DA4F-2654-4C41-81DA-36D47EB2136F}" destId="{5AA22D33-F1F8-4AE9-8B91-3C1AC3EB7190}" srcOrd="0" destOrd="0" presId="urn:microsoft.com/office/officeart/2005/8/layout/list1"/>
    <dgm:cxn modelId="{7B08A93C-BE49-4CD8-965A-7EEA97517E89}" type="presParOf" srcId="{FB18DA4F-2654-4C41-81DA-36D47EB2136F}" destId="{B8A734EF-AB57-473A-B290-A4C11DE8B6EC}" srcOrd="1" destOrd="0" presId="urn:microsoft.com/office/officeart/2005/8/layout/list1"/>
    <dgm:cxn modelId="{90389E42-E174-4E09-A8DA-CF72B476735B}" type="presParOf" srcId="{6AAA649F-C2EC-4B4E-9200-E8657E02DD2F}" destId="{EC6B5E90-A99F-441D-ACBA-F5E4386BE0C1}" srcOrd="5" destOrd="0" presId="urn:microsoft.com/office/officeart/2005/8/layout/list1"/>
    <dgm:cxn modelId="{992F9DC8-85B7-4662-B2AB-9AB22849B8B1}" type="presParOf" srcId="{6AAA649F-C2EC-4B4E-9200-E8657E02DD2F}" destId="{26B9F6B1-2FF2-440B-AB2B-E8C81BA19D9E}" srcOrd="6" destOrd="0" presId="urn:microsoft.com/office/officeart/2005/8/layout/list1"/>
    <dgm:cxn modelId="{A7204700-9E3D-410E-9C5C-2C7268912BD2}" type="presParOf" srcId="{6AAA649F-C2EC-4B4E-9200-E8657E02DD2F}" destId="{7B90F032-5568-4965-87F7-EFCF43F42DB7}" srcOrd="7" destOrd="0" presId="urn:microsoft.com/office/officeart/2005/8/layout/list1"/>
    <dgm:cxn modelId="{B01E292E-D4DC-4722-B981-EF363877B6CC}" type="presParOf" srcId="{6AAA649F-C2EC-4B4E-9200-E8657E02DD2F}" destId="{C7502133-15DF-42B4-AF36-DDF8A2C13BE3}" srcOrd="8" destOrd="0" presId="urn:microsoft.com/office/officeart/2005/8/layout/list1"/>
    <dgm:cxn modelId="{79B2CB19-46F1-4175-AD4A-2D5A392F103E}" type="presParOf" srcId="{C7502133-15DF-42B4-AF36-DDF8A2C13BE3}" destId="{584B2C8F-3C9B-43CA-92B1-B590AB65EF19}" srcOrd="0" destOrd="0" presId="urn:microsoft.com/office/officeart/2005/8/layout/list1"/>
    <dgm:cxn modelId="{6351424F-CE47-45CC-8F96-8E7DA2080F0D}" type="presParOf" srcId="{C7502133-15DF-42B4-AF36-DDF8A2C13BE3}" destId="{0F03EE6F-C71C-4A95-9C53-BF033B9E5B0C}" srcOrd="1" destOrd="0" presId="urn:microsoft.com/office/officeart/2005/8/layout/list1"/>
    <dgm:cxn modelId="{8BCEC81D-9F56-4D99-9D3E-BDA696F4CEEF}" type="presParOf" srcId="{6AAA649F-C2EC-4B4E-9200-E8657E02DD2F}" destId="{73E41346-57E1-4F28-99E0-225DDBC194B3}" srcOrd="9" destOrd="0" presId="urn:microsoft.com/office/officeart/2005/8/layout/list1"/>
    <dgm:cxn modelId="{571368D2-25FB-4C26-ADAF-01D41D877994}" type="presParOf" srcId="{6AAA649F-C2EC-4B4E-9200-E8657E02DD2F}" destId="{FBE5EDB6-D3C4-44BE-A867-5756BAE22985}" srcOrd="10" destOrd="0" presId="urn:microsoft.com/office/officeart/2005/8/layout/list1"/>
    <dgm:cxn modelId="{45079818-5CCD-4A28-82C4-ECCA8CFAF157}" type="presParOf" srcId="{6AAA649F-C2EC-4B4E-9200-E8657E02DD2F}" destId="{C45714D8-3A7F-4AF2-91C4-F41BB1C65AD0}" srcOrd="11" destOrd="0" presId="urn:microsoft.com/office/officeart/2005/8/layout/list1"/>
    <dgm:cxn modelId="{9ACE4E7A-BD67-4E26-8F2F-FA4AEED5AA2F}" type="presParOf" srcId="{6AAA649F-C2EC-4B4E-9200-E8657E02DD2F}" destId="{8B0A2BA9-BBCB-4992-968D-DBEA7FDD70CA}" srcOrd="12" destOrd="0" presId="urn:microsoft.com/office/officeart/2005/8/layout/list1"/>
    <dgm:cxn modelId="{7CAD7268-5E4B-4291-85AA-A0900266D3C4}" type="presParOf" srcId="{8B0A2BA9-BBCB-4992-968D-DBEA7FDD70CA}" destId="{9DE0DDA5-AB08-4394-824A-92158273270C}" srcOrd="0" destOrd="0" presId="urn:microsoft.com/office/officeart/2005/8/layout/list1"/>
    <dgm:cxn modelId="{50C4E09B-A4FB-4645-B4F3-30B833B64841}" type="presParOf" srcId="{8B0A2BA9-BBCB-4992-968D-DBEA7FDD70CA}" destId="{EBE60897-03A1-4934-A951-E6C72B6C8892}" srcOrd="1" destOrd="0" presId="urn:microsoft.com/office/officeart/2005/8/layout/list1"/>
    <dgm:cxn modelId="{BE0DE857-EC37-41A1-9C87-F4D143FC361B}" type="presParOf" srcId="{6AAA649F-C2EC-4B4E-9200-E8657E02DD2F}" destId="{E5BED360-FFFF-42C9-87B4-12B1BE7F24E9}" srcOrd="13" destOrd="0" presId="urn:microsoft.com/office/officeart/2005/8/layout/list1"/>
    <dgm:cxn modelId="{D86EC3B3-926D-4230-86E9-9487D36433F9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E229C-7B91-4F37-9C78-C83B274AB87E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4CDBE537-725B-4891-9345-C397C845CB5E}">
      <dgm:prSet phldrT="[نص]" custT="1"/>
      <dgm:spPr/>
      <dgm:t>
        <a:bodyPr/>
        <a:lstStyle/>
        <a:p>
          <a:pPr rtl="0"/>
          <a:r>
            <a:rPr lang="en-US" sz="4000" dirty="0" smtClean="0"/>
            <a:t>IV t-PA </a:t>
          </a:r>
          <a:r>
            <a:rPr lang="en-US" sz="2400" dirty="0" smtClean="0"/>
            <a:t>(standard)</a:t>
          </a:r>
          <a:endParaRPr lang="ar-SA" sz="2400" dirty="0"/>
        </a:p>
      </dgm:t>
    </dgm:pt>
    <dgm:pt modelId="{0B7BFA1D-3BB3-44DF-8544-EDC8410B8478}" type="par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456FB7B5-F8AA-4E2C-9F6B-FEABAD8C16FB}" type="sib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BA19695E-0DA0-458E-9665-CF7ECC0B8660}">
      <dgm:prSet phldrT="[نص]" custT="1"/>
      <dgm:spPr/>
      <dgm:t>
        <a:bodyPr/>
        <a:lstStyle/>
        <a:p>
          <a:pPr rtl="0"/>
          <a:r>
            <a:rPr lang="en-US" sz="4000" dirty="0" smtClean="0"/>
            <a:t>IA t-PA</a:t>
          </a:r>
          <a:endParaRPr lang="ar-SA" sz="4000" dirty="0"/>
        </a:p>
      </dgm:t>
    </dgm:pt>
    <dgm:pt modelId="{1E376540-EDF9-40EF-99E4-E9C9C6C8C607}" type="par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A4560A22-F8F8-4D49-9526-101024D3E4F0}" type="sib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887A4AF6-3B17-468F-8AAD-3C49EF1A057B}">
      <dgm:prSet phldrT="[نص]" custT="1"/>
      <dgm:spPr/>
      <dgm:t>
        <a:bodyPr/>
        <a:lstStyle/>
        <a:p>
          <a:pPr rtl="0"/>
          <a:r>
            <a:rPr lang="en-US" sz="4000" dirty="0" smtClean="0"/>
            <a:t>Surgical Rx (old)</a:t>
          </a:r>
          <a:endParaRPr lang="ar-SA" sz="4000" dirty="0"/>
        </a:p>
      </dgm:t>
    </dgm:pt>
    <dgm:pt modelId="{5137A86C-C8A0-4168-805E-31A249861AE5}" type="par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6F949C1E-1C42-4FBC-8227-59C7D116D4F0}" type="sib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388017D5-12EF-4050-92FC-0AEA18052D97}">
      <dgm:prSet custT="1"/>
      <dgm:spPr/>
      <dgm:t>
        <a:bodyPr/>
        <a:lstStyle/>
        <a:p>
          <a:pPr rtl="0"/>
          <a:r>
            <a:rPr lang="en-US" sz="4000" dirty="0" smtClean="0"/>
            <a:t>Mechanical Disruption </a:t>
          </a:r>
          <a:r>
            <a:rPr lang="en-US" sz="2400" dirty="0" smtClean="0"/>
            <a:t>(standard)</a:t>
          </a:r>
          <a:endParaRPr lang="ar-SA" sz="2400" dirty="0"/>
        </a:p>
      </dgm:t>
    </dgm:pt>
    <dgm:pt modelId="{995C509C-AC11-41DC-972C-2B72AC05CE61}" type="par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5BC378CA-5FE1-4D5C-A1A6-4C8BE31974E5}" type="sib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F1BC5E07-9CDE-47D8-BE97-7A2D00B65742}" type="pres">
      <dgm:prSet presAssocID="{830E229C-7B91-4F37-9C78-C83B274AB8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6E8591D-AB97-4DC0-B3D8-8EC94E9778E7}" type="pres">
      <dgm:prSet presAssocID="{4CDBE537-725B-4891-9345-C397C845CB5E}" presName="comp" presStyleCnt="0"/>
      <dgm:spPr/>
    </dgm:pt>
    <dgm:pt modelId="{F77F1B44-9EF2-459D-9384-0429FD4B32BB}" type="pres">
      <dgm:prSet presAssocID="{4CDBE537-725B-4891-9345-C397C845CB5E}" presName="box" presStyleLbl="node1" presStyleIdx="0" presStyleCnt="4" custLinFactNeighborX="-348" custLinFactNeighborY="-5814"/>
      <dgm:spPr/>
      <dgm:t>
        <a:bodyPr/>
        <a:lstStyle/>
        <a:p>
          <a:pPr rtl="1"/>
          <a:endParaRPr lang="ar-SA"/>
        </a:p>
      </dgm:t>
    </dgm:pt>
    <dgm:pt modelId="{7FED0880-B946-44B3-8782-6A344892A640}" type="pres">
      <dgm:prSet presAssocID="{4CDBE537-725B-4891-9345-C397C845CB5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5DF1144-786A-4622-89E1-C9AF8C92B7E6}" type="pres">
      <dgm:prSet presAssocID="{4CDBE537-725B-4891-9345-C397C845CB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5C44A0-F833-4BE8-964A-6457AB03D61C}" type="pres">
      <dgm:prSet presAssocID="{456FB7B5-F8AA-4E2C-9F6B-FEABAD8C16FB}" presName="spacer" presStyleCnt="0"/>
      <dgm:spPr/>
    </dgm:pt>
    <dgm:pt modelId="{220B1389-D54F-43AE-864B-15B2DF3578EE}" type="pres">
      <dgm:prSet presAssocID="{BA19695E-0DA0-458E-9665-CF7ECC0B8660}" presName="comp" presStyleCnt="0"/>
      <dgm:spPr/>
    </dgm:pt>
    <dgm:pt modelId="{31E22C16-C316-4537-8FDB-91DF64529A1E}" type="pres">
      <dgm:prSet presAssocID="{BA19695E-0DA0-458E-9665-CF7ECC0B8660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D99C382-66A1-43C6-BB14-764117F04E8C}" type="pres">
      <dgm:prSet presAssocID="{BA19695E-0DA0-458E-9665-CF7ECC0B866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7F92E8-337D-46A6-8444-665A8C13E530}" type="pres">
      <dgm:prSet presAssocID="{BA19695E-0DA0-458E-9665-CF7ECC0B86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A66FF5-B42C-44FA-869F-D4DDE35D997C}" type="pres">
      <dgm:prSet presAssocID="{A4560A22-F8F8-4D49-9526-101024D3E4F0}" presName="spacer" presStyleCnt="0"/>
      <dgm:spPr/>
    </dgm:pt>
    <dgm:pt modelId="{5B607860-AE3E-406D-BB98-2E990C8D8CB4}" type="pres">
      <dgm:prSet presAssocID="{388017D5-12EF-4050-92FC-0AEA18052D97}" presName="comp" presStyleCnt="0"/>
      <dgm:spPr/>
    </dgm:pt>
    <dgm:pt modelId="{CEEDF628-EFDF-493D-B92F-8C5CCA2A7BAA}" type="pres">
      <dgm:prSet presAssocID="{388017D5-12EF-4050-92FC-0AEA18052D97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7950FB7-418F-402C-8B7F-873BB95F6433}" type="pres">
      <dgm:prSet presAssocID="{388017D5-12EF-4050-92FC-0AEA18052D9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85D04B-0CCE-4AED-AE6A-8C3A5D3C3C7D}" type="pres">
      <dgm:prSet presAssocID="{388017D5-12EF-4050-92FC-0AEA18052D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CB7F39-709A-429B-AD48-EF7AD2A779DA}" type="pres">
      <dgm:prSet presAssocID="{5BC378CA-5FE1-4D5C-A1A6-4C8BE31974E5}" presName="spacer" presStyleCnt="0"/>
      <dgm:spPr/>
    </dgm:pt>
    <dgm:pt modelId="{15124285-139B-4A39-AC9F-287A36F3FE8C}" type="pres">
      <dgm:prSet presAssocID="{887A4AF6-3B17-468F-8AAD-3C49EF1A057B}" presName="comp" presStyleCnt="0"/>
      <dgm:spPr/>
    </dgm:pt>
    <dgm:pt modelId="{342AB152-57A7-4649-BC4C-0F4081633D0E}" type="pres">
      <dgm:prSet presAssocID="{887A4AF6-3B17-468F-8AAD-3C49EF1A057B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28B6543C-9C51-4663-A117-330B01FB3FDF}" type="pres">
      <dgm:prSet presAssocID="{887A4AF6-3B17-468F-8AAD-3C49EF1A057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7243694-5470-406F-AECE-CF05A2BE1A50}" type="pres">
      <dgm:prSet presAssocID="{887A4AF6-3B17-468F-8AAD-3C49EF1A05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947DDD9-40D1-4868-A2D5-5D3E0885F0DE}" srcId="{830E229C-7B91-4F37-9C78-C83B274AB87E}" destId="{BA19695E-0DA0-458E-9665-CF7ECC0B8660}" srcOrd="1" destOrd="0" parTransId="{1E376540-EDF9-40EF-99E4-E9C9C6C8C607}" sibTransId="{A4560A22-F8F8-4D49-9526-101024D3E4F0}"/>
    <dgm:cxn modelId="{35BF44E4-C007-493D-9987-BC0874C6EE3E}" type="presOf" srcId="{4CDBE537-725B-4891-9345-C397C845CB5E}" destId="{F77F1B44-9EF2-459D-9384-0429FD4B32BB}" srcOrd="0" destOrd="0" presId="urn:microsoft.com/office/officeart/2005/8/layout/vList4#2"/>
    <dgm:cxn modelId="{3F69463C-993C-4DF8-911C-F00DBC7E5E60}" type="presOf" srcId="{4CDBE537-725B-4891-9345-C397C845CB5E}" destId="{65DF1144-786A-4622-89E1-C9AF8C92B7E6}" srcOrd="1" destOrd="0" presId="urn:microsoft.com/office/officeart/2005/8/layout/vList4#2"/>
    <dgm:cxn modelId="{C92FA250-C258-4967-9703-B430A9AC505E}" srcId="{830E229C-7B91-4F37-9C78-C83B274AB87E}" destId="{887A4AF6-3B17-468F-8AAD-3C49EF1A057B}" srcOrd="3" destOrd="0" parTransId="{5137A86C-C8A0-4168-805E-31A249861AE5}" sibTransId="{6F949C1E-1C42-4FBC-8227-59C7D116D4F0}"/>
    <dgm:cxn modelId="{C55BA406-EA5D-45B6-BED9-BD685B156C46}" type="presOf" srcId="{388017D5-12EF-4050-92FC-0AEA18052D97}" destId="{1185D04B-0CCE-4AED-AE6A-8C3A5D3C3C7D}" srcOrd="1" destOrd="0" presId="urn:microsoft.com/office/officeart/2005/8/layout/vList4#2"/>
    <dgm:cxn modelId="{4509EAE3-4437-4AF2-B331-7E9D3755C7A6}" type="presOf" srcId="{887A4AF6-3B17-468F-8AAD-3C49EF1A057B}" destId="{342AB152-57A7-4649-BC4C-0F4081633D0E}" srcOrd="0" destOrd="0" presId="urn:microsoft.com/office/officeart/2005/8/layout/vList4#2"/>
    <dgm:cxn modelId="{1456B5F6-19CB-4B5C-9D08-317BB4D73D84}" srcId="{830E229C-7B91-4F37-9C78-C83B274AB87E}" destId="{388017D5-12EF-4050-92FC-0AEA18052D97}" srcOrd="2" destOrd="0" parTransId="{995C509C-AC11-41DC-972C-2B72AC05CE61}" sibTransId="{5BC378CA-5FE1-4D5C-A1A6-4C8BE31974E5}"/>
    <dgm:cxn modelId="{F0DA16AF-7140-48A2-A6B9-F1BB576D761C}" type="presOf" srcId="{BA19695E-0DA0-458E-9665-CF7ECC0B8660}" destId="{677F92E8-337D-46A6-8444-665A8C13E530}" srcOrd="1" destOrd="0" presId="urn:microsoft.com/office/officeart/2005/8/layout/vList4#2"/>
    <dgm:cxn modelId="{C4B724FB-8139-4BDC-9050-F95AFD58225F}" type="presOf" srcId="{BA19695E-0DA0-458E-9665-CF7ECC0B8660}" destId="{31E22C16-C316-4537-8FDB-91DF64529A1E}" srcOrd="0" destOrd="0" presId="urn:microsoft.com/office/officeart/2005/8/layout/vList4#2"/>
    <dgm:cxn modelId="{E0EB6B6C-7454-459A-BFDB-077D3C368254}" type="presOf" srcId="{388017D5-12EF-4050-92FC-0AEA18052D97}" destId="{CEEDF628-EFDF-493D-B92F-8C5CCA2A7BAA}" srcOrd="0" destOrd="0" presId="urn:microsoft.com/office/officeart/2005/8/layout/vList4#2"/>
    <dgm:cxn modelId="{15570577-81C2-45D3-A7C6-2B4B5E6ABED8}" srcId="{830E229C-7B91-4F37-9C78-C83B274AB87E}" destId="{4CDBE537-725B-4891-9345-C397C845CB5E}" srcOrd="0" destOrd="0" parTransId="{0B7BFA1D-3BB3-44DF-8544-EDC8410B8478}" sibTransId="{456FB7B5-F8AA-4E2C-9F6B-FEABAD8C16FB}"/>
    <dgm:cxn modelId="{24FBD90C-DABD-4033-BE7C-37D990930131}" type="presOf" srcId="{887A4AF6-3B17-468F-8AAD-3C49EF1A057B}" destId="{87243694-5470-406F-AECE-CF05A2BE1A50}" srcOrd="1" destOrd="0" presId="urn:microsoft.com/office/officeart/2005/8/layout/vList4#2"/>
    <dgm:cxn modelId="{5AD1EDE0-1547-454A-8B3E-DC5A88C3E0FA}" type="presOf" srcId="{830E229C-7B91-4F37-9C78-C83B274AB87E}" destId="{F1BC5E07-9CDE-47D8-BE97-7A2D00B65742}" srcOrd="0" destOrd="0" presId="urn:microsoft.com/office/officeart/2005/8/layout/vList4#2"/>
    <dgm:cxn modelId="{93FD6604-0564-4E27-9668-6EB64DC77553}" type="presParOf" srcId="{F1BC5E07-9CDE-47D8-BE97-7A2D00B65742}" destId="{06E8591D-AB97-4DC0-B3D8-8EC94E9778E7}" srcOrd="0" destOrd="0" presId="urn:microsoft.com/office/officeart/2005/8/layout/vList4#2"/>
    <dgm:cxn modelId="{9C6BCE19-543D-4ED5-BE11-B35E69743FAE}" type="presParOf" srcId="{06E8591D-AB97-4DC0-B3D8-8EC94E9778E7}" destId="{F77F1B44-9EF2-459D-9384-0429FD4B32BB}" srcOrd="0" destOrd="0" presId="urn:microsoft.com/office/officeart/2005/8/layout/vList4#2"/>
    <dgm:cxn modelId="{B9543580-91A2-4786-BBBF-E50F8B8A7E73}" type="presParOf" srcId="{06E8591D-AB97-4DC0-B3D8-8EC94E9778E7}" destId="{7FED0880-B946-44B3-8782-6A344892A640}" srcOrd="1" destOrd="0" presId="urn:microsoft.com/office/officeart/2005/8/layout/vList4#2"/>
    <dgm:cxn modelId="{BE84C1AA-B675-44D4-BC41-23667E42C0C3}" type="presParOf" srcId="{06E8591D-AB97-4DC0-B3D8-8EC94E9778E7}" destId="{65DF1144-786A-4622-89E1-C9AF8C92B7E6}" srcOrd="2" destOrd="0" presId="urn:microsoft.com/office/officeart/2005/8/layout/vList4#2"/>
    <dgm:cxn modelId="{F387C60C-6B10-4CF3-8116-9ED39E167B31}" type="presParOf" srcId="{F1BC5E07-9CDE-47D8-BE97-7A2D00B65742}" destId="{575C44A0-F833-4BE8-964A-6457AB03D61C}" srcOrd="1" destOrd="0" presId="urn:microsoft.com/office/officeart/2005/8/layout/vList4#2"/>
    <dgm:cxn modelId="{5595D5AC-0E75-44D8-8D2B-DC0F8509590D}" type="presParOf" srcId="{F1BC5E07-9CDE-47D8-BE97-7A2D00B65742}" destId="{220B1389-D54F-43AE-864B-15B2DF3578EE}" srcOrd="2" destOrd="0" presId="urn:microsoft.com/office/officeart/2005/8/layout/vList4#2"/>
    <dgm:cxn modelId="{85646DBD-ABE6-4272-B85E-E71A5C4E104C}" type="presParOf" srcId="{220B1389-D54F-43AE-864B-15B2DF3578EE}" destId="{31E22C16-C316-4537-8FDB-91DF64529A1E}" srcOrd="0" destOrd="0" presId="urn:microsoft.com/office/officeart/2005/8/layout/vList4#2"/>
    <dgm:cxn modelId="{F62E6BBC-32C7-43E6-8148-BDA5A4C0F861}" type="presParOf" srcId="{220B1389-D54F-43AE-864B-15B2DF3578EE}" destId="{2D99C382-66A1-43C6-BB14-764117F04E8C}" srcOrd="1" destOrd="0" presId="urn:microsoft.com/office/officeart/2005/8/layout/vList4#2"/>
    <dgm:cxn modelId="{324E8EB4-69E5-49F3-B13D-3B8C18217D31}" type="presParOf" srcId="{220B1389-D54F-43AE-864B-15B2DF3578EE}" destId="{677F92E8-337D-46A6-8444-665A8C13E530}" srcOrd="2" destOrd="0" presId="urn:microsoft.com/office/officeart/2005/8/layout/vList4#2"/>
    <dgm:cxn modelId="{76913D8B-1DEC-4C07-998B-F117C9DB3AE9}" type="presParOf" srcId="{F1BC5E07-9CDE-47D8-BE97-7A2D00B65742}" destId="{9AA66FF5-B42C-44FA-869F-D4DDE35D997C}" srcOrd="3" destOrd="0" presId="urn:microsoft.com/office/officeart/2005/8/layout/vList4#2"/>
    <dgm:cxn modelId="{9C67014B-05DF-48EB-9A72-89D2AF2FAF7D}" type="presParOf" srcId="{F1BC5E07-9CDE-47D8-BE97-7A2D00B65742}" destId="{5B607860-AE3E-406D-BB98-2E990C8D8CB4}" srcOrd="4" destOrd="0" presId="urn:microsoft.com/office/officeart/2005/8/layout/vList4#2"/>
    <dgm:cxn modelId="{63B568DA-28A6-42A6-9669-83A139DC19BD}" type="presParOf" srcId="{5B607860-AE3E-406D-BB98-2E990C8D8CB4}" destId="{CEEDF628-EFDF-493D-B92F-8C5CCA2A7BAA}" srcOrd="0" destOrd="0" presId="urn:microsoft.com/office/officeart/2005/8/layout/vList4#2"/>
    <dgm:cxn modelId="{1DB15C97-BB0B-4135-95C3-0EBD293BE833}" type="presParOf" srcId="{5B607860-AE3E-406D-BB98-2E990C8D8CB4}" destId="{C7950FB7-418F-402C-8B7F-873BB95F6433}" srcOrd="1" destOrd="0" presId="urn:microsoft.com/office/officeart/2005/8/layout/vList4#2"/>
    <dgm:cxn modelId="{CA086A4F-6D4B-41AF-9CAA-07B56ECBB2A6}" type="presParOf" srcId="{5B607860-AE3E-406D-BB98-2E990C8D8CB4}" destId="{1185D04B-0CCE-4AED-AE6A-8C3A5D3C3C7D}" srcOrd="2" destOrd="0" presId="urn:microsoft.com/office/officeart/2005/8/layout/vList4#2"/>
    <dgm:cxn modelId="{C8C6C6FC-D384-44D1-A396-BB7817BCF82A}" type="presParOf" srcId="{F1BC5E07-9CDE-47D8-BE97-7A2D00B65742}" destId="{1ECB7F39-709A-429B-AD48-EF7AD2A779DA}" srcOrd="5" destOrd="0" presId="urn:microsoft.com/office/officeart/2005/8/layout/vList4#2"/>
    <dgm:cxn modelId="{CCA6A50F-1CFD-4695-9675-6737CC699BC0}" type="presParOf" srcId="{F1BC5E07-9CDE-47D8-BE97-7A2D00B65742}" destId="{15124285-139B-4A39-AC9F-287A36F3FE8C}" srcOrd="6" destOrd="0" presId="urn:microsoft.com/office/officeart/2005/8/layout/vList4#2"/>
    <dgm:cxn modelId="{724684C5-0EBC-4BA8-9D59-487AF862FE06}" type="presParOf" srcId="{15124285-139B-4A39-AC9F-287A36F3FE8C}" destId="{342AB152-57A7-4649-BC4C-0F4081633D0E}" srcOrd="0" destOrd="0" presId="urn:microsoft.com/office/officeart/2005/8/layout/vList4#2"/>
    <dgm:cxn modelId="{45FB522C-8206-4FA3-8FA4-E1EB7AFA1DFB}" type="presParOf" srcId="{15124285-139B-4A39-AC9F-287A36F3FE8C}" destId="{28B6543C-9C51-4663-A117-330B01FB3FDF}" srcOrd="1" destOrd="0" presId="urn:microsoft.com/office/officeart/2005/8/layout/vList4#2"/>
    <dgm:cxn modelId="{6FFE4C99-EFDC-468D-8B0A-D6F4BD3415A7}" type="presParOf" srcId="{15124285-139B-4A39-AC9F-287A36F3FE8C}" destId="{87243694-5470-406F-AECE-CF05A2BE1A5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91F6-C722-4693-9D46-04B45DA1A25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12F5-CCD6-4899-ABC0-83C398BBD7DC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Primary Stroke Prevention</a:t>
          </a:r>
          <a:endParaRPr lang="ar-SA" sz="2500" kern="1200" dirty="0"/>
        </a:p>
      </dsp:txBody>
      <dsp:txXfrm>
        <a:off x="447506" y="98507"/>
        <a:ext cx="5688668" cy="665948"/>
      </dsp:txXfrm>
    </dsp:sp>
    <dsp:sp modelId="{26B9F6B1-2FF2-440B-AB2B-E8C81BA19D9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34EF-AB57-473A-B290-A4C11DE8B6E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Acute Stroke Treatment</a:t>
          </a:r>
          <a:endParaRPr lang="ar-SA" sz="2500" kern="1200" dirty="0"/>
        </a:p>
      </dsp:txBody>
      <dsp:txXfrm>
        <a:off x="447506" y="1232507"/>
        <a:ext cx="5688668" cy="665948"/>
      </dsp:txXfrm>
    </dsp:sp>
    <dsp:sp modelId="{FBE5EDB6-D3C4-44BE-A867-5756BAE22985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EE6F-C71C-4A95-9C53-BF033B9E5B0C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Stroke Prevention</a:t>
          </a:r>
          <a:endParaRPr lang="ar-SA" sz="2500" kern="1200" dirty="0"/>
        </a:p>
      </dsp:txBody>
      <dsp:txXfrm>
        <a:off x="447506" y="2366507"/>
        <a:ext cx="5688668" cy="665948"/>
      </dsp:txXfrm>
    </dsp:sp>
    <dsp:sp modelId="{61EFB12B-E151-48A9-8868-DA3A5CA261F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897-03A1-4934-A951-E6C72B6C8892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Rehabilitation</a:t>
          </a:r>
          <a:endParaRPr lang="ar-SA" sz="2500" kern="1200" dirty="0"/>
        </a:p>
      </dsp:txBody>
      <dsp:txXfrm>
        <a:off x="447506" y="3500507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91F6-C722-4693-9D46-04B45DA1A25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12F5-CCD6-4899-ABC0-83C398BBD7DC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Primary Stroke Prevention</a:t>
          </a:r>
          <a:endParaRPr lang="ar-SA" sz="2500" kern="1200" dirty="0"/>
        </a:p>
      </dsp:txBody>
      <dsp:txXfrm>
        <a:off x="447506" y="98507"/>
        <a:ext cx="5688668" cy="665948"/>
      </dsp:txXfrm>
    </dsp:sp>
    <dsp:sp modelId="{26B9F6B1-2FF2-440B-AB2B-E8C81BA19D9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34EF-AB57-473A-B290-A4C11DE8B6E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47506" y="1232507"/>
        <a:ext cx="5688668" cy="665948"/>
      </dsp:txXfrm>
    </dsp:sp>
    <dsp:sp modelId="{FBE5EDB6-D3C4-44BE-A867-5756BAE22985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EE6F-C71C-4A95-9C53-BF033B9E5B0C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Stroke Prevention</a:t>
          </a:r>
          <a:endParaRPr lang="ar-SA" sz="2500" kern="1200" dirty="0"/>
        </a:p>
      </dsp:txBody>
      <dsp:txXfrm>
        <a:off x="447506" y="2366507"/>
        <a:ext cx="5688668" cy="665948"/>
      </dsp:txXfrm>
    </dsp:sp>
    <dsp:sp modelId="{61EFB12B-E151-48A9-8868-DA3A5CA261F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897-03A1-4934-A951-E6C72B6C8892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Rehabilitation</a:t>
          </a:r>
          <a:endParaRPr lang="ar-SA" sz="2500" kern="1200" dirty="0"/>
        </a:p>
      </dsp:txBody>
      <dsp:txXfrm>
        <a:off x="447506" y="3500507"/>
        <a:ext cx="568866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F1B44-9EF2-459D-9384-0429FD4B32BB}">
      <dsp:nvSpPr>
        <dsp:cNvPr id="0" name=""/>
        <dsp:cNvSpPr/>
      </dsp:nvSpPr>
      <dsp:spPr>
        <a:xfrm>
          <a:off x="0" y="0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IV t-PA </a:t>
          </a:r>
          <a:r>
            <a:rPr lang="en-US" sz="2400" kern="1200" dirty="0" smtClean="0"/>
            <a:t>(standard)</a:t>
          </a:r>
          <a:endParaRPr lang="ar-SA" sz="2400" kern="1200" dirty="0"/>
        </a:p>
      </dsp:txBody>
      <dsp:txXfrm>
        <a:off x="1775429" y="0"/>
        <a:ext cx="6454170" cy="1295092"/>
      </dsp:txXfrm>
    </dsp:sp>
    <dsp:sp modelId="{7FED0880-B946-44B3-8782-6A344892A640}">
      <dsp:nvSpPr>
        <dsp:cNvPr id="0" name=""/>
        <dsp:cNvSpPr/>
      </dsp:nvSpPr>
      <dsp:spPr>
        <a:xfrm>
          <a:off x="129509" y="129509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22C16-C316-4537-8FDB-91DF64529A1E}">
      <dsp:nvSpPr>
        <dsp:cNvPr id="0" name=""/>
        <dsp:cNvSpPr/>
      </dsp:nvSpPr>
      <dsp:spPr>
        <a:xfrm>
          <a:off x="0" y="1424602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IA t-PA</a:t>
          </a:r>
          <a:endParaRPr lang="ar-SA" sz="4000" kern="1200" dirty="0"/>
        </a:p>
      </dsp:txBody>
      <dsp:txXfrm>
        <a:off x="1775429" y="1424602"/>
        <a:ext cx="6454170" cy="1295092"/>
      </dsp:txXfrm>
    </dsp:sp>
    <dsp:sp modelId="{2D99C382-66A1-43C6-BB14-764117F04E8C}">
      <dsp:nvSpPr>
        <dsp:cNvPr id="0" name=""/>
        <dsp:cNvSpPr/>
      </dsp:nvSpPr>
      <dsp:spPr>
        <a:xfrm>
          <a:off x="129509" y="1554111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F628-EFDF-493D-B92F-8C5CCA2A7BAA}">
      <dsp:nvSpPr>
        <dsp:cNvPr id="0" name=""/>
        <dsp:cNvSpPr/>
      </dsp:nvSpPr>
      <dsp:spPr>
        <a:xfrm>
          <a:off x="0" y="2849204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Mechanical Disruption </a:t>
          </a:r>
          <a:r>
            <a:rPr lang="en-US" sz="2400" kern="1200" dirty="0" smtClean="0"/>
            <a:t>(standard)</a:t>
          </a:r>
          <a:endParaRPr lang="ar-SA" sz="2400" kern="1200" dirty="0"/>
        </a:p>
      </dsp:txBody>
      <dsp:txXfrm>
        <a:off x="1775429" y="2849204"/>
        <a:ext cx="6454170" cy="1295092"/>
      </dsp:txXfrm>
    </dsp:sp>
    <dsp:sp modelId="{C7950FB7-418F-402C-8B7F-873BB95F6433}">
      <dsp:nvSpPr>
        <dsp:cNvPr id="0" name=""/>
        <dsp:cNvSpPr/>
      </dsp:nvSpPr>
      <dsp:spPr>
        <a:xfrm>
          <a:off x="129509" y="2978713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AB152-57A7-4649-BC4C-0F4081633D0E}">
      <dsp:nvSpPr>
        <dsp:cNvPr id="0" name=""/>
        <dsp:cNvSpPr/>
      </dsp:nvSpPr>
      <dsp:spPr>
        <a:xfrm>
          <a:off x="0" y="4273806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Surgical Rx (old)</a:t>
          </a:r>
          <a:endParaRPr lang="ar-SA" sz="4000" kern="1200" dirty="0"/>
        </a:p>
      </dsp:txBody>
      <dsp:txXfrm>
        <a:off x="1775429" y="4273806"/>
        <a:ext cx="6454170" cy="1295092"/>
      </dsp:txXfrm>
    </dsp:sp>
    <dsp:sp modelId="{28B6543C-9C51-4663-A117-330B01FB3FDF}">
      <dsp:nvSpPr>
        <dsp:cNvPr id="0" name=""/>
        <dsp:cNvSpPr/>
      </dsp:nvSpPr>
      <dsp:spPr>
        <a:xfrm>
          <a:off x="129509" y="4403315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8143932" cy="29289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ACUTE STROKE TREATMENT: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An introduction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/>
              <a:t>For Medical Students </a:t>
            </a:r>
            <a:r>
              <a:rPr lang="en-US" sz="2000" dirty="0" smtClean="0"/>
              <a:t>Feb.2018</a:t>
            </a:r>
            <a:endParaRPr lang="ar-SA" sz="2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00298" y="4286256"/>
            <a:ext cx="5429288" cy="17145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Fawaz  Al-hussain  FRCPC, MPH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Neurology- College of Medicine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King Saud University</a:t>
            </a:r>
            <a:r>
              <a:rPr lang="en-US" sz="2000" dirty="0" smtClean="0"/>
              <a:t> </a:t>
            </a:r>
            <a:endParaRPr lang="ar-SA" sz="2000" dirty="0"/>
          </a:p>
        </p:txBody>
      </p:sp>
      <p:pic>
        <p:nvPicPr>
          <p:cNvPr id="1026" name="Picture 2" descr="http://upload.wikimedia.org/wikipedia/commons/c/ca/KSU_Logo_COL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4077072"/>
            <a:ext cx="175297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Posterior Circulation:</a:t>
            </a: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29185"/>
            <a:ext cx="3298284" cy="50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fawaz\Desktop\Lenticulostriate+Arteries+Supply+the+Basal+Ganglia+and+Internal+Caps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Watershed Ischemia: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fawaz\Desktop\6329ad1c67cd4032bc9a348fca67bf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4858"/>
            <a:ext cx="3527783" cy="38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4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At ER: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GB" dirty="0" smtClean="0"/>
              <a:t>Sudden Neurological deficit = </a:t>
            </a:r>
            <a:r>
              <a:rPr lang="en-GB" b="1" dirty="0" smtClean="0"/>
              <a:t>Acute stroke!</a:t>
            </a:r>
          </a:p>
          <a:p>
            <a:pPr marL="0" indent="0" algn="l" rtl="0">
              <a:buNone/>
            </a:pPr>
            <a:endParaRPr lang="en-GB" b="1" dirty="0" smtClean="0"/>
          </a:p>
          <a:p>
            <a:pPr algn="l" rtl="0"/>
            <a:r>
              <a:rPr lang="en-GB" dirty="0" smtClean="0"/>
              <a:t>Activate Stroke Code</a:t>
            </a:r>
          </a:p>
          <a:p>
            <a:pPr algn="l" rtl="0"/>
            <a:r>
              <a:rPr lang="en-GB" dirty="0" smtClean="0"/>
              <a:t>HISTORY: Stroke Onset, progression, fluctuation,..</a:t>
            </a:r>
          </a:p>
          <a:p>
            <a:pPr algn="l" rtl="0"/>
            <a:r>
              <a:rPr lang="en-GB" dirty="0" smtClean="0"/>
              <a:t>Check inclusion and exclusion criteria</a:t>
            </a:r>
          </a:p>
          <a:p>
            <a:pPr algn="l" rtl="0"/>
            <a:r>
              <a:rPr lang="en-GB" dirty="0" smtClean="0"/>
              <a:t>Blood wok up include CBC, </a:t>
            </a:r>
            <a:r>
              <a:rPr lang="en-GB" dirty="0"/>
              <a:t>INR, PTT, </a:t>
            </a:r>
            <a:r>
              <a:rPr lang="en-GB" dirty="0" smtClean="0"/>
              <a:t>lytes, Cr, Glucose, Troponin &amp; 12 lead ECG</a:t>
            </a:r>
          </a:p>
          <a:p>
            <a:pPr algn="l" rtl="0"/>
            <a:r>
              <a:rPr lang="en-GB" dirty="0" smtClean="0"/>
              <a:t>2 Peripheral IV lines and Foley’s catheter </a:t>
            </a:r>
          </a:p>
          <a:p>
            <a:pPr algn="l" rtl="0"/>
            <a:r>
              <a:rPr lang="en-GB" dirty="0" smtClean="0"/>
              <a:t>Urgent CT/ CTA brain*</a:t>
            </a:r>
          </a:p>
          <a:p>
            <a:pPr marL="0" indent="0" algn="l" rtl="0">
              <a:buNone/>
            </a:pPr>
            <a:endParaRPr lang="en-GB" dirty="0" smtClean="0"/>
          </a:p>
          <a:p>
            <a:pPr marL="0" indent="0" algn="l" rtl="0">
              <a:buNone/>
            </a:pPr>
            <a:r>
              <a:rPr lang="en-GB" sz="1900" dirty="0" smtClean="0"/>
              <a:t>* Caution for renal pts</a:t>
            </a:r>
          </a:p>
        </p:txBody>
      </p:sp>
    </p:spTree>
    <p:extLst>
      <p:ext uri="{BB962C8B-B14F-4D97-AF65-F5344CB8AC3E}">
        <p14:creationId xmlns:p14="http://schemas.microsoft.com/office/powerpoint/2010/main" val="346814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Modalities of Acute Stroke Treatment:</a:t>
            </a:r>
            <a:endParaRPr lang="ar-SA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826785"/>
              </p:ext>
            </p:extLst>
          </p:nvPr>
        </p:nvGraphicFramePr>
        <p:xfrm>
          <a:off x="457200" y="1000108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ar-SA" sz="3200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N</a:t>
            </a:r>
            <a:r>
              <a:rPr lang="en-US" sz="3200" dirty="0" smtClean="0">
                <a:solidFill>
                  <a:srgbClr val="FFFF00"/>
                </a:solidFill>
              </a:rPr>
              <a:t>INDS</a:t>
            </a:r>
            <a:r>
              <a:rPr lang="en-US" sz="3200" dirty="0">
                <a:solidFill>
                  <a:srgbClr val="FFFF00"/>
                </a:solidFill>
              </a:rPr>
              <a:t>+ ECASS III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ar-SA" sz="3200" dirty="0">
                <a:solidFill>
                  <a:srgbClr val="FFFF00"/>
                </a:solidFill>
              </a:rPr>
              <a:t>) </a:t>
            </a:r>
            <a:r>
              <a:rPr lang="en-US" sz="3200" b="1" dirty="0" smtClean="0">
                <a:solidFill>
                  <a:srgbClr val="FFFF00"/>
                </a:solidFill>
              </a:rPr>
              <a:t>IV t-PA</a:t>
            </a:r>
            <a:endParaRPr lang="ar-SA" sz="3200" b="1" dirty="0">
              <a:solidFill>
                <a:srgbClr val="FFFF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107156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3257544" cy="4340237"/>
          </a:xfrm>
        </p:spPr>
        <p:txBody>
          <a:bodyPr>
            <a:normAutofit/>
          </a:bodyPr>
          <a:lstStyle/>
          <a:p>
            <a:pPr algn="l" rtl="0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Dx of stroke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Stroke onset &lt; 270 minutes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Age is &gt; or = 18</a:t>
            </a:r>
            <a:endParaRPr lang="ar-SA" sz="20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071934" y="642918"/>
            <a:ext cx="4613279" cy="928694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>
          <a:xfrm>
            <a:off x="3786182" y="1714488"/>
            <a:ext cx="4900619" cy="464347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Intracranial Hge in imaging or clinical presentation suggests SAH</a:t>
            </a:r>
          </a:p>
          <a:p>
            <a:pPr algn="l" rtl="0"/>
            <a:r>
              <a:rPr lang="en-US" sz="2000" dirty="0" smtClean="0"/>
              <a:t>Active/ recent internal bleeding or on warfarin with INR &gt; 1.7 or platelets &lt; 100K</a:t>
            </a:r>
          </a:p>
          <a:p>
            <a:pPr algn="l" rtl="0"/>
            <a:r>
              <a:rPr lang="en-US" sz="2000" dirty="0" smtClean="0"/>
              <a:t>Serum Glucose &lt;50 or &gt; 400</a:t>
            </a:r>
          </a:p>
          <a:p>
            <a:pPr algn="l" rtl="0"/>
            <a:r>
              <a:rPr lang="en-US" sz="2000" dirty="0" smtClean="0"/>
              <a:t>Systolic BP &gt; 185 or diastolic &gt;110</a:t>
            </a:r>
          </a:p>
          <a:p>
            <a:pPr algn="l" rtl="0"/>
            <a:r>
              <a:rPr lang="en-US" sz="2000" dirty="0" smtClean="0"/>
              <a:t>Recent MI (3/52)</a:t>
            </a:r>
          </a:p>
          <a:p>
            <a:pPr algn="l" rtl="0"/>
            <a:r>
              <a:rPr lang="en-US" sz="2000" dirty="0" smtClean="0"/>
              <a:t>Recent (2/52) major surgery or trauma</a:t>
            </a:r>
          </a:p>
          <a:p>
            <a:pPr algn="l" rtl="0"/>
            <a:r>
              <a:rPr lang="en-US" sz="2000" dirty="0" smtClean="0"/>
              <a:t>Recent arterial puncture at non-compressible site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i="1" dirty="0" smtClean="0"/>
              <a:t>Others (see NINDS protocol)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NINDS+ ECASS III)</a:t>
            </a:r>
            <a:r>
              <a:rPr lang="ar-SA" sz="2800" dirty="0" smtClean="0">
                <a:solidFill>
                  <a:srgbClr val="FFFF00"/>
                </a:solidFill>
              </a:rPr>
              <a:t>) </a:t>
            </a:r>
            <a:r>
              <a:rPr lang="en-US" sz="2800" b="1" dirty="0" smtClean="0">
                <a:solidFill>
                  <a:srgbClr val="FFFF00"/>
                </a:solidFill>
              </a:rPr>
              <a:t>IV t-PA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Stroke onset: timing of first neurological deficit OR last time pt was seen well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TIA: has to end with complete neurological recovery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IV t-PA (alteplase)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0.9 mg / kg to a maximum of 90 mg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10% bolus over 1 minute then infuse rest over 60 minutes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Hold infusion and re-evaluate the pt in case of HTN (S&gt;185,D&gt;110), sudden headache, or sudden reduction in LOC</a:t>
            </a:r>
            <a:endParaRPr lang="ar-S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Stroke Penumbra</a:t>
            </a:r>
            <a:endParaRPr lang="ar-SA" sz="4000" u="sng" dirty="0"/>
          </a:p>
        </p:txBody>
      </p:sp>
      <p:grpSp>
        <p:nvGrpSpPr>
          <p:cNvPr id="4" name="Group 38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192" y="1056"/>
            <a:chExt cx="5328" cy="2311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92" y="1056"/>
              <a:ext cx="1005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CEREBRAL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BLOOD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FLOW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1600" dirty="0">
                  <a:latin typeface="Arial" pitchFamily="34" charset="0"/>
                </a:rPr>
                <a:t>(ml/100g/min)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344" y="29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  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843" y="2537"/>
              <a:ext cx="6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&lt; 8</a:t>
              </a:r>
              <a:endParaRPr lang="en-US" dirty="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4843" y="1725"/>
              <a:ext cx="67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8-18</a:t>
              </a:r>
              <a:endParaRPr lang="en-US" dirty="0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621" y="3117"/>
              <a:ext cx="9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Arial" pitchFamily="34" charset="0"/>
                </a:rPr>
                <a:t>TIME </a:t>
              </a:r>
              <a:r>
                <a:rPr lang="en-US" sz="1600" dirty="0">
                  <a:latin typeface="Arial" pitchFamily="34" charset="0"/>
                </a:rPr>
                <a:t>(hours)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04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1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77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479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178" y="122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20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178" y="162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15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178" y="2018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10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178" y="2415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  5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228" y="2798"/>
              <a:ext cx="19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  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2024" y="2134"/>
              <a:ext cx="0" cy="42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2024" y="1469"/>
              <a:ext cx="0" cy="4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1427" y="2895"/>
              <a:ext cx="3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1427" y="1105"/>
              <a:ext cx="0" cy="17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1626" y="2229"/>
              <a:ext cx="2864" cy="666"/>
            </a:xfrm>
            <a:custGeom>
              <a:avLst/>
              <a:gdLst/>
              <a:ahLst/>
              <a:cxnLst>
                <a:cxn ang="0">
                  <a:pos x="0" y="1792"/>
                </a:cxn>
                <a:cxn ang="0">
                  <a:pos x="336" y="1072"/>
                </a:cxn>
                <a:cxn ang="0">
                  <a:pos x="1152" y="400"/>
                </a:cxn>
                <a:cxn ang="0">
                  <a:pos x="2160" y="64"/>
                </a:cxn>
                <a:cxn ang="0">
                  <a:pos x="3264" y="16"/>
                </a:cxn>
              </a:cxnLst>
              <a:rect l="0" t="0" r="r" b="b"/>
              <a:pathLst>
                <a:path w="3264" h="1792">
                  <a:moveTo>
                    <a:pt x="0" y="1792"/>
                  </a:moveTo>
                  <a:cubicBezTo>
                    <a:pt x="72" y="1548"/>
                    <a:pt x="144" y="1304"/>
                    <a:pt x="336" y="1072"/>
                  </a:cubicBezTo>
                  <a:cubicBezTo>
                    <a:pt x="528" y="840"/>
                    <a:pt x="848" y="568"/>
                    <a:pt x="1152" y="400"/>
                  </a:cubicBezTo>
                  <a:cubicBezTo>
                    <a:pt x="1456" y="232"/>
                    <a:pt x="1808" y="128"/>
                    <a:pt x="2160" y="64"/>
                  </a:cubicBezTo>
                  <a:cubicBezTo>
                    <a:pt x="2512" y="0"/>
                    <a:pt x="3080" y="24"/>
                    <a:pt x="3264" y="16"/>
                  </a:cubicBezTo>
                </a:path>
              </a:pathLst>
            </a:custGeom>
            <a:noFill/>
            <a:ln w="57150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427" y="1443"/>
              <a:ext cx="310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489" y="1872"/>
              <a:ext cx="125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PENUMBRA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3576" y="2268"/>
              <a:ext cx="0" cy="202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3576" y="2673"/>
              <a:ext cx="0" cy="197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3241" y="2429"/>
              <a:ext cx="696" cy="2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927" y="1552"/>
              <a:ext cx="1005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Reversible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Neuronal </a:t>
              </a:r>
              <a:r>
                <a:rPr lang="en-US" dirty="0">
                  <a:solidFill>
                    <a:srgbClr val="FFFFCC"/>
                  </a:solidFill>
                </a:rPr>
                <a:t>dysfunction</a:t>
              </a:r>
              <a:endParaRPr lang="en-US" dirty="0"/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987" y="2282"/>
              <a:ext cx="141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Neuronal death</a:t>
              </a:r>
              <a:endParaRPr lang="en-US" dirty="0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3987" y="1068"/>
              <a:ext cx="86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Normal function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 smtClean="0">
                <a:solidFill>
                  <a:srgbClr val="FFFF00"/>
                </a:solidFill>
              </a:rPr>
              <a:t>Stroke Penumbra: </a:t>
            </a:r>
            <a: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i="1" dirty="0" smtClean="0">
                <a:solidFill>
                  <a:srgbClr val="FFC000"/>
                </a:solidFill>
              </a:rPr>
              <a:t>The target of acute stroke Rx!!</a:t>
            </a:r>
            <a:endParaRPr lang="ar-SA" sz="2800" i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Documents and Settings\Dr.Omar Al Obaid\Desktop\acute stroke Rx\Pneumbr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000240"/>
            <a:ext cx="471490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Cranial Collateral Arteries: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Penumbra suppliers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External: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Internal: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714776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81834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TYPES OF STROKE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58" y="1600200"/>
            <a:ext cx="7643866" cy="4800600"/>
            <a:chOff x="528" y="816"/>
            <a:chExt cx="4656" cy="3024"/>
          </a:xfrm>
        </p:grpSpPr>
        <p:sp>
          <p:nvSpPr>
            <p:cNvPr id="1092612" name="Rectangle 4"/>
            <p:cNvSpPr>
              <a:spLocks noChangeAspect="1" noChangeArrowheads="1"/>
            </p:cNvSpPr>
            <p:nvPr/>
          </p:nvSpPr>
          <p:spPr bwMode="auto">
            <a:xfrm>
              <a:off x="528" y="1258"/>
              <a:ext cx="1344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Ischemic</a:t>
              </a:r>
            </a:p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Stroke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24" y="1728"/>
              <a:ext cx="1113" cy="1294"/>
              <a:chOff x="624" y="1728"/>
              <a:chExt cx="1113" cy="1294"/>
            </a:xfrm>
          </p:grpSpPr>
          <p:sp>
            <p:nvSpPr>
              <p:cNvPr id="83974" name="Freeform 6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5" name="Freeform 7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6" name="Freeform 8"/>
              <p:cNvSpPr>
                <a:spLocks noChangeAspect="1"/>
              </p:cNvSpPr>
              <p:nvPr/>
            </p:nvSpPr>
            <p:spPr bwMode="auto">
              <a:xfrm>
                <a:off x="1358" y="2571"/>
                <a:ext cx="203" cy="159"/>
              </a:xfrm>
              <a:custGeom>
                <a:avLst/>
                <a:gdLst>
                  <a:gd name="T0" fmla="*/ 25 w 420"/>
                  <a:gd name="T1" fmla="*/ 28 h 329"/>
                  <a:gd name="T2" fmla="*/ 29 w 420"/>
                  <a:gd name="T3" fmla="*/ 26 h 329"/>
                  <a:gd name="T4" fmla="*/ 32 w 420"/>
                  <a:gd name="T5" fmla="*/ 23 h 329"/>
                  <a:gd name="T6" fmla="*/ 35 w 420"/>
                  <a:gd name="T7" fmla="*/ 21 h 329"/>
                  <a:gd name="T8" fmla="*/ 35 w 420"/>
                  <a:gd name="T9" fmla="*/ 20 h 329"/>
                  <a:gd name="T10" fmla="*/ 36 w 420"/>
                  <a:gd name="T11" fmla="*/ 19 h 329"/>
                  <a:gd name="T12" fmla="*/ 37 w 420"/>
                  <a:gd name="T13" fmla="*/ 18 h 329"/>
                  <a:gd name="T14" fmla="*/ 37 w 420"/>
                  <a:gd name="T15" fmla="*/ 18 h 329"/>
                  <a:gd name="T16" fmla="*/ 37 w 420"/>
                  <a:gd name="T17" fmla="*/ 17 h 329"/>
                  <a:gd name="T18" fmla="*/ 37 w 420"/>
                  <a:gd name="T19" fmla="*/ 16 h 329"/>
                  <a:gd name="T20" fmla="*/ 38 w 420"/>
                  <a:gd name="T21" fmla="*/ 15 h 329"/>
                  <a:gd name="T22" fmla="*/ 39 w 420"/>
                  <a:gd name="T23" fmla="*/ 14 h 329"/>
                  <a:gd name="T24" fmla="*/ 40 w 420"/>
                  <a:gd name="T25" fmla="*/ 12 h 329"/>
                  <a:gd name="T26" fmla="*/ 41 w 420"/>
                  <a:gd name="T27" fmla="*/ 10 h 329"/>
                  <a:gd name="T28" fmla="*/ 42 w 420"/>
                  <a:gd name="T29" fmla="*/ 9 h 329"/>
                  <a:gd name="T30" fmla="*/ 44 w 420"/>
                  <a:gd name="T31" fmla="*/ 7 h 329"/>
                  <a:gd name="T32" fmla="*/ 46 w 420"/>
                  <a:gd name="T33" fmla="*/ 4 h 329"/>
                  <a:gd name="T34" fmla="*/ 47 w 420"/>
                  <a:gd name="T35" fmla="*/ 1 h 329"/>
                  <a:gd name="T36" fmla="*/ 47 w 420"/>
                  <a:gd name="T37" fmla="*/ 0 h 329"/>
                  <a:gd name="T38" fmla="*/ 44 w 420"/>
                  <a:gd name="T39" fmla="*/ 3 h 329"/>
                  <a:gd name="T40" fmla="*/ 41 w 420"/>
                  <a:gd name="T41" fmla="*/ 4 h 329"/>
                  <a:gd name="T42" fmla="*/ 38 w 420"/>
                  <a:gd name="T43" fmla="*/ 7 h 329"/>
                  <a:gd name="T44" fmla="*/ 37 w 420"/>
                  <a:gd name="T45" fmla="*/ 9 h 329"/>
                  <a:gd name="T46" fmla="*/ 35 w 420"/>
                  <a:gd name="T47" fmla="*/ 12 h 329"/>
                  <a:gd name="T48" fmla="*/ 33 w 420"/>
                  <a:gd name="T49" fmla="*/ 14 h 329"/>
                  <a:gd name="T50" fmla="*/ 31 w 420"/>
                  <a:gd name="T51" fmla="*/ 15 h 329"/>
                  <a:gd name="T52" fmla="*/ 29 w 420"/>
                  <a:gd name="T53" fmla="*/ 18 h 329"/>
                  <a:gd name="T54" fmla="*/ 27 w 420"/>
                  <a:gd name="T55" fmla="*/ 20 h 329"/>
                  <a:gd name="T56" fmla="*/ 24 w 420"/>
                  <a:gd name="T57" fmla="*/ 22 h 329"/>
                  <a:gd name="T58" fmla="*/ 23 w 420"/>
                  <a:gd name="T59" fmla="*/ 23 h 329"/>
                  <a:gd name="T60" fmla="*/ 21 w 420"/>
                  <a:gd name="T61" fmla="*/ 25 h 329"/>
                  <a:gd name="T62" fmla="*/ 18 w 420"/>
                  <a:gd name="T63" fmla="*/ 27 h 329"/>
                  <a:gd name="T64" fmla="*/ 16 w 420"/>
                  <a:gd name="T65" fmla="*/ 28 h 329"/>
                  <a:gd name="T66" fmla="*/ 15 w 420"/>
                  <a:gd name="T67" fmla="*/ 29 h 329"/>
                  <a:gd name="T68" fmla="*/ 14 w 420"/>
                  <a:gd name="T69" fmla="*/ 31 h 329"/>
                  <a:gd name="T70" fmla="*/ 12 w 420"/>
                  <a:gd name="T71" fmla="*/ 32 h 329"/>
                  <a:gd name="T72" fmla="*/ 10 w 420"/>
                  <a:gd name="T73" fmla="*/ 33 h 329"/>
                  <a:gd name="T74" fmla="*/ 8 w 420"/>
                  <a:gd name="T75" fmla="*/ 33 h 329"/>
                  <a:gd name="T76" fmla="*/ 4 w 420"/>
                  <a:gd name="T77" fmla="*/ 33 h 329"/>
                  <a:gd name="T78" fmla="*/ 0 w 420"/>
                  <a:gd name="T79" fmla="*/ 33 h 329"/>
                  <a:gd name="T80" fmla="*/ 0 w 420"/>
                  <a:gd name="T81" fmla="*/ 33 h 329"/>
                  <a:gd name="T82" fmla="*/ 4 w 420"/>
                  <a:gd name="T83" fmla="*/ 36 h 329"/>
                  <a:gd name="T84" fmla="*/ 9 w 420"/>
                  <a:gd name="T85" fmla="*/ 37 h 329"/>
                  <a:gd name="T86" fmla="*/ 14 w 420"/>
                  <a:gd name="T87" fmla="*/ 36 h 329"/>
                  <a:gd name="T88" fmla="*/ 14 w 420"/>
                  <a:gd name="T89" fmla="*/ 35 h 329"/>
                  <a:gd name="T90" fmla="*/ 14 w 420"/>
                  <a:gd name="T91" fmla="*/ 35 h 329"/>
                  <a:gd name="T92" fmla="*/ 15 w 420"/>
                  <a:gd name="T93" fmla="*/ 35 h 329"/>
                  <a:gd name="T94" fmla="*/ 15 w 420"/>
                  <a:gd name="T95" fmla="*/ 34 h 329"/>
                  <a:gd name="T96" fmla="*/ 17 w 420"/>
                  <a:gd name="T97" fmla="*/ 33 h 329"/>
                  <a:gd name="T98" fmla="*/ 20 w 420"/>
                  <a:gd name="T99" fmla="*/ 32 h 329"/>
                  <a:gd name="T100" fmla="*/ 21 w 420"/>
                  <a:gd name="T101" fmla="*/ 3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7" name="Freeform 9"/>
              <p:cNvSpPr>
                <a:spLocks noChangeAspect="1"/>
              </p:cNvSpPr>
              <p:nvPr/>
            </p:nvSpPr>
            <p:spPr bwMode="auto">
              <a:xfrm>
                <a:off x="1409" y="2706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8" name="Freeform 10"/>
              <p:cNvSpPr>
                <a:spLocks noChangeAspect="1"/>
              </p:cNvSpPr>
              <p:nvPr/>
            </p:nvSpPr>
            <p:spPr bwMode="auto">
              <a:xfrm>
                <a:off x="1421" y="2682"/>
                <a:ext cx="75" cy="12"/>
              </a:xfrm>
              <a:custGeom>
                <a:avLst/>
                <a:gdLst>
                  <a:gd name="T0" fmla="*/ 17 w 156"/>
                  <a:gd name="T1" fmla="*/ 0 h 25"/>
                  <a:gd name="T2" fmla="*/ 15 w 156"/>
                  <a:gd name="T3" fmla="*/ 1 h 25"/>
                  <a:gd name="T4" fmla="*/ 14 w 156"/>
                  <a:gd name="T5" fmla="*/ 2 h 25"/>
                  <a:gd name="T6" fmla="*/ 12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9" name="Freeform 11"/>
              <p:cNvSpPr>
                <a:spLocks noChangeAspect="1"/>
              </p:cNvSpPr>
              <p:nvPr/>
            </p:nvSpPr>
            <p:spPr bwMode="auto">
              <a:xfrm>
                <a:off x="1444" y="2649"/>
                <a:ext cx="86" cy="17"/>
              </a:xfrm>
              <a:custGeom>
                <a:avLst/>
                <a:gdLst>
                  <a:gd name="T0" fmla="*/ 20 w 178"/>
                  <a:gd name="T1" fmla="*/ 0 h 35"/>
                  <a:gd name="T2" fmla="*/ 18 w 178"/>
                  <a:gd name="T3" fmla="*/ 0 h 35"/>
                  <a:gd name="T4" fmla="*/ 16 w 178"/>
                  <a:gd name="T5" fmla="*/ 1 h 35"/>
                  <a:gd name="T6" fmla="*/ 14 w 178"/>
                  <a:gd name="T7" fmla="*/ 2 h 35"/>
                  <a:gd name="T8" fmla="*/ 12 w 178"/>
                  <a:gd name="T9" fmla="*/ 2 h 35"/>
                  <a:gd name="T10" fmla="*/ 10 w 178"/>
                  <a:gd name="T11" fmla="*/ 3 h 35"/>
                  <a:gd name="T12" fmla="*/ 8 w 178"/>
                  <a:gd name="T13" fmla="*/ 3 h 35"/>
                  <a:gd name="T14" fmla="*/ 6 w 178"/>
                  <a:gd name="T15" fmla="*/ 4 h 35"/>
                  <a:gd name="T16" fmla="*/ 4 w 178"/>
                  <a:gd name="T17" fmla="*/ 4 h 35"/>
                  <a:gd name="T18" fmla="*/ 2 w 178"/>
                  <a:gd name="T19" fmla="*/ 4 h 35"/>
                  <a:gd name="T20" fmla="*/ 0 w 178"/>
                  <a:gd name="T21" fmla="*/ 4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0" name="Freeform 12"/>
              <p:cNvSpPr>
                <a:spLocks noChangeAspect="1"/>
              </p:cNvSpPr>
              <p:nvPr/>
            </p:nvSpPr>
            <p:spPr bwMode="auto">
              <a:xfrm>
                <a:off x="1479" y="2620"/>
                <a:ext cx="69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3 w 142"/>
                  <a:gd name="T5" fmla="*/ 2 h 41"/>
                  <a:gd name="T6" fmla="*/ 12 w 142"/>
                  <a:gd name="T7" fmla="*/ 3 h 41"/>
                  <a:gd name="T8" fmla="*/ 10 w 142"/>
                  <a:gd name="T9" fmla="*/ 3 h 41"/>
                  <a:gd name="T10" fmla="*/ 8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1" name="Freeform 13"/>
              <p:cNvSpPr>
                <a:spLocks noChangeAspect="1"/>
              </p:cNvSpPr>
              <p:nvPr/>
            </p:nvSpPr>
            <p:spPr bwMode="auto">
              <a:xfrm>
                <a:off x="1483" y="2601"/>
                <a:ext cx="71" cy="18"/>
              </a:xfrm>
              <a:custGeom>
                <a:avLst/>
                <a:gdLst>
                  <a:gd name="T0" fmla="*/ 16 w 148"/>
                  <a:gd name="T1" fmla="*/ 0 h 37"/>
                  <a:gd name="T2" fmla="*/ 14 w 148"/>
                  <a:gd name="T3" fmla="*/ 0 h 37"/>
                  <a:gd name="T4" fmla="*/ 13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8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2" name="Freeform 14"/>
              <p:cNvSpPr>
                <a:spLocks noChangeAspect="1"/>
              </p:cNvSpPr>
              <p:nvPr/>
            </p:nvSpPr>
            <p:spPr bwMode="auto">
              <a:xfrm>
                <a:off x="1534" y="2552"/>
                <a:ext cx="57" cy="27"/>
              </a:xfrm>
              <a:custGeom>
                <a:avLst/>
                <a:gdLst>
                  <a:gd name="T0" fmla="*/ 14 w 118"/>
                  <a:gd name="T1" fmla="*/ 0 h 56"/>
                  <a:gd name="T2" fmla="*/ 12 w 118"/>
                  <a:gd name="T3" fmla="*/ 1 h 56"/>
                  <a:gd name="T4" fmla="*/ 11 w 118"/>
                  <a:gd name="T5" fmla="*/ 2 h 56"/>
                  <a:gd name="T6" fmla="*/ 9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3" name="Freeform 15"/>
              <p:cNvSpPr>
                <a:spLocks noChangeAspect="1"/>
              </p:cNvSpPr>
              <p:nvPr/>
            </p:nvSpPr>
            <p:spPr bwMode="auto">
              <a:xfrm>
                <a:off x="1387" y="2721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4" name="Freeform 16"/>
              <p:cNvSpPr>
                <a:spLocks noChangeAspect="1"/>
              </p:cNvSpPr>
              <p:nvPr/>
            </p:nvSpPr>
            <p:spPr bwMode="auto">
              <a:xfrm>
                <a:off x="1462" y="2652"/>
                <a:ext cx="44" cy="8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0 h 17"/>
                  <a:gd name="T6" fmla="*/ 3 w 90"/>
                  <a:gd name="T7" fmla="*/ 1 h 17"/>
                  <a:gd name="T8" fmla="*/ 4 w 90"/>
                  <a:gd name="T9" fmla="*/ 1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1 h 17"/>
                  <a:gd name="T18" fmla="*/ 9 w 90"/>
                  <a:gd name="T19" fmla="*/ 1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5" name="Freeform 17"/>
              <p:cNvSpPr>
                <a:spLocks noChangeAspect="1"/>
              </p:cNvSpPr>
              <p:nvPr/>
            </p:nvSpPr>
            <p:spPr bwMode="auto">
              <a:xfrm>
                <a:off x="1434" y="2672"/>
                <a:ext cx="44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8 w 91"/>
                  <a:gd name="T17" fmla="*/ 3 h 22"/>
                  <a:gd name="T18" fmla="*/ 9 w 91"/>
                  <a:gd name="T19" fmla="*/ 3 h 22"/>
                  <a:gd name="T20" fmla="*/ 10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6" name="Freeform 18"/>
              <p:cNvSpPr>
                <a:spLocks noChangeAspect="1"/>
              </p:cNvSpPr>
              <p:nvPr/>
            </p:nvSpPr>
            <p:spPr bwMode="auto">
              <a:xfrm>
                <a:off x="1411" y="2686"/>
                <a:ext cx="24" cy="19"/>
              </a:xfrm>
              <a:custGeom>
                <a:avLst/>
                <a:gdLst>
                  <a:gd name="T0" fmla="*/ 6 w 50"/>
                  <a:gd name="T1" fmla="*/ 5 h 38"/>
                  <a:gd name="T2" fmla="*/ 5 w 50"/>
                  <a:gd name="T3" fmla="*/ 5 h 38"/>
                  <a:gd name="T4" fmla="*/ 5 w 50"/>
                  <a:gd name="T5" fmla="*/ 5 h 38"/>
                  <a:gd name="T6" fmla="*/ 4 w 50"/>
                  <a:gd name="T7" fmla="*/ 5 h 38"/>
                  <a:gd name="T8" fmla="*/ 3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2 w 50"/>
                  <a:gd name="T15" fmla="*/ 3 h 38"/>
                  <a:gd name="T16" fmla="*/ 2 w 50"/>
                  <a:gd name="T17" fmla="*/ 2 h 38"/>
                  <a:gd name="T18" fmla="*/ 1 w 50"/>
                  <a:gd name="T19" fmla="*/ 2 h 38"/>
                  <a:gd name="T20" fmla="*/ 1 w 50"/>
                  <a:gd name="T21" fmla="*/ 1 h 38"/>
                  <a:gd name="T22" fmla="*/ 1 w 50"/>
                  <a:gd name="T23" fmla="*/ 1 h 38"/>
                  <a:gd name="T24" fmla="*/ 1 w 50"/>
                  <a:gd name="T25" fmla="*/ 1 h 38"/>
                  <a:gd name="T26" fmla="*/ 1 w 50"/>
                  <a:gd name="T27" fmla="*/ 1 h 38"/>
                  <a:gd name="T28" fmla="*/ 1 w 50"/>
                  <a:gd name="T29" fmla="*/ 1 h 38"/>
                  <a:gd name="T30" fmla="*/ 0 w 50"/>
                  <a:gd name="T31" fmla="*/ 1 h 38"/>
                  <a:gd name="T32" fmla="*/ 0 w 50"/>
                  <a:gd name="T33" fmla="*/ 1 h 38"/>
                  <a:gd name="T34" fmla="*/ 0 w 50"/>
                  <a:gd name="T35" fmla="*/ 1 h 38"/>
                  <a:gd name="T36" fmla="*/ 0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0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7" name="Freeform 19"/>
              <p:cNvSpPr>
                <a:spLocks noChangeAspect="1"/>
              </p:cNvSpPr>
              <p:nvPr/>
            </p:nvSpPr>
            <p:spPr bwMode="auto">
              <a:xfrm>
                <a:off x="1453" y="2571"/>
                <a:ext cx="24" cy="21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3 h 45"/>
                  <a:gd name="T14" fmla="*/ 3 w 50"/>
                  <a:gd name="T15" fmla="*/ 4 h 45"/>
                  <a:gd name="T16" fmla="*/ 4 w 50"/>
                  <a:gd name="T17" fmla="*/ 4 h 45"/>
                  <a:gd name="T18" fmla="*/ 5 w 50"/>
                  <a:gd name="T19" fmla="*/ 4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8" name="Freeform 20"/>
              <p:cNvSpPr>
                <a:spLocks noChangeAspect="1"/>
              </p:cNvSpPr>
              <p:nvPr/>
            </p:nvSpPr>
            <p:spPr bwMode="auto">
              <a:xfrm>
                <a:off x="1433" y="2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9" name="Freeform 21"/>
              <p:cNvSpPr>
                <a:spLocks noChangeAspect="1"/>
              </p:cNvSpPr>
              <p:nvPr/>
            </p:nvSpPr>
            <p:spPr bwMode="auto">
              <a:xfrm>
                <a:off x="1425" y="2626"/>
                <a:ext cx="24" cy="15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2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0" name="Freeform 22"/>
              <p:cNvSpPr>
                <a:spLocks noChangeAspect="1"/>
              </p:cNvSpPr>
              <p:nvPr/>
            </p:nvSpPr>
            <p:spPr bwMode="auto">
              <a:xfrm>
                <a:off x="1427" y="2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1" name="Freeform 23"/>
              <p:cNvSpPr>
                <a:spLocks noChangeAspect="1"/>
              </p:cNvSpPr>
              <p:nvPr/>
            </p:nvSpPr>
            <p:spPr bwMode="auto">
              <a:xfrm>
                <a:off x="1420" y="2653"/>
                <a:ext cx="11" cy="11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1 w 22"/>
                  <a:gd name="T5" fmla="*/ 1 h 24"/>
                  <a:gd name="T6" fmla="*/ 1 w 22"/>
                  <a:gd name="T7" fmla="*/ 1 h 24"/>
                  <a:gd name="T8" fmla="*/ 1 w 22"/>
                  <a:gd name="T9" fmla="*/ 1 h 24"/>
                  <a:gd name="T10" fmla="*/ 1 w 22"/>
                  <a:gd name="T11" fmla="*/ 1 h 24"/>
                  <a:gd name="T12" fmla="*/ 1 w 22"/>
                  <a:gd name="T13" fmla="*/ 2 h 24"/>
                  <a:gd name="T14" fmla="*/ 1 w 22"/>
                  <a:gd name="T15" fmla="*/ 2 h 24"/>
                  <a:gd name="T16" fmla="*/ 1 w 22"/>
                  <a:gd name="T17" fmla="*/ 2 h 24"/>
                  <a:gd name="T18" fmla="*/ 3 w 22"/>
                  <a:gd name="T19" fmla="*/ 2 h 24"/>
                  <a:gd name="T20" fmla="*/ 3 w 22"/>
                  <a:gd name="T21" fmla="*/ 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2" name="Freeform 24"/>
              <p:cNvSpPr>
                <a:spLocks noChangeAspect="1"/>
              </p:cNvSpPr>
              <p:nvPr/>
            </p:nvSpPr>
            <p:spPr bwMode="auto">
              <a:xfrm>
                <a:off x="1416" y="2671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3" name="Freeform 25"/>
              <p:cNvSpPr>
                <a:spLocks noChangeAspect="1"/>
              </p:cNvSpPr>
              <p:nvPr/>
            </p:nvSpPr>
            <p:spPr bwMode="auto">
              <a:xfrm>
                <a:off x="1505" y="2545"/>
                <a:ext cx="30" cy="12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0 h 26"/>
                  <a:gd name="T4" fmla="*/ 6 w 61"/>
                  <a:gd name="T5" fmla="*/ 1 h 26"/>
                  <a:gd name="T6" fmla="*/ 5 w 61"/>
                  <a:gd name="T7" fmla="*/ 1 h 26"/>
                  <a:gd name="T8" fmla="*/ 4 w 61"/>
                  <a:gd name="T9" fmla="*/ 1 h 26"/>
                  <a:gd name="T10" fmla="*/ 4 w 61"/>
                  <a:gd name="T11" fmla="*/ 2 h 26"/>
                  <a:gd name="T12" fmla="*/ 3 w 61"/>
                  <a:gd name="T13" fmla="*/ 2 h 26"/>
                  <a:gd name="T14" fmla="*/ 2 w 61"/>
                  <a:gd name="T15" fmla="*/ 2 h 26"/>
                  <a:gd name="T16" fmla="*/ 1 w 61"/>
                  <a:gd name="T17" fmla="*/ 2 h 26"/>
                  <a:gd name="T18" fmla="*/ 0 w 61"/>
                  <a:gd name="T19" fmla="*/ 2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4" name="Freeform 26"/>
              <p:cNvSpPr>
                <a:spLocks noChangeAspect="1"/>
              </p:cNvSpPr>
              <p:nvPr/>
            </p:nvSpPr>
            <p:spPr bwMode="auto">
              <a:xfrm>
                <a:off x="1355" y="2436"/>
                <a:ext cx="161" cy="290"/>
              </a:xfrm>
              <a:custGeom>
                <a:avLst/>
                <a:gdLst>
                  <a:gd name="T0" fmla="*/ 4 w 333"/>
                  <a:gd name="T1" fmla="*/ 68 h 600"/>
                  <a:gd name="T2" fmla="*/ 5 w 333"/>
                  <a:gd name="T3" fmla="*/ 67 h 600"/>
                  <a:gd name="T4" fmla="*/ 7 w 333"/>
                  <a:gd name="T5" fmla="*/ 65 h 600"/>
                  <a:gd name="T6" fmla="*/ 7 w 333"/>
                  <a:gd name="T7" fmla="*/ 64 h 600"/>
                  <a:gd name="T8" fmla="*/ 9 w 333"/>
                  <a:gd name="T9" fmla="*/ 63 h 600"/>
                  <a:gd name="T10" fmla="*/ 10 w 333"/>
                  <a:gd name="T11" fmla="*/ 61 h 600"/>
                  <a:gd name="T12" fmla="*/ 11 w 333"/>
                  <a:gd name="T13" fmla="*/ 60 h 600"/>
                  <a:gd name="T14" fmla="*/ 12 w 333"/>
                  <a:gd name="T15" fmla="*/ 59 h 600"/>
                  <a:gd name="T16" fmla="*/ 13 w 333"/>
                  <a:gd name="T17" fmla="*/ 58 h 600"/>
                  <a:gd name="T18" fmla="*/ 14 w 333"/>
                  <a:gd name="T19" fmla="*/ 57 h 600"/>
                  <a:gd name="T20" fmla="*/ 14 w 333"/>
                  <a:gd name="T21" fmla="*/ 56 h 600"/>
                  <a:gd name="T22" fmla="*/ 14 w 333"/>
                  <a:gd name="T23" fmla="*/ 56 h 600"/>
                  <a:gd name="T24" fmla="*/ 14 w 333"/>
                  <a:gd name="T25" fmla="*/ 55 h 600"/>
                  <a:gd name="T26" fmla="*/ 14 w 333"/>
                  <a:gd name="T27" fmla="*/ 54 h 600"/>
                  <a:gd name="T28" fmla="*/ 15 w 333"/>
                  <a:gd name="T29" fmla="*/ 52 h 600"/>
                  <a:gd name="T30" fmla="*/ 15 w 333"/>
                  <a:gd name="T31" fmla="*/ 51 h 600"/>
                  <a:gd name="T32" fmla="*/ 15 w 333"/>
                  <a:gd name="T33" fmla="*/ 49 h 600"/>
                  <a:gd name="T34" fmla="*/ 16 w 333"/>
                  <a:gd name="T35" fmla="*/ 47 h 600"/>
                  <a:gd name="T36" fmla="*/ 16 w 333"/>
                  <a:gd name="T37" fmla="*/ 45 h 600"/>
                  <a:gd name="T38" fmla="*/ 17 w 333"/>
                  <a:gd name="T39" fmla="*/ 43 h 600"/>
                  <a:gd name="T40" fmla="*/ 19 w 333"/>
                  <a:gd name="T41" fmla="*/ 42 h 600"/>
                  <a:gd name="T42" fmla="*/ 20 w 333"/>
                  <a:gd name="T43" fmla="*/ 40 h 600"/>
                  <a:gd name="T44" fmla="*/ 20 w 333"/>
                  <a:gd name="T45" fmla="*/ 40 h 600"/>
                  <a:gd name="T46" fmla="*/ 23 w 333"/>
                  <a:gd name="T47" fmla="*/ 37 h 600"/>
                  <a:gd name="T48" fmla="*/ 25 w 333"/>
                  <a:gd name="T49" fmla="*/ 34 h 600"/>
                  <a:gd name="T50" fmla="*/ 27 w 333"/>
                  <a:gd name="T51" fmla="*/ 30 h 600"/>
                  <a:gd name="T52" fmla="*/ 28 w 333"/>
                  <a:gd name="T53" fmla="*/ 26 h 600"/>
                  <a:gd name="T54" fmla="*/ 29 w 333"/>
                  <a:gd name="T55" fmla="*/ 21 h 600"/>
                  <a:gd name="T56" fmla="*/ 31 w 333"/>
                  <a:gd name="T57" fmla="*/ 16 h 600"/>
                  <a:gd name="T58" fmla="*/ 32 w 333"/>
                  <a:gd name="T59" fmla="*/ 12 h 600"/>
                  <a:gd name="T60" fmla="*/ 34 w 333"/>
                  <a:gd name="T61" fmla="*/ 7 h 600"/>
                  <a:gd name="T62" fmla="*/ 35 w 333"/>
                  <a:gd name="T63" fmla="*/ 3 h 600"/>
                  <a:gd name="T64" fmla="*/ 38 w 333"/>
                  <a:gd name="T65" fmla="*/ 0 h 600"/>
                  <a:gd name="T66" fmla="*/ 38 w 333"/>
                  <a:gd name="T67" fmla="*/ 0 h 600"/>
                  <a:gd name="T68" fmla="*/ 34 w 333"/>
                  <a:gd name="T69" fmla="*/ 0 h 600"/>
                  <a:gd name="T70" fmla="*/ 31 w 333"/>
                  <a:gd name="T71" fmla="*/ 2 h 600"/>
                  <a:gd name="T72" fmla="*/ 29 w 333"/>
                  <a:gd name="T73" fmla="*/ 5 h 600"/>
                  <a:gd name="T74" fmla="*/ 27 w 333"/>
                  <a:gd name="T75" fmla="*/ 10 h 600"/>
                  <a:gd name="T76" fmla="*/ 24 w 333"/>
                  <a:gd name="T77" fmla="*/ 15 h 600"/>
                  <a:gd name="T78" fmla="*/ 22 w 333"/>
                  <a:gd name="T79" fmla="*/ 20 h 600"/>
                  <a:gd name="T80" fmla="*/ 20 w 333"/>
                  <a:gd name="T81" fmla="*/ 25 h 600"/>
                  <a:gd name="T82" fmla="*/ 17 w 333"/>
                  <a:gd name="T83" fmla="*/ 29 h 600"/>
                  <a:gd name="T84" fmla="*/ 14 w 333"/>
                  <a:gd name="T85" fmla="*/ 31 h 600"/>
                  <a:gd name="T86" fmla="*/ 11 w 333"/>
                  <a:gd name="T87" fmla="*/ 32 h 600"/>
                  <a:gd name="T88" fmla="*/ 11 w 333"/>
                  <a:gd name="T89" fmla="*/ 32 h 600"/>
                  <a:gd name="T90" fmla="*/ 8 w 333"/>
                  <a:gd name="T91" fmla="*/ 32 h 600"/>
                  <a:gd name="T92" fmla="*/ 7 w 333"/>
                  <a:gd name="T93" fmla="*/ 32 h 600"/>
                  <a:gd name="T94" fmla="*/ 5 w 333"/>
                  <a:gd name="T95" fmla="*/ 34 h 600"/>
                  <a:gd name="T96" fmla="*/ 4 w 333"/>
                  <a:gd name="T97" fmla="*/ 35 h 600"/>
                  <a:gd name="T98" fmla="*/ 3 w 333"/>
                  <a:gd name="T99" fmla="*/ 37 h 600"/>
                  <a:gd name="T100" fmla="*/ 2 w 333"/>
                  <a:gd name="T101" fmla="*/ 40 h 600"/>
                  <a:gd name="T102" fmla="*/ 1 w 333"/>
                  <a:gd name="T103" fmla="*/ 42 h 600"/>
                  <a:gd name="T104" fmla="*/ 0 w 333"/>
                  <a:gd name="T105" fmla="*/ 44 h 600"/>
                  <a:gd name="T106" fmla="*/ 0 w 333"/>
                  <a:gd name="T107" fmla="*/ 46 h 600"/>
                  <a:gd name="T108" fmla="*/ 0 w 333"/>
                  <a:gd name="T109" fmla="*/ 48 h 600"/>
                  <a:gd name="T110" fmla="*/ 4 w 333"/>
                  <a:gd name="T111" fmla="*/ 68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5" name="Freeform 27"/>
              <p:cNvSpPr>
                <a:spLocks noChangeAspect="1"/>
              </p:cNvSpPr>
              <p:nvPr/>
            </p:nvSpPr>
            <p:spPr bwMode="auto">
              <a:xfrm>
                <a:off x="1417" y="2437"/>
                <a:ext cx="171" cy="152"/>
              </a:xfrm>
              <a:custGeom>
                <a:avLst/>
                <a:gdLst>
                  <a:gd name="T0" fmla="*/ 35 w 353"/>
                  <a:gd name="T1" fmla="*/ 14 h 314"/>
                  <a:gd name="T2" fmla="*/ 33 w 353"/>
                  <a:gd name="T3" fmla="*/ 10 h 314"/>
                  <a:gd name="T4" fmla="*/ 31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7 w 353"/>
                  <a:gd name="T13" fmla="*/ 2 h 314"/>
                  <a:gd name="T14" fmla="*/ 12 w 353"/>
                  <a:gd name="T15" fmla="*/ 7 h 314"/>
                  <a:gd name="T16" fmla="*/ 8 w 353"/>
                  <a:gd name="T17" fmla="*/ 12 h 314"/>
                  <a:gd name="T18" fmla="*/ 4 w 353"/>
                  <a:gd name="T19" fmla="*/ 17 h 314"/>
                  <a:gd name="T20" fmla="*/ 1 w 353"/>
                  <a:gd name="T21" fmla="*/ 22 h 314"/>
                  <a:gd name="T22" fmla="*/ 0 w 353"/>
                  <a:gd name="T23" fmla="*/ 23 h 314"/>
                  <a:gd name="T24" fmla="*/ 0 w 353"/>
                  <a:gd name="T25" fmla="*/ 25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1 h 314"/>
                  <a:gd name="T32" fmla="*/ 0 w 353"/>
                  <a:gd name="T33" fmla="*/ 36 h 314"/>
                  <a:gd name="T34" fmla="*/ 1 w 353"/>
                  <a:gd name="T35" fmla="*/ 34 h 314"/>
                  <a:gd name="T36" fmla="*/ 3 w 353"/>
                  <a:gd name="T37" fmla="*/ 33 h 314"/>
                  <a:gd name="T38" fmla="*/ 5 w 353"/>
                  <a:gd name="T39" fmla="*/ 32 h 314"/>
                  <a:gd name="T40" fmla="*/ 7 w 353"/>
                  <a:gd name="T41" fmla="*/ 32 h 314"/>
                  <a:gd name="T42" fmla="*/ 8 w 353"/>
                  <a:gd name="T43" fmla="*/ 31 h 314"/>
                  <a:gd name="T44" fmla="*/ 10 w 353"/>
                  <a:gd name="T45" fmla="*/ 30 h 314"/>
                  <a:gd name="T46" fmla="*/ 12 w 353"/>
                  <a:gd name="T47" fmla="*/ 29 h 314"/>
                  <a:gd name="T48" fmla="*/ 14 w 353"/>
                  <a:gd name="T49" fmla="*/ 25 h 314"/>
                  <a:gd name="T50" fmla="*/ 16 w 353"/>
                  <a:gd name="T51" fmla="*/ 22 h 314"/>
                  <a:gd name="T52" fmla="*/ 20 w 353"/>
                  <a:gd name="T53" fmla="*/ 20 h 314"/>
                  <a:gd name="T54" fmla="*/ 26 w 353"/>
                  <a:gd name="T55" fmla="*/ 21 h 314"/>
                  <a:gd name="T56" fmla="*/ 26 w 353"/>
                  <a:gd name="T57" fmla="*/ 21 h 314"/>
                  <a:gd name="T58" fmla="*/ 27 w 353"/>
                  <a:gd name="T59" fmla="*/ 22 h 314"/>
                  <a:gd name="T60" fmla="*/ 27 w 353"/>
                  <a:gd name="T61" fmla="*/ 23 h 314"/>
                  <a:gd name="T62" fmla="*/ 28 w 353"/>
                  <a:gd name="T63" fmla="*/ 25 h 314"/>
                  <a:gd name="T64" fmla="*/ 29 w 353"/>
                  <a:gd name="T65" fmla="*/ 26 h 314"/>
                  <a:gd name="T66" fmla="*/ 29 w 353"/>
                  <a:gd name="T67" fmla="*/ 27 h 314"/>
                  <a:gd name="T68" fmla="*/ 31 w 353"/>
                  <a:gd name="T69" fmla="*/ 28 h 314"/>
                  <a:gd name="T70" fmla="*/ 34 w 353"/>
                  <a:gd name="T71" fmla="*/ 29 h 314"/>
                  <a:gd name="T72" fmla="*/ 36 w 353"/>
                  <a:gd name="T73" fmla="*/ 29 h 314"/>
                  <a:gd name="T74" fmla="*/ 38 w 353"/>
                  <a:gd name="T75" fmla="*/ 29 h 314"/>
                  <a:gd name="T76" fmla="*/ 40 w 353"/>
                  <a:gd name="T77" fmla="*/ 28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6" name="Freeform 28"/>
              <p:cNvSpPr>
                <a:spLocks noChangeAspect="1"/>
              </p:cNvSpPr>
              <p:nvPr/>
            </p:nvSpPr>
            <p:spPr bwMode="auto">
              <a:xfrm>
                <a:off x="1472" y="2466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7" name="Freeform 29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3 w 583"/>
                  <a:gd name="T7" fmla="*/ 12 h 915"/>
                  <a:gd name="T8" fmla="*/ 6 w 583"/>
                  <a:gd name="T9" fmla="*/ 20 h 915"/>
                  <a:gd name="T10" fmla="*/ 8 w 583"/>
                  <a:gd name="T11" fmla="*/ 30 h 915"/>
                  <a:gd name="T12" fmla="*/ 10 w 583"/>
                  <a:gd name="T13" fmla="*/ 42 h 915"/>
                  <a:gd name="T14" fmla="*/ 12 w 583"/>
                  <a:gd name="T15" fmla="*/ 55 h 915"/>
                  <a:gd name="T16" fmla="*/ 12 w 583"/>
                  <a:gd name="T17" fmla="*/ 70 h 915"/>
                  <a:gd name="T18" fmla="*/ 12 w 583"/>
                  <a:gd name="T19" fmla="*/ 86 h 915"/>
                  <a:gd name="T20" fmla="*/ 11 w 583"/>
                  <a:gd name="T21" fmla="*/ 103 h 915"/>
                  <a:gd name="T22" fmla="*/ 42 w 583"/>
                  <a:gd name="T23" fmla="*/ 103 h 915"/>
                  <a:gd name="T24" fmla="*/ 42 w 583"/>
                  <a:gd name="T25" fmla="*/ 103 h 915"/>
                  <a:gd name="T26" fmla="*/ 42 w 583"/>
                  <a:gd name="T27" fmla="*/ 90 h 915"/>
                  <a:gd name="T28" fmla="*/ 44 w 583"/>
                  <a:gd name="T29" fmla="*/ 77 h 915"/>
                  <a:gd name="T30" fmla="*/ 46 w 583"/>
                  <a:gd name="T31" fmla="*/ 64 h 915"/>
                  <a:gd name="T32" fmla="*/ 50 w 583"/>
                  <a:gd name="T33" fmla="*/ 51 h 915"/>
                  <a:gd name="T34" fmla="*/ 54 w 583"/>
                  <a:gd name="T35" fmla="*/ 39 h 915"/>
                  <a:gd name="T36" fmla="*/ 57 w 583"/>
                  <a:gd name="T37" fmla="*/ 28 h 915"/>
                  <a:gd name="T38" fmla="*/ 60 w 583"/>
                  <a:gd name="T39" fmla="*/ 19 h 915"/>
                  <a:gd name="T40" fmla="*/ 63 w 583"/>
                  <a:gd name="T41" fmla="*/ 12 h 915"/>
                  <a:gd name="T42" fmla="*/ 65 w 583"/>
                  <a:gd name="T43" fmla="*/ 7 h 915"/>
                  <a:gd name="T44" fmla="*/ 66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8" name="Freeform 30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42 w 583"/>
                  <a:gd name="T1" fmla="*/ 103 h 915"/>
                  <a:gd name="T2" fmla="*/ 42 w 583"/>
                  <a:gd name="T3" fmla="*/ 90 h 915"/>
                  <a:gd name="T4" fmla="*/ 44 w 583"/>
                  <a:gd name="T5" fmla="*/ 77 h 915"/>
                  <a:gd name="T6" fmla="*/ 46 w 583"/>
                  <a:gd name="T7" fmla="*/ 64 h 915"/>
                  <a:gd name="T8" fmla="*/ 50 w 583"/>
                  <a:gd name="T9" fmla="*/ 51 h 915"/>
                  <a:gd name="T10" fmla="*/ 54 w 583"/>
                  <a:gd name="T11" fmla="*/ 39 h 915"/>
                  <a:gd name="T12" fmla="*/ 57 w 583"/>
                  <a:gd name="T13" fmla="*/ 28 h 915"/>
                  <a:gd name="T14" fmla="*/ 60 w 583"/>
                  <a:gd name="T15" fmla="*/ 19 h 915"/>
                  <a:gd name="T16" fmla="*/ 63 w 583"/>
                  <a:gd name="T17" fmla="*/ 12 h 915"/>
                  <a:gd name="T18" fmla="*/ 65 w 583"/>
                  <a:gd name="T19" fmla="*/ 7 h 915"/>
                  <a:gd name="T20" fmla="*/ 66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3 w 583"/>
                  <a:gd name="T31" fmla="*/ 12 h 915"/>
                  <a:gd name="T32" fmla="*/ 6 w 583"/>
                  <a:gd name="T33" fmla="*/ 20 h 915"/>
                  <a:gd name="T34" fmla="*/ 8 w 583"/>
                  <a:gd name="T35" fmla="*/ 30 h 915"/>
                  <a:gd name="T36" fmla="*/ 10 w 583"/>
                  <a:gd name="T37" fmla="*/ 42 h 915"/>
                  <a:gd name="T38" fmla="*/ 12 w 583"/>
                  <a:gd name="T39" fmla="*/ 55 h 915"/>
                  <a:gd name="T40" fmla="*/ 12 w 583"/>
                  <a:gd name="T41" fmla="*/ 70 h 915"/>
                  <a:gd name="T42" fmla="*/ 12 w 583"/>
                  <a:gd name="T43" fmla="*/ 86 h 915"/>
                  <a:gd name="T44" fmla="*/ 11 w 583"/>
                  <a:gd name="T45" fmla="*/ 103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9" name="Freeform 31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0" name="Freeform 32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1" name="Freeform 33"/>
              <p:cNvSpPr>
                <a:spLocks noChangeAspect="1"/>
              </p:cNvSpPr>
              <p:nvPr/>
            </p:nvSpPr>
            <p:spPr bwMode="auto">
              <a:xfrm>
                <a:off x="932" y="2569"/>
                <a:ext cx="256" cy="158"/>
              </a:xfrm>
              <a:custGeom>
                <a:avLst/>
                <a:gdLst>
                  <a:gd name="T0" fmla="*/ 54 w 529"/>
                  <a:gd name="T1" fmla="*/ 36 h 327"/>
                  <a:gd name="T2" fmla="*/ 53 w 529"/>
                  <a:gd name="T3" fmla="*/ 34 h 327"/>
                  <a:gd name="T4" fmla="*/ 53 w 529"/>
                  <a:gd name="T5" fmla="*/ 32 h 327"/>
                  <a:gd name="T6" fmla="*/ 52 w 529"/>
                  <a:gd name="T7" fmla="*/ 31 h 327"/>
                  <a:gd name="T8" fmla="*/ 51 w 529"/>
                  <a:gd name="T9" fmla="*/ 30 h 327"/>
                  <a:gd name="T10" fmla="*/ 51 w 529"/>
                  <a:gd name="T11" fmla="*/ 29 h 327"/>
                  <a:gd name="T12" fmla="*/ 50 w 529"/>
                  <a:gd name="T13" fmla="*/ 29 h 327"/>
                  <a:gd name="T14" fmla="*/ 49 w 529"/>
                  <a:gd name="T15" fmla="*/ 29 h 327"/>
                  <a:gd name="T16" fmla="*/ 49 w 529"/>
                  <a:gd name="T17" fmla="*/ 28 h 327"/>
                  <a:gd name="T18" fmla="*/ 49 w 529"/>
                  <a:gd name="T19" fmla="*/ 27 h 327"/>
                  <a:gd name="T20" fmla="*/ 49 w 529"/>
                  <a:gd name="T21" fmla="*/ 26 h 327"/>
                  <a:gd name="T22" fmla="*/ 48 w 529"/>
                  <a:gd name="T23" fmla="*/ 25 h 327"/>
                  <a:gd name="T24" fmla="*/ 46 w 529"/>
                  <a:gd name="T25" fmla="*/ 24 h 327"/>
                  <a:gd name="T26" fmla="*/ 46 w 529"/>
                  <a:gd name="T27" fmla="*/ 24 h 327"/>
                  <a:gd name="T28" fmla="*/ 46 w 529"/>
                  <a:gd name="T29" fmla="*/ 24 h 327"/>
                  <a:gd name="T30" fmla="*/ 46 w 529"/>
                  <a:gd name="T31" fmla="*/ 23 h 327"/>
                  <a:gd name="T32" fmla="*/ 46 w 529"/>
                  <a:gd name="T33" fmla="*/ 22 h 327"/>
                  <a:gd name="T34" fmla="*/ 46 w 529"/>
                  <a:gd name="T35" fmla="*/ 20 h 327"/>
                  <a:gd name="T36" fmla="*/ 45 w 529"/>
                  <a:gd name="T37" fmla="*/ 19 h 327"/>
                  <a:gd name="T38" fmla="*/ 44 w 529"/>
                  <a:gd name="T39" fmla="*/ 17 h 327"/>
                  <a:gd name="T40" fmla="*/ 44 w 529"/>
                  <a:gd name="T41" fmla="*/ 17 h 327"/>
                  <a:gd name="T42" fmla="*/ 43 w 529"/>
                  <a:gd name="T43" fmla="*/ 17 h 327"/>
                  <a:gd name="T44" fmla="*/ 43 w 529"/>
                  <a:gd name="T45" fmla="*/ 17 h 327"/>
                  <a:gd name="T46" fmla="*/ 42 w 529"/>
                  <a:gd name="T47" fmla="*/ 15 h 327"/>
                  <a:gd name="T48" fmla="*/ 41 w 529"/>
                  <a:gd name="T49" fmla="*/ 14 h 327"/>
                  <a:gd name="T50" fmla="*/ 40 w 529"/>
                  <a:gd name="T51" fmla="*/ 14 h 327"/>
                  <a:gd name="T52" fmla="*/ 39 w 529"/>
                  <a:gd name="T53" fmla="*/ 13 h 327"/>
                  <a:gd name="T54" fmla="*/ 37 w 529"/>
                  <a:gd name="T55" fmla="*/ 13 h 327"/>
                  <a:gd name="T56" fmla="*/ 36 w 529"/>
                  <a:gd name="T57" fmla="*/ 13 h 327"/>
                  <a:gd name="T58" fmla="*/ 34 w 529"/>
                  <a:gd name="T59" fmla="*/ 12 h 327"/>
                  <a:gd name="T60" fmla="*/ 28 w 529"/>
                  <a:gd name="T61" fmla="*/ 11 h 327"/>
                  <a:gd name="T62" fmla="*/ 19 w 529"/>
                  <a:gd name="T63" fmla="*/ 10 h 327"/>
                  <a:gd name="T64" fmla="*/ 12 w 529"/>
                  <a:gd name="T65" fmla="*/ 9 h 327"/>
                  <a:gd name="T66" fmla="*/ 9 w 529"/>
                  <a:gd name="T67" fmla="*/ 8 h 327"/>
                  <a:gd name="T68" fmla="*/ 5 w 529"/>
                  <a:gd name="T69" fmla="*/ 7 h 327"/>
                  <a:gd name="T70" fmla="*/ 1 w 529"/>
                  <a:gd name="T71" fmla="*/ 6 h 327"/>
                  <a:gd name="T72" fmla="*/ 0 w 529"/>
                  <a:gd name="T73" fmla="*/ 4 h 327"/>
                  <a:gd name="T74" fmla="*/ 14 w 529"/>
                  <a:gd name="T75" fmla="*/ 2 h 327"/>
                  <a:gd name="T76" fmla="*/ 30 w 529"/>
                  <a:gd name="T77" fmla="*/ 1 h 327"/>
                  <a:gd name="T78" fmla="*/ 45 w 529"/>
                  <a:gd name="T79" fmla="*/ 0 h 327"/>
                  <a:gd name="T80" fmla="*/ 51 w 529"/>
                  <a:gd name="T81" fmla="*/ 0 h 327"/>
                  <a:gd name="T82" fmla="*/ 56 w 529"/>
                  <a:gd name="T83" fmla="*/ 3 h 327"/>
                  <a:gd name="T84" fmla="*/ 59 w 529"/>
                  <a:gd name="T85" fmla="*/ 10 h 327"/>
                  <a:gd name="T86" fmla="*/ 60 w 529"/>
                  <a:gd name="T87" fmla="*/ 16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2" name="Freeform 34"/>
              <p:cNvSpPr>
                <a:spLocks noChangeAspect="1"/>
              </p:cNvSpPr>
              <p:nvPr/>
            </p:nvSpPr>
            <p:spPr bwMode="auto">
              <a:xfrm>
                <a:off x="888" y="2622"/>
                <a:ext cx="288" cy="136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0 w 596"/>
                  <a:gd name="T7" fmla="*/ 15 h 281"/>
                  <a:gd name="T8" fmla="*/ 11 w 596"/>
                  <a:gd name="T9" fmla="*/ 16 h 281"/>
                  <a:gd name="T10" fmla="*/ 11 w 596"/>
                  <a:gd name="T11" fmla="*/ 18 h 281"/>
                  <a:gd name="T12" fmla="*/ 12 w 596"/>
                  <a:gd name="T13" fmla="*/ 20 h 281"/>
                  <a:gd name="T14" fmla="*/ 13 w 596"/>
                  <a:gd name="T15" fmla="*/ 21 h 281"/>
                  <a:gd name="T16" fmla="*/ 15 w 596"/>
                  <a:gd name="T17" fmla="*/ 22 h 281"/>
                  <a:gd name="T18" fmla="*/ 18 w 596"/>
                  <a:gd name="T19" fmla="*/ 24 h 281"/>
                  <a:gd name="T20" fmla="*/ 20 w 596"/>
                  <a:gd name="T21" fmla="*/ 25 h 281"/>
                  <a:gd name="T22" fmla="*/ 21 w 596"/>
                  <a:gd name="T23" fmla="*/ 26 h 281"/>
                  <a:gd name="T24" fmla="*/ 23 w 596"/>
                  <a:gd name="T25" fmla="*/ 28 h 281"/>
                  <a:gd name="T26" fmla="*/ 25 w 596"/>
                  <a:gd name="T27" fmla="*/ 28 h 281"/>
                  <a:gd name="T28" fmla="*/ 27 w 596"/>
                  <a:gd name="T29" fmla="*/ 29 h 281"/>
                  <a:gd name="T30" fmla="*/ 29 w 596"/>
                  <a:gd name="T31" fmla="*/ 29 h 281"/>
                  <a:gd name="T32" fmla="*/ 32 w 596"/>
                  <a:gd name="T33" fmla="*/ 28 h 281"/>
                  <a:gd name="T34" fmla="*/ 35 w 596"/>
                  <a:gd name="T35" fmla="*/ 28 h 281"/>
                  <a:gd name="T36" fmla="*/ 36 w 596"/>
                  <a:gd name="T37" fmla="*/ 29 h 281"/>
                  <a:gd name="T38" fmla="*/ 41 w 596"/>
                  <a:gd name="T39" fmla="*/ 31 h 281"/>
                  <a:gd name="T40" fmla="*/ 47 w 596"/>
                  <a:gd name="T41" fmla="*/ 32 h 281"/>
                  <a:gd name="T42" fmla="*/ 54 w 596"/>
                  <a:gd name="T43" fmla="*/ 30 h 281"/>
                  <a:gd name="T44" fmla="*/ 55 w 596"/>
                  <a:gd name="T45" fmla="*/ 29 h 281"/>
                  <a:gd name="T46" fmla="*/ 56 w 596"/>
                  <a:gd name="T47" fmla="*/ 29 h 281"/>
                  <a:gd name="T48" fmla="*/ 58 w 596"/>
                  <a:gd name="T49" fmla="*/ 29 h 281"/>
                  <a:gd name="T50" fmla="*/ 59 w 596"/>
                  <a:gd name="T51" fmla="*/ 29 h 281"/>
                  <a:gd name="T52" fmla="*/ 62 w 596"/>
                  <a:gd name="T53" fmla="*/ 28 h 281"/>
                  <a:gd name="T54" fmla="*/ 64 w 596"/>
                  <a:gd name="T55" fmla="*/ 27 h 281"/>
                  <a:gd name="T56" fmla="*/ 67 w 596"/>
                  <a:gd name="T57" fmla="*/ 25 h 281"/>
                  <a:gd name="T58" fmla="*/ 67 w 596"/>
                  <a:gd name="T59" fmla="*/ 25 h 281"/>
                  <a:gd name="T60" fmla="*/ 66 w 596"/>
                  <a:gd name="T61" fmla="*/ 25 h 281"/>
                  <a:gd name="T62" fmla="*/ 64 w 596"/>
                  <a:gd name="T63" fmla="*/ 25 h 281"/>
                  <a:gd name="T64" fmla="*/ 63 w 596"/>
                  <a:gd name="T65" fmla="*/ 25 h 281"/>
                  <a:gd name="T66" fmla="*/ 60 w 596"/>
                  <a:gd name="T67" fmla="*/ 25 h 281"/>
                  <a:gd name="T68" fmla="*/ 57 w 596"/>
                  <a:gd name="T69" fmla="*/ 26 h 281"/>
                  <a:gd name="T70" fmla="*/ 53 w 596"/>
                  <a:gd name="T71" fmla="*/ 27 h 281"/>
                  <a:gd name="T72" fmla="*/ 51 w 596"/>
                  <a:gd name="T73" fmla="*/ 27 h 281"/>
                  <a:gd name="T74" fmla="*/ 50 w 596"/>
                  <a:gd name="T75" fmla="*/ 26 h 281"/>
                  <a:gd name="T76" fmla="*/ 49 w 596"/>
                  <a:gd name="T77" fmla="*/ 25 h 281"/>
                  <a:gd name="T78" fmla="*/ 49 w 596"/>
                  <a:gd name="T79" fmla="*/ 25 h 281"/>
                  <a:gd name="T80" fmla="*/ 48 w 596"/>
                  <a:gd name="T81" fmla="*/ 25 h 281"/>
                  <a:gd name="T82" fmla="*/ 46 w 596"/>
                  <a:gd name="T83" fmla="*/ 25 h 281"/>
                  <a:gd name="T84" fmla="*/ 44 w 596"/>
                  <a:gd name="T85" fmla="*/ 25 h 281"/>
                  <a:gd name="T86" fmla="*/ 41 w 596"/>
                  <a:gd name="T87" fmla="*/ 25 h 281"/>
                  <a:gd name="T88" fmla="*/ 40 w 596"/>
                  <a:gd name="T89" fmla="*/ 24 h 281"/>
                  <a:gd name="T90" fmla="*/ 39 w 596"/>
                  <a:gd name="T91" fmla="*/ 23 h 281"/>
                  <a:gd name="T92" fmla="*/ 38 w 596"/>
                  <a:gd name="T93" fmla="*/ 23 h 281"/>
                  <a:gd name="T94" fmla="*/ 37 w 596"/>
                  <a:gd name="T95" fmla="*/ 23 h 281"/>
                  <a:gd name="T96" fmla="*/ 31 w 596"/>
                  <a:gd name="T97" fmla="*/ 24 h 281"/>
                  <a:gd name="T98" fmla="*/ 25 w 596"/>
                  <a:gd name="T99" fmla="*/ 24 h 281"/>
                  <a:gd name="T100" fmla="*/ 18 w 596"/>
                  <a:gd name="T101" fmla="*/ 21 h 281"/>
                  <a:gd name="T102" fmla="*/ 16 w 596"/>
                  <a:gd name="T103" fmla="*/ 19 h 281"/>
                  <a:gd name="T104" fmla="*/ 15 w 596"/>
                  <a:gd name="T105" fmla="*/ 18 h 281"/>
                  <a:gd name="T106" fmla="*/ 15 w 596"/>
                  <a:gd name="T107" fmla="*/ 16 h 281"/>
                  <a:gd name="T108" fmla="*/ 15 w 596"/>
                  <a:gd name="T109" fmla="*/ 15 h 281"/>
                  <a:gd name="T110" fmla="*/ 14 w 596"/>
                  <a:gd name="T111" fmla="*/ 15 h 281"/>
                  <a:gd name="T112" fmla="*/ 11 w 596"/>
                  <a:gd name="T113" fmla="*/ 14 h 281"/>
                  <a:gd name="T114" fmla="*/ 9 w 596"/>
                  <a:gd name="T115" fmla="*/ 11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3" name="Freeform 35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80" cy="442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0 h 915"/>
                  <a:gd name="T12" fmla="*/ 10 w 165"/>
                  <a:gd name="T13" fmla="*/ 42 h 915"/>
                  <a:gd name="T14" fmla="*/ 12 w 165"/>
                  <a:gd name="T15" fmla="*/ 55 h 915"/>
                  <a:gd name="T16" fmla="*/ 12 w 165"/>
                  <a:gd name="T17" fmla="*/ 70 h 915"/>
                  <a:gd name="T18" fmla="*/ 12 w 165"/>
                  <a:gd name="T19" fmla="*/ 86 h 915"/>
                  <a:gd name="T20" fmla="*/ 11 w 165"/>
                  <a:gd name="T21" fmla="*/ 103 h 915"/>
                  <a:gd name="T22" fmla="*/ 14 w 165"/>
                  <a:gd name="T23" fmla="*/ 103 h 915"/>
                  <a:gd name="T24" fmla="*/ 15 w 165"/>
                  <a:gd name="T25" fmla="*/ 103 h 915"/>
                  <a:gd name="T26" fmla="*/ 15 w 165"/>
                  <a:gd name="T27" fmla="*/ 103 h 915"/>
                  <a:gd name="T28" fmla="*/ 16 w 165"/>
                  <a:gd name="T29" fmla="*/ 87 h 915"/>
                  <a:gd name="T30" fmla="*/ 18 w 165"/>
                  <a:gd name="T31" fmla="*/ 73 h 915"/>
                  <a:gd name="T32" fmla="*/ 18 w 165"/>
                  <a:gd name="T33" fmla="*/ 60 h 915"/>
                  <a:gd name="T34" fmla="*/ 19 w 165"/>
                  <a:gd name="T35" fmla="*/ 49 h 915"/>
                  <a:gd name="T36" fmla="*/ 18 w 165"/>
                  <a:gd name="T37" fmla="*/ 39 h 915"/>
                  <a:gd name="T38" fmla="*/ 18 w 165"/>
                  <a:gd name="T39" fmla="*/ 30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6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4" name="Freeform 36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53" cy="442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0 h 915"/>
                  <a:gd name="T12" fmla="*/ 10 w 109"/>
                  <a:gd name="T13" fmla="*/ 42 h 915"/>
                  <a:gd name="T14" fmla="*/ 12 w 109"/>
                  <a:gd name="T15" fmla="*/ 55 h 915"/>
                  <a:gd name="T16" fmla="*/ 13 w 109"/>
                  <a:gd name="T17" fmla="*/ 70 h 915"/>
                  <a:gd name="T18" fmla="*/ 12 w 109"/>
                  <a:gd name="T19" fmla="*/ 86 h 915"/>
                  <a:gd name="T20" fmla="*/ 11 w 109"/>
                  <a:gd name="T21" fmla="*/ 103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5" name="Freeform 37"/>
              <p:cNvSpPr>
                <a:spLocks noChangeAspect="1"/>
              </p:cNvSpPr>
              <p:nvPr/>
            </p:nvSpPr>
            <p:spPr bwMode="auto">
              <a:xfrm>
                <a:off x="1258" y="2752"/>
                <a:ext cx="72" cy="270"/>
              </a:xfrm>
              <a:custGeom>
                <a:avLst/>
                <a:gdLst>
                  <a:gd name="T0" fmla="*/ 0 w 149"/>
                  <a:gd name="T1" fmla="*/ 63 h 558"/>
                  <a:gd name="T2" fmla="*/ 1 w 149"/>
                  <a:gd name="T3" fmla="*/ 57 h 558"/>
                  <a:gd name="T4" fmla="*/ 3 w 149"/>
                  <a:gd name="T5" fmla="*/ 49 h 558"/>
                  <a:gd name="T6" fmla="*/ 5 w 149"/>
                  <a:gd name="T7" fmla="*/ 42 h 558"/>
                  <a:gd name="T8" fmla="*/ 6 w 149"/>
                  <a:gd name="T9" fmla="*/ 33 h 558"/>
                  <a:gd name="T10" fmla="*/ 7 w 149"/>
                  <a:gd name="T11" fmla="*/ 25 h 558"/>
                  <a:gd name="T12" fmla="*/ 9 w 149"/>
                  <a:gd name="T13" fmla="*/ 17 h 558"/>
                  <a:gd name="T14" fmla="*/ 10 w 149"/>
                  <a:gd name="T15" fmla="*/ 11 h 558"/>
                  <a:gd name="T16" fmla="*/ 11 w 149"/>
                  <a:gd name="T17" fmla="*/ 5 h 558"/>
                  <a:gd name="T18" fmla="*/ 11 w 149"/>
                  <a:gd name="T19" fmla="*/ 1 h 558"/>
                  <a:gd name="T20" fmla="*/ 11 w 149"/>
                  <a:gd name="T21" fmla="*/ 0 h 558"/>
                  <a:gd name="T22" fmla="*/ 17 w 149"/>
                  <a:gd name="T23" fmla="*/ 0 h 558"/>
                  <a:gd name="T24" fmla="*/ 17 w 149"/>
                  <a:gd name="T25" fmla="*/ 0 h 558"/>
                  <a:gd name="T26" fmla="*/ 16 w 149"/>
                  <a:gd name="T27" fmla="*/ 1 h 558"/>
                  <a:gd name="T28" fmla="*/ 15 w 149"/>
                  <a:gd name="T29" fmla="*/ 6 h 558"/>
                  <a:gd name="T30" fmla="*/ 14 w 149"/>
                  <a:gd name="T31" fmla="*/ 13 h 558"/>
                  <a:gd name="T32" fmla="*/ 11 w 149"/>
                  <a:gd name="T33" fmla="*/ 21 h 558"/>
                  <a:gd name="T34" fmla="*/ 9 w 149"/>
                  <a:gd name="T35" fmla="*/ 30 h 558"/>
                  <a:gd name="T36" fmla="*/ 7 w 149"/>
                  <a:gd name="T37" fmla="*/ 38 h 558"/>
                  <a:gd name="T38" fmla="*/ 4 w 149"/>
                  <a:gd name="T39" fmla="*/ 47 h 558"/>
                  <a:gd name="T40" fmla="*/ 2 w 149"/>
                  <a:gd name="T41" fmla="*/ 54 h 558"/>
                  <a:gd name="T42" fmla="*/ 1 w 149"/>
                  <a:gd name="T43" fmla="*/ 60 h 558"/>
                  <a:gd name="T44" fmla="*/ 1 w 149"/>
                  <a:gd name="T45" fmla="*/ 63 h 558"/>
                  <a:gd name="T46" fmla="*/ 0 w 149"/>
                  <a:gd name="T47" fmla="*/ 63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6" name="Freeform 38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7" name="Freeform 39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8" name="Freeform 40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9" name="Freeform 41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0" name="Freeform 42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1" name="Freeform 43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2" name="Freeform 44"/>
              <p:cNvSpPr>
                <a:spLocks noChangeAspect="1"/>
              </p:cNvSpPr>
              <p:nvPr/>
            </p:nvSpPr>
            <p:spPr bwMode="auto">
              <a:xfrm>
                <a:off x="1163" y="2365"/>
                <a:ext cx="347" cy="204"/>
              </a:xfrm>
              <a:custGeom>
                <a:avLst/>
                <a:gdLst>
                  <a:gd name="T0" fmla="*/ 24 w 719"/>
                  <a:gd name="T1" fmla="*/ 15 h 423"/>
                  <a:gd name="T2" fmla="*/ 21 w 719"/>
                  <a:gd name="T3" fmla="*/ 14 h 423"/>
                  <a:gd name="T4" fmla="*/ 20 w 719"/>
                  <a:gd name="T5" fmla="*/ 13 h 423"/>
                  <a:gd name="T6" fmla="*/ 15 w 719"/>
                  <a:gd name="T7" fmla="*/ 7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3 h 423"/>
                  <a:gd name="T14" fmla="*/ 8 w 719"/>
                  <a:gd name="T15" fmla="*/ 11 h 423"/>
                  <a:gd name="T16" fmla="*/ 12 w 719"/>
                  <a:gd name="T17" fmla="*/ 21 h 423"/>
                  <a:gd name="T18" fmla="*/ 7 w 719"/>
                  <a:gd name="T19" fmla="*/ 28 h 423"/>
                  <a:gd name="T20" fmla="*/ 1 w 719"/>
                  <a:gd name="T21" fmla="*/ 30 h 423"/>
                  <a:gd name="T22" fmla="*/ 2 w 719"/>
                  <a:gd name="T23" fmla="*/ 32 h 423"/>
                  <a:gd name="T24" fmla="*/ 3 w 719"/>
                  <a:gd name="T25" fmla="*/ 39 h 423"/>
                  <a:gd name="T26" fmla="*/ 3 w 719"/>
                  <a:gd name="T27" fmla="*/ 41 h 423"/>
                  <a:gd name="T28" fmla="*/ 1 w 719"/>
                  <a:gd name="T29" fmla="*/ 46 h 423"/>
                  <a:gd name="T30" fmla="*/ 1 w 719"/>
                  <a:gd name="T31" fmla="*/ 46 h 423"/>
                  <a:gd name="T32" fmla="*/ 6 w 719"/>
                  <a:gd name="T33" fmla="*/ 38 h 423"/>
                  <a:gd name="T34" fmla="*/ 5 w 719"/>
                  <a:gd name="T35" fmla="*/ 31 h 423"/>
                  <a:gd name="T36" fmla="*/ 11 w 719"/>
                  <a:gd name="T37" fmla="*/ 27 h 423"/>
                  <a:gd name="T38" fmla="*/ 14 w 719"/>
                  <a:gd name="T39" fmla="*/ 21 h 423"/>
                  <a:gd name="T40" fmla="*/ 14 w 719"/>
                  <a:gd name="T41" fmla="*/ 14 h 423"/>
                  <a:gd name="T42" fmla="*/ 12 w 719"/>
                  <a:gd name="T43" fmla="*/ 10 h 423"/>
                  <a:gd name="T44" fmla="*/ 12 w 719"/>
                  <a:gd name="T45" fmla="*/ 10 h 423"/>
                  <a:gd name="T46" fmla="*/ 18 w 719"/>
                  <a:gd name="T47" fmla="*/ 14 h 423"/>
                  <a:gd name="T48" fmla="*/ 22 w 719"/>
                  <a:gd name="T49" fmla="*/ 17 h 423"/>
                  <a:gd name="T50" fmla="*/ 25 w 719"/>
                  <a:gd name="T51" fmla="*/ 18 h 423"/>
                  <a:gd name="T52" fmla="*/ 29 w 719"/>
                  <a:gd name="T53" fmla="*/ 22 h 423"/>
                  <a:gd name="T54" fmla="*/ 35 w 719"/>
                  <a:gd name="T55" fmla="*/ 26 h 423"/>
                  <a:gd name="T56" fmla="*/ 40 w 719"/>
                  <a:gd name="T57" fmla="*/ 27 h 423"/>
                  <a:gd name="T58" fmla="*/ 50 w 719"/>
                  <a:gd name="T59" fmla="*/ 19 h 423"/>
                  <a:gd name="T60" fmla="*/ 57 w 719"/>
                  <a:gd name="T61" fmla="*/ 11 h 423"/>
                  <a:gd name="T62" fmla="*/ 62 w 719"/>
                  <a:gd name="T63" fmla="*/ 6 h 423"/>
                  <a:gd name="T64" fmla="*/ 63 w 719"/>
                  <a:gd name="T65" fmla="*/ 5 h 423"/>
                  <a:gd name="T66" fmla="*/ 63 w 719"/>
                  <a:gd name="T67" fmla="*/ 10 h 423"/>
                  <a:gd name="T68" fmla="*/ 65 w 719"/>
                  <a:gd name="T69" fmla="*/ 19 h 423"/>
                  <a:gd name="T70" fmla="*/ 68 w 719"/>
                  <a:gd name="T71" fmla="*/ 21 h 423"/>
                  <a:gd name="T72" fmla="*/ 72 w 719"/>
                  <a:gd name="T73" fmla="*/ 22 h 423"/>
                  <a:gd name="T74" fmla="*/ 74 w 719"/>
                  <a:gd name="T75" fmla="*/ 24 h 423"/>
                  <a:gd name="T76" fmla="*/ 76 w 719"/>
                  <a:gd name="T77" fmla="*/ 26 h 423"/>
                  <a:gd name="T78" fmla="*/ 77 w 719"/>
                  <a:gd name="T79" fmla="*/ 27 h 423"/>
                  <a:gd name="T80" fmla="*/ 78 w 719"/>
                  <a:gd name="T81" fmla="*/ 27 h 423"/>
                  <a:gd name="T82" fmla="*/ 78 w 719"/>
                  <a:gd name="T83" fmla="*/ 27 h 423"/>
                  <a:gd name="T84" fmla="*/ 81 w 719"/>
                  <a:gd name="T85" fmla="*/ 28 h 423"/>
                  <a:gd name="T86" fmla="*/ 81 w 719"/>
                  <a:gd name="T87" fmla="*/ 28 h 423"/>
                  <a:gd name="T88" fmla="*/ 79 w 719"/>
                  <a:gd name="T89" fmla="*/ 28 h 423"/>
                  <a:gd name="T90" fmla="*/ 78 w 719"/>
                  <a:gd name="T91" fmla="*/ 27 h 423"/>
                  <a:gd name="T92" fmla="*/ 76 w 719"/>
                  <a:gd name="T93" fmla="*/ 25 h 423"/>
                  <a:gd name="T94" fmla="*/ 76 w 719"/>
                  <a:gd name="T95" fmla="*/ 22 h 423"/>
                  <a:gd name="T96" fmla="*/ 75 w 719"/>
                  <a:gd name="T97" fmla="*/ 20 h 423"/>
                  <a:gd name="T98" fmla="*/ 74 w 719"/>
                  <a:gd name="T99" fmla="*/ 20 h 423"/>
                  <a:gd name="T100" fmla="*/ 71 w 719"/>
                  <a:gd name="T101" fmla="*/ 20 h 423"/>
                  <a:gd name="T102" fmla="*/ 68 w 719"/>
                  <a:gd name="T103" fmla="*/ 17 h 423"/>
                  <a:gd name="T104" fmla="*/ 67 w 719"/>
                  <a:gd name="T105" fmla="*/ 14 h 423"/>
                  <a:gd name="T106" fmla="*/ 69 w 719"/>
                  <a:gd name="T107" fmla="*/ 6 h 423"/>
                  <a:gd name="T108" fmla="*/ 70 w 719"/>
                  <a:gd name="T109" fmla="*/ 0 h 423"/>
                  <a:gd name="T110" fmla="*/ 67 w 719"/>
                  <a:gd name="T111" fmla="*/ 1 h 423"/>
                  <a:gd name="T112" fmla="*/ 61 w 719"/>
                  <a:gd name="T113" fmla="*/ 3 h 423"/>
                  <a:gd name="T114" fmla="*/ 56 w 719"/>
                  <a:gd name="T115" fmla="*/ 8 h 423"/>
                  <a:gd name="T116" fmla="*/ 53 w 719"/>
                  <a:gd name="T117" fmla="*/ 13 h 423"/>
                  <a:gd name="T118" fmla="*/ 52 w 719"/>
                  <a:gd name="T119" fmla="*/ 15 h 423"/>
                  <a:gd name="T120" fmla="*/ 46 w 719"/>
                  <a:gd name="T121" fmla="*/ 22 h 423"/>
                  <a:gd name="T122" fmla="*/ 37 w 719"/>
                  <a:gd name="T123" fmla="*/ 25 h 423"/>
                  <a:gd name="T124" fmla="*/ 32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3" name="Freeform 45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4" name="Freeform 46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5" name="Freeform 47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6" name="Freeform 48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7" name="Freeform 49"/>
              <p:cNvSpPr>
                <a:spLocks noChangeAspect="1"/>
              </p:cNvSpPr>
              <p:nvPr/>
            </p:nvSpPr>
            <p:spPr bwMode="auto">
              <a:xfrm>
                <a:off x="1145" y="2589"/>
                <a:ext cx="32" cy="25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0 h 52"/>
                  <a:gd name="T4" fmla="*/ 7 w 66"/>
                  <a:gd name="T5" fmla="*/ 1 h 52"/>
                  <a:gd name="T6" fmla="*/ 7 w 66"/>
                  <a:gd name="T7" fmla="*/ 2 h 52"/>
                  <a:gd name="T8" fmla="*/ 7 w 66"/>
                  <a:gd name="T9" fmla="*/ 2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4 h 52"/>
                  <a:gd name="T16" fmla="*/ 7 w 66"/>
                  <a:gd name="T17" fmla="*/ 5 h 52"/>
                  <a:gd name="T18" fmla="*/ 8 w 66"/>
                  <a:gd name="T19" fmla="*/ 5 h 52"/>
                  <a:gd name="T20" fmla="*/ 7 w 66"/>
                  <a:gd name="T21" fmla="*/ 6 h 52"/>
                  <a:gd name="T22" fmla="*/ 7 w 66"/>
                  <a:gd name="T23" fmla="*/ 6 h 52"/>
                  <a:gd name="T24" fmla="*/ 7 w 66"/>
                  <a:gd name="T25" fmla="*/ 6 h 52"/>
                  <a:gd name="T26" fmla="*/ 7 w 66"/>
                  <a:gd name="T27" fmla="*/ 6 h 52"/>
                  <a:gd name="T28" fmla="*/ 7 w 66"/>
                  <a:gd name="T29" fmla="*/ 6 h 52"/>
                  <a:gd name="T30" fmla="*/ 7 w 66"/>
                  <a:gd name="T31" fmla="*/ 6 h 52"/>
                  <a:gd name="T32" fmla="*/ 7 w 66"/>
                  <a:gd name="T33" fmla="*/ 6 h 52"/>
                  <a:gd name="T34" fmla="*/ 7 w 66"/>
                  <a:gd name="T35" fmla="*/ 6 h 52"/>
                  <a:gd name="T36" fmla="*/ 7 w 66"/>
                  <a:gd name="T37" fmla="*/ 6 h 52"/>
                  <a:gd name="T38" fmla="*/ 7 w 66"/>
                  <a:gd name="T39" fmla="*/ 6 h 52"/>
                  <a:gd name="T40" fmla="*/ 7 w 66"/>
                  <a:gd name="T41" fmla="*/ 6 h 52"/>
                  <a:gd name="T42" fmla="*/ 7 w 66"/>
                  <a:gd name="T43" fmla="*/ 6 h 52"/>
                  <a:gd name="T44" fmla="*/ 7 w 66"/>
                  <a:gd name="T45" fmla="*/ 6 h 52"/>
                  <a:gd name="T46" fmla="*/ 6 w 66"/>
                  <a:gd name="T47" fmla="*/ 5 h 52"/>
                  <a:gd name="T48" fmla="*/ 6 w 66"/>
                  <a:gd name="T49" fmla="*/ 4 h 52"/>
                  <a:gd name="T50" fmla="*/ 5 w 66"/>
                  <a:gd name="T51" fmla="*/ 4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2 h 52"/>
                  <a:gd name="T60" fmla="*/ 2 w 66"/>
                  <a:gd name="T61" fmla="*/ 2 h 52"/>
                  <a:gd name="T62" fmla="*/ 2 w 66"/>
                  <a:gd name="T63" fmla="*/ 2 h 52"/>
                  <a:gd name="T64" fmla="*/ 1 w 66"/>
                  <a:gd name="T65" fmla="*/ 2 h 52"/>
                  <a:gd name="T66" fmla="*/ 1 w 66"/>
                  <a:gd name="T67" fmla="*/ 2 h 52"/>
                  <a:gd name="T68" fmla="*/ 1 w 66"/>
                  <a:gd name="T69" fmla="*/ 2 h 52"/>
                  <a:gd name="T70" fmla="*/ 1 w 66"/>
                  <a:gd name="T71" fmla="*/ 2 h 52"/>
                  <a:gd name="T72" fmla="*/ 0 w 66"/>
                  <a:gd name="T73" fmla="*/ 2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1 h 52"/>
                  <a:gd name="T82" fmla="*/ 0 w 66"/>
                  <a:gd name="T83" fmla="*/ 1 h 52"/>
                  <a:gd name="T84" fmla="*/ 0 w 66"/>
                  <a:gd name="T85" fmla="*/ 1 h 52"/>
                  <a:gd name="T86" fmla="*/ 0 w 66"/>
                  <a:gd name="T87" fmla="*/ 1 h 52"/>
                  <a:gd name="T88" fmla="*/ 0 w 66"/>
                  <a:gd name="T89" fmla="*/ 1 h 52"/>
                  <a:gd name="T90" fmla="*/ 0 w 66"/>
                  <a:gd name="T91" fmla="*/ 0 h 52"/>
                  <a:gd name="T92" fmla="*/ 1 w 66"/>
                  <a:gd name="T93" fmla="*/ 0 h 52"/>
                  <a:gd name="T94" fmla="*/ 1 w 66"/>
                  <a:gd name="T95" fmla="*/ 0 h 52"/>
                  <a:gd name="T96" fmla="*/ 2 w 66"/>
                  <a:gd name="T97" fmla="*/ 0 h 52"/>
                  <a:gd name="T98" fmla="*/ 2 w 66"/>
                  <a:gd name="T99" fmla="*/ 0 h 52"/>
                  <a:gd name="T100" fmla="*/ 3 w 66"/>
                  <a:gd name="T101" fmla="*/ 0 h 52"/>
                  <a:gd name="T102" fmla="*/ 4 w 66"/>
                  <a:gd name="T103" fmla="*/ 0 h 52"/>
                  <a:gd name="T104" fmla="*/ 4 w 66"/>
                  <a:gd name="T105" fmla="*/ 0 h 52"/>
                  <a:gd name="T106" fmla="*/ 5 w 66"/>
                  <a:gd name="T107" fmla="*/ 0 h 52"/>
                  <a:gd name="T108" fmla="*/ 5 w 66"/>
                  <a:gd name="T109" fmla="*/ 0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8" name="Freeform 50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9" name="Freeform 51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0" name="Freeform 52"/>
              <p:cNvSpPr>
                <a:spLocks noChangeAspect="1"/>
              </p:cNvSpPr>
              <p:nvPr/>
            </p:nvSpPr>
            <p:spPr bwMode="auto">
              <a:xfrm>
                <a:off x="1206" y="2662"/>
                <a:ext cx="34" cy="55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7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9 h 114"/>
                  <a:gd name="T12" fmla="*/ 2 w 72"/>
                  <a:gd name="T13" fmla="*/ 10 h 114"/>
                  <a:gd name="T14" fmla="*/ 2 w 72"/>
                  <a:gd name="T15" fmla="*/ 11 h 114"/>
                  <a:gd name="T16" fmla="*/ 2 w 72"/>
                  <a:gd name="T17" fmla="*/ 11 h 114"/>
                  <a:gd name="T18" fmla="*/ 3 w 72"/>
                  <a:gd name="T19" fmla="*/ 12 h 114"/>
                  <a:gd name="T20" fmla="*/ 3 w 72"/>
                  <a:gd name="T21" fmla="*/ 12 h 114"/>
                  <a:gd name="T22" fmla="*/ 3 w 72"/>
                  <a:gd name="T23" fmla="*/ 12 h 114"/>
                  <a:gd name="T24" fmla="*/ 3 w 72"/>
                  <a:gd name="T25" fmla="*/ 13 h 114"/>
                  <a:gd name="T26" fmla="*/ 4 w 72"/>
                  <a:gd name="T27" fmla="*/ 13 h 114"/>
                  <a:gd name="T28" fmla="*/ 5 w 72"/>
                  <a:gd name="T29" fmla="*/ 13 h 114"/>
                  <a:gd name="T30" fmla="*/ 5 w 72"/>
                  <a:gd name="T31" fmla="*/ 13 h 114"/>
                  <a:gd name="T32" fmla="*/ 6 w 72"/>
                  <a:gd name="T33" fmla="*/ 13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2 h 114"/>
                  <a:gd name="T42" fmla="*/ 7 w 72"/>
                  <a:gd name="T43" fmla="*/ 12 h 114"/>
                  <a:gd name="T44" fmla="*/ 7 w 72"/>
                  <a:gd name="T45" fmla="*/ 12 h 114"/>
                  <a:gd name="T46" fmla="*/ 6 w 72"/>
                  <a:gd name="T47" fmla="*/ 11 h 114"/>
                  <a:gd name="T48" fmla="*/ 4 w 72"/>
                  <a:gd name="T49" fmla="*/ 10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1" name="Freeform 53"/>
              <p:cNvSpPr>
                <a:spLocks noChangeAspect="1"/>
              </p:cNvSpPr>
              <p:nvPr/>
            </p:nvSpPr>
            <p:spPr bwMode="auto">
              <a:xfrm>
                <a:off x="1222" y="2626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2" name="Freeform 54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3" name="Freeform 55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4" name="Freeform 56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19 w 181"/>
                  <a:gd name="T89" fmla="*/ 13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5" name="Freeform 57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6" name="Freeform 58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7" name="Freeform 59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8" name="Freeform 60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9" name="Freeform 61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0" name="Freeform 62"/>
              <p:cNvSpPr>
                <a:spLocks noChangeAspect="1"/>
              </p:cNvSpPr>
              <p:nvPr/>
            </p:nvSpPr>
            <p:spPr bwMode="auto">
              <a:xfrm>
                <a:off x="677" y="1728"/>
                <a:ext cx="1060" cy="890"/>
              </a:xfrm>
              <a:custGeom>
                <a:avLst/>
                <a:gdLst>
                  <a:gd name="T0" fmla="*/ 151 w 2194"/>
                  <a:gd name="T1" fmla="*/ 174 h 1840"/>
                  <a:gd name="T2" fmla="*/ 166 w 2194"/>
                  <a:gd name="T3" fmla="*/ 164 h 1840"/>
                  <a:gd name="T4" fmla="*/ 170 w 2194"/>
                  <a:gd name="T5" fmla="*/ 157 h 1840"/>
                  <a:gd name="T6" fmla="*/ 181 w 2194"/>
                  <a:gd name="T7" fmla="*/ 150 h 1840"/>
                  <a:gd name="T8" fmla="*/ 182 w 2194"/>
                  <a:gd name="T9" fmla="*/ 155 h 1840"/>
                  <a:gd name="T10" fmla="*/ 181 w 2194"/>
                  <a:gd name="T11" fmla="*/ 166 h 1840"/>
                  <a:gd name="T12" fmla="*/ 187 w 2194"/>
                  <a:gd name="T13" fmla="*/ 169 h 1840"/>
                  <a:gd name="T14" fmla="*/ 190 w 2194"/>
                  <a:gd name="T15" fmla="*/ 171 h 1840"/>
                  <a:gd name="T16" fmla="*/ 191 w 2194"/>
                  <a:gd name="T17" fmla="*/ 177 h 1840"/>
                  <a:gd name="T18" fmla="*/ 198 w 2194"/>
                  <a:gd name="T19" fmla="*/ 177 h 1840"/>
                  <a:gd name="T20" fmla="*/ 211 w 2194"/>
                  <a:gd name="T21" fmla="*/ 194 h 1840"/>
                  <a:gd name="T22" fmla="*/ 234 w 2194"/>
                  <a:gd name="T23" fmla="*/ 180 h 1840"/>
                  <a:gd name="T24" fmla="*/ 236 w 2194"/>
                  <a:gd name="T25" fmla="*/ 171 h 1840"/>
                  <a:gd name="T26" fmla="*/ 240 w 2194"/>
                  <a:gd name="T27" fmla="*/ 166 h 1840"/>
                  <a:gd name="T28" fmla="*/ 241 w 2194"/>
                  <a:gd name="T29" fmla="*/ 154 h 1840"/>
                  <a:gd name="T30" fmla="*/ 242 w 2194"/>
                  <a:gd name="T31" fmla="*/ 148 h 1840"/>
                  <a:gd name="T32" fmla="*/ 247 w 2194"/>
                  <a:gd name="T33" fmla="*/ 134 h 1840"/>
                  <a:gd name="T34" fmla="*/ 244 w 2194"/>
                  <a:gd name="T35" fmla="*/ 120 h 1840"/>
                  <a:gd name="T36" fmla="*/ 247 w 2194"/>
                  <a:gd name="T37" fmla="*/ 110 h 1840"/>
                  <a:gd name="T38" fmla="*/ 245 w 2194"/>
                  <a:gd name="T39" fmla="*/ 101 h 1840"/>
                  <a:gd name="T40" fmla="*/ 247 w 2194"/>
                  <a:gd name="T41" fmla="*/ 88 h 1840"/>
                  <a:gd name="T42" fmla="*/ 240 w 2194"/>
                  <a:gd name="T43" fmla="*/ 75 h 1840"/>
                  <a:gd name="T44" fmla="*/ 241 w 2194"/>
                  <a:gd name="T45" fmla="*/ 65 h 1840"/>
                  <a:gd name="T46" fmla="*/ 231 w 2194"/>
                  <a:gd name="T47" fmla="*/ 47 h 1840"/>
                  <a:gd name="T48" fmla="*/ 221 w 2194"/>
                  <a:gd name="T49" fmla="*/ 39 h 1840"/>
                  <a:gd name="T50" fmla="*/ 209 w 2194"/>
                  <a:gd name="T51" fmla="*/ 31 h 1840"/>
                  <a:gd name="T52" fmla="*/ 205 w 2194"/>
                  <a:gd name="T53" fmla="*/ 28 h 1840"/>
                  <a:gd name="T54" fmla="*/ 197 w 2194"/>
                  <a:gd name="T55" fmla="*/ 19 h 1840"/>
                  <a:gd name="T56" fmla="*/ 180 w 2194"/>
                  <a:gd name="T57" fmla="*/ 12 h 1840"/>
                  <a:gd name="T58" fmla="*/ 166 w 2194"/>
                  <a:gd name="T59" fmla="*/ 7 h 1840"/>
                  <a:gd name="T60" fmla="*/ 153 w 2194"/>
                  <a:gd name="T61" fmla="*/ 4 h 1840"/>
                  <a:gd name="T62" fmla="*/ 136 w 2194"/>
                  <a:gd name="T63" fmla="*/ 0 h 1840"/>
                  <a:gd name="T64" fmla="*/ 117 w 2194"/>
                  <a:gd name="T65" fmla="*/ 0 h 1840"/>
                  <a:gd name="T66" fmla="*/ 104 w 2194"/>
                  <a:gd name="T67" fmla="*/ 3 h 1840"/>
                  <a:gd name="T68" fmla="*/ 91 w 2194"/>
                  <a:gd name="T69" fmla="*/ 3 h 1840"/>
                  <a:gd name="T70" fmla="*/ 55 w 2194"/>
                  <a:gd name="T71" fmla="*/ 12 h 1840"/>
                  <a:gd name="T72" fmla="*/ 44 w 2194"/>
                  <a:gd name="T73" fmla="*/ 20 h 1840"/>
                  <a:gd name="T74" fmla="*/ 23 w 2194"/>
                  <a:gd name="T75" fmla="*/ 42 h 1840"/>
                  <a:gd name="T76" fmla="*/ 20 w 2194"/>
                  <a:gd name="T77" fmla="*/ 55 h 1840"/>
                  <a:gd name="T78" fmla="*/ 12 w 2194"/>
                  <a:gd name="T79" fmla="*/ 66 h 1840"/>
                  <a:gd name="T80" fmla="*/ 12 w 2194"/>
                  <a:gd name="T81" fmla="*/ 73 h 1840"/>
                  <a:gd name="T82" fmla="*/ 6 w 2194"/>
                  <a:gd name="T83" fmla="*/ 82 h 1840"/>
                  <a:gd name="T84" fmla="*/ 9 w 2194"/>
                  <a:gd name="T85" fmla="*/ 94 h 1840"/>
                  <a:gd name="T86" fmla="*/ 0 w 2194"/>
                  <a:gd name="T87" fmla="*/ 111 h 1840"/>
                  <a:gd name="T88" fmla="*/ 3 w 2194"/>
                  <a:gd name="T89" fmla="*/ 122 h 1840"/>
                  <a:gd name="T90" fmla="*/ 6 w 2194"/>
                  <a:gd name="T91" fmla="*/ 150 h 1840"/>
                  <a:gd name="T92" fmla="*/ 14 w 2194"/>
                  <a:gd name="T93" fmla="*/ 164 h 1840"/>
                  <a:gd name="T94" fmla="*/ 32 w 2194"/>
                  <a:gd name="T95" fmla="*/ 184 h 1840"/>
                  <a:gd name="T96" fmla="*/ 42 w 2194"/>
                  <a:gd name="T97" fmla="*/ 192 h 1840"/>
                  <a:gd name="T98" fmla="*/ 59 w 2194"/>
                  <a:gd name="T99" fmla="*/ 202 h 1840"/>
                  <a:gd name="T100" fmla="*/ 70 w 2194"/>
                  <a:gd name="T101" fmla="*/ 204 h 1840"/>
                  <a:gd name="T102" fmla="*/ 83 w 2194"/>
                  <a:gd name="T103" fmla="*/ 208 h 1840"/>
                  <a:gd name="T104" fmla="*/ 105 w 2194"/>
                  <a:gd name="T105" fmla="*/ 205 h 1840"/>
                  <a:gd name="T106" fmla="*/ 117 w 2194"/>
                  <a:gd name="T107" fmla="*/ 189 h 1840"/>
                  <a:gd name="T108" fmla="*/ 115 w 2194"/>
                  <a:gd name="T109" fmla="*/ 179 h 1840"/>
                  <a:gd name="T110" fmla="*/ 125 w 2194"/>
                  <a:gd name="T111" fmla="*/ 174 h 1840"/>
                  <a:gd name="T112" fmla="*/ 116 w 2194"/>
                  <a:gd name="T113" fmla="*/ 155 h 1840"/>
                  <a:gd name="T114" fmla="*/ 121 w 2194"/>
                  <a:gd name="T115" fmla="*/ 152 h 1840"/>
                  <a:gd name="T116" fmla="*/ 131 w 2194"/>
                  <a:gd name="T117" fmla="*/ 160 h 1840"/>
                  <a:gd name="T118" fmla="*/ 136 w 2194"/>
                  <a:gd name="T119" fmla="*/ 164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1" name="Freeform 63"/>
              <p:cNvSpPr>
                <a:spLocks noChangeAspect="1"/>
              </p:cNvSpPr>
              <p:nvPr/>
            </p:nvSpPr>
            <p:spPr bwMode="auto">
              <a:xfrm>
                <a:off x="1337" y="1745"/>
                <a:ext cx="365" cy="229"/>
              </a:xfrm>
              <a:custGeom>
                <a:avLst/>
                <a:gdLst>
                  <a:gd name="T0" fmla="*/ 69 w 754"/>
                  <a:gd name="T1" fmla="*/ 39 h 475"/>
                  <a:gd name="T2" fmla="*/ 60 w 754"/>
                  <a:gd name="T3" fmla="*/ 32 h 475"/>
                  <a:gd name="T4" fmla="*/ 57 w 754"/>
                  <a:gd name="T5" fmla="*/ 30 h 475"/>
                  <a:gd name="T6" fmla="*/ 49 w 754"/>
                  <a:gd name="T7" fmla="*/ 27 h 475"/>
                  <a:gd name="T8" fmla="*/ 44 w 754"/>
                  <a:gd name="T9" fmla="*/ 27 h 475"/>
                  <a:gd name="T10" fmla="*/ 40 w 754"/>
                  <a:gd name="T11" fmla="*/ 25 h 475"/>
                  <a:gd name="T12" fmla="*/ 40 w 754"/>
                  <a:gd name="T13" fmla="*/ 24 h 475"/>
                  <a:gd name="T14" fmla="*/ 40 w 754"/>
                  <a:gd name="T15" fmla="*/ 23 h 475"/>
                  <a:gd name="T16" fmla="*/ 40 w 754"/>
                  <a:gd name="T17" fmla="*/ 22 h 475"/>
                  <a:gd name="T18" fmla="*/ 40 w 754"/>
                  <a:gd name="T19" fmla="*/ 19 h 475"/>
                  <a:gd name="T20" fmla="*/ 39 w 754"/>
                  <a:gd name="T21" fmla="*/ 18 h 475"/>
                  <a:gd name="T22" fmla="*/ 37 w 754"/>
                  <a:gd name="T23" fmla="*/ 18 h 475"/>
                  <a:gd name="T24" fmla="*/ 35 w 754"/>
                  <a:gd name="T25" fmla="*/ 16 h 475"/>
                  <a:gd name="T26" fmla="*/ 34 w 754"/>
                  <a:gd name="T27" fmla="*/ 15 h 475"/>
                  <a:gd name="T28" fmla="*/ 30 w 754"/>
                  <a:gd name="T29" fmla="*/ 13 h 475"/>
                  <a:gd name="T30" fmla="*/ 25 w 754"/>
                  <a:gd name="T31" fmla="*/ 12 h 475"/>
                  <a:gd name="T32" fmla="*/ 23 w 754"/>
                  <a:gd name="T33" fmla="*/ 12 h 475"/>
                  <a:gd name="T34" fmla="*/ 22 w 754"/>
                  <a:gd name="T35" fmla="*/ 12 h 475"/>
                  <a:gd name="T36" fmla="*/ 22 w 754"/>
                  <a:gd name="T37" fmla="*/ 11 h 475"/>
                  <a:gd name="T38" fmla="*/ 22 w 754"/>
                  <a:gd name="T39" fmla="*/ 8 h 475"/>
                  <a:gd name="T40" fmla="*/ 18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19 w 754"/>
                  <a:gd name="T57" fmla="*/ 6 h 475"/>
                  <a:gd name="T58" fmla="*/ 26 w 754"/>
                  <a:gd name="T59" fmla="*/ 8 h 475"/>
                  <a:gd name="T60" fmla="*/ 30 w 754"/>
                  <a:gd name="T61" fmla="*/ 9 h 475"/>
                  <a:gd name="T62" fmla="*/ 38 w 754"/>
                  <a:gd name="T63" fmla="*/ 13 h 475"/>
                  <a:gd name="T64" fmla="*/ 47 w 754"/>
                  <a:gd name="T65" fmla="*/ 18 h 475"/>
                  <a:gd name="T66" fmla="*/ 50 w 754"/>
                  <a:gd name="T67" fmla="*/ 21 h 475"/>
                  <a:gd name="T68" fmla="*/ 51 w 754"/>
                  <a:gd name="T69" fmla="*/ 24 h 475"/>
                  <a:gd name="T70" fmla="*/ 51 w 754"/>
                  <a:gd name="T71" fmla="*/ 25 h 475"/>
                  <a:gd name="T72" fmla="*/ 53 w 754"/>
                  <a:gd name="T73" fmla="*/ 26 h 475"/>
                  <a:gd name="T74" fmla="*/ 58 w 754"/>
                  <a:gd name="T75" fmla="*/ 28 h 475"/>
                  <a:gd name="T76" fmla="*/ 61 w 754"/>
                  <a:gd name="T77" fmla="*/ 30 h 475"/>
                  <a:gd name="T78" fmla="*/ 68 w 754"/>
                  <a:gd name="T79" fmla="*/ 35 h 475"/>
                  <a:gd name="T80" fmla="*/ 74 w 754"/>
                  <a:gd name="T81" fmla="*/ 40 h 475"/>
                  <a:gd name="T82" fmla="*/ 75 w 754"/>
                  <a:gd name="T83" fmla="*/ 40 h 475"/>
                  <a:gd name="T84" fmla="*/ 78 w 754"/>
                  <a:gd name="T85" fmla="*/ 44 h 475"/>
                  <a:gd name="T86" fmla="*/ 83 w 754"/>
                  <a:gd name="T87" fmla="*/ 51 h 475"/>
                  <a:gd name="T88" fmla="*/ 85 w 754"/>
                  <a:gd name="T89" fmla="*/ 53 h 475"/>
                  <a:gd name="T90" fmla="*/ 85 w 754"/>
                  <a:gd name="T91" fmla="*/ 53 h 475"/>
                  <a:gd name="T92" fmla="*/ 85 w 754"/>
                  <a:gd name="T93" fmla="*/ 52 h 475"/>
                  <a:gd name="T94" fmla="*/ 82 w 754"/>
                  <a:gd name="T95" fmla="*/ 50 h 475"/>
                  <a:gd name="T96" fmla="*/ 77 w 754"/>
                  <a:gd name="T97" fmla="*/ 48 h 475"/>
                  <a:gd name="T98" fmla="*/ 74 w 754"/>
                  <a:gd name="T99" fmla="*/ 48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2" name="Freeform 64"/>
              <p:cNvSpPr>
                <a:spLocks noChangeAspect="1"/>
              </p:cNvSpPr>
              <p:nvPr/>
            </p:nvSpPr>
            <p:spPr bwMode="auto">
              <a:xfrm>
                <a:off x="1507" y="1841"/>
                <a:ext cx="49" cy="12"/>
              </a:xfrm>
              <a:custGeom>
                <a:avLst/>
                <a:gdLst>
                  <a:gd name="T0" fmla="*/ 11 w 103"/>
                  <a:gd name="T1" fmla="*/ 3 h 25"/>
                  <a:gd name="T2" fmla="*/ 10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3" name="Freeform 65"/>
              <p:cNvSpPr>
                <a:spLocks noChangeAspect="1"/>
              </p:cNvSpPr>
              <p:nvPr/>
            </p:nvSpPr>
            <p:spPr bwMode="auto">
              <a:xfrm>
                <a:off x="1410" y="1778"/>
                <a:ext cx="53" cy="39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9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4" name="Freeform 66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4 w 37"/>
                  <a:gd name="T1" fmla="*/ 4 h 38"/>
                  <a:gd name="T2" fmla="*/ 3 w 37"/>
                  <a:gd name="T3" fmla="*/ 4 h 38"/>
                  <a:gd name="T4" fmla="*/ 3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2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1 w 37"/>
                  <a:gd name="T41" fmla="*/ 0 h 38"/>
                  <a:gd name="T42" fmla="*/ 1 w 37"/>
                  <a:gd name="T43" fmla="*/ 0 h 38"/>
                  <a:gd name="T44" fmla="*/ 1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1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2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3 w 37"/>
                  <a:gd name="T103" fmla="*/ 4 h 38"/>
                  <a:gd name="T104" fmla="*/ 3 w 37"/>
                  <a:gd name="T105" fmla="*/ 4 h 38"/>
                  <a:gd name="T106" fmla="*/ 3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5" name="Freeform 67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0 w 146"/>
                  <a:gd name="T1" fmla="*/ 19 h 181"/>
                  <a:gd name="T2" fmla="*/ 0 w 146"/>
                  <a:gd name="T3" fmla="*/ 19 h 181"/>
                  <a:gd name="T4" fmla="*/ 1 w 146"/>
                  <a:gd name="T5" fmla="*/ 19 h 181"/>
                  <a:gd name="T6" fmla="*/ 2 w 146"/>
                  <a:gd name="T7" fmla="*/ 19 h 181"/>
                  <a:gd name="T8" fmla="*/ 3 w 146"/>
                  <a:gd name="T9" fmla="*/ 18 h 181"/>
                  <a:gd name="T10" fmla="*/ 3 w 146"/>
                  <a:gd name="T11" fmla="*/ 18 h 181"/>
                  <a:gd name="T12" fmla="*/ 4 w 146"/>
                  <a:gd name="T13" fmla="*/ 18 h 181"/>
                  <a:gd name="T14" fmla="*/ 5 w 146"/>
                  <a:gd name="T15" fmla="*/ 17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8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3 w 146"/>
                  <a:gd name="T39" fmla="*/ 2 h 181"/>
                  <a:gd name="T40" fmla="*/ 14 w 146"/>
                  <a:gd name="T41" fmla="*/ 1 h 181"/>
                  <a:gd name="T42" fmla="*/ 16 w 146"/>
                  <a:gd name="T43" fmla="*/ 0 h 181"/>
                  <a:gd name="T44" fmla="*/ 16 w 146"/>
                  <a:gd name="T45" fmla="*/ 0 h 181"/>
                  <a:gd name="T46" fmla="*/ 16 w 146"/>
                  <a:gd name="T47" fmla="*/ 0 h 181"/>
                  <a:gd name="T48" fmla="*/ 15 w 146"/>
                  <a:gd name="T49" fmla="*/ 0 h 181"/>
                  <a:gd name="T50" fmla="*/ 14 w 146"/>
                  <a:gd name="T51" fmla="*/ 1 h 181"/>
                  <a:gd name="T52" fmla="*/ 13 w 146"/>
                  <a:gd name="T53" fmla="*/ 2 h 181"/>
                  <a:gd name="T54" fmla="*/ 12 w 146"/>
                  <a:gd name="T55" fmla="*/ 3 h 181"/>
                  <a:gd name="T56" fmla="*/ 11 w 146"/>
                  <a:gd name="T57" fmla="*/ 4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6 w 146"/>
                  <a:gd name="T65" fmla="*/ 10 h 181"/>
                  <a:gd name="T66" fmla="*/ 6 w 146"/>
                  <a:gd name="T67" fmla="*/ 10 h 181"/>
                  <a:gd name="T68" fmla="*/ 6 w 146"/>
                  <a:gd name="T69" fmla="*/ 12 h 181"/>
                  <a:gd name="T70" fmla="*/ 6 w 146"/>
                  <a:gd name="T71" fmla="*/ 13 h 181"/>
                  <a:gd name="T72" fmla="*/ 6 w 146"/>
                  <a:gd name="T73" fmla="*/ 14 h 181"/>
                  <a:gd name="T74" fmla="*/ 6 w 146"/>
                  <a:gd name="T75" fmla="*/ 15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8 h 181"/>
                  <a:gd name="T84" fmla="*/ 5 w 146"/>
                  <a:gd name="T85" fmla="*/ 19 h 181"/>
                  <a:gd name="T86" fmla="*/ 4 w 146"/>
                  <a:gd name="T87" fmla="*/ 19 h 181"/>
                  <a:gd name="T88" fmla="*/ 4 w 146"/>
                  <a:gd name="T89" fmla="*/ 19 h 181"/>
                  <a:gd name="T90" fmla="*/ 3 w 146"/>
                  <a:gd name="T91" fmla="*/ 20 h 181"/>
                  <a:gd name="T92" fmla="*/ 3 w 146"/>
                  <a:gd name="T93" fmla="*/ 20 h 181"/>
                  <a:gd name="T94" fmla="*/ 2 w 146"/>
                  <a:gd name="T95" fmla="*/ 21 h 181"/>
                  <a:gd name="T96" fmla="*/ 1 w 146"/>
                  <a:gd name="T97" fmla="*/ 21 h 181"/>
                  <a:gd name="T98" fmla="*/ 1 w 146"/>
                  <a:gd name="T99" fmla="*/ 20 h 181"/>
                  <a:gd name="T100" fmla="*/ 0 w 146"/>
                  <a:gd name="T101" fmla="*/ 20 h 181"/>
                  <a:gd name="T102" fmla="*/ 0 w 146"/>
                  <a:gd name="T103" fmla="*/ 20 h 181"/>
                  <a:gd name="T104" fmla="*/ 0 w 146"/>
                  <a:gd name="T105" fmla="*/ 20 h 181"/>
                  <a:gd name="T106" fmla="*/ 0 w 146"/>
                  <a:gd name="T107" fmla="*/ 20 h 181"/>
                  <a:gd name="T108" fmla="*/ 0 w 146"/>
                  <a:gd name="T109" fmla="*/ 19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6" name="Freeform 68"/>
              <p:cNvSpPr>
                <a:spLocks noChangeAspect="1"/>
              </p:cNvSpPr>
              <p:nvPr/>
            </p:nvSpPr>
            <p:spPr bwMode="auto">
              <a:xfrm>
                <a:off x="777" y="1895"/>
                <a:ext cx="23" cy="57"/>
              </a:xfrm>
              <a:custGeom>
                <a:avLst/>
                <a:gdLst>
                  <a:gd name="T0" fmla="*/ 1 w 49"/>
                  <a:gd name="T1" fmla="*/ 14 h 116"/>
                  <a:gd name="T2" fmla="*/ 1 w 49"/>
                  <a:gd name="T3" fmla="*/ 14 h 116"/>
                  <a:gd name="T4" fmla="*/ 0 w 49"/>
                  <a:gd name="T5" fmla="*/ 14 h 116"/>
                  <a:gd name="T6" fmla="*/ 0 w 49"/>
                  <a:gd name="T7" fmla="*/ 14 h 116"/>
                  <a:gd name="T8" fmla="*/ 0 w 49"/>
                  <a:gd name="T9" fmla="*/ 14 h 116"/>
                  <a:gd name="T10" fmla="*/ 1 w 49"/>
                  <a:gd name="T11" fmla="*/ 14 h 116"/>
                  <a:gd name="T12" fmla="*/ 1 w 49"/>
                  <a:gd name="T13" fmla="*/ 13 h 116"/>
                  <a:gd name="T14" fmla="*/ 1 w 49"/>
                  <a:gd name="T15" fmla="*/ 13 h 116"/>
                  <a:gd name="T16" fmla="*/ 1 w 49"/>
                  <a:gd name="T17" fmla="*/ 12 h 116"/>
                  <a:gd name="T18" fmla="*/ 1 w 49"/>
                  <a:gd name="T19" fmla="*/ 11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8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7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8 h 116"/>
                  <a:gd name="T70" fmla="*/ 1 w 49"/>
                  <a:gd name="T71" fmla="*/ 8 h 116"/>
                  <a:gd name="T72" fmla="*/ 0 w 49"/>
                  <a:gd name="T73" fmla="*/ 9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10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1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2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3 h 116"/>
                  <a:gd name="T100" fmla="*/ 1 w 49"/>
                  <a:gd name="T101" fmla="*/ 13 h 116"/>
                  <a:gd name="T102" fmla="*/ 1 w 49"/>
                  <a:gd name="T103" fmla="*/ 13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4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7" name="Freeform 69"/>
              <p:cNvSpPr>
                <a:spLocks noChangeAspect="1"/>
              </p:cNvSpPr>
              <p:nvPr/>
            </p:nvSpPr>
            <p:spPr bwMode="auto">
              <a:xfrm>
                <a:off x="1158" y="1800"/>
                <a:ext cx="142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0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4 w 294"/>
                  <a:gd name="T33" fmla="*/ 11 h 202"/>
                  <a:gd name="T34" fmla="*/ 16 w 294"/>
                  <a:gd name="T35" fmla="*/ 11 h 202"/>
                  <a:gd name="T36" fmla="*/ 20 w 294"/>
                  <a:gd name="T37" fmla="*/ 11 h 202"/>
                  <a:gd name="T38" fmla="*/ 26 w 294"/>
                  <a:gd name="T39" fmla="*/ 10 h 202"/>
                  <a:gd name="T40" fmla="*/ 30 w 294"/>
                  <a:gd name="T41" fmla="*/ 10 h 202"/>
                  <a:gd name="T42" fmla="*/ 33 w 294"/>
                  <a:gd name="T43" fmla="*/ 11 h 202"/>
                  <a:gd name="T44" fmla="*/ 33 w 294"/>
                  <a:gd name="T45" fmla="*/ 12 h 202"/>
                  <a:gd name="T46" fmla="*/ 31 w 294"/>
                  <a:gd name="T47" fmla="*/ 12 h 202"/>
                  <a:gd name="T48" fmla="*/ 29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3 w 294"/>
                  <a:gd name="T57" fmla="*/ 15 h 202"/>
                  <a:gd name="T58" fmla="*/ 24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8 w 294"/>
                  <a:gd name="T65" fmla="*/ 23 h 202"/>
                  <a:gd name="T66" fmla="*/ 28 w 294"/>
                  <a:gd name="T67" fmla="*/ 23 h 202"/>
                  <a:gd name="T68" fmla="*/ 27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1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6 w 294"/>
                  <a:gd name="T81" fmla="*/ 15 h 202"/>
                  <a:gd name="T82" fmla="*/ 14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7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8" name="Freeform 70"/>
              <p:cNvSpPr>
                <a:spLocks noChangeAspect="1"/>
              </p:cNvSpPr>
              <p:nvPr/>
            </p:nvSpPr>
            <p:spPr bwMode="auto">
              <a:xfrm>
                <a:off x="1176" y="1810"/>
                <a:ext cx="107" cy="60"/>
              </a:xfrm>
              <a:custGeom>
                <a:avLst/>
                <a:gdLst>
                  <a:gd name="T0" fmla="*/ 16 w 221"/>
                  <a:gd name="T1" fmla="*/ 10 h 124"/>
                  <a:gd name="T2" fmla="*/ 16 w 221"/>
                  <a:gd name="T3" fmla="*/ 11 h 124"/>
                  <a:gd name="T4" fmla="*/ 16 w 221"/>
                  <a:gd name="T5" fmla="*/ 11 h 124"/>
                  <a:gd name="T6" fmla="*/ 16 w 221"/>
                  <a:gd name="T7" fmla="*/ 11 h 124"/>
                  <a:gd name="T8" fmla="*/ 17 w 221"/>
                  <a:gd name="T9" fmla="*/ 11 h 124"/>
                  <a:gd name="T10" fmla="*/ 17 w 221"/>
                  <a:gd name="T11" fmla="*/ 11 h 124"/>
                  <a:gd name="T12" fmla="*/ 18 w 221"/>
                  <a:gd name="T13" fmla="*/ 12 h 124"/>
                  <a:gd name="T14" fmla="*/ 18 w 221"/>
                  <a:gd name="T15" fmla="*/ 13 h 124"/>
                  <a:gd name="T16" fmla="*/ 19 w 221"/>
                  <a:gd name="T17" fmla="*/ 13 h 124"/>
                  <a:gd name="T18" fmla="*/ 19 w 221"/>
                  <a:gd name="T19" fmla="*/ 14 h 124"/>
                  <a:gd name="T20" fmla="*/ 19 w 221"/>
                  <a:gd name="T21" fmla="*/ 14 h 124"/>
                  <a:gd name="T22" fmla="*/ 19 w 221"/>
                  <a:gd name="T23" fmla="*/ 14 h 124"/>
                  <a:gd name="T24" fmla="*/ 18 w 221"/>
                  <a:gd name="T25" fmla="*/ 13 h 124"/>
                  <a:gd name="T26" fmla="*/ 18 w 221"/>
                  <a:gd name="T27" fmla="*/ 13 h 124"/>
                  <a:gd name="T28" fmla="*/ 17 w 221"/>
                  <a:gd name="T29" fmla="*/ 12 h 124"/>
                  <a:gd name="T30" fmla="*/ 16 w 221"/>
                  <a:gd name="T31" fmla="*/ 12 h 124"/>
                  <a:gd name="T32" fmla="*/ 15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7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0 w 221"/>
                  <a:gd name="T89" fmla="*/ 9 h 124"/>
                  <a:gd name="T90" fmla="*/ 14 w 221"/>
                  <a:gd name="T91" fmla="*/ 9 h 124"/>
                  <a:gd name="T92" fmla="*/ 17 w 221"/>
                  <a:gd name="T93" fmla="*/ 9 h 124"/>
                  <a:gd name="T94" fmla="*/ 21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0 w 221"/>
                  <a:gd name="T105" fmla="*/ 9 h 124"/>
                  <a:gd name="T106" fmla="*/ 17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9" name="Freeform 71"/>
              <p:cNvSpPr>
                <a:spLocks noChangeAspect="1"/>
              </p:cNvSpPr>
              <p:nvPr/>
            </p:nvSpPr>
            <p:spPr bwMode="auto">
              <a:xfrm>
                <a:off x="897" y="1789"/>
                <a:ext cx="107" cy="92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5 h 192"/>
                  <a:gd name="T20" fmla="*/ 7 w 220"/>
                  <a:gd name="T21" fmla="*/ 6 h 192"/>
                  <a:gd name="T22" fmla="*/ 9 w 220"/>
                  <a:gd name="T23" fmla="*/ 6 h 192"/>
                  <a:gd name="T24" fmla="*/ 11 w 220"/>
                  <a:gd name="T25" fmla="*/ 7 h 192"/>
                  <a:gd name="T26" fmla="*/ 14 w 220"/>
                  <a:gd name="T27" fmla="*/ 7 h 192"/>
                  <a:gd name="T28" fmla="*/ 16 w 220"/>
                  <a:gd name="T29" fmla="*/ 8 h 192"/>
                  <a:gd name="T30" fmla="*/ 17 w 220"/>
                  <a:gd name="T31" fmla="*/ 8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0 h 192"/>
                  <a:gd name="T38" fmla="*/ 17 w 220"/>
                  <a:gd name="T39" fmla="*/ 11 h 192"/>
                  <a:gd name="T40" fmla="*/ 15 w 220"/>
                  <a:gd name="T41" fmla="*/ 11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2 h 192"/>
                  <a:gd name="T48" fmla="*/ 18 w 220"/>
                  <a:gd name="T49" fmla="*/ 12 h 192"/>
                  <a:gd name="T50" fmla="*/ 20 w 220"/>
                  <a:gd name="T51" fmla="*/ 12 h 192"/>
                  <a:gd name="T52" fmla="*/ 20 w 220"/>
                  <a:gd name="T53" fmla="*/ 12 h 192"/>
                  <a:gd name="T54" fmla="*/ 20 w 220"/>
                  <a:gd name="T55" fmla="*/ 13 h 192"/>
                  <a:gd name="T56" fmla="*/ 20 w 220"/>
                  <a:gd name="T57" fmla="*/ 14 h 192"/>
                  <a:gd name="T58" fmla="*/ 21 w 220"/>
                  <a:gd name="T59" fmla="*/ 15 h 192"/>
                  <a:gd name="T60" fmla="*/ 22 w 220"/>
                  <a:gd name="T61" fmla="*/ 18 h 192"/>
                  <a:gd name="T62" fmla="*/ 24 w 220"/>
                  <a:gd name="T63" fmla="*/ 20 h 192"/>
                  <a:gd name="T64" fmla="*/ 25 w 220"/>
                  <a:gd name="T65" fmla="*/ 21 h 192"/>
                  <a:gd name="T66" fmla="*/ 25 w 220"/>
                  <a:gd name="T67" fmla="*/ 21 h 192"/>
                  <a:gd name="T68" fmla="*/ 24 w 220"/>
                  <a:gd name="T69" fmla="*/ 19 h 192"/>
                  <a:gd name="T70" fmla="*/ 23 w 220"/>
                  <a:gd name="T71" fmla="*/ 17 h 192"/>
                  <a:gd name="T72" fmla="*/ 22 w 220"/>
                  <a:gd name="T73" fmla="*/ 15 h 192"/>
                  <a:gd name="T74" fmla="*/ 21 w 220"/>
                  <a:gd name="T75" fmla="*/ 12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6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4 h 192"/>
                  <a:gd name="T92" fmla="*/ 3 w 220"/>
                  <a:gd name="T93" fmla="*/ 3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0" name="Freeform 72"/>
              <p:cNvSpPr>
                <a:spLocks noChangeAspect="1"/>
              </p:cNvSpPr>
              <p:nvPr/>
            </p:nvSpPr>
            <p:spPr bwMode="auto">
              <a:xfrm>
                <a:off x="933" y="1814"/>
                <a:ext cx="48" cy="26"/>
              </a:xfrm>
              <a:custGeom>
                <a:avLst/>
                <a:gdLst>
                  <a:gd name="T0" fmla="*/ 8 w 101"/>
                  <a:gd name="T1" fmla="*/ 6 h 54"/>
                  <a:gd name="T2" fmla="*/ 9 w 101"/>
                  <a:gd name="T3" fmla="*/ 6 h 54"/>
                  <a:gd name="T4" fmla="*/ 9 w 101"/>
                  <a:gd name="T5" fmla="*/ 5 h 54"/>
                  <a:gd name="T6" fmla="*/ 9 w 101"/>
                  <a:gd name="T7" fmla="*/ 4 h 54"/>
                  <a:gd name="T8" fmla="*/ 9 w 101"/>
                  <a:gd name="T9" fmla="*/ 4 h 54"/>
                  <a:gd name="T10" fmla="*/ 9 w 101"/>
                  <a:gd name="T11" fmla="*/ 3 h 54"/>
                  <a:gd name="T12" fmla="*/ 9 w 101"/>
                  <a:gd name="T13" fmla="*/ 3 h 54"/>
                  <a:gd name="T14" fmla="*/ 8 w 101"/>
                  <a:gd name="T15" fmla="*/ 2 h 54"/>
                  <a:gd name="T16" fmla="*/ 7 w 101"/>
                  <a:gd name="T17" fmla="*/ 1 h 54"/>
                  <a:gd name="T18" fmla="*/ 6 w 101"/>
                  <a:gd name="T19" fmla="*/ 1 h 54"/>
                  <a:gd name="T20" fmla="*/ 5 w 101"/>
                  <a:gd name="T21" fmla="*/ 0 h 54"/>
                  <a:gd name="T22" fmla="*/ 4 w 101"/>
                  <a:gd name="T23" fmla="*/ 0 h 54"/>
                  <a:gd name="T24" fmla="*/ 3 w 101"/>
                  <a:gd name="T25" fmla="*/ 0 h 54"/>
                  <a:gd name="T26" fmla="*/ 2 w 101"/>
                  <a:gd name="T27" fmla="*/ 0 h 54"/>
                  <a:gd name="T28" fmla="*/ 1 w 101"/>
                  <a:gd name="T29" fmla="*/ 0 h 54"/>
                  <a:gd name="T30" fmla="*/ 0 w 101"/>
                  <a:gd name="T31" fmla="*/ 0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2 w 101"/>
                  <a:gd name="T39" fmla="*/ 0 h 54"/>
                  <a:gd name="T40" fmla="*/ 4 w 101"/>
                  <a:gd name="T41" fmla="*/ 0 h 54"/>
                  <a:gd name="T42" fmla="*/ 5 w 101"/>
                  <a:gd name="T43" fmla="*/ 0 h 54"/>
                  <a:gd name="T44" fmla="*/ 5 w 101"/>
                  <a:gd name="T45" fmla="*/ 0 h 54"/>
                  <a:gd name="T46" fmla="*/ 7 w 101"/>
                  <a:gd name="T47" fmla="*/ 1 h 54"/>
                  <a:gd name="T48" fmla="*/ 9 w 101"/>
                  <a:gd name="T49" fmla="*/ 2 h 54"/>
                  <a:gd name="T50" fmla="*/ 10 w 101"/>
                  <a:gd name="T51" fmla="*/ 3 h 54"/>
                  <a:gd name="T52" fmla="*/ 11 w 101"/>
                  <a:gd name="T53" fmla="*/ 4 h 54"/>
                  <a:gd name="T54" fmla="*/ 10 w 101"/>
                  <a:gd name="T55" fmla="*/ 4 h 54"/>
                  <a:gd name="T56" fmla="*/ 10 w 101"/>
                  <a:gd name="T57" fmla="*/ 5 h 54"/>
                  <a:gd name="T58" fmla="*/ 10 w 101"/>
                  <a:gd name="T59" fmla="*/ 6 h 54"/>
                  <a:gd name="T60" fmla="*/ 9 w 101"/>
                  <a:gd name="T61" fmla="*/ 6 h 54"/>
                  <a:gd name="T62" fmla="*/ 9 w 101"/>
                  <a:gd name="T63" fmla="*/ 6 h 54"/>
                  <a:gd name="T64" fmla="*/ 9 w 101"/>
                  <a:gd name="T65" fmla="*/ 6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1" name="Freeform 73"/>
              <p:cNvSpPr>
                <a:spLocks noChangeAspect="1"/>
              </p:cNvSpPr>
              <p:nvPr/>
            </p:nvSpPr>
            <p:spPr bwMode="auto">
              <a:xfrm>
                <a:off x="713" y="2118"/>
                <a:ext cx="70" cy="68"/>
              </a:xfrm>
              <a:custGeom>
                <a:avLst/>
                <a:gdLst>
                  <a:gd name="T0" fmla="*/ 16 w 145"/>
                  <a:gd name="T1" fmla="*/ 14 h 142"/>
                  <a:gd name="T2" fmla="*/ 15 w 145"/>
                  <a:gd name="T3" fmla="*/ 11 h 142"/>
                  <a:gd name="T4" fmla="*/ 14 w 145"/>
                  <a:gd name="T5" fmla="*/ 9 h 142"/>
                  <a:gd name="T6" fmla="*/ 12 w 145"/>
                  <a:gd name="T7" fmla="*/ 8 h 142"/>
                  <a:gd name="T8" fmla="*/ 9 w 145"/>
                  <a:gd name="T9" fmla="*/ 6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5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4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6 h 142"/>
                  <a:gd name="T54" fmla="*/ 13 w 145"/>
                  <a:gd name="T55" fmla="*/ 7 h 142"/>
                  <a:gd name="T56" fmla="*/ 15 w 145"/>
                  <a:gd name="T57" fmla="*/ 9 h 142"/>
                  <a:gd name="T58" fmla="*/ 16 w 145"/>
                  <a:gd name="T59" fmla="*/ 11 h 142"/>
                  <a:gd name="T60" fmla="*/ 16 w 145"/>
                  <a:gd name="T61" fmla="*/ 13 h 142"/>
                  <a:gd name="T62" fmla="*/ 16 w 145"/>
                  <a:gd name="T63" fmla="*/ 15 h 142"/>
                  <a:gd name="T64" fmla="*/ 16 w 145"/>
                  <a:gd name="T65" fmla="*/ 16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2" name="Freeform 74"/>
              <p:cNvSpPr>
                <a:spLocks noChangeAspect="1"/>
              </p:cNvSpPr>
              <p:nvPr/>
            </p:nvSpPr>
            <p:spPr bwMode="auto">
              <a:xfrm>
                <a:off x="733" y="2134"/>
                <a:ext cx="35" cy="18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1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1 h 36"/>
                  <a:gd name="T28" fmla="*/ 7 w 72"/>
                  <a:gd name="T29" fmla="*/ 1 h 36"/>
                  <a:gd name="T30" fmla="*/ 7 w 72"/>
                  <a:gd name="T31" fmla="*/ 1 h 36"/>
                  <a:gd name="T32" fmla="*/ 7 w 72"/>
                  <a:gd name="T33" fmla="*/ 1 h 36"/>
                  <a:gd name="T34" fmla="*/ 6 w 72"/>
                  <a:gd name="T35" fmla="*/ 1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4 h 36"/>
                  <a:gd name="T62" fmla="*/ 8 w 72"/>
                  <a:gd name="T63" fmla="*/ 5 h 36"/>
                  <a:gd name="T64" fmla="*/ 8 w 72"/>
                  <a:gd name="T65" fmla="*/ 5 h 36"/>
                  <a:gd name="T66" fmla="*/ 8 w 72"/>
                  <a:gd name="T67" fmla="*/ 5 h 36"/>
                  <a:gd name="T68" fmla="*/ 8 w 72"/>
                  <a:gd name="T69" fmla="*/ 5 h 36"/>
                  <a:gd name="T70" fmla="*/ 8 w 72"/>
                  <a:gd name="T71" fmla="*/ 5 h 36"/>
                  <a:gd name="T72" fmla="*/ 8 w 72"/>
                  <a:gd name="T73" fmla="*/ 4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3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3" name="Freeform 75"/>
              <p:cNvSpPr>
                <a:spLocks noChangeAspect="1"/>
              </p:cNvSpPr>
              <p:nvPr/>
            </p:nvSpPr>
            <p:spPr bwMode="auto">
              <a:xfrm>
                <a:off x="997" y="2051"/>
                <a:ext cx="21" cy="14"/>
              </a:xfrm>
              <a:custGeom>
                <a:avLst/>
                <a:gdLst>
                  <a:gd name="T0" fmla="*/ 5 w 42"/>
                  <a:gd name="T1" fmla="*/ 3 h 29"/>
                  <a:gd name="T2" fmla="*/ 5 w 42"/>
                  <a:gd name="T3" fmla="*/ 3 h 29"/>
                  <a:gd name="T4" fmla="*/ 5 w 42"/>
                  <a:gd name="T5" fmla="*/ 2 h 29"/>
                  <a:gd name="T6" fmla="*/ 3 w 42"/>
                  <a:gd name="T7" fmla="*/ 2 h 29"/>
                  <a:gd name="T8" fmla="*/ 3 w 42"/>
                  <a:gd name="T9" fmla="*/ 2 h 29"/>
                  <a:gd name="T10" fmla="*/ 3 w 42"/>
                  <a:gd name="T11" fmla="*/ 1 h 29"/>
                  <a:gd name="T12" fmla="*/ 3 w 42"/>
                  <a:gd name="T13" fmla="*/ 1 h 29"/>
                  <a:gd name="T14" fmla="*/ 3 w 42"/>
                  <a:gd name="T15" fmla="*/ 1 h 29"/>
                  <a:gd name="T16" fmla="*/ 1 w 42"/>
                  <a:gd name="T17" fmla="*/ 0 h 29"/>
                  <a:gd name="T18" fmla="*/ 1 w 42"/>
                  <a:gd name="T19" fmla="*/ 0 h 29"/>
                  <a:gd name="T20" fmla="*/ 1 w 42"/>
                  <a:gd name="T21" fmla="*/ 0 h 29"/>
                  <a:gd name="T22" fmla="*/ 1 w 42"/>
                  <a:gd name="T23" fmla="*/ 0 h 29"/>
                  <a:gd name="T24" fmla="*/ 0 w 42"/>
                  <a:gd name="T25" fmla="*/ 0 h 29"/>
                  <a:gd name="T26" fmla="*/ 1 w 42"/>
                  <a:gd name="T27" fmla="*/ 1 h 29"/>
                  <a:gd name="T28" fmla="*/ 1 w 42"/>
                  <a:gd name="T29" fmla="*/ 1 h 29"/>
                  <a:gd name="T30" fmla="*/ 1 w 42"/>
                  <a:gd name="T31" fmla="*/ 1 h 29"/>
                  <a:gd name="T32" fmla="*/ 1 w 42"/>
                  <a:gd name="T33" fmla="*/ 2 h 29"/>
                  <a:gd name="T34" fmla="*/ 2 w 42"/>
                  <a:gd name="T35" fmla="*/ 2 h 29"/>
                  <a:gd name="T36" fmla="*/ 3 w 42"/>
                  <a:gd name="T37" fmla="*/ 2 h 29"/>
                  <a:gd name="T38" fmla="*/ 3 w 42"/>
                  <a:gd name="T39" fmla="*/ 2 h 29"/>
                  <a:gd name="T40" fmla="*/ 5 w 42"/>
                  <a:gd name="T41" fmla="*/ 3 h 29"/>
                  <a:gd name="T42" fmla="*/ 5 w 42"/>
                  <a:gd name="T43" fmla="*/ 3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4" name="Freeform 76"/>
              <p:cNvSpPr>
                <a:spLocks noChangeAspect="1"/>
              </p:cNvSpPr>
              <p:nvPr/>
            </p:nvSpPr>
            <p:spPr bwMode="auto">
              <a:xfrm>
                <a:off x="793" y="2000"/>
                <a:ext cx="247" cy="142"/>
              </a:xfrm>
              <a:custGeom>
                <a:avLst/>
                <a:gdLst>
                  <a:gd name="T0" fmla="*/ 25 w 511"/>
                  <a:gd name="T1" fmla="*/ 13 h 295"/>
                  <a:gd name="T2" fmla="*/ 30 w 511"/>
                  <a:gd name="T3" fmla="*/ 13 h 295"/>
                  <a:gd name="T4" fmla="*/ 36 w 511"/>
                  <a:gd name="T5" fmla="*/ 9 h 295"/>
                  <a:gd name="T6" fmla="*/ 37 w 511"/>
                  <a:gd name="T7" fmla="*/ 8 h 295"/>
                  <a:gd name="T8" fmla="*/ 39 w 511"/>
                  <a:gd name="T9" fmla="*/ 6 h 295"/>
                  <a:gd name="T10" fmla="*/ 41 w 511"/>
                  <a:gd name="T11" fmla="*/ 5 h 295"/>
                  <a:gd name="T12" fmla="*/ 41 w 511"/>
                  <a:gd name="T13" fmla="*/ 3 h 295"/>
                  <a:gd name="T14" fmla="*/ 41 w 511"/>
                  <a:gd name="T15" fmla="*/ 2 h 295"/>
                  <a:gd name="T16" fmla="*/ 44 w 511"/>
                  <a:gd name="T17" fmla="*/ 0 h 295"/>
                  <a:gd name="T18" fmla="*/ 49 w 511"/>
                  <a:gd name="T19" fmla="*/ 0 h 295"/>
                  <a:gd name="T20" fmla="*/ 51 w 511"/>
                  <a:gd name="T21" fmla="*/ 0 h 295"/>
                  <a:gd name="T22" fmla="*/ 47 w 511"/>
                  <a:gd name="T23" fmla="*/ 1 h 295"/>
                  <a:gd name="T24" fmla="*/ 44 w 511"/>
                  <a:gd name="T25" fmla="*/ 2 h 295"/>
                  <a:gd name="T26" fmla="*/ 43 w 511"/>
                  <a:gd name="T27" fmla="*/ 4 h 295"/>
                  <a:gd name="T28" fmla="*/ 44 w 511"/>
                  <a:gd name="T29" fmla="*/ 6 h 295"/>
                  <a:gd name="T30" fmla="*/ 49 w 511"/>
                  <a:gd name="T31" fmla="*/ 8 h 295"/>
                  <a:gd name="T32" fmla="*/ 54 w 511"/>
                  <a:gd name="T33" fmla="*/ 10 h 295"/>
                  <a:gd name="T34" fmla="*/ 57 w 511"/>
                  <a:gd name="T35" fmla="*/ 17 h 295"/>
                  <a:gd name="T36" fmla="*/ 58 w 511"/>
                  <a:gd name="T37" fmla="*/ 22 h 295"/>
                  <a:gd name="T38" fmla="*/ 58 w 511"/>
                  <a:gd name="T39" fmla="*/ 20 h 295"/>
                  <a:gd name="T40" fmla="*/ 56 w 511"/>
                  <a:gd name="T41" fmla="*/ 16 h 295"/>
                  <a:gd name="T42" fmla="*/ 53 w 511"/>
                  <a:gd name="T43" fmla="*/ 13 h 295"/>
                  <a:gd name="T44" fmla="*/ 52 w 511"/>
                  <a:gd name="T45" fmla="*/ 12 h 295"/>
                  <a:gd name="T46" fmla="*/ 48 w 511"/>
                  <a:gd name="T47" fmla="*/ 10 h 295"/>
                  <a:gd name="T48" fmla="*/ 43 w 511"/>
                  <a:gd name="T49" fmla="*/ 9 h 295"/>
                  <a:gd name="T50" fmla="*/ 42 w 511"/>
                  <a:gd name="T51" fmla="*/ 10 h 295"/>
                  <a:gd name="T52" fmla="*/ 38 w 511"/>
                  <a:gd name="T53" fmla="*/ 12 h 295"/>
                  <a:gd name="T54" fmla="*/ 36 w 511"/>
                  <a:gd name="T55" fmla="*/ 13 h 295"/>
                  <a:gd name="T56" fmla="*/ 31 w 511"/>
                  <a:gd name="T57" fmla="*/ 17 h 295"/>
                  <a:gd name="T58" fmla="*/ 24 w 511"/>
                  <a:gd name="T59" fmla="*/ 17 h 295"/>
                  <a:gd name="T60" fmla="*/ 21 w 511"/>
                  <a:gd name="T61" fmla="*/ 16 h 295"/>
                  <a:gd name="T62" fmla="*/ 19 w 511"/>
                  <a:gd name="T63" fmla="*/ 17 h 295"/>
                  <a:gd name="T64" fmla="*/ 16 w 511"/>
                  <a:gd name="T65" fmla="*/ 20 h 295"/>
                  <a:gd name="T66" fmla="*/ 14 w 511"/>
                  <a:gd name="T67" fmla="*/ 22 h 295"/>
                  <a:gd name="T68" fmla="*/ 11 w 511"/>
                  <a:gd name="T69" fmla="*/ 24 h 295"/>
                  <a:gd name="T70" fmla="*/ 11 w 511"/>
                  <a:gd name="T71" fmla="*/ 27 h 295"/>
                  <a:gd name="T72" fmla="*/ 14 w 511"/>
                  <a:gd name="T73" fmla="*/ 30 h 295"/>
                  <a:gd name="T74" fmla="*/ 17 w 511"/>
                  <a:gd name="T75" fmla="*/ 32 h 295"/>
                  <a:gd name="T76" fmla="*/ 17 w 511"/>
                  <a:gd name="T77" fmla="*/ 33 h 295"/>
                  <a:gd name="T78" fmla="*/ 13 w 511"/>
                  <a:gd name="T79" fmla="*/ 32 h 295"/>
                  <a:gd name="T80" fmla="*/ 9 w 511"/>
                  <a:gd name="T81" fmla="*/ 30 h 295"/>
                  <a:gd name="T82" fmla="*/ 8 w 511"/>
                  <a:gd name="T83" fmla="*/ 29 h 295"/>
                  <a:gd name="T84" fmla="*/ 7 w 511"/>
                  <a:gd name="T85" fmla="*/ 26 h 295"/>
                  <a:gd name="T86" fmla="*/ 7 w 511"/>
                  <a:gd name="T87" fmla="*/ 25 h 295"/>
                  <a:gd name="T88" fmla="*/ 5 w 511"/>
                  <a:gd name="T89" fmla="*/ 23 h 295"/>
                  <a:gd name="T90" fmla="*/ 3 w 511"/>
                  <a:gd name="T91" fmla="*/ 22 h 295"/>
                  <a:gd name="T92" fmla="*/ 2 w 511"/>
                  <a:gd name="T93" fmla="*/ 21 h 295"/>
                  <a:gd name="T94" fmla="*/ 1 w 511"/>
                  <a:gd name="T95" fmla="*/ 19 h 295"/>
                  <a:gd name="T96" fmla="*/ 0 w 511"/>
                  <a:gd name="T97" fmla="*/ 17 h 295"/>
                  <a:gd name="T98" fmla="*/ 0 w 511"/>
                  <a:gd name="T99" fmla="*/ 16 h 295"/>
                  <a:gd name="T100" fmla="*/ 2 w 511"/>
                  <a:gd name="T101" fmla="*/ 20 h 295"/>
                  <a:gd name="T102" fmla="*/ 8 w 511"/>
                  <a:gd name="T103" fmla="*/ 22 h 295"/>
                  <a:gd name="T104" fmla="*/ 13 w 511"/>
                  <a:gd name="T105" fmla="*/ 20 h 295"/>
                  <a:gd name="T106" fmla="*/ 15 w 511"/>
                  <a:gd name="T107" fmla="*/ 17 h 295"/>
                  <a:gd name="T108" fmla="*/ 16 w 511"/>
                  <a:gd name="T109" fmla="*/ 13 h 295"/>
                  <a:gd name="T110" fmla="*/ 17 w 511"/>
                  <a:gd name="T111" fmla="*/ 9 h 295"/>
                  <a:gd name="T112" fmla="*/ 20 w 511"/>
                  <a:gd name="T113" fmla="*/ 5 h 295"/>
                  <a:gd name="T114" fmla="*/ 23 w 511"/>
                  <a:gd name="T115" fmla="*/ 3 h 295"/>
                  <a:gd name="T116" fmla="*/ 22 w 511"/>
                  <a:gd name="T117" fmla="*/ 5 h 295"/>
                  <a:gd name="T118" fmla="*/ 21 w 511"/>
                  <a:gd name="T119" fmla="*/ 9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5" name="Freeform 77"/>
              <p:cNvSpPr>
                <a:spLocks noChangeAspect="1"/>
              </p:cNvSpPr>
              <p:nvPr/>
            </p:nvSpPr>
            <p:spPr bwMode="auto">
              <a:xfrm>
                <a:off x="815" y="2012"/>
                <a:ext cx="185" cy="121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5 h 250"/>
                  <a:gd name="T4" fmla="*/ 4 w 383"/>
                  <a:gd name="T5" fmla="*/ 23 h 250"/>
                  <a:gd name="T6" fmla="*/ 5 w 383"/>
                  <a:gd name="T7" fmla="*/ 21 h 250"/>
                  <a:gd name="T8" fmla="*/ 7 w 383"/>
                  <a:gd name="T9" fmla="*/ 19 h 250"/>
                  <a:gd name="T10" fmla="*/ 8 w 383"/>
                  <a:gd name="T11" fmla="*/ 18 h 250"/>
                  <a:gd name="T12" fmla="*/ 11 w 383"/>
                  <a:gd name="T13" fmla="*/ 16 h 250"/>
                  <a:gd name="T14" fmla="*/ 13 w 383"/>
                  <a:gd name="T15" fmla="*/ 14 h 250"/>
                  <a:gd name="T16" fmla="*/ 14 w 383"/>
                  <a:gd name="T17" fmla="*/ 13 h 250"/>
                  <a:gd name="T18" fmla="*/ 17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8 w 383"/>
                  <a:gd name="T25" fmla="*/ 12 h 250"/>
                  <a:gd name="T26" fmla="*/ 30 w 383"/>
                  <a:gd name="T27" fmla="*/ 9 h 250"/>
                  <a:gd name="T28" fmla="*/ 33 w 383"/>
                  <a:gd name="T29" fmla="*/ 7 h 250"/>
                  <a:gd name="T30" fmla="*/ 37 w 383"/>
                  <a:gd name="T31" fmla="*/ 5 h 250"/>
                  <a:gd name="T32" fmla="*/ 40 w 383"/>
                  <a:gd name="T33" fmla="*/ 5 h 250"/>
                  <a:gd name="T34" fmla="*/ 42 w 383"/>
                  <a:gd name="T35" fmla="*/ 5 h 250"/>
                  <a:gd name="T36" fmla="*/ 43 w 383"/>
                  <a:gd name="T37" fmla="*/ 6 h 250"/>
                  <a:gd name="T38" fmla="*/ 43 w 383"/>
                  <a:gd name="T39" fmla="*/ 6 h 250"/>
                  <a:gd name="T40" fmla="*/ 39 w 383"/>
                  <a:gd name="T41" fmla="*/ 5 h 250"/>
                  <a:gd name="T42" fmla="*/ 37 w 383"/>
                  <a:gd name="T43" fmla="*/ 2 h 250"/>
                  <a:gd name="T44" fmla="*/ 37 w 383"/>
                  <a:gd name="T45" fmla="*/ 0 h 250"/>
                  <a:gd name="T46" fmla="*/ 37 w 383"/>
                  <a:gd name="T47" fmla="*/ 0 h 250"/>
                  <a:gd name="T48" fmla="*/ 37 w 383"/>
                  <a:gd name="T49" fmla="*/ 0 h 250"/>
                  <a:gd name="T50" fmla="*/ 37 w 383"/>
                  <a:gd name="T51" fmla="*/ 1 h 250"/>
                  <a:gd name="T52" fmla="*/ 36 w 383"/>
                  <a:gd name="T53" fmla="*/ 3 h 250"/>
                  <a:gd name="T54" fmla="*/ 34 w 383"/>
                  <a:gd name="T55" fmla="*/ 5 h 250"/>
                  <a:gd name="T56" fmla="*/ 31 w 383"/>
                  <a:gd name="T57" fmla="*/ 7 h 250"/>
                  <a:gd name="T58" fmla="*/ 28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0 w 383"/>
                  <a:gd name="T65" fmla="*/ 12 h 250"/>
                  <a:gd name="T66" fmla="*/ 17 w 383"/>
                  <a:gd name="T67" fmla="*/ 11 h 250"/>
                  <a:gd name="T68" fmla="*/ 15 w 383"/>
                  <a:gd name="T69" fmla="*/ 9 h 250"/>
                  <a:gd name="T70" fmla="*/ 14 w 383"/>
                  <a:gd name="T71" fmla="*/ 7 h 250"/>
                  <a:gd name="T72" fmla="*/ 14 w 383"/>
                  <a:gd name="T73" fmla="*/ 8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4 h 250"/>
                  <a:gd name="T80" fmla="*/ 9 w 383"/>
                  <a:gd name="T81" fmla="*/ 16 h 250"/>
                  <a:gd name="T82" fmla="*/ 7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0 h 250"/>
                  <a:gd name="T92" fmla="*/ 2 w 383"/>
                  <a:gd name="T93" fmla="*/ 22 h 250"/>
                  <a:gd name="T94" fmla="*/ 3 w 383"/>
                  <a:gd name="T95" fmla="*/ 24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8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6" name="Freeform 78"/>
              <p:cNvSpPr>
                <a:spLocks noChangeAspect="1"/>
              </p:cNvSpPr>
              <p:nvPr/>
            </p:nvSpPr>
            <p:spPr bwMode="auto">
              <a:xfrm>
                <a:off x="973" y="2046"/>
                <a:ext cx="19" cy="8"/>
              </a:xfrm>
              <a:custGeom>
                <a:avLst/>
                <a:gdLst>
                  <a:gd name="T0" fmla="*/ 4 w 41"/>
                  <a:gd name="T1" fmla="*/ 0 h 17"/>
                  <a:gd name="T2" fmla="*/ 3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1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3 w 41"/>
                  <a:gd name="T37" fmla="*/ 1 h 17"/>
                  <a:gd name="T38" fmla="*/ 3 w 41"/>
                  <a:gd name="T39" fmla="*/ 1 h 17"/>
                  <a:gd name="T40" fmla="*/ 4 w 41"/>
                  <a:gd name="T41" fmla="*/ 0 h 17"/>
                  <a:gd name="T42" fmla="*/ 4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7" name="Freeform 79"/>
              <p:cNvSpPr>
                <a:spLocks noChangeAspect="1"/>
              </p:cNvSpPr>
              <p:nvPr/>
            </p:nvSpPr>
            <p:spPr bwMode="auto">
              <a:xfrm>
                <a:off x="867" y="2054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8" name="Freeform 80"/>
              <p:cNvSpPr>
                <a:spLocks noChangeAspect="1"/>
              </p:cNvSpPr>
              <p:nvPr/>
            </p:nvSpPr>
            <p:spPr bwMode="auto">
              <a:xfrm>
                <a:off x="992" y="1851"/>
                <a:ext cx="158" cy="148"/>
              </a:xfrm>
              <a:custGeom>
                <a:avLst/>
                <a:gdLst>
                  <a:gd name="T0" fmla="*/ 35 w 328"/>
                  <a:gd name="T1" fmla="*/ 16 h 305"/>
                  <a:gd name="T2" fmla="*/ 33 w 328"/>
                  <a:gd name="T3" fmla="*/ 14 h 305"/>
                  <a:gd name="T4" fmla="*/ 30 w 328"/>
                  <a:gd name="T5" fmla="*/ 12 h 305"/>
                  <a:gd name="T6" fmla="*/ 26 w 328"/>
                  <a:gd name="T7" fmla="*/ 12 h 305"/>
                  <a:gd name="T8" fmla="*/ 23 w 328"/>
                  <a:gd name="T9" fmla="*/ 14 h 305"/>
                  <a:gd name="T10" fmla="*/ 21 w 328"/>
                  <a:gd name="T11" fmla="*/ 16 h 305"/>
                  <a:gd name="T12" fmla="*/ 19 w 328"/>
                  <a:gd name="T13" fmla="*/ 19 h 305"/>
                  <a:gd name="T14" fmla="*/ 17 w 328"/>
                  <a:gd name="T15" fmla="*/ 21 h 305"/>
                  <a:gd name="T16" fmla="*/ 14 w 328"/>
                  <a:gd name="T17" fmla="*/ 23 h 305"/>
                  <a:gd name="T18" fmla="*/ 10 w 328"/>
                  <a:gd name="T19" fmla="*/ 25 h 305"/>
                  <a:gd name="T20" fmla="*/ 7 w 328"/>
                  <a:gd name="T21" fmla="*/ 28 h 305"/>
                  <a:gd name="T22" fmla="*/ 5 w 328"/>
                  <a:gd name="T23" fmla="*/ 31 h 305"/>
                  <a:gd name="T24" fmla="*/ 4 w 328"/>
                  <a:gd name="T25" fmla="*/ 33 h 305"/>
                  <a:gd name="T26" fmla="*/ 1 w 328"/>
                  <a:gd name="T27" fmla="*/ 35 h 305"/>
                  <a:gd name="T28" fmla="*/ 1 w 328"/>
                  <a:gd name="T29" fmla="*/ 34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6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4 w 328"/>
                  <a:gd name="T43" fmla="*/ 20 h 305"/>
                  <a:gd name="T44" fmla="*/ 16 w 328"/>
                  <a:gd name="T45" fmla="*/ 18 h 305"/>
                  <a:gd name="T46" fmla="*/ 18 w 328"/>
                  <a:gd name="T47" fmla="*/ 16 h 305"/>
                  <a:gd name="T48" fmla="*/ 19 w 328"/>
                  <a:gd name="T49" fmla="*/ 15 h 305"/>
                  <a:gd name="T50" fmla="*/ 19 w 328"/>
                  <a:gd name="T51" fmla="*/ 12 h 305"/>
                  <a:gd name="T52" fmla="*/ 18 w 328"/>
                  <a:gd name="T53" fmla="*/ 9 h 305"/>
                  <a:gd name="T54" fmla="*/ 16 w 328"/>
                  <a:gd name="T55" fmla="*/ 8 h 305"/>
                  <a:gd name="T56" fmla="*/ 14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8 h 305"/>
                  <a:gd name="T64" fmla="*/ 0 w 328"/>
                  <a:gd name="T65" fmla="*/ 9 h 305"/>
                  <a:gd name="T66" fmla="*/ 5 w 328"/>
                  <a:gd name="T67" fmla="*/ 6 h 305"/>
                  <a:gd name="T68" fmla="*/ 11 w 328"/>
                  <a:gd name="T69" fmla="*/ 6 h 305"/>
                  <a:gd name="T70" fmla="*/ 15 w 328"/>
                  <a:gd name="T71" fmla="*/ 6 h 305"/>
                  <a:gd name="T72" fmla="*/ 16 w 328"/>
                  <a:gd name="T73" fmla="*/ 6 h 305"/>
                  <a:gd name="T74" fmla="*/ 17 w 328"/>
                  <a:gd name="T75" fmla="*/ 5 h 305"/>
                  <a:gd name="T76" fmla="*/ 18 w 328"/>
                  <a:gd name="T77" fmla="*/ 4 h 305"/>
                  <a:gd name="T78" fmla="*/ 21 w 328"/>
                  <a:gd name="T79" fmla="*/ 1 h 305"/>
                  <a:gd name="T80" fmla="*/ 25 w 328"/>
                  <a:gd name="T81" fmla="*/ 0 h 305"/>
                  <a:gd name="T82" fmla="*/ 26 w 328"/>
                  <a:gd name="T83" fmla="*/ 0 h 305"/>
                  <a:gd name="T84" fmla="*/ 21 w 328"/>
                  <a:gd name="T85" fmla="*/ 2 h 305"/>
                  <a:gd name="T86" fmla="*/ 19 w 328"/>
                  <a:gd name="T87" fmla="*/ 6 h 305"/>
                  <a:gd name="T88" fmla="*/ 20 w 328"/>
                  <a:gd name="T89" fmla="*/ 9 h 305"/>
                  <a:gd name="T90" fmla="*/ 21 w 328"/>
                  <a:gd name="T91" fmla="*/ 10 h 305"/>
                  <a:gd name="T92" fmla="*/ 22 w 328"/>
                  <a:gd name="T93" fmla="*/ 10 h 305"/>
                  <a:gd name="T94" fmla="*/ 24 w 328"/>
                  <a:gd name="T95" fmla="*/ 10 h 305"/>
                  <a:gd name="T96" fmla="*/ 26 w 328"/>
                  <a:gd name="T97" fmla="*/ 10 h 305"/>
                  <a:gd name="T98" fmla="*/ 29 w 328"/>
                  <a:gd name="T99" fmla="*/ 10 h 305"/>
                  <a:gd name="T100" fmla="*/ 32 w 328"/>
                  <a:gd name="T101" fmla="*/ 11 h 305"/>
                  <a:gd name="T102" fmla="*/ 34 w 328"/>
                  <a:gd name="T103" fmla="*/ 12 h 305"/>
                  <a:gd name="T104" fmla="*/ 35 w 328"/>
                  <a:gd name="T105" fmla="*/ 14 h 305"/>
                  <a:gd name="T106" fmla="*/ 36 w 328"/>
                  <a:gd name="T107" fmla="*/ 17 h 305"/>
                  <a:gd name="T108" fmla="*/ 37 w 328"/>
                  <a:gd name="T109" fmla="*/ 18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9" name="Freeform 81"/>
              <p:cNvSpPr>
                <a:spLocks noChangeAspect="1"/>
              </p:cNvSpPr>
              <p:nvPr/>
            </p:nvSpPr>
            <p:spPr bwMode="auto">
              <a:xfrm>
                <a:off x="1041" y="1869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0" name="Freeform 82"/>
              <p:cNvSpPr>
                <a:spLocks noChangeAspect="1"/>
              </p:cNvSpPr>
              <p:nvPr/>
            </p:nvSpPr>
            <p:spPr bwMode="auto">
              <a:xfrm>
                <a:off x="1137" y="1896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1" name="Freeform 83"/>
              <p:cNvSpPr>
                <a:spLocks noChangeAspect="1"/>
              </p:cNvSpPr>
              <p:nvPr/>
            </p:nvSpPr>
            <p:spPr bwMode="auto">
              <a:xfrm>
                <a:off x="1060" y="1853"/>
                <a:ext cx="21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2" name="Freeform 84"/>
              <p:cNvSpPr>
                <a:spLocks noChangeAspect="1"/>
              </p:cNvSpPr>
              <p:nvPr/>
            </p:nvSpPr>
            <p:spPr bwMode="auto">
              <a:xfrm>
                <a:off x="1047" y="1866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1 h 17"/>
                  <a:gd name="T4" fmla="*/ 3 w 20"/>
                  <a:gd name="T5" fmla="*/ 1 h 17"/>
                  <a:gd name="T6" fmla="*/ 2 w 20"/>
                  <a:gd name="T7" fmla="*/ 2 h 17"/>
                  <a:gd name="T8" fmla="*/ 1 w 20"/>
                  <a:gd name="T9" fmla="*/ 2 h 17"/>
                  <a:gd name="T10" fmla="*/ 1 w 20"/>
                  <a:gd name="T11" fmla="*/ 2 h 17"/>
                  <a:gd name="T12" fmla="*/ 1 w 20"/>
                  <a:gd name="T13" fmla="*/ 2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2 h 17"/>
                  <a:gd name="T26" fmla="*/ 1 w 20"/>
                  <a:gd name="T27" fmla="*/ 2 h 17"/>
                  <a:gd name="T28" fmla="*/ 1 w 20"/>
                  <a:gd name="T29" fmla="*/ 2 h 17"/>
                  <a:gd name="T30" fmla="*/ 1 w 20"/>
                  <a:gd name="T31" fmla="*/ 1 h 17"/>
                  <a:gd name="T32" fmla="*/ 1 w 20"/>
                  <a:gd name="T33" fmla="*/ 1 h 17"/>
                  <a:gd name="T34" fmla="*/ 1 w 20"/>
                  <a:gd name="T35" fmla="*/ 1 h 17"/>
                  <a:gd name="T36" fmla="*/ 1 w 20"/>
                  <a:gd name="T37" fmla="*/ 1 h 17"/>
                  <a:gd name="T38" fmla="*/ 1 w 20"/>
                  <a:gd name="T39" fmla="*/ 1 h 17"/>
                  <a:gd name="T40" fmla="*/ 2 w 20"/>
                  <a:gd name="T41" fmla="*/ 1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3" name="Freeform 85"/>
              <p:cNvSpPr>
                <a:spLocks noChangeAspect="1"/>
              </p:cNvSpPr>
              <p:nvPr/>
            </p:nvSpPr>
            <p:spPr bwMode="auto">
              <a:xfrm>
                <a:off x="859" y="2372"/>
                <a:ext cx="126" cy="93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8 h 194"/>
                  <a:gd name="T8" fmla="*/ 5 w 262"/>
                  <a:gd name="T9" fmla="*/ 10 h 194"/>
                  <a:gd name="T10" fmla="*/ 6 w 262"/>
                  <a:gd name="T11" fmla="*/ 10 h 194"/>
                  <a:gd name="T12" fmla="*/ 8 w 262"/>
                  <a:gd name="T13" fmla="*/ 10 h 194"/>
                  <a:gd name="T14" fmla="*/ 11 w 262"/>
                  <a:gd name="T15" fmla="*/ 10 h 194"/>
                  <a:gd name="T16" fmla="*/ 13 w 262"/>
                  <a:gd name="T17" fmla="*/ 10 h 194"/>
                  <a:gd name="T18" fmla="*/ 15 w 262"/>
                  <a:gd name="T19" fmla="*/ 9 h 194"/>
                  <a:gd name="T20" fmla="*/ 17 w 262"/>
                  <a:gd name="T21" fmla="*/ 9 h 194"/>
                  <a:gd name="T22" fmla="*/ 18 w 262"/>
                  <a:gd name="T23" fmla="*/ 8 h 194"/>
                  <a:gd name="T24" fmla="*/ 21 w 262"/>
                  <a:gd name="T25" fmla="*/ 8 h 194"/>
                  <a:gd name="T26" fmla="*/ 23 w 262"/>
                  <a:gd name="T27" fmla="*/ 8 h 194"/>
                  <a:gd name="T28" fmla="*/ 25 w 262"/>
                  <a:gd name="T29" fmla="*/ 8 h 194"/>
                  <a:gd name="T30" fmla="*/ 28 w 262"/>
                  <a:gd name="T31" fmla="*/ 8 h 194"/>
                  <a:gd name="T32" fmla="*/ 29 w 262"/>
                  <a:gd name="T33" fmla="*/ 8 h 194"/>
                  <a:gd name="T34" fmla="*/ 28 w 262"/>
                  <a:gd name="T35" fmla="*/ 8 h 194"/>
                  <a:gd name="T36" fmla="*/ 25 w 262"/>
                  <a:gd name="T37" fmla="*/ 9 h 194"/>
                  <a:gd name="T38" fmla="*/ 22 w 262"/>
                  <a:gd name="T39" fmla="*/ 9 h 194"/>
                  <a:gd name="T40" fmla="*/ 18 w 262"/>
                  <a:gd name="T41" fmla="*/ 10 h 194"/>
                  <a:gd name="T42" fmla="*/ 15 w 262"/>
                  <a:gd name="T43" fmla="*/ 11 h 194"/>
                  <a:gd name="T44" fmla="*/ 14 w 262"/>
                  <a:gd name="T45" fmla="*/ 11 h 194"/>
                  <a:gd name="T46" fmla="*/ 12 w 262"/>
                  <a:gd name="T47" fmla="*/ 13 h 194"/>
                  <a:gd name="T48" fmla="*/ 10 w 262"/>
                  <a:gd name="T49" fmla="*/ 15 h 194"/>
                  <a:gd name="T50" fmla="*/ 8 w 262"/>
                  <a:gd name="T51" fmla="*/ 17 h 194"/>
                  <a:gd name="T52" fmla="*/ 6 w 262"/>
                  <a:gd name="T53" fmla="*/ 19 h 194"/>
                  <a:gd name="T54" fmla="*/ 6 w 262"/>
                  <a:gd name="T55" fmla="*/ 19 h 194"/>
                  <a:gd name="T56" fmla="*/ 6 w 262"/>
                  <a:gd name="T57" fmla="*/ 20 h 194"/>
                  <a:gd name="T58" fmla="*/ 5 w 262"/>
                  <a:gd name="T59" fmla="*/ 21 h 194"/>
                  <a:gd name="T60" fmla="*/ 5 w 262"/>
                  <a:gd name="T61" fmla="*/ 21 h 194"/>
                  <a:gd name="T62" fmla="*/ 4 w 262"/>
                  <a:gd name="T63" fmla="*/ 22 h 194"/>
                  <a:gd name="T64" fmla="*/ 3 w 262"/>
                  <a:gd name="T65" fmla="*/ 21 h 194"/>
                  <a:gd name="T66" fmla="*/ 3 w 262"/>
                  <a:gd name="T67" fmla="*/ 21 h 194"/>
                  <a:gd name="T68" fmla="*/ 3 w 262"/>
                  <a:gd name="T69" fmla="*/ 20 h 194"/>
                  <a:gd name="T70" fmla="*/ 3 w 262"/>
                  <a:gd name="T71" fmla="*/ 19 h 194"/>
                  <a:gd name="T72" fmla="*/ 4 w 262"/>
                  <a:gd name="T73" fmla="*/ 19 h 194"/>
                  <a:gd name="T74" fmla="*/ 4 w 262"/>
                  <a:gd name="T75" fmla="*/ 18 h 194"/>
                  <a:gd name="T76" fmla="*/ 4 w 262"/>
                  <a:gd name="T77" fmla="*/ 18 h 194"/>
                  <a:gd name="T78" fmla="*/ 5 w 262"/>
                  <a:gd name="T79" fmla="*/ 17 h 194"/>
                  <a:gd name="T80" fmla="*/ 6 w 262"/>
                  <a:gd name="T81" fmla="*/ 16 h 194"/>
                  <a:gd name="T82" fmla="*/ 7 w 262"/>
                  <a:gd name="T83" fmla="*/ 14 h 194"/>
                  <a:gd name="T84" fmla="*/ 9 w 262"/>
                  <a:gd name="T85" fmla="*/ 13 h 194"/>
                  <a:gd name="T86" fmla="*/ 10 w 262"/>
                  <a:gd name="T87" fmla="*/ 12 h 194"/>
                  <a:gd name="T88" fmla="*/ 10 w 262"/>
                  <a:gd name="T89" fmla="*/ 12 h 194"/>
                  <a:gd name="T90" fmla="*/ 9 w 262"/>
                  <a:gd name="T91" fmla="*/ 12 h 194"/>
                  <a:gd name="T92" fmla="*/ 8 w 262"/>
                  <a:gd name="T93" fmla="*/ 12 h 194"/>
                  <a:gd name="T94" fmla="*/ 7 w 262"/>
                  <a:gd name="T95" fmla="*/ 12 h 194"/>
                  <a:gd name="T96" fmla="*/ 5 w 262"/>
                  <a:gd name="T97" fmla="*/ 12 h 194"/>
                  <a:gd name="T98" fmla="*/ 5 w 262"/>
                  <a:gd name="T99" fmla="*/ 11 h 194"/>
                  <a:gd name="T100" fmla="*/ 1 w 262"/>
                  <a:gd name="T101" fmla="*/ 8 h 194"/>
                  <a:gd name="T102" fmla="*/ 0 w 262"/>
                  <a:gd name="T103" fmla="*/ 5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4" name="Freeform 86"/>
              <p:cNvSpPr>
                <a:spLocks noChangeAspect="1"/>
              </p:cNvSpPr>
              <p:nvPr/>
            </p:nvSpPr>
            <p:spPr bwMode="auto">
              <a:xfrm>
                <a:off x="880" y="2411"/>
                <a:ext cx="64" cy="44"/>
              </a:xfrm>
              <a:custGeom>
                <a:avLst/>
                <a:gdLst>
                  <a:gd name="T0" fmla="*/ 15 w 131"/>
                  <a:gd name="T1" fmla="*/ 0 h 90"/>
                  <a:gd name="T2" fmla="*/ 14 w 131"/>
                  <a:gd name="T3" fmla="*/ 0 h 90"/>
                  <a:gd name="T4" fmla="*/ 12 w 131"/>
                  <a:gd name="T5" fmla="*/ 0 h 90"/>
                  <a:gd name="T6" fmla="*/ 11 w 131"/>
                  <a:gd name="T7" fmla="*/ 1 h 90"/>
                  <a:gd name="T8" fmla="*/ 9 w 131"/>
                  <a:gd name="T9" fmla="*/ 2 h 90"/>
                  <a:gd name="T10" fmla="*/ 9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8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1 w 131"/>
                  <a:gd name="T71" fmla="*/ 0 h 90"/>
                  <a:gd name="T72" fmla="*/ 12 w 131"/>
                  <a:gd name="T73" fmla="*/ 0 h 90"/>
                  <a:gd name="T74" fmla="*/ 14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5" name="Freeform 87"/>
              <p:cNvSpPr>
                <a:spLocks noChangeAspect="1"/>
              </p:cNvSpPr>
              <p:nvPr/>
            </p:nvSpPr>
            <p:spPr bwMode="auto">
              <a:xfrm>
                <a:off x="894" y="2413"/>
                <a:ext cx="41" cy="26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5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6" name="Freeform 88"/>
              <p:cNvSpPr>
                <a:spLocks noChangeAspect="1"/>
              </p:cNvSpPr>
              <p:nvPr/>
            </p:nvSpPr>
            <p:spPr bwMode="auto">
              <a:xfrm>
                <a:off x="899" y="2411"/>
                <a:ext cx="45" cy="9"/>
              </a:xfrm>
              <a:custGeom>
                <a:avLst/>
                <a:gdLst>
                  <a:gd name="T0" fmla="*/ 11 w 92"/>
                  <a:gd name="T1" fmla="*/ 0 h 19"/>
                  <a:gd name="T2" fmla="*/ 10 w 92"/>
                  <a:gd name="T3" fmla="*/ 0 h 19"/>
                  <a:gd name="T4" fmla="*/ 9 w 92"/>
                  <a:gd name="T5" fmla="*/ 0 h 19"/>
                  <a:gd name="T6" fmla="*/ 8 w 92"/>
                  <a:gd name="T7" fmla="*/ 0 h 19"/>
                  <a:gd name="T8" fmla="*/ 7 w 92"/>
                  <a:gd name="T9" fmla="*/ 0 h 19"/>
                  <a:gd name="T10" fmla="*/ 5 w 92"/>
                  <a:gd name="T11" fmla="*/ 1 h 19"/>
                  <a:gd name="T12" fmla="*/ 4 w 92"/>
                  <a:gd name="T13" fmla="*/ 1 h 19"/>
                  <a:gd name="T14" fmla="*/ 2 w 92"/>
                  <a:gd name="T15" fmla="*/ 1 h 19"/>
                  <a:gd name="T16" fmla="*/ 1 w 92"/>
                  <a:gd name="T17" fmla="*/ 2 h 19"/>
                  <a:gd name="T18" fmla="*/ 0 w 92"/>
                  <a:gd name="T19" fmla="*/ 2 h 19"/>
                  <a:gd name="T20" fmla="*/ 0 w 92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7" name="Freeform 89"/>
              <p:cNvSpPr>
                <a:spLocks noChangeAspect="1"/>
              </p:cNvSpPr>
              <p:nvPr/>
            </p:nvSpPr>
            <p:spPr bwMode="auto">
              <a:xfrm>
                <a:off x="824" y="1883"/>
                <a:ext cx="48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0 w 99"/>
                  <a:gd name="T19" fmla="*/ 0 h 51"/>
                  <a:gd name="T20" fmla="*/ 11 w 99"/>
                  <a:gd name="T21" fmla="*/ 0 h 51"/>
                  <a:gd name="T22" fmla="*/ 11 w 99"/>
                  <a:gd name="T23" fmla="*/ 0 h 51"/>
                  <a:gd name="T24" fmla="*/ 10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8" name="Freeform 90"/>
              <p:cNvSpPr>
                <a:spLocks noChangeAspect="1"/>
              </p:cNvSpPr>
              <p:nvPr/>
            </p:nvSpPr>
            <p:spPr bwMode="auto">
              <a:xfrm>
                <a:off x="807" y="1917"/>
                <a:ext cx="23" cy="23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2 h 49"/>
                  <a:gd name="T12" fmla="*/ 0 w 47"/>
                  <a:gd name="T13" fmla="*/ 3 h 49"/>
                  <a:gd name="T14" fmla="*/ 0 w 47"/>
                  <a:gd name="T15" fmla="*/ 3 h 49"/>
                  <a:gd name="T16" fmla="*/ 0 w 47"/>
                  <a:gd name="T17" fmla="*/ 4 h 49"/>
                  <a:gd name="T18" fmla="*/ 0 w 47"/>
                  <a:gd name="T19" fmla="*/ 4 h 49"/>
                  <a:gd name="T20" fmla="*/ 0 w 47"/>
                  <a:gd name="T21" fmla="*/ 5 h 49"/>
                  <a:gd name="T22" fmla="*/ 0 w 47"/>
                  <a:gd name="T23" fmla="*/ 5 h 49"/>
                  <a:gd name="T24" fmla="*/ 0 w 47"/>
                  <a:gd name="T25" fmla="*/ 5 h 49"/>
                  <a:gd name="T26" fmla="*/ 0 w 47"/>
                  <a:gd name="T27" fmla="*/ 5 h 49"/>
                  <a:gd name="T28" fmla="*/ 0 w 47"/>
                  <a:gd name="T29" fmla="*/ 5 h 49"/>
                  <a:gd name="T30" fmla="*/ 0 w 47"/>
                  <a:gd name="T31" fmla="*/ 5 h 49"/>
                  <a:gd name="T32" fmla="*/ 1 w 47"/>
                  <a:gd name="T33" fmla="*/ 5 h 49"/>
                  <a:gd name="T34" fmla="*/ 1 w 47"/>
                  <a:gd name="T35" fmla="*/ 5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4 h 49"/>
                  <a:gd name="T44" fmla="*/ 1 w 47"/>
                  <a:gd name="T45" fmla="*/ 4 h 49"/>
                  <a:gd name="T46" fmla="*/ 2 w 47"/>
                  <a:gd name="T47" fmla="*/ 4 h 49"/>
                  <a:gd name="T48" fmla="*/ 2 w 47"/>
                  <a:gd name="T49" fmla="*/ 3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9" name="Freeform 91"/>
              <p:cNvSpPr>
                <a:spLocks noChangeAspect="1"/>
              </p:cNvSpPr>
              <p:nvPr/>
            </p:nvSpPr>
            <p:spPr bwMode="auto">
              <a:xfrm>
                <a:off x="1182" y="1876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0" name="Freeform 92"/>
              <p:cNvSpPr>
                <a:spLocks noChangeAspect="1"/>
              </p:cNvSpPr>
              <p:nvPr/>
            </p:nvSpPr>
            <p:spPr bwMode="auto">
              <a:xfrm>
                <a:off x="783" y="2209"/>
                <a:ext cx="213" cy="72"/>
              </a:xfrm>
              <a:custGeom>
                <a:avLst/>
                <a:gdLst>
                  <a:gd name="T0" fmla="*/ 47 w 441"/>
                  <a:gd name="T1" fmla="*/ 4 h 149"/>
                  <a:gd name="T2" fmla="*/ 43 w 441"/>
                  <a:gd name="T3" fmla="*/ 3 h 149"/>
                  <a:gd name="T4" fmla="*/ 40 w 441"/>
                  <a:gd name="T5" fmla="*/ 1 h 149"/>
                  <a:gd name="T6" fmla="*/ 36 w 441"/>
                  <a:gd name="T7" fmla="*/ 0 h 149"/>
                  <a:gd name="T8" fmla="*/ 32 w 441"/>
                  <a:gd name="T9" fmla="*/ 0 h 149"/>
                  <a:gd name="T10" fmla="*/ 30 w 441"/>
                  <a:gd name="T11" fmla="*/ 0 h 149"/>
                  <a:gd name="T12" fmla="*/ 24 w 441"/>
                  <a:gd name="T13" fmla="*/ 0 h 149"/>
                  <a:gd name="T14" fmla="*/ 18 w 441"/>
                  <a:gd name="T15" fmla="*/ 0 h 149"/>
                  <a:gd name="T16" fmla="*/ 12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8 w 441"/>
                  <a:gd name="T39" fmla="*/ 2 h 149"/>
                  <a:gd name="T40" fmla="*/ 9 w 441"/>
                  <a:gd name="T41" fmla="*/ 3 h 149"/>
                  <a:gd name="T42" fmla="*/ 8 w 441"/>
                  <a:gd name="T43" fmla="*/ 4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7 h 149"/>
                  <a:gd name="T50" fmla="*/ 4 w 441"/>
                  <a:gd name="T51" fmla="*/ 9 h 149"/>
                  <a:gd name="T52" fmla="*/ 3 w 441"/>
                  <a:gd name="T53" fmla="*/ 10 h 149"/>
                  <a:gd name="T54" fmla="*/ 2 w 441"/>
                  <a:gd name="T55" fmla="*/ 11 h 149"/>
                  <a:gd name="T56" fmla="*/ 3 w 441"/>
                  <a:gd name="T57" fmla="*/ 11 h 149"/>
                  <a:gd name="T58" fmla="*/ 3 w 441"/>
                  <a:gd name="T59" fmla="*/ 11 h 149"/>
                  <a:gd name="T60" fmla="*/ 3 w 441"/>
                  <a:gd name="T61" fmla="*/ 10 h 149"/>
                  <a:gd name="T62" fmla="*/ 2 w 441"/>
                  <a:gd name="T63" fmla="*/ 10 h 149"/>
                  <a:gd name="T64" fmla="*/ 3 w 441"/>
                  <a:gd name="T65" fmla="*/ 9 h 149"/>
                  <a:gd name="T66" fmla="*/ 7 w 441"/>
                  <a:gd name="T67" fmla="*/ 7 h 149"/>
                  <a:gd name="T68" fmla="*/ 13 w 441"/>
                  <a:gd name="T69" fmla="*/ 5 h 149"/>
                  <a:gd name="T70" fmla="*/ 17 w 441"/>
                  <a:gd name="T71" fmla="*/ 3 h 149"/>
                  <a:gd name="T72" fmla="*/ 23 w 441"/>
                  <a:gd name="T73" fmla="*/ 3 h 149"/>
                  <a:gd name="T74" fmla="*/ 29 w 441"/>
                  <a:gd name="T75" fmla="*/ 3 h 149"/>
                  <a:gd name="T76" fmla="*/ 34 w 441"/>
                  <a:gd name="T77" fmla="*/ 3 h 149"/>
                  <a:gd name="T78" fmla="*/ 35 w 441"/>
                  <a:gd name="T79" fmla="*/ 4 h 149"/>
                  <a:gd name="T80" fmla="*/ 35 w 441"/>
                  <a:gd name="T81" fmla="*/ 6 h 149"/>
                  <a:gd name="T82" fmla="*/ 34 w 441"/>
                  <a:gd name="T83" fmla="*/ 9 h 149"/>
                  <a:gd name="T84" fmla="*/ 33 w 441"/>
                  <a:gd name="T85" fmla="*/ 13 h 149"/>
                  <a:gd name="T86" fmla="*/ 34 w 441"/>
                  <a:gd name="T87" fmla="*/ 17 h 149"/>
                  <a:gd name="T88" fmla="*/ 34 w 441"/>
                  <a:gd name="T89" fmla="*/ 16 h 149"/>
                  <a:gd name="T90" fmla="*/ 35 w 441"/>
                  <a:gd name="T91" fmla="*/ 15 h 149"/>
                  <a:gd name="T92" fmla="*/ 37 w 441"/>
                  <a:gd name="T93" fmla="*/ 13 h 149"/>
                  <a:gd name="T94" fmla="*/ 39 w 441"/>
                  <a:gd name="T95" fmla="*/ 10 h 149"/>
                  <a:gd name="T96" fmla="*/ 40 w 441"/>
                  <a:gd name="T97" fmla="*/ 7 h 149"/>
                  <a:gd name="T98" fmla="*/ 40 w 441"/>
                  <a:gd name="T99" fmla="*/ 7 h 149"/>
                  <a:gd name="T100" fmla="*/ 42 w 441"/>
                  <a:gd name="T101" fmla="*/ 6 h 149"/>
                  <a:gd name="T102" fmla="*/ 44 w 441"/>
                  <a:gd name="T103" fmla="*/ 6 h 149"/>
                  <a:gd name="T104" fmla="*/ 46 w 441"/>
                  <a:gd name="T105" fmla="*/ 6 h 149"/>
                  <a:gd name="T106" fmla="*/ 48 w 441"/>
                  <a:gd name="T107" fmla="*/ 6 h 149"/>
                  <a:gd name="T108" fmla="*/ 49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1" name="Freeform 93"/>
              <p:cNvSpPr>
                <a:spLocks noChangeAspect="1"/>
              </p:cNvSpPr>
              <p:nvPr/>
            </p:nvSpPr>
            <p:spPr bwMode="auto">
              <a:xfrm>
                <a:off x="781" y="2212"/>
                <a:ext cx="215" cy="60"/>
              </a:xfrm>
              <a:custGeom>
                <a:avLst/>
                <a:gdLst>
                  <a:gd name="T0" fmla="*/ 47 w 445"/>
                  <a:gd name="T1" fmla="*/ 3 h 124"/>
                  <a:gd name="T2" fmla="*/ 43 w 445"/>
                  <a:gd name="T3" fmla="*/ 2 h 124"/>
                  <a:gd name="T4" fmla="*/ 40 w 445"/>
                  <a:gd name="T5" fmla="*/ 1 h 124"/>
                  <a:gd name="T6" fmla="*/ 36 w 445"/>
                  <a:gd name="T7" fmla="*/ 0 h 124"/>
                  <a:gd name="T8" fmla="*/ 32 w 445"/>
                  <a:gd name="T9" fmla="*/ 0 h 124"/>
                  <a:gd name="T10" fmla="*/ 30 w 445"/>
                  <a:gd name="T11" fmla="*/ 0 h 124"/>
                  <a:gd name="T12" fmla="*/ 25 w 445"/>
                  <a:gd name="T13" fmla="*/ 0 h 124"/>
                  <a:gd name="T14" fmla="*/ 21 w 445"/>
                  <a:gd name="T15" fmla="*/ 0 h 124"/>
                  <a:gd name="T16" fmla="*/ 16 w 445"/>
                  <a:gd name="T17" fmla="*/ 1 h 124"/>
                  <a:gd name="T18" fmla="*/ 11 w 445"/>
                  <a:gd name="T19" fmla="*/ 1 h 124"/>
                  <a:gd name="T20" fmla="*/ 4 w 445"/>
                  <a:gd name="T21" fmla="*/ 0 h 124"/>
                  <a:gd name="T22" fmla="*/ 4 w 445"/>
                  <a:gd name="T23" fmla="*/ 0 h 124"/>
                  <a:gd name="T24" fmla="*/ 3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2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7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9 h 124"/>
                  <a:gd name="T58" fmla="*/ 2 w 445"/>
                  <a:gd name="T59" fmla="*/ 9 h 124"/>
                  <a:gd name="T60" fmla="*/ 2 w 445"/>
                  <a:gd name="T61" fmla="*/ 8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3 h 124"/>
                  <a:gd name="T70" fmla="*/ 18 w 445"/>
                  <a:gd name="T71" fmla="*/ 2 h 124"/>
                  <a:gd name="T72" fmla="*/ 24 w 445"/>
                  <a:gd name="T73" fmla="*/ 1 h 124"/>
                  <a:gd name="T74" fmla="*/ 31 w 445"/>
                  <a:gd name="T75" fmla="*/ 1 h 124"/>
                  <a:gd name="T76" fmla="*/ 35 w 445"/>
                  <a:gd name="T77" fmla="*/ 2 h 124"/>
                  <a:gd name="T78" fmla="*/ 37 w 445"/>
                  <a:gd name="T79" fmla="*/ 2 h 124"/>
                  <a:gd name="T80" fmla="*/ 37 w 445"/>
                  <a:gd name="T81" fmla="*/ 4 h 124"/>
                  <a:gd name="T82" fmla="*/ 37 w 445"/>
                  <a:gd name="T83" fmla="*/ 6 h 124"/>
                  <a:gd name="T84" fmla="*/ 36 w 445"/>
                  <a:gd name="T85" fmla="*/ 9 h 124"/>
                  <a:gd name="T86" fmla="*/ 36 w 445"/>
                  <a:gd name="T87" fmla="*/ 14 h 124"/>
                  <a:gd name="T88" fmla="*/ 36 w 445"/>
                  <a:gd name="T89" fmla="*/ 14 h 124"/>
                  <a:gd name="T90" fmla="*/ 36 w 445"/>
                  <a:gd name="T91" fmla="*/ 13 h 124"/>
                  <a:gd name="T92" fmla="*/ 36 w 445"/>
                  <a:gd name="T93" fmla="*/ 11 h 124"/>
                  <a:gd name="T94" fmla="*/ 37 w 445"/>
                  <a:gd name="T95" fmla="*/ 8 h 124"/>
                  <a:gd name="T96" fmla="*/ 38 w 445"/>
                  <a:gd name="T97" fmla="*/ 6 h 124"/>
                  <a:gd name="T98" fmla="*/ 38 w 445"/>
                  <a:gd name="T99" fmla="*/ 5 h 124"/>
                  <a:gd name="T100" fmla="*/ 39 w 445"/>
                  <a:gd name="T101" fmla="*/ 4 h 124"/>
                  <a:gd name="T102" fmla="*/ 40 w 445"/>
                  <a:gd name="T103" fmla="*/ 4 h 124"/>
                  <a:gd name="T104" fmla="*/ 41 w 445"/>
                  <a:gd name="T105" fmla="*/ 3 h 124"/>
                  <a:gd name="T106" fmla="*/ 42 w 445"/>
                  <a:gd name="T107" fmla="*/ 3 h 124"/>
                  <a:gd name="T108" fmla="*/ 42 w 445"/>
                  <a:gd name="T109" fmla="*/ 3 h 124"/>
                  <a:gd name="T110" fmla="*/ 43 w 445"/>
                  <a:gd name="T111" fmla="*/ 3 h 124"/>
                  <a:gd name="T112" fmla="*/ 44 w 445"/>
                  <a:gd name="T113" fmla="*/ 3 h 124"/>
                  <a:gd name="T114" fmla="*/ 46 w 445"/>
                  <a:gd name="T115" fmla="*/ 4 h 124"/>
                  <a:gd name="T116" fmla="*/ 47 w 445"/>
                  <a:gd name="T117" fmla="*/ 5 h 124"/>
                  <a:gd name="T118" fmla="*/ 49 w 445"/>
                  <a:gd name="T119" fmla="*/ 5 h 124"/>
                  <a:gd name="T120" fmla="*/ 49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2" name="Freeform 94"/>
              <p:cNvSpPr>
                <a:spLocks noChangeAspect="1"/>
              </p:cNvSpPr>
              <p:nvPr/>
            </p:nvSpPr>
            <p:spPr bwMode="auto">
              <a:xfrm>
                <a:off x="686" y="2155"/>
                <a:ext cx="186" cy="377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7 h 778"/>
                  <a:gd name="T16" fmla="*/ 1 w 384"/>
                  <a:gd name="T17" fmla="*/ 20 h 778"/>
                  <a:gd name="T18" fmla="*/ 3 w 384"/>
                  <a:gd name="T19" fmla="*/ 24 h 778"/>
                  <a:gd name="T20" fmla="*/ 4 w 384"/>
                  <a:gd name="T21" fmla="*/ 27 h 778"/>
                  <a:gd name="T22" fmla="*/ 4 w 384"/>
                  <a:gd name="T23" fmla="*/ 29 h 778"/>
                  <a:gd name="T24" fmla="*/ 4 w 384"/>
                  <a:gd name="T25" fmla="*/ 32 h 778"/>
                  <a:gd name="T26" fmla="*/ 3 w 384"/>
                  <a:gd name="T27" fmla="*/ 36 h 778"/>
                  <a:gd name="T28" fmla="*/ 3 w 384"/>
                  <a:gd name="T29" fmla="*/ 40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7 h 778"/>
                  <a:gd name="T36" fmla="*/ 7 w 384"/>
                  <a:gd name="T37" fmla="*/ 49 h 778"/>
                  <a:gd name="T38" fmla="*/ 8 w 384"/>
                  <a:gd name="T39" fmla="*/ 50 h 778"/>
                  <a:gd name="T40" fmla="*/ 9 w 384"/>
                  <a:gd name="T41" fmla="*/ 51 h 778"/>
                  <a:gd name="T42" fmla="*/ 12 w 384"/>
                  <a:gd name="T43" fmla="*/ 52 h 778"/>
                  <a:gd name="T44" fmla="*/ 14 w 384"/>
                  <a:gd name="T45" fmla="*/ 53 h 778"/>
                  <a:gd name="T46" fmla="*/ 16 w 384"/>
                  <a:gd name="T47" fmla="*/ 56 h 778"/>
                  <a:gd name="T48" fmla="*/ 16 w 384"/>
                  <a:gd name="T49" fmla="*/ 59 h 778"/>
                  <a:gd name="T50" fmla="*/ 15 w 384"/>
                  <a:gd name="T51" fmla="*/ 62 h 778"/>
                  <a:gd name="T52" fmla="*/ 15 w 384"/>
                  <a:gd name="T53" fmla="*/ 63 h 778"/>
                  <a:gd name="T54" fmla="*/ 15 w 384"/>
                  <a:gd name="T55" fmla="*/ 64 h 778"/>
                  <a:gd name="T56" fmla="*/ 18 w 384"/>
                  <a:gd name="T57" fmla="*/ 70 h 778"/>
                  <a:gd name="T58" fmla="*/ 23 w 384"/>
                  <a:gd name="T59" fmla="*/ 76 h 778"/>
                  <a:gd name="T60" fmla="*/ 30 w 384"/>
                  <a:gd name="T61" fmla="*/ 82 h 778"/>
                  <a:gd name="T62" fmla="*/ 37 w 384"/>
                  <a:gd name="T63" fmla="*/ 86 h 778"/>
                  <a:gd name="T64" fmla="*/ 44 w 384"/>
                  <a:gd name="T65" fmla="*/ 89 h 778"/>
                  <a:gd name="T66" fmla="*/ 40 w 384"/>
                  <a:gd name="T67" fmla="*/ 86 h 778"/>
                  <a:gd name="T68" fmla="*/ 32 w 384"/>
                  <a:gd name="T69" fmla="*/ 81 h 778"/>
                  <a:gd name="T70" fmla="*/ 25 w 384"/>
                  <a:gd name="T71" fmla="*/ 75 h 778"/>
                  <a:gd name="T72" fmla="*/ 20 w 384"/>
                  <a:gd name="T73" fmla="*/ 67 h 778"/>
                  <a:gd name="T74" fmla="*/ 21 w 384"/>
                  <a:gd name="T75" fmla="*/ 59 h 778"/>
                  <a:gd name="T76" fmla="*/ 24 w 384"/>
                  <a:gd name="T77" fmla="*/ 54 h 778"/>
                  <a:gd name="T78" fmla="*/ 24 w 384"/>
                  <a:gd name="T79" fmla="*/ 54 h 778"/>
                  <a:gd name="T80" fmla="*/ 23 w 384"/>
                  <a:gd name="T81" fmla="*/ 54 h 778"/>
                  <a:gd name="T82" fmla="*/ 22 w 384"/>
                  <a:gd name="T83" fmla="*/ 53 h 778"/>
                  <a:gd name="T84" fmla="*/ 21 w 384"/>
                  <a:gd name="T85" fmla="*/ 53 h 778"/>
                  <a:gd name="T86" fmla="*/ 20 w 384"/>
                  <a:gd name="T87" fmla="*/ 53 h 778"/>
                  <a:gd name="T88" fmla="*/ 18 w 384"/>
                  <a:gd name="T89" fmla="*/ 53 h 778"/>
                  <a:gd name="T90" fmla="*/ 16 w 384"/>
                  <a:gd name="T91" fmla="*/ 51 h 778"/>
                  <a:gd name="T92" fmla="*/ 13 w 384"/>
                  <a:gd name="T93" fmla="*/ 49 h 778"/>
                  <a:gd name="T94" fmla="*/ 10 w 384"/>
                  <a:gd name="T95" fmla="*/ 47 h 778"/>
                  <a:gd name="T96" fmla="*/ 8 w 384"/>
                  <a:gd name="T97" fmla="*/ 44 h 778"/>
                  <a:gd name="T98" fmla="*/ 7 w 384"/>
                  <a:gd name="T99" fmla="*/ 42 h 778"/>
                  <a:gd name="T100" fmla="*/ 6 w 384"/>
                  <a:gd name="T101" fmla="*/ 38 h 778"/>
                  <a:gd name="T102" fmla="*/ 7 w 384"/>
                  <a:gd name="T103" fmla="*/ 35 h 778"/>
                  <a:gd name="T104" fmla="*/ 8 w 384"/>
                  <a:gd name="T105" fmla="*/ 32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19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3" name="Freeform 95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70" cy="46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3 h 96"/>
                  <a:gd name="T10" fmla="*/ 6 w 146"/>
                  <a:gd name="T11" fmla="*/ 4 h 96"/>
                  <a:gd name="T12" fmla="*/ 8 w 146"/>
                  <a:gd name="T13" fmla="*/ 4 h 96"/>
                  <a:gd name="T14" fmla="*/ 8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1 w 146"/>
                  <a:gd name="T23" fmla="*/ 6 h 96"/>
                  <a:gd name="T24" fmla="*/ 12 w 146"/>
                  <a:gd name="T25" fmla="*/ 6 h 96"/>
                  <a:gd name="T26" fmla="*/ 12 w 146"/>
                  <a:gd name="T27" fmla="*/ 6 h 96"/>
                  <a:gd name="T28" fmla="*/ 12 w 146"/>
                  <a:gd name="T29" fmla="*/ 7 h 96"/>
                  <a:gd name="T30" fmla="*/ 12 w 146"/>
                  <a:gd name="T31" fmla="*/ 7 h 96"/>
                  <a:gd name="T32" fmla="*/ 12 w 146"/>
                  <a:gd name="T33" fmla="*/ 7 h 96"/>
                  <a:gd name="T34" fmla="*/ 12 w 146"/>
                  <a:gd name="T35" fmla="*/ 8 h 96"/>
                  <a:gd name="T36" fmla="*/ 12 w 146"/>
                  <a:gd name="T37" fmla="*/ 9 h 96"/>
                  <a:gd name="T38" fmla="*/ 11 w 146"/>
                  <a:gd name="T39" fmla="*/ 9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1 w 146"/>
                  <a:gd name="T51" fmla="*/ 10 h 96"/>
                  <a:gd name="T52" fmla="*/ 12 w 146"/>
                  <a:gd name="T53" fmla="*/ 10 h 96"/>
                  <a:gd name="T54" fmla="*/ 13 w 146"/>
                  <a:gd name="T55" fmla="*/ 11 h 96"/>
                  <a:gd name="T56" fmla="*/ 14 w 146"/>
                  <a:gd name="T57" fmla="*/ 11 h 96"/>
                  <a:gd name="T58" fmla="*/ 15 w 146"/>
                  <a:gd name="T59" fmla="*/ 10 h 96"/>
                  <a:gd name="T60" fmla="*/ 16 w 146"/>
                  <a:gd name="T61" fmla="*/ 9 h 96"/>
                  <a:gd name="T62" fmla="*/ 16 w 146"/>
                  <a:gd name="T63" fmla="*/ 7 h 96"/>
                  <a:gd name="T64" fmla="*/ 13 w 146"/>
                  <a:gd name="T65" fmla="*/ 5 h 96"/>
                  <a:gd name="T66" fmla="*/ 12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4" name="Freeform 96"/>
              <p:cNvSpPr>
                <a:spLocks noChangeAspect="1"/>
              </p:cNvSpPr>
              <p:nvPr/>
            </p:nvSpPr>
            <p:spPr bwMode="auto">
              <a:xfrm>
                <a:off x="783" y="1975"/>
                <a:ext cx="49" cy="27"/>
              </a:xfrm>
              <a:custGeom>
                <a:avLst/>
                <a:gdLst>
                  <a:gd name="T0" fmla="*/ 8 w 102"/>
                  <a:gd name="T1" fmla="*/ 6 h 55"/>
                  <a:gd name="T2" fmla="*/ 9 w 102"/>
                  <a:gd name="T3" fmla="*/ 6 h 55"/>
                  <a:gd name="T4" fmla="*/ 9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9 w 102"/>
                  <a:gd name="T11" fmla="*/ 4 h 55"/>
                  <a:gd name="T12" fmla="*/ 9 w 102"/>
                  <a:gd name="T13" fmla="*/ 3 h 55"/>
                  <a:gd name="T14" fmla="*/ 8 w 102"/>
                  <a:gd name="T15" fmla="*/ 2 h 55"/>
                  <a:gd name="T16" fmla="*/ 7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4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7 w 102"/>
                  <a:gd name="T47" fmla="*/ 1 h 55"/>
                  <a:gd name="T48" fmla="*/ 9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1 w 102"/>
                  <a:gd name="T55" fmla="*/ 5 h 55"/>
                  <a:gd name="T56" fmla="*/ 11 w 102"/>
                  <a:gd name="T57" fmla="*/ 6 h 55"/>
                  <a:gd name="T58" fmla="*/ 10 w 102"/>
                  <a:gd name="T59" fmla="*/ 6 h 55"/>
                  <a:gd name="T60" fmla="*/ 10 w 102"/>
                  <a:gd name="T61" fmla="*/ 6 h 55"/>
                  <a:gd name="T62" fmla="*/ 9 w 102"/>
                  <a:gd name="T63" fmla="*/ 6 h 55"/>
                  <a:gd name="T64" fmla="*/ 9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5" name="Freeform 97"/>
              <p:cNvSpPr>
                <a:spLocks noChangeAspect="1"/>
              </p:cNvSpPr>
              <p:nvPr/>
            </p:nvSpPr>
            <p:spPr bwMode="auto">
              <a:xfrm>
                <a:off x="741" y="2385"/>
                <a:ext cx="97" cy="51"/>
              </a:xfrm>
              <a:custGeom>
                <a:avLst/>
                <a:gdLst>
                  <a:gd name="T0" fmla="*/ 16 w 200"/>
                  <a:gd name="T1" fmla="*/ 11 h 107"/>
                  <a:gd name="T2" fmla="*/ 16 w 200"/>
                  <a:gd name="T3" fmla="*/ 10 h 107"/>
                  <a:gd name="T4" fmla="*/ 15 w 200"/>
                  <a:gd name="T5" fmla="*/ 8 h 107"/>
                  <a:gd name="T6" fmla="*/ 14 w 200"/>
                  <a:gd name="T7" fmla="*/ 7 h 107"/>
                  <a:gd name="T8" fmla="*/ 12 w 200"/>
                  <a:gd name="T9" fmla="*/ 6 h 107"/>
                  <a:gd name="T10" fmla="*/ 11 w 200"/>
                  <a:gd name="T11" fmla="*/ 5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2 h 107"/>
                  <a:gd name="T28" fmla="*/ 8 w 200"/>
                  <a:gd name="T29" fmla="*/ 2 h 107"/>
                  <a:gd name="T30" fmla="*/ 10 w 200"/>
                  <a:gd name="T31" fmla="*/ 3 h 107"/>
                  <a:gd name="T32" fmla="*/ 11 w 200"/>
                  <a:gd name="T33" fmla="*/ 3 h 107"/>
                  <a:gd name="T34" fmla="*/ 13 w 200"/>
                  <a:gd name="T35" fmla="*/ 3 h 107"/>
                  <a:gd name="T36" fmla="*/ 14 w 200"/>
                  <a:gd name="T37" fmla="*/ 3 h 107"/>
                  <a:gd name="T38" fmla="*/ 14 w 200"/>
                  <a:gd name="T39" fmla="*/ 2 h 107"/>
                  <a:gd name="T40" fmla="*/ 15 w 200"/>
                  <a:gd name="T41" fmla="*/ 2 h 107"/>
                  <a:gd name="T42" fmla="*/ 16 w 200"/>
                  <a:gd name="T43" fmla="*/ 1 h 107"/>
                  <a:gd name="T44" fmla="*/ 16 w 200"/>
                  <a:gd name="T45" fmla="*/ 1 h 107"/>
                  <a:gd name="T46" fmla="*/ 18 w 200"/>
                  <a:gd name="T47" fmla="*/ 0 h 107"/>
                  <a:gd name="T48" fmla="*/ 19 w 200"/>
                  <a:gd name="T49" fmla="*/ 0 h 107"/>
                  <a:gd name="T50" fmla="*/ 20 w 200"/>
                  <a:gd name="T51" fmla="*/ 0 h 107"/>
                  <a:gd name="T52" fmla="*/ 22 w 200"/>
                  <a:gd name="T53" fmla="*/ 0 h 107"/>
                  <a:gd name="T54" fmla="*/ 23 w 200"/>
                  <a:gd name="T55" fmla="*/ 1 h 107"/>
                  <a:gd name="T56" fmla="*/ 22 w 200"/>
                  <a:gd name="T57" fmla="*/ 1 h 107"/>
                  <a:gd name="T58" fmla="*/ 22 w 200"/>
                  <a:gd name="T59" fmla="*/ 1 h 107"/>
                  <a:gd name="T60" fmla="*/ 22 w 200"/>
                  <a:gd name="T61" fmla="*/ 1 h 107"/>
                  <a:gd name="T62" fmla="*/ 21 w 200"/>
                  <a:gd name="T63" fmla="*/ 1 h 107"/>
                  <a:gd name="T64" fmla="*/ 21 w 200"/>
                  <a:gd name="T65" fmla="*/ 1 h 107"/>
                  <a:gd name="T66" fmla="*/ 19 w 200"/>
                  <a:gd name="T67" fmla="*/ 1 h 107"/>
                  <a:gd name="T68" fmla="*/ 17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6 w 200"/>
                  <a:gd name="T81" fmla="*/ 10 h 107"/>
                  <a:gd name="T82" fmla="*/ 16 w 200"/>
                  <a:gd name="T83" fmla="*/ 10 h 107"/>
                  <a:gd name="T84" fmla="*/ 16 w 200"/>
                  <a:gd name="T85" fmla="*/ 10 h 107"/>
                  <a:gd name="T86" fmla="*/ 17 w 200"/>
                  <a:gd name="T87" fmla="*/ 11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6" name="Freeform 98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29"/>
              </a:xfrm>
              <a:custGeom>
                <a:avLst/>
                <a:gdLst>
                  <a:gd name="T0" fmla="*/ 8 w 94"/>
                  <a:gd name="T1" fmla="*/ 6 h 60"/>
                  <a:gd name="T2" fmla="*/ 8 w 94"/>
                  <a:gd name="T3" fmla="*/ 5 h 60"/>
                  <a:gd name="T4" fmla="*/ 7 w 94"/>
                  <a:gd name="T5" fmla="*/ 4 h 60"/>
                  <a:gd name="T6" fmla="*/ 7 w 94"/>
                  <a:gd name="T7" fmla="*/ 3 h 60"/>
                  <a:gd name="T8" fmla="*/ 6 w 94"/>
                  <a:gd name="T9" fmla="*/ 3 h 60"/>
                  <a:gd name="T10" fmla="*/ 5 w 94"/>
                  <a:gd name="T11" fmla="*/ 2 h 60"/>
                  <a:gd name="T12" fmla="*/ 5 w 94"/>
                  <a:gd name="T13" fmla="*/ 2 h 60"/>
                  <a:gd name="T14" fmla="*/ 4 w 94"/>
                  <a:gd name="T15" fmla="*/ 2 h 60"/>
                  <a:gd name="T16" fmla="*/ 2 w 94"/>
                  <a:gd name="T17" fmla="*/ 1 h 60"/>
                  <a:gd name="T18" fmla="*/ 1 w 94"/>
                  <a:gd name="T19" fmla="*/ 1 h 60"/>
                  <a:gd name="T20" fmla="*/ 0 w 94"/>
                  <a:gd name="T21" fmla="*/ 1 h 60"/>
                  <a:gd name="T22" fmla="*/ 0 w 94"/>
                  <a:gd name="T23" fmla="*/ 1 h 60"/>
                  <a:gd name="T24" fmla="*/ 2 w 94"/>
                  <a:gd name="T25" fmla="*/ 1 h 60"/>
                  <a:gd name="T26" fmla="*/ 3 w 94"/>
                  <a:gd name="T27" fmla="*/ 1 h 60"/>
                  <a:gd name="T28" fmla="*/ 5 w 94"/>
                  <a:gd name="T29" fmla="*/ 1 h 60"/>
                  <a:gd name="T30" fmla="*/ 6 w 94"/>
                  <a:gd name="T31" fmla="*/ 1 h 60"/>
                  <a:gd name="T32" fmla="*/ 7 w 94"/>
                  <a:gd name="T33" fmla="*/ 1 h 60"/>
                  <a:gd name="T34" fmla="*/ 7 w 94"/>
                  <a:gd name="T35" fmla="*/ 0 h 60"/>
                  <a:gd name="T36" fmla="*/ 8 w 94"/>
                  <a:gd name="T37" fmla="*/ 0 h 60"/>
                  <a:gd name="T38" fmla="*/ 9 w 94"/>
                  <a:gd name="T39" fmla="*/ 0 h 60"/>
                  <a:gd name="T40" fmla="*/ 10 w 94"/>
                  <a:gd name="T41" fmla="*/ 0 h 60"/>
                  <a:gd name="T42" fmla="*/ 11 w 94"/>
                  <a:gd name="T43" fmla="*/ 0 h 60"/>
                  <a:gd name="T44" fmla="*/ 11 w 94"/>
                  <a:gd name="T45" fmla="*/ 0 h 60"/>
                  <a:gd name="T46" fmla="*/ 11 w 94"/>
                  <a:gd name="T47" fmla="*/ 0 h 60"/>
                  <a:gd name="T48" fmla="*/ 10 w 94"/>
                  <a:gd name="T49" fmla="*/ 0 h 60"/>
                  <a:gd name="T50" fmla="*/ 10 w 94"/>
                  <a:gd name="T51" fmla="*/ 0 h 60"/>
                  <a:gd name="T52" fmla="*/ 9 w 94"/>
                  <a:gd name="T53" fmla="*/ 0 h 60"/>
                  <a:gd name="T54" fmla="*/ 9 w 94"/>
                  <a:gd name="T55" fmla="*/ 1 h 60"/>
                  <a:gd name="T56" fmla="*/ 9 w 94"/>
                  <a:gd name="T57" fmla="*/ 1 h 60"/>
                  <a:gd name="T58" fmla="*/ 8 w 94"/>
                  <a:gd name="T59" fmla="*/ 2 h 60"/>
                  <a:gd name="T60" fmla="*/ 8 w 94"/>
                  <a:gd name="T61" fmla="*/ 4 h 60"/>
                  <a:gd name="T62" fmla="*/ 8 w 94"/>
                  <a:gd name="T63" fmla="*/ 6 h 60"/>
                  <a:gd name="T64" fmla="*/ 8 w 94"/>
                  <a:gd name="T65" fmla="*/ 7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7" name="Freeform 99"/>
              <p:cNvSpPr>
                <a:spLocks noChangeAspect="1"/>
              </p:cNvSpPr>
              <p:nvPr/>
            </p:nvSpPr>
            <p:spPr bwMode="auto">
              <a:xfrm>
                <a:off x="847" y="2499"/>
                <a:ext cx="114" cy="69"/>
              </a:xfrm>
              <a:custGeom>
                <a:avLst/>
                <a:gdLst>
                  <a:gd name="T0" fmla="*/ 20 w 237"/>
                  <a:gd name="T1" fmla="*/ 15 h 144"/>
                  <a:gd name="T2" fmla="*/ 18 w 237"/>
                  <a:gd name="T3" fmla="*/ 13 h 144"/>
                  <a:gd name="T4" fmla="*/ 15 w 237"/>
                  <a:gd name="T5" fmla="*/ 12 h 144"/>
                  <a:gd name="T6" fmla="*/ 14 w 237"/>
                  <a:gd name="T7" fmla="*/ 11 h 144"/>
                  <a:gd name="T8" fmla="*/ 14 w 237"/>
                  <a:gd name="T9" fmla="*/ 11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7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7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3 w 237"/>
                  <a:gd name="T31" fmla="*/ 8 h 144"/>
                  <a:gd name="T32" fmla="*/ 15 w 237"/>
                  <a:gd name="T33" fmla="*/ 7 h 144"/>
                  <a:gd name="T34" fmla="*/ 17 w 237"/>
                  <a:gd name="T35" fmla="*/ 6 h 144"/>
                  <a:gd name="T36" fmla="*/ 18 w 237"/>
                  <a:gd name="T37" fmla="*/ 6 h 144"/>
                  <a:gd name="T38" fmla="*/ 18 w 237"/>
                  <a:gd name="T39" fmla="*/ 4 h 144"/>
                  <a:gd name="T40" fmla="*/ 19 w 237"/>
                  <a:gd name="T41" fmla="*/ 1 h 144"/>
                  <a:gd name="T42" fmla="*/ 19 w 237"/>
                  <a:gd name="T43" fmla="*/ 0 h 144"/>
                  <a:gd name="T44" fmla="*/ 20 w 237"/>
                  <a:gd name="T45" fmla="*/ 0 h 144"/>
                  <a:gd name="T46" fmla="*/ 19 w 237"/>
                  <a:gd name="T47" fmla="*/ 2 h 144"/>
                  <a:gd name="T48" fmla="*/ 19 w 237"/>
                  <a:gd name="T49" fmla="*/ 5 h 144"/>
                  <a:gd name="T50" fmla="*/ 20 w 237"/>
                  <a:gd name="T51" fmla="*/ 6 h 144"/>
                  <a:gd name="T52" fmla="*/ 21 w 237"/>
                  <a:gd name="T53" fmla="*/ 6 h 144"/>
                  <a:gd name="T54" fmla="*/ 24 w 237"/>
                  <a:gd name="T55" fmla="*/ 5 h 144"/>
                  <a:gd name="T56" fmla="*/ 26 w 237"/>
                  <a:gd name="T57" fmla="*/ 5 h 144"/>
                  <a:gd name="T58" fmla="*/ 26 w 237"/>
                  <a:gd name="T59" fmla="*/ 5 h 144"/>
                  <a:gd name="T60" fmla="*/ 25 w 237"/>
                  <a:gd name="T61" fmla="*/ 5 h 144"/>
                  <a:gd name="T62" fmla="*/ 25 w 237"/>
                  <a:gd name="T63" fmla="*/ 5 h 144"/>
                  <a:gd name="T64" fmla="*/ 25 w 237"/>
                  <a:gd name="T65" fmla="*/ 5 h 144"/>
                  <a:gd name="T66" fmla="*/ 23 w 237"/>
                  <a:gd name="T67" fmla="*/ 6 h 144"/>
                  <a:gd name="T68" fmla="*/ 21 w 237"/>
                  <a:gd name="T69" fmla="*/ 7 h 144"/>
                  <a:gd name="T70" fmla="*/ 19 w 237"/>
                  <a:gd name="T71" fmla="*/ 9 h 144"/>
                  <a:gd name="T72" fmla="*/ 16 w 237"/>
                  <a:gd name="T73" fmla="*/ 9 h 144"/>
                  <a:gd name="T74" fmla="*/ 16 w 237"/>
                  <a:gd name="T75" fmla="*/ 10 h 144"/>
                  <a:gd name="T76" fmla="*/ 16 w 237"/>
                  <a:gd name="T77" fmla="*/ 10 h 144"/>
                  <a:gd name="T78" fmla="*/ 17 w 237"/>
                  <a:gd name="T79" fmla="*/ 11 h 144"/>
                  <a:gd name="T80" fmla="*/ 17 w 237"/>
                  <a:gd name="T81" fmla="*/ 11 h 144"/>
                  <a:gd name="T82" fmla="*/ 19 w 237"/>
                  <a:gd name="T83" fmla="*/ 12 h 144"/>
                  <a:gd name="T84" fmla="*/ 20 w 237"/>
                  <a:gd name="T85" fmla="*/ 14 h 144"/>
                  <a:gd name="T86" fmla="*/ 21 w 237"/>
                  <a:gd name="T87" fmla="*/ 16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8" name="Freeform 100"/>
              <p:cNvSpPr>
                <a:spLocks noChangeAspect="1"/>
              </p:cNvSpPr>
              <p:nvPr/>
            </p:nvSpPr>
            <p:spPr bwMode="auto">
              <a:xfrm>
                <a:off x="873" y="2507"/>
                <a:ext cx="64" cy="48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9 h 100"/>
                  <a:gd name="T4" fmla="*/ 8 w 133"/>
                  <a:gd name="T5" fmla="*/ 8 h 100"/>
                  <a:gd name="T6" fmla="*/ 7 w 133"/>
                  <a:gd name="T7" fmla="*/ 8 h 100"/>
                  <a:gd name="T8" fmla="*/ 7 w 133"/>
                  <a:gd name="T9" fmla="*/ 8 h 100"/>
                  <a:gd name="T10" fmla="*/ 6 w 133"/>
                  <a:gd name="T11" fmla="*/ 8 h 100"/>
                  <a:gd name="T12" fmla="*/ 6 w 133"/>
                  <a:gd name="T13" fmla="*/ 7 h 100"/>
                  <a:gd name="T14" fmla="*/ 5 w 133"/>
                  <a:gd name="T15" fmla="*/ 7 h 100"/>
                  <a:gd name="T16" fmla="*/ 4 w 133"/>
                  <a:gd name="T17" fmla="*/ 6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6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6 h 100"/>
                  <a:gd name="T34" fmla="*/ 10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5 h 100"/>
                  <a:gd name="T42" fmla="*/ 12 w 133"/>
                  <a:gd name="T43" fmla="*/ 5 h 100"/>
                  <a:gd name="T44" fmla="*/ 12 w 133"/>
                  <a:gd name="T45" fmla="*/ 5 h 100"/>
                  <a:gd name="T46" fmla="*/ 12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3 w 133"/>
                  <a:gd name="T55" fmla="*/ 0 h 100"/>
                  <a:gd name="T56" fmla="*/ 13 w 133"/>
                  <a:gd name="T57" fmla="*/ 0 h 100"/>
                  <a:gd name="T58" fmla="*/ 13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3 w 133"/>
                  <a:gd name="T67" fmla="*/ 5 h 100"/>
                  <a:gd name="T68" fmla="*/ 13 w 133"/>
                  <a:gd name="T69" fmla="*/ 5 h 100"/>
                  <a:gd name="T70" fmla="*/ 14 w 133"/>
                  <a:gd name="T71" fmla="*/ 5 h 100"/>
                  <a:gd name="T72" fmla="*/ 15 w 133"/>
                  <a:gd name="T73" fmla="*/ 5 h 100"/>
                  <a:gd name="T74" fmla="*/ 14 w 133"/>
                  <a:gd name="T75" fmla="*/ 5 h 100"/>
                  <a:gd name="T76" fmla="*/ 13 w 133"/>
                  <a:gd name="T77" fmla="*/ 5 h 100"/>
                  <a:gd name="T78" fmla="*/ 13 w 133"/>
                  <a:gd name="T79" fmla="*/ 5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7 h 100"/>
                  <a:gd name="T88" fmla="*/ 9 w 133"/>
                  <a:gd name="T89" fmla="*/ 7 h 100"/>
                  <a:gd name="T90" fmla="*/ 9 w 133"/>
                  <a:gd name="T91" fmla="*/ 7 h 100"/>
                  <a:gd name="T92" fmla="*/ 9 w 133"/>
                  <a:gd name="T93" fmla="*/ 8 h 100"/>
                  <a:gd name="T94" fmla="*/ 9 w 133"/>
                  <a:gd name="T95" fmla="*/ 8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9" name="Freeform 101"/>
              <p:cNvSpPr>
                <a:spLocks noChangeAspect="1"/>
              </p:cNvSpPr>
              <p:nvPr/>
            </p:nvSpPr>
            <p:spPr bwMode="auto">
              <a:xfrm>
                <a:off x="905" y="2534"/>
                <a:ext cx="117" cy="68"/>
              </a:xfrm>
              <a:custGeom>
                <a:avLst/>
                <a:gdLst>
                  <a:gd name="T0" fmla="*/ 19 w 242"/>
                  <a:gd name="T1" fmla="*/ 8 h 140"/>
                  <a:gd name="T2" fmla="*/ 19 w 242"/>
                  <a:gd name="T3" fmla="*/ 8 h 140"/>
                  <a:gd name="T4" fmla="*/ 20 w 242"/>
                  <a:gd name="T5" fmla="*/ 9 h 140"/>
                  <a:gd name="T6" fmla="*/ 20 w 242"/>
                  <a:gd name="T7" fmla="*/ 9 h 140"/>
                  <a:gd name="T8" fmla="*/ 21 w 242"/>
                  <a:gd name="T9" fmla="*/ 10 h 140"/>
                  <a:gd name="T10" fmla="*/ 21 w 242"/>
                  <a:gd name="T11" fmla="*/ 10 h 140"/>
                  <a:gd name="T12" fmla="*/ 22 w 242"/>
                  <a:gd name="T13" fmla="*/ 11 h 140"/>
                  <a:gd name="T14" fmla="*/ 24 w 242"/>
                  <a:gd name="T15" fmla="*/ 12 h 140"/>
                  <a:gd name="T16" fmla="*/ 25 w 242"/>
                  <a:gd name="T17" fmla="*/ 13 h 140"/>
                  <a:gd name="T18" fmla="*/ 26 w 242"/>
                  <a:gd name="T19" fmla="*/ 15 h 140"/>
                  <a:gd name="T20" fmla="*/ 28 w 242"/>
                  <a:gd name="T21" fmla="*/ 16 h 140"/>
                  <a:gd name="T22" fmla="*/ 27 w 242"/>
                  <a:gd name="T23" fmla="*/ 16 h 140"/>
                  <a:gd name="T24" fmla="*/ 27 w 242"/>
                  <a:gd name="T25" fmla="*/ 16 h 140"/>
                  <a:gd name="T26" fmla="*/ 26 w 242"/>
                  <a:gd name="T27" fmla="*/ 16 h 140"/>
                  <a:gd name="T28" fmla="*/ 25 w 242"/>
                  <a:gd name="T29" fmla="*/ 16 h 140"/>
                  <a:gd name="T30" fmla="*/ 25 w 242"/>
                  <a:gd name="T31" fmla="*/ 16 h 140"/>
                  <a:gd name="T32" fmla="*/ 25 w 242"/>
                  <a:gd name="T33" fmla="*/ 16 h 140"/>
                  <a:gd name="T34" fmla="*/ 21 w 242"/>
                  <a:gd name="T35" fmla="*/ 14 h 140"/>
                  <a:gd name="T36" fmla="*/ 17 w 242"/>
                  <a:gd name="T37" fmla="*/ 13 h 140"/>
                  <a:gd name="T38" fmla="*/ 14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8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3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5 w 242"/>
                  <a:gd name="T81" fmla="*/ 5 h 140"/>
                  <a:gd name="T82" fmla="*/ 15 w 242"/>
                  <a:gd name="T83" fmla="*/ 3 h 140"/>
                  <a:gd name="T84" fmla="*/ 15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0" name="Freeform 102"/>
              <p:cNvSpPr>
                <a:spLocks noChangeAspect="1"/>
              </p:cNvSpPr>
              <p:nvPr/>
            </p:nvSpPr>
            <p:spPr bwMode="auto">
              <a:xfrm>
                <a:off x="921" y="2429"/>
                <a:ext cx="45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9 w 94"/>
                  <a:gd name="T7" fmla="*/ 3 h 93"/>
                  <a:gd name="T8" fmla="*/ 9 w 94"/>
                  <a:gd name="T9" fmla="*/ 4 h 93"/>
                  <a:gd name="T10" fmla="*/ 9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8 w 94"/>
                  <a:gd name="T35" fmla="*/ 10 h 93"/>
                  <a:gd name="T36" fmla="*/ 8 w 94"/>
                  <a:gd name="T37" fmla="*/ 11 h 93"/>
                  <a:gd name="T38" fmla="*/ 8 w 94"/>
                  <a:gd name="T39" fmla="*/ 11 h 93"/>
                  <a:gd name="T40" fmla="*/ 8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7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6 w 94"/>
                  <a:gd name="T57" fmla="*/ 8 h 93"/>
                  <a:gd name="T58" fmla="*/ 6 w 94"/>
                  <a:gd name="T59" fmla="*/ 7 h 93"/>
                  <a:gd name="T60" fmla="*/ 6 w 94"/>
                  <a:gd name="T61" fmla="*/ 7 h 93"/>
                  <a:gd name="T62" fmla="*/ 6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5 w 94"/>
                  <a:gd name="T71" fmla="*/ 5 h 93"/>
                  <a:gd name="T72" fmla="*/ 5 w 94"/>
                  <a:gd name="T73" fmla="*/ 4 h 93"/>
                  <a:gd name="T74" fmla="*/ 4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8 w 94"/>
                  <a:gd name="T105" fmla="*/ 0 h 93"/>
                  <a:gd name="T106" fmla="*/ 9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1" name="Freeform 103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2" name="Freeform 104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3" name="Freeform 105"/>
              <p:cNvSpPr>
                <a:spLocks noChangeAspect="1"/>
              </p:cNvSpPr>
              <p:nvPr/>
            </p:nvSpPr>
            <p:spPr bwMode="auto">
              <a:xfrm>
                <a:off x="689" y="2235"/>
                <a:ext cx="124" cy="130"/>
              </a:xfrm>
              <a:custGeom>
                <a:avLst/>
                <a:gdLst>
                  <a:gd name="T0" fmla="*/ 14 w 257"/>
                  <a:gd name="T1" fmla="*/ 15 h 269"/>
                  <a:gd name="T2" fmla="*/ 16 w 257"/>
                  <a:gd name="T3" fmla="*/ 14 h 269"/>
                  <a:gd name="T4" fmla="*/ 19 w 257"/>
                  <a:gd name="T5" fmla="*/ 15 h 269"/>
                  <a:gd name="T6" fmla="*/ 21 w 257"/>
                  <a:gd name="T7" fmla="*/ 15 h 269"/>
                  <a:gd name="T8" fmla="*/ 23 w 257"/>
                  <a:gd name="T9" fmla="*/ 17 h 269"/>
                  <a:gd name="T10" fmla="*/ 24 w 257"/>
                  <a:gd name="T11" fmla="*/ 21 h 269"/>
                  <a:gd name="T12" fmla="*/ 27 w 257"/>
                  <a:gd name="T13" fmla="*/ 27 h 269"/>
                  <a:gd name="T14" fmla="*/ 28 w 257"/>
                  <a:gd name="T15" fmla="*/ 30 h 269"/>
                  <a:gd name="T16" fmla="*/ 27 w 257"/>
                  <a:gd name="T17" fmla="*/ 27 h 269"/>
                  <a:gd name="T18" fmla="*/ 24 w 257"/>
                  <a:gd name="T19" fmla="*/ 22 h 269"/>
                  <a:gd name="T20" fmla="*/ 21 w 257"/>
                  <a:gd name="T21" fmla="*/ 18 h 269"/>
                  <a:gd name="T22" fmla="*/ 19 w 257"/>
                  <a:gd name="T23" fmla="*/ 16 h 269"/>
                  <a:gd name="T24" fmla="*/ 17 w 257"/>
                  <a:gd name="T25" fmla="*/ 15 h 269"/>
                  <a:gd name="T26" fmla="*/ 15 w 257"/>
                  <a:gd name="T27" fmla="*/ 14 h 269"/>
                  <a:gd name="T28" fmla="*/ 14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3 w 257"/>
                  <a:gd name="T35" fmla="*/ 12 h 269"/>
                  <a:gd name="T36" fmla="*/ 13 w 257"/>
                  <a:gd name="T37" fmla="*/ 11 h 269"/>
                  <a:gd name="T38" fmla="*/ 13 w 257"/>
                  <a:gd name="T39" fmla="*/ 10 h 269"/>
                  <a:gd name="T40" fmla="*/ 13 w 257"/>
                  <a:gd name="T41" fmla="*/ 10 h 269"/>
                  <a:gd name="T42" fmla="*/ 13 w 257"/>
                  <a:gd name="T43" fmla="*/ 9 h 269"/>
                  <a:gd name="T44" fmla="*/ 14 w 257"/>
                  <a:gd name="T45" fmla="*/ 7 h 269"/>
                  <a:gd name="T46" fmla="*/ 18 w 257"/>
                  <a:gd name="T47" fmla="*/ 3 h 269"/>
                  <a:gd name="T48" fmla="*/ 21 w 257"/>
                  <a:gd name="T49" fmla="*/ 0 h 269"/>
                  <a:gd name="T50" fmla="*/ 22 w 257"/>
                  <a:gd name="T51" fmla="*/ 0 h 269"/>
                  <a:gd name="T52" fmla="*/ 20 w 257"/>
                  <a:gd name="T53" fmla="*/ 1 h 269"/>
                  <a:gd name="T54" fmla="*/ 17 w 257"/>
                  <a:gd name="T55" fmla="*/ 3 h 269"/>
                  <a:gd name="T56" fmla="*/ 14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7 h 269"/>
                  <a:gd name="T66" fmla="*/ 10 w 257"/>
                  <a:gd name="T67" fmla="*/ 7 h 269"/>
                  <a:gd name="T68" fmla="*/ 8 w 257"/>
                  <a:gd name="T69" fmla="*/ 6 h 269"/>
                  <a:gd name="T70" fmla="*/ 7 w 257"/>
                  <a:gd name="T71" fmla="*/ 4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1 w 257"/>
                  <a:gd name="T87" fmla="*/ 9 h 269"/>
                  <a:gd name="T88" fmla="*/ 13 w 257"/>
                  <a:gd name="T89" fmla="*/ 10 h 269"/>
                  <a:gd name="T90" fmla="*/ 13 w 257"/>
                  <a:gd name="T91" fmla="*/ 13 h 269"/>
                  <a:gd name="T92" fmla="*/ 13 w 257"/>
                  <a:gd name="T93" fmla="*/ 14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4" name="Freeform 106"/>
              <p:cNvSpPr>
                <a:spLocks noChangeAspect="1"/>
              </p:cNvSpPr>
              <p:nvPr/>
            </p:nvSpPr>
            <p:spPr bwMode="auto">
              <a:xfrm>
                <a:off x="790" y="2421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5" name="Freeform 107"/>
              <p:cNvSpPr>
                <a:spLocks noChangeAspect="1"/>
              </p:cNvSpPr>
              <p:nvPr/>
            </p:nvSpPr>
            <p:spPr bwMode="auto">
              <a:xfrm>
                <a:off x="787" y="2320"/>
                <a:ext cx="83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3 w 172"/>
                  <a:gd name="T15" fmla="*/ 3 h 31"/>
                  <a:gd name="T16" fmla="*/ 15 w 172"/>
                  <a:gd name="T17" fmla="*/ 3 h 31"/>
                  <a:gd name="T18" fmla="*/ 17 w 172"/>
                  <a:gd name="T19" fmla="*/ 3 h 31"/>
                  <a:gd name="T20" fmla="*/ 19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6" name="Freeform 108"/>
              <p:cNvSpPr>
                <a:spLocks noChangeAspect="1"/>
              </p:cNvSpPr>
              <p:nvPr/>
            </p:nvSpPr>
            <p:spPr bwMode="auto">
              <a:xfrm>
                <a:off x="831" y="2335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7" name="Freeform 109"/>
              <p:cNvSpPr>
                <a:spLocks noChangeAspect="1"/>
              </p:cNvSpPr>
              <p:nvPr/>
            </p:nvSpPr>
            <p:spPr bwMode="auto">
              <a:xfrm>
                <a:off x="719" y="1995"/>
                <a:ext cx="38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5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6 w 79"/>
                  <a:gd name="T55" fmla="*/ 15 h 176"/>
                  <a:gd name="T56" fmla="*/ 8 w 79"/>
                  <a:gd name="T57" fmla="*/ 14 h 176"/>
                  <a:gd name="T58" fmla="*/ 8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7 w 79"/>
                  <a:gd name="T69" fmla="*/ 7 h 176"/>
                  <a:gd name="T70" fmla="*/ 7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6 w 79"/>
                  <a:gd name="T79" fmla="*/ 3 h 176"/>
                  <a:gd name="T80" fmla="*/ 6 w 79"/>
                  <a:gd name="T81" fmla="*/ 2 h 176"/>
                  <a:gd name="T82" fmla="*/ 6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8" name="Freeform 110"/>
              <p:cNvSpPr>
                <a:spLocks noChangeAspect="1"/>
              </p:cNvSpPr>
              <p:nvPr/>
            </p:nvSpPr>
            <p:spPr bwMode="auto">
              <a:xfrm>
                <a:off x="1190" y="1742"/>
                <a:ext cx="71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4 w 146"/>
                  <a:gd name="T5" fmla="*/ 9 h 138"/>
                  <a:gd name="T6" fmla="*/ 12 w 146"/>
                  <a:gd name="T7" fmla="*/ 8 h 138"/>
                  <a:gd name="T8" fmla="*/ 9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5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0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4 w 146"/>
                  <a:gd name="T37" fmla="*/ 0 h 138"/>
                  <a:gd name="T38" fmla="*/ 14 w 146"/>
                  <a:gd name="T39" fmla="*/ 1 h 138"/>
                  <a:gd name="T40" fmla="*/ 13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2 w 146"/>
                  <a:gd name="T53" fmla="*/ 7 h 138"/>
                  <a:gd name="T54" fmla="*/ 13 w 146"/>
                  <a:gd name="T55" fmla="*/ 7 h 138"/>
                  <a:gd name="T56" fmla="*/ 15 w 146"/>
                  <a:gd name="T57" fmla="*/ 9 h 138"/>
                  <a:gd name="T58" fmla="*/ 17 w 146"/>
                  <a:gd name="T59" fmla="*/ 12 h 138"/>
                  <a:gd name="T60" fmla="*/ 17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9" name="Freeform 111"/>
              <p:cNvSpPr>
                <a:spLocks noChangeAspect="1"/>
              </p:cNvSpPr>
              <p:nvPr/>
            </p:nvSpPr>
            <p:spPr bwMode="auto">
              <a:xfrm>
                <a:off x="1210" y="1759"/>
                <a:ext cx="35" cy="17"/>
              </a:xfrm>
              <a:custGeom>
                <a:avLst/>
                <a:gdLst>
                  <a:gd name="T0" fmla="*/ 0 w 72"/>
                  <a:gd name="T1" fmla="*/ 1 h 35"/>
                  <a:gd name="T2" fmla="*/ 0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4 w 72"/>
                  <a:gd name="T13" fmla="*/ 1 h 35"/>
                  <a:gd name="T14" fmla="*/ 5 w 72"/>
                  <a:gd name="T15" fmla="*/ 1 h 35"/>
                  <a:gd name="T16" fmla="*/ 5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6 w 72"/>
                  <a:gd name="T33" fmla="*/ 0 h 35"/>
                  <a:gd name="T34" fmla="*/ 6 w 72"/>
                  <a:gd name="T35" fmla="*/ 1 h 35"/>
                  <a:gd name="T36" fmla="*/ 6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6 w 72"/>
                  <a:gd name="T47" fmla="*/ 2 h 35"/>
                  <a:gd name="T48" fmla="*/ 6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7 w 72"/>
                  <a:gd name="T59" fmla="*/ 3 h 35"/>
                  <a:gd name="T60" fmla="*/ 8 w 72"/>
                  <a:gd name="T61" fmla="*/ 3 h 35"/>
                  <a:gd name="T62" fmla="*/ 8 w 72"/>
                  <a:gd name="T63" fmla="*/ 4 h 35"/>
                  <a:gd name="T64" fmla="*/ 8 w 72"/>
                  <a:gd name="T65" fmla="*/ 4 h 35"/>
                  <a:gd name="T66" fmla="*/ 8 w 72"/>
                  <a:gd name="T67" fmla="*/ 4 h 35"/>
                  <a:gd name="T68" fmla="*/ 8 w 72"/>
                  <a:gd name="T69" fmla="*/ 4 h 35"/>
                  <a:gd name="T70" fmla="*/ 8 w 72"/>
                  <a:gd name="T71" fmla="*/ 4 h 35"/>
                  <a:gd name="T72" fmla="*/ 8 w 72"/>
                  <a:gd name="T73" fmla="*/ 4 h 35"/>
                  <a:gd name="T74" fmla="*/ 8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4 w 72"/>
                  <a:gd name="T91" fmla="*/ 2 h 35"/>
                  <a:gd name="T92" fmla="*/ 4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0 w 72"/>
                  <a:gd name="T103" fmla="*/ 1 h 35"/>
                  <a:gd name="T104" fmla="*/ 0 w 72"/>
                  <a:gd name="T105" fmla="*/ 1 h 35"/>
                  <a:gd name="T106" fmla="*/ 0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0" name="Freeform 112"/>
              <p:cNvSpPr>
                <a:spLocks noChangeAspect="1"/>
              </p:cNvSpPr>
              <p:nvPr/>
            </p:nvSpPr>
            <p:spPr bwMode="auto">
              <a:xfrm>
                <a:off x="1536" y="1870"/>
                <a:ext cx="95" cy="62"/>
              </a:xfrm>
              <a:custGeom>
                <a:avLst/>
                <a:gdLst>
                  <a:gd name="T0" fmla="*/ 21 w 197"/>
                  <a:gd name="T1" fmla="*/ 12 h 129"/>
                  <a:gd name="T2" fmla="*/ 19 w 197"/>
                  <a:gd name="T3" fmla="*/ 11 h 129"/>
                  <a:gd name="T4" fmla="*/ 16 w 197"/>
                  <a:gd name="T5" fmla="*/ 9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9 h 129"/>
                  <a:gd name="T12" fmla="*/ 8 w 197"/>
                  <a:gd name="T13" fmla="*/ 9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0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8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4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7 h 129"/>
                  <a:gd name="T54" fmla="*/ 14 w 197"/>
                  <a:gd name="T55" fmla="*/ 8 h 129"/>
                  <a:gd name="T56" fmla="*/ 18 w 197"/>
                  <a:gd name="T57" fmla="*/ 9 h 129"/>
                  <a:gd name="T58" fmla="*/ 20 w 197"/>
                  <a:gd name="T59" fmla="*/ 10 h 129"/>
                  <a:gd name="T60" fmla="*/ 21 w 197"/>
                  <a:gd name="T61" fmla="*/ 12 h 129"/>
                  <a:gd name="T62" fmla="*/ 22 w 197"/>
                  <a:gd name="T63" fmla="*/ 13 h 129"/>
                  <a:gd name="T64" fmla="*/ 22 w 197"/>
                  <a:gd name="T65" fmla="*/ 14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1" name="Freeform 113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0 w 83"/>
                  <a:gd name="T1" fmla="*/ 4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3 h 41"/>
                  <a:gd name="T8" fmla="*/ 2 w 83"/>
                  <a:gd name="T9" fmla="*/ 3 h 41"/>
                  <a:gd name="T10" fmla="*/ 3 w 83"/>
                  <a:gd name="T11" fmla="*/ 3 h 41"/>
                  <a:gd name="T12" fmla="*/ 4 w 83"/>
                  <a:gd name="T13" fmla="*/ 2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1 h 41"/>
                  <a:gd name="T44" fmla="*/ 6 w 83"/>
                  <a:gd name="T45" fmla="*/ 1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2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2 h 41"/>
                  <a:gd name="T82" fmla="*/ 6 w 83"/>
                  <a:gd name="T83" fmla="*/ 2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3 h 41"/>
                  <a:gd name="T100" fmla="*/ 1 w 83"/>
                  <a:gd name="T101" fmla="*/ 3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4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2" name="Freeform 114"/>
              <p:cNvSpPr>
                <a:spLocks noChangeAspect="1"/>
              </p:cNvSpPr>
              <p:nvPr/>
            </p:nvSpPr>
            <p:spPr bwMode="auto">
              <a:xfrm>
                <a:off x="1119" y="1729"/>
                <a:ext cx="226" cy="60"/>
              </a:xfrm>
              <a:custGeom>
                <a:avLst/>
                <a:gdLst>
                  <a:gd name="T0" fmla="*/ 53 w 467"/>
                  <a:gd name="T1" fmla="*/ 4 h 125"/>
                  <a:gd name="T2" fmla="*/ 52 w 467"/>
                  <a:gd name="T3" fmla="*/ 4 h 125"/>
                  <a:gd name="T4" fmla="*/ 51 w 467"/>
                  <a:gd name="T5" fmla="*/ 4 h 125"/>
                  <a:gd name="T6" fmla="*/ 51 w 467"/>
                  <a:gd name="T7" fmla="*/ 4 h 125"/>
                  <a:gd name="T8" fmla="*/ 50 w 467"/>
                  <a:gd name="T9" fmla="*/ 3 h 125"/>
                  <a:gd name="T10" fmla="*/ 50 w 467"/>
                  <a:gd name="T11" fmla="*/ 3 h 125"/>
                  <a:gd name="T12" fmla="*/ 49 w 467"/>
                  <a:gd name="T13" fmla="*/ 3 h 125"/>
                  <a:gd name="T14" fmla="*/ 46 w 467"/>
                  <a:gd name="T15" fmla="*/ 2 h 125"/>
                  <a:gd name="T16" fmla="*/ 42 w 467"/>
                  <a:gd name="T17" fmla="*/ 2 h 125"/>
                  <a:gd name="T18" fmla="*/ 37 w 467"/>
                  <a:gd name="T19" fmla="*/ 0 h 125"/>
                  <a:gd name="T20" fmla="*/ 32 w 467"/>
                  <a:gd name="T21" fmla="*/ 0 h 125"/>
                  <a:gd name="T22" fmla="*/ 30 w 467"/>
                  <a:gd name="T23" fmla="*/ 0 h 125"/>
                  <a:gd name="T24" fmla="*/ 25 w 467"/>
                  <a:gd name="T25" fmla="*/ 0 h 125"/>
                  <a:gd name="T26" fmla="*/ 21 w 467"/>
                  <a:gd name="T27" fmla="*/ 0 h 125"/>
                  <a:gd name="T28" fmla="*/ 17 w 467"/>
                  <a:gd name="T29" fmla="*/ 0 h 125"/>
                  <a:gd name="T30" fmla="*/ 14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8 w 467"/>
                  <a:gd name="T49" fmla="*/ 8 h 125"/>
                  <a:gd name="T50" fmla="*/ 11 w 467"/>
                  <a:gd name="T51" fmla="*/ 10 h 125"/>
                  <a:gd name="T52" fmla="*/ 14 w 467"/>
                  <a:gd name="T53" fmla="*/ 12 h 125"/>
                  <a:gd name="T54" fmla="*/ 15 w 467"/>
                  <a:gd name="T55" fmla="*/ 13 h 125"/>
                  <a:gd name="T56" fmla="*/ 15 w 467"/>
                  <a:gd name="T57" fmla="*/ 13 h 125"/>
                  <a:gd name="T58" fmla="*/ 16 w 467"/>
                  <a:gd name="T59" fmla="*/ 13 h 125"/>
                  <a:gd name="T60" fmla="*/ 16 w 467"/>
                  <a:gd name="T61" fmla="*/ 13 h 125"/>
                  <a:gd name="T62" fmla="*/ 16 w 467"/>
                  <a:gd name="T63" fmla="*/ 14 h 125"/>
                  <a:gd name="T64" fmla="*/ 16 w 467"/>
                  <a:gd name="T65" fmla="*/ 14 h 125"/>
                  <a:gd name="T66" fmla="*/ 16 w 467"/>
                  <a:gd name="T67" fmla="*/ 13 h 125"/>
                  <a:gd name="T68" fmla="*/ 15 w 467"/>
                  <a:gd name="T69" fmla="*/ 12 h 125"/>
                  <a:gd name="T70" fmla="*/ 12 w 467"/>
                  <a:gd name="T71" fmla="*/ 9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5 w 467"/>
                  <a:gd name="T85" fmla="*/ 2 h 125"/>
                  <a:gd name="T86" fmla="*/ 17 w 467"/>
                  <a:gd name="T87" fmla="*/ 2 h 125"/>
                  <a:gd name="T88" fmla="*/ 18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5 w 467"/>
                  <a:gd name="T95" fmla="*/ 2 h 125"/>
                  <a:gd name="T96" fmla="*/ 28 w 467"/>
                  <a:gd name="T97" fmla="*/ 2 h 125"/>
                  <a:gd name="T98" fmla="*/ 30 w 467"/>
                  <a:gd name="T99" fmla="*/ 2 h 125"/>
                  <a:gd name="T100" fmla="*/ 33 w 467"/>
                  <a:gd name="T101" fmla="*/ 2 h 125"/>
                  <a:gd name="T102" fmla="*/ 38 w 467"/>
                  <a:gd name="T103" fmla="*/ 2 h 125"/>
                  <a:gd name="T104" fmla="*/ 44 w 467"/>
                  <a:gd name="T105" fmla="*/ 3 h 125"/>
                  <a:gd name="T106" fmla="*/ 49 w 467"/>
                  <a:gd name="T107" fmla="*/ 4 h 125"/>
                  <a:gd name="T108" fmla="*/ 51 w 467"/>
                  <a:gd name="T109" fmla="*/ 4 h 125"/>
                  <a:gd name="T110" fmla="*/ 53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3" name="Freeform 115"/>
              <p:cNvSpPr>
                <a:spLocks noChangeAspect="1"/>
              </p:cNvSpPr>
              <p:nvPr/>
            </p:nvSpPr>
            <p:spPr bwMode="auto">
              <a:xfrm>
                <a:off x="1049" y="1752"/>
                <a:ext cx="117" cy="38"/>
              </a:xfrm>
              <a:custGeom>
                <a:avLst/>
                <a:gdLst>
                  <a:gd name="T0" fmla="*/ 25 w 241"/>
                  <a:gd name="T1" fmla="*/ 6 h 77"/>
                  <a:gd name="T2" fmla="*/ 23 w 241"/>
                  <a:gd name="T3" fmla="*/ 4 h 77"/>
                  <a:gd name="T4" fmla="*/ 21 w 241"/>
                  <a:gd name="T5" fmla="*/ 2 h 77"/>
                  <a:gd name="T6" fmla="*/ 18 w 241"/>
                  <a:gd name="T7" fmla="*/ 1 h 77"/>
                  <a:gd name="T8" fmla="*/ 16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9 w 241"/>
                  <a:gd name="T33" fmla="*/ 3 h 77"/>
                  <a:gd name="T34" fmla="*/ 11 w 241"/>
                  <a:gd name="T35" fmla="*/ 3 h 77"/>
                  <a:gd name="T36" fmla="*/ 13 w 241"/>
                  <a:gd name="T37" fmla="*/ 3 h 77"/>
                  <a:gd name="T38" fmla="*/ 16 w 241"/>
                  <a:gd name="T39" fmla="*/ 3 h 77"/>
                  <a:gd name="T40" fmla="*/ 17 w 241"/>
                  <a:gd name="T41" fmla="*/ 3 h 77"/>
                  <a:gd name="T42" fmla="*/ 19 w 241"/>
                  <a:gd name="T43" fmla="*/ 4 h 77"/>
                  <a:gd name="T44" fmla="*/ 19 w 241"/>
                  <a:gd name="T45" fmla="*/ 4 h 77"/>
                  <a:gd name="T46" fmla="*/ 20 w 241"/>
                  <a:gd name="T47" fmla="*/ 4 h 77"/>
                  <a:gd name="T48" fmla="*/ 21 w 241"/>
                  <a:gd name="T49" fmla="*/ 5 h 77"/>
                  <a:gd name="T50" fmla="*/ 22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5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4" name="Freeform 116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102"/>
              </a:xfrm>
              <a:custGeom>
                <a:avLst/>
                <a:gdLst>
                  <a:gd name="T0" fmla="*/ 31 w 305"/>
                  <a:gd name="T1" fmla="*/ 18 h 211"/>
                  <a:gd name="T2" fmla="*/ 33 w 305"/>
                  <a:gd name="T3" fmla="*/ 18 h 211"/>
                  <a:gd name="T4" fmla="*/ 34 w 305"/>
                  <a:gd name="T5" fmla="*/ 18 h 211"/>
                  <a:gd name="T6" fmla="*/ 35 w 305"/>
                  <a:gd name="T7" fmla="*/ 18 h 211"/>
                  <a:gd name="T8" fmla="*/ 34 w 305"/>
                  <a:gd name="T9" fmla="*/ 18 h 211"/>
                  <a:gd name="T10" fmla="*/ 33 w 305"/>
                  <a:gd name="T11" fmla="*/ 19 h 211"/>
                  <a:gd name="T12" fmla="*/ 32 w 305"/>
                  <a:gd name="T13" fmla="*/ 19 h 211"/>
                  <a:gd name="T14" fmla="*/ 31 w 305"/>
                  <a:gd name="T15" fmla="*/ 20 h 211"/>
                  <a:gd name="T16" fmla="*/ 31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5 w 305"/>
                  <a:gd name="T25" fmla="*/ 18 h 211"/>
                  <a:gd name="T26" fmla="*/ 20 w 305"/>
                  <a:gd name="T27" fmla="*/ 15 h 211"/>
                  <a:gd name="T28" fmla="*/ 17 w 305"/>
                  <a:gd name="T29" fmla="*/ 15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2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8 h 211"/>
                  <a:gd name="T46" fmla="*/ 11 w 305"/>
                  <a:gd name="T47" fmla="*/ 8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8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7 h 211"/>
                  <a:gd name="T76" fmla="*/ 15 w 305"/>
                  <a:gd name="T77" fmla="*/ 10 h 211"/>
                  <a:gd name="T78" fmla="*/ 16 w 305"/>
                  <a:gd name="T79" fmla="*/ 13 h 211"/>
                  <a:gd name="T80" fmla="*/ 20 w 305"/>
                  <a:gd name="T81" fmla="*/ 15 h 211"/>
                  <a:gd name="T82" fmla="*/ 24 w 305"/>
                  <a:gd name="T83" fmla="*/ 16 h 211"/>
                  <a:gd name="T84" fmla="*/ 27 w 305"/>
                  <a:gd name="T85" fmla="*/ 17 h 211"/>
                  <a:gd name="T86" fmla="*/ 30 w 305"/>
                  <a:gd name="T87" fmla="*/ 18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5" name="Freeform 117"/>
              <p:cNvSpPr>
                <a:spLocks noChangeAspect="1"/>
              </p:cNvSpPr>
              <p:nvPr/>
            </p:nvSpPr>
            <p:spPr bwMode="auto">
              <a:xfrm>
                <a:off x="1110" y="1815"/>
                <a:ext cx="36" cy="20"/>
              </a:xfrm>
              <a:custGeom>
                <a:avLst/>
                <a:gdLst>
                  <a:gd name="T0" fmla="*/ 8 w 74"/>
                  <a:gd name="T1" fmla="*/ 5 h 41"/>
                  <a:gd name="T2" fmla="*/ 8 w 74"/>
                  <a:gd name="T3" fmla="*/ 4 h 41"/>
                  <a:gd name="T4" fmla="*/ 7 w 74"/>
                  <a:gd name="T5" fmla="*/ 4 h 41"/>
                  <a:gd name="T6" fmla="*/ 7 w 74"/>
                  <a:gd name="T7" fmla="*/ 4 h 41"/>
                  <a:gd name="T8" fmla="*/ 7 w 74"/>
                  <a:gd name="T9" fmla="*/ 4 h 41"/>
                  <a:gd name="T10" fmla="*/ 7 w 74"/>
                  <a:gd name="T11" fmla="*/ 3 h 41"/>
                  <a:gd name="T12" fmla="*/ 7 w 74"/>
                  <a:gd name="T13" fmla="*/ 3 h 41"/>
                  <a:gd name="T14" fmla="*/ 8 w 74"/>
                  <a:gd name="T15" fmla="*/ 3 h 41"/>
                  <a:gd name="T16" fmla="*/ 8 w 74"/>
                  <a:gd name="T17" fmla="*/ 3 h 41"/>
                  <a:gd name="T18" fmla="*/ 8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8 w 74"/>
                  <a:gd name="T25" fmla="*/ 2 h 41"/>
                  <a:gd name="T26" fmla="*/ 8 w 74"/>
                  <a:gd name="T27" fmla="*/ 2 h 41"/>
                  <a:gd name="T28" fmla="*/ 8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4 w 74"/>
                  <a:gd name="T43" fmla="*/ 1 h 41"/>
                  <a:gd name="T44" fmla="*/ 4 w 74"/>
                  <a:gd name="T45" fmla="*/ 1 h 41"/>
                  <a:gd name="T46" fmla="*/ 4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0 w 74"/>
                  <a:gd name="T59" fmla="*/ 0 h 41"/>
                  <a:gd name="T60" fmla="*/ 0 w 74"/>
                  <a:gd name="T61" fmla="*/ 0 h 41"/>
                  <a:gd name="T62" fmla="*/ 0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0 w 74"/>
                  <a:gd name="T69" fmla="*/ 0 h 41"/>
                  <a:gd name="T70" fmla="*/ 0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4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7 w 74"/>
                  <a:gd name="T101" fmla="*/ 4 h 41"/>
                  <a:gd name="T102" fmla="*/ 7 w 74"/>
                  <a:gd name="T103" fmla="*/ 4 h 41"/>
                  <a:gd name="T104" fmla="*/ 8 w 74"/>
                  <a:gd name="T105" fmla="*/ 5 h 41"/>
                  <a:gd name="T106" fmla="*/ 8 w 74"/>
                  <a:gd name="T107" fmla="*/ 5 h 41"/>
                  <a:gd name="T108" fmla="*/ 8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6" name="Freeform 118"/>
              <p:cNvSpPr>
                <a:spLocks noChangeAspect="1"/>
              </p:cNvSpPr>
              <p:nvPr/>
            </p:nvSpPr>
            <p:spPr bwMode="auto">
              <a:xfrm>
                <a:off x="1029" y="1763"/>
                <a:ext cx="75" cy="50"/>
              </a:xfrm>
              <a:custGeom>
                <a:avLst/>
                <a:gdLst>
                  <a:gd name="T0" fmla="*/ 17 w 155"/>
                  <a:gd name="T1" fmla="*/ 12 h 102"/>
                  <a:gd name="T2" fmla="*/ 16 w 155"/>
                  <a:gd name="T3" fmla="*/ 12 h 102"/>
                  <a:gd name="T4" fmla="*/ 15 w 155"/>
                  <a:gd name="T5" fmla="*/ 11 h 102"/>
                  <a:gd name="T6" fmla="*/ 14 w 155"/>
                  <a:gd name="T7" fmla="*/ 10 h 102"/>
                  <a:gd name="T8" fmla="*/ 12 w 155"/>
                  <a:gd name="T9" fmla="*/ 10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9 w 155"/>
                  <a:gd name="T17" fmla="*/ 6 h 102"/>
                  <a:gd name="T18" fmla="*/ 9 w 155"/>
                  <a:gd name="T19" fmla="*/ 4 h 102"/>
                  <a:gd name="T20" fmla="*/ 10 w 155"/>
                  <a:gd name="T21" fmla="*/ 3 h 102"/>
                  <a:gd name="T22" fmla="*/ 9 w 155"/>
                  <a:gd name="T23" fmla="*/ 3 h 102"/>
                  <a:gd name="T24" fmla="*/ 8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6 h 102"/>
                  <a:gd name="T50" fmla="*/ 9 w 155"/>
                  <a:gd name="T51" fmla="*/ 7 h 102"/>
                  <a:gd name="T52" fmla="*/ 10 w 155"/>
                  <a:gd name="T53" fmla="*/ 8 h 102"/>
                  <a:gd name="T54" fmla="*/ 10 w 155"/>
                  <a:gd name="T55" fmla="*/ 9 h 102"/>
                  <a:gd name="T56" fmla="*/ 11 w 155"/>
                  <a:gd name="T57" fmla="*/ 10 h 102"/>
                  <a:gd name="T58" fmla="*/ 12 w 155"/>
                  <a:gd name="T59" fmla="*/ 10 h 102"/>
                  <a:gd name="T60" fmla="*/ 14 w 155"/>
                  <a:gd name="T61" fmla="*/ 11 h 102"/>
                  <a:gd name="T62" fmla="*/ 15 w 155"/>
                  <a:gd name="T63" fmla="*/ 12 h 102"/>
                  <a:gd name="T64" fmla="*/ 17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7" name="Freeform 119"/>
              <p:cNvSpPr>
                <a:spLocks noChangeAspect="1"/>
              </p:cNvSpPr>
              <p:nvPr/>
            </p:nvSpPr>
            <p:spPr bwMode="auto">
              <a:xfrm>
                <a:off x="753" y="1978"/>
                <a:ext cx="29" cy="25"/>
              </a:xfrm>
              <a:custGeom>
                <a:avLst/>
                <a:gdLst>
                  <a:gd name="T0" fmla="*/ 0 w 60"/>
                  <a:gd name="T1" fmla="*/ 1 h 52"/>
                  <a:gd name="T2" fmla="*/ 1 w 60"/>
                  <a:gd name="T3" fmla="*/ 0 h 52"/>
                  <a:gd name="T4" fmla="*/ 2 w 60"/>
                  <a:gd name="T5" fmla="*/ 0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0 h 52"/>
                  <a:gd name="T12" fmla="*/ 4 w 60"/>
                  <a:gd name="T13" fmla="*/ 0 h 52"/>
                  <a:gd name="T14" fmla="*/ 5 w 60"/>
                  <a:gd name="T15" fmla="*/ 1 h 52"/>
                  <a:gd name="T16" fmla="*/ 5 w 60"/>
                  <a:gd name="T17" fmla="*/ 1 h 52"/>
                  <a:gd name="T18" fmla="*/ 6 w 60"/>
                  <a:gd name="T19" fmla="*/ 2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2 h 52"/>
                  <a:gd name="T32" fmla="*/ 2 w 60"/>
                  <a:gd name="T33" fmla="*/ 2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3 h 52"/>
                  <a:gd name="T40" fmla="*/ 0 w 60"/>
                  <a:gd name="T41" fmla="*/ 4 h 52"/>
                  <a:gd name="T42" fmla="*/ 0 w 60"/>
                  <a:gd name="T43" fmla="*/ 6 h 52"/>
                  <a:gd name="T44" fmla="*/ 0 w 60"/>
                  <a:gd name="T45" fmla="*/ 1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8" name="Freeform 120"/>
              <p:cNvSpPr>
                <a:spLocks noChangeAspect="1"/>
              </p:cNvSpPr>
              <p:nvPr/>
            </p:nvSpPr>
            <p:spPr bwMode="auto">
              <a:xfrm>
                <a:off x="1090" y="1861"/>
                <a:ext cx="22" cy="29"/>
              </a:xfrm>
              <a:custGeom>
                <a:avLst/>
                <a:gdLst>
                  <a:gd name="T0" fmla="*/ 0 w 46"/>
                  <a:gd name="T1" fmla="*/ 4 h 60"/>
                  <a:gd name="T2" fmla="*/ 0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0 w 46"/>
                  <a:gd name="T9" fmla="*/ 5 h 60"/>
                  <a:gd name="T10" fmla="*/ 0 w 46"/>
                  <a:gd name="T11" fmla="*/ 5 h 60"/>
                  <a:gd name="T12" fmla="*/ 0 w 46"/>
                  <a:gd name="T13" fmla="*/ 6 h 60"/>
                  <a:gd name="T14" fmla="*/ 0 w 46"/>
                  <a:gd name="T15" fmla="*/ 6 h 60"/>
                  <a:gd name="T16" fmla="*/ 0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2 w 46"/>
                  <a:gd name="T27" fmla="*/ 7 h 60"/>
                  <a:gd name="T28" fmla="*/ 2 w 46"/>
                  <a:gd name="T29" fmla="*/ 7 h 60"/>
                  <a:gd name="T30" fmla="*/ 2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4 w 46"/>
                  <a:gd name="T37" fmla="*/ 7 h 60"/>
                  <a:gd name="T38" fmla="*/ 4 w 46"/>
                  <a:gd name="T39" fmla="*/ 7 h 60"/>
                  <a:gd name="T40" fmla="*/ 5 w 46"/>
                  <a:gd name="T41" fmla="*/ 7 h 60"/>
                  <a:gd name="T42" fmla="*/ 5 w 46"/>
                  <a:gd name="T43" fmla="*/ 6 h 60"/>
                  <a:gd name="T44" fmla="*/ 5 w 46"/>
                  <a:gd name="T45" fmla="*/ 6 h 60"/>
                  <a:gd name="T46" fmla="*/ 5 w 46"/>
                  <a:gd name="T47" fmla="*/ 6 h 60"/>
                  <a:gd name="T48" fmla="*/ 5 w 46"/>
                  <a:gd name="T49" fmla="*/ 6 h 60"/>
                  <a:gd name="T50" fmla="*/ 5 w 46"/>
                  <a:gd name="T51" fmla="*/ 6 h 60"/>
                  <a:gd name="T52" fmla="*/ 5 w 46"/>
                  <a:gd name="T53" fmla="*/ 6 h 60"/>
                  <a:gd name="T54" fmla="*/ 5 w 46"/>
                  <a:gd name="T55" fmla="*/ 6 h 60"/>
                  <a:gd name="T56" fmla="*/ 5 w 46"/>
                  <a:gd name="T57" fmla="*/ 6 h 60"/>
                  <a:gd name="T58" fmla="*/ 5 w 46"/>
                  <a:gd name="T59" fmla="*/ 6 h 60"/>
                  <a:gd name="T60" fmla="*/ 5 w 46"/>
                  <a:gd name="T61" fmla="*/ 6 h 60"/>
                  <a:gd name="T62" fmla="*/ 5 w 46"/>
                  <a:gd name="T63" fmla="*/ 6 h 60"/>
                  <a:gd name="T64" fmla="*/ 5 w 46"/>
                  <a:gd name="T65" fmla="*/ 6 h 60"/>
                  <a:gd name="T66" fmla="*/ 5 w 46"/>
                  <a:gd name="T67" fmla="*/ 6 h 60"/>
                  <a:gd name="T68" fmla="*/ 4 w 46"/>
                  <a:gd name="T69" fmla="*/ 5 h 60"/>
                  <a:gd name="T70" fmla="*/ 4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3 w 46"/>
                  <a:gd name="T85" fmla="*/ 0 h 60"/>
                  <a:gd name="T86" fmla="*/ 4 w 46"/>
                  <a:gd name="T87" fmla="*/ 0 h 60"/>
                  <a:gd name="T88" fmla="*/ 4 w 46"/>
                  <a:gd name="T89" fmla="*/ 0 h 60"/>
                  <a:gd name="T90" fmla="*/ 4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2 w 46"/>
                  <a:gd name="T97" fmla="*/ 0 h 60"/>
                  <a:gd name="T98" fmla="*/ 2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0 w 46"/>
                  <a:gd name="T107" fmla="*/ 2 h 60"/>
                  <a:gd name="T108" fmla="*/ 0 w 46"/>
                  <a:gd name="T109" fmla="*/ 2 h 60"/>
                  <a:gd name="T110" fmla="*/ 0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9" name="Freeform 121"/>
              <p:cNvSpPr>
                <a:spLocks noChangeAspect="1"/>
              </p:cNvSpPr>
              <p:nvPr/>
            </p:nvSpPr>
            <p:spPr bwMode="auto">
              <a:xfrm>
                <a:off x="959" y="1957"/>
                <a:ext cx="49" cy="42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5 h 88"/>
                  <a:gd name="T10" fmla="*/ 8 w 101"/>
                  <a:gd name="T11" fmla="*/ 5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6 h 88"/>
                  <a:gd name="T18" fmla="*/ 7 w 101"/>
                  <a:gd name="T19" fmla="*/ 6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7 h 88"/>
                  <a:gd name="T30" fmla="*/ 4 w 101"/>
                  <a:gd name="T31" fmla="*/ 7 h 88"/>
                  <a:gd name="T32" fmla="*/ 3 w 101"/>
                  <a:gd name="T33" fmla="*/ 7 h 88"/>
                  <a:gd name="T34" fmla="*/ 2 w 101"/>
                  <a:gd name="T35" fmla="*/ 8 h 88"/>
                  <a:gd name="T36" fmla="*/ 1 w 101"/>
                  <a:gd name="T37" fmla="*/ 8 h 88"/>
                  <a:gd name="T38" fmla="*/ 1 w 101"/>
                  <a:gd name="T39" fmla="*/ 8 h 88"/>
                  <a:gd name="T40" fmla="*/ 0 w 101"/>
                  <a:gd name="T41" fmla="*/ 9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8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0" name="Freeform 122"/>
              <p:cNvSpPr>
                <a:spLocks noChangeAspect="1"/>
              </p:cNvSpPr>
              <p:nvPr/>
            </p:nvSpPr>
            <p:spPr bwMode="auto">
              <a:xfrm>
                <a:off x="1003" y="1988"/>
                <a:ext cx="26" cy="27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4 h 57"/>
                  <a:gd name="T40" fmla="*/ 1 w 54"/>
                  <a:gd name="T41" fmla="*/ 4 h 57"/>
                  <a:gd name="T42" fmla="*/ 0 w 54"/>
                  <a:gd name="T43" fmla="*/ 4 h 57"/>
                  <a:gd name="T44" fmla="*/ 0 w 54"/>
                  <a:gd name="T45" fmla="*/ 4 h 57"/>
                  <a:gd name="T46" fmla="*/ 0 w 54"/>
                  <a:gd name="T47" fmla="*/ 4 h 57"/>
                  <a:gd name="T48" fmla="*/ 0 w 54"/>
                  <a:gd name="T49" fmla="*/ 4 h 57"/>
                  <a:gd name="T50" fmla="*/ 0 w 54"/>
                  <a:gd name="T51" fmla="*/ 4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5 h 57"/>
                  <a:gd name="T64" fmla="*/ 0 w 54"/>
                  <a:gd name="T65" fmla="*/ 5 h 57"/>
                  <a:gd name="T66" fmla="*/ 0 w 54"/>
                  <a:gd name="T67" fmla="*/ 5 h 57"/>
                  <a:gd name="T68" fmla="*/ 1 w 54"/>
                  <a:gd name="T69" fmla="*/ 6 h 57"/>
                  <a:gd name="T70" fmla="*/ 2 w 54"/>
                  <a:gd name="T71" fmla="*/ 6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5 h 57"/>
                  <a:gd name="T78" fmla="*/ 5 w 54"/>
                  <a:gd name="T79" fmla="*/ 4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1" name="Freeform 123"/>
              <p:cNvSpPr>
                <a:spLocks noChangeAspect="1"/>
              </p:cNvSpPr>
              <p:nvPr/>
            </p:nvSpPr>
            <p:spPr bwMode="auto">
              <a:xfrm>
                <a:off x="1479" y="1799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2" name="Freeform 124"/>
              <p:cNvSpPr>
                <a:spLocks noChangeAspect="1"/>
              </p:cNvSpPr>
              <p:nvPr/>
            </p:nvSpPr>
            <p:spPr bwMode="auto">
              <a:xfrm>
                <a:off x="858" y="1914"/>
                <a:ext cx="111" cy="40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8 h 83"/>
                  <a:gd name="T4" fmla="*/ 10 w 229"/>
                  <a:gd name="T5" fmla="*/ 9 h 83"/>
                  <a:gd name="T6" fmla="*/ 11 w 229"/>
                  <a:gd name="T7" fmla="*/ 9 h 83"/>
                  <a:gd name="T8" fmla="*/ 13 w 229"/>
                  <a:gd name="T9" fmla="*/ 9 h 83"/>
                  <a:gd name="T10" fmla="*/ 14 w 229"/>
                  <a:gd name="T11" fmla="*/ 9 h 83"/>
                  <a:gd name="T12" fmla="*/ 12 w 229"/>
                  <a:gd name="T13" fmla="*/ 9 h 83"/>
                  <a:gd name="T14" fmla="*/ 10 w 229"/>
                  <a:gd name="T15" fmla="*/ 9 h 83"/>
                  <a:gd name="T16" fmla="*/ 9 w 229"/>
                  <a:gd name="T17" fmla="*/ 9 h 83"/>
                  <a:gd name="T18" fmla="*/ 8 w 229"/>
                  <a:gd name="T19" fmla="*/ 8 h 83"/>
                  <a:gd name="T20" fmla="*/ 7 w 229"/>
                  <a:gd name="T21" fmla="*/ 7 h 83"/>
                  <a:gd name="T22" fmla="*/ 6 w 229"/>
                  <a:gd name="T23" fmla="*/ 6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0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3 h 83"/>
                  <a:gd name="T70" fmla="*/ 17 w 229"/>
                  <a:gd name="T71" fmla="*/ 3 h 83"/>
                  <a:gd name="T72" fmla="*/ 20 w 229"/>
                  <a:gd name="T73" fmla="*/ 2 h 83"/>
                  <a:gd name="T74" fmla="*/ 23 w 229"/>
                  <a:gd name="T75" fmla="*/ 1 h 83"/>
                  <a:gd name="T76" fmla="*/ 26 w 229"/>
                  <a:gd name="T77" fmla="*/ 2 h 83"/>
                  <a:gd name="T78" fmla="*/ 25 w 229"/>
                  <a:gd name="T79" fmla="*/ 2 h 83"/>
                  <a:gd name="T80" fmla="*/ 24 w 229"/>
                  <a:gd name="T81" fmla="*/ 2 h 83"/>
                  <a:gd name="T82" fmla="*/ 23 w 229"/>
                  <a:gd name="T83" fmla="*/ 2 h 83"/>
                  <a:gd name="T84" fmla="*/ 22 w 229"/>
                  <a:gd name="T85" fmla="*/ 2 h 83"/>
                  <a:gd name="T86" fmla="*/ 21 w 229"/>
                  <a:gd name="T87" fmla="*/ 3 h 83"/>
                  <a:gd name="T88" fmla="*/ 21 w 229"/>
                  <a:gd name="T89" fmla="*/ 3 h 83"/>
                  <a:gd name="T90" fmla="*/ 17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6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3" name="Freeform 125"/>
              <p:cNvSpPr>
                <a:spLocks noChangeAspect="1"/>
              </p:cNvSpPr>
              <p:nvPr/>
            </p:nvSpPr>
            <p:spPr bwMode="auto">
              <a:xfrm>
                <a:off x="886" y="1912"/>
                <a:ext cx="50" cy="12"/>
              </a:xfrm>
              <a:custGeom>
                <a:avLst/>
                <a:gdLst>
                  <a:gd name="T0" fmla="*/ 3 w 105"/>
                  <a:gd name="T1" fmla="*/ 2 h 26"/>
                  <a:gd name="T2" fmla="*/ 4 w 105"/>
                  <a:gd name="T3" fmla="*/ 2 h 26"/>
                  <a:gd name="T4" fmla="*/ 5 w 105"/>
                  <a:gd name="T5" fmla="*/ 2 h 26"/>
                  <a:gd name="T6" fmla="*/ 6 w 105"/>
                  <a:gd name="T7" fmla="*/ 3 h 26"/>
                  <a:gd name="T8" fmla="*/ 7 w 105"/>
                  <a:gd name="T9" fmla="*/ 3 h 26"/>
                  <a:gd name="T10" fmla="*/ 7 w 105"/>
                  <a:gd name="T11" fmla="*/ 2 h 26"/>
                  <a:gd name="T12" fmla="*/ 8 w 105"/>
                  <a:gd name="T13" fmla="*/ 2 h 26"/>
                  <a:gd name="T14" fmla="*/ 9 w 105"/>
                  <a:gd name="T15" fmla="*/ 2 h 26"/>
                  <a:gd name="T16" fmla="*/ 10 w 105"/>
                  <a:gd name="T17" fmla="*/ 2 h 26"/>
                  <a:gd name="T18" fmla="*/ 10 w 105"/>
                  <a:gd name="T19" fmla="*/ 1 h 26"/>
                  <a:gd name="T20" fmla="*/ 11 w 105"/>
                  <a:gd name="T21" fmla="*/ 1 h 26"/>
                  <a:gd name="T22" fmla="*/ 11 w 105"/>
                  <a:gd name="T23" fmla="*/ 1 h 26"/>
                  <a:gd name="T24" fmla="*/ 10 w 105"/>
                  <a:gd name="T25" fmla="*/ 1 h 26"/>
                  <a:gd name="T26" fmla="*/ 9 w 105"/>
                  <a:gd name="T27" fmla="*/ 1 h 26"/>
                  <a:gd name="T28" fmla="*/ 8 w 105"/>
                  <a:gd name="T29" fmla="*/ 1 h 26"/>
                  <a:gd name="T30" fmla="*/ 7 w 105"/>
                  <a:gd name="T31" fmla="*/ 1 h 26"/>
                  <a:gd name="T32" fmla="*/ 6 w 105"/>
                  <a:gd name="T33" fmla="*/ 1 h 26"/>
                  <a:gd name="T34" fmla="*/ 5 w 105"/>
                  <a:gd name="T35" fmla="*/ 1 h 26"/>
                  <a:gd name="T36" fmla="*/ 3 w 105"/>
                  <a:gd name="T37" fmla="*/ 0 h 26"/>
                  <a:gd name="T38" fmla="*/ 2 w 105"/>
                  <a:gd name="T39" fmla="*/ 0 h 26"/>
                  <a:gd name="T40" fmla="*/ 1 w 105"/>
                  <a:gd name="T41" fmla="*/ 0 h 26"/>
                  <a:gd name="T42" fmla="*/ 0 w 105"/>
                  <a:gd name="T43" fmla="*/ 0 h 26"/>
                  <a:gd name="T44" fmla="*/ 3 w 105"/>
                  <a:gd name="T45" fmla="*/ 2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4" name="Freeform 126"/>
              <p:cNvSpPr>
                <a:spLocks noChangeAspect="1"/>
              </p:cNvSpPr>
              <p:nvPr/>
            </p:nvSpPr>
            <p:spPr bwMode="auto">
              <a:xfrm>
                <a:off x="1178" y="1776"/>
                <a:ext cx="258" cy="129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7 w 536"/>
                  <a:gd name="T5" fmla="*/ 7 h 267"/>
                  <a:gd name="T6" fmla="*/ 18 w 536"/>
                  <a:gd name="T7" fmla="*/ 9 h 267"/>
                  <a:gd name="T8" fmla="*/ 18 w 536"/>
                  <a:gd name="T9" fmla="*/ 9 h 267"/>
                  <a:gd name="T10" fmla="*/ 19 w 536"/>
                  <a:gd name="T11" fmla="*/ 9 h 267"/>
                  <a:gd name="T12" fmla="*/ 22 w 536"/>
                  <a:gd name="T13" fmla="*/ 9 h 267"/>
                  <a:gd name="T14" fmla="*/ 26 w 536"/>
                  <a:gd name="T15" fmla="*/ 10 h 267"/>
                  <a:gd name="T16" fmla="*/ 27 w 536"/>
                  <a:gd name="T17" fmla="*/ 11 h 267"/>
                  <a:gd name="T18" fmla="*/ 29 w 536"/>
                  <a:gd name="T19" fmla="*/ 12 h 267"/>
                  <a:gd name="T20" fmla="*/ 29 w 536"/>
                  <a:gd name="T21" fmla="*/ 13 h 267"/>
                  <a:gd name="T22" fmla="*/ 29 w 536"/>
                  <a:gd name="T23" fmla="*/ 13 h 267"/>
                  <a:gd name="T24" fmla="*/ 30 w 536"/>
                  <a:gd name="T25" fmla="*/ 14 h 267"/>
                  <a:gd name="T26" fmla="*/ 34 w 536"/>
                  <a:gd name="T27" fmla="*/ 14 h 267"/>
                  <a:gd name="T28" fmla="*/ 37 w 536"/>
                  <a:gd name="T29" fmla="*/ 17 h 267"/>
                  <a:gd name="T30" fmla="*/ 39 w 536"/>
                  <a:gd name="T31" fmla="*/ 20 h 267"/>
                  <a:gd name="T32" fmla="*/ 40 w 536"/>
                  <a:gd name="T33" fmla="*/ 20 h 267"/>
                  <a:gd name="T34" fmla="*/ 44 w 536"/>
                  <a:gd name="T35" fmla="*/ 21 h 267"/>
                  <a:gd name="T36" fmla="*/ 48 w 536"/>
                  <a:gd name="T37" fmla="*/ 23 h 267"/>
                  <a:gd name="T38" fmla="*/ 49 w 536"/>
                  <a:gd name="T39" fmla="*/ 25 h 267"/>
                  <a:gd name="T40" fmla="*/ 50 w 536"/>
                  <a:gd name="T41" fmla="*/ 27 h 267"/>
                  <a:gd name="T42" fmla="*/ 50 w 536"/>
                  <a:gd name="T43" fmla="*/ 28 h 267"/>
                  <a:gd name="T44" fmla="*/ 50 w 536"/>
                  <a:gd name="T45" fmla="*/ 30 h 267"/>
                  <a:gd name="T46" fmla="*/ 50 w 536"/>
                  <a:gd name="T47" fmla="*/ 29 h 267"/>
                  <a:gd name="T48" fmla="*/ 53 w 536"/>
                  <a:gd name="T49" fmla="*/ 28 h 267"/>
                  <a:gd name="T50" fmla="*/ 57 w 536"/>
                  <a:gd name="T51" fmla="*/ 27 h 267"/>
                  <a:gd name="T52" fmla="*/ 58 w 536"/>
                  <a:gd name="T53" fmla="*/ 26 h 267"/>
                  <a:gd name="T54" fmla="*/ 57 w 536"/>
                  <a:gd name="T55" fmla="*/ 26 h 267"/>
                  <a:gd name="T56" fmla="*/ 56 w 536"/>
                  <a:gd name="T57" fmla="*/ 26 h 267"/>
                  <a:gd name="T58" fmla="*/ 54 w 536"/>
                  <a:gd name="T59" fmla="*/ 25 h 267"/>
                  <a:gd name="T60" fmla="*/ 54 w 536"/>
                  <a:gd name="T61" fmla="*/ 25 h 267"/>
                  <a:gd name="T62" fmla="*/ 51 w 536"/>
                  <a:gd name="T63" fmla="*/ 23 h 267"/>
                  <a:gd name="T64" fmla="*/ 50 w 536"/>
                  <a:gd name="T65" fmla="*/ 22 h 267"/>
                  <a:gd name="T66" fmla="*/ 48 w 536"/>
                  <a:gd name="T67" fmla="*/ 21 h 267"/>
                  <a:gd name="T68" fmla="*/ 46 w 536"/>
                  <a:gd name="T69" fmla="*/ 21 h 267"/>
                  <a:gd name="T70" fmla="*/ 44 w 536"/>
                  <a:gd name="T71" fmla="*/ 19 h 267"/>
                  <a:gd name="T72" fmla="*/ 42 w 536"/>
                  <a:gd name="T73" fmla="*/ 17 h 267"/>
                  <a:gd name="T74" fmla="*/ 39 w 536"/>
                  <a:gd name="T75" fmla="*/ 17 h 267"/>
                  <a:gd name="T76" fmla="*/ 38 w 536"/>
                  <a:gd name="T77" fmla="*/ 16 h 267"/>
                  <a:gd name="T78" fmla="*/ 36 w 536"/>
                  <a:gd name="T79" fmla="*/ 13 h 267"/>
                  <a:gd name="T80" fmla="*/ 32 w 536"/>
                  <a:gd name="T81" fmla="*/ 10 h 267"/>
                  <a:gd name="T82" fmla="*/ 27 w 536"/>
                  <a:gd name="T83" fmla="*/ 7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5" name="Freeform 127"/>
              <p:cNvSpPr>
                <a:spLocks noChangeAspect="1"/>
              </p:cNvSpPr>
              <p:nvPr/>
            </p:nvSpPr>
            <p:spPr bwMode="auto">
              <a:xfrm>
                <a:off x="879" y="1921"/>
                <a:ext cx="45" cy="14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1 h 28"/>
                  <a:gd name="T4" fmla="*/ 0 w 93"/>
                  <a:gd name="T5" fmla="*/ 1 h 28"/>
                  <a:gd name="T6" fmla="*/ 0 w 93"/>
                  <a:gd name="T7" fmla="*/ 1 h 28"/>
                  <a:gd name="T8" fmla="*/ 1 w 93"/>
                  <a:gd name="T9" fmla="*/ 2 h 28"/>
                  <a:gd name="T10" fmla="*/ 1 w 93"/>
                  <a:gd name="T11" fmla="*/ 2 h 28"/>
                  <a:gd name="T12" fmla="*/ 2 w 93"/>
                  <a:gd name="T13" fmla="*/ 3 h 28"/>
                  <a:gd name="T14" fmla="*/ 3 w 93"/>
                  <a:gd name="T15" fmla="*/ 3 h 28"/>
                  <a:gd name="T16" fmla="*/ 4 w 93"/>
                  <a:gd name="T17" fmla="*/ 3 h 28"/>
                  <a:gd name="T18" fmla="*/ 5 w 93"/>
                  <a:gd name="T19" fmla="*/ 4 h 28"/>
                  <a:gd name="T20" fmla="*/ 5 w 93"/>
                  <a:gd name="T21" fmla="*/ 4 h 28"/>
                  <a:gd name="T22" fmla="*/ 5 w 93"/>
                  <a:gd name="T23" fmla="*/ 4 h 28"/>
                  <a:gd name="T24" fmla="*/ 6 w 93"/>
                  <a:gd name="T25" fmla="*/ 4 h 28"/>
                  <a:gd name="T26" fmla="*/ 7 w 93"/>
                  <a:gd name="T27" fmla="*/ 4 h 28"/>
                  <a:gd name="T28" fmla="*/ 8 w 93"/>
                  <a:gd name="T29" fmla="*/ 4 h 28"/>
                  <a:gd name="T30" fmla="*/ 8 w 93"/>
                  <a:gd name="T31" fmla="*/ 4 h 28"/>
                  <a:gd name="T32" fmla="*/ 9 w 93"/>
                  <a:gd name="T33" fmla="*/ 3 h 28"/>
                  <a:gd name="T34" fmla="*/ 10 w 93"/>
                  <a:gd name="T35" fmla="*/ 3 h 28"/>
                  <a:gd name="T36" fmla="*/ 10 w 93"/>
                  <a:gd name="T37" fmla="*/ 3 h 28"/>
                  <a:gd name="T38" fmla="*/ 10 w 93"/>
                  <a:gd name="T39" fmla="*/ 3 h 28"/>
                  <a:gd name="T40" fmla="*/ 10 w 93"/>
                  <a:gd name="T41" fmla="*/ 3 h 28"/>
                  <a:gd name="T42" fmla="*/ 11 w 93"/>
                  <a:gd name="T43" fmla="*/ 3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6" name="Freeform 128"/>
              <p:cNvSpPr>
                <a:spLocks noChangeAspect="1"/>
              </p:cNvSpPr>
              <p:nvPr/>
            </p:nvSpPr>
            <p:spPr bwMode="auto">
              <a:xfrm>
                <a:off x="885" y="1926"/>
                <a:ext cx="8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0 w 17"/>
                  <a:gd name="T7" fmla="*/ 1 h 42"/>
                  <a:gd name="T8" fmla="*/ 0 w 17"/>
                  <a:gd name="T9" fmla="*/ 1 h 42"/>
                  <a:gd name="T10" fmla="*/ 0 w 17"/>
                  <a:gd name="T11" fmla="*/ 1 h 42"/>
                  <a:gd name="T12" fmla="*/ 0 w 17"/>
                  <a:gd name="T13" fmla="*/ 1 h 42"/>
                  <a:gd name="T14" fmla="*/ 0 w 17"/>
                  <a:gd name="T15" fmla="*/ 1 h 42"/>
                  <a:gd name="T16" fmla="*/ 0 w 17"/>
                  <a:gd name="T17" fmla="*/ 3 h 42"/>
                  <a:gd name="T18" fmla="*/ 0 w 17"/>
                  <a:gd name="T19" fmla="*/ 3 h 42"/>
                  <a:gd name="T20" fmla="*/ 0 w 17"/>
                  <a:gd name="T21" fmla="*/ 3 h 42"/>
                  <a:gd name="T22" fmla="*/ 0 w 17"/>
                  <a:gd name="T23" fmla="*/ 3 h 42"/>
                  <a:gd name="T24" fmla="*/ 0 w 17"/>
                  <a:gd name="T25" fmla="*/ 3 h 42"/>
                  <a:gd name="T26" fmla="*/ 0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1 w 17"/>
                  <a:gd name="T33" fmla="*/ 5 h 42"/>
                  <a:gd name="T34" fmla="*/ 1 w 17"/>
                  <a:gd name="T35" fmla="*/ 5 h 42"/>
                  <a:gd name="T36" fmla="*/ 1 w 17"/>
                  <a:gd name="T37" fmla="*/ 5 h 42"/>
                  <a:gd name="T38" fmla="*/ 1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7" name="Freeform 129"/>
              <p:cNvSpPr>
                <a:spLocks noChangeAspect="1"/>
              </p:cNvSpPr>
              <p:nvPr/>
            </p:nvSpPr>
            <p:spPr bwMode="auto">
              <a:xfrm>
                <a:off x="860" y="2083"/>
                <a:ext cx="78" cy="45"/>
              </a:xfrm>
              <a:custGeom>
                <a:avLst/>
                <a:gdLst>
                  <a:gd name="T0" fmla="*/ 13 w 163"/>
                  <a:gd name="T1" fmla="*/ 0 h 92"/>
                  <a:gd name="T2" fmla="*/ 12 w 163"/>
                  <a:gd name="T3" fmla="*/ 1 h 92"/>
                  <a:gd name="T4" fmla="*/ 11 w 163"/>
                  <a:gd name="T5" fmla="*/ 1 h 92"/>
                  <a:gd name="T6" fmla="*/ 11 w 163"/>
                  <a:gd name="T7" fmla="*/ 1 h 92"/>
                  <a:gd name="T8" fmla="*/ 9 w 163"/>
                  <a:gd name="T9" fmla="*/ 1 h 92"/>
                  <a:gd name="T10" fmla="*/ 8 w 163"/>
                  <a:gd name="T11" fmla="*/ 0 h 92"/>
                  <a:gd name="T12" fmla="*/ 7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2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5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7 w 163"/>
                  <a:gd name="T91" fmla="*/ 5 h 92"/>
                  <a:gd name="T92" fmla="*/ 8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2 w 163"/>
                  <a:gd name="T99" fmla="*/ 3 h 92"/>
                  <a:gd name="T100" fmla="*/ 13 w 163"/>
                  <a:gd name="T101" fmla="*/ 2 h 92"/>
                  <a:gd name="T102" fmla="*/ 14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3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8" name="Freeform 130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9" name="Freeform 131"/>
              <p:cNvSpPr>
                <a:spLocks noChangeAspect="1"/>
              </p:cNvSpPr>
              <p:nvPr/>
            </p:nvSpPr>
            <p:spPr bwMode="auto">
              <a:xfrm>
                <a:off x="858" y="1809"/>
                <a:ext cx="57" cy="19"/>
              </a:xfrm>
              <a:custGeom>
                <a:avLst/>
                <a:gdLst>
                  <a:gd name="T0" fmla="*/ 2 w 118"/>
                  <a:gd name="T1" fmla="*/ 2 h 39"/>
                  <a:gd name="T2" fmla="*/ 3 w 118"/>
                  <a:gd name="T3" fmla="*/ 1 h 39"/>
                  <a:gd name="T4" fmla="*/ 4 w 118"/>
                  <a:gd name="T5" fmla="*/ 1 h 39"/>
                  <a:gd name="T6" fmla="*/ 5 w 118"/>
                  <a:gd name="T7" fmla="*/ 0 h 39"/>
                  <a:gd name="T8" fmla="*/ 7 w 118"/>
                  <a:gd name="T9" fmla="*/ 0 h 39"/>
                  <a:gd name="T10" fmla="*/ 7 w 118"/>
                  <a:gd name="T11" fmla="*/ 0 h 39"/>
                  <a:gd name="T12" fmla="*/ 9 w 118"/>
                  <a:gd name="T13" fmla="*/ 0 h 39"/>
                  <a:gd name="T14" fmla="*/ 10 w 118"/>
                  <a:gd name="T15" fmla="*/ 0 h 39"/>
                  <a:gd name="T16" fmla="*/ 11 w 118"/>
                  <a:gd name="T17" fmla="*/ 0 h 39"/>
                  <a:gd name="T18" fmla="*/ 12 w 118"/>
                  <a:gd name="T19" fmla="*/ 1 h 39"/>
                  <a:gd name="T20" fmla="*/ 14 w 118"/>
                  <a:gd name="T21" fmla="*/ 1 h 39"/>
                  <a:gd name="T22" fmla="*/ 14 w 118"/>
                  <a:gd name="T23" fmla="*/ 1 h 39"/>
                  <a:gd name="T24" fmla="*/ 12 w 118"/>
                  <a:gd name="T25" fmla="*/ 2 h 39"/>
                  <a:gd name="T26" fmla="*/ 11 w 118"/>
                  <a:gd name="T27" fmla="*/ 2 h 39"/>
                  <a:gd name="T28" fmla="*/ 10 w 118"/>
                  <a:gd name="T29" fmla="*/ 2 h 39"/>
                  <a:gd name="T30" fmla="*/ 9 w 118"/>
                  <a:gd name="T31" fmla="*/ 2 h 39"/>
                  <a:gd name="T32" fmla="*/ 7 w 118"/>
                  <a:gd name="T33" fmla="*/ 2 h 39"/>
                  <a:gd name="T34" fmla="*/ 6 w 118"/>
                  <a:gd name="T35" fmla="*/ 2 h 39"/>
                  <a:gd name="T36" fmla="*/ 5 w 118"/>
                  <a:gd name="T37" fmla="*/ 2 h 39"/>
                  <a:gd name="T38" fmla="*/ 4 w 118"/>
                  <a:gd name="T39" fmla="*/ 3 h 39"/>
                  <a:gd name="T40" fmla="*/ 3 w 118"/>
                  <a:gd name="T41" fmla="*/ 3 h 39"/>
                  <a:gd name="T42" fmla="*/ 2 w 118"/>
                  <a:gd name="T43" fmla="*/ 4 h 39"/>
                  <a:gd name="T44" fmla="*/ 2 w 118"/>
                  <a:gd name="T45" fmla="*/ 4 h 39"/>
                  <a:gd name="T46" fmla="*/ 1 w 118"/>
                  <a:gd name="T47" fmla="*/ 4 h 39"/>
                  <a:gd name="T48" fmla="*/ 1 w 118"/>
                  <a:gd name="T49" fmla="*/ 4 h 39"/>
                  <a:gd name="T50" fmla="*/ 1 w 118"/>
                  <a:gd name="T51" fmla="*/ 4 h 39"/>
                  <a:gd name="T52" fmla="*/ 1 w 118"/>
                  <a:gd name="T53" fmla="*/ 4 h 39"/>
                  <a:gd name="T54" fmla="*/ 1 w 118"/>
                  <a:gd name="T55" fmla="*/ 4 h 39"/>
                  <a:gd name="T56" fmla="*/ 0 w 118"/>
                  <a:gd name="T57" fmla="*/ 4 h 39"/>
                  <a:gd name="T58" fmla="*/ 0 w 118"/>
                  <a:gd name="T59" fmla="*/ 4 h 39"/>
                  <a:gd name="T60" fmla="*/ 0 w 118"/>
                  <a:gd name="T61" fmla="*/ 4 h 39"/>
                  <a:gd name="T62" fmla="*/ 0 w 118"/>
                  <a:gd name="T63" fmla="*/ 4 h 39"/>
                  <a:gd name="T64" fmla="*/ 0 w 118"/>
                  <a:gd name="T65" fmla="*/ 4 h 39"/>
                  <a:gd name="T66" fmla="*/ 2 w 118"/>
                  <a:gd name="T67" fmla="*/ 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0" name="Freeform 132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1" name="Freeform 133"/>
              <p:cNvSpPr>
                <a:spLocks noChangeAspect="1"/>
              </p:cNvSpPr>
              <p:nvPr/>
            </p:nvSpPr>
            <p:spPr bwMode="auto">
              <a:xfrm>
                <a:off x="1336" y="1856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2" name="Freeform 134"/>
              <p:cNvSpPr>
                <a:spLocks noChangeAspect="1"/>
              </p:cNvSpPr>
              <p:nvPr/>
            </p:nvSpPr>
            <p:spPr bwMode="auto">
              <a:xfrm>
                <a:off x="1296" y="1827"/>
                <a:ext cx="14" cy="14"/>
              </a:xfrm>
              <a:custGeom>
                <a:avLst/>
                <a:gdLst>
                  <a:gd name="T0" fmla="*/ 1 w 28"/>
                  <a:gd name="T1" fmla="*/ 1 h 28"/>
                  <a:gd name="T2" fmla="*/ 1 w 28"/>
                  <a:gd name="T3" fmla="*/ 1 h 28"/>
                  <a:gd name="T4" fmla="*/ 1 w 28"/>
                  <a:gd name="T5" fmla="*/ 2 h 28"/>
                  <a:gd name="T6" fmla="*/ 1 w 28"/>
                  <a:gd name="T7" fmla="*/ 2 h 28"/>
                  <a:gd name="T8" fmla="*/ 1 w 28"/>
                  <a:gd name="T9" fmla="*/ 2 h 28"/>
                  <a:gd name="T10" fmla="*/ 1 w 28"/>
                  <a:gd name="T11" fmla="*/ 2 h 28"/>
                  <a:gd name="T12" fmla="*/ 1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2 w 28"/>
                  <a:gd name="T19" fmla="*/ 3 h 28"/>
                  <a:gd name="T20" fmla="*/ 2 w 28"/>
                  <a:gd name="T21" fmla="*/ 3 h 28"/>
                  <a:gd name="T22" fmla="*/ 2 w 28"/>
                  <a:gd name="T23" fmla="*/ 3 h 28"/>
                  <a:gd name="T24" fmla="*/ 2 w 28"/>
                  <a:gd name="T25" fmla="*/ 3 h 28"/>
                  <a:gd name="T26" fmla="*/ 2 w 28"/>
                  <a:gd name="T27" fmla="*/ 3 h 28"/>
                  <a:gd name="T28" fmla="*/ 2 w 28"/>
                  <a:gd name="T29" fmla="*/ 3 h 28"/>
                  <a:gd name="T30" fmla="*/ 2 w 28"/>
                  <a:gd name="T31" fmla="*/ 3 h 28"/>
                  <a:gd name="T32" fmla="*/ 2 w 28"/>
                  <a:gd name="T33" fmla="*/ 3 h 28"/>
                  <a:gd name="T34" fmla="*/ 3 w 28"/>
                  <a:gd name="T35" fmla="*/ 3 h 28"/>
                  <a:gd name="T36" fmla="*/ 3 w 28"/>
                  <a:gd name="T37" fmla="*/ 3 h 28"/>
                  <a:gd name="T38" fmla="*/ 3 w 28"/>
                  <a:gd name="T39" fmla="*/ 3 h 28"/>
                  <a:gd name="T40" fmla="*/ 3 w 28"/>
                  <a:gd name="T41" fmla="*/ 3 h 28"/>
                  <a:gd name="T42" fmla="*/ 3 w 28"/>
                  <a:gd name="T43" fmla="*/ 3 h 28"/>
                  <a:gd name="T44" fmla="*/ 3 w 28"/>
                  <a:gd name="T45" fmla="*/ 3 h 28"/>
                  <a:gd name="T46" fmla="*/ 3 w 28"/>
                  <a:gd name="T47" fmla="*/ 3 h 28"/>
                  <a:gd name="T48" fmla="*/ 3 w 28"/>
                  <a:gd name="T49" fmla="*/ 3 h 28"/>
                  <a:gd name="T50" fmla="*/ 4 w 28"/>
                  <a:gd name="T51" fmla="*/ 3 h 28"/>
                  <a:gd name="T52" fmla="*/ 4 w 28"/>
                  <a:gd name="T53" fmla="*/ 3 h 28"/>
                  <a:gd name="T54" fmla="*/ 4 w 28"/>
                  <a:gd name="T55" fmla="*/ 3 h 28"/>
                  <a:gd name="T56" fmla="*/ 4 w 28"/>
                  <a:gd name="T57" fmla="*/ 3 h 28"/>
                  <a:gd name="T58" fmla="*/ 4 w 28"/>
                  <a:gd name="T59" fmla="*/ 3 h 28"/>
                  <a:gd name="T60" fmla="*/ 4 w 28"/>
                  <a:gd name="T61" fmla="*/ 3 h 28"/>
                  <a:gd name="T62" fmla="*/ 4 w 28"/>
                  <a:gd name="T63" fmla="*/ 3 h 28"/>
                  <a:gd name="T64" fmla="*/ 4 w 28"/>
                  <a:gd name="T65" fmla="*/ 4 h 28"/>
                  <a:gd name="T66" fmla="*/ 4 w 28"/>
                  <a:gd name="T67" fmla="*/ 4 h 28"/>
                  <a:gd name="T68" fmla="*/ 3 w 28"/>
                  <a:gd name="T69" fmla="*/ 4 h 28"/>
                  <a:gd name="T70" fmla="*/ 3 w 28"/>
                  <a:gd name="T71" fmla="*/ 4 h 28"/>
                  <a:gd name="T72" fmla="*/ 3 w 28"/>
                  <a:gd name="T73" fmla="*/ 4 h 28"/>
                  <a:gd name="T74" fmla="*/ 2 w 28"/>
                  <a:gd name="T75" fmla="*/ 4 h 28"/>
                  <a:gd name="T76" fmla="*/ 2 w 28"/>
                  <a:gd name="T77" fmla="*/ 4 h 28"/>
                  <a:gd name="T78" fmla="*/ 2 w 28"/>
                  <a:gd name="T79" fmla="*/ 4 h 28"/>
                  <a:gd name="T80" fmla="*/ 1 w 28"/>
                  <a:gd name="T81" fmla="*/ 4 h 28"/>
                  <a:gd name="T82" fmla="*/ 1 w 28"/>
                  <a:gd name="T83" fmla="*/ 3 h 28"/>
                  <a:gd name="T84" fmla="*/ 1 w 28"/>
                  <a:gd name="T85" fmla="*/ 3 h 28"/>
                  <a:gd name="T86" fmla="*/ 1 w 28"/>
                  <a:gd name="T87" fmla="*/ 3 h 28"/>
                  <a:gd name="T88" fmla="*/ 1 w 28"/>
                  <a:gd name="T89" fmla="*/ 3 h 28"/>
                  <a:gd name="T90" fmla="*/ 1 w 28"/>
                  <a:gd name="T91" fmla="*/ 3 h 28"/>
                  <a:gd name="T92" fmla="*/ 1 w 28"/>
                  <a:gd name="T93" fmla="*/ 2 h 28"/>
                  <a:gd name="T94" fmla="*/ 1 w 28"/>
                  <a:gd name="T95" fmla="*/ 2 h 28"/>
                  <a:gd name="T96" fmla="*/ 1 w 28"/>
                  <a:gd name="T97" fmla="*/ 2 h 28"/>
                  <a:gd name="T98" fmla="*/ 1 w 28"/>
                  <a:gd name="T99" fmla="*/ 2 h 28"/>
                  <a:gd name="T100" fmla="*/ 1 w 28"/>
                  <a:gd name="T101" fmla="*/ 1 h 28"/>
                  <a:gd name="T102" fmla="*/ 1 w 28"/>
                  <a:gd name="T103" fmla="*/ 1 h 28"/>
                  <a:gd name="T104" fmla="*/ 1 w 28"/>
                  <a:gd name="T105" fmla="*/ 1 h 28"/>
                  <a:gd name="T106" fmla="*/ 1 w 28"/>
                  <a:gd name="T107" fmla="*/ 1 h 28"/>
                  <a:gd name="T108" fmla="*/ 0 w 28"/>
                  <a:gd name="T109" fmla="*/ 0 h 28"/>
                  <a:gd name="T110" fmla="*/ 1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3" name="Freeform 135"/>
              <p:cNvSpPr>
                <a:spLocks noChangeAspect="1"/>
              </p:cNvSpPr>
              <p:nvPr/>
            </p:nvSpPr>
            <p:spPr bwMode="auto">
              <a:xfrm>
                <a:off x="1098" y="1927"/>
                <a:ext cx="43" cy="19"/>
              </a:xfrm>
              <a:custGeom>
                <a:avLst/>
                <a:gdLst>
                  <a:gd name="T0" fmla="*/ 5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2 w 90"/>
                  <a:gd name="T49" fmla="*/ 1 h 38"/>
                  <a:gd name="T50" fmla="*/ 3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8 w 90"/>
                  <a:gd name="T61" fmla="*/ 1 h 38"/>
                  <a:gd name="T62" fmla="*/ 9 w 90"/>
                  <a:gd name="T63" fmla="*/ 1 h 38"/>
                  <a:gd name="T64" fmla="*/ 10 w 90"/>
                  <a:gd name="T65" fmla="*/ 0 h 38"/>
                  <a:gd name="T66" fmla="*/ 5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4" name="Freeform 136"/>
              <p:cNvSpPr>
                <a:spLocks noChangeAspect="1"/>
              </p:cNvSpPr>
              <p:nvPr/>
            </p:nvSpPr>
            <p:spPr bwMode="auto">
              <a:xfrm>
                <a:off x="874" y="2385"/>
                <a:ext cx="38" cy="22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3 h 47"/>
                  <a:gd name="T4" fmla="*/ 1 w 79"/>
                  <a:gd name="T5" fmla="*/ 4 h 47"/>
                  <a:gd name="T6" fmla="*/ 2 w 79"/>
                  <a:gd name="T7" fmla="*/ 4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4 h 47"/>
                  <a:gd name="T18" fmla="*/ 8 w 79"/>
                  <a:gd name="T19" fmla="*/ 4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3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5" name="Freeform 137"/>
              <p:cNvSpPr>
                <a:spLocks noChangeAspect="1"/>
              </p:cNvSpPr>
              <p:nvPr/>
            </p:nvSpPr>
            <p:spPr bwMode="auto">
              <a:xfrm>
                <a:off x="786" y="2199"/>
                <a:ext cx="59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6 w 123"/>
                  <a:gd name="T5" fmla="*/ 3 h 22"/>
                  <a:gd name="T6" fmla="*/ 7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2 w 123"/>
                  <a:gd name="T17" fmla="*/ 3 h 22"/>
                  <a:gd name="T18" fmla="*/ 13 w 123"/>
                  <a:gd name="T19" fmla="*/ 3 h 22"/>
                  <a:gd name="T20" fmla="*/ 13 w 123"/>
                  <a:gd name="T21" fmla="*/ 3 h 22"/>
                  <a:gd name="T22" fmla="*/ 13 w 123"/>
                  <a:gd name="T23" fmla="*/ 3 h 22"/>
                  <a:gd name="T24" fmla="*/ 11 w 123"/>
                  <a:gd name="T25" fmla="*/ 3 h 22"/>
                  <a:gd name="T26" fmla="*/ 8 w 123"/>
                  <a:gd name="T27" fmla="*/ 2 h 22"/>
                  <a:gd name="T28" fmla="*/ 6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6" name="Freeform 138"/>
              <p:cNvSpPr>
                <a:spLocks noChangeAspect="1"/>
              </p:cNvSpPr>
              <p:nvPr/>
            </p:nvSpPr>
            <p:spPr bwMode="auto">
              <a:xfrm>
                <a:off x="782" y="2222"/>
                <a:ext cx="29" cy="14"/>
              </a:xfrm>
              <a:custGeom>
                <a:avLst/>
                <a:gdLst>
                  <a:gd name="T0" fmla="*/ 3 w 60"/>
                  <a:gd name="T1" fmla="*/ 0 h 29"/>
                  <a:gd name="T2" fmla="*/ 4 w 60"/>
                  <a:gd name="T3" fmla="*/ 0 h 29"/>
                  <a:gd name="T4" fmla="*/ 4 w 60"/>
                  <a:gd name="T5" fmla="*/ 0 h 29"/>
                  <a:gd name="T6" fmla="*/ 5 w 60"/>
                  <a:gd name="T7" fmla="*/ 0 h 29"/>
                  <a:gd name="T8" fmla="*/ 5 w 60"/>
                  <a:gd name="T9" fmla="*/ 0 h 29"/>
                  <a:gd name="T10" fmla="*/ 6 w 60"/>
                  <a:gd name="T11" fmla="*/ 0 h 29"/>
                  <a:gd name="T12" fmla="*/ 6 w 60"/>
                  <a:gd name="T13" fmla="*/ 0 h 29"/>
                  <a:gd name="T14" fmla="*/ 6 w 60"/>
                  <a:gd name="T15" fmla="*/ 0 h 29"/>
                  <a:gd name="T16" fmla="*/ 7 w 60"/>
                  <a:gd name="T17" fmla="*/ 0 h 29"/>
                  <a:gd name="T18" fmla="*/ 7 w 60"/>
                  <a:gd name="T19" fmla="*/ 0 h 29"/>
                  <a:gd name="T20" fmla="*/ 7 w 60"/>
                  <a:gd name="T21" fmla="*/ 0 h 29"/>
                  <a:gd name="T22" fmla="*/ 7 w 60"/>
                  <a:gd name="T23" fmla="*/ 0 h 29"/>
                  <a:gd name="T24" fmla="*/ 7 w 60"/>
                  <a:gd name="T25" fmla="*/ 1 h 29"/>
                  <a:gd name="T26" fmla="*/ 6 w 60"/>
                  <a:gd name="T27" fmla="*/ 1 h 29"/>
                  <a:gd name="T28" fmla="*/ 6 w 60"/>
                  <a:gd name="T29" fmla="*/ 1 h 29"/>
                  <a:gd name="T30" fmla="*/ 5 w 60"/>
                  <a:gd name="T31" fmla="*/ 2 h 29"/>
                  <a:gd name="T32" fmla="*/ 5 w 60"/>
                  <a:gd name="T33" fmla="*/ 2 h 29"/>
                  <a:gd name="T34" fmla="*/ 4 w 60"/>
                  <a:gd name="T35" fmla="*/ 2 h 29"/>
                  <a:gd name="T36" fmla="*/ 4 w 60"/>
                  <a:gd name="T37" fmla="*/ 2 h 29"/>
                  <a:gd name="T38" fmla="*/ 3 w 60"/>
                  <a:gd name="T39" fmla="*/ 3 h 29"/>
                  <a:gd name="T40" fmla="*/ 3 w 60"/>
                  <a:gd name="T41" fmla="*/ 3 h 29"/>
                  <a:gd name="T42" fmla="*/ 2 w 60"/>
                  <a:gd name="T43" fmla="*/ 3 h 29"/>
                  <a:gd name="T44" fmla="*/ 2 w 60"/>
                  <a:gd name="T45" fmla="*/ 3 h 29"/>
                  <a:gd name="T46" fmla="*/ 2 w 60"/>
                  <a:gd name="T47" fmla="*/ 3 h 29"/>
                  <a:gd name="T48" fmla="*/ 2 w 60"/>
                  <a:gd name="T49" fmla="*/ 3 h 29"/>
                  <a:gd name="T50" fmla="*/ 2 w 60"/>
                  <a:gd name="T51" fmla="*/ 3 h 29"/>
                  <a:gd name="T52" fmla="*/ 2 w 60"/>
                  <a:gd name="T53" fmla="*/ 3 h 29"/>
                  <a:gd name="T54" fmla="*/ 2 w 60"/>
                  <a:gd name="T55" fmla="*/ 3 h 29"/>
                  <a:gd name="T56" fmla="*/ 2 w 60"/>
                  <a:gd name="T57" fmla="*/ 3 h 29"/>
                  <a:gd name="T58" fmla="*/ 2 w 60"/>
                  <a:gd name="T59" fmla="*/ 3 h 29"/>
                  <a:gd name="T60" fmla="*/ 2 w 60"/>
                  <a:gd name="T61" fmla="*/ 3 h 29"/>
                  <a:gd name="T62" fmla="*/ 2 w 60"/>
                  <a:gd name="T63" fmla="*/ 3 h 29"/>
                  <a:gd name="T64" fmla="*/ 2 w 60"/>
                  <a:gd name="T65" fmla="*/ 3 h 29"/>
                  <a:gd name="T66" fmla="*/ 2 w 60"/>
                  <a:gd name="T67" fmla="*/ 3 h 29"/>
                  <a:gd name="T68" fmla="*/ 3 w 60"/>
                  <a:gd name="T69" fmla="*/ 2 h 29"/>
                  <a:gd name="T70" fmla="*/ 3 w 60"/>
                  <a:gd name="T71" fmla="*/ 2 h 29"/>
                  <a:gd name="T72" fmla="*/ 3 w 60"/>
                  <a:gd name="T73" fmla="*/ 2 h 29"/>
                  <a:gd name="T74" fmla="*/ 3 w 60"/>
                  <a:gd name="T75" fmla="*/ 2 h 29"/>
                  <a:gd name="T76" fmla="*/ 3 w 60"/>
                  <a:gd name="T77" fmla="*/ 2 h 29"/>
                  <a:gd name="T78" fmla="*/ 4 w 60"/>
                  <a:gd name="T79" fmla="*/ 2 h 29"/>
                  <a:gd name="T80" fmla="*/ 4 w 60"/>
                  <a:gd name="T81" fmla="*/ 1 h 29"/>
                  <a:gd name="T82" fmla="*/ 4 w 60"/>
                  <a:gd name="T83" fmla="*/ 1 h 29"/>
                  <a:gd name="T84" fmla="*/ 4 w 60"/>
                  <a:gd name="T85" fmla="*/ 1 h 29"/>
                  <a:gd name="T86" fmla="*/ 4 w 60"/>
                  <a:gd name="T87" fmla="*/ 1 h 29"/>
                  <a:gd name="T88" fmla="*/ 4 w 60"/>
                  <a:gd name="T89" fmla="*/ 1 h 29"/>
                  <a:gd name="T90" fmla="*/ 3 w 60"/>
                  <a:gd name="T91" fmla="*/ 1 h 29"/>
                  <a:gd name="T92" fmla="*/ 3 w 60"/>
                  <a:gd name="T93" fmla="*/ 1 h 29"/>
                  <a:gd name="T94" fmla="*/ 3 w 60"/>
                  <a:gd name="T95" fmla="*/ 0 h 29"/>
                  <a:gd name="T96" fmla="*/ 2 w 60"/>
                  <a:gd name="T97" fmla="*/ 0 h 29"/>
                  <a:gd name="T98" fmla="*/ 2 w 60"/>
                  <a:gd name="T99" fmla="*/ 0 h 29"/>
                  <a:gd name="T100" fmla="*/ 1 w 60"/>
                  <a:gd name="T101" fmla="*/ 0 h 29"/>
                  <a:gd name="T102" fmla="*/ 1 w 60"/>
                  <a:gd name="T103" fmla="*/ 0 h 29"/>
                  <a:gd name="T104" fmla="*/ 0 w 60"/>
                  <a:gd name="T105" fmla="*/ 0 h 29"/>
                  <a:gd name="T106" fmla="*/ 0 w 60"/>
                  <a:gd name="T107" fmla="*/ 0 h 29"/>
                  <a:gd name="T108" fmla="*/ 0 w 60"/>
                  <a:gd name="T109" fmla="*/ 0 h 29"/>
                  <a:gd name="T110" fmla="*/ 3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7" name="Freeform 139"/>
              <p:cNvSpPr>
                <a:spLocks noChangeAspect="1"/>
              </p:cNvSpPr>
              <p:nvPr/>
            </p:nvSpPr>
            <p:spPr bwMode="auto">
              <a:xfrm>
                <a:off x="714" y="2113"/>
                <a:ext cx="52" cy="14"/>
              </a:xfrm>
              <a:custGeom>
                <a:avLst/>
                <a:gdLst>
                  <a:gd name="T0" fmla="*/ 3 w 108"/>
                  <a:gd name="T1" fmla="*/ 2 h 30"/>
                  <a:gd name="T2" fmla="*/ 3 w 108"/>
                  <a:gd name="T3" fmla="*/ 2 h 30"/>
                  <a:gd name="T4" fmla="*/ 3 w 108"/>
                  <a:gd name="T5" fmla="*/ 2 h 30"/>
                  <a:gd name="T6" fmla="*/ 3 w 108"/>
                  <a:gd name="T7" fmla="*/ 2 h 30"/>
                  <a:gd name="T8" fmla="*/ 3 w 108"/>
                  <a:gd name="T9" fmla="*/ 2 h 30"/>
                  <a:gd name="T10" fmla="*/ 3 w 108"/>
                  <a:gd name="T11" fmla="*/ 2 h 30"/>
                  <a:gd name="T12" fmla="*/ 3 w 108"/>
                  <a:gd name="T13" fmla="*/ 2 h 30"/>
                  <a:gd name="T14" fmla="*/ 3 w 108"/>
                  <a:gd name="T15" fmla="*/ 2 h 30"/>
                  <a:gd name="T16" fmla="*/ 3 w 108"/>
                  <a:gd name="T17" fmla="*/ 2 h 30"/>
                  <a:gd name="T18" fmla="*/ 3 w 108"/>
                  <a:gd name="T19" fmla="*/ 2 h 30"/>
                  <a:gd name="T20" fmla="*/ 3 w 108"/>
                  <a:gd name="T21" fmla="*/ 2 h 30"/>
                  <a:gd name="T22" fmla="*/ 3 w 108"/>
                  <a:gd name="T23" fmla="*/ 2 h 30"/>
                  <a:gd name="T24" fmla="*/ 4 w 108"/>
                  <a:gd name="T25" fmla="*/ 3 h 30"/>
                  <a:gd name="T26" fmla="*/ 5 w 108"/>
                  <a:gd name="T27" fmla="*/ 3 h 30"/>
                  <a:gd name="T28" fmla="*/ 6 w 108"/>
                  <a:gd name="T29" fmla="*/ 3 h 30"/>
                  <a:gd name="T30" fmla="*/ 7 w 108"/>
                  <a:gd name="T31" fmla="*/ 3 h 30"/>
                  <a:gd name="T32" fmla="*/ 8 w 108"/>
                  <a:gd name="T33" fmla="*/ 3 h 30"/>
                  <a:gd name="T34" fmla="*/ 9 w 108"/>
                  <a:gd name="T35" fmla="*/ 3 h 30"/>
                  <a:gd name="T36" fmla="*/ 10 w 108"/>
                  <a:gd name="T37" fmla="*/ 2 h 30"/>
                  <a:gd name="T38" fmla="*/ 11 w 108"/>
                  <a:gd name="T39" fmla="*/ 1 h 30"/>
                  <a:gd name="T40" fmla="*/ 12 w 108"/>
                  <a:gd name="T41" fmla="*/ 1 h 30"/>
                  <a:gd name="T42" fmla="*/ 12 w 108"/>
                  <a:gd name="T43" fmla="*/ 0 h 30"/>
                  <a:gd name="T44" fmla="*/ 12 w 108"/>
                  <a:gd name="T45" fmla="*/ 0 h 30"/>
                  <a:gd name="T46" fmla="*/ 11 w 108"/>
                  <a:gd name="T47" fmla="*/ 0 h 30"/>
                  <a:gd name="T48" fmla="*/ 10 w 108"/>
                  <a:gd name="T49" fmla="*/ 1 h 30"/>
                  <a:gd name="T50" fmla="*/ 9 w 108"/>
                  <a:gd name="T51" fmla="*/ 1 h 30"/>
                  <a:gd name="T52" fmla="*/ 7 w 108"/>
                  <a:gd name="T53" fmla="*/ 2 h 30"/>
                  <a:gd name="T54" fmla="*/ 6 w 108"/>
                  <a:gd name="T55" fmla="*/ 2 h 30"/>
                  <a:gd name="T56" fmla="*/ 5 w 108"/>
                  <a:gd name="T57" fmla="*/ 2 h 30"/>
                  <a:gd name="T58" fmla="*/ 3 w 108"/>
                  <a:gd name="T59" fmla="*/ 2 h 30"/>
                  <a:gd name="T60" fmla="*/ 2 w 108"/>
                  <a:gd name="T61" fmla="*/ 1 h 30"/>
                  <a:gd name="T62" fmla="*/ 1 w 108"/>
                  <a:gd name="T63" fmla="*/ 1 h 30"/>
                  <a:gd name="T64" fmla="*/ 0 w 108"/>
                  <a:gd name="T65" fmla="*/ 0 h 30"/>
                  <a:gd name="T66" fmla="*/ 3 w 108"/>
                  <a:gd name="T67" fmla="*/ 2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8" name="Freeform 140"/>
              <p:cNvSpPr>
                <a:spLocks noChangeAspect="1"/>
              </p:cNvSpPr>
              <p:nvPr/>
            </p:nvSpPr>
            <p:spPr bwMode="auto">
              <a:xfrm>
                <a:off x="786" y="2091"/>
                <a:ext cx="43" cy="47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5 w 90"/>
                  <a:gd name="T13" fmla="*/ 4 h 98"/>
                  <a:gd name="T14" fmla="*/ 5 w 90"/>
                  <a:gd name="T15" fmla="*/ 5 h 98"/>
                  <a:gd name="T16" fmla="*/ 5 w 90"/>
                  <a:gd name="T17" fmla="*/ 6 h 98"/>
                  <a:gd name="T18" fmla="*/ 5 w 90"/>
                  <a:gd name="T19" fmla="*/ 6 h 98"/>
                  <a:gd name="T20" fmla="*/ 5 w 90"/>
                  <a:gd name="T21" fmla="*/ 7 h 98"/>
                  <a:gd name="T22" fmla="*/ 5 w 90"/>
                  <a:gd name="T23" fmla="*/ 8 h 98"/>
                  <a:gd name="T24" fmla="*/ 6 w 90"/>
                  <a:gd name="T25" fmla="*/ 8 h 98"/>
                  <a:gd name="T26" fmla="*/ 7 w 90"/>
                  <a:gd name="T27" fmla="*/ 9 h 98"/>
                  <a:gd name="T28" fmla="*/ 8 w 90"/>
                  <a:gd name="T29" fmla="*/ 10 h 98"/>
                  <a:gd name="T30" fmla="*/ 10 w 90"/>
                  <a:gd name="T31" fmla="*/ 10 h 98"/>
                  <a:gd name="T32" fmla="*/ 10 w 90"/>
                  <a:gd name="T33" fmla="*/ 10 h 98"/>
                  <a:gd name="T34" fmla="*/ 10 w 90"/>
                  <a:gd name="T35" fmla="*/ 11 h 98"/>
                  <a:gd name="T36" fmla="*/ 10 w 90"/>
                  <a:gd name="T37" fmla="*/ 11 h 98"/>
                  <a:gd name="T38" fmla="*/ 10 w 90"/>
                  <a:gd name="T39" fmla="*/ 11 h 98"/>
                  <a:gd name="T40" fmla="*/ 10 w 90"/>
                  <a:gd name="T41" fmla="*/ 11 h 98"/>
                  <a:gd name="T42" fmla="*/ 10 w 90"/>
                  <a:gd name="T43" fmla="*/ 11 h 98"/>
                  <a:gd name="T44" fmla="*/ 9 w 90"/>
                  <a:gd name="T45" fmla="*/ 11 h 98"/>
                  <a:gd name="T46" fmla="*/ 7 w 90"/>
                  <a:gd name="T47" fmla="*/ 10 h 98"/>
                  <a:gd name="T48" fmla="*/ 6 w 90"/>
                  <a:gd name="T49" fmla="*/ 10 h 98"/>
                  <a:gd name="T50" fmla="*/ 5 w 90"/>
                  <a:gd name="T51" fmla="*/ 10 h 98"/>
                  <a:gd name="T52" fmla="*/ 4 w 90"/>
                  <a:gd name="T53" fmla="*/ 9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9" name="Freeform 141"/>
              <p:cNvSpPr>
                <a:spLocks noChangeAspect="1"/>
              </p:cNvSpPr>
              <p:nvPr/>
            </p:nvSpPr>
            <p:spPr bwMode="auto">
              <a:xfrm>
                <a:off x="911" y="1753"/>
                <a:ext cx="91" cy="62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8 h 129"/>
                  <a:gd name="T4" fmla="*/ 16 w 187"/>
                  <a:gd name="T5" fmla="*/ 10 h 129"/>
                  <a:gd name="T6" fmla="*/ 17 w 187"/>
                  <a:gd name="T7" fmla="*/ 11 h 129"/>
                  <a:gd name="T8" fmla="*/ 17 w 187"/>
                  <a:gd name="T9" fmla="*/ 13 h 129"/>
                  <a:gd name="T10" fmla="*/ 17 w 187"/>
                  <a:gd name="T11" fmla="*/ 14 h 129"/>
                  <a:gd name="T12" fmla="*/ 15 w 187"/>
                  <a:gd name="T13" fmla="*/ 13 h 129"/>
                  <a:gd name="T14" fmla="*/ 12 w 187"/>
                  <a:gd name="T15" fmla="*/ 12 h 129"/>
                  <a:gd name="T16" fmla="*/ 10 w 187"/>
                  <a:gd name="T17" fmla="*/ 10 h 129"/>
                  <a:gd name="T18" fmla="*/ 8 w 187"/>
                  <a:gd name="T19" fmla="*/ 9 h 129"/>
                  <a:gd name="T20" fmla="*/ 5 w 187"/>
                  <a:gd name="T21" fmla="*/ 9 h 129"/>
                  <a:gd name="T22" fmla="*/ 0 w 187"/>
                  <a:gd name="T23" fmla="*/ 9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6 h 129"/>
                  <a:gd name="T78" fmla="*/ 12 w 187"/>
                  <a:gd name="T79" fmla="*/ 6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0" name="Freeform 142"/>
              <p:cNvSpPr>
                <a:spLocks noChangeAspect="1"/>
              </p:cNvSpPr>
              <p:nvPr/>
            </p:nvSpPr>
            <p:spPr bwMode="auto">
              <a:xfrm>
                <a:off x="902" y="1786"/>
                <a:ext cx="79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2 w 164"/>
                  <a:gd name="T49" fmla="*/ 7 h 97"/>
                  <a:gd name="T50" fmla="*/ 14 w 164"/>
                  <a:gd name="T51" fmla="*/ 7 h 97"/>
                  <a:gd name="T52" fmla="*/ 15 w 164"/>
                  <a:gd name="T53" fmla="*/ 8 h 97"/>
                  <a:gd name="T54" fmla="*/ 16 w 164"/>
                  <a:gd name="T55" fmla="*/ 9 h 97"/>
                  <a:gd name="T56" fmla="*/ 17 w 164"/>
                  <a:gd name="T57" fmla="*/ 9 h 97"/>
                  <a:gd name="T58" fmla="*/ 18 w 164"/>
                  <a:gd name="T59" fmla="*/ 10 h 97"/>
                  <a:gd name="T60" fmla="*/ 18 w 164"/>
                  <a:gd name="T61" fmla="*/ 11 h 97"/>
                  <a:gd name="T62" fmla="*/ 18 w 164"/>
                  <a:gd name="T63" fmla="*/ 11 h 97"/>
                  <a:gd name="T64" fmla="*/ 18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1" name="Freeform 143"/>
              <p:cNvSpPr>
                <a:spLocks noChangeAspect="1"/>
              </p:cNvSpPr>
              <p:nvPr/>
            </p:nvSpPr>
            <p:spPr bwMode="auto">
              <a:xfrm>
                <a:off x="897" y="1798"/>
                <a:ext cx="9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1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2" name="Freeform 144"/>
              <p:cNvSpPr>
                <a:spLocks noChangeAspect="1"/>
              </p:cNvSpPr>
              <p:nvPr/>
            </p:nvSpPr>
            <p:spPr bwMode="auto">
              <a:xfrm>
                <a:off x="1350" y="1797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3" name="Freeform 145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30" cy="140"/>
              </a:xfrm>
              <a:custGeom>
                <a:avLst/>
                <a:gdLst>
                  <a:gd name="T0" fmla="*/ 43 w 476"/>
                  <a:gd name="T1" fmla="*/ 31 h 290"/>
                  <a:gd name="T2" fmla="*/ 43 w 476"/>
                  <a:gd name="T3" fmla="*/ 31 h 290"/>
                  <a:gd name="T4" fmla="*/ 42 w 476"/>
                  <a:gd name="T5" fmla="*/ 30 h 290"/>
                  <a:gd name="T6" fmla="*/ 41 w 476"/>
                  <a:gd name="T7" fmla="*/ 27 h 290"/>
                  <a:gd name="T8" fmla="*/ 41 w 476"/>
                  <a:gd name="T9" fmla="*/ 24 h 290"/>
                  <a:gd name="T10" fmla="*/ 39 w 476"/>
                  <a:gd name="T11" fmla="*/ 22 h 290"/>
                  <a:gd name="T12" fmla="*/ 36 w 476"/>
                  <a:gd name="T13" fmla="*/ 21 h 290"/>
                  <a:gd name="T14" fmla="*/ 32 w 476"/>
                  <a:gd name="T15" fmla="*/ 22 h 290"/>
                  <a:gd name="T16" fmla="*/ 29 w 476"/>
                  <a:gd name="T17" fmla="*/ 22 h 290"/>
                  <a:gd name="T18" fmla="*/ 27 w 476"/>
                  <a:gd name="T19" fmla="*/ 21 h 290"/>
                  <a:gd name="T20" fmla="*/ 25 w 476"/>
                  <a:gd name="T21" fmla="*/ 20 h 290"/>
                  <a:gd name="T22" fmla="*/ 24 w 476"/>
                  <a:gd name="T23" fmla="*/ 20 h 290"/>
                  <a:gd name="T24" fmla="*/ 23 w 476"/>
                  <a:gd name="T25" fmla="*/ 17 h 290"/>
                  <a:gd name="T26" fmla="*/ 23 w 476"/>
                  <a:gd name="T27" fmla="*/ 16 h 290"/>
                  <a:gd name="T28" fmla="*/ 22 w 476"/>
                  <a:gd name="T29" fmla="*/ 15 h 290"/>
                  <a:gd name="T30" fmla="*/ 21 w 476"/>
                  <a:gd name="T31" fmla="*/ 15 h 290"/>
                  <a:gd name="T32" fmla="*/ 20 w 476"/>
                  <a:gd name="T33" fmla="*/ 15 h 290"/>
                  <a:gd name="T34" fmla="*/ 18 w 476"/>
                  <a:gd name="T35" fmla="*/ 16 h 290"/>
                  <a:gd name="T36" fmla="*/ 14 w 476"/>
                  <a:gd name="T37" fmla="*/ 18 h 290"/>
                  <a:gd name="T38" fmla="*/ 13 w 476"/>
                  <a:gd name="T39" fmla="*/ 20 h 290"/>
                  <a:gd name="T40" fmla="*/ 14 w 476"/>
                  <a:gd name="T41" fmla="*/ 19 h 290"/>
                  <a:gd name="T42" fmla="*/ 16 w 476"/>
                  <a:gd name="T43" fmla="*/ 16 h 290"/>
                  <a:gd name="T44" fmla="*/ 18 w 476"/>
                  <a:gd name="T45" fmla="*/ 14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8 w 476"/>
                  <a:gd name="T53" fmla="*/ 12 h 290"/>
                  <a:gd name="T54" fmla="*/ 17 w 476"/>
                  <a:gd name="T55" fmla="*/ 10 h 290"/>
                  <a:gd name="T56" fmla="*/ 16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8 h 290"/>
                  <a:gd name="T70" fmla="*/ 21 w 476"/>
                  <a:gd name="T71" fmla="*/ 5 h 290"/>
                  <a:gd name="T72" fmla="*/ 23 w 476"/>
                  <a:gd name="T73" fmla="*/ 3 h 290"/>
                  <a:gd name="T74" fmla="*/ 23 w 476"/>
                  <a:gd name="T75" fmla="*/ 3 h 290"/>
                  <a:gd name="T76" fmla="*/ 22 w 476"/>
                  <a:gd name="T77" fmla="*/ 6 h 290"/>
                  <a:gd name="T78" fmla="*/ 22 w 476"/>
                  <a:gd name="T79" fmla="*/ 8 h 290"/>
                  <a:gd name="T80" fmla="*/ 23 w 476"/>
                  <a:gd name="T81" fmla="*/ 10 h 290"/>
                  <a:gd name="T82" fmla="*/ 24 w 476"/>
                  <a:gd name="T83" fmla="*/ 12 h 290"/>
                  <a:gd name="T84" fmla="*/ 25 w 476"/>
                  <a:gd name="T85" fmla="*/ 14 h 290"/>
                  <a:gd name="T86" fmla="*/ 25 w 476"/>
                  <a:gd name="T87" fmla="*/ 15 h 290"/>
                  <a:gd name="T88" fmla="*/ 28 w 476"/>
                  <a:gd name="T89" fmla="*/ 19 h 290"/>
                  <a:gd name="T90" fmla="*/ 31 w 476"/>
                  <a:gd name="T91" fmla="*/ 19 h 290"/>
                  <a:gd name="T92" fmla="*/ 34 w 476"/>
                  <a:gd name="T93" fmla="*/ 19 h 290"/>
                  <a:gd name="T94" fmla="*/ 37 w 476"/>
                  <a:gd name="T95" fmla="*/ 19 h 290"/>
                  <a:gd name="T96" fmla="*/ 40 w 476"/>
                  <a:gd name="T97" fmla="*/ 19 h 290"/>
                  <a:gd name="T98" fmla="*/ 42 w 476"/>
                  <a:gd name="T99" fmla="*/ 20 h 290"/>
                  <a:gd name="T100" fmla="*/ 43 w 476"/>
                  <a:gd name="T101" fmla="*/ 23 h 290"/>
                  <a:gd name="T102" fmla="*/ 50 w 476"/>
                  <a:gd name="T103" fmla="*/ 29 h 290"/>
                  <a:gd name="T104" fmla="*/ 54 w 476"/>
                  <a:gd name="T105" fmla="*/ 33 h 290"/>
                  <a:gd name="T106" fmla="*/ 49 w 476"/>
                  <a:gd name="T107" fmla="*/ 29 h 290"/>
                  <a:gd name="T108" fmla="*/ 43 w 476"/>
                  <a:gd name="T109" fmla="*/ 26 h 290"/>
                  <a:gd name="T110" fmla="*/ 43 w 476"/>
                  <a:gd name="T111" fmla="*/ 28 h 290"/>
                  <a:gd name="T112" fmla="*/ 44 w 476"/>
                  <a:gd name="T113" fmla="*/ 30 h 290"/>
                  <a:gd name="T114" fmla="*/ 44 w 476"/>
                  <a:gd name="T115" fmla="*/ 31 h 290"/>
                  <a:gd name="T116" fmla="*/ 45 w 476"/>
                  <a:gd name="T117" fmla="*/ 31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4" name="Freeform 146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25" cy="137"/>
              </a:xfrm>
              <a:custGeom>
                <a:avLst/>
                <a:gdLst>
                  <a:gd name="T0" fmla="*/ 43 w 467"/>
                  <a:gd name="T1" fmla="*/ 31 h 283"/>
                  <a:gd name="T2" fmla="*/ 43 w 467"/>
                  <a:gd name="T3" fmla="*/ 31 h 283"/>
                  <a:gd name="T4" fmla="*/ 42 w 467"/>
                  <a:gd name="T5" fmla="*/ 30 h 283"/>
                  <a:gd name="T6" fmla="*/ 41 w 467"/>
                  <a:gd name="T7" fmla="*/ 27 h 283"/>
                  <a:gd name="T8" fmla="*/ 41 w 467"/>
                  <a:gd name="T9" fmla="*/ 24 h 283"/>
                  <a:gd name="T10" fmla="*/ 39 w 467"/>
                  <a:gd name="T11" fmla="*/ 21 h 283"/>
                  <a:gd name="T12" fmla="*/ 37 w 467"/>
                  <a:gd name="T13" fmla="*/ 20 h 283"/>
                  <a:gd name="T14" fmla="*/ 33 w 467"/>
                  <a:gd name="T15" fmla="*/ 21 h 283"/>
                  <a:gd name="T16" fmla="*/ 30 w 467"/>
                  <a:gd name="T17" fmla="*/ 21 h 283"/>
                  <a:gd name="T18" fmla="*/ 27 w 467"/>
                  <a:gd name="T19" fmla="*/ 20 h 283"/>
                  <a:gd name="T20" fmla="*/ 25 w 467"/>
                  <a:gd name="T21" fmla="*/ 19 h 283"/>
                  <a:gd name="T22" fmla="*/ 25 w 467"/>
                  <a:gd name="T23" fmla="*/ 18 h 283"/>
                  <a:gd name="T24" fmla="*/ 23 w 467"/>
                  <a:gd name="T25" fmla="*/ 16 h 283"/>
                  <a:gd name="T26" fmla="*/ 23 w 467"/>
                  <a:gd name="T27" fmla="*/ 15 h 283"/>
                  <a:gd name="T28" fmla="*/ 22 w 467"/>
                  <a:gd name="T29" fmla="*/ 15 h 283"/>
                  <a:gd name="T30" fmla="*/ 21 w 467"/>
                  <a:gd name="T31" fmla="*/ 14 h 283"/>
                  <a:gd name="T32" fmla="*/ 20 w 467"/>
                  <a:gd name="T33" fmla="*/ 15 h 283"/>
                  <a:gd name="T34" fmla="*/ 18 w 467"/>
                  <a:gd name="T35" fmla="*/ 15 h 283"/>
                  <a:gd name="T36" fmla="*/ 14 w 467"/>
                  <a:gd name="T37" fmla="*/ 18 h 283"/>
                  <a:gd name="T38" fmla="*/ 13 w 467"/>
                  <a:gd name="T39" fmla="*/ 21 h 283"/>
                  <a:gd name="T40" fmla="*/ 13 w 467"/>
                  <a:gd name="T41" fmla="*/ 19 h 283"/>
                  <a:gd name="T42" fmla="*/ 17 w 467"/>
                  <a:gd name="T43" fmla="*/ 16 h 283"/>
                  <a:gd name="T44" fmla="*/ 19 w 467"/>
                  <a:gd name="T45" fmla="*/ 15 h 283"/>
                  <a:gd name="T46" fmla="*/ 20 w 467"/>
                  <a:gd name="T47" fmla="*/ 14 h 283"/>
                  <a:gd name="T48" fmla="*/ 21 w 467"/>
                  <a:gd name="T49" fmla="*/ 13 h 283"/>
                  <a:gd name="T50" fmla="*/ 20 w 467"/>
                  <a:gd name="T51" fmla="*/ 11 h 283"/>
                  <a:gd name="T52" fmla="*/ 19 w 467"/>
                  <a:gd name="T53" fmla="*/ 11 h 283"/>
                  <a:gd name="T54" fmla="*/ 18 w 467"/>
                  <a:gd name="T55" fmla="*/ 10 h 283"/>
                  <a:gd name="T56" fmla="*/ 17 w 467"/>
                  <a:gd name="T57" fmla="*/ 8 h 283"/>
                  <a:gd name="T58" fmla="*/ 6 w 467"/>
                  <a:gd name="T59" fmla="*/ 1 h 283"/>
                  <a:gd name="T60" fmla="*/ 0 w 467"/>
                  <a:gd name="T61" fmla="*/ 0 h 283"/>
                  <a:gd name="T62" fmla="*/ 15 w 467"/>
                  <a:gd name="T63" fmla="*/ 6 h 283"/>
                  <a:gd name="T64" fmla="*/ 18 w 467"/>
                  <a:gd name="T65" fmla="*/ 9 h 283"/>
                  <a:gd name="T66" fmla="*/ 20 w 467"/>
                  <a:gd name="T67" fmla="*/ 10 h 283"/>
                  <a:gd name="T68" fmla="*/ 21 w 467"/>
                  <a:gd name="T69" fmla="*/ 9 h 283"/>
                  <a:gd name="T70" fmla="*/ 21 w 467"/>
                  <a:gd name="T71" fmla="*/ 7 h 283"/>
                  <a:gd name="T72" fmla="*/ 23 w 467"/>
                  <a:gd name="T73" fmla="*/ 4 h 283"/>
                  <a:gd name="T74" fmla="*/ 22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2 h 283"/>
                  <a:gd name="T84" fmla="*/ 24 w 467"/>
                  <a:gd name="T85" fmla="*/ 15 h 283"/>
                  <a:gd name="T86" fmla="*/ 24 w 467"/>
                  <a:gd name="T87" fmla="*/ 16 h 283"/>
                  <a:gd name="T88" fmla="*/ 26 w 467"/>
                  <a:gd name="T89" fmla="*/ 20 h 283"/>
                  <a:gd name="T90" fmla="*/ 29 w 467"/>
                  <a:gd name="T91" fmla="*/ 20 h 283"/>
                  <a:gd name="T92" fmla="*/ 32 w 467"/>
                  <a:gd name="T93" fmla="*/ 20 h 283"/>
                  <a:gd name="T94" fmla="*/ 36 w 467"/>
                  <a:gd name="T95" fmla="*/ 19 h 283"/>
                  <a:gd name="T96" fmla="*/ 38 w 467"/>
                  <a:gd name="T97" fmla="*/ 19 h 283"/>
                  <a:gd name="T98" fmla="*/ 40 w 467"/>
                  <a:gd name="T99" fmla="*/ 21 h 283"/>
                  <a:gd name="T100" fmla="*/ 42 w 467"/>
                  <a:gd name="T101" fmla="*/ 23 h 283"/>
                  <a:gd name="T102" fmla="*/ 49 w 467"/>
                  <a:gd name="T103" fmla="*/ 29 h 283"/>
                  <a:gd name="T104" fmla="*/ 52 w 467"/>
                  <a:gd name="T105" fmla="*/ 32 h 283"/>
                  <a:gd name="T106" fmla="*/ 47 w 467"/>
                  <a:gd name="T107" fmla="*/ 29 h 283"/>
                  <a:gd name="T108" fmla="*/ 42 w 467"/>
                  <a:gd name="T109" fmla="*/ 25 h 283"/>
                  <a:gd name="T110" fmla="*/ 42 w 467"/>
                  <a:gd name="T111" fmla="*/ 28 h 283"/>
                  <a:gd name="T112" fmla="*/ 43 w 467"/>
                  <a:gd name="T113" fmla="*/ 30 h 283"/>
                  <a:gd name="T114" fmla="*/ 44 w 467"/>
                  <a:gd name="T115" fmla="*/ 31 h 283"/>
                  <a:gd name="T116" fmla="*/ 45 w 467"/>
                  <a:gd name="T117" fmla="*/ 31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5" name="Freeform 147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6" name="Freeform 148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7" name="Freeform 149"/>
              <p:cNvSpPr>
                <a:spLocks noChangeAspect="1"/>
              </p:cNvSpPr>
              <p:nvPr/>
            </p:nvSpPr>
            <p:spPr bwMode="auto">
              <a:xfrm>
                <a:off x="1423" y="1861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8" name="Freeform 150"/>
              <p:cNvSpPr>
                <a:spLocks noChangeAspect="1"/>
              </p:cNvSpPr>
              <p:nvPr/>
            </p:nvSpPr>
            <p:spPr bwMode="auto">
              <a:xfrm>
                <a:off x="1401" y="1821"/>
                <a:ext cx="26" cy="19"/>
              </a:xfrm>
              <a:custGeom>
                <a:avLst/>
                <a:gdLst>
                  <a:gd name="T0" fmla="*/ 0 w 54"/>
                  <a:gd name="T1" fmla="*/ 2 h 40"/>
                  <a:gd name="T2" fmla="*/ 0 w 54"/>
                  <a:gd name="T3" fmla="*/ 2 h 40"/>
                  <a:gd name="T4" fmla="*/ 0 w 54"/>
                  <a:gd name="T5" fmla="*/ 2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3 h 40"/>
                  <a:gd name="T18" fmla="*/ 1 w 54"/>
                  <a:gd name="T19" fmla="*/ 4 h 40"/>
                  <a:gd name="T20" fmla="*/ 1 w 54"/>
                  <a:gd name="T21" fmla="*/ 4 h 40"/>
                  <a:gd name="T22" fmla="*/ 1 w 54"/>
                  <a:gd name="T23" fmla="*/ 4 h 40"/>
                  <a:gd name="T24" fmla="*/ 1 w 54"/>
                  <a:gd name="T25" fmla="*/ 4 h 40"/>
                  <a:gd name="T26" fmla="*/ 2 w 54"/>
                  <a:gd name="T27" fmla="*/ 4 h 40"/>
                  <a:gd name="T28" fmla="*/ 2 w 54"/>
                  <a:gd name="T29" fmla="*/ 4 h 40"/>
                  <a:gd name="T30" fmla="*/ 3 w 54"/>
                  <a:gd name="T31" fmla="*/ 4 h 40"/>
                  <a:gd name="T32" fmla="*/ 3 w 54"/>
                  <a:gd name="T33" fmla="*/ 4 h 40"/>
                  <a:gd name="T34" fmla="*/ 4 w 54"/>
                  <a:gd name="T35" fmla="*/ 4 h 40"/>
                  <a:gd name="T36" fmla="*/ 5 w 54"/>
                  <a:gd name="T37" fmla="*/ 4 h 40"/>
                  <a:gd name="T38" fmla="*/ 5 w 54"/>
                  <a:gd name="T39" fmla="*/ 4 h 40"/>
                  <a:gd name="T40" fmla="*/ 6 w 54"/>
                  <a:gd name="T41" fmla="*/ 4 h 40"/>
                  <a:gd name="T42" fmla="*/ 6 w 54"/>
                  <a:gd name="T43" fmla="*/ 4 h 40"/>
                  <a:gd name="T44" fmla="*/ 6 w 54"/>
                  <a:gd name="T45" fmla="*/ 4 h 40"/>
                  <a:gd name="T46" fmla="*/ 5 w 54"/>
                  <a:gd name="T47" fmla="*/ 4 h 40"/>
                  <a:gd name="T48" fmla="*/ 3 w 54"/>
                  <a:gd name="T49" fmla="*/ 4 h 40"/>
                  <a:gd name="T50" fmla="*/ 3 w 54"/>
                  <a:gd name="T51" fmla="*/ 3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2 h 40"/>
                  <a:gd name="T58" fmla="*/ 1 w 54"/>
                  <a:gd name="T59" fmla="*/ 2 h 40"/>
                  <a:gd name="T60" fmla="*/ 0 w 54"/>
                  <a:gd name="T61" fmla="*/ 1 h 40"/>
                  <a:gd name="T62" fmla="*/ 0 w 54"/>
                  <a:gd name="T63" fmla="*/ 0 h 40"/>
                  <a:gd name="T64" fmla="*/ 0 w 54"/>
                  <a:gd name="T65" fmla="*/ 0 h 40"/>
                  <a:gd name="T66" fmla="*/ 0 w 54"/>
                  <a:gd name="T67" fmla="*/ 2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9" name="Freeform 151"/>
              <p:cNvSpPr>
                <a:spLocks noChangeAspect="1"/>
              </p:cNvSpPr>
              <p:nvPr/>
            </p:nvSpPr>
            <p:spPr bwMode="auto">
              <a:xfrm>
                <a:off x="1373" y="1829"/>
                <a:ext cx="11" cy="8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0 h 17"/>
                  <a:gd name="T4" fmla="*/ 2 w 23"/>
                  <a:gd name="T5" fmla="*/ 0 h 17"/>
                  <a:gd name="T6" fmla="*/ 2 w 23"/>
                  <a:gd name="T7" fmla="*/ 0 h 17"/>
                  <a:gd name="T8" fmla="*/ 2 w 23"/>
                  <a:gd name="T9" fmla="*/ 0 h 17"/>
                  <a:gd name="T10" fmla="*/ 2 w 23"/>
                  <a:gd name="T11" fmla="*/ 0 h 17"/>
                  <a:gd name="T12" fmla="*/ 2 w 23"/>
                  <a:gd name="T13" fmla="*/ 0 h 17"/>
                  <a:gd name="T14" fmla="*/ 2 w 23"/>
                  <a:gd name="T15" fmla="*/ 0 h 17"/>
                  <a:gd name="T16" fmla="*/ 2 w 23"/>
                  <a:gd name="T17" fmla="*/ 0 h 17"/>
                  <a:gd name="T18" fmla="*/ 2 w 23"/>
                  <a:gd name="T19" fmla="*/ 0 h 17"/>
                  <a:gd name="T20" fmla="*/ 2 w 23"/>
                  <a:gd name="T21" fmla="*/ 0 h 17"/>
                  <a:gd name="T22" fmla="*/ 2 w 23"/>
                  <a:gd name="T23" fmla="*/ 0 h 17"/>
                  <a:gd name="T24" fmla="*/ 2 w 23"/>
                  <a:gd name="T25" fmla="*/ 0 h 17"/>
                  <a:gd name="T26" fmla="*/ 1 w 23"/>
                  <a:gd name="T27" fmla="*/ 0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0 h 17"/>
                  <a:gd name="T34" fmla="*/ 0 w 23"/>
                  <a:gd name="T35" fmla="*/ 0 h 17"/>
                  <a:gd name="T36" fmla="*/ 0 w 23"/>
                  <a:gd name="T37" fmla="*/ 0 h 17"/>
                  <a:gd name="T38" fmla="*/ 0 w 23"/>
                  <a:gd name="T39" fmla="*/ 0 h 17"/>
                  <a:gd name="T40" fmla="*/ 0 w 23"/>
                  <a:gd name="T41" fmla="*/ 0 h 17"/>
                  <a:gd name="T42" fmla="*/ 0 w 23"/>
                  <a:gd name="T43" fmla="*/ 1 h 17"/>
                  <a:gd name="T44" fmla="*/ 0 w 23"/>
                  <a:gd name="T45" fmla="*/ 1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1 h 17"/>
                  <a:gd name="T60" fmla="*/ 2 w 23"/>
                  <a:gd name="T61" fmla="*/ 1 h 17"/>
                  <a:gd name="T62" fmla="*/ 2 w 23"/>
                  <a:gd name="T63" fmla="*/ 1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0" name="Freeform 152"/>
              <p:cNvSpPr>
                <a:spLocks noChangeAspect="1"/>
              </p:cNvSpPr>
              <p:nvPr/>
            </p:nvSpPr>
            <p:spPr bwMode="auto">
              <a:xfrm>
                <a:off x="1551" y="1876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1" name="Freeform 153"/>
              <p:cNvSpPr>
                <a:spLocks noChangeAspect="1"/>
              </p:cNvSpPr>
              <p:nvPr/>
            </p:nvSpPr>
            <p:spPr bwMode="auto">
              <a:xfrm>
                <a:off x="1277" y="1765"/>
                <a:ext cx="47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8 w 98"/>
                  <a:gd name="T11" fmla="*/ 2 h 45"/>
                  <a:gd name="T12" fmla="*/ 8 w 98"/>
                  <a:gd name="T13" fmla="*/ 2 h 45"/>
                  <a:gd name="T14" fmla="*/ 8 w 98"/>
                  <a:gd name="T15" fmla="*/ 2 h 45"/>
                  <a:gd name="T16" fmla="*/ 8 w 98"/>
                  <a:gd name="T17" fmla="*/ 2 h 45"/>
                  <a:gd name="T18" fmla="*/ 8 w 98"/>
                  <a:gd name="T19" fmla="*/ 2 h 45"/>
                  <a:gd name="T20" fmla="*/ 8 w 98"/>
                  <a:gd name="T21" fmla="*/ 2 h 45"/>
                  <a:gd name="T22" fmla="*/ 8 w 98"/>
                  <a:gd name="T23" fmla="*/ 2 h 45"/>
                  <a:gd name="T24" fmla="*/ 7 w 98"/>
                  <a:gd name="T25" fmla="*/ 2 h 45"/>
                  <a:gd name="T26" fmla="*/ 6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5 w 98"/>
                  <a:gd name="T75" fmla="*/ 4 h 45"/>
                  <a:gd name="T76" fmla="*/ 6 w 98"/>
                  <a:gd name="T77" fmla="*/ 4 h 45"/>
                  <a:gd name="T78" fmla="*/ 7 w 98"/>
                  <a:gd name="T79" fmla="*/ 4 h 45"/>
                  <a:gd name="T80" fmla="*/ 8 w 98"/>
                  <a:gd name="T81" fmla="*/ 4 h 45"/>
                  <a:gd name="T82" fmla="*/ 9 w 98"/>
                  <a:gd name="T83" fmla="*/ 4 h 45"/>
                  <a:gd name="T84" fmla="*/ 10 w 98"/>
                  <a:gd name="T85" fmla="*/ 4 h 45"/>
                  <a:gd name="T86" fmla="*/ 11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2" name="Freeform 154"/>
              <p:cNvSpPr>
                <a:spLocks noChangeAspect="1"/>
              </p:cNvSpPr>
              <p:nvPr/>
            </p:nvSpPr>
            <p:spPr bwMode="auto">
              <a:xfrm>
                <a:off x="1025" y="1772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3" name="Freeform 155"/>
              <p:cNvSpPr>
                <a:spLocks noChangeAspect="1"/>
              </p:cNvSpPr>
              <p:nvPr/>
            </p:nvSpPr>
            <p:spPr bwMode="auto">
              <a:xfrm>
                <a:off x="1210" y="1739"/>
                <a:ext cx="32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5 w 67"/>
                  <a:gd name="T15" fmla="*/ 1 h 33"/>
                  <a:gd name="T16" fmla="*/ 6 w 67"/>
                  <a:gd name="T17" fmla="*/ 1 h 33"/>
                  <a:gd name="T18" fmla="*/ 7 w 67"/>
                  <a:gd name="T19" fmla="*/ 0 h 33"/>
                  <a:gd name="T20" fmla="*/ 7 w 67"/>
                  <a:gd name="T21" fmla="*/ 0 h 33"/>
                  <a:gd name="T22" fmla="*/ 7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6 w 67"/>
                  <a:gd name="T29" fmla="*/ 1 h 33"/>
                  <a:gd name="T30" fmla="*/ 6 w 67"/>
                  <a:gd name="T31" fmla="*/ 1 h 33"/>
                  <a:gd name="T32" fmla="*/ 6 w 67"/>
                  <a:gd name="T33" fmla="*/ 1 h 33"/>
                  <a:gd name="T34" fmla="*/ 5 w 67"/>
                  <a:gd name="T35" fmla="*/ 2 h 33"/>
                  <a:gd name="T36" fmla="*/ 5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4 w 67"/>
                  <a:gd name="T43" fmla="*/ 3 h 33"/>
                  <a:gd name="T44" fmla="*/ 4 w 67"/>
                  <a:gd name="T45" fmla="*/ 3 h 33"/>
                  <a:gd name="T46" fmla="*/ 4 w 67"/>
                  <a:gd name="T47" fmla="*/ 3 h 33"/>
                  <a:gd name="T48" fmla="*/ 3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4" name="Freeform 156"/>
              <p:cNvSpPr>
                <a:spLocks noChangeAspect="1"/>
              </p:cNvSpPr>
              <p:nvPr/>
            </p:nvSpPr>
            <p:spPr bwMode="auto">
              <a:xfrm>
                <a:off x="1344" y="1762"/>
                <a:ext cx="41" cy="18"/>
              </a:xfrm>
              <a:custGeom>
                <a:avLst/>
                <a:gdLst>
                  <a:gd name="T0" fmla="*/ 8 w 86"/>
                  <a:gd name="T1" fmla="*/ 2 h 37"/>
                  <a:gd name="T2" fmla="*/ 8 w 86"/>
                  <a:gd name="T3" fmla="*/ 2 h 37"/>
                  <a:gd name="T4" fmla="*/ 8 w 86"/>
                  <a:gd name="T5" fmla="*/ 2 h 37"/>
                  <a:gd name="T6" fmla="*/ 7 w 86"/>
                  <a:gd name="T7" fmla="*/ 2 h 37"/>
                  <a:gd name="T8" fmla="*/ 7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6 w 86"/>
                  <a:gd name="T15" fmla="*/ 3 h 37"/>
                  <a:gd name="T16" fmla="*/ 6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5 w 86"/>
                  <a:gd name="T25" fmla="*/ 4 h 37"/>
                  <a:gd name="T26" fmla="*/ 5 w 86"/>
                  <a:gd name="T27" fmla="*/ 4 h 37"/>
                  <a:gd name="T28" fmla="*/ 5 w 86"/>
                  <a:gd name="T29" fmla="*/ 4 h 37"/>
                  <a:gd name="T30" fmla="*/ 5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2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6 w 86"/>
                  <a:gd name="T101" fmla="*/ 1 h 37"/>
                  <a:gd name="T102" fmla="*/ 7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8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5" name="Freeform 157"/>
              <p:cNvSpPr>
                <a:spLocks noChangeAspect="1"/>
              </p:cNvSpPr>
              <p:nvPr/>
            </p:nvSpPr>
            <p:spPr bwMode="auto">
              <a:xfrm>
                <a:off x="1264" y="1792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6" name="Freeform 158"/>
              <p:cNvSpPr>
                <a:spLocks noChangeAspect="1"/>
              </p:cNvSpPr>
              <p:nvPr/>
            </p:nvSpPr>
            <p:spPr bwMode="auto">
              <a:xfrm>
                <a:off x="1334" y="1824"/>
                <a:ext cx="9" cy="15"/>
              </a:xfrm>
              <a:custGeom>
                <a:avLst/>
                <a:gdLst>
                  <a:gd name="T0" fmla="*/ 2 w 20"/>
                  <a:gd name="T1" fmla="*/ 4 h 30"/>
                  <a:gd name="T2" fmla="*/ 2 w 20"/>
                  <a:gd name="T3" fmla="*/ 3 h 30"/>
                  <a:gd name="T4" fmla="*/ 2 w 20"/>
                  <a:gd name="T5" fmla="*/ 3 h 30"/>
                  <a:gd name="T6" fmla="*/ 2 w 20"/>
                  <a:gd name="T7" fmla="*/ 2 h 30"/>
                  <a:gd name="T8" fmla="*/ 1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0 w 20"/>
                  <a:gd name="T17" fmla="*/ 1 h 30"/>
                  <a:gd name="T18" fmla="*/ 0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0 w 20"/>
                  <a:gd name="T25" fmla="*/ 1 h 30"/>
                  <a:gd name="T26" fmla="*/ 0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1 w 20"/>
                  <a:gd name="T41" fmla="*/ 4 h 30"/>
                  <a:gd name="T42" fmla="*/ 1 w 20"/>
                  <a:gd name="T43" fmla="*/ 4 h 30"/>
                  <a:gd name="T44" fmla="*/ 2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7" name="Freeform 159"/>
              <p:cNvSpPr>
                <a:spLocks noChangeAspect="1"/>
              </p:cNvSpPr>
              <p:nvPr/>
            </p:nvSpPr>
            <p:spPr bwMode="auto">
              <a:xfrm>
                <a:off x="1377" y="1855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8" name="Freeform 160"/>
              <p:cNvSpPr>
                <a:spLocks noChangeAspect="1"/>
              </p:cNvSpPr>
              <p:nvPr/>
            </p:nvSpPr>
            <p:spPr bwMode="auto">
              <a:xfrm>
                <a:off x="767" y="2286"/>
                <a:ext cx="46" cy="29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5 h 61"/>
                  <a:gd name="T20" fmla="*/ 7 w 94"/>
                  <a:gd name="T21" fmla="*/ 6 h 61"/>
                  <a:gd name="T22" fmla="*/ 7 w 94"/>
                  <a:gd name="T23" fmla="*/ 6 h 61"/>
                  <a:gd name="T24" fmla="*/ 7 w 94"/>
                  <a:gd name="T25" fmla="*/ 6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6 h 61"/>
                  <a:gd name="T36" fmla="*/ 10 w 94"/>
                  <a:gd name="T37" fmla="*/ 6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5 h 61"/>
                  <a:gd name="T44" fmla="*/ 11 w 94"/>
                  <a:gd name="T45" fmla="*/ 5 h 61"/>
                  <a:gd name="T46" fmla="*/ 11 w 94"/>
                  <a:gd name="T47" fmla="*/ 5 h 61"/>
                  <a:gd name="T48" fmla="*/ 10 w 94"/>
                  <a:gd name="T49" fmla="*/ 5 h 61"/>
                  <a:gd name="T50" fmla="*/ 10 w 94"/>
                  <a:gd name="T51" fmla="*/ 5 h 61"/>
                  <a:gd name="T52" fmla="*/ 10 w 94"/>
                  <a:gd name="T53" fmla="*/ 5 h 61"/>
                  <a:gd name="T54" fmla="*/ 9 w 94"/>
                  <a:gd name="T55" fmla="*/ 5 h 61"/>
                  <a:gd name="T56" fmla="*/ 9 w 94"/>
                  <a:gd name="T57" fmla="*/ 5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9" name="Freeform 161"/>
              <p:cNvSpPr>
                <a:spLocks noChangeAspect="1"/>
              </p:cNvSpPr>
              <p:nvPr/>
            </p:nvSpPr>
            <p:spPr bwMode="auto">
              <a:xfrm>
                <a:off x="713" y="2230"/>
                <a:ext cx="31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4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6 w 63"/>
                  <a:gd name="T39" fmla="*/ 6 h 49"/>
                  <a:gd name="T40" fmla="*/ 7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6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0" name="Freeform 162"/>
              <p:cNvSpPr>
                <a:spLocks noChangeAspect="1"/>
              </p:cNvSpPr>
              <p:nvPr/>
            </p:nvSpPr>
            <p:spPr bwMode="auto">
              <a:xfrm>
                <a:off x="1119" y="1745"/>
                <a:ext cx="274" cy="160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8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5 w 566"/>
                  <a:gd name="T11" fmla="*/ 10 h 331"/>
                  <a:gd name="T12" fmla="*/ 15 w 566"/>
                  <a:gd name="T13" fmla="*/ 10 h 331"/>
                  <a:gd name="T14" fmla="*/ 16 w 566"/>
                  <a:gd name="T15" fmla="*/ 10 h 331"/>
                  <a:gd name="T16" fmla="*/ 16 w 566"/>
                  <a:gd name="T17" fmla="*/ 10 h 331"/>
                  <a:gd name="T18" fmla="*/ 17 w 566"/>
                  <a:gd name="T19" fmla="*/ 10 h 331"/>
                  <a:gd name="T20" fmla="*/ 17 w 566"/>
                  <a:gd name="T21" fmla="*/ 10 h 331"/>
                  <a:gd name="T22" fmla="*/ 18 w 566"/>
                  <a:gd name="T23" fmla="*/ 11 h 331"/>
                  <a:gd name="T24" fmla="*/ 19 w 566"/>
                  <a:gd name="T25" fmla="*/ 11 h 331"/>
                  <a:gd name="T26" fmla="*/ 21 w 566"/>
                  <a:gd name="T27" fmla="*/ 11 h 331"/>
                  <a:gd name="T28" fmla="*/ 22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1 w 566"/>
                  <a:gd name="T39" fmla="*/ 15 h 331"/>
                  <a:gd name="T40" fmla="*/ 32 w 566"/>
                  <a:gd name="T41" fmla="*/ 15 h 331"/>
                  <a:gd name="T42" fmla="*/ 32 w 566"/>
                  <a:gd name="T43" fmla="*/ 16 h 331"/>
                  <a:gd name="T44" fmla="*/ 32 w 566"/>
                  <a:gd name="T45" fmla="*/ 16 h 331"/>
                  <a:gd name="T46" fmla="*/ 33 w 566"/>
                  <a:gd name="T47" fmla="*/ 16 h 331"/>
                  <a:gd name="T48" fmla="*/ 35 w 566"/>
                  <a:gd name="T49" fmla="*/ 16 h 331"/>
                  <a:gd name="T50" fmla="*/ 37 w 566"/>
                  <a:gd name="T51" fmla="*/ 16 h 331"/>
                  <a:gd name="T52" fmla="*/ 39 w 566"/>
                  <a:gd name="T53" fmla="*/ 17 h 331"/>
                  <a:gd name="T54" fmla="*/ 40 w 566"/>
                  <a:gd name="T55" fmla="*/ 17 h 331"/>
                  <a:gd name="T56" fmla="*/ 42 w 566"/>
                  <a:gd name="T57" fmla="*/ 18 h 331"/>
                  <a:gd name="T58" fmla="*/ 43 w 566"/>
                  <a:gd name="T59" fmla="*/ 19 h 331"/>
                  <a:gd name="T60" fmla="*/ 43 w 566"/>
                  <a:gd name="T61" fmla="*/ 20 h 331"/>
                  <a:gd name="T62" fmla="*/ 44 w 566"/>
                  <a:gd name="T63" fmla="*/ 20 h 331"/>
                  <a:gd name="T64" fmla="*/ 44 w 566"/>
                  <a:gd name="T65" fmla="*/ 20 h 331"/>
                  <a:gd name="T66" fmla="*/ 44 w 566"/>
                  <a:gd name="T67" fmla="*/ 20 h 331"/>
                  <a:gd name="T68" fmla="*/ 46 w 566"/>
                  <a:gd name="T69" fmla="*/ 21 h 331"/>
                  <a:gd name="T70" fmla="*/ 48 w 566"/>
                  <a:gd name="T71" fmla="*/ 22 h 331"/>
                  <a:gd name="T72" fmla="*/ 51 w 566"/>
                  <a:gd name="T73" fmla="*/ 24 h 331"/>
                  <a:gd name="T74" fmla="*/ 52 w 566"/>
                  <a:gd name="T75" fmla="*/ 26 h 331"/>
                  <a:gd name="T76" fmla="*/ 53 w 566"/>
                  <a:gd name="T77" fmla="*/ 27 h 331"/>
                  <a:gd name="T78" fmla="*/ 54 w 566"/>
                  <a:gd name="T79" fmla="*/ 28 h 331"/>
                  <a:gd name="T80" fmla="*/ 56 w 566"/>
                  <a:gd name="T81" fmla="*/ 28 h 331"/>
                  <a:gd name="T82" fmla="*/ 59 w 566"/>
                  <a:gd name="T83" fmla="*/ 29 h 331"/>
                  <a:gd name="T84" fmla="*/ 61 w 566"/>
                  <a:gd name="T85" fmla="*/ 30 h 331"/>
                  <a:gd name="T86" fmla="*/ 63 w 566"/>
                  <a:gd name="T87" fmla="*/ 31 h 331"/>
                  <a:gd name="T88" fmla="*/ 63 w 566"/>
                  <a:gd name="T89" fmla="*/ 32 h 331"/>
                  <a:gd name="T90" fmla="*/ 64 w 566"/>
                  <a:gd name="T91" fmla="*/ 33 h 331"/>
                  <a:gd name="T92" fmla="*/ 64 w 566"/>
                  <a:gd name="T93" fmla="*/ 34 h 331"/>
                  <a:gd name="T94" fmla="*/ 64 w 566"/>
                  <a:gd name="T95" fmla="*/ 35 h 331"/>
                  <a:gd name="T96" fmla="*/ 64 w 566"/>
                  <a:gd name="T97" fmla="*/ 3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1" name="Freeform 163"/>
              <p:cNvSpPr>
                <a:spLocks noChangeAspect="1"/>
              </p:cNvSpPr>
              <p:nvPr/>
            </p:nvSpPr>
            <p:spPr bwMode="auto">
              <a:xfrm>
                <a:off x="677" y="1729"/>
                <a:ext cx="1060" cy="889"/>
              </a:xfrm>
              <a:custGeom>
                <a:avLst/>
                <a:gdLst>
                  <a:gd name="T0" fmla="*/ 151 w 2194"/>
                  <a:gd name="T1" fmla="*/ 174 h 1839"/>
                  <a:gd name="T2" fmla="*/ 166 w 2194"/>
                  <a:gd name="T3" fmla="*/ 164 h 1839"/>
                  <a:gd name="T4" fmla="*/ 170 w 2194"/>
                  <a:gd name="T5" fmla="*/ 157 h 1839"/>
                  <a:gd name="T6" fmla="*/ 181 w 2194"/>
                  <a:gd name="T7" fmla="*/ 149 h 1839"/>
                  <a:gd name="T8" fmla="*/ 182 w 2194"/>
                  <a:gd name="T9" fmla="*/ 155 h 1839"/>
                  <a:gd name="T10" fmla="*/ 181 w 2194"/>
                  <a:gd name="T11" fmla="*/ 166 h 1839"/>
                  <a:gd name="T12" fmla="*/ 187 w 2194"/>
                  <a:gd name="T13" fmla="*/ 169 h 1839"/>
                  <a:gd name="T14" fmla="*/ 190 w 2194"/>
                  <a:gd name="T15" fmla="*/ 171 h 1839"/>
                  <a:gd name="T16" fmla="*/ 191 w 2194"/>
                  <a:gd name="T17" fmla="*/ 176 h 1839"/>
                  <a:gd name="T18" fmla="*/ 198 w 2194"/>
                  <a:gd name="T19" fmla="*/ 176 h 1839"/>
                  <a:gd name="T20" fmla="*/ 211 w 2194"/>
                  <a:gd name="T21" fmla="*/ 193 h 1839"/>
                  <a:gd name="T22" fmla="*/ 234 w 2194"/>
                  <a:gd name="T23" fmla="*/ 180 h 1839"/>
                  <a:gd name="T24" fmla="*/ 236 w 2194"/>
                  <a:gd name="T25" fmla="*/ 170 h 1839"/>
                  <a:gd name="T26" fmla="*/ 240 w 2194"/>
                  <a:gd name="T27" fmla="*/ 166 h 1839"/>
                  <a:gd name="T28" fmla="*/ 241 w 2194"/>
                  <a:gd name="T29" fmla="*/ 154 h 1839"/>
                  <a:gd name="T30" fmla="*/ 242 w 2194"/>
                  <a:gd name="T31" fmla="*/ 148 h 1839"/>
                  <a:gd name="T32" fmla="*/ 247 w 2194"/>
                  <a:gd name="T33" fmla="*/ 134 h 1839"/>
                  <a:gd name="T34" fmla="*/ 244 w 2194"/>
                  <a:gd name="T35" fmla="*/ 120 h 1839"/>
                  <a:gd name="T36" fmla="*/ 247 w 2194"/>
                  <a:gd name="T37" fmla="*/ 110 h 1839"/>
                  <a:gd name="T38" fmla="*/ 245 w 2194"/>
                  <a:gd name="T39" fmla="*/ 101 h 1839"/>
                  <a:gd name="T40" fmla="*/ 247 w 2194"/>
                  <a:gd name="T41" fmla="*/ 88 h 1839"/>
                  <a:gd name="T42" fmla="*/ 240 w 2194"/>
                  <a:gd name="T43" fmla="*/ 75 h 1839"/>
                  <a:gd name="T44" fmla="*/ 241 w 2194"/>
                  <a:gd name="T45" fmla="*/ 65 h 1839"/>
                  <a:gd name="T46" fmla="*/ 231 w 2194"/>
                  <a:gd name="T47" fmla="*/ 47 h 1839"/>
                  <a:gd name="T48" fmla="*/ 221 w 2194"/>
                  <a:gd name="T49" fmla="*/ 39 h 1839"/>
                  <a:gd name="T50" fmla="*/ 209 w 2194"/>
                  <a:gd name="T51" fmla="*/ 30 h 1839"/>
                  <a:gd name="T52" fmla="*/ 205 w 2194"/>
                  <a:gd name="T53" fmla="*/ 28 h 1839"/>
                  <a:gd name="T54" fmla="*/ 197 w 2194"/>
                  <a:gd name="T55" fmla="*/ 19 h 1839"/>
                  <a:gd name="T56" fmla="*/ 180 w 2194"/>
                  <a:gd name="T57" fmla="*/ 12 h 1839"/>
                  <a:gd name="T58" fmla="*/ 166 w 2194"/>
                  <a:gd name="T59" fmla="*/ 7 h 1839"/>
                  <a:gd name="T60" fmla="*/ 153 w 2194"/>
                  <a:gd name="T61" fmla="*/ 3 h 1839"/>
                  <a:gd name="T62" fmla="*/ 135 w 2194"/>
                  <a:gd name="T63" fmla="*/ 0 h 1839"/>
                  <a:gd name="T64" fmla="*/ 117 w 2194"/>
                  <a:gd name="T65" fmla="*/ 0 h 1839"/>
                  <a:gd name="T66" fmla="*/ 104 w 2194"/>
                  <a:gd name="T67" fmla="*/ 3 h 1839"/>
                  <a:gd name="T68" fmla="*/ 91 w 2194"/>
                  <a:gd name="T69" fmla="*/ 3 h 1839"/>
                  <a:gd name="T70" fmla="*/ 55 w 2194"/>
                  <a:gd name="T71" fmla="*/ 12 h 1839"/>
                  <a:gd name="T72" fmla="*/ 44 w 2194"/>
                  <a:gd name="T73" fmla="*/ 19 h 1839"/>
                  <a:gd name="T74" fmla="*/ 23 w 2194"/>
                  <a:gd name="T75" fmla="*/ 42 h 1839"/>
                  <a:gd name="T76" fmla="*/ 20 w 2194"/>
                  <a:gd name="T77" fmla="*/ 55 h 1839"/>
                  <a:gd name="T78" fmla="*/ 12 w 2194"/>
                  <a:gd name="T79" fmla="*/ 66 h 1839"/>
                  <a:gd name="T80" fmla="*/ 12 w 2194"/>
                  <a:gd name="T81" fmla="*/ 73 h 1839"/>
                  <a:gd name="T82" fmla="*/ 6 w 2194"/>
                  <a:gd name="T83" fmla="*/ 82 h 1839"/>
                  <a:gd name="T84" fmla="*/ 8 w 2194"/>
                  <a:gd name="T85" fmla="*/ 94 h 1839"/>
                  <a:gd name="T86" fmla="*/ 0 w 2194"/>
                  <a:gd name="T87" fmla="*/ 111 h 1839"/>
                  <a:gd name="T88" fmla="*/ 3 w 2194"/>
                  <a:gd name="T89" fmla="*/ 122 h 1839"/>
                  <a:gd name="T90" fmla="*/ 6 w 2194"/>
                  <a:gd name="T91" fmla="*/ 149 h 1839"/>
                  <a:gd name="T92" fmla="*/ 14 w 2194"/>
                  <a:gd name="T93" fmla="*/ 163 h 1839"/>
                  <a:gd name="T94" fmla="*/ 31 w 2194"/>
                  <a:gd name="T95" fmla="*/ 184 h 1839"/>
                  <a:gd name="T96" fmla="*/ 42 w 2194"/>
                  <a:gd name="T97" fmla="*/ 191 h 1839"/>
                  <a:gd name="T98" fmla="*/ 59 w 2194"/>
                  <a:gd name="T99" fmla="*/ 202 h 1839"/>
                  <a:gd name="T100" fmla="*/ 70 w 2194"/>
                  <a:gd name="T101" fmla="*/ 204 h 1839"/>
                  <a:gd name="T102" fmla="*/ 83 w 2194"/>
                  <a:gd name="T103" fmla="*/ 207 h 1839"/>
                  <a:gd name="T104" fmla="*/ 104 w 2194"/>
                  <a:gd name="T105" fmla="*/ 204 h 1839"/>
                  <a:gd name="T106" fmla="*/ 117 w 2194"/>
                  <a:gd name="T107" fmla="*/ 189 h 1839"/>
                  <a:gd name="T108" fmla="*/ 115 w 2194"/>
                  <a:gd name="T109" fmla="*/ 179 h 1839"/>
                  <a:gd name="T110" fmla="*/ 124 w 2194"/>
                  <a:gd name="T111" fmla="*/ 173 h 1839"/>
                  <a:gd name="T112" fmla="*/ 116 w 2194"/>
                  <a:gd name="T113" fmla="*/ 155 h 1839"/>
                  <a:gd name="T114" fmla="*/ 121 w 2194"/>
                  <a:gd name="T115" fmla="*/ 151 h 1839"/>
                  <a:gd name="T116" fmla="*/ 131 w 2194"/>
                  <a:gd name="T117" fmla="*/ 159 h 1839"/>
                  <a:gd name="T118" fmla="*/ 136 w 2194"/>
                  <a:gd name="T119" fmla="*/ 163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2" name="Freeform 164"/>
              <p:cNvSpPr>
                <a:spLocks noChangeAspect="1"/>
              </p:cNvSpPr>
              <p:nvPr/>
            </p:nvSpPr>
            <p:spPr bwMode="auto">
              <a:xfrm>
                <a:off x="1250" y="2076"/>
                <a:ext cx="257" cy="80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5 h 165"/>
                  <a:gd name="T8" fmla="*/ 4 w 532"/>
                  <a:gd name="T9" fmla="*/ 15 h 165"/>
                  <a:gd name="T10" fmla="*/ 5 w 532"/>
                  <a:gd name="T11" fmla="*/ 15 h 165"/>
                  <a:gd name="T12" fmla="*/ 7 w 532"/>
                  <a:gd name="T13" fmla="*/ 15 h 165"/>
                  <a:gd name="T14" fmla="*/ 10 w 532"/>
                  <a:gd name="T15" fmla="*/ 15 h 165"/>
                  <a:gd name="T16" fmla="*/ 13 w 532"/>
                  <a:gd name="T17" fmla="*/ 16 h 165"/>
                  <a:gd name="T18" fmla="*/ 16 w 532"/>
                  <a:gd name="T19" fmla="*/ 16 h 165"/>
                  <a:gd name="T20" fmla="*/ 20 w 532"/>
                  <a:gd name="T21" fmla="*/ 17 h 165"/>
                  <a:gd name="T22" fmla="*/ 20 w 532"/>
                  <a:gd name="T23" fmla="*/ 17 h 165"/>
                  <a:gd name="T24" fmla="*/ 22 w 532"/>
                  <a:gd name="T25" fmla="*/ 17 h 165"/>
                  <a:gd name="T26" fmla="*/ 24 w 532"/>
                  <a:gd name="T27" fmla="*/ 18 h 165"/>
                  <a:gd name="T28" fmla="*/ 27 w 532"/>
                  <a:gd name="T29" fmla="*/ 18 h 165"/>
                  <a:gd name="T30" fmla="*/ 28 w 532"/>
                  <a:gd name="T31" fmla="*/ 18 h 165"/>
                  <a:gd name="T32" fmla="*/ 29 w 532"/>
                  <a:gd name="T33" fmla="*/ 19 h 165"/>
                  <a:gd name="T34" fmla="*/ 31 w 532"/>
                  <a:gd name="T35" fmla="*/ 19 h 165"/>
                  <a:gd name="T36" fmla="*/ 32 w 532"/>
                  <a:gd name="T37" fmla="*/ 19 h 165"/>
                  <a:gd name="T38" fmla="*/ 34 w 532"/>
                  <a:gd name="T39" fmla="*/ 18 h 165"/>
                  <a:gd name="T40" fmla="*/ 35 w 532"/>
                  <a:gd name="T41" fmla="*/ 18 h 165"/>
                  <a:gd name="T42" fmla="*/ 38 w 532"/>
                  <a:gd name="T43" fmla="*/ 18 h 165"/>
                  <a:gd name="T44" fmla="*/ 38 w 532"/>
                  <a:gd name="T45" fmla="*/ 18 h 165"/>
                  <a:gd name="T46" fmla="*/ 41 w 532"/>
                  <a:gd name="T47" fmla="*/ 17 h 165"/>
                  <a:gd name="T48" fmla="*/ 43 w 532"/>
                  <a:gd name="T49" fmla="*/ 17 h 165"/>
                  <a:gd name="T50" fmla="*/ 46 w 532"/>
                  <a:gd name="T51" fmla="*/ 16 h 165"/>
                  <a:gd name="T52" fmla="*/ 48 w 532"/>
                  <a:gd name="T53" fmla="*/ 16 h 165"/>
                  <a:gd name="T54" fmla="*/ 50 w 532"/>
                  <a:gd name="T55" fmla="*/ 15 h 165"/>
                  <a:gd name="T56" fmla="*/ 52 w 532"/>
                  <a:gd name="T57" fmla="*/ 15 h 165"/>
                  <a:gd name="T58" fmla="*/ 53 w 532"/>
                  <a:gd name="T59" fmla="*/ 15 h 165"/>
                  <a:gd name="T60" fmla="*/ 55 w 532"/>
                  <a:gd name="T61" fmla="*/ 15 h 165"/>
                  <a:gd name="T62" fmla="*/ 57 w 532"/>
                  <a:gd name="T63" fmla="*/ 15 h 165"/>
                  <a:gd name="T64" fmla="*/ 58 w 532"/>
                  <a:gd name="T65" fmla="*/ 16 h 165"/>
                  <a:gd name="T66" fmla="*/ 60 w 532"/>
                  <a:gd name="T67" fmla="*/ 0 h 165"/>
                  <a:gd name="T68" fmla="*/ 60 w 532"/>
                  <a:gd name="T69" fmla="*/ 0 h 165"/>
                  <a:gd name="T70" fmla="*/ 59 w 532"/>
                  <a:gd name="T71" fmla="*/ 0 h 165"/>
                  <a:gd name="T72" fmla="*/ 59 w 532"/>
                  <a:gd name="T73" fmla="*/ 0 h 165"/>
                  <a:gd name="T74" fmla="*/ 58 w 532"/>
                  <a:gd name="T75" fmla="*/ 0 h 165"/>
                  <a:gd name="T76" fmla="*/ 58 w 532"/>
                  <a:gd name="T77" fmla="*/ 1 h 165"/>
                  <a:gd name="T78" fmla="*/ 57 w 532"/>
                  <a:gd name="T79" fmla="*/ 2 h 165"/>
                  <a:gd name="T80" fmla="*/ 56 w 532"/>
                  <a:gd name="T81" fmla="*/ 2 h 165"/>
                  <a:gd name="T82" fmla="*/ 55 w 532"/>
                  <a:gd name="T83" fmla="*/ 3 h 165"/>
                  <a:gd name="T84" fmla="*/ 52 w 532"/>
                  <a:gd name="T85" fmla="*/ 4 h 165"/>
                  <a:gd name="T86" fmla="*/ 49 w 532"/>
                  <a:gd name="T87" fmla="*/ 5 h 165"/>
                  <a:gd name="T88" fmla="*/ 46 w 532"/>
                  <a:gd name="T89" fmla="*/ 6 h 165"/>
                  <a:gd name="T90" fmla="*/ 46 w 532"/>
                  <a:gd name="T91" fmla="*/ 6 h 165"/>
                  <a:gd name="T92" fmla="*/ 39 w 532"/>
                  <a:gd name="T93" fmla="*/ 7 h 165"/>
                  <a:gd name="T94" fmla="*/ 32 w 532"/>
                  <a:gd name="T95" fmla="*/ 8 h 165"/>
                  <a:gd name="T96" fmla="*/ 25 w 532"/>
                  <a:gd name="T97" fmla="*/ 8 h 165"/>
                  <a:gd name="T98" fmla="*/ 19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3" name="Freeform 165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4" name="Freeform 166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5" name="Freeform 167"/>
              <p:cNvSpPr>
                <a:spLocks noChangeAspect="1"/>
              </p:cNvSpPr>
              <p:nvPr/>
            </p:nvSpPr>
            <p:spPr bwMode="auto">
              <a:xfrm>
                <a:off x="1619" y="2029"/>
                <a:ext cx="83" cy="24"/>
              </a:xfrm>
              <a:custGeom>
                <a:avLst/>
                <a:gdLst>
                  <a:gd name="T0" fmla="*/ 19 w 173"/>
                  <a:gd name="T1" fmla="*/ 5 h 50"/>
                  <a:gd name="T2" fmla="*/ 17 w 173"/>
                  <a:gd name="T3" fmla="*/ 5 h 50"/>
                  <a:gd name="T4" fmla="*/ 16 w 173"/>
                  <a:gd name="T5" fmla="*/ 6 h 50"/>
                  <a:gd name="T6" fmla="*/ 14 w 173"/>
                  <a:gd name="T7" fmla="*/ 5 h 50"/>
                  <a:gd name="T8" fmla="*/ 12 w 173"/>
                  <a:gd name="T9" fmla="*/ 5 h 50"/>
                  <a:gd name="T10" fmla="*/ 11 w 173"/>
                  <a:gd name="T11" fmla="*/ 4 h 50"/>
                  <a:gd name="T12" fmla="*/ 9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3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6" name="Freeform 168"/>
              <p:cNvSpPr>
                <a:spLocks noChangeAspect="1"/>
              </p:cNvSpPr>
              <p:nvPr/>
            </p:nvSpPr>
            <p:spPr bwMode="auto">
              <a:xfrm>
                <a:off x="1666" y="2053"/>
                <a:ext cx="23" cy="24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3 h 51"/>
                  <a:gd name="T16" fmla="*/ 1 w 47"/>
                  <a:gd name="T17" fmla="*/ 4 h 51"/>
                  <a:gd name="T18" fmla="*/ 1 w 47"/>
                  <a:gd name="T19" fmla="*/ 4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5 h 51"/>
                  <a:gd name="T26" fmla="*/ 1 w 47"/>
                  <a:gd name="T27" fmla="*/ 5 h 51"/>
                  <a:gd name="T28" fmla="*/ 1 w 47"/>
                  <a:gd name="T29" fmla="*/ 5 h 51"/>
                  <a:gd name="T30" fmla="*/ 0 w 47"/>
                  <a:gd name="T31" fmla="*/ 5 h 51"/>
                  <a:gd name="T32" fmla="*/ 0 w 47"/>
                  <a:gd name="T33" fmla="*/ 5 h 51"/>
                  <a:gd name="T34" fmla="*/ 0 w 47"/>
                  <a:gd name="T35" fmla="*/ 5 h 51"/>
                  <a:gd name="T36" fmla="*/ 0 w 47"/>
                  <a:gd name="T37" fmla="*/ 5 h 51"/>
                  <a:gd name="T38" fmla="*/ 0 w 47"/>
                  <a:gd name="T39" fmla="*/ 5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4 h 51"/>
                  <a:gd name="T48" fmla="*/ 0 w 47"/>
                  <a:gd name="T49" fmla="*/ 4 h 51"/>
                  <a:gd name="T50" fmla="*/ 0 w 47"/>
                  <a:gd name="T51" fmla="*/ 4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7" name="Freeform 169"/>
              <p:cNvSpPr>
                <a:spLocks noChangeAspect="1"/>
              </p:cNvSpPr>
              <p:nvPr/>
            </p:nvSpPr>
            <p:spPr bwMode="auto">
              <a:xfrm>
                <a:off x="1615" y="2124"/>
                <a:ext cx="108" cy="122"/>
              </a:xfrm>
              <a:custGeom>
                <a:avLst/>
                <a:gdLst>
                  <a:gd name="T0" fmla="*/ 25 w 224"/>
                  <a:gd name="T1" fmla="*/ 28 h 254"/>
                  <a:gd name="T2" fmla="*/ 23 w 224"/>
                  <a:gd name="T3" fmla="*/ 28 h 254"/>
                  <a:gd name="T4" fmla="*/ 22 w 224"/>
                  <a:gd name="T5" fmla="*/ 28 h 254"/>
                  <a:gd name="T6" fmla="*/ 20 w 224"/>
                  <a:gd name="T7" fmla="*/ 28 h 254"/>
                  <a:gd name="T8" fmla="*/ 18 w 224"/>
                  <a:gd name="T9" fmla="*/ 28 h 254"/>
                  <a:gd name="T10" fmla="*/ 16 w 224"/>
                  <a:gd name="T11" fmla="*/ 28 h 254"/>
                  <a:gd name="T12" fmla="*/ 15 w 224"/>
                  <a:gd name="T13" fmla="*/ 28 h 254"/>
                  <a:gd name="T14" fmla="*/ 13 w 224"/>
                  <a:gd name="T15" fmla="*/ 27 h 254"/>
                  <a:gd name="T16" fmla="*/ 12 w 224"/>
                  <a:gd name="T17" fmla="*/ 26 h 254"/>
                  <a:gd name="T18" fmla="*/ 11 w 224"/>
                  <a:gd name="T19" fmla="*/ 25 h 254"/>
                  <a:gd name="T20" fmla="*/ 10 w 224"/>
                  <a:gd name="T21" fmla="*/ 24 h 254"/>
                  <a:gd name="T22" fmla="*/ 10 w 224"/>
                  <a:gd name="T23" fmla="*/ 24 h 254"/>
                  <a:gd name="T24" fmla="*/ 9 w 224"/>
                  <a:gd name="T25" fmla="*/ 24 h 254"/>
                  <a:gd name="T26" fmla="*/ 9 w 224"/>
                  <a:gd name="T27" fmla="*/ 23 h 254"/>
                  <a:gd name="T28" fmla="*/ 9 w 224"/>
                  <a:gd name="T29" fmla="*/ 22 h 254"/>
                  <a:gd name="T30" fmla="*/ 9 w 224"/>
                  <a:gd name="T31" fmla="*/ 21 h 254"/>
                  <a:gd name="T32" fmla="*/ 9 w 224"/>
                  <a:gd name="T33" fmla="*/ 20 h 254"/>
                  <a:gd name="T34" fmla="*/ 9 w 224"/>
                  <a:gd name="T35" fmla="*/ 19 h 254"/>
                  <a:gd name="T36" fmla="*/ 9 w 224"/>
                  <a:gd name="T37" fmla="*/ 18 h 254"/>
                  <a:gd name="T38" fmla="*/ 9 w 224"/>
                  <a:gd name="T39" fmla="*/ 17 h 254"/>
                  <a:gd name="T40" fmla="*/ 8 w 224"/>
                  <a:gd name="T41" fmla="*/ 16 h 254"/>
                  <a:gd name="T42" fmla="*/ 8 w 224"/>
                  <a:gd name="T43" fmla="*/ 16 h 254"/>
                  <a:gd name="T44" fmla="*/ 8 w 224"/>
                  <a:gd name="T45" fmla="*/ 16 h 254"/>
                  <a:gd name="T46" fmla="*/ 8 w 224"/>
                  <a:gd name="T47" fmla="*/ 14 h 254"/>
                  <a:gd name="T48" fmla="*/ 7 w 224"/>
                  <a:gd name="T49" fmla="*/ 13 h 254"/>
                  <a:gd name="T50" fmla="*/ 7 w 224"/>
                  <a:gd name="T51" fmla="*/ 12 h 254"/>
                  <a:gd name="T52" fmla="*/ 7 w 224"/>
                  <a:gd name="T53" fmla="*/ 11 h 254"/>
                  <a:gd name="T54" fmla="*/ 6 w 224"/>
                  <a:gd name="T55" fmla="*/ 9 h 254"/>
                  <a:gd name="T56" fmla="*/ 6 w 224"/>
                  <a:gd name="T57" fmla="*/ 8 h 254"/>
                  <a:gd name="T58" fmla="*/ 6 w 224"/>
                  <a:gd name="T59" fmla="*/ 6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3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8" name="Freeform 170"/>
              <p:cNvSpPr>
                <a:spLocks noChangeAspect="1"/>
              </p:cNvSpPr>
              <p:nvPr/>
            </p:nvSpPr>
            <p:spPr bwMode="auto">
              <a:xfrm>
                <a:off x="1638" y="2241"/>
                <a:ext cx="35" cy="81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3 h 168"/>
                  <a:gd name="T52" fmla="*/ 3 w 71"/>
                  <a:gd name="T53" fmla="*/ 14 h 168"/>
                  <a:gd name="T54" fmla="*/ 3 w 71"/>
                  <a:gd name="T55" fmla="*/ 16 h 168"/>
                  <a:gd name="T56" fmla="*/ 3 w 71"/>
                  <a:gd name="T57" fmla="*/ 17 h 168"/>
                  <a:gd name="T58" fmla="*/ 2 w 71"/>
                  <a:gd name="T59" fmla="*/ 18 h 168"/>
                  <a:gd name="T60" fmla="*/ 2 w 71"/>
                  <a:gd name="T61" fmla="*/ 18 h 168"/>
                  <a:gd name="T62" fmla="*/ 1 w 71"/>
                  <a:gd name="T63" fmla="*/ 19 h 168"/>
                  <a:gd name="T64" fmla="*/ 0 w 71"/>
                  <a:gd name="T65" fmla="*/ 19 h 168"/>
                  <a:gd name="T66" fmla="*/ 0 w 71"/>
                  <a:gd name="T67" fmla="*/ 19 h 168"/>
                  <a:gd name="T68" fmla="*/ 0 w 71"/>
                  <a:gd name="T69" fmla="*/ 19 h 168"/>
                  <a:gd name="T70" fmla="*/ 0 w 71"/>
                  <a:gd name="T71" fmla="*/ 18 h 168"/>
                  <a:gd name="T72" fmla="*/ 0 w 71"/>
                  <a:gd name="T73" fmla="*/ 18 h 168"/>
                  <a:gd name="T74" fmla="*/ 0 w 71"/>
                  <a:gd name="T75" fmla="*/ 18 h 168"/>
                  <a:gd name="T76" fmla="*/ 0 w 71"/>
                  <a:gd name="T77" fmla="*/ 18 h 168"/>
                  <a:gd name="T78" fmla="*/ 1 w 71"/>
                  <a:gd name="T79" fmla="*/ 17 h 168"/>
                  <a:gd name="T80" fmla="*/ 1 w 71"/>
                  <a:gd name="T81" fmla="*/ 17 h 168"/>
                  <a:gd name="T82" fmla="*/ 2 w 71"/>
                  <a:gd name="T83" fmla="*/ 17 h 168"/>
                  <a:gd name="T84" fmla="*/ 2 w 71"/>
                  <a:gd name="T85" fmla="*/ 16 h 168"/>
                  <a:gd name="T86" fmla="*/ 3 w 71"/>
                  <a:gd name="T87" fmla="*/ 16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9" name="Freeform 17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0" name="Freeform 17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1" name="Freeform 173"/>
              <p:cNvSpPr>
                <a:spLocks noChangeAspect="1"/>
              </p:cNvSpPr>
              <p:nvPr/>
            </p:nvSpPr>
            <p:spPr bwMode="auto">
              <a:xfrm>
                <a:off x="1150" y="1929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2" name="Freeform 174"/>
              <p:cNvSpPr>
                <a:spLocks noChangeAspect="1"/>
              </p:cNvSpPr>
              <p:nvPr/>
            </p:nvSpPr>
            <p:spPr bwMode="auto">
              <a:xfrm>
                <a:off x="1180" y="1981"/>
                <a:ext cx="9" cy="28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1 h 56"/>
                  <a:gd name="T4" fmla="*/ 2 w 17"/>
                  <a:gd name="T5" fmla="*/ 1 h 56"/>
                  <a:gd name="T6" fmla="*/ 2 w 17"/>
                  <a:gd name="T7" fmla="*/ 1 h 56"/>
                  <a:gd name="T8" fmla="*/ 1 w 17"/>
                  <a:gd name="T9" fmla="*/ 2 h 56"/>
                  <a:gd name="T10" fmla="*/ 1 w 17"/>
                  <a:gd name="T11" fmla="*/ 3 h 56"/>
                  <a:gd name="T12" fmla="*/ 1 w 17"/>
                  <a:gd name="T13" fmla="*/ 4 h 56"/>
                  <a:gd name="T14" fmla="*/ 0 w 17"/>
                  <a:gd name="T15" fmla="*/ 5 h 56"/>
                  <a:gd name="T16" fmla="*/ 1 w 17"/>
                  <a:gd name="T17" fmla="*/ 5 h 56"/>
                  <a:gd name="T18" fmla="*/ 1 w 17"/>
                  <a:gd name="T19" fmla="*/ 6 h 56"/>
                  <a:gd name="T20" fmla="*/ 2 w 17"/>
                  <a:gd name="T21" fmla="*/ 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3" name="Freeform 175"/>
              <p:cNvSpPr>
                <a:spLocks noChangeAspect="1"/>
              </p:cNvSpPr>
              <p:nvPr/>
            </p:nvSpPr>
            <p:spPr bwMode="auto">
              <a:xfrm>
                <a:off x="943" y="2394"/>
                <a:ext cx="95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8 w 196"/>
                  <a:gd name="T17" fmla="*/ 0 h 37"/>
                  <a:gd name="T18" fmla="*/ 20 w 196"/>
                  <a:gd name="T19" fmla="*/ 0 h 37"/>
                  <a:gd name="T20" fmla="*/ 21 w 196"/>
                  <a:gd name="T21" fmla="*/ 0 h 37"/>
                  <a:gd name="T22" fmla="*/ 21 w 196"/>
                  <a:gd name="T23" fmla="*/ 0 h 37"/>
                  <a:gd name="T24" fmla="*/ 21 w 196"/>
                  <a:gd name="T25" fmla="*/ 0 h 37"/>
                  <a:gd name="T26" fmla="*/ 21 w 196"/>
                  <a:gd name="T27" fmla="*/ 0 h 37"/>
                  <a:gd name="T28" fmla="*/ 21 w 196"/>
                  <a:gd name="T29" fmla="*/ 0 h 37"/>
                  <a:gd name="T30" fmla="*/ 22 w 196"/>
                  <a:gd name="T31" fmla="*/ 0 h 37"/>
                  <a:gd name="T32" fmla="*/ 22 w 196"/>
                  <a:gd name="T33" fmla="*/ 0 h 37"/>
                  <a:gd name="T34" fmla="*/ 22 w 196"/>
                  <a:gd name="T35" fmla="*/ 0 h 37"/>
                  <a:gd name="T36" fmla="*/ 22 w 196"/>
                  <a:gd name="T37" fmla="*/ 0 h 37"/>
                  <a:gd name="T38" fmla="*/ 22 w 196"/>
                  <a:gd name="T39" fmla="*/ 0 h 37"/>
                  <a:gd name="T40" fmla="*/ 22 w 196"/>
                  <a:gd name="T41" fmla="*/ 0 h 37"/>
                  <a:gd name="T42" fmla="*/ 22 w 196"/>
                  <a:gd name="T43" fmla="*/ 0 h 37"/>
                  <a:gd name="T44" fmla="*/ 22 w 196"/>
                  <a:gd name="T45" fmla="*/ 0 h 37"/>
                  <a:gd name="T46" fmla="*/ 22 w 196"/>
                  <a:gd name="T47" fmla="*/ 0 h 37"/>
                  <a:gd name="T48" fmla="*/ 21 w 196"/>
                  <a:gd name="T49" fmla="*/ 1 h 37"/>
                  <a:gd name="T50" fmla="*/ 21 w 196"/>
                  <a:gd name="T51" fmla="*/ 1 h 37"/>
                  <a:gd name="T52" fmla="*/ 20 w 196"/>
                  <a:gd name="T53" fmla="*/ 1 h 37"/>
                  <a:gd name="T54" fmla="*/ 19 w 196"/>
                  <a:gd name="T55" fmla="*/ 1 h 37"/>
                  <a:gd name="T56" fmla="*/ 18 w 196"/>
                  <a:gd name="T57" fmla="*/ 1 h 37"/>
                  <a:gd name="T58" fmla="*/ 18 w 196"/>
                  <a:gd name="T59" fmla="*/ 1 h 37"/>
                  <a:gd name="T60" fmla="*/ 17 w 196"/>
                  <a:gd name="T61" fmla="*/ 1 h 37"/>
                  <a:gd name="T62" fmla="*/ 16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4" name="Freeform 176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5" name="Freeform 177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6" name="Freeform 178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7" name="Freeform 179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8" name="Freeform 180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9" name="Freeform 181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0" name="Freeform 182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1" name="Freeform 183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2" name="Freeform 184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2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3" name="Freeform 185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4" name="Freeform 186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5" name="Freeform 187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6" name="Freeform 188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7" name="Freeform 189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8" name="Freeform 190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15 w 1599"/>
                  <a:gd name="T1" fmla="*/ 119 h 1504"/>
                  <a:gd name="T2" fmla="*/ 115 w 1599"/>
                  <a:gd name="T3" fmla="*/ 129 h 1504"/>
                  <a:gd name="T4" fmla="*/ 120 w 1599"/>
                  <a:gd name="T5" fmla="*/ 132 h 1504"/>
                  <a:gd name="T6" fmla="*/ 122 w 1599"/>
                  <a:gd name="T7" fmla="*/ 133 h 1504"/>
                  <a:gd name="T8" fmla="*/ 123 w 1599"/>
                  <a:gd name="T9" fmla="*/ 138 h 1504"/>
                  <a:gd name="T10" fmla="*/ 130 w 1599"/>
                  <a:gd name="T11" fmla="*/ 140 h 1504"/>
                  <a:gd name="T12" fmla="*/ 131 w 1599"/>
                  <a:gd name="T13" fmla="*/ 148 h 1504"/>
                  <a:gd name="T14" fmla="*/ 153 w 1599"/>
                  <a:gd name="T15" fmla="*/ 155 h 1504"/>
                  <a:gd name="T16" fmla="*/ 169 w 1599"/>
                  <a:gd name="T17" fmla="*/ 141 h 1504"/>
                  <a:gd name="T18" fmla="*/ 169 w 1599"/>
                  <a:gd name="T19" fmla="*/ 133 h 1504"/>
                  <a:gd name="T20" fmla="*/ 174 w 1599"/>
                  <a:gd name="T21" fmla="*/ 128 h 1504"/>
                  <a:gd name="T22" fmla="*/ 174 w 1599"/>
                  <a:gd name="T23" fmla="*/ 117 h 1504"/>
                  <a:gd name="T24" fmla="*/ 175 w 1599"/>
                  <a:gd name="T25" fmla="*/ 113 h 1504"/>
                  <a:gd name="T26" fmla="*/ 180 w 1599"/>
                  <a:gd name="T27" fmla="*/ 101 h 1504"/>
                  <a:gd name="T28" fmla="*/ 177 w 1599"/>
                  <a:gd name="T29" fmla="*/ 84 h 1504"/>
                  <a:gd name="T30" fmla="*/ 180 w 1599"/>
                  <a:gd name="T31" fmla="*/ 77 h 1504"/>
                  <a:gd name="T32" fmla="*/ 179 w 1599"/>
                  <a:gd name="T33" fmla="*/ 66 h 1504"/>
                  <a:gd name="T34" fmla="*/ 179 w 1599"/>
                  <a:gd name="T35" fmla="*/ 61 h 1504"/>
                  <a:gd name="T36" fmla="*/ 179 w 1599"/>
                  <a:gd name="T37" fmla="*/ 48 h 1504"/>
                  <a:gd name="T38" fmla="*/ 173 w 1599"/>
                  <a:gd name="T39" fmla="*/ 39 h 1504"/>
                  <a:gd name="T40" fmla="*/ 174 w 1599"/>
                  <a:gd name="T41" fmla="*/ 27 h 1504"/>
                  <a:gd name="T42" fmla="*/ 173 w 1599"/>
                  <a:gd name="T43" fmla="*/ 21 h 1504"/>
                  <a:gd name="T44" fmla="*/ 164 w 1599"/>
                  <a:gd name="T45" fmla="*/ 15 h 1504"/>
                  <a:gd name="T46" fmla="*/ 158 w 1599"/>
                  <a:gd name="T47" fmla="*/ 14 h 1504"/>
                  <a:gd name="T48" fmla="*/ 146 w 1599"/>
                  <a:gd name="T49" fmla="*/ 6 h 1504"/>
                  <a:gd name="T50" fmla="*/ 137 w 1599"/>
                  <a:gd name="T51" fmla="*/ 9 h 1504"/>
                  <a:gd name="T52" fmla="*/ 129 w 1599"/>
                  <a:gd name="T53" fmla="*/ 3 h 1504"/>
                  <a:gd name="T54" fmla="*/ 120 w 1599"/>
                  <a:gd name="T55" fmla="*/ 3 h 1504"/>
                  <a:gd name="T56" fmla="*/ 117 w 1599"/>
                  <a:gd name="T57" fmla="*/ 2 h 1504"/>
                  <a:gd name="T58" fmla="*/ 108 w 1599"/>
                  <a:gd name="T59" fmla="*/ 0 h 1504"/>
                  <a:gd name="T60" fmla="*/ 91 w 1599"/>
                  <a:gd name="T61" fmla="*/ 4 h 1504"/>
                  <a:gd name="T62" fmla="*/ 83 w 1599"/>
                  <a:gd name="T63" fmla="*/ 0 h 1504"/>
                  <a:gd name="T64" fmla="*/ 75 w 1599"/>
                  <a:gd name="T65" fmla="*/ 2 h 1504"/>
                  <a:gd name="T66" fmla="*/ 70 w 1599"/>
                  <a:gd name="T67" fmla="*/ 2 h 1504"/>
                  <a:gd name="T68" fmla="*/ 52 w 1599"/>
                  <a:gd name="T69" fmla="*/ 3 h 1504"/>
                  <a:gd name="T70" fmla="*/ 44 w 1599"/>
                  <a:gd name="T71" fmla="*/ 10 h 1504"/>
                  <a:gd name="T72" fmla="*/ 34 w 1599"/>
                  <a:gd name="T73" fmla="*/ 14 h 1504"/>
                  <a:gd name="T74" fmla="*/ 27 w 1599"/>
                  <a:gd name="T75" fmla="*/ 27 h 1504"/>
                  <a:gd name="T76" fmla="*/ 22 w 1599"/>
                  <a:gd name="T77" fmla="*/ 33 h 1504"/>
                  <a:gd name="T78" fmla="*/ 16 w 1599"/>
                  <a:gd name="T79" fmla="*/ 43 h 1504"/>
                  <a:gd name="T80" fmla="*/ 17 w 1599"/>
                  <a:gd name="T81" fmla="*/ 48 h 1504"/>
                  <a:gd name="T82" fmla="*/ 8 w 1599"/>
                  <a:gd name="T83" fmla="*/ 63 h 1504"/>
                  <a:gd name="T84" fmla="*/ 7 w 1599"/>
                  <a:gd name="T85" fmla="*/ 79 h 1504"/>
                  <a:gd name="T86" fmla="*/ 3 w 1599"/>
                  <a:gd name="T87" fmla="*/ 85 h 1504"/>
                  <a:gd name="T88" fmla="*/ 1 w 1599"/>
                  <a:gd name="T89" fmla="*/ 100 h 1504"/>
                  <a:gd name="T90" fmla="*/ 1 w 1599"/>
                  <a:gd name="T91" fmla="*/ 116 h 1504"/>
                  <a:gd name="T92" fmla="*/ 5 w 1599"/>
                  <a:gd name="T93" fmla="*/ 122 h 1504"/>
                  <a:gd name="T94" fmla="*/ 1 w 1599"/>
                  <a:gd name="T95" fmla="*/ 129 h 1504"/>
                  <a:gd name="T96" fmla="*/ 2 w 1599"/>
                  <a:gd name="T97" fmla="*/ 147 h 1504"/>
                  <a:gd name="T98" fmla="*/ 9 w 1599"/>
                  <a:gd name="T99" fmla="*/ 161 h 1504"/>
                  <a:gd name="T100" fmla="*/ 31 w 1599"/>
                  <a:gd name="T101" fmla="*/ 169 h 1504"/>
                  <a:gd name="T102" fmla="*/ 38 w 1599"/>
                  <a:gd name="T103" fmla="*/ 168 h 1504"/>
                  <a:gd name="T104" fmla="*/ 49 w 1599"/>
                  <a:gd name="T105" fmla="*/ 154 h 1504"/>
                  <a:gd name="T106" fmla="*/ 48 w 1599"/>
                  <a:gd name="T107" fmla="*/ 144 h 1504"/>
                  <a:gd name="T108" fmla="*/ 53 w 1599"/>
                  <a:gd name="T109" fmla="*/ 141 h 1504"/>
                  <a:gd name="T110" fmla="*/ 56 w 1599"/>
                  <a:gd name="T111" fmla="*/ 125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9" name="Freeform 191"/>
              <p:cNvSpPr>
                <a:spLocks noChangeAspect="1"/>
              </p:cNvSpPr>
              <p:nvPr/>
            </p:nvSpPr>
            <p:spPr bwMode="auto">
              <a:xfrm>
                <a:off x="1650" y="2204"/>
                <a:ext cx="8" cy="53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2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7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1 h 111"/>
                  <a:gd name="T20" fmla="*/ 0 w 17"/>
                  <a:gd name="T21" fmla="*/ 12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0" name="Freeform 192"/>
              <p:cNvSpPr>
                <a:spLocks noChangeAspect="1"/>
              </p:cNvSpPr>
              <p:nvPr/>
            </p:nvSpPr>
            <p:spPr bwMode="auto">
              <a:xfrm>
                <a:off x="1068" y="2533"/>
                <a:ext cx="42" cy="75"/>
              </a:xfrm>
              <a:custGeom>
                <a:avLst/>
                <a:gdLst>
                  <a:gd name="T0" fmla="*/ 9 w 87"/>
                  <a:gd name="T1" fmla="*/ 16 h 156"/>
                  <a:gd name="T2" fmla="*/ 8 w 87"/>
                  <a:gd name="T3" fmla="*/ 14 h 156"/>
                  <a:gd name="T4" fmla="*/ 8 w 87"/>
                  <a:gd name="T5" fmla="*/ 12 h 156"/>
                  <a:gd name="T6" fmla="*/ 7 w 87"/>
                  <a:gd name="T7" fmla="*/ 11 h 156"/>
                  <a:gd name="T8" fmla="*/ 7 w 87"/>
                  <a:gd name="T9" fmla="*/ 8 h 156"/>
                  <a:gd name="T10" fmla="*/ 7 w 87"/>
                  <a:gd name="T11" fmla="*/ 7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7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7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1" name="Freeform 193"/>
              <p:cNvSpPr>
                <a:spLocks noChangeAspect="1"/>
              </p:cNvSpPr>
              <p:nvPr/>
            </p:nvSpPr>
            <p:spPr bwMode="auto">
              <a:xfrm>
                <a:off x="1095" y="2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2" name="Freeform 194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3" name="Freeform 195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4" name="Freeform 196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5" name="Freeform 197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6" name="Freeform 198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7" name="Freeform 199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8" name="Freeform 200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9" name="Freeform 201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0" name="Freeform 202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1" name="Freeform 203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2" name="Freeform 204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3" name="Freeform 205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4" name="Freeform 206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5" name="Freeform 207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6" name="Freeform 208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7" name="Freeform 209"/>
              <p:cNvSpPr>
                <a:spLocks noChangeAspect="1"/>
              </p:cNvSpPr>
              <p:nvPr/>
            </p:nvSpPr>
            <p:spPr bwMode="auto">
              <a:xfrm>
                <a:off x="1254" y="2081"/>
                <a:ext cx="250" cy="78"/>
              </a:xfrm>
              <a:custGeom>
                <a:avLst/>
                <a:gdLst>
                  <a:gd name="T0" fmla="*/ 0 w 517"/>
                  <a:gd name="T1" fmla="*/ 15 h 162"/>
                  <a:gd name="T2" fmla="*/ 0 w 517"/>
                  <a:gd name="T3" fmla="*/ 15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4 h 162"/>
                  <a:gd name="T10" fmla="*/ 4 w 517"/>
                  <a:gd name="T11" fmla="*/ 14 h 162"/>
                  <a:gd name="T12" fmla="*/ 7 w 517"/>
                  <a:gd name="T13" fmla="*/ 14 h 162"/>
                  <a:gd name="T14" fmla="*/ 9 w 517"/>
                  <a:gd name="T15" fmla="*/ 14 h 162"/>
                  <a:gd name="T16" fmla="*/ 12 w 517"/>
                  <a:gd name="T17" fmla="*/ 15 h 162"/>
                  <a:gd name="T18" fmla="*/ 15 w 517"/>
                  <a:gd name="T19" fmla="*/ 15 h 162"/>
                  <a:gd name="T20" fmla="*/ 19 w 517"/>
                  <a:gd name="T21" fmla="*/ 16 h 162"/>
                  <a:gd name="T22" fmla="*/ 19 w 517"/>
                  <a:gd name="T23" fmla="*/ 16 h 162"/>
                  <a:gd name="T24" fmla="*/ 21 w 517"/>
                  <a:gd name="T25" fmla="*/ 17 h 162"/>
                  <a:gd name="T26" fmla="*/ 24 w 517"/>
                  <a:gd name="T27" fmla="*/ 17 h 162"/>
                  <a:gd name="T28" fmla="*/ 25 w 517"/>
                  <a:gd name="T29" fmla="*/ 18 h 162"/>
                  <a:gd name="T30" fmla="*/ 27 w 517"/>
                  <a:gd name="T31" fmla="*/ 18 h 162"/>
                  <a:gd name="T32" fmla="*/ 29 w 517"/>
                  <a:gd name="T33" fmla="*/ 18 h 162"/>
                  <a:gd name="T34" fmla="*/ 30 w 517"/>
                  <a:gd name="T35" fmla="*/ 18 h 162"/>
                  <a:gd name="T36" fmla="*/ 31 w 517"/>
                  <a:gd name="T37" fmla="*/ 18 h 162"/>
                  <a:gd name="T38" fmla="*/ 33 w 517"/>
                  <a:gd name="T39" fmla="*/ 18 h 162"/>
                  <a:gd name="T40" fmla="*/ 35 w 517"/>
                  <a:gd name="T41" fmla="*/ 18 h 162"/>
                  <a:gd name="T42" fmla="*/ 36 w 517"/>
                  <a:gd name="T43" fmla="*/ 18 h 162"/>
                  <a:gd name="T44" fmla="*/ 36 w 517"/>
                  <a:gd name="T45" fmla="*/ 18 h 162"/>
                  <a:gd name="T46" fmla="*/ 40 w 517"/>
                  <a:gd name="T47" fmla="*/ 17 h 162"/>
                  <a:gd name="T48" fmla="*/ 43 w 517"/>
                  <a:gd name="T49" fmla="*/ 16 h 162"/>
                  <a:gd name="T50" fmla="*/ 45 w 517"/>
                  <a:gd name="T51" fmla="*/ 16 h 162"/>
                  <a:gd name="T52" fmla="*/ 47 w 517"/>
                  <a:gd name="T53" fmla="*/ 15 h 162"/>
                  <a:gd name="T54" fmla="*/ 49 w 517"/>
                  <a:gd name="T55" fmla="*/ 14 h 162"/>
                  <a:gd name="T56" fmla="*/ 51 w 517"/>
                  <a:gd name="T57" fmla="*/ 14 h 162"/>
                  <a:gd name="T58" fmla="*/ 52 w 517"/>
                  <a:gd name="T59" fmla="*/ 14 h 162"/>
                  <a:gd name="T60" fmla="*/ 54 w 517"/>
                  <a:gd name="T61" fmla="*/ 14 h 162"/>
                  <a:gd name="T62" fmla="*/ 56 w 517"/>
                  <a:gd name="T63" fmla="*/ 14 h 162"/>
                  <a:gd name="T64" fmla="*/ 57 w 517"/>
                  <a:gd name="T65" fmla="*/ 15 h 162"/>
                  <a:gd name="T66" fmla="*/ 59 w 517"/>
                  <a:gd name="T67" fmla="*/ 0 h 162"/>
                  <a:gd name="T68" fmla="*/ 59 w 517"/>
                  <a:gd name="T69" fmla="*/ 0 h 162"/>
                  <a:gd name="T70" fmla="*/ 58 w 517"/>
                  <a:gd name="T71" fmla="*/ 0 h 162"/>
                  <a:gd name="T72" fmla="*/ 58 w 517"/>
                  <a:gd name="T73" fmla="*/ 0 h 162"/>
                  <a:gd name="T74" fmla="*/ 57 w 517"/>
                  <a:gd name="T75" fmla="*/ 0 h 162"/>
                  <a:gd name="T76" fmla="*/ 57 w 517"/>
                  <a:gd name="T77" fmla="*/ 1 h 162"/>
                  <a:gd name="T78" fmla="*/ 56 w 517"/>
                  <a:gd name="T79" fmla="*/ 1 h 162"/>
                  <a:gd name="T80" fmla="*/ 55 w 517"/>
                  <a:gd name="T81" fmla="*/ 2 h 162"/>
                  <a:gd name="T82" fmla="*/ 53 w 517"/>
                  <a:gd name="T83" fmla="*/ 3 h 162"/>
                  <a:gd name="T84" fmla="*/ 51 w 517"/>
                  <a:gd name="T85" fmla="*/ 3 h 162"/>
                  <a:gd name="T86" fmla="*/ 48 w 517"/>
                  <a:gd name="T87" fmla="*/ 4 h 162"/>
                  <a:gd name="T88" fmla="*/ 45 w 517"/>
                  <a:gd name="T89" fmla="*/ 5 h 162"/>
                  <a:gd name="T90" fmla="*/ 45 w 517"/>
                  <a:gd name="T91" fmla="*/ 5 h 162"/>
                  <a:gd name="T92" fmla="*/ 38 w 517"/>
                  <a:gd name="T93" fmla="*/ 7 h 162"/>
                  <a:gd name="T94" fmla="*/ 31 w 517"/>
                  <a:gd name="T95" fmla="*/ 7 h 162"/>
                  <a:gd name="T96" fmla="*/ 25 w 517"/>
                  <a:gd name="T97" fmla="*/ 7 h 162"/>
                  <a:gd name="T98" fmla="*/ 19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3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5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8" name="Freeform 210"/>
              <p:cNvSpPr>
                <a:spLocks noChangeAspect="1"/>
              </p:cNvSpPr>
              <p:nvPr/>
            </p:nvSpPr>
            <p:spPr bwMode="auto">
              <a:xfrm>
                <a:off x="1499" y="2077"/>
                <a:ext cx="12" cy="75"/>
              </a:xfrm>
              <a:custGeom>
                <a:avLst/>
                <a:gdLst>
                  <a:gd name="T0" fmla="*/ 3 w 26"/>
                  <a:gd name="T1" fmla="*/ 0 h 155"/>
                  <a:gd name="T2" fmla="*/ 2 w 26"/>
                  <a:gd name="T3" fmla="*/ 17 h 155"/>
                  <a:gd name="T4" fmla="*/ 0 w 26"/>
                  <a:gd name="T5" fmla="*/ 16 h 155"/>
                  <a:gd name="T6" fmla="*/ 0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9" name="Freeform 211"/>
              <p:cNvSpPr>
                <a:spLocks noChangeAspect="1"/>
              </p:cNvSpPr>
              <p:nvPr/>
            </p:nvSpPr>
            <p:spPr bwMode="auto">
              <a:xfrm>
                <a:off x="1502" y="2075"/>
                <a:ext cx="11" cy="78"/>
              </a:xfrm>
              <a:custGeom>
                <a:avLst/>
                <a:gdLst>
                  <a:gd name="T0" fmla="*/ 2 w 24"/>
                  <a:gd name="T1" fmla="*/ 0 h 160"/>
                  <a:gd name="T2" fmla="*/ 2 w 24"/>
                  <a:gd name="T3" fmla="*/ 19 h 160"/>
                  <a:gd name="T4" fmla="*/ 0 w 24"/>
                  <a:gd name="T5" fmla="*/ 18 h 160"/>
                  <a:gd name="T6" fmla="*/ 0 w 24"/>
                  <a:gd name="T7" fmla="*/ 18 h 160"/>
                  <a:gd name="T8" fmla="*/ 0 w 24"/>
                  <a:gd name="T9" fmla="*/ 1 h 160"/>
                  <a:gd name="T10" fmla="*/ 0 w 24"/>
                  <a:gd name="T11" fmla="*/ 1 h 160"/>
                  <a:gd name="T12" fmla="*/ 2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0" name="Freeform 212"/>
              <p:cNvSpPr>
                <a:spLocks noChangeAspect="1"/>
              </p:cNvSpPr>
              <p:nvPr/>
            </p:nvSpPr>
            <p:spPr bwMode="auto">
              <a:xfrm>
                <a:off x="1504" y="2074"/>
                <a:ext cx="12" cy="79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8 h 164"/>
                  <a:gd name="T4" fmla="*/ 0 w 25"/>
                  <a:gd name="T5" fmla="*/ 18 h 164"/>
                  <a:gd name="T6" fmla="*/ 0 w 25"/>
                  <a:gd name="T7" fmla="*/ 17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1" name="Freeform 213"/>
              <p:cNvSpPr>
                <a:spLocks noChangeAspect="1"/>
              </p:cNvSpPr>
              <p:nvPr/>
            </p:nvSpPr>
            <p:spPr bwMode="auto">
              <a:xfrm>
                <a:off x="1507" y="2072"/>
                <a:ext cx="11" cy="83"/>
              </a:xfrm>
              <a:custGeom>
                <a:avLst/>
                <a:gdLst>
                  <a:gd name="T0" fmla="*/ 2 w 24"/>
                  <a:gd name="T1" fmla="*/ 0 h 170"/>
                  <a:gd name="T2" fmla="*/ 2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0 w 24"/>
                  <a:gd name="T9" fmla="*/ 1 h 170"/>
                  <a:gd name="T10" fmla="*/ 0 w 24"/>
                  <a:gd name="T11" fmla="*/ 1 h 170"/>
                  <a:gd name="T12" fmla="*/ 2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2" name="Freeform 214"/>
              <p:cNvSpPr>
                <a:spLocks noChangeAspect="1"/>
              </p:cNvSpPr>
              <p:nvPr/>
            </p:nvSpPr>
            <p:spPr bwMode="auto">
              <a:xfrm>
                <a:off x="1509" y="2071"/>
                <a:ext cx="12" cy="84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0 h 174"/>
                  <a:gd name="T4" fmla="*/ 0 w 25"/>
                  <a:gd name="T5" fmla="*/ 19 h 174"/>
                  <a:gd name="T6" fmla="*/ 0 w 25"/>
                  <a:gd name="T7" fmla="*/ 19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3" name="Freeform 215"/>
              <p:cNvSpPr>
                <a:spLocks noChangeAspect="1"/>
              </p:cNvSpPr>
              <p:nvPr/>
            </p:nvSpPr>
            <p:spPr bwMode="auto">
              <a:xfrm>
                <a:off x="1511" y="2070"/>
                <a:ext cx="12" cy="86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4" name="Freeform 216"/>
              <p:cNvSpPr>
                <a:spLocks noChangeAspect="1"/>
              </p:cNvSpPr>
              <p:nvPr/>
            </p:nvSpPr>
            <p:spPr bwMode="auto">
              <a:xfrm>
                <a:off x="1514" y="2068"/>
                <a:ext cx="11" cy="90"/>
              </a:xfrm>
              <a:custGeom>
                <a:avLst/>
                <a:gdLst>
                  <a:gd name="T0" fmla="*/ 2 w 24"/>
                  <a:gd name="T1" fmla="*/ 0 h 185"/>
                  <a:gd name="T2" fmla="*/ 2 w 24"/>
                  <a:gd name="T3" fmla="*/ 21 h 185"/>
                  <a:gd name="T4" fmla="*/ 0 w 24"/>
                  <a:gd name="T5" fmla="*/ 20 h 185"/>
                  <a:gd name="T6" fmla="*/ 0 w 24"/>
                  <a:gd name="T7" fmla="*/ 20 h 185"/>
                  <a:gd name="T8" fmla="*/ 0 w 24"/>
                  <a:gd name="T9" fmla="*/ 1 h 185"/>
                  <a:gd name="T10" fmla="*/ 0 w 24"/>
                  <a:gd name="T11" fmla="*/ 1 h 185"/>
                  <a:gd name="T12" fmla="*/ 2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5" name="Freeform 217"/>
              <p:cNvSpPr>
                <a:spLocks noChangeAspect="1"/>
              </p:cNvSpPr>
              <p:nvPr/>
            </p:nvSpPr>
            <p:spPr bwMode="auto">
              <a:xfrm>
                <a:off x="1516" y="2067"/>
                <a:ext cx="12" cy="91"/>
              </a:xfrm>
              <a:custGeom>
                <a:avLst/>
                <a:gdLst>
                  <a:gd name="T0" fmla="*/ 3 w 25"/>
                  <a:gd name="T1" fmla="*/ 0 h 189"/>
                  <a:gd name="T2" fmla="*/ 2 w 25"/>
                  <a:gd name="T3" fmla="*/ 21 h 189"/>
                  <a:gd name="T4" fmla="*/ 0 w 25"/>
                  <a:gd name="T5" fmla="*/ 20 h 189"/>
                  <a:gd name="T6" fmla="*/ 0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6" name="Freeform 218"/>
              <p:cNvSpPr>
                <a:spLocks noChangeAspect="1"/>
              </p:cNvSpPr>
              <p:nvPr/>
            </p:nvSpPr>
            <p:spPr bwMode="auto">
              <a:xfrm>
                <a:off x="1246" y="2082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7" name="Freeform 219"/>
              <p:cNvSpPr>
                <a:spLocks noChangeAspect="1"/>
              </p:cNvSpPr>
              <p:nvPr/>
            </p:nvSpPr>
            <p:spPr bwMode="auto">
              <a:xfrm>
                <a:off x="1245" y="2082"/>
                <a:ext cx="14" cy="70"/>
              </a:xfrm>
              <a:custGeom>
                <a:avLst/>
                <a:gdLst>
                  <a:gd name="T0" fmla="*/ 0 w 29"/>
                  <a:gd name="T1" fmla="*/ 17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6 h 143"/>
                  <a:gd name="T10" fmla="*/ 2 w 29"/>
                  <a:gd name="T11" fmla="*/ 16 h 143"/>
                  <a:gd name="T12" fmla="*/ 0 w 29"/>
                  <a:gd name="T13" fmla="*/ 17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8" name="Freeform 220"/>
              <p:cNvSpPr>
                <a:spLocks noChangeAspect="1"/>
              </p:cNvSpPr>
              <p:nvPr/>
            </p:nvSpPr>
            <p:spPr bwMode="auto">
              <a:xfrm>
                <a:off x="1243" y="2082"/>
                <a:ext cx="15" cy="70"/>
              </a:xfrm>
              <a:custGeom>
                <a:avLst/>
                <a:gdLst>
                  <a:gd name="T0" fmla="*/ 0 w 30"/>
                  <a:gd name="T1" fmla="*/ 16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5 h 146"/>
                  <a:gd name="T10" fmla="*/ 3 w 30"/>
                  <a:gd name="T11" fmla="*/ 15 h 146"/>
                  <a:gd name="T12" fmla="*/ 0 w 30"/>
                  <a:gd name="T13" fmla="*/ 16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9" name="Freeform 221"/>
              <p:cNvSpPr>
                <a:spLocks noChangeAspect="1"/>
              </p:cNvSpPr>
              <p:nvPr/>
            </p:nvSpPr>
            <p:spPr bwMode="auto">
              <a:xfrm>
                <a:off x="1242" y="2081"/>
                <a:ext cx="14" cy="72"/>
              </a:xfrm>
              <a:custGeom>
                <a:avLst/>
                <a:gdLst>
                  <a:gd name="T0" fmla="*/ 0 w 28"/>
                  <a:gd name="T1" fmla="*/ 17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5 h 149"/>
                  <a:gd name="T10" fmla="*/ 3 w 28"/>
                  <a:gd name="T11" fmla="*/ 15 h 149"/>
                  <a:gd name="T12" fmla="*/ 0 w 28"/>
                  <a:gd name="T13" fmla="*/ 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0" name="Freeform 222"/>
              <p:cNvSpPr>
                <a:spLocks noChangeAspect="1"/>
              </p:cNvSpPr>
              <p:nvPr/>
            </p:nvSpPr>
            <p:spPr bwMode="auto">
              <a:xfrm>
                <a:off x="1241" y="2080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1" name="Freeform 223"/>
              <p:cNvSpPr>
                <a:spLocks noChangeAspect="1"/>
              </p:cNvSpPr>
              <p:nvPr/>
            </p:nvSpPr>
            <p:spPr bwMode="auto">
              <a:xfrm>
                <a:off x="1240" y="2079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2" name="Freeform 224"/>
              <p:cNvSpPr>
                <a:spLocks noChangeAspect="1"/>
              </p:cNvSpPr>
              <p:nvPr/>
            </p:nvSpPr>
            <p:spPr bwMode="auto">
              <a:xfrm>
                <a:off x="1239" y="2079"/>
                <a:ext cx="14" cy="76"/>
              </a:xfrm>
              <a:custGeom>
                <a:avLst/>
                <a:gdLst>
                  <a:gd name="T0" fmla="*/ 0 w 29"/>
                  <a:gd name="T1" fmla="*/ 18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6 h 157"/>
                  <a:gd name="T10" fmla="*/ 2 w 29"/>
                  <a:gd name="T11" fmla="*/ 16 h 157"/>
                  <a:gd name="T12" fmla="*/ 0 w 29"/>
                  <a:gd name="T13" fmla="*/ 18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3" name="Freeform 225"/>
              <p:cNvSpPr>
                <a:spLocks noChangeAspect="1"/>
              </p:cNvSpPr>
              <p:nvPr/>
            </p:nvSpPr>
            <p:spPr bwMode="auto">
              <a:xfrm>
                <a:off x="1238" y="2078"/>
                <a:ext cx="13" cy="78"/>
              </a:xfrm>
              <a:custGeom>
                <a:avLst/>
                <a:gdLst>
                  <a:gd name="T0" fmla="*/ 0 w 28"/>
                  <a:gd name="T1" fmla="*/ 18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7 h 161"/>
                  <a:gd name="T10" fmla="*/ 2 w 28"/>
                  <a:gd name="T11" fmla="*/ 17 h 161"/>
                  <a:gd name="T12" fmla="*/ 0 w 28"/>
                  <a:gd name="T13" fmla="*/ 18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4" name="Freeform 226"/>
              <p:cNvSpPr>
                <a:spLocks noChangeAspect="1"/>
              </p:cNvSpPr>
              <p:nvPr/>
            </p:nvSpPr>
            <p:spPr bwMode="auto">
              <a:xfrm>
                <a:off x="1237" y="2078"/>
                <a:ext cx="13" cy="78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5" name="Freeform 227"/>
              <p:cNvSpPr>
                <a:spLocks noChangeAspect="1"/>
              </p:cNvSpPr>
              <p:nvPr/>
            </p:nvSpPr>
            <p:spPr bwMode="auto">
              <a:xfrm>
                <a:off x="1236" y="2077"/>
                <a:ext cx="13" cy="80"/>
              </a:xfrm>
              <a:custGeom>
                <a:avLst/>
                <a:gdLst>
                  <a:gd name="T0" fmla="*/ 0 w 28"/>
                  <a:gd name="T1" fmla="*/ 18 h 167"/>
                  <a:gd name="T2" fmla="*/ 0 w 28"/>
                  <a:gd name="T3" fmla="*/ 0 h 167"/>
                  <a:gd name="T4" fmla="*/ 3 w 28"/>
                  <a:gd name="T5" fmla="*/ 1 h 167"/>
                  <a:gd name="T6" fmla="*/ 3 w 28"/>
                  <a:gd name="T7" fmla="*/ 1 h 167"/>
                  <a:gd name="T8" fmla="*/ 2 w 28"/>
                  <a:gd name="T9" fmla="*/ 17 h 167"/>
                  <a:gd name="T10" fmla="*/ 2 w 28"/>
                  <a:gd name="T11" fmla="*/ 17 h 167"/>
                  <a:gd name="T12" fmla="*/ 0 w 28"/>
                  <a:gd name="T13" fmla="*/ 18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6" name="Freeform 228"/>
              <p:cNvSpPr>
                <a:spLocks noChangeAspect="1"/>
              </p:cNvSpPr>
              <p:nvPr/>
            </p:nvSpPr>
            <p:spPr bwMode="auto">
              <a:xfrm>
                <a:off x="1235" y="2076"/>
                <a:ext cx="13" cy="82"/>
              </a:xfrm>
              <a:custGeom>
                <a:avLst/>
                <a:gdLst>
                  <a:gd name="T0" fmla="*/ 0 w 27"/>
                  <a:gd name="T1" fmla="*/ 0 h 169"/>
                  <a:gd name="T2" fmla="*/ 0 w 27"/>
                  <a:gd name="T3" fmla="*/ 19 h 169"/>
                  <a:gd name="T4" fmla="*/ 2 w 27"/>
                  <a:gd name="T5" fmla="*/ 18 h 169"/>
                  <a:gd name="T6" fmla="*/ 3 w 27"/>
                  <a:gd name="T7" fmla="*/ 1 h 169"/>
                  <a:gd name="T8" fmla="*/ 0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7" name="Freeform 229"/>
              <p:cNvSpPr>
                <a:spLocks noChangeAspect="1"/>
              </p:cNvSpPr>
              <p:nvPr/>
            </p:nvSpPr>
            <p:spPr bwMode="auto">
              <a:xfrm>
                <a:off x="1437" y="2083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8" name="Freeform 230"/>
              <p:cNvSpPr>
                <a:spLocks noChangeAspect="1"/>
              </p:cNvSpPr>
              <p:nvPr/>
            </p:nvSpPr>
            <p:spPr bwMode="auto">
              <a:xfrm>
                <a:off x="1491" y="2099"/>
                <a:ext cx="42" cy="10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1 h 20"/>
                  <a:gd name="T4" fmla="*/ 8 w 88"/>
                  <a:gd name="T5" fmla="*/ 1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3 h 20"/>
                  <a:gd name="T20" fmla="*/ 0 w 88"/>
                  <a:gd name="T21" fmla="*/ 3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9" name="Freeform 231"/>
              <p:cNvSpPr>
                <a:spLocks noChangeAspect="1"/>
              </p:cNvSpPr>
              <p:nvPr/>
            </p:nvSpPr>
            <p:spPr bwMode="auto">
              <a:xfrm>
                <a:off x="1468" y="2117"/>
                <a:ext cx="67" cy="9"/>
              </a:xfrm>
              <a:custGeom>
                <a:avLst/>
                <a:gdLst>
                  <a:gd name="T0" fmla="*/ 16 w 137"/>
                  <a:gd name="T1" fmla="*/ 0 h 17"/>
                  <a:gd name="T2" fmla="*/ 14 w 137"/>
                  <a:gd name="T3" fmla="*/ 1 h 17"/>
                  <a:gd name="T4" fmla="*/ 13 w 137"/>
                  <a:gd name="T5" fmla="*/ 1 h 17"/>
                  <a:gd name="T6" fmla="*/ 11 w 137"/>
                  <a:gd name="T7" fmla="*/ 2 h 17"/>
                  <a:gd name="T8" fmla="*/ 10 w 137"/>
                  <a:gd name="T9" fmla="*/ 2 h 17"/>
                  <a:gd name="T10" fmla="*/ 8 w 137"/>
                  <a:gd name="T11" fmla="*/ 2 h 17"/>
                  <a:gd name="T12" fmla="*/ 6 w 137"/>
                  <a:gd name="T13" fmla="*/ 2 h 17"/>
                  <a:gd name="T14" fmla="*/ 5 w 137"/>
                  <a:gd name="T15" fmla="*/ 2 h 17"/>
                  <a:gd name="T16" fmla="*/ 3 w 137"/>
                  <a:gd name="T17" fmla="*/ 2 h 17"/>
                  <a:gd name="T18" fmla="*/ 1 w 137"/>
                  <a:gd name="T19" fmla="*/ 2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0" name="Freeform 232"/>
              <p:cNvSpPr>
                <a:spLocks noChangeAspect="1"/>
              </p:cNvSpPr>
              <p:nvPr/>
            </p:nvSpPr>
            <p:spPr bwMode="auto">
              <a:xfrm>
                <a:off x="1493" y="2128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1" name="Freeform 233"/>
              <p:cNvSpPr>
                <a:spLocks noChangeAspect="1"/>
              </p:cNvSpPr>
              <p:nvPr/>
            </p:nvSpPr>
            <p:spPr bwMode="auto">
              <a:xfrm>
                <a:off x="1465" y="2133"/>
                <a:ext cx="71" cy="25"/>
              </a:xfrm>
              <a:custGeom>
                <a:avLst/>
                <a:gdLst>
                  <a:gd name="T0" fmla="*/ 16 w 147"/>
                  <a:gd name="T1" fmla="*/ 6 h 53"/>
                  <a:gd name="T2" fmla="*/ 15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0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3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2" name="Freeform 234"/>
              <p:cNvSpPr>
                <a:spLocks noChangeAspect="1"/>
              </p:cNvSpPr>
              <p:nvPr/>
            </p:nvSpPr>
            <p:spPr bwMode="auto">
              <a:xfrm>
                <a:off x="1227" y="2138"/>
                <a:ext cx="84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3 w 174"/>
                  <a:gd name="T5" fmla="*/ 1 h 35"/>
                  <a:gd name="T6" fmla="*/ 5 w 174"/>
                  <a:gd name="T7" fmla="*/ 0 h 35"/>
                  <a:gd name="T8" fmla="*/ 7 w 174"/>
                  <a:gd name="T9" fmla="*/ 0 h 35"/>
                  <a:gd name="T10" fmla="*/ 9 w 174"/>
                  <a:gd name="T11" fmla="*/ 0 h 35"/>
                  <a:gd name="T12" fmla="*/ 11 w 174"/>
                  <a:gd name="T13" fmla="*/ 0 h 35"/>
                  <a:gd name="T14" fmla="*/ 13 w 174"/>
                  <a:gd name="T15" fmla="*/ 0 h 35"/>
                  <a:gd name="T16" fmla="*/ 15 w 174"/>
                  <a:gd name="T17" fmla="*/ 0 h 35"/>
                  <a:gd name="T18" fmla="*/ 17 w 174"/>
                  <a:gd name="T19" fmla="*/ 0 h 35"/>
                  <a:gd name="T20" fmla="*/ 20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3" name="Freeform 235"/>
              <p:cNvSpPr>
                <a:spLocks noChangeAspect="1"/>
              </p:cNvSpPr>
              <p:nvPr/>
            </p:nvSpPr>
            <p:spPr bwMode="auto">
              <a:xfrm>
                <a:off x="1224" y="2129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4" name="Freeform 236"/>
              <p:cNvSpPr>
                <a:spLocks noChangeAspect="1"/>
              </p:cNvSpPr>
              <p:nvPr/>
            </p:nvSpPr>
            <p:spPr bwMode="auto">
              <a:xfrm>
                <a:off x="1225" y="2121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5" name="Freeform 237"/>
              <p:cNvSpPr>
                <a:spLocks noChangeAspect="1"/>
              </p:cNvSpPr>
              <p:nvPr/>
            </p:nvSpPr>
            <p:spPr bwMode="auto">
              <a:xfrm>
                <a:off x="1227" y="2107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6" name="Freeform 238"/>
              <p:cNvSpPr>
                <a:spLocks noChangeAspect="1"/>
              </p:cNvSpPr>
              <p:nvPr/>
            </p:nvSpPr>
            <p:spPr bwMode="auto">
              <a:xfrm>
                <a:off x="1231" y="2094"/>
                <a:ext cx="50" cy="17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1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2 h 37"/>
                  <a:gd name="T16" fmla="*/ 9 w 103"/>
                  <a:gd name="T17" fmla="*/ 3 h 37"/>
                  <a:gd name="T18" fmla="*/ 11 w 103"/>
                  <a:gd name="T19" fmla="*/ 3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7" name="Freeform 239"/>
              <p:cNvSpPr>
                <a:spLocks noChangeAspect="1"/>
              </p:cNvSpPr>
              <p:nvPr/>
            </p:nvSpPr>
            <p:spPr bwMode="auto">
              <a:xfrm>
                <a:off x="1229" y="2077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8" name="Freeform 240"/>
              <p:cNvSpPr>
                <a:spLocks noChangeAspect="1"/>
              </p:cNvSpPr>
              <p:nvPr/>
            </p:nvSpPr>
            <p:spPr bwMode="auto">
              <a:xfrm>
                <a:off x="1318" y="2131"/>
                <a:ext cx="142" cy="9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1 h 17"/>
                  <a:gd name="T4" fmla="*/ 7 w 293"/>
                  <a:gd name="T5" fmla="*/ 1 h 17"/>
                  <a:gd name="T6" fmla="*/ 10 w 293"/>
                  <a:gd name="T7" fmla="*/ 1 h 17"/>
                  <a:gd name="T8" fmla="*/ 14 w 293"/>
                  <a:gd name="T9" fmla="*/ 2 h 17"/>
                  <a:gd name="T10" fmla="*/ 16 w 293"/>
                  <a:gd name="T11" fmla="*/ 2 h 17"/>
                  <a:gd name="T12" fmla="*/ 20 w 293"/>
                  <a:gd name="T13" fmla="*/ 2 h 17"/>
                  <a:gd name="T14" fmla="*/ 23 w 293"/>
                  <a:gd name="T15" fmla="*/ 2 h 17"/>
                  <a:gd name="T16" fmla="*/ 27 w 293"/>
                  <a:gd name="T17" fmla="*/ 2 h 17"/>
                  <a:gd name="T18" fmla="*/ 30 w 293"/>
                  <a:gd name="T19" fmla="*/ 1 h 17"/>
                  <a:gd name="T20" fmla="*/ 33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9" name="Freeform 241"/>
              <p:cNvSpPr>
                <a:spLocks noChangeAspect="1"/>
              </p:cNvSpPr>
              <p:nvPr/>
            </p:nvSpPr>
            <p:spPr bwMode="auto">
              <a:xfrm>
                <a:off x="1343" y="2124"/>
                <a:ext cx="109" cy="8"/>
              </a:xfrm>
              <a:custGeom>
                <a:avLst/>
                <a:gdLst>
                  <a:gd name="T0" fmla="*/ 25 w 227"/>
                  <a:gd name="T1" fmla="*/ 0 h 17"/>
                  <a:gd name="T2" fmla="*/ 23 w 227"/>
                  <a:gd name="T3" fmla="*/ 0 h 17"/>
                  <a:gd name="T4" fmla="*/ 20 w 227"/>
                  <a:gd name="T5" fmla="*/ 0 h 17"/>
                  <a:gd name="T6" fmla="*/ 17 w 227"/>
                  <a:gd name="T7" fmla="*/ 1 h 17"/>
                  <a:gd name="T8" fmla="*/ 15 w 227"/>
                  <a:gd name="T9" fmla="*/ 1 h 17"/>
                  <a:gd name="T10" fmla="*/ 12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0" name="Freeform 242"/>
              <p:cNvSpPr>
                <a:spLocks noChangeAspect="1"/>
              </p:cNvSpPr>
              <p:nvPr/>
            </p:nvSpPr>
            <p:spPr bwMode="auto">
              <a:xfrm>
                <a:off x="1289" y="2111"/>
                <a:ext cx="42" cy="8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0 h 17"/>
                  <a:gd name="T4" fmla="*/ 2 w 87"/>
                  <a:gd name="T5" fmla="*/ 0 h 17"/>
                  <a:gd name="T6" fmla="*/ 3 w 87"/>
                  <a:gd name="T7" fmla="*/ 0 h 17"/>
                  <a:gd name="T8" fmla="*/ 4 w 87"/>
                  <a:gd name="T9" fmla="*/ 1 h 17"/>
                  <a:gd name="T10" fmla="*/ 5 w 87"/>
                  <a:gd name="T11" fmla="*/ 1 h 17"/>
                  <a:gd name="T12" fmla="*/ 6 w 87"/>
                  <a:gd name="T13" fmla="*/ 1 h 17"/>
                  <a:gd name="T14" fmla="*/ 7 w 87"/>
                  <a:gd name="T15" fmla="*/ 1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1" name="Freeform 243"/>
              <p:cNvSpPr>
                <a:spLocks noChangeAspect="1"/>
              </p:cNvSpPr>
              <p:nvPr/>
            </p:nvSpPr>
            <p:spPr bwMode="auto">
              <a:xfrm>
                <a:off x="1293" y="2117"/>
                <a:ext cx="24" cy="9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1 h 17"/>
                  <a:gd name="T4" fmla="*/ 1 w 50"/>
                  <a:gd name="T5" fmla="*/ 1 h 17"/>
                  <a:gd name="T6" fmla="*/ 1 w 50"/>
                  <a:gd name="T7" fmla="*/ 1 h 17"/>
                  <a:gd name="T8" fmla="*/ 2 w 50"/>
                  <a:gd name="T9" fmla="*/ 2 h 17"/>
                  <a:gd name="T10" fmla="*/ 3 w 50"/>
                  <a:gd name="T11" fmla="*/ 2 h 17"/>
                  <a:gd name="T12" fmla="*/ 3 w 50"/>
                  <a:gd name="T13" fmla="*/ 2 h 17"/>
                  <a:gd name="T14" fmla="*/ 4 w 50"/>
                  <a:gd name="T15" fmla="*/ 2 h 17"/>
                  <a:gd name="T16" fmla="*/ 4 w 50"/>
                  <a:gd name="T17" fmla="*/ 2 h 17"/>
                  <a:gd name="T18" fmla="*/ 5 w 50"/>
                  <a:gd name="T19" fmla="*/ 2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2" name="Freeform 244"/>
              <p:cNvSpPr>
                <a:spLocks noChangeAspect="1"/>
              </p:cNvSpPr>
              <p:nvPr/>
            </p:nvSpPr>
            <p:spPr bwMode="auto">
              <a:xfrm>
                <a:off x="1291" y="2125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3" name="Freeform 245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87" cy="54"/>
              </a:xfrm>
              <a:custGeom>
                <a:avLst/>
                <a:gdLst>
                  <a:gd name="T0" fmla="*/ 16 w 181"/>
                  <a:gd name="T1" fmla="*/ 2 h 112"/>
                  <a:gd name="T2" fmla="*/ 15 w 181"/>
                  <a:gd name="T3" fmla="*/ 2 h 112"/>
                  <a:gd name="T4" fmla="*/ 15 w 181"/>
                  <a:gd name="T5" fmla="*/ 2 h 112"/>
                  <a:gd name="T6" fmla="*/ 15 w 181"/>
                  <a:gd name="T7" fmla="*/ 1 h 112"/>
                  <a:gd name="T8" fmla="*/ 14 w 181"/>
                  <a:gd name="T9" fmla="*/ 1 h 112"/>
                  <a:gd name="T10" fmla="*/ 14 w 181"/>
                  <a:gd name="T11" fmla="*/ 1 h 112"/>
                  <a:gd name="T12" fmla="*/ 12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7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9 h 112"/>
                  <a:gd name="T38" fmla="*/ 2 w 181"/>
                  <a:gd name="T39" fmla="*/ 10 h 112"/>
                  <a:gd name="T40" fmla="*/ 3 w 181"/>
                  <a:gd name="T41" fmla="*/ 10 h 112"/>
                  <a:gd name="T42" fmla="*/ 3 w 181"/>
                  <a:gd name="T43" fmla="*/ 10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2 w 181"/>
                  <a:gd name="T55" fmla="*/ 12 h 112"/>
                  <a:gd name="T56" fmla="*/ 14 w 181"/>
                  <a:gd name="T57" fmla="*/ 13 h 112"/>
                  <a:gd name="T58" fmla="*/ 16 w 181"/>
                  <a:gd name="T59" fmla="*/ 13 h 112"/>
                  <a:gd name="T60" fmla="*/ 18 w 181"/>
                  <a:gd name="T61" fmla="*/ 12 h 112"/>
                  <a:gd name="T62" fmla="*/ 19 w 181"/>
                  <a:gd name="T63" fmla="*/ 11 h 112"/>
                  <a:gd name="T64" fmla="*/ 20 w 181"/>
                  <a:gd name="T65" fmla="*/ 10 h 112"/>
                  <a:gd name="T66" fmla="*/ 20 w 181"/>
                  <a:gd name="T67" fmla="*/ 9 h 112"/>
                  <a:gd name="T68" fmla="*/ 20 w 181"/>
                  <a:gd name="T69" fmla="*/ 8 h 112"/>
                  <a:gd name="T70" fmla="*/ 19 w 181"/>
                  <a:gd name="T71" fmla="*/ 7 h 112"/>
                  <a:gd name="T72" fmla="*/ 19 w 181"/>
                  <a:gd name="T73" fmla="*/ 5 h 112"/>
                  <a:gd name="T74" fmla="*/ 18 w 181"/>
                  <a:gd name="T75" fmla="*/ 4 h 112"/>
                  <a:gd name="T76" fmla="*/ 16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4" name="Freeform 246"/>
              <p:cNvSpPr>
                <a:spLocks noChangeAspect="1"/>
              </p:cNvSpPr>
              <p:nvPr/>
            </p:nvSpPr>
            <p:spPr bwMode="auto">
              <a:xfrm>
                <a:off x="1495" y="2370"/>
                <a:ext cx="94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1 w 195"/>
                  <a:gd name="T59" fmla="*/ 12 h 124"/>
                  <a:gd name="T60" fmla="*/ 12 w 195"/>
                  <a:gd name="T61" fmla="*/ 13 h 124"/>
                  <a:gd name="T62" fmla="*/ 13 w 195"/>
                  <a:gd name="T63" fmla="*/ 13 h 124"/>
                  <a:gd name="T64" fmla="*/ 13 w 195"/>
                  <a:gd name="T65" fmla="*/ 14 h 124"/>
                  <a:gd name="T66" fmla="*/ 13 w 195"/>
                  <a:gd name="T67" fmla="*/ 14 h 124"/>
                  <a:gd name="T68" fmla="*/ 15 w 195"/>
                  <a:gd name="T69" fmla="*/ 14 h 124"/>
                  <a:gd name="T70" fmla="*/ 16 w 195"/>
                  <a:gd name="T71" fmla="*/ 14 h 124"/>
                  <a:gd name="T72" fmla="*/ 18 w 195"/>
                  <a:gd name="T73" fmla="*/ 14 h 124"/>
                  <a:gd name="T74" fmla="*/ 19 w 195"/>
                  <a:gd name="T75" fmla="*/ 13 h 124"/>
                  <a:gd name="T76" fmla="*/ 20 w 195"/>
                  <a:gd name="T77" fmla="*/ 12 h 124"/>
                  <a:gd name="T78" fmla="*/ 21 w 195"/>
                  <a:gd name="T79" fmla="*/ 11 h 124"/>
                  <a:gd name="T80" fmla="*/ 22 w 195"/>
                  <a:gd name="T81" fmla="*/ 9 h 124"/>
                  <a:gd name="T82" fmla="*/ 22 w 195"/>
                  <a:gd name="T83" fmla="*/ 8 h 124"/>
                  <a:gd name="T84" fmla="*/ 22 w 195"/>
                  <a:gd name="T85" fmla="*/ 6 h 124"/>
                  <a:gd name="T86" fmla="*/ 21 w 195"/>
                  <a:gd name="T87" fmla="*/ 5 h 124"/>
                  <a:gd name="T88" fmla="*/ 21 w 195"/>
                  <a:gd name="T89" fmla="*/ 5 h 124"/>
                  <a:gd name="T90" fmla="*/ 21 w 195"/>
                  <a:gd name="T91" fmla="*/ 4 h 124"/>
                  <a:gd name="T92" fmla="*/ 20 w 195"/>
                  <a:gd name="T93" fmla="*/ 3 h 124"/>
                  <a:gd name="T94" fmla="*/ 19 w 195"/>
                  <a:gd name="T95" fmla="*/ 2 h 124"/>
                  <a:gd name="T96" fmla="*/ 18 w 195"/>
                  <a:gd name="T97" fmla="*/ 2 h 124"/>
                  <a:gd name="T98" fmla="*/ 17 w 195"/>
                  <a:gd name="T99" fmla="*/ 1 h 124"/>
                  <a:gd name="T100" fmla="*/ 16 w 195"/>
                  <a:gd name="T101" fmla="*/ 1 h 124"/>
                  <a:gd name="T102" fmla="*/ 15 w 195"/>
                  <a:gd name="T103" fmla="*/ 0 h 124"/>
                  <a:gd name="T104" fmla="*/ 13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5" name="Freeform 247"/>
              <p:cNvSpPr>
                <a:spLocks noChangeAspect="1"/>
              </p:cNvSpPr>
              <p:nvPr/>
            </p:nvSpPr>
            <p:spPr bwMode="auto">
              <a:xfrm>
                <a:off x="1071" y="2647"/>
                <a:ext cx="74" cy="60"/>
              </a:xfrm>
              <a:custGeom>
                <a:avLst/>
                <a:gdLst>
                  <a:gd name="T0" fmla="*/ 17 w 153"/>
                  <a:gd name="T1" fmla="*/ 0 h 124"/>
                  <a:gd name="T2" fmla="*/ 16 w 153"/>
                  <a:gd name="T3" fmla="*/ 2 h 124"/>
                  <a:gd name="T4" fmla="*/ 15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0 w 153"/>
                  <a:gd name="T11" fmla="*/ 9 h 124"/>
                  <a:gd name="T12" fmla="*/ 9 w 153"/>
                  <a:gd name="T13" fmla="*/ 11 h 124"/>
                  <a:gd name="T14" fmla="*/ 7 w 153"/>
                  <a:gd name="T15" fmla="*/ 12 h 124"/>
                  <a:gd name="T16" fmla="*/ 4 w 153"/>
                  <a:gd name="T17" fmla="*/ 13 h 124"/>
                  <a:gd name="T18" fmla="*/ 2 w 153"/>
                  <a:gd name="T19" fmla="*/ 14 h 124"/>
                  <a:gd name="T20" fmla="*/ 0 w 153"/>
                  <a:gd name="T21" fmla="*/ 14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6" name="Freeform 248"/>
              <p:cNvSpPr>
                <a:spLocks noChangeAspect="1"/>
              </p:cNvSpPr>
              <p:nvPr/>
            </p:nvSpPr>
            <p:spPr bwMode="auto">
              <a:xfrm>
                <a:off x="1107" y="2713"/>
                <a:ext cx="29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2 w 61"/>
                  <a:gd name="T7" fmla="*/ 8 h 93"/>
                  <a:gd name="T8" fmla="*/ 3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5 w 61"/>
                  <a:gd name="T15" fmla="*/ 3 h 93"/>
                  <a:gd name="T16" fmla="*/ 6 w 61"/>
                  <a:gd name="T17" fmla="*/ 2 h 93"/>
                  <a:gd name="T18" fmla="*/ 6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7" name="Freeform 249"/>
              <p:cNvSpPr>
                <a:spLocks noChangeAspect="1"/>
              </p:cNvSpPr>
              <p:nvPr/>
            </p:nvSpPr>
            <p:spPr bwMode="auto">
              <a:xfrm>
                <a:off x="979" y="2699"/>
                <a:ext cx="156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9 w 322"/>
                  <a:gd name="T11" fmla="*/ 10 h 91"/>
                  <a:gd name="T12" fmla="*/ 11 w 322"/>
                  <a:gd name="T13" fmla="*/ 10 h 91"/>
                  <a:gd name="T14" fmla="*/ 13 w 322"/>
                  <a:gd name="T15" fmla="*/ 10 h 91"/>
                  <a:gd name="T16" fmla="*/ 15 w 322"/>
                  <a:gd name="T17" fmla="*/ 10 h 91"/>
                  <a:gd name="T18" fmla="*/ 17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0 w 322"/>
                  <a:gd name="T35" fmla="*/ 4 h 91"/>
                  <a:gd name="T36" fmla="*/ 32 w 322"/>
                  <a:gd name="T37" fmla="*/ 3 h 91"/>
                  <a:gd name="T38" fmla="*/ 33 w 322"/>
                  <a:gd name="T39" fmla="*/ 2 h 91"/>
                  <a:gd name="T40" fmla="*/ 35 w 322"/>
                  <a:gd name="T41" fmla="*/ 1 h 91"/>
                  <a:gd name="T42" fmla="*/ 37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8" name="Freeform 250"/>
              <p:cNvSpPr>
                <a:spLocks noChangeAspect="1"/>
              </p:cNvSpPr>
              <p:nvPr/>
            </p:nvSpPr>
            <p:spPr bwMode="auto">
              <a:xfrm>
                <a:off x="960" y="2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9" name="Freeform 251"/>
              <p:cNvSpPr>
                <a:spLocks noChangeAspect="1"/>
              </p:cNvSpPr>
              <p:nvPr/>
            </p:nvSpPr>
            <p:spPr bwMode="auto">
              <a:xfrm>
                <a:off x="1000" y="2609"/>
                <a:ext cx="65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6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0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3 w 135"/>
                  <a:gd name="T41" fmla="*/ 12 h 105"/>
                  <a:gd name="T42" fmla="*/ 15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0" name="Freeform 252"/>
              <p:cNvSpPr>
                <a:spLocks noChangeAspect="1"/>
              </p:cNvSpPr>
              <p:nvPr/>
            </p:nvSpPr>
            <p:spPr bwMode="auto">
              <a:xfrm>
                <a:off x="906" y="2673"/>
                <a:ext cx="135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1 w 279"/>
                  <a:gd name="T9" fmla="*/ 4 h 42"/>
                  <a:gd name="T10" fmla="*/ 14 w 279"/>
                  <a:gd name="T11" fmla="*/ 5 h 42"/>
                  <a:gd name="T12" fmla="*/ 17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1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1" name="Freeform 253"/>
              <p:cNvSpPr>
                <a:spLocks noChangeAspect="1"/>
              </p:cNvSpPr>
              <p:nvPr/>
            </p:nvSpPr>
            <p:spPr bwMode="auto">
              <a:xfrm>
                <a:off x="948" y="2715"/>
                <a:ext cx="98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6 w 203"/>
                  <a:gd name="T15" fmla="*/ 3 h 22"/>
                  <a:gd name="T16" fmla="*/ 18 w 203"/>
                  <a:gd name="T17" fmla="*/ 2 h 22"/>
                  <a:gd name="T18" fmla="*/ 20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2" name="Freeform 254"/>
              <p:cNvSpPr>
                <a:spLocks noChangeAspect="1"/>
              </p:cNvSpPr>
              <p:nvPr/>
            </p:nvSpPr>
            <p:spPr bwMode="auto">
              <a:xfrm>
                <a:off x="900" y="2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3" name="Freeform 255"/>
              <p:cNvSpPr>
                <a:spLocks noChangeAspect="1"/>
              </p:cNvSpPr>
              <p:nvPr/>
            </p:nvSpPr>
            <p:spPr bwMode="auto">
              <a:xfrm>
                <a:off x="861" y="2591"/>
                <a:ext cx="30" cy="22"/>
              </a:xfrm>
              <a:custGeom>
                <a:avLst/>
                <a:gdLst>
                  <a:gd name="T0" fmla="*/ 0 w 62"/>
                  <a:gd name="T1" fmla="*/ 0 h 44"/>
                  <a:gd name="T2" fmla="*/ 0 w 62"/>
                  <a:gd name="T3" fmla="*/ 1 h 44"/>
                  <a:gd name="T4" fmla="*/ 0 w 62"/>
                  <a:gd name="T5" fmla="*/ 1 h 44"/>
                  <a:gd name="T6" fmla="*/ 1 w 62"/>
                  <a:gd name="T7" fmla="*/ 3 h 44"/>
                  <a:gd name="T8" fmla="*/ 2 w 62"/>
                  <a:gd name="T9" fmla="*/ 3 h 44"/>
                  <a:gd name="T10" fmla="*/ 3 w 62"/>
                  <a:gd name="T11" fmla="*/ 3 h 44"/>
                  <a:gd name="T12" fmla="*/ 3 w 62"/>
                  <a:gd name="T13" fmla="*/ 5 h 44"/>
                  <a:gd name="T14" fmla="*/ 4 w 62"/>
                  <a:gd name="T15" fmla="*/ 5 h 44"/>
                  <a:gd name="T16" fmla="*/ 5 w 62"/>
                  <a:gd name="T17" fmla="*/ 5 h 44"/>
                  <a:gd name="T18" fmla="*/ 6 w 62"/>
                  <a:gd name="T19" fmla="*/ 6 h 44"/>
                  <a:gd name="T20" fmla="*/ 7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4" name="Freeform 256"/>
              <p:cNvSpPr>
                <a:spLocks noChangeAspect="1"/>
              </p:cNvSpPr>
              <p:nvPr/>
            </p:nvSpPr>
            <p:spPr bwMode="auto">
              <a:xfrm>
                <a:off x="874" y="2623"/>
                <a:ext cx="84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3 w 174"/>
                  <a:gd name="T15" fmla="*/ 6 h 60"/>
                  <a:gd name="T16" fmla="*/ 15 w 174"/>
                  <a:gd name="T17" fmla="*/ 7 h 60"/>
                  <a:gd name="T18" fmla="*/ 17 w 174"/>
                  <a:gd name="T19" fmla="*/ 7 h 60"/>
                  <a:gd name="T20" fmla="*/ 20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5" name="Freeform 257"/>
              <p:cNvSpPr>
                <a:spLocks noChangeAspect="1"/>
              </p:cNvSpPr>
              <p:nvPr/>
            </p:nvSpPr>
            <p:spPr bwMode="auto">
              <a:xfrm>
                <a:off x="1127" y="2743"/>
                <a:ext cx="33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8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6" name="Freeform 258"/>
              <p:cNvSpPr>
                <a:spLocks noChangeAspect="1"/>
              </p:cNvSpPr>
              <p:nvPr/>
            </p:nvSpPr>
            <p:spPr bwMode="auto">
              <a:xfrm>
                <a:off x="1201" y="2873"/>
                <a:ext cx="17" cy="136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3 h 282"/>
                  <a:gd name="T8" fmla="*/ 2 w 34"/>
                  <a:gd name="T9" fmla="*/ 15 h 282"/>
                  <a:gd name="T10" fmla="*/ 1 w 34"/>
                  <a:gd name="T11" fmla="*/ 18 h 282"/>
                  <a:gd name="T12" fmla="*/ 1 w 34"/>
                  <a:gd name="T13" fmla="*/ 20 h 282"/>
                  <a:gd name="T14" fmla="*/ 1 w 34"/>
                  <a:gd name="T15" fmla="*/ 23 h 282"/>
                  <a:gd name="T16" fmla="*/ 1 w 34"/>
                  <a:gd name="T17" fmla="*/ 26 h 282"/>
                  <a:gd name="T18" fmla="*/ 0 w 34"/>
                  <a:gd name="T19" fmla="*/ 27 h 282"/>
                  <a:gd name="T20" fmla="*/ 1 w 34"/>
                  <a:gd name="T21" fmla="*/ 30 h 282"/>
                  <a:gd name="T22" fmla="*/ 1 w 34"/>
                  <a:gd name="T23" fmla="*/ 30 h 282"/>
                  <a:gd name="T24" fmla="*/ 1 w 34"/>
                  <a:gd name="T25" fmla="*/ 30 h 282"/>
                  <a:gd name="T26" fmla="*/ 1 w 34"/>
                  <a:gd name="T27" fmla="*/ 31 h 282"/>
                  <a:gd name="T28" fmla="*/ 1 w 34"/>
                  <a:gd name="T29" fmla="*/ 31 h 282"/>
                  <a:gd name="T30" fmla="*/ 1 w 34"/>
                  <a:gd name="T31" fmla="*/ 31 h 282"/>
                  <a:gd name="T32" fmla="*/ 1 w 34"/>
                  <a:gd name="T33" fmla="*/ 31 h 282"/>
                  <a:gd name="T34" fmla="*/ 1 w 34"/>
                  <a:gd name="T35" fmla="*/ 32 h 282"/>
                  <a:gd name="T36" fmla="*/ 2 w 34"/>
                  <a:gd name="T37" fmla="*/ 32 h 282"/>
                  <a:gd name="T38" fmla="*/ 2 w 34"/>
                  <a:gd name="T39" fmla="*/ 31 h 282"/>
                  <a:gd name="T40" fmla="*/ 3 w 34"/>
                  <a:gd name="T41" fmla="*/ 31 h 282"/>
                  <a:gd name="T42" fmla="*/ 3 w 34"/>
                  <a:gd name="T43" fmla="*/ 31 h 282"/>
                  <a:gd name="T44" fmla="*/ 3 w 34"/>
                  <a:gd name="T45" fmla="*/ 31 h 282"/>
                  <a:gd name="T46" fmla="*/ 3 w 34"/>
                  <a:gd name="T47" fmla="*/ 31 h 282"/>
                  <a:gd name="T48" fmla="*/ 3 w 34"/>
                  <a:gd name="T49" fmla="*/ 30 h 282"/>
                  <a:gd name="T50" fmla="*/ 3 w 34"/>
                  <a:gd name="T51" fmla="*/ 30 h 282"/>
                  <a:gd name="T52" fmla="*/ 3 w 34"/>
                  <a:gd name="T53" fmla="*/ 29 h 282"/>
                  <a:gd name="T54" fmla="*/ 3 w 34"/>
                  <a:gd name="T55" fmla="*/ 29 h 282"/>
                  <a:gd name="T56" fmla="*/ 3 w 34"/>
                  <a:gd name="T57" fmla="*/ 29 h 282"/>
                  <a:gd name="T58" fmla="*/ 3 w 34"/>
                  <a:gd name="T59" fmla="*/ 28 h 282"/>
                  <a:gd name="T60" fmla="*/ 3 w 34"/>
                  <a:gd name="T61" fmla="*/ 28 h 282"/>
                  <a:gd name="T62" fmla="*/ 2 w 34"/>
                  <a:gd name="T63" fmla="*/ 27 h 282"/>
                  <a:gd name="T64" fmla="*/ 2 w 34"/>
                  <a:gd name="T65" fmla="*/ 27 h 282"/>
                  <a:gd name="T66" fmla="*/ 2 w 34"/>
                  <a:gd name="T67" fmla="*/ 27 h 282"/>
                  <a:gd name="T68" fmla="*/ 2 w 34"/>
                  <a:gd name="T69" fmla="*/ 25 h 282"/>
                  <a:gd name="T70" fmla="*/ 3 w 34"/>
                  <a:gd name="T71" fmla="*/ 22 h 282"/>
                  <a:gd name="T72" fmla="*/ 3 w 34"/>
                  <a:gd name="T73" fmla="*/ 19 h 282"/>
                  <a:gd name="T74" fmla="*/ 3 w 34"/>
                  <a:gd name="T75" fmla="*/ 16 h 282"/>
                  <a:gd name="T76" fmla="*/ 4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4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7" name="Freeform 259"/>
              <p:cNvSpPr>
                <a:spLocks noChangeAspect="1"/>
              </p:cNvSpPr>
              <p:nvPr/>
            </p:nvSpPr>
            <p:spPr bwMode="auto">
              <a:xfrm>
                <a:off x="1090" y="2608"/>
                <a:ext cx="41" cy="56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1 h 115"/>
                  <a:gd name="T20" fmla="*/ 0 w 84"/>
                  <a:gd name="T21" fmla="*/ 13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8" name="Freeform 260"/>
              <p:cNvSpPr>
                <a:spLocks noChangeAspect="1"/>
              </p:cNvSpPr>
              <p:nvPr/>
            </p:nvSpPr>
            <p:spPr bwMode="auto">
              <a:xfrm>
                <a:off x="1057" y="2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9" name="Freeform 261"/>
              <p:cNvSpPr>
                <a:spLocks noChangeAspect="1"/>
              </p:cNvSpPr>
              <p:nvPr/>
            </p:nvSpPr>
            <p:spPr bwMode="auto">
              <a:xfrm>
                <a:off x="908" y="2670"/>
                <a:ext cx="105" cy="12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0 h 26"/>
                  <a:gd name="T4" fmla="*/ 1 w 218"/>
                  <a:gd name="T5" fmla="*/ 0 h 26"/>
                  <a:gd name="T6" fmla="*/ 2 w 218"/>
                  <a:gd name="T7" fmla="*/ 1 h 26"/>
                  <a:gd name="T8" fmla="*/ 4 w 218"/>
                  <a:gd name="T9" fmla="*/ 1 h 26"/>
                  <a:gd name="T10" fmla="*/ 6 w 218"/>
                  <a:gd name="T11" fmla="*/ 2 h 26"/>
                  <a:gd name="T12" fmla="*/ 8 w 218"/>
                  <a:gd name="T13" fmla="*/ 2 h 26"/>
                  <a:gd name="T14" fmla="*/ 12 w 218"/>
                  <a:gd name="T15" fmla="*/ 3 h 26"/>
                  <a:gd name="T16" fmla="*/ 15 w 218"/>
                  <a:gd name="T17" fmla="*/ 2 h 26"/>
                  <a:gd name="T18" fmla="*/ 19 w 218"/>
                  <a:gd name="T19" fmla="*/ 2 h 26"/>
                  <a:gd name="T20" fmla="*/ 25 w 218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0" name="Freeform 262"/>
              <p:cNvSpPr>
                <a:spLocks noChangeAspect="1"/>
              </p:cNvSpPr>
              <p:nvPr/>
            </p:nvSpPr>
            <p:spPr bwMode="auto">
              <a:xfrm>
                <a:off x="882" y="2623"/>
                <a:ext cx="36" cy="13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0 h 28"/>
                  <a:gd name="T4" fmla="*/ 0 w 73"/>
                  <a:gd name="T5" fmla="*/ 0 h 28"/>
                  <a:gd name="T6" fmla="*/ 1 w 73"/>
                  <a:gd name="T7" fmla="*/ 0 h 28"/>
                  <a:gd name="T8" fmla="*/ 2 w 73"/>
                  <a:gd name="T9" fmla="*/ 1 h 28"/>
                  <a:gd name="T10" fmla="*/ 3 w 73"/>
                  <a:gd name="T11" fmla="*/ 1 h 28"/>
                  <a:gd name="T12" fmla="*/ 4 w 73"/>
                  <a:gd name="T13" fmla="*/ 2 h 28"/>
                  <a:gd name="T14" fmla="*/ 5 w 73"/>
                  <a:gd name="T15" fmla="*/ 2 h 28"/>
                  <a:gd name="T16" fmla="*/ 6 w 73"/>
                  <a:gd name="T17" fmla="*/ 2 h 28"/>
                  <a:gd name="T18" fmla="*/ 7 w 73"/>
                  <a:gd name="T19" fmla="*/ 3 h 28"/>
                  <a:gd name="T20" fmla="*/ 9 w 73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1" name="Freeform 263"/>
              <p:cNvSpPr>
                <a:spLocks noChangeAspect="1"/>
              </p:cNvSpPr>
              <p:nvPr/>
            </p:nvSpPr>
            <p:spPr bwMode="auto">
              <a:xfrm>
                <a:off x="935" y="2701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2" name="Freeform 264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3" name="Freeform 265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4" name="Freeform 266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5" name="Freeform 267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6" name="Freeform 26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7" name="Freeform 26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8" name="Freeform 27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9" name="Freeform 271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0" name="Freeform 272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1" name="Freeform 273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2" name="Freeform 274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3" name="Freeform 27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4" name="Freeform 276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5" name="Freeform 277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6" name="Freeform 278"/>
              <p:cNvSpPr>
                <a:spLocks noChangeAspect="1"/>
              </p:cNvSpPr>
              <p:nvPr/>
            </p:nvSpPr>
            <p:spPr bwMode="auto">
              <a:xfrm>
                <a:off x="1098" y="2238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7" name="Freeform 279"/>
              <p:cNvSpPr>
                <a:spLocks noChangeAspect="1"/>
              </p:cNvSpPr>
              <p:nvPr/>
            </p:nvSpPr>
            <p:spPr bwMode="auto">
              <a:xfrm>
                <a:off x="1668" y="2368"/>
                <a:ext cx="35" cy="9"/>
              </a:xfrm>
              <a:custGeom>
                <a:avLst/>
                <a:gdLst>
                  <a:gd name="T0" fmla="*/ 8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8" name="Freeform 280"/>
              <p:cNvSpPr>
                <a:spLocks noChangeAspect="1"/>
              </p:cNvSpPr>
              <p:nvPr/>
            </p:nvSpPr>
            <p:spPr bwMode="auto">
              <a:xfrm>
                <a:off x="1665" y="2435"/>
                <a:ext cx="23" cy="20"/>
              </a:xfrm>
              <a:custGeom>
                <a:avLst/>
                <a:gdLst>
                  <a:gd name="T0" fmla="*/ 5 w 48"/>
                  <a:gd name="T1" fmla="*/ 5 h 41"/>
                  <a:gd name="T2" fmla="*/ 5 w 48"/>
                  <a:gd name="T3" fmla="*/ 4 h 41"/>
                  <a:gd name="T4" fmla="*/ 4 w 48"/>
                  <a:gd name="T5" fmla="*/ 3 h 41"/>
                  <a:gd name="T6" fmla="*/ 3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2 w 48"/>
                  <a:gd name="T13" fmla="*/ 0 h 41"/>
                  <a:gd name="T14" fmla="*/ 2 w 48"/>
                  <a:gd name="T15" fmla="*/ 0 h 41"/>
                  <a:gd name="T16" fmla="*/ 1 w 48"/>
                  <a:gd name="T17" fmla="*/ 0 h 41"/>
                  <a:gd name="T18" fmla="*/ 0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0 w 48"/>
                  <a:gd name="T25" fmla="*/ 0 h 41"/>
                  <a:gd name="T26" fmla="*/ 0 w 48"/>
                  <a:gd name="T27" fmla="*/ 0 h 41"/>
                  <a:gd name="T28" fmla="*/ 0 w 48"/>
                  <a:gd name="T29" fmla="*/ 0 h 41"/>
                  <a:gd name="T30" fmla="*/ 1 w 48"/>
                  <a:gd name="T31" fmla="*/ 0 h 41"/>
                  <a:gd name="T32" fmla="*/ 1 w 48"/>
                  <a:gd name="T33" fmla="*/ 0 h 41"/>
                  <a:gd name="T34" fmla="*/ 1 w 48"/>
                  <a:gd name="T35" fmla="*/ 0 h 41"/>
                  <a:gd name="T36" fmla="*/ 1 w 48"/>
                  <a:gd name="T37" fmla="*/ 0 h 41"/>
                  <a:gd name="T38" fmla="*/ 1 w 48"/>
                  <a:gd name="T39" fmla="*/ 1 h 41"/>
                  <a:gd name="T40" fmla="*/ 2 w 48"/>
                  <a:gd name="T41" fmla="*/ 1 h 41"/>
                  <a:gd name="T42" fmla="*/ 2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9" name="Freeform 281"/>
              <p:cNvSpPr>
                <a:spLocks noChangeAspect="1"/>
              </p:cNvSpPr>
              <p:nvPr/>
            </p:nvSpPr>
            <p:spPr bwMode="auto">
              <a:xfrm>
                <a:off x="1525" y="2481"/>
                <a:ext cx="9" cy="8"/>
              </a:xfrm>
              <a:custGeom>
                <a:avLst/>
                <a:gdLst>
                  <a:gd name="T0" fmla="*/ 1 w 17"/>
                  <a:gd name="T1" fmla="*/ 1 h 17"/>
                  <a:gd name="T2" fmla="*/ 1 w 17"/>
                  <a:gd name="T3" fmla="*/ 1 h 17"/>
                  <a:gd name="T4" fmla="*/ 1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2 h 17"/>
                  <a:gd name="T18" fmla="*/ 1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1 h 17"/>
                  <a:gd name="T30" fmla="*/ 1 w 17"/>
                  <a:gd name="T31" fmla="*/ 0 h 17"/>
                  <a:gd name="T32" fmla="*/ 1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0" name="Freeform 282"/>
              <p:cNvSpPr>
                <a:spLocks noChangeAspect="1"/>
              </p:cNvSpPr>
              <p:nvPr/>
            </p:nvSpPr>
            <p:spPr bwMode="auto">
              <a:xfrm>
                <a:off x="1149" y="2490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1" name="Freeform 283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5" cy="77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8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2 h 160"/>
                  <a:gd name="T34" fmla="*/ 8 w 72"/>
                  <a:gd name="T35" fmla="*/ 13 h 160"/>
                  <a:gd name="T36" fmla="*/ 8 w 72"/>
                  <a:gd name="T37" fmla="*/ 14 h 160"/>
                  <a:gd name="T38" fmla="*/ 8 w 72"/>
                  <a:gd name="T39" fmla="*/ 15 h 160"/>
                  <a:gd name="T40" fmla="*/ 8 w 72"/>
                  <a:gd name="T41" fmla="*/ 17 h 160"/>
                  <a:gd name="T42" fmla="*/ 8 w 72"/>
                  <a:gd name="T43" fmla="*/ 18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2" name="Freeform 284"/>
              <p:cNvSpPr>
                <a:spLocks noChangeAspect="1"/>
              </p:cNvSpPr>
              <p:nvPr/>
            </p:nvSpPr>
            <p:spPr bwMode="auto">
              <a:xfrm>
                <a:off x="1479" y="2496"/>
                <a:ext cx="43" cy="32"/>
              </a:xfrm>
              <a:custGeom>
                <a:avLst/>
                <a:gdLst>
                  <a:gd name="T0" fmla="*/ 10 w 89"/>
                  <a:gd name="T1" fmla="*/ 0 h 66"/>
                  <a:gd name="T2" fmla="*/ 9 w 89"/>
                  <a:gd name="T3" fmla="*/ 0 h 66"/>
                  <a:gd name="T4" fmla="*/ 7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3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3" name="Freeform 285"/>
              <p:cNvSpPr>
                <a:spLocks noChangeAspect="1"/>
              </p:cNvSpPr>
              <p:nvPr/>
            </p:nvSpPr>
            <p:spPr bwMode="auto">
              <a:xfrm>
                <a:off x="1490" y="2526"/>
                <a:ext cx="39" cy="24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6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4" name="Freeform 286"/>
              <p:cNvSpPr>
                <a:spLocks noChangeAspect="1"/>
              </p:cNvSpPr>
              <p:nvPr/>
            </p:nvSpPr>
            <p:spPr bwMode="auto">
              <a:xfrm>
                <a:off x="1479" y="2530"/>
                <a:ext cx="11" cy="30"/>
              </a:xfrm>
              <a:custGeom>
                <a:avLst/>
                <a:gdLst>
                  <a:gd name="T0" fmla="*/ 2 w 23"/>
                  <a:gd name="T1" fmla="*/ 0 h 62"/>
                  <a:gd name="T2" fmla="*/ 2 w 23"/>
                  <a:gd name="T3" fmla="*/ 0 h 62"/>
                  <a:gd name="T4" fmla="*/ 1 w 23"/>
                  <a:gd name="T5" fmla="*/ 1 h 62"/>
                  <a:gd name="T6" fmla="*/ 1 w 23"/>
                  <a:gd name="T7" fmla="*/ 2 h 62"/>
                  <a:gd name="T8" fmla="*/ 0 w 23"/>
                  <a:gd name="T9" fmla="*/ 2 h 62"/>
                  <a:gd name="T10" fmla="*/ 0 w 23"/>
                  <a:gd name="T11" fmla="*/ 3 h 62"/>
                  <a:gd name="T12" fmla="*/ 0 w 23"/>
                  <a:gd name="T13" fmla="*/ 4 h 62"/>
                  <a:gd name="T14" fmla="*/ 0 w 23"/>
                  <a:gd name="T15" fmla="*/ 5 h 62"/>
                  <a:gd name="T16" fmla="*/ 0 w 23"/>
                  <a:gd name="T17" fmla="*/ 5 h 62"/>
                  <a:gd name="T18" fmla="*/ 0 w 23"/>
                  <a:gd name="T19" fmla="*/ 6 h 62"/>
                  <a:gd name="T20" fmla="*/ 0 w 23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5" name="Freeform 287"/>
              <p:cNvSpPr>
                <a:spLocks noChangeAspect="1"/>
              </p:cNvSpPr>
              <p:nvPr/>
            </p:nvSpPr>
            <p:spPr bwMode="auto">
              <a:xfrm>
                <a:off x="1205" y="2754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6" name="Freeform 288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7" name="Freeform 289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8" name="Freeform 290"/>
              <p:cNvSpPr>
                <a:spLocks noChangeAspect="1"/>
              </p:cNvSpPr>
              <p:nvPr/>
            </p:nvSpPr>
            <p:spPr bwMode="auto">
              <a:xfrm>
                <a:off x="934" y="2406"/>
                <a:ext cx="51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5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9 w 107"/>
                  <a:gd name="T59" fmla="*/ 0 h 19"/>
                  <a:gd name="T60" fmla="*/ 10 w 107"/>
                  <a:gd name="T61" fmla="*/ 0 h 19"/>
                  <a:gd name="T62" fmla="*/ 10 w 107"/>
                  <a:gd name="T63" fmla="*/ 0 h 19"/>
                  <a:gd name="T64" fmla="*/ 11 w 107"/>
                  <a:gd name="T65" fmla="*/ 0 h 19"/>
                  <a:gd name="T66" fmla="*/ 11 w 107"/>
                  <a:gd name="T67" fmla="*/ 0 h 19"/>
                  <a:gd name="T68" fmla="*/ 11 w 107"/>
                  <a:gd name="T69" fmla="*/ 0 h 19"/>
                  <a:gd name="T70" fmla="*/ 10 w 107"/>
                  <a:gd name="T71" fmla="*/ 0 h 19"/>
                  <a:gd name="T72" fmla="*/ 9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3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9" name="Freeform 291"/>
              <p:cNvSpPr>
                <a:spLocks noChangeAspect="1"/>
              </p:cNvSpPr>
              <p:nvPr/>
            </p:nvSpPr>
            <p:spPr bwMode="auto">
              <a:xfrm>
                <a:off x="845" y="2333"/>
                <a:ext cx="25" cy="8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0" name="Freeform 292"/>
              <p:cNvSpPr>
                <a:spLocks noChangeAspect="1"/>
              </p:cNvSpPr>
              <p:nvPr/>
            </p:nvSpPr>
            <p:spPr bwMode="auto">
              <a:xfrm>
                <a:off x="873" y="2533"/>
                <a:ext cx="52" cy="22"/>
              </a:xfrm>
              <a:custGeom>
                <a:avLst/>
                <a:gdLst>
                  <a:gd name="T0" fmla="*/ 12 w 108"/>
                  <a:gd name="T1" fmla="*/ 5 h 47"/>
                  <a:gd name="T2" fmla="*/ 12 w 108"/>
                  <a:gd name="T3" fmla="*/ 5 h 47"/>
                  <a:gd name="T4" fmla="*/ 12 w 108"/>
                  <a:gd name="T5" fmla="*/ 4 h 47"/>
                  <a:gd name="T6" fmla="*/ 11 w 108"/>
                  <a:gd name="T7" fmla="*/ 4 h 47"/>
                  <a:gd name="T8" fmla="*/ 11 w 108"/>
                  <a:gd name="T9" fmla="*/ 3 h 47"/>
                  <a:gd name="T10" fmla="*/ 10 w 108"/>
                  <a:gd name="T11" fmla="*/ 3 h 47"/>
                  <a:gd name="T12" fmla="*/ 9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7 w 108"/>
                  <a:gd name="T21" fmla="*/ 2 h 47"/>
                  <a:gd name="T22" fmla="*/ 7 w 108"/>
                  <a:gd name="T23" fmla="*/ 2 h 47"/>
                  <a:gd name="T24" fmla="*/ 7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6 w 108"/>
                  <a:gd name="T35" fmla="*/ 2 h 47"/>
                  <a:gd name="T36" fmla="*/ 6 w 108"/>
                  <a:gd name="T37" fmla="*/ 1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1" name="Freeform 293"/>
              <p:cNvSpPr>
                <a:spLocks noChangeAspect="1"/>
              </p:cNvSpPr>
              <p:nvPr/>
            </p:nvSpPr>
            <p:spPr bwMode="auto">
              <a:xfrm>
                <a:off x="925" y="2507"/>
                <a:ext cx="8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0 w 17"/>
                  <a:gd name="T5" fmla="*/ 5 h 43"/>
                  <a:gd name="T6" fmla="*/ 0 w 17"/>
                  <a:gd name="T7" fmla="*/ 5 h 43"/>
                  <a:gd name="T8" fmla="*/ 0 w 17"/>
                  <a:gd name="T9" fmla="*/ 5 h 43"/>
                  <a:gd name="T10" fmla="*/ 0 w 17"/>
                  <a:gd name="T11" fmla="*/ 4 h 43"/>
                  <a:gd name="T12" fmla="*/ 0 w 17"/>
                  <a:gd name="T13" fmla="*/ 4 h 43"/>
                  <a:gd name="T14" fmla="*/ 0 w 17"/>
                  <a:gd name="T15" fmla="*/ 4 h 43"/>
                  <a:gd name="T16" fmla="*/ 0 w 17"/>
                  <a:gd name="T17" fmla="*/ 4 h 43"/>
                  <a:gd name="T18" fmla="*/ 0 w 17"/>
                  <a:gd name="T19" fmla="*/ 4 h 43"/>
                  <a:gd name="T20" fmla="*/ 0 w 17"/>
                  <a:gd name="T21" fmla="*/ 4 h 43"/>
                  <a:gd name="T22" fmla="*/ 0 w 17"/>
                  <a:gd name="T23" fmla="*/ 4 h 43"/>
                  <a:gd name="T24" fmla="*/ 0 w 17"/>
                  <a:gd name="T25" fmla="*/ 3 h 43"/>
                  <a:gd name="T26" fmla="*/ 1 w 17"/>
                  <a:gd name="T27" fmla="*/ 3 h 43"/>
                  <a:gd name="T28" fmla="*/ 1 w 17"/>
                  <a:gd name="T29" fmla="*/ 2 h 43"/>
                  <a:gd name="T30" fmla="*/ 1 w 17"/>
                  <a:gd name="T31" fmla="*/ 1 h 43"/>
                  <a:gd name="T32" fmla="*/ 1 w 17"/>
                  <a:gd name="T33" fmla="*/ 1 h 43"/>
                  <a:gd name="T34" fmla="*/ 1 w 17"/>
                  <a:gd name="T35" fmla="*/ 0 h 43"/>
                  <a:gd name="T36" fmla="*/ 1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2" name="Freeform 294"/>
              <p:cNvSpPr>
                <a:spLocks noChangeAspect="1"/>
              </p:cNvSpPr>
              <p:nvPr/>
            </p:nvSpPr>
            <p:spPr bwMode="auto">
              <a:xfrm>
                <a:off x="910" y="2528"/>
                <a:ext cx="27" cy="15"/>
              </a:xfrm>
              <a:custGeom>
                <a:avLst/>
                <a:gdLst>
                  <a:gd name="T0" fmla="*/ 6 w 57"/>
                  <a:gd name="T1" fmla="*/ 0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5 w 57"/>
                  <a:gd name="T9" fmla="*/ 0 h 31"/>
                  <a:gd name="T10" fmla="*/ 5 w 57"/>
                  <a:gd name="T11" fmla="*/ 0 h 31"/>
                  <a:gd name="T12" fmla="*/ 5 w 57"/>
                  <a:gd name="T13" fmla="*/ 0 h 31"/>
                  <a:gd name="T14" fmla="*/ 5 w 57"/>
                  <a:gd name="T15" fmla="*/ 0 h 31"/>
                  <a:gd name="T16" fmla="*/ 5 w 57"/>
                  <a:gd name="T17" fmla="*/ 0 h 31"/>
                  <a:gd name="T18" fmla="*/ 4 w 57"/>
                  <a:gd name="T19" fmla="*/ 0 h 31"/>
                  <a:gd name="T20" fmla="*/ 4 w 57"/>
                  <a:gd name="T21" fmla="*/ 0 h 31"/>
                  <a:gd name="T22" fmla="*/ 4 w 57"/>
                  <a:gd name="T23" fmla="*/ 0 h 31"/>
                  <a:gd name="T24" fmla="*/ 4 w 57"/>
                  <a:gd name="T25" fmla="*/ 0 h 31"/>
                  <a:gd name="T26" fmla="*/ 4 w 57"/>
                  <a:gd name="T27" fmla="*/ 0 h 31"/>
                  <a:gd name="T28" fmla="*/ 3 w 57"/>
                  <a:gd name="T29" fmla="*/ 1 h 31"/>
                  <a:gd name="T30" fmla="*/ 3 w 57"/>
                  <a:gd name="T31" fmla="*/ 1 h 31"/>
                  <a:gd name="T32" fmla="*/ 3 w 57"/>
                  <a:gd name="T33" fmla="*/ 1 h 31"/>
                  <a:gd name="T34" fmla="*/ 2 w 57"/>
                  <a:gd name="T35" fmla="*/ 1 h 31"/>
                  <a:gd name="T36" fmla="*/ 2 w 57"/>
                  <a:gd name="T37" fmla="*/ 2 h 31"/>
                  <a:gd name="T38" fmla="*/ 1 w 57"/>
                  <a:gd name="T39" fmla="*/ 2 h 31"/>
                  <a:gd name="T40" fmla="*/ 1 w 57"/>
                  <a:gd name="T41" fmla="*/ 2 h 31"/>
                  <a:gd name="T42" fmla="*/ 0 w 57"/>
                  <a:gd name="T43" fmla="*/ 2 h 31"/>
                  <a:gd name="T44" fmla="*/ 0 w 57"/>
                  <a:gd name="T45" fmla="*/ 2 h 31"/>
                  <a:gd name="T46" fmla="*/ 0 w 57"/>
                  <a:gd name="T47" fmla="*/ 2 h 31"/>
                  <a:gd name="T48" fmla="*/ 0 w 57"/>
                  <a:gd name="T49" fmla="*/ 2 h 31"/>
                  <a:gd name="T50" fmla="*/ 0 w 57"/>
                  <a:gd name="T51" fmla="*/ 2 h 31"/>
                  <a:gd name="T52" fmla="*/ 0 w 57"/>
                  <a:gd name="T53" fmla="*/ 2 h 31"/>
                  <a:gd name="T54" fmla="*/ 0 w 57"/>
                  <a:gd name="T55" fmla="*/ 2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3 h 31"/>
                  <a:gd name="T62" fmla="*/ 0 w 57"/>
                  <a:gd name="T63" fmla="*/ 3 h 31"/>
                  <a:gd name="T64" fmla="*/ 0 w 57"/>
                  <a:gd name="T65" fmla="*/ 3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3" name="Freeform 295"/>
              <p:cNvSpPr>
                <a:spLocks noChangeAspect="1"/>
              </p:cNvSpPr>
              <p:nvPr/>
            </p:nvSpPr>
            <p:spPr bwMode="auto">
              <a:xfrm>
                <a:off x="768" y="2400"/>
                <a:ext cx="34" cy="23"/>
              </a:xfrm>
              <a:custGeom>
                <a:avLst/>
                <a:gdLst>
                  <a:gd name="T0" fmla="*/ 8 w 69"/>
                  <a:gd name="T1" fmla="*/ 5 h 49"/>
                  <a:gd name="T2" fmla="*/ 8 w 69"/>
                  <a:gd name="T3" fmla="*/ 5 h 49"/>
                  <a:gd name="T4" fmla="*/ 8 w 69"/>
                  <a:gd name="T5" fmla="*/ 4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4" name="Freeform 296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8"/>
              </a:xfrm>
              <a:custGeom>
                <a:avLst/>
                <a:gdLst>
                  <a:gd name="T0" fmla="*/ 0 w 94"/>
                  <a:gd name="T1" fmla="*/ 1 h 17"/>
                  <a:gd name="T2" fmla="*/ 0 w 94"/>
                  <a:gd name="T3" fmla="*/ 1 h 17"/>
                  <a:gd name="T4" fmla="*/ 1 w 94"/>
                  <a:gd name="T5" fmla="*/ 1 h 17"/>
                  <a:gd name="T6" fmla="*/ 2 w 94"/>
                  <a:gd name="T7" fmla="*/ 1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1 h 17"/>
                  <a:gd name="T20" fmla="*/ 7 w 94"/>
                  <a:gd name="T21" fmla="*/ 1 h 17"/>
                  <a:gd name="T22" fmla="*/ 7 w 94"/>
                  <a:gd name="T23" fmla="*/ 1 h 17"/>
                  <a:gd name="T24" fmla="*/ 7 w 94"/>
                  <a:gd name="T25" fmla="*/ 1 h 17"/>
                  <a:gd name="T26" fmla="*/ 7 w 94"/>
                  <a:gd name="T27" fmla="*/ 1 h 17"/>
                  <a:gd name="T28" fmla="*/ 8 w 94"/>
                  <a:gd name="T29" fmla="*/ 0 h 17"/>
                  <a:gd name="T30" fmla="*/ 8 w 94"/>
                  <a:gd name="T31" fmla="*/ 0 h 17"/>
                  <a:gd name="T32" fmla="*/ 9 w 94"/>
                  <a:gd name="T33" fmla="*/ 0 h 17"/>
                  <a:gd name="T34" fmla="*/ 9 w 94"/>
                  <a:gd name="T35" fmla="*/ 0 h 17"/>
                  <a:gd name="T36" fmla="*/ 10 w 94"/>
                  <a:gd name="T37" fmla="*/ 0 h 17"/>
                  <a:gd name="T38" fmla="*/ 10 w 94"/>
                  <a:gd name="T39" fmla="*/ 0 h 17"/>
                  <a:gd name="T40" fmla="*/ 11 w 94"/>
                  <a:gd name="T41" fmla="*/ 0 h 17"/>
                  <a:gd name="T42" fmla="*/ 11 w 94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5" name="Freeform 297"/>
              <p:cNvSpPr>
                <a:spLocks noChangeAspect="1"/>
              </p:cNvSpPr>
              <p:nvPr/>
            </p:nvSpPr>
            <p:spPr bwMode="auto">
              <a:xfrm>
                <a:off x="746" y="2283"/>
                <a:ext cx="67" cy="82"/>
              </a:xfrm>
              <a:custGeom>
                <a:avLst/>
                <a:gdLst>
                  <a:gd name="T0" fmla="*/ 15 w 140"/>
                  <a:gd name="T1" fmla="*/ 19 h 169"/>
                  <a:gd name="T2" fmla="*/ 15 w 140"/>
                  <a:gd name="T3" fmla="*/ 19 h 169"/>
                  <a:gd name="T4" fmla="*/ 15 w 140"/>
                  <a:gd name="T5" fmla="*/ 18 h 169"/>
                  <a:gd name="T6" fmla="*/ 14 w 140"/>
                  <a:gd name="T7" fmla="*/ 17 h 169"/>
                  <a:gd name="T8" fmla="*/ 13 w 140"/>
                  <a:gd name="T9" fmla="*/ 16 h 169"/>
                  <a:gd name="T10" fmla="*/ 13 w 140"/>
                  <a:gd name="T11" fmla="*/ 15 h 169"/>
                  <a:gd name="T12" fmla="*/ 12 w 140"/>
                  <a:gd name="T13" fmla="*/ 13 h 169"/>
                  <a:gd name="T14" fmla="*/ 11 w 140"/>
                  <a:gd name="T15" fmla="*/ 11 h 169"/>
                  <a:gd name="T16" fmla="*/ 10 w 140"/>
                  <a:gd name="T17" fmla="*/ 9 h 169"/>
                  <a:gd name="T18" fmla="*/ 9 w 140"/>
                  <a:gd name="T19" fmla="*/ 8 h 169"/>
                  <a:gd name="T20" fmla="*/ 7 w 140"/>
                  <a:gd name="T21" fmla="*/ 7 h 169"/>
                  <a:gd name="T22" fmla="*/ 7 w 140"/>
                  <a:gd name="T23" fmla="*/ 7 h 169"/>
                  <a:gd name="T24" fmla="*/ 6 w 140"/>
                  <a:gd name="T25" fmla="*/ 6 h 169"/>
                  <a:gd name="T26" fmla="*/ 5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3 w 140"/>
                  <a:gd name="T33" fmla="*/ 4 h 169"/>
                  <a:gd name="T34" fmla="*/ 3 w 140"/>
                  <a:gd name="T35" fmla="*/ 3 h 169"/>
                  <a:gd name="T36" fmla="*/ 2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6" name="Freeform 298"/>
              <p:cNvSpPr>
                <a:spLocks noChangeAspect="1"/>
              </p:cNvSpPr>
              <p:nvPr/>
            </p:nvSpPr>
            <p:spPr bwMode="auto">
              <a:xfrm>
                <a:off x="738" y="2251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7" name="Freeform 299"/>
              <p:cNvSpPr>
                <a:spLocks noChangeAspect="1"/>
              </p:cNvSpPr>
              <p:nvPr/>
            </p:nvSpPr>
            <p:spPr bwMode="auto">
              <a:xfrm>
                <a:off x="689" y="2255"/>
                <a:ext cx="57" cy="45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3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1 w 118"/>
                  <a:gd name="T21" fmla="*/ 4 h 94"/>
                  <a:gd name="T22" fmla="*/ 11 w 118"/>
                  <a:gd name="T23" fmla="*/ 4 h 94"/>
                  <a:gd name="T24" fmla="*/ 12 w 118"/>
                  <a:gd name="T25" fmla="*/ 5 h 94"/>
                  <a:gd name="T26" fmla="*/ 13 w 118"/>
                  <a:gd name="T27" fmla="*/ 5 h 94"/>
                  <a:gd name="T28" fmla="*/ 13 w 118"/>
                  <a:gd name="T29" fmla="*/ 6 h 94"/>
                  <a:gd name="T30" fmla="*/ 13 w 118"/>
                  <a:gd name="T31" fmla="*/ 7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0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8" name="Freeform 300"/>
              <p:cNvSpPr>
                <a:spLocks noChangeAspect="1"/>
              </p:cNvSpPr>
              <p:nvPr/>
            </p:nvSpPr>
            <p:spPr bwMode="auto">
              <a:xfrm>
                <a:off x="782" y="2212"/>
                <a:ext cx="208" cy="18"/>
              </a:xfrm>
              <a:custGeom>
                <a:avLst/>
                <a:gdLst>
                  <a:gd name="T0" fmla="*/ 49 w 430"/>
                  <a:gd name="T1" fmla="*/ 4 h 37"/>
                  <a:gd name="T2" fmla="*/ 46 w 430"/>
                  <a:gd name="T3" fmla="*/ 3 h 37"/>
                  <a:gd name="T4" fmla="*/ 45 w 430"/>
                  <a:gd name="T5" fmla="*/ 3 h 37"/>
                  <a:gd name="T6" fmla="*/ 43 w 430"/>
                  <a:gd name="T7" fmla="*/ 2 h 37"/>
                  <a:gd name="T8" fmla="*/ 41 w 430"/>
                  <a:gd name="T9" fmla="*/ 2 h 37"/>
                  <a:gd name="T10" fmla="*/ 39 w 430"/>
                  <a:gd name="T11" fmla="*/ 1 h 37"/>
                  <a:gd name="T12" fmla="*/ 37 w 430"/>
                  <a:gd name="T13" fmla="*/ 0 h 37"/>
                  <a:gd name="T14" fmla="*/ 36 w 430"/>
                  <a:gd name="T15" fmla="*/ 0 h 37"/>
                  <a:gd name="T16" fmla="*/ 34 w 430"/>
                  <a:gd name="T17" fmla="*/ 0 h 37"/>
                  <a:gd name="T18" fmla="*/ 32 w 430"/>
                  <a:gd name="T19" fmla="*/ 0 h 37"/>
                  <a:gd name="T20" fmla="*/ 30 w 430"/>
                  <a:gd name="T21" fmla="*/ 0 h 37"/>
                  <a:gd name="T22" fmla="*/ 30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0 w 430"/>
                  <a:gd name="T31" fmla="*/ 0 h 37"/>
                  <a:gd name="T32" fmla="*/ 18 w 430"/>
                  <a:gd name="T33" fmla="*/ 1 h 37"/>
                  <a:gd name="T34" fmla="*/ 15 w 430"/>
                  <a:gd name="T35" fmla="*/ 1 h 37"/>
                  <a:gd name="T36" fmla="*/ 13 w 430"/>
                  <a:gd name="T37" fmla="*/ 1 h 37"/>
                  <a:gd name="T38" fmla="*/ 11 w 430"/>
                  <a:gd name="T39" fmla="*/ 1 h 37"/>
                  <a:gd name="T40" fmla="*/ 7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9" name="Freeform 301"/>
              <p:cNvSpPr>
                <a:spLocks noChangeAspect="1"/>
              </p:cNvSpPr>
              <p:nvPr/>
            </p:nvSpPr>
            <p:spPr bwMode="auto">
              <a:xfrm>
                <a:off x="780" y="2225"/>
                <a:ext cx="52" cy="30"/>
              </a:xfrm>
              <a:custGeom>
                <a:avLst/>
                <a:gdLst>
                  <a:gd name="T0" fmla="*/ 12 w 108"/>
                  <a:gd name="T1" fmla="*/ 0 h 63"/>
                  <a:gd name="T2" fmla="*/ 11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7 w 108"/>
                  <a:gd name="T9" fmla="*/ 2 h 63"/>
                  <a:gd name="T10" fmla="*/ 6 w 108"/>
                  <a:gd name="T11" fmla="*/ 3 h 63"/>
                  <a:gd name="T12" fmla="*/ 5 w 108"/>
                  <a:gd name="T13" fmla="*/ 3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0" name="Freeform 302"/>
              <p:cNvSpPr>
                <a:spLocks noChangeAspect="1"/>
              </p:cNvSpPr>
              <p:nvPr/>
            </p:nvSpPr>
            <p:spPr bwMode="auto">
              <a:xfrm>
                <a:off x="934" y="2227"/>
                <a:ext cx="55" cy="44"/>
              </a:xfrm>
              <a:custGeom>
                <a:avLst/>
                <a:gdLst>
                  <a:gd name="T0" fmla="*/ 0 w 113"/>
                  <a:gd name="T1" fmla="*/ 10 h 93"/>
                  <a:gd name="T2" fmla="*/ 0 w 113"/>
                  <a:gd name="T3" fmla="*/ 10 h 93"/>
                  <a:gd name="T4" fmla="*/ 0 w 113"/>
                  <a:gd name="T5" fmla="*/ 9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4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1" name="Freeform 303"/>
              <p:cNvSpPr>
                <a:spLocks noChangeAspect="1"/>
              </p:cNvSpPr>
              <p:nvPr/>
            </p:nvSpPr>
            <p:spPr bwMode="auto">
              <a:xfrm>
                <a:off x="901" y="2013"/>
                <a:ext cx="74" cy="51"/>
              </a:xfrm>
              <a:custGeom>
                <a:avLst/>
                <a:gdLst>
                  <a:gd name="T0" fmla="*/ 17 w 154"/>
                  <a:gd name="T1" fmla="*/ 0 h 106"/>
                  <a:gd name="T2" fmla="*/ 17 w 154"/>
                  <a:gd name="T3" fmla="*/ 0 h 106"/>
                  <a:gd name="T4" fmla="*/ 17 w 154"/>
                  <a:gd name="T5" fmla="*/ 0 h 106"/>
                  <a:gd name="T6" fmla="*/ 17 w 154"/>
                  <a:gd name="T7" fmla="*/ 0 h 106"/>
                  <a:gd name="T8" fmla="*/ 16 w 154"/>
                  <a:gd name="T9" fmla="*/ 1 h 106"/>
                  <a:gd name="T10" fmla="*/ 16 w 154"/>
                  <a:gd name="T11" fmla="*/ 2 h 106"/>
                  <a:gd name="T12" fmla="*/ 16 w 154"/>
                  <a:gd name="T13" fmla="*/ 2 h 106"/>
                  <a:gd name="T14" fmla="*/ 16 w 154"/>
                  <a:gd name="T15" fmla="*/ 3 h 106"/>
                  <a:gd name="T16" fmla="*/ 15 w 154"/>
                  <a:gd name="T17" fmla="*/ 3 h 106"/>
                  <a:gd name="T18" fmla="*/ 15 w 154"/>
                  <a:gd name="T19" fmla="*/ 4 h 106"/>
                  <a:gd name="T20" fmla="*/ 14 w 154"/>
                  <a:gd name="T21" fmla="*/ 4 h 106"/>
                  <a:gd name="T22" fmla="*/ 14 w 154"/>
                  <a:gd name="T23" fmla="*/ 4 h 106"/>
                  <a:gd name="T24" fmla="*/ 14 w 154"/>
                  <a:gd name="T25" fmla="*/ 5 h 106"/>
                  <a:gd name="T26" fmla="*/ 13 w 154"/>
                  <a:gd name="T27" fmla="*/ 5 h 106"/>
                  <a:gd name="T28" fmla="*/ 12 w 154"/>
                  <a:gd name="T29" fmla="*/ 6 h 106"/>
                  <a:gd name="T30" fmla="*/ 12 w 154"/>
                  <a:gd name="T31" fmla="*/ 6 h 106"/>
                  <a:gd name="T32" fmla="*/ 11 w 154"/>
                  <a:gd name="T33" fmla="*/ 7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9 h 106"/>
                  <a:gd name="T40" fmla="*/ 8 w 154"/>
                  <a:gd name="T41" fmla="*/ 10 h 106"/>
                  <a:gd name="T42" fmla="*/ 7 w 154"/>
                  <a:gd name="T43" fmla="*/ 10 h 106"/>
                  <a:gd name="T44" fmla="*/ 7 w 154"/>
                  <a:gd name="T45" fmla="*/ 10 h 106"/>
                  <a:gd name="T46" fmla="*/ 7 w 154"/>
                  <a:gd name="T47" fmla="*/ 10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1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2 h 106"/>
                  <a:gd name="T62" fmla="*/ 1 w 154"/>
                  <a:gd name="T63" fmla="*/ 12 h 106"/>
                  <a:gd name="T64" fmla="*/ 0 w 154"/>
                  <a:gd name="T65" fmla="*/ 11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2" name="Freeform 304"/>
              <p:cNvSpPr>
                <a:spLocks noChangeAspect="1"/>
              </p:cNvSpPr>
              <p:nvPr/>
            </p:nvSpPr>
            <p:spPr bwMode="auto">
              <a:xfrm>
                <a:off x="815" y="2045"/>
                <a:ext cx="86" cy="53"/>
              </a:xfrm>
              <a:custGeom>
                <a:avLst/>
                <a:gdLst>
                  <a:gd name="T0" fmla="*/ 20 w 178"/>
                  <a:gd name="T1" fmla="*/ 4 h 110"/>
                  <a:gd name="T2" fmla="*/ 19 w 178"/>
                  <a:gd name="T3" fmla="*/ 3 h 110"/>
                  <a:gd name="T4" fmla="*/ 18 w 178"/>
                  <a:gd name="T5" fmla="*/ 3 h 110"/>
                  <a:gd name="T6" fmla="*/ 17 w 178"/>
                  <a:gd name="T7" fmla="*/ 3 h 110"/>
                  <a:gd name="T8" fmla="*/ 17 w 178"/>
                  <a:gd name="T9" fmla="*/ 2 h 110"/>
                  <a:gd name="T10" fmla="*/ 16 w 178"/>
                  <a:gd name="T11" fmla="*/ 2 h 110"/>
                  <a:gd name="T12" fmla="*/ 16 w 178"/>
                  <a:gd name="T13" fmla="*/ 2 h 110"/>
                  <a:gd name="T14" fmla="*/ 15 w 178"/>
                  <a:gd name="T15" fmla="*/ 1 h 110"/>
                  <a:gd name="T16" fmla="*/ 15 w 178"/>
                  <a:gd name="T17" fmla="*/ 1 h 110"/>
                  <a:gd name="T18" fmla="*/ 15 w 178"/>
                  <a:gd name="T19" fmla="*/ 0 h 110"/>
                  <a:gd name="T20" fmla="*/ 14 w 178"/>
                  <a:gd name="T21" fmla="*/ 0 h 110"/>
                  <a:gd name="T22" fmla="*/ 14 w 178"/>
                  <a:gd name="T23" fmla="*/ 0 h 110"/>
                  <a:gd name="T24" fmla="*/ 14 w 178"/>
                  <a:gd name="T25" fmla="*/ 0 h 110"/>
                  <a:gd name="T26" fmla="*/ 14 w 178"/>
                  <a:gd name="T27" fmla="*/ 0 h 110"/>
                  <a:gd name="T28" fmla="*/ 14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1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0 w 178"/>
                  <a:gd name="T59" fmla="*/ 8 h 110"/>
                  <a:gd name="T60" fmla="*/ 10 w 178"/>
                  <a:gd name="T61" fmla="*/ 8 h 110"/>
                  <a:gd name="T62" fmla="*/ 9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7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3" name="Freeform 305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16 w 146"/>
                  <a:gd name="T1" fmla="*/ 0 h 181"/>
                  <a:gd name="T2" fmla="*/ 16 w 146"/>
                  <a:gd name="T3" fmla="*/ 0 h 181"/>
                  <a:gd name="T4" fmla="*/ 15 w 146"/>
                  <a:gd name="T5" fmla="*/ 0 h 181"/>
                  <a:gd name="T6" fmla="*/ 14 w 146"/>
                  <a:gd name="T7" fmla="*/ 1 h 181"/>
                  <a:gd name="T8" fmla="*/ 13 w 146"/>
                  <a:gd name="T9" fmla="*/ 2 h 181"/>
                  <a:gd name="T10" fmla="*/ 12 w 146"/>
                  <a:gd name="T11" fmla="*/ 3 h 181"/>
                  <a:gd name="T12" fmla="*/ 11 w 146"/>
                  <a:gd name="T13" fmla="*/ 4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6 w 146"/>
                  <a:gd name="T21" fmla="*/ 10 h 181"/>
                  <a:gd name="T22" fmla="*/ 6 w 146"/>
                  <a:gd name="T23" fmla="*/ 10 h 181"/>
                  <a:gd name="T24" fmla="*/ 6 w 146"/>
                  <a:gd name="T25" fmla="*/ 12 h 181"/>
                  <a:gd name="T26" fmla="*/ 6 w 146"/>
                  <a:gd name="T27" fmla="*/ 13 h 181"/>
                  <a:gd name="T28" fmla="*/ 6 w 146"/>
                  <a:gd name="T29" fmla="*/ 14 h 181"/>
                  <a:gd name="T30" fmla="*/ 6 w 146"/>
                  <a:gd name="T31" fmla="*/ 15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8 h 181"/>
                  <a:gd name="T40" fmla="*/ 5 w 146"/>
                  <a:gd name="T41" fmla="*/ 19 h 181"/>
                  <a:gd name="T42" fmla="*/ 4 w 146"/>
                  <a:gd name="T43" fmla="*/ 19 h 181"/>
                  <a:gd name="T44" fmla="*/ 4 w 146"/>
                  <a:gd name="T45" fmla="*/ 19 h 181"/>
                  <a:gd name="T46" fmla="*/ 3 w 146"/>
                  <a:gd name="T47" fmla="*/ 20 h 181"/>
                  <a:gd name="T48" fmla="*/ 3 w 146"/>
                  <a:gd name="T49" fmla="*/ 20 h 181"/>
                  <a:gd name="T50" fmla="*/ 2 w 146"/>
                  <a:gd name="T51" fmla="*/ 21 h 181"/>
                  <a:gd name="T52" fmla="*/ 1 w 146"/>
                  <a:gd name="T53" fmla="*/ 21 h 181"/>
                  <a:gd name="T54" fmla="*/ 1 w 146"/>
                  <a:gd name="T55" fmla="*/ 20 h 181"/>
                  <a:gd name="T56" fmla="*/ 0 w 146"/>
                  <a:gd name="T57" fmla="*/ 20 h 181"/>
                  <a:gd name="T58" fmla="*/ 0 w 146"/>
                  <a:gd name="T59" fmla="*/ 20 h 181"/>
                  <a:gd name="T60" fmla="*/ 0 w 146"/>
                  <a:gd name="T61" fmla="*/ 20 h 181"/>
                  <a:gd name="T62" fmla="*/ 0 w 146"/>
                  <a:gd name="T63" fmla="*/ 20 h 181"/>
                  <a:gd name="T64" fmla="*/ 0 w 146"/>
                  <a:gd name="T65" fmla="*/ 19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4" name="Freeform 306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5" name="Freeform 307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79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8 w 305"/>
                  <a:gd name="T27" fmla="*/ 6 h 164"/>
                  <a:gd name="T28" fmla="*/ 9 w 305"/>
                  <a:gd name="T29" fmla="*/ 6 h 164"/>
                  <a:gd name="T30" fmla="*/ 10 w 305"/>
                  <a:gd name="T31" fmla="*/ 6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6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6 h 164"/>
                  <a:gd name="T48" fmla="*/ 14 w 305"/>
                  <a:gd name="T49" fmla="*/ 7 h 164"/>
                  <a:gd name="T50" fmla="*/ 14 w 305"/>
                  <a:gd name="T51" fmla="*/ 7 h 164"/>
                  <a:gd name="T52" fmla="*/ 14 w 305"/>
                  <a:gd name="T53" fmla="*/ 8 h 164"/>
                  <a:gd name="T54" fmla="*/ 14 w 305"/>
                  <a:gd name="T55" fmla="*/ 9 h 164"/>
                  <a:gd name="T56" fmla="*/ 15 w 305"/>
                  <a:gd name="T57" fmla="*/ 10 h 164"/>
                  <a:gd name="T58" fmla="*/ 15 w 305"/>
                  <a:gd name="T59" fmla="*/ 11 h 164"/>
                  <a:gd name="T60" fmla="*/ 16 w 305"/>
                  <a:gd name="T61" fmla="*/ 12 h 164"/>
                  <a:gd name="T62" fmla="*/ 16 w 305"/>
                  <a:gd name="T63" fmla="*/ 13 h 164"/>
                  <a:gd name="T64" fmla="*/ 18 w 305"/>
                  <a:gd name="T65" fmla="*/ 13 h 164"/>
                  <a:gd name="T66" fmla="*/ 18 w 305"/>
                  <a:gd name="T67" fmla="*/ 13 h 164"/>
                  <a:gd name="T68" fmla="*/ 20 w 305"/>
                  <a:gd name="T69" fmla="*/ 14 h 164"/>
                  <a:gd name="T70" fmla="*/ 21 w 305"/>
                  <a:gd name="T71" fmla="*/ 15 h 164"/>
                  <a:gd name="T72" fmla="*/ 23 w 305"/>
                  <a:gd name="T73" fmla="*/ 15 h 164"/>
                  <a:gd name="T74" fmla="*/ 24 w 305"/>
                  <a:gd name="T75" fmla="*/ 16 h 164"/>
                  <a:gd name="T76" fmla="*/ 25 w 305"/>
                  <a:gd name="T77" fmla="*/ 16 h 164"/>
                  <a:gd name="T78" fmla="*/ 26 w 305"/>
                  <a:gd name="T79" fmla="*/ 17 h 164"/>
                  <a:gd name="T80" fmla="*/ 27 w 305"/>
                  <a:gd name="T81" fmla="*/ 17 h 164"/>
                  <a:gd name="T82" fmla="*/ 28 w 305"/>
                  <a:gd name="T83" fmla="*/ 17 h 164"/>
                  <a:gd name="T84" fmla="*/ 29 w 305"/>
                  <a:gd name="T85" fmla="*/ 18 h 164"/>
                  <a:gd name="T86" fmla="*/ 30 w 305"/>
                  <a:gd name="T87" fmla="*/ 18 h 164"/>
                  <a:gd name="T88" fmla="*/ 30 w 305"/>
                  <a:gd name="T89" fmla="*/ 18 h 164"/>
                  <a:gd name="T90" fmla="*/ 30 w 305"/>
                  <a:gd name="T91" fmla="*/ 18 h 164"/>
                  <a:gd name="T92" fmla="*/ 31 w 305"/>
                  <a:gd name="T93" fmla="*/ 18 h 164"/>
                  <a:gd name="T94" fmla="*/ 32 w 305"/>
                  <a:gd name="T95" fmla="*/ 18 h 164"/>
                  <a:gd name="T96" fmla="*/ 32 w 305"/>
                  <a:gd name="T97" fmla="*/ 18 h 164"/>
                  <a:gd name="T98" fmla="*/ 33 w 305"/>
                  <a:gd name="T99" fmla="*/ 18 h 164"/>
                  <a:gd name="T100" fmla="*/ 33 w 305"/>
                  <a:gd name="T101" fmla="*/ 18 h 164"/>
                  <a:gd name="T102" fmla="*/ 34 w 305"/>
                  <a:gd name="T103" fmla="*/ 18 h 164"/>
                  <a:gd name="T104" fmla="*/ 34 w 305"/>
                  <a:gd name="T105" fmla="*/ 18 h 164"/>
                  <a:gd name="T106" fmla="*/ 35 w 305"/>
                  <a:gd name="T107" fmla="*/ 18 h 164"/>
                  <a:gd name="T108" fmla="*/ 35 w 305"/>
                  <a:gd name="T109" fmla="*/ 18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6" name="Freeform 308"/>
              <p:cNvSpPr>
                <a:spLocks noChangeAspect="1"/>
              </p:cNvSpPr>
              <p:nvPr/>
            </p:nvSpPr>
            <p:spPr bwMode="auto">
              <a:xfrm>
                <a:off x="1072" y="1869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7" name="Freeform 309"/>
              <p:cNvSpPr>
                <a:spLocks noChangeAspect="1"/>
              </p:cNvSpPr>
              <p:nvPr/>
            </p:nvSpPr>
            <p:spPr bwMode="auto">
              <a:xfrm>
                <a:off x="1041" y="1900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8" name="Freeform 310"/>
              <p:cNvSpPr>
                <a:spLocks noChangeAspect="1"/>
              </p:cNvSpPr>
              <p:nvPr/>
            </p:nvSpPr>
            <p:spPr bwMode="auto">
              <a:xfrm>
                <a:off x="1341" y="1821"/>
                <a:ext cx="41" cy="28"/>
              </a:xfrm>
              <a:custGeom>
                <a:avLst/>
                <a:gdLst>
                  <a:gd name="T0" fmla="*/ 10 w 86"/>
                  <a:gd name="T1" fmla="*/ 0 h 59"/>
                  <a:gd name="T2" fmla="*/ 9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8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7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6 w 86"/>
                  <a:gd name="T21" fmla="*/ 1 h 59"/>
                  <a:gd name="T22" fmla="*/ 6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4 w 86"/>
                  <a:gd name="T29" fmla="*/ 3 h 59"/>
                  <a:gd name="T30" fmla="*/ 4 w 86"/>
                  <a:gd name="T31" fmla="*/ 3 h 59"/>
                  <a:gd name="T32" fmla="*/ 3 w 86"/>
                  <a:gd name="T33" fmla="*/ 3 h 59"/>
                  <a:gd name="T34" fmla="*/ 2 w 86"/>
                  <a:gd name="T35" fmla="*/ 4 h 59"/>
                  <a:gd name="T36" fmla="*/ 1 w 86"/>
                  <a:gd name="T37" fmla="*/ 4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6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9" name="Freeform 311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90" cy="43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8 w 187"/>
                  <a:gd name="T5" fmla="*/ 2 h 89"/>
                  <a:gd name="T6" fmla="*/ 11 w 187"/>
                  <a:gd name="T7" fmla="*/ 3 h 89"/>
                  <a:gd name="T8" fmla="*/ 13 w 187"/>
                  <a:gd name="T9" fmla="*/ 4 h 89"/>
                  <a:gd name="T10" fmla="*/ 15 w 187"/>
                  <a:gd name="T11" fmla="*/ 6 h 89"/>
                  <a:gd name="T12" fmla="*/ 16 w 187"/>
                  <a:gd name="T13" fmla="*/ 7 h 89"/>
                  <a:gd name="T14" fmla="*/ 17 w 187"/>
                  <a:gd name="T15" fmla="*/ 7 h 89"/>
                  <a:gd name="T16" fmla="*/ 18 w 187"/>
                  <a:gd name="T17" fmla="*/ 8 h 89"/>
                  <a:gd name="T18" fmla="*/ 18 w 187"/>
                  <a:gd name="T19" fmla="*/ 9 h 89"/>
                  <a:gd name="T20" fmla="*/ 18 w 187"/>
                  <a:gd name="T21" fmla="*/ 9 h 89"/>
                  <a:gd name="T22" fmla="*/ 18 w 187"/>
                  <a:gd name="T23" fmla="*/ 9 h 89"/>
                  <a:gd name="T24" fmla="*/ 19 w 187"/>
                  <a:gd name="T25" fmla="*/ 9 h 89"/>
                  <a:gd name="T26" fmla="*/ 19 w 187"/>
                  <a:gd name="T27" fmla="*/ 10 h 89"/>
                  <a:gd name="T28" fmla="*/ 19 w 187"/>
                  <a:gd name="T29" fmla="*/ 10 h 89"/>
                  <a:gd name="T30" fmla="*/ 20 w 187"/>
                  <a:gd name="T31" fmla="*/ 10 h 89"/>
                  <a:gd name="T32" fmla="*/ 20 w 187"/>
                  <a:gd name="T33" fmla="*/ 10 h 89"/>
                  <a:gd name="T34" fmla="*/ 20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9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0" name="Freeform 312"/>
              <p:cNvSpPr>
                <a:spLocks noChangeAspect="1"/>
              </p:cNvSpPr>
              <p:nvPr/>
            </p:nvSpPr>
            <p:spPr bwMode="auto">
              <a:xfrm>
                <a:off x="1380" y="1777"/>
                <a:ext cx="38" cy="72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6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7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8 h 150"/>
                  <a:gd name="T42" fmla="*/ 1 w 77"/>
                  <a:gd name="T43" fmla="*/ 8 h 150"/>
                  <a:gd name="T44" fmla="*/ 1 w 77"/>
                  <a:gd name="T45" fmla="*/ 8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1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2 h 150"/>
                  <a:gd name="T64" fmla="*/ 2 w 77"/>
                  <a:gd name="T65" fmla="*/ 12 h 150"/>
                  <a:gd name="T66" fmla="*/ 2 w 77"/>
                  <a:gd name="T67" fmla="*/ 12 h 150"/>
                  <a:gd name="T68" fmla="*/ 3 w 77"/>
                  <a:gd name="T69" fmla="*/ 13 h 150"/>
                  <a:gd name="T70" fmla="*/ 4 w 77"/>
                  <a:gd name="T71" fmla="*/ 14 h 150"/>
                  <a:gd name="T72" fmla="*/ 5 w 77"/>
                  <a:gd name="T73" fmla="*/ 15 h 150"/>
                  <a:gd name="T74" fmla="*/ 5 w 77"/>
                  <a:gd name="T75" fmla="*/ 16 h 150"/>
                  <a:gd name="T76" fmla="*/ 6 w 77"/>
                  <a:gd name="T77" fmla="*/ 16 h 150"/>
                  <a:gd name="T78" fmla="*/ 7 w 77"/>
                  <a:gd name="T79" fmla="*/ 16 h 150"/>
                  <a:gd name="T80" fmla="*/ 7 w 77"/>
                  <a:gd name="T81" fmla="*/ 17 h 150"/>
                  <a:gd name="T82" fmla="*/ 8 w 77"/>
                  <a:gd name="T83" fmla="*/ 17 h 150"/>
                  <a:gd name="T84" fmla="*/ 9 w 77"/>
                  <a:gd name="T85" fmla="*/ 16 h 150"/>
                  <a:gd name="T86" fmla="*/ 9 w 77"/>
                  <a:gd name="T87" fmla="*/ 16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1" name="Freeform 313"/>
              <p:cNvSpPr>
                <a:spLocks noChangeAspect="1"/>
              </p:cNvSpPr>
              <p:nvPr/>
            </p:nvSpPr>
            <p:spPr bwMode="auto">
              <a:xfrm>
                <a:off x="1417" y="1844"/>
                <a:ext cx="96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6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8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1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2 w 199"/>
                  <a:gd name="T47" fmla="*/ 4 h 112"/>
                  <a:gd name="T48" fmla="*/ 13 w 199"/>
                  <a:gd name="T49" fmla="*/ 5 h 112"/>
                  <a:gd name="T50" fmla="*/ 14 w 199"/>
                  <a:gd name="T51" fmla="*/ 6 h 112"/>
                  <a:gd name="T52" fmla="*/ 16 w 199"/>
                  <a:gd name="T53" fmla="*/ 7 h 112"/>
                  <a:gd name="T54" fmla="*/ 17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1 w 199"/>
                  <a:gd name="T61" fmla="*/ 12 h 112"/>
                  <a:gd name="T62" fmla="*/ 22 w 199"/>
                  <a:gd name="T63" fmla="*/ 12 h 112"/>
                  <a:gd name="T64" fmla="*/ 22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2" name="Freeform 314"/>
              <p:cNvSpPr>
                <a:spLocks noChangeAspect="1"/>
              </p:cNvSpPr>
              <p:nvPr/>
            </p:nvSpPr>
            <p:spPr bwMode="auto">
              <a:xfrm>
                <a:off x="1470" y="1868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3" name="Freeform 315"/>
              <p:cNvSpPr>
                <a:spLocks noChangeAspect="1"/>
              </p:cNvSpPr>
              <p:nvPr/>
            </p:nvSpPr>
            <p:spPr bwMode="auto">
              <a:xfrm>
                <a:off x="1210" y="1763"/>
                <a:ext cx="35" cy="13"/>
              </a:xfrm>
              <a:custGeom>
                <a:avLst/>
                <a:gdLst>
                  <a:gd name="T0" fmla="*/ 8 w 72"/>
                  <a:gd name="T1" fmla="*/ 3 h 26"/>
                  <a:gd name="T2" fmla="*/ 8 w 72"/>
                  <a:gd name="T3" fmla="*/ 3 h 26"/>
                  <a:gd name="T4" fmla="*/ 8 w 72"/>
                  <a:gd name="T5" fmla="*/ 3 h 26"/>
                  <a:gd name="T6" fmla="*/ 8 w 72"/>
                  <a:gd name="T7" fmla="*/ 3 h 26"/>
                  <a:gd name="T8" fmla="*/ 8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4 w 72"/>
                  <a:gd name="T25" fmla="*/ 1 h 26"/>
                  <a:gd name="T26" fmla="*/ 4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0 w 72"/>
                  <a:gd name="T37" fmla="*/ 1 h 26"/>
                  <a:gd name="T38" fmla="*/ 0 w 72"/>
                  <a:gd name="T39" fmla="*/ 1 h 26"/>
                  <a:gd name="T40" fmla="*/ 0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4" name="Freeform 316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1 h 41"/>
                  <a:gd name="T22" fmla="*/ 6 w 83"/>
                  <a:gd name="T23" fmla="*/ 1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2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2 h 41"/>
                  <a:gd name="T60" fmla="*/ 6 w 83"/>
                  <a:gd name="T61" fmla="*/ 2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3 h 41"/>
                  <a:gd name="T78" fmla="*/ 1 w 83"/>
                  <a:gd name="T79" fmla="*/ 3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4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5" name="Freeform 317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1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2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3 w 37"/>
                  <a:gd name="T37" fmla="*/ 4 h 38"/>
                  <a:gd name="T38" fmla="*/ 3 w 37"/>
                  <a:gd name="T39" fmla="*/ 4 h 38"/>
                  <a:gd name="T40" fmla="*/ 3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3 w 37"/>
                  <a:gd name="T47" fmla="*/ 4 h 38"/>
                  <a:gd name="T48" fmla="*/ 3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2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6" name="Freeform 318"/>
              <p:cNvSpPr>
                <a:spLocks noChangeAspect="1"/>
              </p:cNvSpPr>
              <p:nvPr/>
            </p:nvSpPr>
            <p:spPr bwMode="auto">
              <a:xfrm>
                <a:off x="1251" y="2080"/>
                <a:ext cx="257" cy="33"/>
              </a:xfrm>
              <a:custGeom>
                <a:avLst/>
                <a:gdLst>
                  <a:gd name="T0" fmla="*/ 60 w 532"/>
                  <a:gd name="T1" fmla="*/ 0 h 69"/>
                  <a:gd name="T2" fmla="*/ 59 w 532"/>
                  <a:gd name="T3" fmla="*/ 0 h 69"/>
                  <a:gd name="T4" fmla="*/ 59 w 532"/>
                  <a:gd name="T5" fmla="*/ 0 h 69"/>
                  <a:gd name="T6" fmla="*/ 58 w 532"/>
                  <a:gd name="T7" fmla="*/ 0 h 69"/>
                  <a:gd name="T8" fmla="*/ 58 w 532"/>
                  <a:gd name="T9" fmla="*/ 1 h 69"/>
                  <a:gd name="T10" fmla="*/ 57 w 532"/>
                  <a:gd name="T11" fmla="*/ 1 h 69"/>
                  <a:gd name="T12" fmla="*/ 56 w 532"/>
                  <a:gd name="T13" fmla="*/ 2 h 69"/>
                  <a:gd name="T14" fmla="*/ 54 w 532"/>
                  <a:gd name="T15" fmla="*/ 3 h 69"/>
                  <a:gd name="T16" fmla="*/ 52 w 532"/>
                  <a:gd name="T17" fmla="*/ 4 h 69"/>
                  <a:gd name="T18" fmla="*/ 49 w 532"/>
                  <a:gd name="T19" fmla="*/ 5 h 69"/>
                  <a:gd name="T20" fmla="*/ 46 w 532"/>
                  <a:gd name="T21" fmla="*/ 5 h 69"/>
                  <a:gd name="T22" fmla="*/ 46 w 532"/>
                  <a:gd name="T23" fmla="*/ 5 h 69"/>
                  <a:gd name="T24" fmla="*/ 38 w 532"/>
                  <a:gd name="T25" fmla="*/ 7 h 69"/>
                  <a:gd name="T26" fmla="*/ 31 w 532"/>
                  <a:gd name="T27" fmla="*/ 8 h 69"/>
                  <a:gd name="T28" fmla="*/ 25 w 532"/>
                  <a:gd name="T29" fmla="*/ 8 h 69"/>
                  <a:gd name="T30" fmla="*/ 19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3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7" name="Freeform 319"/>
              <p:cNvSpPr>
                <a:spLocks noChangeAspect="1"/>
              </p:cNvSpPr>
              <p:nvPr/>
            </p:nvSpPr>
            <p:spPr bwMode="auto">
              <a:xfrm>
                <a:off x="713" y="2131"/>
                <a:ext cx="69" cy="55"/>
              </a:xfrm>
              <a:custGeom>
                <a:avLst/>
                <a:gdLst>
                  <a:gd name="T0" fmla="*/ 16 w 142"/>
                  <a:gd name="T1" fmla="*/ 12 h 115"/>
                  <a:gd name="T2" fmla="*/ 17 w 142"/>
                  <a:gd name="T3" fmla="*/ 11 h 115"/>
                  <a:gd name="T4" fmla="*/ 16 w 142"/>
                  <a:gd name="T5" fmla="*/ 10 h 115"/>
                  <a:gd name="T6" fmla="*/ 16 w 142"/>
                  <a:gd name="T7" fmla="*/ 9 h 115"/>
                  <a:gd name="T8" fmla="*/ 15 w 142"/>
                  <a:gd name="T9" fmla="*/ 7 h 115"/>
                  <a:gd name="T10" fmla="*/ 14 w 142"/>
                  <a:gd name="T11" fmla="*/ 6 h 115"/>
                  <a:gd name="T12" fmla="*/ 13 w 142"/>
                  <a:gd name="T13" fmla="*/ 5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2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8" name="Freeform 320"/>
              <p:cNvSpPr>
                <a:spLocks noChangeAspect="1"/>
              </p:cNvSpPr>
              <p:nvPr/>
            </p:nvSpPr>
            <p:spPr bwMode="auto">
              <a:xfrm>
                <a:off x="1254" y="2141"/>
                <a:ext cx="245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6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5 w 508"/>
                  <a:gd name="T19" fmla="*/ 1 h 38"/>
                  <a:gd name="T20" fmla="*/ 19 w 508"/>
                  <a:gd name="T21" fmla="*/ 2 h 38"/>
                  <a:gd name="T22" fmla="*/ 19 w 508"/>
                  <a:gd name="T23" fmla="*/ 2 h 38"/>
                  <a:gd name="T24" fmla="*/ 21 w 508"/>
                  <a:gd name="T25" fmla="*/ 3 h 38"/>
                  <a:gd name="T26" fmla="*/ 23 w 508"/>
                  <a:gd name="T27" fmla="*/ 3 h 38"/>
                  <a:gd name="T28" fmla="*/ 25 w 508"/>
                  <a:gd name="T29" fmla="*/ 4 h 38"/>
                  <a:gd name="T30" fmla="*/ 27 w 508"/>
                  <a:gd name="T31" fmla="*/ 4 h 38"/>
                  <a:gd name="T32" fmla="*/ 28 w 508"/>
                  <a:gd name="T33" fmla="*/ 4 h 38"/>
                  <a:gd name="T34" fmla="*/ 29 w 508"/>
                  <a:gd name="T35" fmla="*/ 4 h 38"/>
                  <a:gd name="T36" fmla="*/ 31 w 508"/>
                  <a:gd name="T37" fmla="*/ 4 h 38"/>
                  <a:gd name="T38" fmla="*/ 33 w 508"/>
                  <a:gd name="T39" fmla="*/ 4 h 38"/>
                  <a:gd name="T40" fmla="*/ 34 w 508"/>
                  <a:gd name="T41" fmla="*/ 4 h 38"/>
                  <a:gd name="T42" fmla="*/ 36 w 508"/>
                  <a:gd name="T43" fmla="*/ 3 h 38"/>
                  <a:gd name="T44" fmla="*/ 36 w 508"/>
                  <a:gd name="T45" fmla="*/ 3 h 38"/>
                  <a:gd name="T46" fmla="*/ 40 w 508"/>
                  <a:gd name="T47" fmla="*/ 3 h 38"/>
                  <a:gd name="T48" fmla="*/ 42 w 508"/>
                  <a:gd name="T49" fmla="*/ 2 h 38"/>
                  <a:gd name="T50" fmla="*/ 44 w 508"/>
                  <a:gd name="T51" fmla="*/ 2 h 38"/>
                  <a:gd name="T52" fmla="*/ 47 w 508"/>
                  <a:gd name="T53" fmla="*/ 1 h 38"/>
                  <a:gd name="T54" fmla="*/ 49 w 508"/>
                  <a:gd name="T55" fmla="*/ 0 h 38"/>
                  <a:gd name="T56" fmla="*/ 50 w 508"/>
                  <a:gd name="T57" fmla="*/ 0 h 38"/>
                  <a:gd name="T58" fmla="*/ 52 w 508"/>
                  <a:gd name="T59" fmla="*/ 0 h 38"/>
                  <a:gd name="T60" fmla="*/ 54 w 508"/>
                  <a:gd name="T61" fmla="*/ 0 h 38"/>
                  <a:gd name="T62" fmla="*/ 55 w 508"/>
                  <a:gd name="T63" fmla="*/ 0 h 38"/>
                  <a:gd name="T64" fmla="*/ 57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9" name="Freeform 321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  <a:lnTo>
                      <a:pt x="296" y="1178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0" name="Freeform 322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1" name="Freeform 323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2" name="Freeform 324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3" name="Freeform 325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4" name="Freeform 326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5" name="Freeform 327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6" name="Freeform 328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1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5 w 65"/>
                  <a:gd name="T17" fmla="*/ 3 h 52"/>
                  <a:gd name="T18" fmla="*/ 6 w 65"/>
                  <a:gd name="T19" fmla="*/ 4 h 52"/>
                  <a:gd name="T20" fmla="*/ 7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7" name="Freeform 329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8" name="Freeform 330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9" name="Freeform 33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0" name="Freeform 33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1" name="Freeform 333"/>
              <p:cNvSpPr>
                <a:spLocks noChangeAspect="1"/>
              </p:cNvSpPr>
              <p:nvPr/>
            </p:nvSpPr>
            <p:spPr bwMode="auto">
              <a:xfrm>
                <a:off x="985" y="2394"/>
                <a:ext cx="53" cy="10"/>
              </a:xfrm>
              <a:custGeom>
                <a:avLst/>
                <a:gdLst>
                  <a:gd name="T0" fmla="*/ 0 w 110"/>
                  <a:gd name="T1" fmla="*/ 2 h 22"/>
                  <a:gd name="T2" fmla="*/ 0 w 110"/>
                  <a:gd name="T3" fmla="*/ 2 h 22"/>
                  <a:gd name="T4" fmla="*/ 1 w 110"/>
                  <a:gd name="T5" fmla="*/ 2 h 22"/>
                  <a:gd name="T6" fmla="*/ 3 w 110"/>
                  <a:gd name="T7" fmla="*/ 2 h 22"/>
                  <a:gd name="T8" fmla="*/ 4 w 110"/>
                  <a:gd name="T9" fmla="*/ 1 h 22"/>
                  <a:gd name="T10" fmla="*/ 5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9 w 110"/>
                  <a:gd name="T17" fmla="*/ 0 h 22"/>
                  <a:gd name="T18" fmla="*/ 10 w 110"/>
                  <a:gd name="T19" fmla="*/ 0 h 22"/>
                  <a:gd name="T20" fmla="*/ 11 w 110"/>
                  <a:gd name="T21" fmla="*/ 0 h 22"/>
                  <a:gd name="T22" fmla="*/ 11 w 110"/>
                  <a:gd name="T23" fmla="*/ 0 h 22"/>
                  <a:gd name="T24" fmla="*/ 11 w 110"/>
                  <a:gd name="T25" fmla="*/ 0 h 22"/>
                  <a:gd name="T26" fmla="*/ 11 w 110"/>
                  <a:gd name="T27" fmla="*/ 0 h 22"/>
                  <a:gd name="T28" fmla="*/ 12 w 110"/>
                  <a:gd name="T29" fmla="*/ 0 h 22"/>
                  <a:gd name="T30" fmla="*/ 12 w 110"/>
                  <a:gd name="T31" fmla="*/ 0 h 22"/>
                  <a:gd name="T32" fmla="*/ 12 w 110"/>
                  <a:gd name="T33" fmla="*/ 0 h 22"/>
                  <a:gd name="T34" fmla="*/ 12 w 110"/>
                  <a:gd name="T35" fmla="*/ 0 h 22"/>
                  <a:gd name="T36" fmla="*/ 12 w 110"/>
                  <a:gd name="T37" fmla="*/ 0 h 22"/>
                  <a:gd name="T38" fmla="*/ 13 w 110"/>
                  <a:gd name="T39" fmla="*/ 0 h 22"/>
                  <a:gd name="T40" fmla="*/ 13 w 110"/>
                  <a:gd name="T41" fmla="*/ 0 h 22"/>
                  <a:gd name="T42" fmla="*/ 12 w 110"/>
                  <a:gd name="T43" fmla="*/ 0 h 22"/>
                  <a:gd name="T44" fmla="*/ 12 w 110"/>
                  <a:gd name="T45" fmla="*/ 0 h 22"/>
                  <a:gd name="T46" fmla="*/ 12 w 110"/>
                  <a:gd name="T47" fmla="*/ 0 h 22"/>
                  <a:gd name="T48" fmla="*/ 11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9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6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2" name="Freeform 334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3" name="Freeform 33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4" name="Freeform 336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47" cy="38"/>
              </a:xfrm>
              <a:custGeom>
                <a:avLst/>
                <a:gdLst>
                  <a:gd name="T0" fmla="*/ 0 w 99"/>
                  <a:gd name="T1" fmla="*/ 9 h 80"/>
                  <a:gd name="T2" fmla="*/ 2 w 99"/>
                  <a:gd name="T3" fmla="*/ 8 h 80"/>
                  <a:gd name="T4" fmla="*/ 3 w 99"/>
                  <a:gd name="T5" fmla="*/ 7 h 80"/>
                  <a:gd name="T6" fmla="*/ 4 w 99"/>
                  <a:gd name="T7" fmla="*/ 6 h 80"/>
                  <a:gd name="T8" fmla="*/ 5 w 99"/>
                  <a:gd name="T9" fmla="*/ 5 h 80"/>
                  <a:gd name="T10" fmla="*/ 6 w 99"/>
                  <a:gd name="T11" fmla="*/ 4 h 80"/>
                  <a:gd name="T12" fmla="*/ 7 w 99"/>
                  <a:gd name="T13" fmla="*/ 3 h 80"/>
                  <a:gd name="T14" fmla="*/ 8 w 99"/>
                  <a:gd name="T15" fmla="*/ 2 h 80"/>
                  <a:gd name="T16" fmla="*/ 9 w 99"/>
                  <a:gd name="T17" fmla="*/ 2 h 80"/>
                  <a:gd name="T18" fmla="*/ 9 w 99"/>
                  <a:gd name="T19" fmla="*/ 1 h 80"/>
                  <a:gd name="T20" fmla="*/ 10 w 99"/>
                  <a:gd name="T21" fmla="*/ 0 h 80"/>
                  <a:gd name="T22" fmla="*/ 10 w 99"/>
                  <a:gd name="T23" fmla="*/ 0 h 80"/>
                  <a:gd name="T24" fmla="*/ 10 w 99"/>
                  <a:gd name="T25" fmla="*/ 0 h 80"/>
                  <a:gd name="T26" fmla="*/ 10 w 99"/>
                  <a:gd name="T27" fmla="*/ 0 h 80"/>
                  <a:gd name="T28" fmla="*/ 9 w 99"/>
                  <a:gd name="T29" fmla="*/ 0 h 80"/>
                  <a:gd name="T30" fmla="*/ 9 w 99"/>
                  <a:gd name="T31" fmla="*/ 0 h 80"/>
                  <a:gd name="T32" fmla="*/ 8 w 99"/>
                  <a:gd name="T33" fmla="*/ 0 h 80"/>
                  <a:gd name="T34" fmla="*/ 7 w 99"/>
                  <a:gd name="T35" fmla="*/ 0 h 80"/>
                  <a:gd name="T36" fmla="*/ 6 w 99"/>
                  <a:gd name="T37" fmla="*/ 0 h 80"/>
                  <a:gd name="T38" fmla="*/ 5 w 99"/>
                  <a:gd name="T39" fmla="*/ 0 h 80"/>
                  <a:gd name="T40" fmla="*/ 4 w 99"/>
                  <a:gd name="T41" fmla="*/ 1 h 80"/>
                  <a:gd name="T42" fmla="*/ 4 w 99"/>
                  <a:gd name="T43" fmla="*/ 1 h 80"/>
                  <a:gd name="T44" fmla="*/ 3 w 99"/>
                  <a:gd name="T45" fmla="*/ 1 h 80"/>
                  <a:gd name="T46" fmla="*/ 3 w 99"/>
                  <a:gd name="T47" fmla="*/ 1 h 80"/>
                  <a:gd name="T48" fmla="*/ 2 w 99"/>
                  <a:gd name="T49" fmla="*/ 1 h 80"/>
                  <a:gd name="T50" fmla="*/ 2 w 99"/>
                  <a:gd name="T51" fmla="*/ 2 h 80"/>
                  <a:gd name="T52" fmla="*/ 1 w 99"/>
                  <a:gd name="T53" fmla="*/ 2 h 80"/>
                  <a:gd name="T54" fmla="*/ 0 w 99"/>
                  <a:gd name="T55" fmla="*/ 3 h 80"/>
                  <a:gd name="T56" fmla="*/ 0 w 99"/>
                  <a:gd name="T57" fmla="*/ 4 h 80"/>
                  <a:gd name="T58" fmla="*/ 0 w 99"/>
                  <a:gd name="T59" fmla="*/ 5 h 80"/>
                  <a:gd name="T60" fmla="*/ 0 w 99"/>
                  <a:gd name="T61" fmla="*/ 5 h 80"/>
                  <a:gd name="T62" fmla="*/ 0 w 99"/>
                  <a:gd name="T63" fmla="*/ 6 h 80"/>
                  <a:gd name="T64" fmla="*/ 0 w 99"/>
                  <a:gd name="T65" fmla="*/ 7 h 80"/>
                  <a:gd name="T66" fmla="*/ 0 w 99"/>
                  <a:gd name="T67" fmla="*/ 8 h 80"/>
                  <a:gd name="T68" fmla="*/ 0 w 99"/>
                  <a:gd name="T69" fmla="*/ 8 h 80"/>
                  <a:gd name="T70" fmla="*/ 0 w 99"/>
                  <a:gd name="T71" fmla="*/ 8 h 80"/>
                  <a:gd name="T72" fmla="*/ 0 w 99"/>
                  <a:gd name="T73" fmla="*/ 8 h 80"/>
                  <a:gd name="T74" fmla="*/ 0 w 99"/>
                  <a:gd name="T75" fmla="*/ 8 h 80"/>
                  <a:gd name="T76" fmla="*/ 0 w 99"/>
                  <a:gd name="T77" fmla="*/ 8 h 80"/>
                  <a:gd name="T78" fmla="*/ 0 w 99"/>
                  <a:gd name="T79" fmla="*/ 8 h 80"/>
                  <a:gd name="T80" fmla="*/ 0 w 99"/>
                  <a:gd name="T81" fmla="*/ 8 h 80"/>
                  <a:gd name="T82" fmla="*/ 0 w 99"/>
                  <a:gd name="T83" fmla="*/ 9 h 80"/>
                  <a:gd name="T84" fmla="*/ 0 w 99"/>
                  <a:gd name="T85" fmla="*/ 9 h 80"/>
                  <a:gd name="T86" fmla="*/ 0 w 99"/>
                  <a:gd name="T87" fmla="*/ 9 h 80"/>
                  <a:gd name="T88" fmla="*/ 0 w 99"/>
                  <a:gd name="T89" fmla="*/ 9 h 80"/>
                  <a:gd name="T90" fmla="*/ 0 w 99"/>
                  <a:gd name="T91" fmla="*/ 9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9"/>
                  <a:gd name="T139" fmla="*/ 0 h 80"/>
                  <a:gd name="T140" fmla="*/ 99 w 99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9" h="80">
                    <a:moveTo>
                      <a:pt x="7" y="79"/>
                    </a:moveTo>
                    <a:lnTo>
                      <a:pt x="17" y="72"/>
                    </a:lnTo>
                    <a:lnTo>
                      <a:pt x="26" y="63"/>
                    </a:lnTo>
                    <a:lnTo>
                      <a:pt x="35" y="56"/>
                    </a:lnTo>
                    <a:lnTo>
                      <a:pt x="45" y="48"/>
                    </a:lnTo>
                    <a:lnTo>
                      <a:pt x="54" y="40"/>
                    </a:lnTo>
                    <a:lnTo>
                      <a:pt x="63" y="32"/>
                    </a:lnTo>
                    <a:lnTo>
                      <a:pt x="73" y="24"/>
                    </a:lnTo>
                    <a:lnTo>
                      <a:pt x="81" y="17"/>
                    </a:lnTo>
                    <a:lnTo>
                      <a:pt x="90" y="9"/>
                    </a:lnTo>
                    <a:lnTo>
                      <a:pt x="98" y="2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4" y="1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63" y="4"/>
                    </a:lnTo>
                    <a:lnTo>
                      <a:pt x="57" y="5"/>
                    </a:lnTo>
                    <a:lnTo>
                      <a:pt x="49" y="7"/>
                    </a:lnTo>
                    <a:lnTo>
                      <a:pt x="42" y="8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2" y="15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3" y="73"/>
                    </a:lnTo>
                    <a:lnTo>
                      <a:pt x="3" y="74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7"/>
                    </a:lnTo>
                    <a:lnTo>
                      <a:pt x="6" y="78"/>
                    </a:lnTo>
                    <a:lnTo>
                      <a:pt x="7" y="79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5" name="Freeform 337"/>
              <p:cNvSpPr>
                <a:spLocks noChangeAspect="1"/>
              </p:cNvSpPr>
              <p:nvPr/>
            </p:nvSpPr>
            <p:spPr bwMode="auto">
              <a:xfrm>
                <a:off x="1148" y="2375"/>
                <a:ext cx="15" cy="14"/>
              </a:xfrm>
              <a:custGeom>
                <a:avLst/>
                <a:gdLst>
                  <a:gd name="T0" fmla="*/ 0 w 31"/>
                  <a:gd name="T1" fmla="*/ 3 h 29"/>
                  <a:gd name="T2" fmla="*/ 0 w 31"/>
                  <a:gd name="T3" fmla="*/ 3 h 29"/>
                  <a:gd name="T4" fmla="*/ 1 w 31"/>
                  <a:gd name="T5" fmla="*/ 2 h 29"/>
                  <a:gd name="T6" fmla="*/ 1 w 31"/>
                  <a:gd name="T7" fmla="*/ 2 h 29"/>
                  <a:gd name="T8" fmla="*/ 1 w 31"/>
                  <a:gd name="T9" fmla="*/ 2 h 29"/>
                  <a:gd name="T10" fmla="*/ 2 w 31"/>
                  <a:gd name="T11" fmla="*/ 1 h 29"/>
                  <a:gd name="T12" fmla="*/ 2 w 31"/>
                  <a:gd name="T13" fmla="*/ 1 h 29"/>
                  <a:gd name="T14" fmla="*/ 2 w 31"/>
                  <a:gd name="T15" fmla="*/ 1 h 29"/>
                  <a:gd name="T16" fmla="*/ 3 w 31"/>
                  <a:gd name="T17" fmla="*/ 0 h 29"/>
                  <a:gd name="T18" fmla="*/ 3 w 31"/>
                  <a:gd name="T19" fmla="*/ 0 h 29"/>
                  <a:gd name="T20" fmla="*/ 3 w 31"/>
                  <a:gd name="T21" fmla="*/ 0 h 29"/>
                  <a:gd name="T22" fmla="*/ 3 w 31"/>
                  <a:gd name="T23" fmla="*/ 0 h 29"/>
                  <a:gd name="T24" fmla="*/ 3 w 31"/>
                  <a:gd name="T25" fmla="*/ 0 h 29"/>
                  <a:gd name="T26" fmla="*/ 3 w 31"/>
                  <a:gd name="T27" fmla="*/ 0 h 29"/>
                  <a:gd name="T28" fmla="*/ 3 w 31"/>
                  <a:gd name="T29" fmla="*/ 0 h 29"/>
                  <a:gd name="T30" fmla="*/ 2 w 31"/>
                  <a:gd name="T31" fmla="*/ 0 h 29"/>
                  <a:gd name="T32" fmla="*/ 2 w 31"/>
                  <a:gd name="T33" fmla="*/ 0 h 29"/>
                  <a:gd name="T34" fmla="*/ 2 w 31"/>
                  <a:gd name="T35" fmla="*/ 0 h 29"/>
                  <a:gd name="T36" fmla="*/ 1 w 31"/>
                  <a:gd name="T37" fmla="*/ 0 h 29"/>
                  <a:gd name="T38" fmla="*/ 1 w 31"/>
                  <a:gd name="T39" fmla="*/ 0 h 29"/>
                  <a:gd name="T40" fmla="*/ 1 w 31"/>
                  <a:gd name="T41" fmla="*/ 0 h 29"/>
                  <a:gd name="T42" fmla="*/ 1 w 31"/>
                  <a:gd name="T43" fmla="*/ 0 h 29"/>
                  <a:gd name="T44" fmla="*/ 0 w 31"/>
                  <a:gd name="T45" fmla="*/ 0 h 29"/>
                  <a:gd name="T46" fmla="*/ 0 w 31"/>
                  <a:gd name="T47" fmla="*/ 0 h 29"/>
                  <a:gd name="T48" fmla="*/ 0 w 31"/>
                  <a:gd name="T49" fmla="*/ 0 h 29"/>
                  <a:gd name="T50" fmla="*/ 0 w 31"/>
                  <a:gd name="T51" fmla="*/ 1 h 29"/>
                  <a:gd name="T52" fmla="*/ 0 w 31"/>
                  <a:gd name="T53" fmla="*/ 1 h 29"/>
                  <a:gd name="T54" fmla="*/ 0 w 31"/>
                  <a:gd name="T55" fmla="*/ 1 h 29"/>
                  <a:gd name="T56" fmla="*/ 0 w 31"/>
                  <a:gd name="T57" fmla="*/ 1 h 29"/>
                  <a:gd name="T58" fmla="*/ 0 w 31"/>
                  <a:gd name="T59" fmla="*/ 1 h 29"/>
                  <a:gd name="T60" fmla="*/ 0 w 31"/>
                  <a:gd name="T61" fmla="*/ 2 h 29"/>
                  <a:gd name="T62" fmla="*/ 0 w 31"/>
                  <a:gd name="T63" fmla="*/ 2 h 29"/>
                  <a:gd name="T64" fmla="*/ 0 w 31"/>
                  <a:gd name="T65" fmla="*/ 2 h 29"/>
                  <a:gd name="T66" fmla="*/ 0 w 31"/>
                  <a:gd name="T67" fmla="*/ 2 h 29"/>
                  <a:gd name="T68" fmla="*/ 0 w 31"/>
                  <a:gd name="T69" fmla="*/ 2 h 29"/>
                  <a:gd name="T70" fmla="*/ 0 w 31"/>
                  <a:gd name="T71" fmla="*/ 2 h 29"/>
                  <a:gd name="T72" fmla="*/ 0 w 31"/>
                  <a:gd name="T73" fmla="*/ 2 h 29"/>
                  <a:gd name="T74" fmla="*/ 0 w 31"/>
                  <a:gd name="T75" fmla="*/ 3 h 29"/>
                  <a:gd name="T76" fmla="*/ 0 w 31"/>
                  <a:gd name="T77" fmla="*/ 3 h 29"/>
                  <a:gd name="T78" fmla="*/ 0 w 31"/>
                  <a:gd name="T79" fmla="*/ 3 h 29"/>
                  <a:gd name="T80" fmla="*/ 0 w 31"/>
                  <a:gd name="T81" fmla="*/ 3 h 29"/>
                  <a:gd name="T82" fmla="*/ 0 w 31"/>
                  <a:gd name="T83" fmla="*/ 3 h 29"/>
                  <a:gd name="T84" fmla="*/ 0 w 31"/>
                  <a:gd name="T85" fmla="*/ 3 h 29"/>
                  <a:gd name="T86" fmla="*/ 0 w 31"/>
                  <a:gd name="T87" fmla="*/ 3 h 29"/>
                  <a:gd name="T88" fmla="*/ 0 w 31"/>
                  <a:gd name="T89" fmla="*/ 3 h 29"/>
                  <a:gd name="T90" fmla="*/ 0 w 31"/>
                  <a:gd name="T91" fmla="*/ 3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"/>
                  <a:gd name="T139" fmla="*/ 0 h 29"/>
                  <a:gd name="T140" fmla="*/ 31 w 31"/>
                  <a:gd name="T141" fmla="*/ 29 h 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" h="29">
                    <a:moveTo>
                      <a:pt x="3" y="28"/>
                    </a:moveTo>
                    <a:lnTo>
                      <a:pt x="6" y="25"/>
                    </a:lnTo>
                    <a:lnTo>
                      <a:pt x="9" y="22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6" name="Freeform 338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7" name="Freeform 339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8" name="Freeform 340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9" name="Freeform 341"/>
              <p:cNvSpPr>
                <a:spLocks noChangeAspect="1"/>
              </p:cNvSpPr>
              <p:nvPr/>
            </p:nvSpPr>
            <p:spPr bwMode="auto">
              <a:xfrm>
                <a:off x="992" y="2232"/>
                <a:ext cx="21" cy="9"/>
              </a:xfrm>
              <a:custGeom>
                <a:avLst/>
                <a:gdLst>
                  <a:gd name="T0" fmla="*/ 0 w 42"/>
                  <a:gd name="T1" fmla="*/ 2 h 17"/>
                  <a:gd name="T2" fmla="*/ 1 w 42"/>
                  <a:gd name="T3" fmla="*/ 2 h 17"/>
                  <a:gd name="T4" fmla="*/ 1 w 42"/>
                  <a:gd name="T5" fmla="*/ 2 h 17"/>
                  <a:gd name="T6" fmla="*/ 1 w 42"/>
                  <a:gd name="T7" fmla="*/ 1 h 17"/>
                  <a:gd name="T8" fmla="*/ 1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3 w 42"/>
                  <a:gd name="T15" fmla="*/ 0 h 17"/>
                  <a:gd name="T16" fmla="*/ 3 w 42"/>
                  <a:gd name="T17" fmla="*/ 0 h 17"/>
                  <a:gd name="T18" fmla="*/ 5 w 42"/>
                  <a:gd name="T19" fmla="*/ 1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0" name="Freeform 342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0"/>
              </a:xfrm>
              <a:custGeom>
                <a:avLst/>
                <a:gdLst>
                  <a:gd name="T0" fmla="*/ 3 w 278"/>
                  <a:gd name="T1" fmla="*/ 132 h 1180"/>
                  <a:gd name="T2" fmla="*/ 2 w 278"/>
                  <a:gd name="T3" fmla="*/ 131 h 1180"/>
                  <a:gd name="T4" fmla="*/ 2 w 278"/>
                  <a:gd name="T5" fmla="*/ 127 h 1180"/>
                  <a:gd name="T6" fmla="*/ 1 w 278"/>
                  <a:gd name="T7" fmla="*/ 122 h 1180"/>
                  <a:gd name="T8" fmla="*/ 1 w 278"/>
                  <a:gd name="T9" fmla="*/ 118 h 1180"/>
                  <a:gd name="T10" fmla="*/ 1 w 278"/>
                  <a:gd name="T11" fmla="*/ 114 h 1180"/>
                  <a:gd name="T12" fmla="*/ 1 w 278"/>
                  <a:gd name="T13" fmla="*/ 113 h 1180"/>
                  <a:gd name="T14" fmla="*/ 2 w 278"/>
                  <a:gd name="T15" fmla="*/ 111 h 1180"/>
                  <a:gd name="T16" fmla="*/ 3 w 278"/>
                  <a:gd name="T17" fmla="*/ 109 h 1180"/>
                  <a:gd name="T18" fmla="*/ 4 w 278"/>
                  <a:gd name="T19" fmla="*/ 107 h 1180"/>
                  <a:gd name="T20" fmla="*/ 4 w 278"/>
                  <a:gd name="T21" fmla="*/ 105 h 1180"/>
                  <a:gd name="T22" fmla="*/ 5 w 278"/>
                  <a:gd name="T23" fmla="*/ 105 h 1180"/>
                  <a:gd name="T24" fmla="*/ 4 w 278"/>
                  <a:gd name="T25" fmla="*/ 104 h 1180"/>
                  <a:gd name="T26" fmla="*/ 4 w 278"/>
                  <a:gd name="T27" fmla="*/ 103 h 1180"/>
                  <a:gd name="T28" fmla="*/ 3 w 278"/>
                  <a:gd name="T29" fmla="*/ 102 h 1180"/>
                  <a:gd name="T30" fmla="*/ 1 w 278"/>
                  <a:gd name="T31" fmla="*/ 100 h 1180"/>
                  <a:gd name="T32" fmla="*/ 0 w 278"/>
                  <a:gd name="T33" fmla="*/ 97 h 1180"/>
                  <a:gd name="T34" fmla="*/ 0 w 278"/>
                  <a:gd name="T35" fmla="*/ 96 h 1180"/>
                  <a:gd name="T36" fmla="*/ 0 w 278"/>
                  <a:gd name="T37" fmla="*/ 93 h 1180"/>
                  <a:gd name="T38" fmla="*/ 0 w 278"/>
                  <a:gd name="T39" fmla="*/ 88 h 1180"/>
                  <a:gd name="T40" fmla="*/ 1 w 278"/>
                  <a:gd name="T41" fmla="*/ 83 h 1180"/>
                  <a:gd name="T42" fmla="*/ 1 w 278"/>
                  <a:gd name="T43" fmla="*/ 78 h 1180"/>
                  <a:gd name="T44" fmla="*/ 2 w 278"/>
                  <a:gd name="T45" fmla="*/ 73 h 1180"/>
                  <a:gd name="T46" fmla="*/ 2 w 278"/>
                  <a:gd name="T47" fmla="*/ 71 h 1180"/>
                  <a:gd name="T48" fmla="*/ 3 w 278"/>
                  <a:gd name="T49" fmla="*/ 69 h 1180"/>
                  <a:gd name="T50" fmla="*/ 4 w 278"/>
                  <a:gd name="T51" fmla="*/ 67 h 1180"/>
                  <a:gd name="T52" fmla="*/ 6 w 278"/>
                  <a:gd name="T53" fmla="*/ 65 h 1180"/>
                  <a:gd name="T54" fmla="*/ 7 w 278"/>
                  <a:gd name="T55" fmla="*/ 64 h 1180"/>
                  <a:gd name="T56" fmla="*/ 7 w 278"/>
                  <a:gd name="T57" fmla="*/ 64 h 1180"/>
                  <a:gd name="T58" fmla="*/ 7 w 278"/>
                  <a:gd name="T59" fmla="*/ 63 h 1180"/>
                  <a:gd name="T60" fmla="*/ 7 w 278"/>
                  <a:gd name="T61" fmla="*/ 60 h 1180"/>
                  <a:gd name="T62" fmla="*/ 7 w 278"/>
                  <a:gd name="T63" fmla="*/ 55 h 1180"/>
                  <a:gd name="T64" fmla="*/ 7 w 278"/>
                  <a:gd name="T65" fmla="*/ 51 h 1180"/>
                  <a:gd name="T66" fmla="*/ 8 w 278"/>
                  <a:gd name="T67" fmla="*/ 46 h 1180"/>
                  <a:gd name="T68" fmla="*/ 8 w 278"/>
                  <a:gd name="T69" fmla="*/ 44 h 1180"/>
                  <a:gd name="T70" fmla="*/ 10 w 278"/>
                  <a:gd name="T71" fmla="*/ 41 h 1180"/>
                  <a:gd name="T72" fmla="*/ 13 w 278"/>
                  <a:gd name="T73" fmla="*/ 37 h 1180"/>
                  <a:gd name="T74" fmla="*/ 16 w 278"/>
                  <a:gd name="T75" fmla="*/ 33 h 1180"/>
                  <a:gd name="T76" fmla="*/ 17 w 278"/>
                  <a:gd name="T77" fmla="*/ 32 h 1180"/>
                  <a:gd name="T78" fmla="*/ 17 w 278"/>
                  <a:gd name="T79" fmla="*/ 31 h 1180"/>
                  <a:gd name="T80" fmla="*/ 17 w 278"/>
                  <a:gd name="T81" fmla="*/ 31 h 1180"/>
                  <a:gd name="T82" fmla="*/ 17 w 278"/>
                  <a:gd name="T83" fmla="*/ 29 h 1180"/>
                  <a:gd name="T84" fmla="*/ 17 w 278"/>
                  <a:gd name="T85" fmla="*/ 28 h 1180"/>
                  <a:gd name="T86" fmla="*/ 17 w 278"/>
                  <a:gd name="T87" fmla="*/ 25 h 1180"/>
                  <a:gd name="T88" fmla="*/ 17 w 278"/>
                  <a:gd name="T89" fmla="*/ 23 h 1180"/>
                  <a:gd name="T90" fmla="*/ 17 w 278"/>
                  <a:gd name="T91" fmla="*/ 22 h 1180"/>
                  <a:gd name="T92" fmla="*/ 19 w 278"/>
                  <a:gd name="T93" fmla="*/ 19 h 1180"/>
                  <a:gd name="T94" fmla="*/ 22 w 278"/>
                  <a:gd name="T95" fmla="*/ 16 h 1180"/>
                  <a:gd name="T96" fmla="*/ 25 w 278"/>
                  <a:gd name="T97" fmla="*/ 14 h 1180"/>
                  <a:gd name="T98" fmla="*/ 26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1 h 1180"/>
                  <a:gd name="T104" fmla="*/ 27 w 278"/>
                  <a:gd name="T105" fmla="*/ 9 h 1180"/>
                  <a:gd name="T106" fmla="*/ 28 w 278"/>
                  <a:gd name="T107" fmla="*/ 6 h 1180"/>
                  <a:gd name="T108" fmla="*/ 30 w 278"/>
                  <a:gd name="T109" fmla="*/ 3 h 1180"/>
                  <a:gd name="T110" fmla="*/ 32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1" name="Freeform 343"/>
              <p:cNvSpPr>
                <a:spLocks noChangeAspect="1"/>
              </p:cNvSpPr>
              <p:nvPr/>
            </p:nvSpPr>
            <p:spPr bwMode="auto">
              <a:xfrm>
                <a:off x="928" y="2429"/>
                <a:ext cx="38" cy="45"/>
              </a:xfrm>
              <a:custGeom>
                <a:avLst/>
                <a:gdLst>
                  <a:gd name="T0" fmla="*/ 9 w 79"/>
                  <a:gd name="T1" fmla="*/ 1 h 93"/>
                  <a:gd name="T2" fmla="*/ 8 w 79"/>
                  <a:gd name="T3" fmla="*/ 2 h 93"/>
                  <a:gd name="T4" fmla="*/ 8 w 79"/>
                  <a:gd name="T5" fmla="*/ 3 h 93"/>
                  <a:gd name="T6" fmla="*/ 8 w 79"/>
                  <a:gd name="T7" fmla="*/ 3 h 93"/>
                  <a:gd name="T8" fmla="*/ 7 w 79"/>
                  <a:gd name="T9" fmla="*/ 4 h 93"/>
                  <a:gd name="T10" fmla="*/ 7 w 79"/>
                  <a:gd name="T11" fmla="*/ 5 h 93"/>
                  <a:gd name="T12" fmla="*/ 7 w 79"/>
                  <a:gd name="T13" fmla="*/ 6 h 93"/>
                  <a:gd name="T14" fmla="*/ 7 w 79"/>
                  <a:gd name="T15" fmla="*/ 7 h 93"/>
                  <a:gd name="T16" fmla="*/ 7 w 79"/>
                  <a:gd name="T17" fmla="*/ 8 h 93"/>
                  <a:gd name="T18" fmla="*/ 7 w 79"/>
                  <a:gd name="T19" fmla="*/ 9 h 93"/>
                  <a:gd name="T20" fmla="*/ 7 w 79"/>
                  <a:gd name="T21" fmla="*/ 10 h 93"/>
                  <a:gd name="T22" fmla="*/ 7 w 79"/>
                  <a:gd name="T23" fmla="*/ 10 h 93"/>
                  <a:gd name="T24" fmla="*/ 7 w 79"/>
                  <a:gd name="T25" fmla="*/ 10 h 93"/>
                  <a:gd name="T26" fmla="*/ 7 w 79"/>
                  <a:gd name="T27" fmla="*/ 10 h 93"/>
                  <a:gd name="T28" fmla="*/ 7 w 79"/>
                  <a:gd name="T29" fmla="*/ 10 h 93"/>
                  <a:gd name="T30" fmla="*/ 7 w 79"/>
                  <a:gd name="T31" fmla="*/ 10 h 93"/>
                  <a:gd name="T32" fmla="*/ 7 w 79"/>
                  <a:gd name="T33" fmla="*/ 10 h 93"/>
                  <a:gd name="T34" fmla="*/ 7 w 79"/>
                  <a:gd name="T35" fmla="*/ 10 h 93"/>
                  <a:gd name="T36" fmla="*/ 7 w 79"/>
                  <a:gd name="T37" fmla="*/ 11 h 93"/>
                  <a:gd name="T38" fmla="*/ 6 w 79"/>
                  <a:gd name="T39" fmla="*/ 11 h 93"/>
                  <a:gd name="T40" fmla="*/ 6 w 79"/>
                  <a:gd name="T41" fmla="*/ 10 h 93"/>
                  <a:gd name="T42" fmla="*/ 6 w 79"/>
                  <a:gd name="T43" fmla="*/ 10 h 93"/>
                  <a:gd name="T44" fmla="*/ 6 w 79"/>
                  <a:gd name="T45" fmla="*/ 10 h 93"/>
                  <a:gd name="T46" fmla="*/ 6 w 79"/>
                  <a:gd name="T47" fmla="*/ 10 h 93"/>
                  <a:gd name="T48" fmla="*/ 6 w 79"/>
                  <a:gd name="T49" fmla="*/ 10 h 93"/>
                  <a:gd name="T50" fmla="*/ 5 w 79"/>
                  <a:gd name="T51" fmla="*/ 9 h 93"/>
                  <a:gd name="T52" fmla="*/ 5 w 79"/>
                  <a:gd name="T53" fmla="*/ 9 h 93"/>
                  <a:gd name="T54" fmla="*/ 5 w 79"/>
                  <a:gd name="T55" fmla="*/ 8 h 93"/>
                  <a:gd name="T56" fmla="*/ 5 w 79"/>
                  <a:gd name="T57" fmla="*/ 8 h 93"/>
                  <a:gd name="T58" fmla="*/ 5 w 79"/>
                  <a:gd name="T59" fmla="*/ 7 h 93"/>
                  <a:gd name="T60" fmla="*/ 5 w 79"/>
                  <a:gd name="T61" fmla="*/ 7 h 93"/>
                  <a:gd name="T62" fmla="*/ 5 w 79"/>
                  <a:gd name="T63" fmla="*/ 6 h 93"/>
                  <a:gd name="T64" fmla="*/ 4 w 79"/>
                  <a:gd name="T65" fmla="*/ 6 h 93"/>
                  <a:gd name="T66" fmla="*/ 4 w 79"/>
                  <a:gd name="T67" fmla="*/ 6 h 93"/>
                  <a:gd name="T68" fmla="*/ 4 w 79"/>
                  <a:gd name="T69" fmla="*/ 5 h 93"/>
                  <a:gd name="T70" fmla="*/ 4 w 79"/>
                  <a:gd name="T71" fmla="*/ 4 h 93"/>
                  <a:gd name="T72" fmla="*/ 4 w 79"/>
                  <a:gd name="T73" fmla="*/ 4 h 93"/>
                  <a:gd name="T74" fmla="*/ 3 w 79"/>
                  <a:gd name="T75" fmla="*/ 3 h 93"/>
                  <a:gd name="T76" fmla="*/ 3 w 79"/>
                  <a:gd name="T77" fmla="*/ 3 h 93"/>
                  <a:gd name="T78" fmla="*/ 2 w 79"/>
                  <a:gd name="T79" fmla="*/ 3 h 93"/>
                  <a:gd name="T80" fmla="*/ 2 w 79"/>
                  <a:gd name="T81" fmla="*/ 3 h 93"/>
                  <a:gd name="T82" fmla="*/ 1 w 79"/>
                  <a:gd name="T83" fmla="*/ 3 h 93"/>
                  <a:gd name="T84" fmla="*/ 0 w 79"/>
                  <a:gd name="T85" fmla="*/ 3 h 93"/>
                  <a:gd name="T86" fmla="*/ 0 w 79"/>
                  <a:gd name="T87" fmla="*/ 3 h 93"/>
                  <a:gd name="T88" fmla="*/ 0 w 79"/>
                  <a:gd name="T89" fmla="*/ 3 h 93"/>
                  <a:gd name="T90" fmla="*/ 1 w 79"/>
                  <a:gd name="T91" fmla="*/ 2 h 93"/>
                  <a:gd name="T92" fmla="*/ 2 w 79"/>
                  <a:gd name="T93" fmla="*/ 2 h 93"/>
                  <a:gd name="T94" fmla="*/ 3 w 79"/>
                  <a:gd name="T95" fmla="*/ 1 h 93"/>
                  <a:gd name="T96" fmla="*/ 3 w 79"/>
                  <a:gd name="T97" fmla="*/ 1 h 93"/>
                  <a:gd name="T98" fmla="*/ 4 w 79"/>
                  <a:gd name="T99" fmla="*/ 1 h 93"/>
                  <a:gd name="T100" fmla="*/ 5 w 79"/>
                  <a:gd name="T101" fmla="*/ 0 h 93"/>
                  <a:gd name="T102" fmla="*/ 6 w 79"/>
                  <a:gd name="T103" fmla="*/ 0 h 93"/>
                  <a:gd name="T104" fmla="*/ 7 w 79"/>
                  <a:gd name="T105" fmla="*/ 0 h 93"/>
                  <a:gd name="T106" fmla="*/ 8 w 79"/>
                  <a:gd name="T107" fmla="*/ 0 h 93"/>
                  <a:gd name="T108" fmla="*/ 9 w 79"/>
                  <a:gd name="T109" fmla="*/ 0 h 93"/>
                  <a:gd name="T110" fmla="*/ 9 w 79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93"/>
                  <a:gd name="T170" fmla="*/ 79 w 79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93">
                    <a:moveTo>
                      <a:pt x="78" y="12"/>
                    </a:moveTo>
                    <a:lnTo>
                      <a:pt x="73" y="18"/>
                    </a:lnTo>
                    <a:lnTo>
                      <a:pt x="70" y="25"/>
                    </a:lnTo>
                    <a:lnTo>
                      <a:pt x="68" y="32"/>
                    </a:lnTo>
                    <a:lnTo>
                      <a:pt x="67" y="40"/>
                    </a:lnTo>
                    <a:lnTo>
                      <a:pt x="66" y="48"/>
                    </a:lnTo>
                    <a:lnTo>
                      <a:pt x="65" y="56"/>
                    </a:lnTo>
                    <a:lnTo>
                      <a:pt x="65" y="64"/>
                    </a:lnTo>
                    <a:lnTo>
                      <a:pt x="65" y="72"/>
                    </a:lnTo>
                    <a:lnTo>
                      <a:pt x="65" y="80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4" y="90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8" y="91"/>
                    </a:lnTo>
                    <a:lnTo>
                      <a:pt x="57" y="91"/>
                    </a:lnTo>
                    <a:lnTo>
                      <a:pt x="54" y="88"/>
                    </a:lnTo>
                    <a:lnTo>
                      <a:pt x="51" y="85"/>
                    </a:lnTo>
                    <a:lnTo>
                      <a:pt x="48" y="81"/>
                    </a:lnTo>
                    <a:lnTo>
                      <a:pt x="47" y="77"/>
                    </a:lnTo>
                    <a:lnTo>
                      <a:pt x="45" y="73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0" y="52"/>
                    </a:lnTo>
                    <a:lnTo>
                      <a:pt x="38" y="46"/>
                    </a:lnTo>
                    <a:lnTo>
                      <a:pt x="36" y="40"/>
                    </a:lnTo>
                    <a:lnTo>
                      <a:pt x="33" y="36"/>
                    </a:lnTo>
                    <a:lnTo>
                      <a:pt x="30" y="32"/>
                    </a:lnTo>
                    <a:lnTo>
                      <a:pt x="26" y="29"/>
                    </a:lnTo>
                    <a:lnTo>
                      <a:pt x="22" y="28"/>
                    </a:lnTo>
                    <a:lnTo>
                      <a:pt x="17" y="25"/>
                    </a:lnTo>
                    <a:lnTo>
                      <a:pt x="12" y="24"/>
                    </a:lnTo>
                    <a:lnTo>
                      <a:pt x="7" y="24"/>
                    </a:lnTo>
                    <a:lnTo>
                      <a:pt x="0" y="25"/>
                    </a:lnTo>
                    <a:lnTo>
                      <a:pt x="9" y="21"/>
                    </a:lnTo>
                    <a:lnTo>
                      <a:pt x="16" y="17"/>
                    </a:lnTo>
                    <a:lnTo>
                      <a:pt x="24" y="14"/>
                    </a:lnTo>
                    <a:lnTo>
                      <a:pt x="31" y="12"/>
                    </a:lnTo>
                    <a:lnTo>
                      <a:pt x="38" y="9"/>
                    </a:lnTo>
                    <a:lnTo>
                      <a:pt x="45" y="7"/>
                    </a:lnTo>
                    <a:lnTo>
                      <a:pt x="53" y="5"/>
                    </a:lnTo>
                    <a:lnTo>
                      <a:pt x="61" y="4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78" y="12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2" name="Freeform 344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3" name="Freeform 345"/>
              <p:cNvSpPr>
                <a:spLocks noChangeAspect="1"/>
              </p:cNvSpPr>
              <p:nvPr/>
            </p:nvSpPr>
            <p:spPr bwMode="auto">
              <a:xfrm>
                <a:off x="1010" y="1990"/>
                <a:ext cx="27" cy="26"/>
              </a:xfrm>
              <a:custGeom>
                <a:avLst/>
                <a:gdLst>
                  <a:gd name="T0" fmla="*/ 6 w 55"/>
                  <a:gd name="T1" fmla="*/ 0 h 55"/>
                  <a:gd name="T2" fmla="*/ 6 w 55"/>
                  <a:gd name="T3" fmla="*/ 0 h 55"/>
                  <a:gd name="T4" fmla="*/ 6 w 55"/>
                  <a:gd name="T5" fmla="*/ 0 h 55"/>
                  <a:gd name="T6" fmla="*/ 6 w 55"/>
                  <a:gd name="T7" fmla="*/ 0 h 55"/>
                  <a:gd name="T8" fmla="*/ 6 w 55"/>
                  <a:gd name="T9" fmla="*/ 0 h 55"/>
                  <a:gd name="T10" fmla="*/ 6 w 55"/>
                  <a:gd name="T11" fmla="*/ 0 h 55"/>
                  <a:gd name="T12" fmla="*/ 5 w 55"/>
                  <a:gd name="T13" fmla="*/ 0 h 55"/>
                  <a:gd name="T14" fmla="*/ 5 w 55"/>
                  <a:gd name="T15" fmla="*/ 0 h 55"/>
                  <a:gd name="T16" fmla="*/ 5 w 55"/>
                  <a:gd name="T17" fmla="*/ 0 h 55"/>
                  <a:gd name="T18" fmla="*/ 5 w 55"/>
                  <a:gd name="T19" fmla="*/ 0 h 55"/>
                  <a:gd name="T20" fmla="*/ 5 w 55"/>
                  <a:gd name="T21" fmla="*/ 0 h 55"/>
                  <a:gd name="T22" fmla="*/ 5 w 55"/>
                  <a:gd name="T23" fmla="*/ 0 h 55"/>
                  <a:gd name="T24" fmla="*/ 5 w 55"/>
                  <a:gd name="T25" fmla="*/ 1 h 55"/>
                  <a:gd name="T26" fmla="*/ 4 w 55"/>
                  <a:gd name="T27" fmla="*/ 2 h 55"/>
                  <a:gd name="T28" fmla="*/ 4 w 55"/>
                  <a:gd name="T29" fmla="*/ 2 h 55"/>
                  <a:gd name="T30" fmla="*/ 4 w 55"/>
                  <a:gd name="T31" fmla="*/ 3 h 55"/>
                  <a:gd name="T32" fmla="*/ 3 w 55"/>
                  <a:gd name="T33" fmla="*/ 3 h 55"/>
                  <a:gd name="T34" fmla="*/ 3 w 55"/>
                  <a:gd name="T35" fmla="*/ 4 h 55"/>
                  <a:gd name="T36" fmla="*/ 2 w 55"/>
                  <a:gd name="T37" fmla="*/ 4 h 55"/>
                  <a:gd name="T38" fmla="*/ 2 w 55"/>
                  <a:gd name="T39" fmla="*/ 4 h 55"/>
                  <a:gd name="T40" fmla="*/ 1 w 55"/>
                  <a:gd name="T41" fmla="*/ 4 h 55"/>
                  <a:gd name="T42" fmla="*/ 0 w 55"/>
                  <a:gd name="T43" fmla="*/ 4 h 55"/>
                  <a:gd name="T44" fmla="*/ 0 w 55"/>
                  <a:gd name="T45" fmla="*/ 4 h 55"/>
                  <a:gd name="T46" fmla="*/ 0 w 55"/>
                  <a:gd name="T47" fmla="*/ 4 h 55"/>
                  <a:gd name="T48" fmla="*/ 0 w 55"/>
                  <a:gd name="T49" fmla="*/ 4 h 55"/>
                  <a:gd name="T50" fmla="*/ 0 w 55"/>
                  <a:gd name="T51" fmla="*/ 4 h 55"/>
                  <a:gd name="T52" fmla="*/ 0 w 55"/>
                  <a:gd name="T53" fmla="*/ 4 h 55"/>
                  <a:gd name="T54" fmla="*/ 0 w 55"/>
                  <a:gd name="T55" fmla="*/ 5 h 55"/>
                  <a:gd name="T56" fmla="*/ 0 w 55"/>
                  <a:gd name="T57" fmla="*/ 5 h 55"/>
                  <a:gd name="T58" fmla="*/ 0 w 55"/>
                  <a:gd name="T59" fmla="*/ 5 h 55"/>
                  <a:gd name="T60" fmla="*/ 0 w 55"/>
                  <a:gd name="T61" fmla="*/ 5 h 55"/>
                  <a:gd name="T62" fmla="*/ 0 w 55"/>
                  <a:gd name="T63" fmla="*/ 5 h 55"/>
                  <a:gd name="T64" fmla="*/ 0 w 55"/>
                  <a:gd name="T65" fmla="*/ 5 h 55"/>
                  <a:gd name="T66" fmla="*/ 0 w 55"/>
                  <a:gd name="T67" fmla="*/ 5 h 55"/>
                  <a:gd name="T68" fmla="*/ 1 w 55"/>
                  <a:gd name="T69" fmla="*/ 6 h 55"/>
                  <a:gd name="T70" fmla="*/ 2 w 55"/>
                  <a:gd name="T71" fmla="*/ 6 h 55"/>
                  <a:gd name="T72" fmla="*/ 3 w 55"/>
                  <a:gd name="T73" fmla="*/ 6 h 55"/>
                  <a:gd name="T74" fmla="*/ 4 w 55"/>
                  <a:gd name="T75" fmla="*/ 5 h 55"/>
                  <a:gd name="T76" fmla="*/ 4 w 55"/>
                  <a:gd name="T77" fmla="*/ 5 h 55"/>
                  <a:gd name="T78" fmla="*/ 5 w 55"/>
                  <a:gd name="T79" fmla="*/ 4 h 55"/>
                  <a:gd name="T80" fmla="*/ 6 w 55"/>
                  <a:gd name="T81" fmla="*/ 4 h 55"/>
                  <a:gd name="T82" fmla="*/ 6 w 55"/>
                  <a:gd name="T83" fmla="*/ 3 h 55"/>
                  <a:gd name="T84" fmla="*/ 6 w 55"/>
                  <a:gd name="T85" fmla="*/ 2 h 55"/>
                  <a:gd name="T86" fmla="*/ 6 w 55"/>
                  <a:gd name="T87" fmla="*/ 1 h 55"/>
                  <a:gd name="T88" fmla="*/ 6 w 55"/>
                  <a:gd name="T89" fmla="*/ 0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5"/>
                  <a:gd name="T137" fmla="*/ 55 w 55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5">
                    <a:moveTo>
                      <a:pt x="54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3" y="6"/>
                    </a:lnTo>
                    <a:lnTo>
                      <a:pt x="40" y="11"/>
                    </a:lnTo>
                    <a:lnTo>
                      <a:pt x="37" y="16"/>
                    </a:lnTo>
                    <a:lnTo>
                      <a:pt x="35" y="21"/>
                    </a:lnTo>
                    <a:lnTo>
                      <a:pt x="32" y="26"/>
                    </a:lnTo>
                    <a:lnTo>
                      <a:pt x="29" y="30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8" y="40"/>
                    </a:lnTo>
                    <a:lnTo>
                      <a:pt x="13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6" y="54"/>
                    </a:lnTo>
                    <a:lnTo>
                      <a:pt x="33" y="51"/>
                    </a:lnTo>
                    <a:lnTo>
                      <a:pt x="39" y="47"/>
                    </a:lnTo>
                    <a:lnTo>
                      <a:pt x="45" y="42"/>
                    </a:lnTo>
                    <a:lnTo>
                      <a:pt x="48" y="35"/>
                    </a:lnTo>
                    <a:lnTo>
                      <a:pt x="51" y="27"/>
                    </a:lnTo>
                    <a:lnTo>
                      <a:pt x="53" y="18"/>
                    </a:lnTo>
                    <a:lnTo>
                      <a:pt x="54" y="1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4" name="Freeform 346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5" name="Freeform 347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7"/>
                    </a:lnTo>
                    <a:lnTo>
                      <a:pt x="43" y="42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6" name="Freeform 348"/>
              <p:cNvSpPr>
                <a:spLocks noChangeAspect="1"/>
              </p:cNvSpPr>
              <p:nvPr/>
            </p:nvSpPr>
            <p:spPr bwMode="auto">
              <a:xfrm>
                <a:off x="882" y="2209"/>
                <a:ext cx="114" cy="72"/>
              </a:xfrm>
              <a:custGeom>
                <a:avLst/>
                <a:gdLst>
                  <a:gd name="T0" fmla="*/ 0 w 237"/>
                  <a:gd name="T1" fmla="*/ 3 h 149"/>
                  <a:gd name="T2" fmla="*/ 1 w 237"/>
                  <a:gd name="T3" fmla="*/ 3 h 149"/>
                  <a:gd name="T4" fmla="*/ 3 w 237"/>
                  <a:gd name="T5" fmla="*/ 3 h 149"/>
                  <a:gd name="T6" fmla="*/ 5 w 237"/>
                  <a:gd name="T7" fmla="*/ 3 h 149"/>
                  <a:gd name="T8" fmla="*/ 7 w 237"/>
                  <a:gd name="T9" fmla="*/ 3 h 149"/>
                  <a:gd name="T10" fmla="*/ 9 w 237"/>
                  <a:gd name="T11" fmla="*/ 3 h 149"/>
                  <a:gd name="T12" fmla="*/ 11 w 237"/>
                  <a:gd name="T13" fmla="*/ 3 h 149"/>
                  <a:gd name="T14" fmla="*/ 12 w 237"/>
                  <a:gd name="T15" fmla="*/ 4 h 149"/>
                  <a:gd name="T16" fmla="*/ 12 w 237"/>
                  <a:gd name="T17" fmla="*/ 6 h 149"/>
                  <a:gd name="T18" fmla="*/ 11 w 237"/>
                  <a:gd name="T19" fmla="*/ 9 h 149"/>
                  <a:gd name="T20" fmla="*/ 10 w 237"/>
                  <a:gd name="T21" fmla="*/ 13 h 149"/>
                  <a:gd name="T22" fmla="*/ 11 w 237"/>
                  <a:gd name="T23" fmla="*/ 17 h 149"/>
                  <a:gd name="T24" fmla="*/ 12 w 237"/>
                  <a:gd name="T25" fmla="*/ 16 h 149"/>
                  <a:gd name="T26" fmla="*/ 12 w 237"/>
                  <a:gd name="T27" fmla="*/ 15 h 149"/>
                  <a:gd name="T28" fmla="*/ 14 w 237"/>
                  <a:gd name="T29" fmla="*/ 13 h 149"/>
                  <a:gd name="T30" fmla="*/ 15 w 237"/>
                  <a:gd name="T31" fmla="*/ 10 h 149"/>
                  <a:gd name="T32" fmla="*/ 17 w 237"/>
                  <a:gd name="T33" fmla="*/ 7 h 149"/>
                  <a:gd name="T34" fmla="*/ 17 w 237"/>
                  <a:gd name="T35" fmla="*/ 7 h 149"/>
                  <a:gd name="T36" fmla="*/ 19 w 237"/>
                  <a:gd name="T37" fmla="*/ 6 h 149"/>
                  <a:gd name="T38" fmla="*/ 21 w 237"/>
                  <a:gd name="T39" fmla="*/ 6 h 149"/>
                  <a:gd name="T40" fmla="*/ 23 w 237"/>
                  <a:gd name="T41" fmla="*/ 6 h 149"/>
                  <a:gd name="T42" fmla="*/ 25 w 237"/>
                  <a:gd name="T43" fmla="*/ 6 h 149"/>
                  <a:gd name="T44" fmla="*/ 25 w 237"/>
                  <a:gd name="T45" fmla="*/ 6 h 149"/>
                  <a:gd name="T46" fmla="*/ 26 w 237"/>
                  <a:gd name="T47" fmla="*/ 5 h 149"/>
                  <a:gd name="T48" fmla="*/ 22 w 237"/>
                  <a:gd name="T49" fmla="*/ 3 h 149"/>
                  <a:gd name="T50" fmla="*/ 18 w 237"/>
                  <a:gd name="T51" fmla="*/ 2 h 149"/>
                  <a:gd name="T52" fmla="*/ 14 w 237"/>
                  <a:gd name="T53" fmla="*/ 1 h 149"/>
                  <a:gd name="T54" fmla="*/ 11 w 237"/>
                  <a:gd name="T55" fmla="*/ 0 h 149"/>
                  <a:gd name="T56" fmla="*/ 7 w 237"/>
                  <a:gd name="T57" fmla="*/ 0 h 149"/>
                  <a:gd name="T58" fmla="*/ 6 w 237"/>
                  <a:gd name="T59" fmla="*/ 0 h 149"/>
                  <a:gd name="T60" fmla="*/ 5 w 237"/>
                  <a:gd name="T61" fmla="*/ 0 h 149"/>
                  <a:gd name="T62" fmla="*/ 4 w 237"/>
                  <a:gd name="T63" fmla="*/ 0 h 149"/>
                  <a:gd name="T64" fmla="*/ 2 w 237"/>
                  <a:gd name="T65" fmla="*/ 0 h 149"/>
                  <a:gd name="T66" fmla="*/ 1 w 237"/>
                  <a:gd name="T67" fmla="*/ 0 h 149"/>
                  <a:gd name="T68" fmla="*/ 0 w 237"/>
                  <a:gd name="T69" fmla="*/ 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7"/>
                  <a:gd name="T106" fmla="*/ 0 h 149"/>
                  <a:gd name="T107" fmla="*/ 237 w 237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7" h="149">
                    <a:moveTo>
                      <a:pt x="3" y="23"/>
                    </a:moveTo>
                    <a:lnTo>
                      <a:pt x="0" y="26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25" y="26"/>
                    </a:lnTo>
                    <a:lnTo>
                      <a:pt x="33" y="26"/>
                    </a:lnTo>
                    <a:lnTo>
                      <a:pt x="43" y="26"/>
                    </a:lnTo>
                    <a:lnTo>
                      <a:pt x="52" y="27"/>
                    </a:lnTo>
                    <a:lnTo>
                      <a:pt x="63" y="29"/>
                    </a:lnTo>
                    <a:lnTo>
                      <a:pt x="73" y="29"/>
                    </a:lnTo>
                    <a:lnTo>
                      <a:pt x="84" y="31"/>
                    </a:lnTo>
                    <a:lnTo>
                      <a:pt x="96" y="32"/>
                    </a:lnTo>
                    <a:lnTo>
                      <a:pt x="106" y="35"/>
                    </a:lnTo>
                    <a:lnTo>
                      <a:pt x="111" y="40"/>
                    </a:lnTo>
                    <a:lnTo>
                      <a:pt x="111" y="47"/>
                    </a:lnTo>
                    <a:lnTo>
                      <a:pt x="108" y="56"/>
                    </a:lnTo>
                    <a:lnTo>
                      <a:pt x="103" y="67"/>
                    </a:lnTo>
                    <a:lnTo>
                      <a:pt x="98" y="80"/>
                    </a:lnTo>
                    <a:lnTo>
                      <a:pt x="93" y="95"/>
                    </a:lnTo>
                    <a:lnTo>
                      <a:pt x="92" y="111"/>
                    </a:lnTo>
                    <a:lnTo>
                      <a:pt x="93" y="128"/>
                    </a:lnTo>
                    <a:lnTo>
                      <a:pt x="100" y="148"/>
                    </a:lnTo>
                    <a:lnTo>
                      <a:pt x="102" y="147"/>
                    </a:lnTo>
                    <a:lnTo>
                      <a:pt x="106" y="143"/>
                    </a:lnTo>
                    <a:lnTo>
                      <a:pt x="111" y="134"/>
                    </a:lnTo>
                    <a:lnTo>
                      <a:pt x="118" y="124"/>
                    </a:lnTo>
                    <a:lnTo>
                      <a:pt x="124" y="111"/>
                    </a:lnTo>
                    <a:lnTo>
                      <a:pt x="130" y="98"/>
                    </a:lnTo>
                    <a:lnTo>
                      <a:pt x="137" y="86"/>
                    </a:lnTo>
                    <a:lnTo>
                      <a:pt x="143" y="75"/>
                    </a:lnTo>
                    <a:lnTo>
                      <a:pt x="149" y="67"/>
                    </a:lnTo>
                    <a:lnTo>
                      <a:pt x="152" y="61"/>
                    </a:lnTo>
                    <a:lnTo>
                      <a:pt x="160" y="57"/>
                    </a:lnTo>
                    <a:lnTo>
                      <a:pt x="168" y="54"/>
                    </a:lnTo>
                    <a:lnTo>
                      <a:pt x="177" y="53"/>
                    </a:lnTo>
                    <a:lnTo>
                      <a:pt x="185" y="54"/>
                    </a:lnTo>
                    <a:lnTo>
                      <a:pt x="194" y="54"/>
                    </a:lnTo>
                    <a:lnTo>
                      <a:pt x="203" y="55"/>
                    </a:lnTo>
                    <a:lnTo>
                      <a:pt x="211" y="56"/>
                    </a:lnTo>
                    <a:lnTo>
                      <a:pt x="219" y="56"/>
                    </a:lnTo>
                    <a:lnTo>
                      <a:pt x="225" y="54"/>
                    </a:lnTo>
                    <a:lnTo>
                      <a:pt x="229" y="51"/>
                    </a:lnTo>
                    <a:lnTo>
                      <a:pt x="236" y="42"/>
                    </a:lnTo>
                    <a:lnTo>
                      <a:pt x="216" y="35"/>
                    </a:lnTo>
                    <a:lnTo>
                      <a:pt x="199" y="30"/>
                    </a:lnTo>
                    <a:lnTo>
                      <a:pt x="181" y="25"/>
                    </a:lnTo>
                    <a:lnTo>
                      <a:pt x="165" y="19"/>
                    </a:lnTo>
                    <a:lnTo>
                      <a:pt x="148" y="15"/>
                    </a:lnTo>
                    <a:lnTo>
                      <a:pt x="132" y="10"/>
                    </a:lnTo>
                    <a:lnTo>
                      <a:pt x="116" y="7"/>
                    </a:lnTo>
                    <a:lnTo>
                      <a:pt x="99" y="4"/>
                    </a:lnTo>
                    <a:lnTo>
                      <a:pt x="83" y="1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3" y="23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7" name="Freeform 349"/>
              <p:cNvSpPr>
                <a:spLocks noChangeAspect="1"/>
              </p:cNvSpPr>
              <p:nvPr/>
            </p:nvSpPr>
            <p:spPr bwMode="auto">
              <a:xfrm>
                <a:off x="884" y="2212"/>
                <a:ext cx="112" cy="60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7 w 232"/>
                  <a:gd name="T7" fmla="*/ 1 h 124"/>
                  <a:gd name="T8" fmla="*/ 10 w 232"/>
                  <a:gd name="T9" fmla="*/ 2 h 124"/>
                  <a:gd name="T10" fmla="*/ 11 w 232"/>
                  <a:gd name="T11" fmla="*/ 2 h 124"/>
                  <a:gd name="T12" fmla="*/ 13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9 h 124"/>
                  <a:gd name="T20" fmla="*/ 12 w 232"/>
                  <a:gd name="T21" fmla="*/ 14 h 124"/>
                  <a:gd name="T22" fmla="*/ 12 w 232"/>
                  <a:gd name="T23" fmla="*/ 14 h 124"/>
                  <a:gd name="T24" fmla="*/ 12 w 232"/>
                  <a:gd name="T25" fmla="*/ 13 h 124"/>
                  <a:gd name="T26" fmla="*/ 13 w 232"/>
                  <a:gd name="T27" fmla="*/ 11 h 124"/>
                  <a:gd name="T28" fmla="*/ 13 w 232"/>
                  <a:gd name="T29" fmla="*/ 8 h 124"/>
                  <a:gd name="T30" fmla="*/ 14 w 232"/>
                  <a:gd name="T31" fmla="*/ 6 h 124"/>
                  <a:gd name="T32" fmla="*/ 14 w 232"/>
                  <a:gd name="T33" fmla="*/ 5 h 124"/>
                  <a:gd name="T34" fmla="*/ 15 w 232"/>
                  <a:gd name="T35" fmla="*/ 4 h 124"/>
                  <a:gd name="T36" fmla="*/ 16 w 232"/>
                  <a:gd name="T37" fmla="*/ 4 h 124"/>
                  <a:gd name="T38" fmla="*/ 17 w 232"/>
                  <a:gd name="T39" fmla="*/ 3 h 124"/>
                  <a:gd name="T40" fmla="*/ 18 w 232"/>
                  <a:gd name="T41" fmla="*/ 3 h 124"/>
                  <a:gd name="T42" fmla="*/ 18 w 232"/>
                  <a:gd name="T43" fmla="*/ 3 h 124"/>
                  <a:gd name="T44" fmla="*/ 19 w 232"/>
                  <a:gd name="T45" fmla="*/ 3 h 124"/>
                  <a:gd name="T46" fmla="*/ 20 w 232"/>
                  <a:gd name="T47" fmla="*/ 3 h 124"/>
                  <a:gd name="T48" fmla="*/ 22 w 232"/>
                  <a:gd name="T49" fmla="*/ 4 h 124"/>
                  <a:gd name="T50" fmla="*/ 23 w 232"/>
                  <a:gd name="T51" fmla="*/ 5 h 124"/>
                  <a:gd name="T52" fmla="*/ 25 w 232"/>
                  <a:gd name="T53" fmla="*/ 5 h 124"/>
                  <a:gd name="T54" fmla="*/ 25 w 232"/>
                  <a:gd name="T55" fmla="*/ 4 h 124"/>
                  <a:gd name="T56" fmla="*/ 23 w 232"/>
                  <a:gd name="T57" fmla="*/ 3 h 124"/>
                  <a:gd name="T58" fmla="*/ 19 w 232"/>
                  <a:gd name="T59" fmla="*/ 2 h 124"/>
                  <a:gd name="T60" fmla="*/ 15 w 232"/>
                  <a:gd name="T61" fmla="*/ 1 h 124"/>
                  <a:gd name="T62" fmla="*/ 12 w 232"/>
                  <a:gd name="T63" fmla="*/ 0 h 124"/>
                  <a:gd name="T64" fmla="*/ 8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8" name="Freeform 350"/>
              <p:cNvSpPr>
                <a:spLocks noChangeAspect="1"/>
              </p:cNvSpPr>
              <p:nvPr/>
            </p:nvSpPr>
            <p:spPr bwMode="auto">
              <a:xfrm>
                <a:off x="989" y="2033"/>
                <a:ext cx="46" cy="30"/>
              </a:xfrm>
              <a:custGeom>
                <a:avLst/>
                <a:gdLst>
                  <a:gd name="T0" fmla="*/ 11 w 96"/>
                  <a:gd name="T1" fmla="*/ 7 h 61"/>
                  <a:gd name="T2" fmla="*/ 10 w 96"/>
                  <a:gd name="T3" fmla="*/ 6 h 61"/>
                  <a:gd name="T4" fmla="*/ 10 w 96"/>
                  <a:gd name="T5" fmla="*/ 6 h 61"/>
                  <a:gd name="T6" fmla="*/ 10 w 96"/>
                  <a:gd name="T7" fmla="*/ 5 h 61"/>
                  <a:gd name="T8" fmla="*/ 9 w 96"/>
                  <a:gd name="T9" fmla="*/ 4 h 61"/>
                  <a:gd name="T10" fmla="*/ 9 w 96"/>
                  <a:gd name="T11" fmla="*/ 4 h 61"/>
                  <a:gd name="T12" fmla="*/ 8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6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5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9" name="Freeform 351"/>
              <p:cNvSpPr>
                <a:spLocks noChangeAspect="1"/>
              </p:cNvSpPr>
              <p:nvPr/>
            </p:nvSpPr>
            <p:spPr bwMode="auto">
              <a:xfrm>
                <a:off x="867" y="2085"/>
                <a:ext cx="73" cy="45"/>
              </a:xfrm>
              <a:custGeom>
                <a:avLst/>
                <a:gdLst>
                  <a:gd name="T0" fmla="*/ 6 w 152"/>
                  <a:gd name="T1" fmla="*/ 0 h 92"/>
                  <a:gd name="T2" fmla="*/ 6 w 152"/>
                  <a:gd name="T3" fmla="*/ 0 h 92"/>
                  <a:gd name="T4" fmla="*/ 7 w 152"/>
                  <a:gd name="T5" fmla="*/ 0 h 92"/>
                  <a:gd name="T6" fmla="*/ 8 w 152"/>
                  <a:gd name="T7" fmla="*/ 1 h 92"/>
                  <a:gd name="T8" fmla="*/ 8 w 152"/>
                  <a:gd name="T9" fmla="*/ 1 h 92"/>
                  <a:gd name="T10" fmla="*/ 9 w 152"/>
                  <a:gd name="T11" fmla="*/ 1 h 92"/>
                  <a:gd name="T12" fmla="*/ 10 w 152"/>
                  <a:gd name="T13" fmla="*/ 1 h 92"/>
                  <a:gd name="T14" fmla="*/ 11 w 152"/>
                  <a:gd name="T15" fmla="*/ 1 h 92"/>
                  <a:gd name="T16" fmla="*/ 11 w 152"/>
                  <a:gd name="T17" fmla="*/ 1 h 92"/>
                  <a:gd name="T18" fmla="*/ 12 w 152"/>
                  <a:gd name="T19" fmla="*/ 1 h 92"/>
                  <a:gd name="T20" fmla="*/ 12 w 152"/>
                  <a:gd name="T21" fmla="*/ 0 h 92"/>
                  <a:gd name="T22" fmla="*/ 17 w 152"/>
                  <a:gd name="T23" fmla="*/ 0 h 92"/>
                  <a:gd name="T24" fmla="*/ 17 w 152"/>
                  <a:gd name="T25" fmla="*/ 0 h 92"/>
                  <a:gd name="T26" fmla="*/ 16 w 152"/>
                  <a:gd name="T27" fmla="*/ 0 h 92"/>
                  <a:gd name="T28" fmla="*/ 14 w 152"/>
                  <a:gd name="T29" fmla="*/ 1 h 92"/>
                  <a:gd name="T30" fmla="*/ 13 w 152"/>
                  <a:gd name="T31" fmla="*/ 2 h 92"/>
                  <a:gd name="T32" fmla="*/ 12 w 152"/>
                  <a:gd name="T33" fmla="*/ 2 h 92"/>
                  <a:gd name="T34" fmla="*/ 11 w 152"/>
                  <a:gd name="T35" fmla="*/ 3 h 92"/>
                  <a:gd name="T36" fmla="*/ 10 w 152"/>
                  <a:gd name="T37" fmla="*/ 3 h 92"/>
                  <a:gd name="T38" fmla="*/ 9 w 152"/>
                  <a:gd name="T39" fmla="*/ 4 h 92"/>
                  <a:gd name="T40" fmla="*/ 7 w 152"/>
                  <a:gd name="T41" fmla="*/ 4 h 92"/>
                  <a:gd name="T42" fmla="*/ 6 w 152"/>
                  <a:gd name="T43" fmla="*/ 5 h 92"/>
                  <a:gd name="T44" fmla="*/ 5 w 152"/>
                  <a:gd name="T45" fmla="*/ 5 h 92"/>
                  <a:gd name="T46" fmla="*/ 5 w 152"/>
                  <a:gd name="T47" fmla="*/ 5 h 92"/>
                  <a:gd name="T48" fmla="*/ 4 w 152"/>
                  <a:gd name="T49" fmla="*/ 6 h 92"/>
                  <a:gd name="T50" fmla="*/ 4 w 152"/>
                  <a:gd name="T51" fmla="*/ 6 h 92"/>
                  <a:gd name="T52" fmla="*/ 4 w 152"/>
                  <a:gd name="T53" fmla="*/ 7 h 92"/>
                  <a:gd name="T54" fmla="*/ 3 w 152"/>
                  <a:gd name="T55" fmla="*/ 7 h 92"/>
                  <a:gd name="T56" fmla="*/ 3 w 152"/>
                  <a:gd name="T57" fmla="*/ 8 h 92"/>
                  <a:gd name="T58" fmla="*/ 3 w 152"/>
                  <a:gd name="T59" fmla="*/ 8 h 92"/>
                  <a:gd name="T60" fmla="*/ 3 w 152"/>
                  <a:gd name="T61" fmla="*/ 9 h 92"/>
                  <a:gd name="T62" fmla="*/ 3 w 152"/>
                  <a:gd name="T63" fmla="*/ 9 h 92"/>
                  <a:gd name="T64" fmla="*/ 3 w 152"/>
                  <a:gd name="T65" fmla="*/ 10 h 92"/>
                  <a:gd name="T66" fmla="*/ 3 w 152"/>
                  <a:gd name="T67" fmla="*/ 10 h 92"/>
                  <a:gd name="T68" fmla="*/ 3 w 152"/>
                  <a:gd name="T69" fmla="*/ 10 h 92"/>
                  <a:gd name="T70" fmla="*/ 2 w 152"/>
                  <a:gd name="T71" fmla="*/ 10 h 92"/>
                  <a:gd name="T72" fmla="*/ 2 w 152"/>
                  <a:gd name="T73" fmla="*/ 11 h 92"/>
                  <a:gd name="T74" fmla="*/ 2 w 152"/>
                  <a:gd name="T75" fmla="*/ 11 h 92"/>
                  <a:gd name="T76" fmla="*/ 1 w 152"/>
                  <a:gd name="T77" fmla="*/ 11 h 92"/>
                  <a:gd name="T78" fmla="*/ 1 w 152"/>
                  <a:gd name="T79" fmla="*/ 11 h 92"/>
                  <a:gd name="T80" fmla="*/ 1 w 152"/>
                  <a:gd name="T81" fmla="*/ 11 h 92"/>
                  <a:gd name="T82" fmla="*/ 0 w 152"/>
                  <a:gd name="T83" fmla="*/ 10 h 92"/>
                  <a:gd name="T84" fmla="*/ 0 w 152"/>
                  <a:gd name="T85" fmla="*/ 10 h 92"/>
                  <a:gd name="T86" fmla="*/ 0 w 152"/>
                  <a:gd name="T87" fmla="*/ 10 h 92"/>
                  <a:gd name="T88" fmla="*/ 0 w 152"/>
                  <a:gd name="T89" fmla="*/ 10 h 92"/>
                  <a:gd name="T90" fmla="*/ 0 w 152"/>
                  <a:gd name="T91" fmla="*/ 10 h 92"/>
                  <a:gd name="T92" fmla="*/ 0 w 152"/>
                  <a:gd name="T93" fmla="*/ 10 h 92"/>
                  <a:gd name="T94" fmla="*/ 0 w 152"/>
                  <a:gd name="T95" fmla="*/ 9 h 92"/>
                  <a:gd name="T96" fmla="*/ 1 w 152"/>
                  <a:gd name="T97" fmla="*/ 8 h 92"/>
                  <a:gd name="T98" fmla="*/ 1 w 152"/>
                  <a:gd name="T99" fmla="*/ 7 h 92"/>
                  <a:gd name="T100" fmla="*/ 2 w 152"/>
                  <a:gd name="T101" fmla="*/ 6 h 92"/>
                  <a:gd name="T102" fmla="*/ 2 w 152"/>
                  <a:gd name="T103" fmla="*/ 5 h 92"/>
                  <a:gd name="T104" fmla="*/ 3 w 152"/>
                  <a:gd name="T105" fmla="*/ 4 h 92"/>
                  <a:gd name="T106" fmla="*/ 4 w 152"/>
                  <a:gd name="T107" fmla="*/ 3 h 92"/>
                  <a:gd name="T108" fmla="*/ 4 w 152"/>
                  <a:gd name="T109" fmla="*/ 2 h 92"/>
                  <a:gd name="T110" fmla="*/ 5 w 152"/>
                  <a:gd name="T111" fmla="*/ 1 h 92"/>
                  <a:gd name="T112" fmla="*/ 6 w 152"/>
                  <a:gd name="T113" fmla="*/ 0 h 92"/>
                  <a:gd name="T114" fmla="*/ 6 w 152"/>
                  <a:gd name="T115" fmla="*/ 0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2"/>
                  <a:gd name="T175" fmla="*/ 0 h 92"/>
                  <a:gd name="T176" fmla="*/ 152 w 152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2" h="92">
                    <a:moveTo>
                      <a:pt x="50" y="6"/>
                    </a:moveTo>
                    <a:lnTo>
                      <a:pt x="57" y="6"/>
                    </a:lnTo>
                    <a:lnTo>
                      <a:pt x="63" y="7"/>
                    </a:lnTo>
                    <a:lnTo>
                      <a:pt x="69" y="8"/>
                    </a:lnTo>
                    <a:lnTo>
                      <a:pt x="75" y="9"/>
                    </a:lnTo>
                    <a:lnTo>
                      <a:pt x="81" y="10"/>
                    </a:lnTo>
                    <a:lnTo>
                      <a:pt x="87" y="10"/>
                    </a:lnTo>
                    <a:lnTo>
                      <a:pt x="93" y="10"/>
                    </a:lnTo>
                    <a:lnTo>
                      <a:pt x="99" y="9"/>
                    </a:lnTo>
                    <a:lnTo>
                      <a:pt x="105" y="8"/>
                    </a:lnTo>
                    <a:lnTo>
                      <a:pt x="111" y="6"/>
                    </a:lnTo>
                    <a:lnTo>
                      <a:pt x="151" y="0"/>
                    </a:lnTo>
                    <a:lnTo>
                      <a:pt x="142" y="7"/>
                    </a:lnTo>
                    <a:lnTo>
                      <a:pt x="131" y="13"/>
                    </a:lnTo>
                    <a:lnTo>
                      <a:pt x="120" y="18"/>
                    </a:lnTo>
                    <a:lnTo>
                      <a:pt x="110" y="22"/>
                    </a:lnTo>
                    <a:lnTo>
                      <a:pt x="98" y="27"/>
                    </a:lnTo>
                    <a:lnTo>
                      <a:pt x="88" y="31"/>
                    </a:lnTo>
                    <a:lnTo>
                      <a:pt x="76" y="35"/>
                    </a:lnTo>
                    <a:lnTo>
                      <a:pt x="65" y="38"/>
                    </a:lnTo>
                    <a:lnTo>
                      <a:pt x="53" y="43"/>
                    </a:lnTo>
                    <a:lnTo>
                      <a:pt x="43" y="48"/>
                    </a:lnTo>
                    <a:lnTo>
                      <a:pt x="38" y="51"/>
                    </a:lnTo>
                    <a:lnTo>
                      <a:pt x="35" y="54"/>
                    </a:lnTo>
                    <a:lnTo>
                      <a:pt x="33" y="57"/>
                    </a:lnTo>
                    <a:lnTo>
                      <a:pt x="31" y="61"/>
                    </a:lnTo>
                    <a:lnTo>
                      <a:pt x="31" y="66"/>
                    </a:lnTo>
                    <a:lnTo>
                      <a:pt x="29" y="70"/>
                    </a:lnTo>
                    <a:lnTo>
                      <a:pt x="28" y="74"/>
                    </a:lnTo>
                    <a:lnTo>
                      <a:pt x="28" y="79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1" y="88"/>
                    </a:lnTo>
                    <a:lnTo>
                      <a:pt x="19" y="89"/>
                    </a:lnTo>
                    <a:lnTo>
                      <a:pt x="16" y="91"/>
                    </a:lnTo>
                    <a:lnTo>
                      <a:pt x="14" y="91"/>
                    </a:lnTo>
                    <a:lnTo>
                      <a:pt x="11" y="90"/>
                    </a:lnTo>
                    <a:lnTo>
                      <a:pt x="9" y="89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4" y="74"/>
                    </a:lnTo>
                    <a:lnTo>
                      <a:pt x="9" y="66"/>
                    </a:lnTo>
                    <a:lnTo>
                      <a:pt x="13" y="57"/>
                    </a:lnTo>
                    <a:lnTo>
                      <a:pt x="19" y="49"/>
                    </a:lnTo>
                    <a:lnTo>
                      <a:pt x="23" y="41"/>
                    </a:lnTo>
                    <a:lnTo>
                      <a:pt x="29" y="33"/>
                    </a:lnTo>
                    <a:lnTo>
                      <a:pt x="34" y="26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52" y="6"/>
                    </a:lnTo>
                    <a:lnTo>
                      <a:pt x="50" y="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0" name="Freeform 352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1" name="Freeform 353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2" name="Freeform 354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3" name="Freeform 355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4" name="Freeform 356"/>
              <p:cNvSpPr>
                <a:spLocks noChangeAspect="1"/>
              </p:cNvSpPr>
              <p:nvPr/>
            </p:nvSpPr>
            <p:spPr bwMode="auto">
              <a:xfrm>
                <a:off x="988" y="2039"/>
                <a:ext cx="52" cy="56"/>
              </a:xfrm>
              <a:custGeom>
                <a:avLst/>
                <a:gdLst>
                  <a:gd name="T0" fmla="*/ 11 w 108"/>
                  <a:gd name="T1" fmla="*/ 6 h 115"/>
                  <a:gd name="T2" fmla="*/ 12 w 108"/>
                  <a:gd name="T3" fmla="*/ 7 h 115"/>
                  <a:gd name="T4" fmla="*/ 12 w 108"/>
                  <a:gd name="T5" fmla="*/ 8 h 115"/>
                  <a:gd name="T6" fmla="*/ 12 w 108"/>
                  <a:gd name="T7" fmla="*/ 9 h 115"/>
                  <a:gd name="T8" fmla="*/ 12 w 108"/>
                  <a:gd name="T9" fmla="*/ 10 h 115"/>
                  <a:gd name="T10" fmla="*/ 12 w 108"/>
                  <a:gd name="T11" fmla="*/ 11 h 115"/>
                  <a:gd name="T12" fmla="*/ 12 w 108"/>
                  <a:gd name="T13" fmla="*/ 12 h 115"/>
                  <a:gd name="T14" fmla="*/ 12 w 108"/>
                  <a:gd name="T15" fmla="*/ 12 h 115"/>
                  <a:gd name="T16" fmla="*/ 12 w 108"/>
                  <a:gd name="T17" fmla="*/ 13 h 115"/>
                  <a:gd name="T18" fmla="*/ 12 w 108"/>
                  <a:gd name="T19" fmla="*/ 13 h 115"/>
                  <a:gd name="T20" fmla="*/ 12 w 108"/>
                  <a:gd name="T21" fmla="*/ 13 h 115"/>
                  <a:gd name="T22" fmla="*/ 12 w 108"/>
                  <a:gd name="T23" fmla="*/ 13 h 115"/>
                  <a:gd name="T24" fmla="*/ 12 w 108"/>
                  <a:gd name="T25" fmla="*/ 12 h 115"/>
                  <a:gd name="T26" fmla="*/ 12 w 108"/>
                  <a:gd name="T27" fmla="*/ 11 h 115"/>
                  <a:gd name="T28" fmla="*/ 12 w 108"/>
                  <a:gd name="T29" fmla="*/ 10 h 115"/>
                  <a:gd name="T30" fmla="*/ 12 w 108"/>
                  <a:gd name="T31" fmla="*/ 9 h 115"/>
                  <a:gd name="T32" fmla="*/ 11 w 108"/>
                  <a:gd name="T33" fmla="*/ 8 h 115"/>
                  <a:gd name="T34" fmla="*/ 11 w 108"/>
                  <a:gd name="T35" fmla="*/ 7 h 115"/>
                  <a:gd name="T36" fmla="*/ 10 w 108"/>
                  <a:gd name="T37" fmla="*/ 6 h 115"/>
                  <a:gd name="T38" fmla="*/ 9 w 108"/>
                  <a:gd name="T39" fmla="*/ 5 h 115"/>
                  <a:gd name="T40" fmla="*/ 8 w 108"/>
                  <a:gd name="T41" fmla="*/ 4 h 115"/>
                  <a:gd name="T42" fmla="*/ 7 w 108"/>
                  <a:gd name="T43" fmla="*/ 4 h 115"/>
                  <a:gd name="T44" fmla="*/ 7 w 108"/>
                  <a:gd name="T45" fmla="*/ 4 h 115"/>
                  <a:gd name="T46" fmla="*/ 7 w 108"/>
                  <a:gd name="T47" fmla="*/ 4 h 115"/>
                  <a:gd name="T48" fmla="*/ 7 w 108"/>
                  <a:gd name="T49" fmla="*/ 3 h 115"/>
                  <a:gd name="T50" fmla="*/ 7 w 108"/>
                  <a:gd name="T51" fmla="*/ 3 h 115"/>
                  <a:gd name="T52" fmla="*/ 6 w 108"/>
                  <a:gd name="T53" fmla="*/ 2 h 115"/>
                  <a:gd name="T54" fmla="*/ 5 w 108"/>
                  <a:gd name="T55" fmla="*/ 2 h 115"/>
                  <a:gd name="T56" fmla="*/ 4 w 108"/>
                  <a:gd name="T57" fmla="*/ 1 h 115"/>
                  <a:gd name="T58" fmla="*/ 3 w 108"/>
                  <a:gd name="T59" fmla="*/ 1 h 115"/>
                  <a:gd name="T60" fmla="*/ 2 w 108"/>
                  <a:gd name="T61" fmla="*/ 0 h 115"/>
                  <a:gd name="T62" fmla="*/ 1 w 108"/>
                  <a:gd name="T63" fmla="*/ 0 h 115"/>
                  <a:gd name="T64" fmla="*/ 0 w 108"/>
                  <a:gd name="T65" fmla="*/ 0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115"/>
                  <a:gd name="T101" fmla="*/ 108 w 108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115">
                    <a:moveTo>
                      <a:pt x="100" y="53"/>
                    </a:moveTo>
                    <a:lnTo>
                      <a:pt x="103" y="62"/>
                    </a:lnTo>
                    <a:lnTo>
                      <a:pt x="104" y="71"/>
                    </a:lnTo>
                    <a:lnTo>
                      <a:pt x="106" y="80"/>
                    </a:lnTo>
                    <a:lnTo>
                      <a:pt x="107" y="88"/>
                    </a:lnTo>
                    <a:lnTo>
                      <a:pt x="107" y="95"/>
                    </a:lnTo>
                    <a:lnTo>
                      <a:pt x="107" y="101"/>
                    </a:lnTo>
                    <a:lnTo>
                      <a:pt x="107" y="106"/>
                    </a:lnTo>
                    <a:lnTo>
                      <a:pt x="106" y="111"/>
                    </a:lnTo>
                    <a:lnTo>
                      <a:pt x="106" y="113"/>
                    </a:lnTo>
                    <a:lnTo>
                      <a:pt x="106" y="114"/>
                    </a:lnTo>
                    <a:lnTo>
                      <a:pt x="106" y="107"/>
                    </a:lnTo>
                    <a:lnTo>
                      <a:pt x="106" y="99"/>
                    </a:lnTo>
                    <a:lnTo>
                      <a:pt x="104" y="90"/>
                    </a:lnTo>
                    <a:lnTo>
                      <a:pt x="102" y="81"/>
                    </a:lnTo>
                    <a:lnTo>
                      <a:pt x="98" y="72"/>
                    </a:lnTo>
                    <a:lnTo>
                      <a:pt x="94" y="63"/>
                    </a:lnTo>
                    <a:lnTo>
                      <a:pt x="89" y="55"/>
                    </a:lnTo>
                    <a:lnTo>
                      <a:pt x="82" y="46"/>
                    </a:lnTo>
                    <a:lnTo>
                      <a:pt x="75" y="39"/>
                    </a:lnTo>
                    <a:lnTo>
                      <a:pt x="66" y="33"/>
                    </a:lnTo>
                    <a:lnTo>
                      <a:pt x="66" y="32"/>
                    </a:lnTo>
                    <a:lnTo>
                      <a:pt x="63" y="30"/>
                    </a:lnTo>
                    <a:lnTo>
                      <a:pt x="60" y="26"/>
                    </a:lnTo>
                    <a:lnTo>
                      <a:pt x="54" y="23"/>
                    </a:lnTo>
                    <a:lnTo>
                      <a:pt x="47" y="18"/>
                    </a:lnTo>
                    <a:lnTo>
                      <a:pt x="40" y="13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5" name="Freeform 357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6" name="Freeform 35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7" name="Freeform 35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8" name="Freeform 36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noFill/>
              <a:ln w="12700" cap="rnd">
                <a:solidFill>
                  <a:srgbClr val="A57E9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9" name="Freeform 361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8"/>
              </a:xfrm>
              <a:custGeom>
                <a:avLst/>
                <a:gdLst>
                  <a:gd name="T0" fmla="*/ 3 w 278"/>
                  <a:gd name="T1" fmla="*/ 132 h 1197"/>
                  <a:gd name="T2" fmla="*/ 2 w 278"/>
                  <a:gd name="T3" fmla="*/ 131 h 1197"/>
                  <a:gd name="T4" fmla="*/ 2 w 278"/>
                  <a:gd name="T5" fmla="*/ 127 h 1197"/>
                  <a:gd name="T6" fmla="*/ 1 w 278"/>
                  <a:gd name="T7" fmla="*/ 122 h 1197"/>
                  <a:gd name="T8" fmla="*/ 1 w 278"/>
                  <a:gd name="T9" fmla="*/ 118 h 1197"/>
                  <a:gd name="T10" fmla="*/ 1 w 278"/>
                  <a:gd name="T11" fmla="*/ 114 h 1197"/>
                  <a:gd name="T12" fmla="*/ 1 w 278"/>
                  <a:gd name="T13" fmla="*/ 113 h 1197"/>
                  <a:gd name="T14" fmla="*/ 2 w 278"/>
                  <a:gd name="T15" fmla="*/ 111 h 1197"/>
                  <a:gd name="T16" fmla="*/ 3 w 278"/>
                  <a:gd name="T17" fmla="*/ 109 h 1197"/>
                  <a:gd name="T18" fmla="*/ 4 w 278"/>
                  <a:gd name="T19" fmla="*/ 107 h 1197"/>
                  <a:gd name="T20" fmla="*/ 4 w 278"/>
                  <a:gd name="T21" fmla="*/ 105 h 1197"/>
                  <a:gd name="T22" fmla="*/ 5 w 278"/>
                  <a:gd name="T23" fmla="*/ 105 h 1197"/>
                  <a:gd name="T24" fmla="*/ 4 w 278"/>
                  <a:gd name="T25" fmla="*/ 104 h 1197"/>
                  <a:gd name="T26" fmla="*/ 4 w 278"/>
                  <a:gd name="T27" fmla="*/ 103 h 1197"/>
                  <a:gd name="T28" fmla="*/ 3 w 278"/>
                  <a:gd name="T29" fmla="*/ 102 h 1197"/>
                  <a:gd name="T30" fmla="*/ 1 w 278"/>
                  <a:gd name="T31" fmla="*/ 99 h 1197"/>
                  <a:gd name="T32" fmla="*/ 0 w 278"/>
                  <a:gd name="T33" fmla="*/ 97 h 1197"/>
                  <a:gd name="T34" fmla="*/ 0 w 278"/>
                  <a:gd name="T35" fmla="*/ 96 h 1197"/>
                  <a:gd name="T36" fmla="*/ 0 w 278"/>
                  <a:gd name="T37" fmla="*/ 93 h 1197"/>
                  <a:gd name="T38" fmla="*/ 0 w 278"/>
                  <a:gd name="T39" fmla="*/ 88 h 1197"/>
                  <a:gd name="T40" fmla="*/ 1 w 278"/>
                  <a:gd name="T41" fmla="*/ 83 h 1197"/>
                  <a:gd name="T42" fmla="*/ 1 w 278"/>
                  <a:gd name="T43" fmla="*/ 78 h 1197"/>
                  <a:gd name="T44" fmla="*/ 2 w 278"/>
                  <a:gd name="T45" fmla="*/ 73 h 1197"/>
                  <a:gd name="T46" fmla="*/ 2 w 278"/>
                  <a:gd name="T47" fmla="*/ 71 h 1197"/>
                  <a:gd name="T48" fmla="*/ 3 w 278"/>
                  <a:gd name="T49" fmla="*/ 69 h 1197"/>
                  <a:gd name="T50" fmla="*/ 4 w 278"/>
                  <a:gd name="T51" fmla="*/ 67 h 1197"/>
                  <a:gd name="T52" fmla="*/ 6 w 278"/>
                  <a:gd name="T53" fmla="*/ 65 h 1197"/>
                  <a:gd name="T54" fmla="*/ 7 w 278"/>
                  <a:gd name="T55" fmla="*/ 64 h 1197"/>
                  <a:gd name="T56" fmla="*/ 7 w 278"/>
                  <a:gd name="T57" fmla="*/ 64 h 1197"/>
                  <a:gd name="T58" fmla="*/ 7 w 278"/>
                  <a:gd name="T59" fmla="*/ 62 h 1197"/>
                  <a:gd name="T60" fmla="*/ 7 w 278"/>
                  <a:gd name="T61" fmla="*/ 59 h 1197"/>
                  <a:gd name="T62" fmla="*/ 7 w 278"/>
                  <a:gd name="T63" fmla="*/ 55 h 1197"/>
                  <a:gd name="T64" fmla="*/ 7 w 278"/>
                  <a:gd name="T65" fmla="*/ 51 h 1197"/>
                  <a:gd name="T66" fmla="*/ 8 w 278"/>
                  <a:gd name="T67" fmla="*/ 46 h 1197"/>
                  <a:gd name="T68" fmla="*/ 8 w 278"/>
                  <a:gd name="T69" fmla="*/ 44 h 1197"/>
                  <a:gd name="T70" fmla="*/ 10 w 278"/>
                  <a:gd name="T71" fmla="*/ 41 h 1197"/>
                  <a:gd name="T72" fmla="*/ 13 w 278"/>
                  <a:gd name="T73" fmla="*/ 37 h 1197"/>
                  <a:gd name="T74" fmla="*/ 16 w 278"/>
                  <a:gd name="T75" fmla="*/ 33 h 1197"/>
                  <a:gd name="T76" fmla="*/ 17 w 278"/>
                  <a:gd name="T77" fmla="*/ 32 h 1197"/>
                  <a:gd name="T78" fmla="*/ 17 w 278"/>
                  <a:gd name="T79" fmla="*/ 31 h 1197"/>
                  <a:gd name="T80" fmla="*/ 17 w 278"/>
                  <a:gd name="T81" fmla="*/ 31 h 1197"/>
                  <a:gd name="T82" fmla="*/ 17 w 278"/>
                  <a:gd name="T83" fmla="*/ 29 h 1197"/>
                  <a:gd name="T84" fmla="*/ 17 w 278"/>
                  <a:gd name="T85" fmla="*/ 27 h 1197"/>
                  <a:gd name="T86" fmla="*/ 17 w 278"/>
                  <a:gd name="T87" fmla="*/ 25 h 1197"/>
                  <a:gd name="T88" fmla="*/ 17 w 278"/>
                  <a:gd name="T89" fmla="*/ 23 h 1197"/>
                  <a:gd name="T90" fmla="*/ 17 w 278"/>
                  <a:gd name="T91" fmla="*/ 22 h 1197"/>
                  <a:gd name="T92" fmla="*/ 19 w 278"/>
                  <a:gd name="T93" fmla="*/ 19 h 1197"/>
                  <a:gd name="T94" fmla="*/ 22 w 278"/>
                  <a:gd name="T95" fmla="*/ 16 h 1197"/>
                  <a:gd name="T96" fmla="*/ 25 w 278"/>
                  <a:gd name="T97" fmla="*/ 14 h 1197"/>
                  <a:gd name="T98" fmla="*/ 26 w 278"/>
                  <a:gd name="T99" fmla="*/ 13 h 1197"/>
                  <a:gd name="T100" fmla="*/ 27 w 278"/>
                  <a:gd name="T101" fmla="*/ 12 h 1197"/>
                  <a:gd name="T102" fmla="*/ 27 w 278"/>
                  <a:gd name="T103" fmla="*/ 11 h 1197"/>
                  <a:gd name="T104" fmla="*/ 27 w 278"/>
                  <a:gd name="T105" fmla="*/ 9 h 1197"/>
                  <a:gd name="T106" fmla="*/ 28 w 278"/>
                  <a:gd name="T107" fmla="*/ 6 h 1197"/>
                  <a:gd name="T108" fmla="*/ 30 w 278"/>
                  <a:gd name="T109" fmla="*/ 3 h 1197"/>
                  <a:gd name="T110" fmla="*/ 32 w 278"/>
                  <a:gd name="T111" fmla="*/ 0 h 1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97"/>
                  <a:gd name="T170" fmla="*/ 278 w 278"/>
                  <a:gd name="T171" fmla="*/ 1197 h 1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97">
                    <a:moveTo>
                      <a:pt x="29" y="1196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0" name="Freeform 362"/>
              <p:cNvSpPr>
                <a:spLocks noChangeAspect="1"/>
              </p:cNvSpPr>
              <p:nvPr/>
            </p:nvSpPr>
            <p:spPr bwMode="auto">
              <a:xfrm>
                <a:off x="882" y="2222"/>
                <a:ext cx="47" cy="8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0 h 17"/>
                  <a:gd name="T4" fmla="*/ 2 w 97"/>
                  <a:gd name="T5" fmla="*/ 0 h 17"/>
                  <a:gd name="T6" fmla="*/ 3 w 97"/>
                  <a:gd name="T7" fmla="*/ 0 h 17"/>
                  <a:gd name="T8" fmla="*/ 4 w 97"/>
                  <a:gd name="T9" fmla="*/ 0 h 17"/>
                  <a:gd name="T10" fmla="*/ 5 w 97"/>
                  <a:gd name="T11" fmla="*/ 0 h 17"/>
                  <a:gd name="T12" fmla="*/ 6 w 97"/>
                  <a:gd name="T13" fmla="*/ 0 h 17"/>
                  <a:gd name="T14" fmla="*/ 7 w 97"/>
                  <a:gd name="T15" fmla="*/ 1 h 17"/>
                  <a:gd name="T16" fmla="*/ 8 w 97"/>
                  <a:gd name="T17" fmla="*/ 1 h 17"/>
                  <a:gd name="T18" fmla="*/ 10 w 97"/>
                  <a:gd name="T19" fmla="*/ 1 h 17"/>
                  <a:gd name="T20" fmla="*/ 11 w 9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3" y="2"/>
                    </a:lnTo>
                    <a:lnTo>
                      <a:pt x="53" y="5"/>
                    </a:lnTo>
                    <a:lnTo>
                      <a:pt x="63" y="8"/>
                    </a:lnTo>
                    <a:lnTo>
                      <a:pt x="73" y="10"/>
                    </a:lnTo>
                    <a:lnTo>
                      <a:pt x="85" y="13"/>
                    </a:lnTo>
                    <a:lnTo>
                      <a:pt x="9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1" name="Freeform 363"/>
              <p:cNvSpPr>
                <a:spLocks noChangeAspect="1"/>
              </p:cNvSpPr>
              <p:nvPr/>
            </p:nvSpPr>
            <p:spPr bwMode="auto">
              <a:xfrm>
                <a:off x="931" y="2235"/>
                <a:ext cx="55" cy="46"/>
              </a:xfrm>
              <a:custGeom>
                <a:avLst/>
                <a:gdLst>
                  <a:gd name="T0" fmla="*/ 0 w 115"/>
                  <a:gd name="T1" fmla="*/ 11 h 95"/>
                  <a:gd name="T2" fmla="*/ 0 w 115"/>
                  <a:gd name="T3" fmla="*/ 11 h 95"/>
                  <a:gd name="T4" fmla="*/ 0 w 115"/>
                  <a:gd name="T5" fmla="*/ 10 h 95"/>
                  <a:gd name="T6" fmla="*/ 1 w 115"/>
                  <a:gd name="T7" fmla="*/ 9 h 95"/>
                  <a:gd name="T8" fmla="*/ 2 w 115"/>
                  <a:gd name="T9" fmla="*/ 8 h 95"/>
                  <a:gd name="T10" fmla="*/ 2 w 115"/>
                  <a:gd name="T11" fmla="*/ 7 h 95"/>
                  <a:gd name="T12" fmla="*/ 3 w 115"/>
                  <a:gd name="T13" fmla="*/ 5 h 95"/>
                  <a:gd name="T14" fmla="*/ 4 w 115"/>
                  <a:gd name="T15" fmla="*/ 3 h 95"/>
                  <a:gd name="T16" fmla="*/ 5 w 115"/>
                  <a:gd name="T17" fmla="*/ 2 h 95"/>
                  <a:gd name="T18" fmla="*/ 5 w 115"/>
                  <a:gd name="T19" fmla="*/ 1 h 95"/>
                  <a:gd name="T20" fmla="*/ 5 w 115"/>
                  <a:gd name="T21" fmla="*/ 1 h 95"/>
                  <a:gd name="T22" fmla="*/ 5 w 115"/>
                  <a:gd name="T23" fmla="*/ 1 h 95"/>
                  <a:gd name="T24" fmla="*/ 6 w 115"/>
                  <a:gd name="T25" fmla="*/ 0 h 95"/>
                  <a:gd name="T26" fmla="*/ 7 w 115"/>
                  <a:gd name="T27" fmla="*/ 0 h 95"/>
                  <a:gd name="T28" fmla="*/ 8 w 115"/>
                  <a:gd name="T29" fmla="*/ 0 h 95"/>
                  <a:gd name="T30" fmla="*/ 8 w 115"/>
                  <a:gd name="T31" fmla="*/ 0 h 95"/>
                  <a:gd name="T32" fmla="*/ 9 w 115"/>
                  <a:gd name="T33" fmla="*/ 0 h 95"/>
                  <a:gd name="T34" fmla="*/ 10 w 115"/>
                  <a:gd name="T35" fmla="*/ 0 h 95"/>
                  <a:gd name="T36" fmla="*/ 11 w 115"/>
                  <a:gd name="T37" fmla="*/ 0 h 95"/>
                  <a:gd name="T38" fmla="*/ 11 w 115"/>
                  <a:gd name="T39" fmla="*/ 0 h 95"/>
                  <a:gd name="T40" fmla="*/ 12 w 115"/>
                  <a:gd name="T41" fmla="*/ 0 h 95"/>
                  <a:gd name="T42" fmla="*/ 12 w 115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5"/>
                  <a:gd name="T67" fmla="*/ 0 h 95"/>
                  <a:gd name="T68" fmla="*/ 115 w 115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5" h="95">
                    <a:moveTo>
                      <a:pt x="0" y="94"/>
                    </a:moveTo>
                    <a:lnTo>
                      <a:pt x="1" y="94"/>
                    </a:lnTo>
                    <a:lnTo>
                      <a:pt x="5" y="89"/>
                    </a:lnTo>
                    <a:lnTo>
                      <a:pt x="10" y="81"/>
                    </a:lnTo>
                    <a:lnTo>
                      <a:pt x="17" y="70"/>
                    </a:lnTo>
                    <a:lnTo>
                      <a:pt x="23" y="57"/>
                    </a:lnTo>
                    <a:lnTo>
                      <a:pt x="29" y="45"/>
                    </a:lnTo>
                    <a:lnTo>
                      <a:pt x="36" y="32"/>
                    </a:lnTo>
                    <a:lnTo>
                      <a:pt x="42" y="21"/>
                    </a:lnTo>
                    <a:lnTo>
                      <a:pt x="48" y="13"/>
                    </a:lnTo>
                    <a:lnTo>
                      <a:pt x="51" y="8"/>
                    </a:lnTo>
                    <a:lnTo>
                      <a:pt x="57" y="4"/>
                    </a:lnTo>
                    <a:lnTo>
                      <a:pt x="63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6" y="1"/>
                    </a:lnTo>
                    <a:lnTo>
                      <a:pt x="102" y="2"/>
                    </a:lnTo>
                    <a:lnTo>
                      <a:pt x="108" y="2"/>
                    </a:lnTo>
                    <a:lnTo>
                      <a:pt x="114" y="3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2" name="Freeform 364"/>
              <p:cNvSpPr>
                <a:spLocks noChangeAspect="1"/>
              </p:cNvSpPr>
              <p:nvPr/>
            </p:nvSpPr>
            <p:spPr bwMode="auto">
              <a:xfrm>
                <a:off x="885" y="2209"/>
                <a:ext cx="111" cy="21"/>
              </a:xfrm>
              <a:custGeom>
                <a:avLst/>
                <a:gdLst>
                  <a:gd name="T0" fmla="*/ 25 w 231"/>
                  <a:gd name="T1" fmla="*/ 5 h 43"/>
                  <a:gd name="T2" fmla="*/ 24 w 231"/>
                  <a:gd name="T3" fmla="*/ 4 h 43"/>
                  <a:gd name="T4" fmla="*/ 22 w 231"/>
                  <a:gd name="T5" fmla="*/ 3 h 43"/>
                  <a:gd name="T6" fmla="*/ 19 w 231"/>
                  <a:gd name="T7" fmla="*/ 3 h 43"/>
                  <a:gd name="T8" fmla="*/ 18 w 231"/>
                  <a:gd name="T9" fmla="*/ 2 h 43"/>
                  <a:gd name="T10" fmla="*/ 16 w 231"/>
                  <a:gd name="T11" fmla="*/ 1 h 43"/>
                  <a:gd name="T12" fmla="*/ 14 w 231"/>
                  <a:gd name="T13" fmla="*/ 1 h 43"/>
                  <a:gd name="T14" fmla="*/ 12 w 231"/>
                  <a:gd name="T15" fmla="*/ 0 h 43"/>
                  <a:gd name="T16" fmla="*/ 11 w 231"/>
                  <a:gd name="T17" fmla="*/ 0 h 43"/>
                  <a:gd name="T18" fmla="*/ 9 w 231"/>
                  <a:gd name="T19" fmla="*/ 0 h 43"/>
                  <a:gd name="T20" fmla="*/ 6 w 231"/>
                  <a:gd name="T21" fmla="*/ 0 h 43"/>
                  <a:gd name="T22" fmla="*/ 6 w 231"/>
                  <a:gd name="T23" fmla="*/ 0 h 43"/>
                  <a:gd name="T24" fmla="*/ 6 w 231"/>
                  <a:gd name="T25" fmla="*/ 0 h 43"/>
                  <a:gd name="T26" fmla="*/ 5 w 231"/>
                  <a:gd name="T27" fmla="*/ 0 h 43"/>
                  <a:gd name="T28" fmla="*/ 5 w 231"/>
                  <a:gd name="T29" fmla="*/ 0 h 43"/>
                  <a:gd name="T30" fmla="*/ 4 w 231"/>
                  <a:gd name="T31" fmla="*/ 0 h 43"/>
                  <a:gd name="T32" fmla="*/ 3 w 231"/>
                  <a:gd name="T33" fmla="*/ 0 h 43"/>
                  <a:gd name="T34" fmla="*/ 2 w 231"/>
                  <a:gd name="T35" fmla="*/ 0 h 43"/>
                  <a:gd name="T36" fmla="*/ 2 w 231"/>
                  <a:gd name="T37" fmla="*/ 0 h 43"/>
                  <a:gd name="T38" fmla="*/ 1 w 231"/>
                  <a:gd name="T39" fmla="*/ 0 h 43"/>
                  <a:gd name="T40" fmla="*/ 0 w 231"/>
                  <a:gd name="T41" fmla="*/ 0 h 43"/>
                  <a:gd name="T42" fmla="*/ 0 w 231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1"/>
                  <a:gd name="T67" fmla="*/ 0 h 43"/>
                  <a:gd name="T68" fmla="*/ 231 w 231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1" h="43">
                    <a:moveTo>
                      <a:pt x="230" y="42"/>
                    </a:moveTo>
                    <a:lnTo>
                      <a:pt x="211" y="36"/>
                    </a:lnTo>
                    <a:lnTo>
                      <a:pt x="193" y="31"/>
                    </a:lnTo>
                    <a:lnTo>
                      <a:pt x="175" y="25"/>
                    </a:lnTo>
                    <a:lnTo>
                      <a:pt x="159" y="20"/>
                    </a:lnTo>
                    <a:lnTo>
                      <a:pt x="143" y="15"/>
                    </a:lnTo>
                    <a:lnTo>
                      <a:pt x="126" y="10"/>
                    </a:lnTo>
                    <a:lnTo>
                      <a:pt x="110" y="7"/>
                    </a:lnTo>
                    <a:lnTo>
                      <a:pt x="94" y="4"/>
                    </a:lnTo>
                    <a:lnTo>
                      <a:pt x="77" y="2"/>
                    </a:lnTo>
                    <a:lnTo>
                      <a:pt x="59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3" name="Freeform 365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8"/>
                  <a:gd name="T133" fmla="*/ 0 h 529"/>
                  <a:gd name="T134" fmla="*/ 528 w 528"/>
                  <a:gd name="T135" fmla="*/ 529 h 5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solidFill>
                <a:srgbClr val="FFA2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4" name="Freeform 366"/>
              <p:cNvSpPr>
                <a:spLocks noChangeAspect="1"/>
              </p:cNvSpPr>
              <p:nvPr/>
            </p:nvSpPr>
            <p:spPr bwMode="auto">
              <a:xfrm>
                <a:off x="1022" y="2250"/>
                <a:ext cx="244" cy="216"/>
              </a:xfrm>
              <a:custGeom>
                <a:avLst/>
                <a:gdLst>
                  <a:gd name="T0" fmla="*/ 16 w 505"/>
                  <a:gd name="T1" fmla="*/ 4 h 446"/>
                  <a:gd name="T2" fmla="*/ 19 w 505"/>
                  <a:gd name="T3" fmla="*/ 7 h 446"/>
                  <a:gd name="T4" fmla="*/ 22 w 505"/>
                  <a:gd name="T5" fmla="*/ 10 h 446"/>
                  <a:gd name="T6" fmla="*/ 24 w 505"/>
                  <a:gd name="T7" fmla="*/ 14 h 446"/>
                  <a:gd name="T8" fmla="*/ 27 w 505"/>
                  <a:gd name="T9" fmla="*/ 18 h 446"/>
                  <a:gd name="T10" fmla="*/ 29 w 505"/>
                  <a:gd name="T11" fmla="*/ 23 h 446"/>
                  <a:gd name="T12" fmla="*/ 30 w 505"/>
                  <a:gd name="T13" fmla="*/ 26 h 446"/>
                  <a:gd name="T14" fmla="*/ 31 w 505"/>
                  <a:gd name="T15" fmla="*/ 27 h 446"/>
                  <a:gd name="T16" fmla="*/ 22 w 505"/>
                  <a:gd name="T17" fmla="*/ 26 h 446"/>
                  <a:gd name="T18" fmla="*/ 10 w 505"/>
                  <a:gd name="T19" fmla="*/ 24 h 446"/>
                  <a:gd name="T20" fmla="*/ 1 w 505"/>
                  <a:gd name="T21" fmla="*/ 23 h 446"/>
                  <a:gd name="T22" fmla="*/ 0 w 505"/>
                  <a:gd name="T23" fmla="*/ 23 h 446"/>
                  <a:gd name="T24" fmla="*/ 0 w 505"/>
                  <a:gd name="T25" fmla="*/ 25 h 446"/>
                  <a:gd name="T26" fmla="*/ 0 w 505"/>
                  <a:gd name="T27" fmla="*/ 27 h 446"/>
                  <a:gd name="T28" fmla="*/ 0 w 505"/>
                  <a:gd name="T29" fmla="*/ 29 h 446"/>
                  <a:gd name="T30" fmla="*/ 0 w 505"/>
                  <a:gd name="T31" fmla="*/ 30 h 446"/>
                  <a:gd name="T32" fmla="*/ 0 w 505"/>
                  <a:gd name="T33" fmla="*/ 30 h 446"/>
                  <a:gd name="T34" fmla="*/ 0 w 505"/>
                  <a:gd name="T35" fmla="*/ 31 h 446"/>
                  <a:gd name="T36" fmla="*/ 0 w 505"/>
                  <a:gd name="T37" fmla="*/ 33 h 446"/>
                  <a:gd name="T38" fmla="*/ 5 w 505"/>
                  <a:gd name="T39" fmla="*/ 33 h 446"/>
                  <a:gd name="T40" fmla="*/ 15 w 505"/>
                  <a:gd name="T41" fmla="*/ 35 h 446"/>
                  <a:gd name="T42" fmla="*/ 25 w 505"/>
                  <a:gd name="T43" fmla="*/ 36 h 446"/>
                  <a:gd name="T44" fmla="*/ 29 w 505"/>
                  <a:gd name="T45" fmla="*/ 38 h 446"/>
                  <a:gd name="T46" fmla="*/ 36 w 505"/>
                  <a:gd name="T47" fmla="*/ 42 h 446"/>
                  <a:gd name="T48" fmla="*/ 43 w 505"/>
                  <a:gd name="T49" fmla="*/ 46 h 446"/>
                  <a:gd name="T50" fmla="*/ 48 w 505"/>
                  <a:gd name="T51" fmla="*/ 50 h 446"/>
                  <a:gd name="T52" fmla="*/ 49 w 505"/>
                  <a:gd name="T53" fmla="*/ 51 h 446"/>
                  <a:gd name="T54" fmla="*/ 50 w 505"/>
                  <a:gd name="T55" fmla="*/ 50 h 446"/>
                  <a:gd name="T56" fmla="*/ 50 w 505"/>
                  <a:gd name="T57" fmla="*/ 50 h 446"/>
                  <a:gd name="T58" fmla="*/ 51 w 505"/>
                  <a:gd name="T59" fmla="*/ 49 h 446"/>
                  <a:gd name="T60" fmla="*/ 52 w 505"/>
                  <a:gd name="T61" fmla="*/ 47 h 446"/>
                  <a:gd name="T62" fmla="*/ 55 w 505"/>
                  <a:gd name="T63" fmla="*/ 45 h 446"/>
                  <a:gd name="T64" fmla="*/ 56 w 505"/>
                  <a:gd name="T65" fmla="*/ 42 h 446"/>
                  <a:gd name="T66" fmla="*/ 57 w 505"/>
                  <a:gd name="T67" fmla="*/ 37 h 446"/>
                  <a:gd name="T68" fmla="*/ 56 w 505"/>
                  <a:gd name="T69" fmla="*/ 37 h 446"/>
                  <a:gd name="T70" fmla="*/ 51 w 505"/>
                  <a:gd name="T71" fmla="*/ 34 h 446"/>
                  <a:gd name="T72" fmla="*/ 43 w 505"/>
                  <a:gd name="T73" fmla="*/ 29 h 446"/>
                  <a:gd name="T74" fmla="*/ 38 w 505"/>
                  <a:gd name="T75" fmla="*/ 25 h 446"/>
                  <a:gd name="T76" fmla="*/ 36 w 505"/>
                  <a:gd name="T77" fmla="*/ 22 h 446"/>
                  <a:gd name="T78" fmla="*/ 30 w 505"/>
                  <a:gd name="T79" fmla="*/ 14 h 446"/>
                  <a:gd name="T80" fmla="*/ 25 w 505"/>
                  <a:gd name="T81" fmla="*/ 5 h 446"/>
                  <a:gd name="T82" fmla="*/ 21 w 505"/>
                  <a:gd name="T83" fmla="*/ 0 h 446"/>
                  <a:gd name="T84" fmla="*/ 19 w 505"/>
                  <a:gd name="T85" fmla="*/ 0 h 446"/>
                  <a:gd name="T86" fmla="*/ 17 w 505"/>
                  <a:gd name="T87" fmla="*/ 1 h 446"/>
                  <a:gd name="T88" fmla="*/ 15 w 505"/>
                  <a:gd name="T89" fmla="*/ 2 h 446"/>
                  <a:gd name="T90" fmla="*/ 16 w 505"/>
                  <a:gd name="T91" fmla="*/ 4 h 4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5"/>
                  <a:gd name="T139" fmla="*/ 0 h 446"/>
                  <a:gd name="T140" fmla="*/ 505 w 505"/>
                  <a:gd name="T141" fmla="*/ 446 h 4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5" h="446">
                    <a:moveTo>
                      <a:pt x="142" y="33"/>
                    </a:moveTo>
                    <a:lnTo>
                      <a:pt x="143" y="34"/>
                    </a:lnTo>
                    <a:lnTo>
                      <a:pt x="147" y="37"/>
                    </a:lnTo>
                    <a:lnTo>
                      <a:pt x="152" y="42"/>
                    </a:lnTo>
                    <a:lnTo>
                      <a:pt x="159" y="49"/>
                    </a:lnTo>
                    <a:lnTo>
                      <a:pt x="167" y="58"/>
                    </a:lnTo>
                    <a:lnTo>
                      <a:pt x="176" y="67"/>
                    </a:lnTo>
                    <a:lnTo>
                      <a:pt x="186" y="78"/>
                    </a:lnTo>
                    <a:lnTo>
                      <a:pt x="196" y="90"/>
                    </a:lnTo>
                    <a:lnTo>
                      <a:pt x="206" y="103"/>
                    </a:lnTo>
                    <a:lnTo>
                      <a:pt x="215" y="117"/>
                    </a:lnTo>
                    <a:lnTo>
                      <a:pt x="223" y="131"/>
                    </a:lnTo>
                    <a:lnTo>
                      <a:pt x="231" y="146"/>
                    </a:lnTo>
                    <a:lnTo>
                      <a:pt x="238" y="160"/>
                    </a:lnTo>
                    <a:lnTo>
                      <a:pt x="244" y="175"/>
                    </a:lnTo>
                    <a:lnTo>
                      <a:pt x="249" y="188"/>
                    </a:lnTo>
                    <a:lnTo>
                      <a:pt x="254" y="201"/>
                    </a:lnTo>
                    <a:lnTo>
                      <a:pt x="260" y="213"/>
                    </a:lnTo>
                    <a:lnTo>
                      <a:pt x="264" y="223"/>
                    </a:lnTo>
                    <a:lnTo>
                      <a:pt x="270" y="230"/>
                    </a:lnTo>
                    <a:lnTo>
                      <a:pt x="275" y="235"/>
                    </a:lnTo>
                    <a:lnTo>
                      <a:pt x="273" y="238"/>
                    </a:lnTo>
                    <a:lnTo>
                      <a:pt x="257" y="238"/>
                    </a:lnTo>
                    <a:lnTo>
                      <a:pt x="232" y="235"/>
                    </a:lnTo>
                    <a:lnTo>
                      <a:pt x="199" y="231"/>
                    </a:lnTo>
                    <a:lnTo>
                      <a:pt x="161" y="226"/>
                    </a:lnTo>
                    <a:lnTo>
                      <a:pt x="122" y="219"/>
                    </a:lnTo>
                    <a:lnTo>
                      <a:pt x="85" y="213"/>
                    </a:lnTo>
                    <a:lnTo>
                      <a:pt x="52" y="208"/>
                    </a:lnTo>
                    <a:lnTo>
                      <a:pt x="26" y="204"/>
                    </a:lnTo>
                    <a:lnTo>
                      <a:pt x="10" y="201"/>
                    </a:lnTo>
                    <a:lnTo>
                      <a:pt x="6" y="200"/>
                    </a:lnTo>
                    <a:lnTo>
                      <a:pt x="5" y="205"/>
                    </a:lnTo>
                    <a:lnTo>
                      <a:pt x="4" y="211"/>
                    </a:lnTo>
                    <a:lnTo>
                      <a:pt x="3" y="216"/>
                    </a:lnTo>
                    <a:lnTo>
                      <a:pt x="2" y="223"/>
                    </a:lnTo>
                    <a:lnTo>
                      <a:pt x="1" y="228"/>
                    </a:lnTo>
                    <a:lnTo>
                      <a:pt x="1" y="234"/>
                    </a:lnTo>
                    <a:lnTo>
                      <a:pt x="1" y="239"/>
                    </a:lnTo>
                    <a:lnTo>
                      <a:pt x="1" y="245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0" y="264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1" y="270"/>
                    </a:lnTo>
                    <a:lnTo>
                      <a:pt x="1" y="272"/>
                    </a:lnTo>
                    <a:lnTo>
                      <a:pt x="1" y="273"/>
                    </a:lnTo>
                    <a:lnTo>
                      <a:pt x="1" y="276"/>
                    </a:lnTo>
                    <a:lnTo>
                      <a:pt x="1" y="278"/>
                    </a:lnTo>
                    <a:lnTo>
                      <a:pt x="3" y="289"/>
                    </a:lnTo>
                    <a:lnTo>
                      <a:pt x="20" y="292"/>
                    </a:lnTo>
                    <a:lnTo>
                      <a:pt x="44" y="294"/>
                    </a:lnTo>
                    <a:lnTo>
                      <a:pt x="71" y="298"/>
                    </a:lnTo>
                    <a:lnTo>
                      <a:pt x="101" y="302"/>
                    </a:lnTo>
                    <a:lnTo>
                      <a:pt x="132" y="306"/>
                    </a:lnTo>
                    <a:lnTo>
                      <a:pt x="164" y="311"/>
                    </a:lnTo>
                    <a:lnTo>
                      <a:pt x="194" y="316"/>
                    </a:lnTo>
                    <a:lnTo>
                      <a:pt x="220" y="321"/>
                    </a:lnTo>
                    <a:lnTo>
                      <a:pt x="243" y="327"/>
                    </a:lnTo>
                    <a:lnTo>
                      <a:pt x="260" y="333"/>
                    </a:lnTo>
                    <a:lnTo>
                      <a:pt x="275" y="340"/>
                    </a:lnTo>
                    <a:lnTo>
                      <a:pt x="295" y="352"/>
                    </a:lnTo>
                    <a:lnTo>
                      <a:pt x="316" y="365"/>
                    </a:lnTo>
                    <a:lnTo>
                      <a:pt x="340" y="380"/>
                    </a:lnTo>
                    <a:lnTo>
                      <a:pt x="362" y="395"/>
                    </a:lnTo>
                    <a:lnTo>
                      <a:pt x="384" y="409"/>
                    </a:lnTo>
                    <a:lnTo>
                      <a:pt x="403" y="423"/>
                    </a:lnTo>
                    <a:lnTo>
                      <a:pt x="418" y="434"/>
                    </a:lnTo>
                    <a:lnTo>
                      <a:pt x="428" y="441"/>
                    </a:lnTo>
                    <a:lnTo>
                      <a:pt x="432" y="443"/>
                    </a:lnTo>
                    <a:lnTo>
                      <a:pt x="436" y="445"/>
                    </a:lnTo>
                    <a:lnTo>
                      <a:pt x="438" y="444"/>
                    </a:lnTo>
                    <a:lnTo>
                      <a:pt x="440" y="442"/>
                    </a:lnTo>
                    <a:lnTo>
                      <a:pt x="441" y="441"/>
                    </a:lnTo>
                    <a:lnTo>
                      <a:pt x="443" y="439"/>
                    </a:lnTo>
                    <a:lnTo>
                      <a:pt x="444" y="438"/>
                    </a:lnTo>
                    <a:lnTo>
                      <a:pt x="446" y="437"/>
                    </a:lnTo>
                    <a:lnTo>
                      <a:pt x="448" y="435"/>
                    </a:lnTo>
                    <a:lnTo>
                      <a:pt x="450" y="433"/>
                    </a:lnTo>
                    <a:lnTo>
                      <a:pt x="451" y="432"/>
                    </a:lnTo>
                    <a:lnTo>
                      <a:pt x="462" y="420"/>
                    </a:lnTo>
                    <a:lnTo>
                      <a:pt x="471" y="409"/>
                    </a:lnTo>
                    <a:lnTo>
                      <a:pt x="478" y="401"/>
                    </a:lnTo>
                    <a:lnTo>
                      <a:pt x="482" y="394"/>
                    </a:lnTo>
                    <a:lnTo>
                      <a:pt x="486" y="387"/>
                    </a:lnTo>
                    <a:lnTo>
                      <a:pt x="489" y="380"/>
                    </a:lnTo>
                    <a:lnTo>
                      <a:pt x="492" y="371"/>
                    </a:lnTo>
                    <a:lnTo>
                      <a:pt x="495" y="361"/>
                    </a:lnTo>
                    <a:lnTo>
                      <a:pt x="498" y="348"/>
                    </a:lnTo>
                    <a:lnTo>
                      <a:pt x="504" y="331"/>
                    </a:lnTo>
                    <a:lnTo>
                      <a:pt x="503" y="330"/>
                    </a:lnTo>
                    <a:lnTo>
                      <a:pt x="499" y="328"/>
                    </a:lnTo>
                    <a:lnTo>
                      <a:pt x="489" y="322"/>
                    </a:lnTo>
                    <a:lnTo>
                      <a:pt x="473" y="311"/>
                    </a:lnTo>
                    <a:lnTo>
                      <a:pt x="454" y="299"/>
                    </a:lnTo>
                    <a:lnTo>
                      <a:pt x="432" y="286"/>
                    </a:lnTo>
                    <a:lnTo>
                      <a:pt x="410" y="270"/>
                    </a:lnTo>
                    <a:lnTo>
                      <a:pt x="388" y="257"/>
                    </a:lnTo>
                    <a:lnTo>
                      <a:pt x="368" y="243"/>
                    </a:lnTo>
                    <a:lnTo>
                      <a:pt x="352" y="232"/>
                    </a:lnTo>
                    <a:lnTo>
                      <a:pt x="340" y="223"/>
                    </a:lnTo>
                    <a:lnTo>
                      <a:pt x="330" y="213"/>
                    </a:lnTo>
                    <a:lnTo>
                      <a:pt x="318" y="197"/>
                    </a:lnTo>
                    <a:lnTo>
                      <a:pt x="304" y="175"/>
                    </a:lnTo>
                    <a:lnTo>
                      <a:pt x="289" y="149"/>
                    </a:lnTo>
                    <a:lnTo>
                      <a:pt x="272" y="121"/>
                    </a:lnTo>
                    <a:lnTo>
                      <a:pt x="255" y="93"/>
                    </a:lnTo>
                    <a:lnTo>
                      <a:pt x="238" y="66"/>
                    </a:lnTo>
                    <a:lnTo>
                      <a:pt x="221" y="41"/>
                    </a:lnTo>
                    <a:lnTo>
                      <a:pt x="204" y="20"/>
                    </a:lnTo>
                    <a:lnTo>
                      <a:pt x="188" y="4"/>
                    </a:lnTo>
                    <a:lnTo>
                      <a:pt x="185" y="0"/>
                    </a:lnTo>
                    <a:lnTo>
                      <a:pt x="178" y="1"/>
                    </a:lnTo>
                    <a:lnTo>
                      <a:pt x="171" y="3"/>
                    </a:lnTo>
                    <a:lnTo>
                      <a:pt x="164" y="4"/>
                    </a:lnTo>
                    <a:lnTo>
                      <a:pt x="157" y="7"/>
                    </a:lnTo>
                    <a:lnTo>
                      <a:pt x="151" y="9"/>
                    </a:lnTo>
                    <a:lnTo>
                      <a:pt x="146" y="11"/>
                    </a:lnTo>
                    <a:lnTo>
                      <a:pt x="141" y="14"/>
                    </a:lnTo>
                    <a:lnTo>
                      <a:pt x="137" y="17"/>
                    </a:lnTo>
                    <a:lnTo>
                      <a:pt x="133" y="20"/>
                    </a:lnTo>
                    <a:lnTo>
                      <a:pt x="129" y="22"/>
                    </a:lnTo>
                    <a:lnTo>
                      <a:pt x="142" y="33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5" name="Freeform 367"/>
              <p:cNvSpPr>
                <a:spLocks noChangeAspect="1"/>
              </p:cNvSpPr>
              <p:nvPr/>
            </p:nvSpPr>
            <p:spPr bwMode="auto">
              <a:xfrm>
                <a:off x="1022" y="2246"/>
                <a:ext cx="250" cy="214"/>
              </a:xfrm>
              <a:custGeom>
                <a:avLst/>
                <a:gdLst>
                  <a:gd name="T0" fmla="*/ 17 w 517"/>
                  <a:gd name="T1" fmla="*/ 4 h 442"/>
                  <a:gd name="T2" fmla="*/ 18 w 517"/>
                  <a:gd name="T3" fmla="*/ 5 h 442"/>
                  <a:gd name="T4" fmla="*/ 20 w 517"/>
                  <a:gd name="T5" fmla="*/ 7 h 442"/>
                  <a:gd name="T6" fmla="*/ 22 w 517"/>
                  <a:gd name="T7" fmla="*/ 9 h 442"/>
                  <a:gd name="T8" fmla="*/ 24 w 517"/>
                  <a:gd name="T9" fmla="*/ 12 h 442"/>
                  <a:gd name="T10" fmla="*/ 26 w 517"/>
                  <a:gd name="T11" fmla="*/ 14 h 442"/>
                  <a:gd name="T12" fmla="*/ 28 w 517"/>
                  <a:gd name="T13" fmla="*/ 17 h 442"/>
                  <a:gd name="T14" fmla="*/ 29 w 517"/>
                  <a:gd name="T15" fmla="*/ 20 h 442"/>
                  <a:gd name="T16" fmla="*/ 30 w 517"/>
                  <a:gd name="T17" fmla="*/ 23 h 442"/>
                  <a:gd name="T18" fmla="*/ 31 w 517"/>
                  <a:gd name="T19" fmla="*/ 25 h 442"/>
                  <a:gd name="T20" fmla="*/ 32 w 517"/>
                  <a:gd name="T21" fmla="*/ 27 h 442"/>
                  <a:gd name="T22" fmla="*/ 32 w 517"/>
                  <a:gd name="T23" fmla="*/ 27 h 442"/>
                  <a:gd name="T24" fmla="*/ 28 w 517"/>
                  <a:gd name="T25" fmla="*/ 27 h 442"/>
                  <a:gd name="T26" fmla="*/ 19 w 517"/>
                  <a:gd name="T27" fmla="*/ 26 h 442"/>
                  <a:gd name="T28" fmla="*/ 10 w 517"/>
                  <a:gd name="T29" fmla="*/ 24 h 442"/>
                  <a:gd name="T30" fmla="*/ 3 w 517"/>
                  <a:gd name="T31" fmla="*/ 23 h 442"/>
                  <a:gd name="T32" fmla="*/ 0 w 517"/>
                  <a:gd name="T33" fmla="*/ 22 h 442"/>
                  <a:gd name="T34" fmla="*/ 0 w 517"/>
                  <a:gd name="T35" fmla="*/ 23 h 442"/>
                  <a:gd name="T36" fmla="*/ 0 w 517"/>
                  <a:gd name="T37" fmla="*/ 25 h 442"/>
                  <a:gd name="T38" fmla="*/ 0 w 517"/>
                  <a:gd name="T39" fmla="*/ 26 h 442"/>
                  <a:gd name="T40" fmla="*/ 0 w 517"/>
                  <a:gd name="T41" fmla="*/ 27 h 442"/>
                  <a:gd name="T42" fmla="*/ 0 w 517"/>
                  <a:gd name="T43" fmla="*/ 29 h 442"/>
                  <a:gd name="T44" fmla="*/ 0 w 517"/>
                  <a:gd name="T45" fmla="*/ 29 h 442"/>
                  <a:gd name="T46" fmla="*/ 0 w 517"/>
                  <a:gd name="T47" fmla="*/ 30 h 442"/>
                  <a:gd name="T48" fmla="*/ 0 w 517"/>
                  <a:gd name="T49" fmla="*/ 30 h 442"/>
                  <a:gd name="T50" fmla="*/ 0 w 517"/>
                  <a:gd name="T51" fmla="*/ 31 h 442"/>
                  <a:gd name="T52" fmla="*/ 0 w 517"/>
                  <a:gd name="T53" fmla="*/ 31 h 442"/>
                  <a:gd name="T54" fmla="*/ 0 w 517"/>
                  <a:gd name="T55" fmla="*/ 31 h 442"/>
                  <a:gd name="T56" fmla="*/ 0 w 517"/>
                  <a:gd name="T57" fmla="*/ 31 h 442"/>
                  <a:gd name="T58" fmla="*/ 5 w 517"/>
                  <a:gd name="T59" fmla="*/ 32 h 442"/>
                  <a:gd name="T60" fmla="*/ 12 w 517"/>
                  <a:gd name="T61" fmla="*/ 33 h 442"/>
                  <a:gd name="T62" fmla="*/ 19 w 517"/>
                  <a:gd name="T63" fmla="*/ 34 h 442"/>
                  <a:gd name="T64" fmla="*/ 26 w 517"/>
                  <a:gd name="T65" fmla="*/ 36 h 442"/>
                  <a:gd name="T66" fmla="*/ 31 w 517"/>
                  <a:gd name="T67" fmla="*/ 37 h 442"/>
                  <a:gd name="T68" fmla="*/ 32 w 517"/>
                  <a:gd name="T69" fmla="*/ 38 h 442"/>
                  <a:gd name="T70" fmla="*/ 37 w 517"/>
                  <a:gd name="T71" fmla="*/ 41 h 442"/>
                  <a:gd name="T72" fmla="*/ 43 w 517"/>
                  <a:gd name="T73" fmla="*/ 45 h 442"/>
                  <a:gd name="T74" fmla="*/ 47 w 517"/>
                  <a:gd name="T75" fmla="*/ 47 h 442"/>
                  <a:gd name="T76" fmla="*/ 50 w 517"/>
                  <a:gd name="T77" fmla="*/ 50 h 442"/>
                  <a:gd name="T78" fmla="*/ 51 w 517"/>
                  <a:gd name="T79" fmla="*/ 50 h 442"/>
                  <a:gd name="T80" fmla="*/ 52 w 517"/>
                  <a:gd name="T81" fmla="*/ 49 h 442"/>
                  <a:gd name="T82" fmla="*/ 54 w 517"/>
                  <a:gd name="T83" fmla="*/ 46 h 442"/>
                  <a:gd name="T84" fmla="*/ 56 w 517"/>
                  <a:gd name="T85" fmla="*/ 45 h 442"/>
                  <a:gd name="T86" fmla="*/ 57 w 517"/>
                  <a:gd name="T87" fmla="*/ 42 h 442"/>
                  <a:gd name="T88" fmla="*/ 58 w 517"/>
                  <a:gd name="T89" fmla="*/ 39 h 442"/>
                  <a:gd name="T90" fmla="*/ 58 w 517"/>
                  <a:gd name="T91" fmla="*/ 37 h 442"/>
                  <a:gd name="T92" fmla="*/ 58 w 517"/>
                  <a:gd name="T93" fmla="*/ 37 h 442"/>
                  <a:gd name="T94" fmla="*/ 55 w 517"/>
                  <a:gd name="T95" fmla="*/ 35 h 442"/>
                  <a:gd name="T96" fmla="*/ 50 w 517"/>
                  <a:gd name="T97" fmla="*/ 32 h 442"/>
                  <a:gd name="T98" fmla="*/ 45 w 517"/>
                  <a:gd name="T99" fmla="*/ 29 h 442"/>
                  <a:gd name="T100" fmla="*/ 41 w 517"/>
                  <a:gd name="T101" fmla="*/ 26 h 442"/>
                  <a:gd name="T102" fmla="*/ 40 w 517"/>
                  <a:gd name="T103" fmla="*/ 25 h 442"/>
                  <a:gd name="T104" fmla="*/ 37 w 517"/>
                  <a:gd name="T105" fmla="*/ 22 h 442"/>
                  <a:gd name="T106" fmla="*/ 34 w 517"/>
                  <a:gd name="T107" fmla="*/ 17 h 442"/>
                  <a:gd name="T108" fmla="*/ 30 w 517"/>
                  <a:gd name="T109" fmla="*/ 11 h 442"/>
                  <a:gd name="T110" fmla="*/ 27 w 517"/>
                  <a:gd name="T111" fmla="*/ 5 h 442"/>
                  <a:gd name="T112" fmla="*/ 23 w 517"/>
                  <a:gd name="T113" fmla="*/ 0 h 442"/>
                  <a:gd name="T114" fmla="*/ 22 w 517"/>
                  <a:gd name="T115" fmla="*/ 0 h 442"/>
                  <a:gd name="T116" fmla="*/ 21 w 517"/>
                  <a:gd name="T117" fmla="*/ 0 h 442"/>
                  <a:gd name="T118" fmla="*/ 19 w 517"/>
                  <a:gd name="T119" fmla="*/ 1 h 442"/>
                  <a:gd name="T120" fmla="*/ 18 w 517"/>
                  <a:gd name="T121" fmla="*/ 1 h 442"/>
                  <a:gd name="T122" fmla="*/ 17 w 517"/>
                  <a:gd name="T123" fmla="*/ 2 h 442"/>
                  <a:gd name="T124" fmla="*/ 15 w 517"/>
                  <a:gd name="T125" fmla="*/ 3 h 4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17"/>
                  <a:gd name="T190" fmla="*/ 0 h 442"/>
                  <a:gd name="T191" fmla="*/ 517 w 517"/>
                  <a:gd name="T192" fmla="*/ 442 h 4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17" h="442">
                    <a:moveTo>
                      <a:pt x="150" y="36"/>
                    </a:moveTo>
                    <a:lnTo>
                      <a:pt x="152" y="38"/>
                    </a:lnTo>
                    <a:lnTo>
                      <a:pt x="155" y="41"/>
                    </a:lnTo>
                    <a:lnTo>
                      <a:pt x="161" y="46"/>
                    </a:lnTo>
                    <a:lnTo>
                      <a:pt x="168" y="53"/>
                    </a:lnTo>
                    <a:lnTo>
                      <a:pt x="176" y="61"/>
                    </a:lnTo>
                    <a:lnTo>
                      <a:pt x="185" y="71"/>
                    </a:lnTo>
                    <a:lnTo>
                      <a:pt x="195" y="83"/>
                    </a:lnTo>
                    <a:lnTo>
                      <a:pt x="205" y="95"/>
                    </a:lnTo>
                    <a:lnTo>
                      <a:pt x="215" y="108"/>
                    </a:lnTo>
                    <a:lnTo>
                      <a:pt x="225" y="121"/>
                    </a:lnTo>
                    <a:lnTo>
                      <a:pt x="233" y="135"/>
                    </a:lnTo>
                    <a:lnTo>
                      <a:pt x="241" y="149"/>
                    </a:lnTo>
                    <a:lnTo>
                      <a:pt x="248" y="163"/>
                    </a:lnTo>
                    <a:lnTo>
                      <a:pt x="254" y="178"/>
                    </a:lnTo>
                    <a:lnTo>
                      <a:pt x="261" y="190"/>
                    </a:lnTo>
                    <a:lnTo>
                      <a:pt x="266" y="203"/>
                    </a:lnTo>
                    <a:lnTo>
                      <a:pt x="272" y="213"/>
                    </a:lnTo>
                    <a:lnTo>
                      <a:pt x="277" y="222"/>
                    </a:lnTo>
                    <a:lnTo>
                      <a:pt x="282" y="230"/>
                    </a:lnTo>
                    <a:lnTo>
                      <a:pt x="287" y="235"/>
                    </a:lnTo>
                    <a:lnTo>
                      <a:pt x="285" y="238"/>
                    </a:lnTo>
                    <a:lnTo>
                      <a:pt x="269" y="238"/>
                    </a:lnTo>
                    <a:lnTo>
                      <a:pt x="242" y="235"/>
                    </a:lnTo>
                    <a:lnTo>
                      <a:pt x="207" y="231"/>
                    </a:lnTo>
                    <a:lnTo>
                      <a:pt x="167" y="225"/>
                    </a:lnTo>
                    <a:lnTo>
                      <a:pt x="127" y="219"/>
                    </a:lnTo>
                    <a:lnTo>
                      <a:pt x="87" y="213"/>
                    </a:lnTo>
                    <a:lnTo>
                      <a:pt x="52" y="206"/>
                    </a:lnTo>
                    <a:lnTo>
                      <a:pt x="26" y="203"/>
                    </a:lnTo>
                    <a:lnTo>
                      <a:pt x="10" y="200"/>
                    </a:lnTo>
                    <a:lnTo>
                      <a:pt x="6" y="199"/>
                    </a:lnTo>
                    <a:lnTo>
                      <a:pt x="4" y="204"/>
                    </a:lnTo>
                    <a:lnTo>
                      <a:pt x="4" y="209"/>
                    </a:lnTo>
                    <a:lnTo>
                      <a:pt x="3" y="216"/>
                    </a:lnTo>
                    <a:lnTo>
                      <a:pt x="2" y="221"/>
                    </a:lnTo>
                    <a:lnTo>
                      <a:pt x="1" y="226"/>
                    </a:lnTo>
                    <a:lnTo>
                      <a:pt x="1" y="232"/>
                    </a:lnTo>
                    <a:lnTo>
                      <a:pt x="1" y="238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1" y="273"/>
                    </a:lnTo>
                    <a:lnTo>
                      <a:pt x="1" y="274"/>
                    </a:lnTo>
                    <a:lnTo>
                      <a:pt x="1" y="276"/>
                    </a:lnTo>
                    <a:lnTo>
                      <a:pt x="20" y="279"/>
                    </a:lnTo>
                    <a:lnTo>
                      <a:pt x="44" y="282"/>
                    </a:lnTo>
                    <a:lnTo>
                      <a:pt x="73" y="285"/>
                    </a:lnTo>
                    <a:lnTo>
                      <a:pt x="105" y="291"/>
                    </a:lnTo>
                    <a:lnTo>
                      <a:pt x="138" y="296"/>
                    </a:lnTo>
                    <a:lnTo>
                      <a:pt x="172" y="301"/>
                    </a:lnTo>
                    <a:lnTo>
                      <a:pt x="203" y="307"/>
                    </a:lnTo>
                    <a:lnTo>
                      <a:pt x="232" y="314"/>
                    </a:lnTo>
                    <a:lnTo>
                      <a:pt x="255" y="320"/>
                    </a:lnTo>
                    <a:lnTo>
                      <a:pt x="272" y="326"/>
                    </a:lnTo>
                    <a:lnTo>
                      <a:pt x="288" y="334"/>
                    </a:lnTo>
                    <a:lnTo>
                      <a:pt x="308" y="345"/>
                    </a:lnTo>
                    <a:lnTo>
                      <a:pt x="330" y="359"/>
                    </a:lnTo>
                    <a:lnTo>
                      <a:pt x="353" y="374"/>
                    </a:lnTo>
                    <a:lnTo>
                      <a:pt x="377" y="390"/>
                    </a:lnTo>
                    <a:lnTo>
                      <a:pt x="399" y="406"/>
                    </a:lnTo>
                    <a:lnTo>
                      <a:pt x="419" y="419"/>
                    </a:lnTo>
                    <a:lnTo>
                      <a:pt x="434" y="430"/>
                    </a:lnTo>
                    <a:lnTo>
                      <a:pt x="444" y="437"/>
                    </a:lnTo>
                    <a:lnTo>
                      <a:pt x="448" y="440"/>
                    </a:lnTo>
                    <a:lnTo>
                      <a:pt x="451" y="441"/>
                    </a:lnTo>
                    <a:lnTo>
                      <a:pt x="459" y="432"/>
                    </a:lnTo>
                    <a:lnTo>
                      <a:pt x="467" y="422"/>
                    </a:lnTo>
                    <a:lnTo>
                      <a:pt x="476" y="412"/>
                    </a:lnTo>
                    <a:lnTo>
                      <a:pt x="483" y="402"/>
                    </a:lnTo>
                    <a:lnTo>
                      <a:pt x="490" y="391"/>
                    </a:lnTo>
                    <a:lnTo>
                      <a:pt x="496" y="380"/>
                    </a:lnTo>
                    <a:lnTo>
                      <a:pt x="502" y="368"/>
                    </a:lnTo>
                    <a:lnTo>
                      <a:pt x="508" y="356"/>
                    </a:lnTo>
                    <a:lnTo>
                      <a:pt x="512" y="344"/>
                    </a:lnTo>
                    <a:lnTo>
                      <a:pt x="516" y="331"/>
                    </a:lnTo>
                    <a:lnTo>
                      <a:pt x="515" y="331"/>
                    </a:lnTo>
                    <a:lnTo>
                      <a:pt x="511" y="329"/>
                    </a:lnTo>
                    <a:lnTo>
                      <a:pt x="502" y="322"/>
                    </a:lnTo>
                    <a:lnTo>
                      <a:pt x="486" y="312"/>
                    </a:lnTo>
                    <a:lnTo>
                      <a:pt x="467" y="299"/>
                    </a:lnTo>
                    <a:lnTo>
                      <a:pt x="445" y="285"/>
                    </a:lnTo>
                    <a:lnTo>
                      <a:pt x="423" y="271"/>
                    </a:lnTo>
                    <a:lnTo>
                      <a:pt x="401" y="257"/>
                    </a:lnTo>
                    <a:lnTo>
                      <a:pt x="381" y="243"/>
                    </a:lnTo>
                    <a:lnTo>
                      <a:pt x="365" y="232"/>
                    </a:lnTo>
                    <a:lnTo>
                      <a:pt x="353" y="224"/>
                    </a:lnTo>
                    <a:lnTo>
                      <a:pt x="343" y="213"/>
                    </a:lnTo>
                    <a:lnTo>
                      <a:pt x="330" y="197"/>
                    </a:lnTo>
                    <a:lnTo>
                      <a:pt x="317" y="175"/>
                    </a:lnTo>
                    <a:lnTo>
                      <a:pt x="301" y="149"/>
                    </a:lnTo>
                    <a:lnTo>
                      <a:pt x="285" y="121"/>
                    </a:lnTo>
                    <a:lnTo>
                      <a:pt x="267" y="93"/>
                    </a:lnTo>
                    <a:lnTo>
                      <a:pt x="251" y="66"/>
                    </a:lnTo>
                    <a:lnTo>
                      <a:pt x="233" y="41"/>
                    </a:lnTo>
                    <a:lnTo>
                      <a:pt x="216" y="20"/>
                    </a:lnTo>
                    <a:lnTo>
                      <a:pt x="201" y="4"/>
                    </a:lnTo>
                    <a:lnTo>
                      <a:pt x="198" y="0"/>
                    </a:lnTo>
                    <a:lnTo>
                      <a:pt x="191" y="2"/>
                    </a:lnTo>
                    <a:lnTo>
                      <a:pt x="185" y="4"/>
                    </a:lnTo>
                    <a:lnTo>
                      <a:pt x="178" y="6"/>
                    </a:lnTo>
                    <a:lnTo>
                      <a:pt x="172" y="8"/>
                    </a:lnTo>
                    <a:lnTo>
                      <a:pt x="166" y="10"/>
                    </a:lnTo>
                    <a:lnTo>
                      <a:pt x="161" y="13"/>
                    </a:lnTo>
                    <a:lnTo>
                      <a:pt x="155" y="15"/>
                    </a:lnTo>
                    <a:lnTo>
                      <a:pt x="150" y="18"/>
                    </a:lnTo>
                    <a:lnTo>
                      <a:pt x="143" y="21"/>
                    </a:lnTo>
                    <a:lnTo>
                      <a:pt x="137" y="25"/>
                    </a:lnTo>
                    <a:lnTo>
                      <a:pt x="150" y="36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6" name="Freeform 368"/>
              <p:cNvSpPr>
                <a:spLocks noChangeAspect="1"/>
              </p:cNvSpPr>
              <p:nvPr/>
            </p:nvSpPr>
            <p:spPr bwMode="auto">
              <a:xfrm>
                <a:off x="1023" y="2347"/>
                <a:ext cx="146" cy="26"/>
              </a:xfrm>
              <a:custGeom>
                <a:avLst/>
                <a:gdLst>
                  <a:gd name="T0" fmla="*/ 0 w 302"/>
                  <a:gd name="T1" fmla="*/ 0 h 54"/>
                  <a:gd name="T2" fmla="*/ 0 w 302"/>
                  <a:gd name="T3" fmla="*/ 0 h 54"/>
                  <a:gd name="T4" fmla="*/ 1 w 302"/>
                  <a:gd name="T5" fmla="*/ 0 h 54"/>
                  <a:gd name="T6" fmla="*/ 1 w 302"/>
                  <a:gd name="T7" fmla="*/ 0 h 54"/>
                  <a:gd name="T8" fmla="*/ 3 w 302"/>
                  <a:gd name="T9" fmla="*/ 0 h 54"/>
                  <a:gd name="T10" fmla="*/ 5 w 302"/>
                  <a:gd name="T11" fmla="*/ 0 h 54"/>
                  <a:gd name="T12" fmla="*/ 7 w 302"/>
                  <a:gd name="T13" fmla="*/ 1 h 54"/>
                  <a:gd name="T14" fmla="*/ 11 w 302"/>
                  <a:gd name="T15" fmla="*/ 1 h 54"/>
                  <a:gd name="T16" fmla="*/ 14 w 302"/>
                  <a:gd name="T17" fmla="*/ 2 h 54"/>
                  <a:gd name="T18" fmla="*/ 17 w 302"/>
                  <a:gd name="T19" fmla="*/ 2 h 54"/>
                  <a:gd name="T20" fmla="*/ 21 w 302"/>
                  <a:gd name="T21" fmla="*/ 3 h 54"/>
                  <a:gd name="T22" fmla="*/ 25 w 302"/>
                  <a:gd name="T23" fmla="*/ 3 h 54"/>
                  <a:gd name="T24" fmla="*/ 28 w 302"/>
                  <a:gd name="T25" fmla="*/ 4 h 54"/>
                  <a:gd name="T26" fmla="*/ 30 w 302"/>
                  <a:gd name="T27" fmla="*/ 4 h 54"/>
                  <a:gd name="T28" fmla="*/ 30 w 302"/>
                  <a:gd name="T29" fmla="*/ 4 h 54"/>
                  <a:gd name="T30" fmla="*/ 30 w 302"/>
                  <a:gd name="T31" fmla="*/ 4 h 54"/>
                  <a:gd name="T32" fmla="*/ 30 w 302"/>
                  <a:gd name="T33" fmla="*/ 4 h 54"/>
                  <a:gd name="T34" fmla="*/ 31 w 302"/>
                  <a:gd name="T35" fmla="*/ 5 h 54"/>
                  <a:gd name="T36" fmla="*/ 31 w 302"/>
                  <a:gd name="T37" fmla="*/ 5 h 54"/>
                  <a:gd name="T38" fmla="*/ 32 w 302"/>
                  <a:gd name="T39" fmla="*/ 5 h 54"/>
                  <a:gd name="T40" fmla="*/ 32 w 302"/>
                  <a:gd name="T41" fmla="*/ 5 h 54"/>
                  <a:gd name="T42" fmla="*/ 33 w 302"/>
                  <a:gd name="T43" fmla="*/ 5 h 54"/>
                  <a:gd name="T44" fmla="*/ 33 w 302"/>
                  <a:gd name="T45" fmla="*/ 5 h 54"/>
                  <a:gd name="T46" fmla="*/ 34 w 302"/>
                  <a:gd name="T47" fmla="*/ 5 h 54"/>
                  <a:gd name="T48" fmla="*/ 34 w 302"/>
                  <a:gd name="T49" fmla="*/ 5 h 54"/>
                  <a:gd name="T50" fmla="*/ 34 w 302"/>
                  <a:gd name="T51" fmla="*/ 5 h 54"/>
                  <a:gd name="T52" fmla="*/ 34 w 302"/>
                  <a:gd name="T53" fmla="*/ 5 h 54"/>
                  <a:gd name="T54" fmla="*/ 34 w 302"/>
                  <a:gd name="T55" fmla="*/ 5 h 54"/>
                  <a:gd name="T56" fmla="*/ 33 w 302"/>
                  <a:gd name="T57" fmla="*/ 6 h 54"/>
                  <a:gd name="T58" fmla="*/ 33 w 302"/>
                  <a:gd name="T59" fmla="*/ 6 h 54"/>
                  <a:gd name="T60" fmla="*/ 32 w 302"/>
                  <a:gd name="T61" fmla="*/ 6 h 54"/>
                  <a:gd name="T62" fmla="*/ 31 w 302"/>
                  <a:gd name="T63" fmla="*/ 6 h 54"/>
                  <a:gd name="T64" fmla="*/ 31 w 302"/>
                  <a:gd name="T65" fmla="*/ 6 h 54"/>
                  <a:gd name="T66" fmla="*/ 30 w 302"/>
                  <a:gd name="T67" fmla="*/ 6 h 54"/>
                  <a:gd name="T68" fmla="*/ 30 w 302"/>
                  <a:gd name="T69" fmla="*/ 6 h 54"/>
                  <a:gd name="T70" fmla="*/ 29 w 302"/>
                  <a:gd name="T71" fmla="*/ 5 h 54"/>
                  <a:gd name="T72" fmla="*/ 29 w 302"/>
                  <a:gd name="T73" fmla="*/ 5 h 54"/>
                  <a:gd name="T74" fmla="*/ 29 w 302"/>
                  <a:gd name="T75" fmla="*/ 5 h 54"/>
                  <a:gd name="T76" fmla="*/ 27 w 302"/>
                  <a:gd name="T77" fmla="*/ 5 h 54"/>
                  <a:gd name="T78" fmla="*/ 24 w 302"/>
                  <a:gd name="T79" fmla="*/ 5 h 54"/>
                  <a:gd name="T80" fmla="*/ 20 w 302"/>
                  <a:gd name="T81" fmla="*/ 4 h 54"/>
                  <a:gd name="T82" fmla="*/ 17 w 302"/>
                  <a:gd name="T83" fmla="*/ 4 h 54"/>
                  <a:gd name="T84" fmla="*/ 14 w 302"/>
                  <a:gd name="T85" fmla="*/ 3 h 54"/>
                  <a:gd name="T86" fmla="*/ 10 w 302"/>
                  <a:gd name="T87" fmla="*/ 2 h 54"/>
                  <a:gd name="T88" fmla="*/ 7 w 302"/>
                  <a:gd name="T89" fmla="*/ 2 h 54"/>
                  <a:gd name="T90" fmla="*/ 4 w 302"/>
                  <a:gd name="T91" fmla="*/ 1 h 54"/>
                  <a:gd name="T92" fmla="*/ 2 w 302"/>
                  <a:gd name="T93" fmla="*/ 1 h 54"/>
                  <a:gd name="T94" fmla="*/ 1 w 302"/>
                  <a:gd name="T95" fmla="*/ 1 h 54"/>
                  <a:gd name="T96" fmla="*/ 0 w 302"/>
                  <a:gd name="T97" fmla="*/ 1 h 54"/>
                  <a:gd name="T98" fmla="*/ 0 w 302"/>
                  <a:gd name="T99" fmla="*/ 1 h 54"/>
                  <a:gd name="T100" fmla="*/ 0 w 302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54"/>
                  <a:gd name="T155" fmla="*/ 302 w 302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54">
                    <a:moveTo>
                      <a:pt x="2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4" y="3"/>
                    </a:lnTo>
                    <a:lnTo>
                      <a:pt x="42" y="6"/>
                    </a:lnTo>
                    <a:lnTo>
                      <a:pt x="65" y="9"/>
                    </a:lnTo>
                    <a:lnTo>
                      <a:pt x="94" y="14"/>
                    </a:lnTo>
                    <a:lnTo>
                      <a:pt x="124" y="18"/>
                    </a:lnTo>
                    <a:lnTo>
                      <a:pt x="156" y="23"/>
                    </a:lnTo>
                    <a:lnTo>
                      <a:pt x="188" y="28"/>
                    </a:lnTo>
                    <a:lnTo>
                      <a:pt x="219" y="32"/>
                    </a:lnTo>
                    <a:lnTo>
                      <a:pt x="246" y="36"/>
                    </a:lnTo>
                    <a:lnTo>
                      <a:pt x="270" y="39"/>
                    </a:lnTo>
                    <a:lnTo>
                      <a:pt x="271" y="39"/>
                    </a:lnTo>
                    <a:lnTo>
                      <a:pt x="272" y="40"/>
                    </a:lnTo>
                    <a:lnTo>
                      <a:pt x="275" y="41"/>
                    </a:lnTo>
                    <a:lnTo>
                      <a:pt x="278" y="42"/>
                    </a:lnTo>
                    <a:lnTo>
                      <a:pt x="282" y="43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294" y="44"/>
                    </a:lnTo>
                    <a:lnTo>
                      <a:pt x="297" y="44"/>
                    </a:lnTo>
                    <a:lnTo>
                      <a:pt x="300" y="43"/>
                    </a:lnTo>
                    <a:lnTo>
                      <a:pt x="301" y="42"/>
                    </a:lnTo>
                    <a:lnTo>
                      <a:pt x="299" y="47"/>
                    </a:lnTo>
                    <a:lnTo>
                      <a:pt x="295" y="50"/>
                    </a:lnTo>
                    <a:lnTo>
                      <a:pt x="290" y="53"/>
                    </a:lnTo>
                    <a:lnTo>
                      <a:pt x="285" y="53"/>
                    </a:lnTo>
                    <a:lnTo>
                      <a:pt x="279" y="53"/>
                    </a:lnTo>
                    <a:lnTo>
                      <a:pt x="274" y="52"/>
                    </a:lnTo>
                    <a:lnTo>
                      <a:pt x="268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60" y="47"/>
                    </a:lnTo>
                    <a:lnTo>
                      <a:pt x="237" y="45"/>
                    </a:lnTo>
                    <a:lnTo>
                      <a:pt x="210" y="41"/>
                    </a:lnTo>
                    <a:lnTo>
                      <a:pt x="180" y="37"/>
                    </a:lnTo>
                    <a:lnTo>
                      <a:pt x="150" y="33"/>
                    </a:lnTo>
                    <a:lnTo>
                      <a:pt x="119" y="28"/>
                    </a:lnTo>
                    <a:lnTo>
                      <a:pt x="90" y="23"/>
                    </a:lnTo>
                    <a:lnTo>
                      <a:pt x="63" y="19"/>
                    </a:lnTo>
                    <a:lnTo>
                      <a:pt x="40" y="15"/>
                    </a:lnTo>
                    <a:lnTo>
                      <a:pt x="23" y="12"/>
                    </a:lnTo>
                    <a:lnTo>
                      <a:pt x="11" y="11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8325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7" name="Freeform 369"/>
              <p:cNvSpPr>
                <a:spLocks noChangeAspect="1"/>
              </p:cNvSpPr>
              <p:nvPr/>
            </p:nvSpPr>
            <p:spPr bwMode="auto">
              <a:xfrm>
                <a:off x="1022" y="2370"/>
                <a:ext cx="227" cy="87"/>
              </a:xfrm>
              <a:custGeom>
                <a:avLst/>
                <a:gdLst>
                  <a:gd name="T0" fmla="*/ 0 w 468"/>
                  <a:gd name="T1" fmla="*/ 0 h 179"/>
                  <a:gd name="T2" fmla="*/ 0 w 468"/>
                  <a:gd name="T3" fmla="*/ 0 h 179"/>
                  <a:gd name="T4" fmla="*/ 0 w 468"/>
                  <a:gd name="T5" fmla="*/ 0 h 179"/>
                  <a:gd name="T6" fmla="*/ 0 w 468"/>
                  <a:gd name="T7" fmla="*/ 1 h 179"/>
                  <a:gd name="T8" fmla="*/ 0 w 468"/>
                  <a:gd name="T9" fmla="*/ 1 h 179"/>
                  <a:gd name="T10" fmla="*/ 0 w 468"/>
                  <a:gd name="T11" fmla="*/ 1 h 179"/>
                  <a:gd name="T12" fmla="*/ 2 w 468"/>
                  <a:gd name="T13" fmla="*/ 1 h 179"/>
                  <a:gd name="T14" fmla="*/ 9 w 468"/>
                  <a:gd name="T15" fmla="*/ 2 h 179"/>
                  <a:gd name="T16" fmla="*/ 16 w 468"/>
                  <a:gd name="T17" fmla="*/ 4 h 179"/>
                  <a:gd name="T18" fmla="*/ 24 w 468"/>
                  <a:gd name="T19" fmla="*/ 5 h 179"/>
                  <a:gd name="T20" fmla="*/ 30 w 468"/>
                  <a:gd name="T21" fmla="*/ 7 h 179"/>
                  <a:gd name="T22" fmla="*/ 32 w 468"/>
                  <a:gd name="T23" fmla="*/ 7 h 179"/>
                  <a:gd name="T24" fmla="*/ 35 w 468"/>
                  <a:gd name="T25" fmla="*/ 9 h 179"/>
                  <a:gd name="T26" fmla="*/ 41 w 468"/>
                  <a:gd name="T27" fmla="*/ 13 h 179"/>
                  <a:gd name="T28" fmla="*/ 46 w 468"/>
                  <a:gd name="T29" fmla="*/ 17 h 179"/>
                  <a:gd name="T30" fmla="*/ 50 w 468"/>
                  <a:gd name="T31" fmla="*/ 19 h 179"/>
                  <a:gd name="T32" fmla="*/ 51 w 468"/>
                  <a:gd name="T33" fmla="*/ 20 h 179"/>
                  <a:gd name="T34" fmla="*/ 52 w 468"/>
                  <a:gd name="T35" fmla="*/ 20 h 179"/>
                  <a:gd name="T36" fmla="*/ 52 w 468"/>
                  <a:gd name="T37" fmla="*/ 20 h 179"/>
                  <a:gd name="T38" fmla="*/ 52 w 468"/>
                  <a:gd name="T39" fmla="*/ 20 h 179"/>
                  <a:gd name="T40" fmla="*/ 53 w 468"/>
                  <a:gd name="T41" fmla="*/ 19 h 179"/>
                  <a:gd name="T42" fmla="*/ 53 w 468"/>
                  <a:gd name="T43" fmla="*/ 19 h 179"/>
                  <a:gd name="T44" fmla="*/ 53 w 468"/>
                  <a:gd name="T45" fmla="*/ 19 h 179"/>
                  <a:gd name="T46" fmla="*/ 53 w 468"/>
                  <a:gd name="T47" fmla="*/ 19 h 179"/>
                  <a:gd name="T48" fmla="*/ 51 w 468"/>
                  <a:gd name="T49" fmla="*/ 17 h 179"/>
                  <a:gd name="T50" fmla="*/ 47 w 468"/>
                  <a:gd name="T51" fmla="*/ 15 h 179"/>
                  <a:gd name="T52" fmla="*/ 41 w 468"/>
                  <a:gd name="T53" fmla="*/ 11 h 179"/>
                  <a:gd name="T54" fmla="*/ 36 w 468"/>
                  <a:gd name="T55" fmla="*/ 7 h 179"/>
                  <a:gd name="T56" fmla="*/ 32 w 468"/>
                  <a:gd name="T57" fmla="*/ 4 h 179"/>
                  <a:gd name="T58" fmla="*/ 30 w 468"/>
                  <a:gd name="T59" fmla="*/ 4 h 179"/>
                  <a:gd name="T60" fmla="*/ 24 w 468"/>
                  <a:gd name="T61" fmla="*/ 2 h 179"/>
                  <a:gd name="T62" fmla="*/ 16 w 468"/>
                  <a:gd name="T63" fmla="*/ 1 h 179"/>
                  <a:gd name="T64" fmla="*/ 9 w 468"/>
                  <a:gd name="T65" fmla="*/ 0 h 179"/>
                  <a:gd name="T66" fmla="*/ 4 w 468"/>
                  <a:gd name="T67" fmla="*/ 0 h 179"/>
                  <a:gd name="T68" fmla="*/ 0 w 468"/>
                  <a:gd name="T69" fmla="*/ 0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8"/>
                  <a:gd name="T106" fmla="*/ 0 h 179"/>
                  <a:gd name="T107" fmla="*/ 468 w 468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8" h="179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5" y="13"/>
                    </a:lnTo>
                    <a:lnTo>
                      <a:pt x="23" y="15"/>
                    </a:lnTo>
                    <a:lnTo>
                      <a:pt x="48" y="18"/>
                    </a:lnTo>
                    <a:lnTo>
                      <a:pt x="77" y="22"/>
                    </a:lnTo>
                    <a:lnTo>
                      <a:pt x="109" y="26"/>
                    </a:lnTo>
                    <a:lnTo>
                      <a:pt x="142" y="32"/>
                    </a:lnTo>
                    <a:lnTo>
                      <a:pt x="175" y="38"/>
                    </a:lnTo>
                    <a:lnTo>
                      <a:pt x="207" y="44"/>
                    </a:lnTo>
                    <a:lnTo>
                      <a:pt x="235" y="50"/>
                    </a:lnTo>
                    <a:lnTo>
                      <a:pt x="259" y="57"/>
                    </a:lnTo>
                    <a:lnTo>
                      <a:pt x="276" y="62"/>
                    </a:lnTo>
                    <a:lnTo>
                      <a:pt x="292" y="70"/>
                    </a:lnTo>
                    <a:lnTo>
                      <a:pt x="311" y="81"/>
                    </a:lnTo>
                    <a:lnTo>
                      <a:pt x="334" y="95"/>
                    </a:lnTo>
                    <a:lnTo>
                      <a:pt x="357" y="111"/>
                    </a:lnTo>
                    <a:lnTo>
                      <a:pt x="381" y="126"/>
                    </a:lnTo>
                    <a:lnTo>
                      <a:pt x="403" y="142"/>
                    </a:lnTo>
                    <a:lnTo>
                      <a:pt x="422" y="155"/>
                    </a:lnTo>
                    <a:lnTo>
                      <a:pt x="438" y="166"/>
                    </a:lnTo>
                    <a:lnTo>
                      <a:pt x="448" y="174"/>
                    </a:lnTo>
                    <a:lnTo>
                      <a:pt x="452" y="176"/>
                    </a:lnTo>
                    <a:lnTo>
                      <a:pt x="456" y="178"/>
                    </a:lnTo>
                    <a:lnTo>
                      <a:pt x="457" y="177"/>
                    </a:lnTo>
                    <a:lnTo>
                      <a:pt x="458" y="176"/>
                    </a:lnTo>
                    <a:lnTo>
                      <a:pt x="459" y="175"/>
                    </a:lnTo>
                    <a:lnTo>
                      <a:pt x="460" y="174"/>
                    </a:lnTo>
                    <a:lnTo>
                      <a:pt x="461" y="172"/>
                    </a:lnTo>
                    <a:lnTo>
                      <a:pt x="463" y="171"/>
                    </a:lnTo>
                    <a:lnTo>
                      <a:pt x="464" y="169"/>
                    </a:lnTo>
                    <a:lnTo>
                      <a:pt x="465" y="168"/>
                    </a:lnTo>
                    <a:lnTo>
                      <a:pt x="467" y="166"/>
                    </a:lnTo>
                    <a:lnTo>
                      <a:pt x="467" y="165"/>
                    </a:lnTo>
                    <a:lnTo>
                      <a:pt x="466" y="164"/>
                    </a:lnTo>
                    <a:lnTo>
                      <a:pt x="461" y="161"/>
                    </a:lnTo>
                    <a:lnTo>
                      <a:pt x="451" y="153"/>
                    </a:lnTo>
                    <a:lnTo>
                      <a:pt x="434" y="140"/>
                    </a:lnTo>
                    <a:lnTo>
                      <a:pt x="413" y="126"/>
                    </a:lnTo>
                    <a:lnTo>
                      <a:pt x="388" y="109"/>
                    </a:lnTo>
                    <a:lnTo>
                      <a:pt x="363" y="92"/>
                    </a:lnTo>
                    <a:lnTo>
                      <a:pt x="338" y="75"/>
                    </a:lnTo>
                    <a:lnTo>
                      <a:pt x="315" y="60"/>
                    </a:lnTo>
                    <a:lnTo>
                      <a:pt x="295" y="47"/>
                    </a:lnTo>
                    <a:lnTo>
                      <a:pt x="278" y="39"/>
                    </a:lnTo>
                    <a:lnTo>
                      <a:pt x="261" y="34"/>
                    </a:lnTo>
                    <a:lnTo>
                      <a:pt x="238" y="28"/>
                    </a:lnTo>
                    <a:lnTo>
                      <a:pt x="210" y="23"/>
                    </a:lnTo>
                    <a:lnTo>
                      <a:pt x="180" y="19"/>
                    </a:lnTo>
                    <a:lnTo>
                      <a:pt x="147" y="14"/>
                    </a:lnTo>
                    <a:lnTo>
                      <a:pt x="115" y="10"/>
                    </a:lnTo>
                    <a:lnTo>
                      <a:pt x="83" y="7"/>
                    </a:lnTo>
                    <a:lnTo>
                      <a:pt x="55" y="4"/>
                    </a:lnTo>
                    <a:lnTo>
                      <a:pt x="32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8" name="Freeform 370"/>
              <p:cNvSpPr>
                <a:spLocks noChangeAspect="1"/>
              </p:cNvSpPr>
              <p:nvPr/>
            </p:nvSpPr>
            <p:spPr bwMode="auto">
              <a:xfrm>
                <a:off x="1108" y="2368"/>
                <a:ext cx="82" cy="39"/>
              </a:xfrm>
              <a:custGeom>
                <a:avLst/>
                <a:gdLst>
                  <a:gd name="T0" fmla="*/ 4 w 170"/>
                  <a:gd name="T1" fmla="*/ 6 h 81"/>
                  <a:gd name="T2" fmla="*/ 4 w 170"/>
                  <a:gd name="T3" fmla="*/ 6 h 81"/>
                  <a:gd name="T4" fmla="*/ 4 w 170"/>
                  <a:gd name="T5" fmla="*/ 6 h 81"/>
                  <a:gd name="T6" fmla="*/ 3 w 170"/>
                  <a:gd name="T7" fmla="*/ 6 h 81"/>
                  <a:gd name="T8" fmla="*/ 3 w 170"/>
                  <a:gd name="T9" fmla="*/ 6 h 81"/>
                  <a:gd name="T10" fmla="*/ 3 w 170"/>
                  <a:gd name="T11" fmla="*/ 6 h 81"/>
                  <a:gd name="T12" fmla="*/ 3 w 170"/>
                  <a:gd name="T13" fmla="*/ 6 h 81"/>
                  <a:gd name="T14" fmla="*/ 2 w 170"/>
                  <a:gd name="T15" fmla="*/ 5 h 81"/>
                  <a:gd name="T16" fmla="*/ 1 w 170"/>
                  <a:gd name="T17" fmla="*/ 4 h 81"/>
                  <a:gd name="T18" fmla="*/ 1 w 170"/>
                  <a:gd name="T19" fmla="*/ 4 h 81"/>
                  <a:gd name="T20" fmla="*/ 0 w 170"/>
                  <a:gd name="T21" fmla="*/ 4 h 81"/>
                  <a:gd name="T22" fmla="*/ 0 w 170"/>
                  <a:gd name="T23" fmla="*/ 3 h 81"/>
                  <a:gd name="T24" fmla="*/ 0 w 170"/>
                  <a:gd name="T25" fmla="*/ 2 h 81"/>
                  <a:gd name="T26" fmla="*/ 0 w 170"/>
                  <a:gd name="T27" fmla="*/ 1 h 81"/>
                  <a:gd name="T28" fmla="*/ 1 w 170"/>
                  <a:gd name="T29" fmla="*/ 1 h 81"/>
                  <a:gd name="T30" fmla="*/ 2 w 170"/>
                  <a:gd name="T31" fmla="*/ 1 h 81"/>
                  <a:gd name="T32" fmla="*/ 3 w 170"/>
                  <a:gd name="T33" fmla="*/ 1 h 81"/>
                  <a:gd name="T34" fmla="*/ 4 w 170"/>
                  <a:gd name="T35" fmla="*/ 1 h 81"/>
                  <a:gd name="T36" fmla="*/ 6 w 170"/>
                  <a:gd name="T37" fmla="*/ 0 h 81"/>
                  <a:gd name="T38" fmla="*/ 7 w 170"/>
                  <a:gd name="T39" fmla="*/ 0 h 81"/>
                  <a:gd name="T40" fmla="*/ 7 w 170"/>
                  <a:gd name="T41" fmla="*/ 0 h 81"/>
                  <a:gd name="T42" fmla="*/ 8 w 170"/>
                  <a:gd name="T43" fmla="*/ 0 h 81"/>
                  <a:gd name="T44" fmla="*/ 9 w 170"/>
                  <a:gd name="T45" fmla="*/ 0 h 81"/>
                  <a:gd name="T46" fmla="*/ 11 w 170"/>
                  <a:gd name="T47" fmla="*/ 1 h 81"/>
                  <a:gd name="T48" fmla="*/ 12 w 170"/>
                  <a:gd name="T49" fmla="*/ 0 h 81"/>
                  <a:gd name="T50" fmla="*/ 13 w 170"/>
                  <a:gd name="T51" fmla="*/ 0 h 81"/>
                  <a:gd name="T52" fmla="*/ 14 w 170"/>
                  <a:gd name="T53" fmla="*/ 1 h 81"/>
                  <a:gd name="T54" fmla="*/ 14 w 170"/>
                  <a:gd name="T55" fmla="*/ 1 h 81"/>
                  <a:gd name="T56" fmla="*/ 14 w 170"/>
                  <a:gd name="T57" fmla="*/ 1 h 81"/>
                  <a:gd name="T58" fmla="*/ 15 w 170"/>
                  <a:gd name="T59" fmla="*/ 1 h 81"/>
                  <a:gd name="T60" fmla="*/ 16 w 170"/>
                  <a:gd name="T61" fmla="*/ 1 h 81"/>
                  <a:gd name="T62" fmla="*/ 16 w 170"/>
                  <a:gd name="T63" fmla="*/ 2 h 81"/>
                  <a:gd name="T64" fmla="*/ 16 w 170"/>
                  <a:gd name="T65" fmla="*/ 2 h 81"/>
                  <a:gd name="T66" fmla="*/ 16 w 170"/>
                  <a:gd name="T67" fmla="*/ 2 h 81"/>
                  <a:gd name="T68" fmla="*/ 17 w 170"/>
                  <a:gd name="T69" fmla="*/ 3 h 81"/>
                  <a:gd name="T70" fmla="*/ 18 w 170"/>
                  <a:gd name="T71" fmla="*/ 3 h 81"/>
                  <a:gd name="T72" fmla="*/ 19 w 170"/>
                  <a:gd name="T73" fmla="*/ 4 h 81"/>
                  <a:gd name="T74" fmla="*/ 19 w 170"/>
                  <a:gd name="T75" fmla="*/ 5 h 81"/>
                  <a:gd name="T76" fmla="*/ 19 w 170"/>
                  <a:gd name="T77" fmla="*/ 6 h 81"/>
                  <a:gd name="T78" fmla="*/ 18 w 170"/>
                  <a:gd name="T79" fmla="*/ 6 h 81"/>
                  <a:gd name="T80" fmla="*/ 18 w 170"/>
                  <a:gd name="T81" fmla="*/ 7 h 81"/>
                  <a:gd name="T82" fmla="*/ 18 w 170"/>
                  <a:gd name="T83" fmla="*/ 8 h 81"/>
                  <a:gd name="T84" fmla="*/ 17 w 170"/>
                  <a:gd name="T85" fmla="*/ 8 h 81"/>
                  <a:gd name="T86" fmla="*/ 17 w 170"/>
                  <a:gd name="T87" fmla="*/ 8 h 81"/>
                  <a:gd name="T88" fmla="*/ 17 w 170"/>
                  <a:gd name="T89" fmla="*/ 8 h 81"/>
                  <a:gd name="T90" fmla="*/ 16 w 170"/>
                  <a:gd name="T91" fmla="*/ 8 h 81"/>
                  <a:gd name="T92" fmla="*/ 14 w 170"/>
                  <a:gd name="T93" fmla="*/ 9 h 81"/>
                  <a:gd name="T94" fmla="*/ 13 w 170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81"/>
                  <a:gd name="T146" fmla="*/ 170 w 170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81">
                    <a:moveTo>
                      <a:pt x="95" y="74"/>
                    </a:moveTo>
                    <a:lnTo>
                      <a:pt x="77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58"/>
                    </a:lnTo>
                    <a:lnTo>
                      <a:pt x="32" y="57"/>
                    </a:lnTo>
                    <a:lnTo>
                      <a:pt x="31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4" y="49"/>
                    </a:lnTo>
                    <a:lnTo>
                      <a:pt x="23" y="48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6" y="39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4" y="3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99" y="9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3" y="8"/>
                    </a:lnTo>
                    <a:lnTo>
                      <a:pt x="106" y="8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5" y="7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5" y="9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1" y="12"/>
                    </a:lnTo>
                    <a:lnTo>
                      <a:pt x="142" y="14"/>
                    </a:lnTo>
                    <a:lnTo>
                      <a:pt x="144" y="14"/>
                    </a:lnTo>
                    <a:lnTo>
                      <a:pt x="145" y="16"/>
                    </a:lnTo>
                    <a:lnTo>
                      <a:pt x="145" y="17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7" y="28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4" y="34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9" y="43"/>
                    </a:lnTo>
                    <a:lnTo>
                      <a:pt x="169" y="46"/>
                    </a:lnTo>
                    <a:lnTo>
                      <a:pt x="169" y="48"/>
                    </a:lnTo>
                    <a:lnTo>
                      <a:pt x="169" y="49"/>
                    </a:lnTo>
                    <a:lnTo>
                      <a:pt x="168" y="52"/>
                    </a:lnTo>
                    <a:lnTo>
                      <a:pt x="166" y="54"/>
                    </a:lnTo>
                    <a:lnTo>
                      <a:pt x="165" y="55"/>
                    </a:lnTo>
                    <a:lnTo>
                      <a:pt x="163" y="56"/>
                    </a:lnTo>
                    <a:lnTo>
                      <a:pt x="163" y="59"/>
                    </a:lnTo>
                    <a:lnTo>
                      <a:pt x="164" y="61"/>
                    </a:lnTo>
                    <a:lnTo>
                      <a:pt x="163" y="63"/>
                    </a:lnTo>
                    <a:lnTo>
                      <a:pt x="163" y="65"/>
                    </a:lnTo>
                    <a:lnTo>
                      <a:pt x="162" y="68"/>
                    </a:lnTo>
                    <a:lnTo>
                      <a:pt x="160" y="69"/>
                    </a:lnTo>
                    <a:lnTo>
                      <a:pt x="159" y="71"/>
                    </a:lnTo>
                    <a:lnTo>
                      <a:pt x="157" y="72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4"/>
                    </a:lnTo>
                    <a:lnTo>
                      <a:pt x="142" y="75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29" y="78"/>
                    </a:lnTo>
                    <a:lnTo>
                      <a:pt x="126" y="79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4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9" name="Freeform 371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solidFill>
                <a:srgbClr val="FF00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0" name="Freeform 372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1" name="Freeform 373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0" y="20"/>
                    </a:lnTo>
                    <a:lnTo>
                      <a:pt x="44" y="23"/>
                    </a:lnTo>
                    <a:lnTo>
                      <a:pt x="72" y="27"/>
                    </a:lnTo>
                    <a:lnTo>
                      <a:pt x="104" y="32"/>
                    </a:lnTo>
                    <a:lnTo>
                      <a:pt x="137" y="38"/>
                    </a:lnTo>
                    <a:lnTo>
                      <a:pt x="170" y="43"/>
                    </a:lnTo>
                    <a:lnTo>
                      <a:pt x="201" y="49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2" name="Freeform 374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1"/>
              </a:xfrm>
              <a:custGeom>
                <a:avLst/>
                <a:gdLst>
                  <a:gd name="T0" fmla="*/ 38 w 340"/>
                  <a:gd name="T1" fmla="*/ 40 h 353"/>
                  <a:gd name="T2" fmla="*/ 38 w 340"/>
                  <a:gd name="T3" fmla="*/ 40 h 353"/>
                  <a:gd name="T4" fmla="*/ 38 w 340"/>
                  <a:gd name="T5" fmla="*/ 39 h 353"/>
                  <a:gd name="T6" fmla="*/ 38 w 340"/>
                  <a:gd name="T7" fmla="*/ 39 h 353"/>
                  <a:gd name="T8" fmla="*/ 38 w 340"/>
                  <a:gd name="T9" fmla="*/ 39 h 353"/>
                  <a:gd name="T10" fmla="*/ 38 w 340"/>
                  <a:gd name="T11" fmla="*/ 38 h 353"/>
                  <a:gd name="T12" fmla="*/ 38 w 340"/>
                  <a:gd name="T13" fmla="*/ 38 h 353"/>
                  <a:gd name="T14" fmla="*/ 34 w 340"/>
                  <a:gd name="T15" fmla="*/ 36 h 353"/>
                  <a:gd name="T16" fmla="*/ 29 w 340"/>
                  <a:gd name="T17" fmla="*/ 33 h 353"/>
                  <a:gd name="T18" fmla="*/ 24 w 340"/>
                  <a:gd name="T19" fmla="*/ 30 h 353"/>
                  <a:gd name="T20" fmla="*/ 20 w 340"/>
                  <a:gd name="T21" fmla="*/ 27 h 353"/>
                  <a:gd name="T22" fmla="*/ 18 w 340"/>
                  <a:gd name="T23" fmla="*/ 26 h 353"/>
                  <a:gd name="T24" fmla="*/ 16 w 340"/>
                  <a:gd name="T25" fmla="*/ 23 h 353"/>
                  <a:gd name="T26" fmla="*/ 13 w 340"/>
                  <a:gd name="T27" fmla="*/ 17 h 353"/>
                  <a:gd name="T28" fmla="*/ 9 w 340"/>
                  <a:gd name="T29" fmla="*/ 11 h 353"/>
                  <a:gd name="T30" fmla="*/ 5 w 340"/>
                  <a:gd name="T31" fmla="*/ 5 h 353"/>
                  <a:gd name="T32" fmla="*/ 1 w 340"/>
                  <a:gd name="T33" fmla="*/ 0 h 353"/>
                  <a:gd name="T34" fmla="*/ 1 w 340"/>
                  <a:gd name="T35" fmla="*/ 0 h 353"/>
                  <a:gd name="T36" fmla="*/ 0 w 340"/>
                  <a:gd name="T37" fmla="*/ 0 h 353"/>
                  <a:gd name="T38" fmla="*/ 0 w 340"/>
                  <a:gd name="T39" fmla="*/ 0 h 353"/>
                  <a:gd name="T40" fmla="*/ 0 w 340"/>
                  <a:gd name="T41" fmla="*/ 0 h 353"/>
                  <a:gd name="T42" fmla="*/ 0 w 340"/>
                  <a:gd name="T43" fmla="*/ 0 h 353"/>
                  <a:gd name="T44" fmla="*/ 0 w 340"/>
                  <a:gd name="T45" fmla="*/ 0 h 353"/>
                  <a:gd name="T46" fmla="*/ 0 w 340"/>
                  <a:gd name="T47" fmla="*/ 1 h 353"/>
                  <a:gd name="T48" fmla="*/ 2 w 340"/>
                  <a:gd name="T49" fmla="*/ 3 h 353"/>
                  <a:gd name="T50" fmla="*/ 6 w 340"/>
                  <a:gd name="T51" fmla="*/ 8 h 353"/>
                  <a:gd name="T52" fmla="*/ 10 w 340"/>
                  <a:gd name="T53" fmla="*/ 15 h 353"/>
                  <a:gd name="T54" fmla="*/ 13 w 340"/>
                  <a:gd name="T55" fmla="*/ 21 h 353"/>
                  <a:gd name="T56" fmla="*/ 16 w 340"/>
                  <a:gd name="T57" fmla="*/ 25 h 353"/>
                  <a:gd name="T58" fmla="*/ 17 w 340"/>
                  <a:gd name="T59" fmla="*/ 27 h 353"/>
                  <a:gd name="T60" fmla="*/ 21 w 340"/>
                  <a:gd name="T61" fmla="*/ 29 h 353"/>
                  <a:gd name="T62" fmla="*/ 26 w 340"/>
                  <a:gd name="T63" fmla="*/ 32 h 353"/>
                  <a:gd name="T64" fmla="*/ 31 w 340"/>
                  <a:gd name="T65" fmla="*/ 36 h 353"/>
                  <a:gd name="T66" fmla="*/ 36 w 340"/>
                  <a:gd name="T67" fmla="*/ 39 h 353"/>
                  <a:gd name="T68" fmla="*/ 38 w 340"/>
                  <a:gd name="T69" fmla="*/ 40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"/>
                  <a:gd name="T106" fmla="*/ 0 h 353"/>
                  <a:gd name="T107" fmla="*/ 340 w 340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" h="353">
                    <a:moveTo>
                      <a:pt x="334" y="352"/>
                    </a:moveTo>
                    <a:lnTo>
                      <a:pt x="335" y="351"/>
                    </a:lnTo>
                    <a:lnTo>
                      <a:pt x="335" y="350"/>
                    </a:lnTo>
                    <a:lnTo>
                      <a:pt x="336" y="348"/>
                    </a:lnTo>
                    <a:lnTo>
                      <a:pt x="336" y="346"/>
                    </a:lnTo>
                    <a:lnTo>
                      <a:pt x="337" y="345"/>
                    </a:lnTo>
                    <a:lnTo>
                      <a:pt x="338" y="344"/>
                    </a:lnTo>
                    <a:lnTo>
                      <a:pt x="338" y="342"/>
                    </a:lnTo>
                    <a:lnTo>
                      <a:pt x="339" y="342"/>
                    </a:lnTo>
                    <a:lnTo>
                      <a:pt x="339" y="340"/>
                    </a:lnTo>
                    <a:lnTo>
                      <a:pt x="338" y="339"/>
                    </a:lnTo>
                    <a:lnTo>
                      <a:pt x="334" y="337"/>
                    </a:lnTo>
                    <a:lnTo>
                      <a:pt x="323" y="329"/>
                    </a:lnTo>
                    <a:lnTo>
                      <a:pt x="306" y="319"/>
                    </a:lnTo>
                    <a:lnTo>
                      <a:pt x="285" y="305"/>
                    </a:lnTo>
                    <a:lnTo>
                      <a:pt x="262" y="291"/>
                    </a:lnTo>
                    <a:lnTo>
                      <a:pt x="238" y="275"/>
                    </a:lnTo>
                    <a:lnTo>
                      <a:pt x="214" y="259"/>
                    </a:lnTo>
                    <a:lnTo>
                      <a:pt x="193" y="245"/>
                    </a:lnTo>
                    <a:lnTo>
                      <a:pt x="176" y="234"/>
                    </a:lnTo>
                    <a:lnTo>
                      <a:pt x="164" y="225"/>
                    </a:lnTo>
                    <a:lnTo>
                      <a:pt x="153" y="215"/>
                    </a:lnTo>
                    <a:lnTo>
                      <a:pt x="141" y="198"/>
                    </a:lnTo>
                    <a:lnTo>
                      <a:pt x="127" y="176"/>
                    </a:lnTo>
                    <a:lnTo>
                      <a:pt x="112" y="150"/>
                    </a:lnTo>
                    <a:lnTo>
                      <a:pt x="95" y="123"/>
                    </a:lnTo>
                    <a:lnTo>
                      <a:pt x="79" y="95"/>
                    </a:lnTo>
                    <a:lnTo>
                      <a:pt x="61" y="67"/>
                    </a:lnTo>
                    <a:lnTo>
                      <a:pt x="44" y="42"/>
                    </a:lnTo>
                    <a:lnTo>
                      <a:pt x="28" y="22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18" y="26"/>
                    </a:lnTo>
                    <a:lnTo>
                      <a:pt x="35" y="47"/>
                    </a:lnTo>
                    <a:lnTo>
                      <a:pt x="51" y="73"/>
                    </a:lnTo>
                    <a:lnTo>
                      <a:pt x="69" y="101"/>
                    </a:lnTo>
                    <a:lnTo>
                      <a:pt x="86" y="129"/>
                    </a:lnTo>
                    <a:lnTo>
                      <a:pt x="102" y="157"/>
                    </a:lnTo>
                    <a:lnTo>
                      <a:pt x="118" y="183"/>
                    </a:lnTo>
                    <a:lnTo>
                      <a:pt x="132" y="206"/>
                    </a:lnTo>
                    <a:lnTo>
                      <a:pt x="145" y="222"/>
                    </a:lnTo>
                    <a:lnTo>
                      <a:pt x="155" y="233"/>
                    </a:ln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8"/>
                    </a:lnTo>
                    <a:lnTo>
                      <a:pt x="231" y="284"/>
                    </a:lnTo>
                    <a:lnTo>
                      <a:pt x="256" y="300"/>
                    </a:lnTo>
                    <a:lnTo>
                      <a:pt x="279" y="316"/>
                    </a:lnTo>
                    <a:lnTo>
                      <a:pt x="301" y="330"/>
                    </a:lnTo>
                    <a:lnTo>
                      <a:pt x="318" y="341"/>
                    </a:lnTo>
                    <a:lnTo>
                      <a:pt x="330" y="348"/>
                    </a:lnTo>
                    <a:lnTo>
                      <a:pt x="334" y="351"/>
                    </a:lnTo>
                    <a:lnTo>
                      <a:pt x="334" y="352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3" name="Freeform 375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0"/>
              </a:xfrm>
              <a:custGeom>
                <a:avLst/>
                <a:gdLst>
                  <a:gd name="T0" fmla="*/ 19 w 339"/>
                  <a:gd name="T1" fmla="*/ 27 h 352"/>
                  <a:gd name="T2" fmla="*/ 23 w 339"/>
                  <a:gd name="T3" fmla="*/ 30 h 352"/>
                  <a:gd name="T4" fmla="*/ 29 w 339"/>
                  <a:gd name="T5" fmla="*/ 34 h 352"/>
                  <a:gd name="T6" fmla="*/ 34 w 339"/>
                  <a:gd name="T7" fmla="*/ 37 h 352"/>
                  <a:gd name="T8" fmla="*/ 37 w 339"/>
                  <a:gd name="T9" fmla="*/ 39 h 352"/>
                  <a:gd name="T10" fmla="*/ 38 w 339"/>
                  <a:gd name="T11" fmla="*/ 40 h 352"/>
                  <a:gd name="T12" fmla="*/ 38 w 339"/>
                  <a:gd name="T13" fmla="*/ 40 h 352"/>
                  <a:gd name="T14" fmla="*/ 38 w 339"/>
                  <a:gd name="T15" fmla="*/ 39 h 352"/>
                  <a:gd name="T16" fmla="*/ 38 w 339"/>
                  <a:gd name="T17" fmla="*/ 39 h 352"/>
                  <a:gd name="T18" fmla="*/ 38 w 339"/>
                  <a:gd name="T19" fmla="*/ 39 h 352"/>
                  <a:gd name="T20" fmla="*/ 38 w 339"/>
                  <a:gd name="T21" fmla="*/ 38 h 352"/>
                  <a:gd name="T22" fmla="*/ 38 w 339"/>
                  <a:gd name="T23" fmla="*/ 38 h 352"/>
                  <a:gd name="T24" fmla="*/ 38 w 339"/>
                  <a:gd name="T25" fmla="*/ 38 h 352"/>
                  <a:gd name="T26" fmla="*/ 35 w 339"/>
                  <a:gd name="T27" fmla="*/ 36 h 352"/>
                  <a:gd name="T28" fmla="*/ 30 w 339"/>
                  <a:gd name="T29" fmla="*/ 33 h 352"/>
                  <a:gd name="T30" fmla="*/ 25 w 339"/>
                  <a:gd name="T31" fmla="*/ 29 h 352"/>
                  <a:gd name="T32" fmla="*/ 21 w 339"/>
                  <a:gd name="T33" fmla="*/ 27 h 352"/>
                  <a:gd name="T34" fmla="*/ 19 w 339"/>
                  <a:gd name="T35" fmla="*/ 26 h 352"/>
                  <a:gd name="T36" fmla="*/ 19 w 339"/>
                  <a:gd name="T37" fmla="*/ 26 h 352"/>
                  <a:gd name="T38" fmla="*/ 19 w 339"/>
                  <a:gd name="T39" fmla="*/ 26 h 352"/>
                  <a:gd name="T40" fmla="*/ 19 w 339"/>
                  <a:gd name="T41" fmla="*/ 26 h 352"/>
                  <a:gd name="T42" fmla="*/ 18 w 339"/>
                  <a:gd name="T43" fmla="*/ 26 h 352"/>
                  <a:gd name="T44" fmla="*/ 18 w 339"/>
                  <a:gd name="T45" fmla="*/ 25 h 352"/>
                  <a:gd name="T46" fmla="*/ 17 w 339"/>
                  <a:gd name="T47" fmla="*/ 24 h 352"/>
                  <a:gd name="T48" fmla="*/ 15 w 339"/>
                  <a:gd name="T49" fmla="*/ 20 h 352"/>
                  <a:gd name="T50" fmla="*/ 11 w 339"/>
                  <a:gd name="T51" fmla="*/ 14 h 352"/>
                  <a:gd name="T52" fmla="*/ 7 w 339"/>
                  <a:gd name="T53" fmla="*/ 7 h 352"/>
                  <a:gd name="T54" fmla="*/ 3 w 339"/>
                  <a:gd name="T55" fmla="*/ 2 h 352"/>
                  <a:gd name="T56" fmla="*/ 1 w 339"/>
                  <a:gd name="T57" fmla="*/ 0 h 352"/>
                  <a:gd name="T58" fmla="*/ 1 w 339"/>
                  <a:gd name="T59" fmla="*/ 0 h 352"/>
                  <a:gd name="T60" fmla="*/ 0 w 339"/>
                  <a:gd name="T61" fmla="*/ 0 h 352"/>
                  <a:gd name="T62" fmla="*/ 0 w 339"/>
                  <a:gd name="T63" fmla="*/ 0 h 352"/>
                  <a:gd name="T64" fmla="*/ 0 w 339"/>
                  <a:gd name="T65" fmla="*/ 0 h 352"/>
                  <a:gd name="T66" fmla="*/ 0 w 339"/>
                  <a:gd name="T67" fmla="*/ 0 h 352"/>
                  <a:gd name="T68" fmla="*/ 0 w 339"/>
                  <a:gd name="T69" fmla="*/ 0 h 352"/>
                  <a:gd name="T70" fmla="*/ 0 w 339"/>
                  <a:gd name="T71" fmla="*/ 1 h 352"/>
                  <a:gd name="T72" fmla="*/ 4 w 339"/>
                  <a:gd name="T73" fmla="*/ 5 h 352"/>
                  <a:gd name="T74" fmla="*/ 8 w 339"/>
                  <a:gd name="T75" fmla="*/ 11 h 352"/>
                  <a:gd name="T76" fmla="*/ 12 w 339"/>
                  <a:gd name="T77" fmla="*/ 17 h 352"/>
                  <a:gd name="T78" fmla="*/ 15 w 339"/>
                  <a:gd name="T79" fmla="*/ 23 h 352"/>
                  <a:gd name="T80" fmla="*/ 17 w 339"/>
                  <a:gd name="T81" fmla="*/ 26 h 3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9"/>
                  <a:gd name="T124" fmla="*/ 0 h 352"/>
                  <a:gd name="T125" fmla="*/ 339 w 339"/>
                  <a:gd name="T126" fmla="*/ 352 h 3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9" h="352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3"/>
                    </a:lnTo>
                    <a:lnTo>
                      <a:pt x="207" y="267"/>
                    </a:lnTo>
                    <a:lnTo>
                      <a:pt x="230" y="283"/>
                    </a:lnTo>
                    <a:lnTo>
                      <a:pt x="256" y="299"/>
                    </a:lnTo>
                    <a:lnTo>
                      <a:pt x="279" y="315"/>
                    </a:lnTo>
                    <a:lnTo>
                      <a:pt x="300" y="329"/>
                    </a:lnTo>
                    <a:lnTo>
                      <a:pt x="318" y="340"/>
                    </a:lnTo>
                    <a:lnTo>
                      <a:pt x="329" y="347"/>
                    </a:lnTo>
                    <a:lnTo>
                      <a:pt x="333" y="350"/>
                    </a:lnTo>
                    <a:lnTo>
                      <a:pt x="334" y="351"/>
                    </a:lnTo>
                    <a:lnTo>
                      <a:pt x="334" y="349"/>
                    </a:lnTo>
                    <a:lnTo>
                      <a:pt x="335" y="348"/>
                    </a:lnTo>
                    <a:lnTo>
                      <a:pt x="335" y="347"/>
                    </a:lnTo>
                    <a:lnTo>
                      <a:pt x="335" y="346"/>
                    </a:lnTo>
                    <a:lnTo>
                      <a:pt x="336" y="345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4" y="335"/>
                    </a:lnTo>
                    <a:lnTo>
                      <a:pt x="323" y="329"/>
                    </a:lnTo>
                    <a:lnTo>
                      <a:pt x="308" y="319"/>
                    </a:lnTo>
                    <a:lnTo>
                      <a:pt x="289" y="307"/>
                    </a:lnTo>
                    <a:lnTo>
                      <a:pt x="267" y="293"/>
                    </a:lnTo>
                    <a:lnTo>
                      <a:pt x="244" y="278"/>
                    </a:lnTo>
                    <a:lnTo>
                      <a:pt x="221" y="263"/>
                    </a:lnTo>
                    <a:lnTo>
                      <a:pt x="200" y="249"/>
                    </a:lnTo>
                    <a:lnTo>
                      <a:pt x="182" y="237"/>
                    </a:lnTo>
                    <a:lnTo>
                      <a:pt x="168" y="228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54" y="214"/>
                    </a:lnTo>
                    <a:lnTo>
                      <a:pt x="142" y="196"/>
                    </a:lnTo>
                    <a:lnTo>
                      <a:pt x="127" y="174"/>
                    </a:lnTo>
                    <a:lnTo>
                      <a:pt x="112" y="149"/>
                    </a:lnTo>
                    <a:lnTo>
                      <a:pt x="96" y="121"/>
                    </a:lnTo>
                    <a:lnTo>
                      <a:pt x="78" y="93"/>
                    </a:lnTo>
                    <a:lnTo>
                      <a:pt x="62" y="66"/>
                    </a:lnTo>
                    <a:lnTo>
                      <a:pt x="44" y="41"/>
                    </a:lnTo>
                    <a:lnTo>
                      <a:pt x="28" y="21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7"/>
                    </a:lnTo>
                    <a:lnTo>
                      <a:pt x="52" y="72"/>
                    </a:lnTo>
                    <a:lnTo>
                      <a:pt x="69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2" y="205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E7B9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4" name="Freeform 376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7"/>
                  <a:gd name="T1" fmla="*/ 27 h 351"/>
                  <a:gd name="T2" fmla="*/ 23 w 337"/>
                  <a:gd name="T3" fmla="*/ 30 h 351"/>
                  <a:gd name="T4" fmla="*/ 29 w 337"/>
                  <a:gd name="T5" fmla="*/ 33 h 351"/>
                  <a:gd name="T6" fmla="*/ 34 w 337"/>
                  <a:gd name="T7" fmla="*/ 37 h 351"/>
                  <a:gd name="T8" fmla="*/ 37 w 337"/>
                  <a:gd name="T9" fmla="*/ 39 h 351"/>
                  <a:gd name="T10" fmla="*/ 38 w 337"/>
                  <a:gd name="T11" fmla="*/ 39 h 351"/>
                  <a:gd name="T12" fmla="*/ 38 w 337"/>
                  <a:gd name="T13" fmla="*/ 39 h 351"/>
                  <a:gd name="T14" fmla="*/ 38 w 337"/>
                  <a:gd name="T15" fmla="*/ 39 h 351"/>
                  <a:gd name="T16" fmla="*/ 38 w 337"/>
                  <a:gd name="T17" fmla="*/ 39 h 351"/>
                  <a:gd name="T18" fmla="*/ 38 w 337"/>
                  <a:gd name="T19" fmla="*/ 38 h 351"/>
                  <a:gd name="T20" fmla="*/ 38 w 337"/>
                  <a:gd name="T21" fmla="*/ 38 h 351"/>
                  <a:gd name="T22" fmla="*/ 38 w 337"/>
                  <a:gd name="T23" fmla="*/ 38 h 351"/>
                  <a:gd name="T24" fmla="*/ 38 w 337"/>
                  <a:gd name="T25" fmla="*/ 38 h 351"/>
                  <a:gd name="T26" fmla="*/ 35 w 337"/>
                  <a:gd name="T27" fmla="*/ 36 h 351"/>
                  <a:gd name="T28" fmla="*/ 30 w 337"/>
                  <a:gd name="T29" fmla="*/ 33 h 351"/>
                  <a:gd name="T30" fmla="*/ 25 w 337"/>
                  <a:gd name="T31" fmla="*/ 29 h 351"/>
                  <a:gd name="T32" fmla="*/ 21 w 337"/>
                  <a:gd name="T33" fmla="*/ 26 h 351"/>
                  <a:gd name="T34" fmla="*/ 19 w 337"/>
                  <a:gd name="T35" fmla="*/ 25 h 351"/>
                  <a:gd name="T36" fmla="*/ 19 w 337"/>
                  <a:gd name="T37" fmla="*/ 25 h 351"/>
                  <a:gd name="T38" fmla="*/ 19 w 337"/>
                  <a:gd name="T39" fmla="*/ 25 h 351"/>
                  <a:gd name="T40" fmla="*/ 19 w 337"/>
                  <a:gd name="T41" fmla="*/ 25 h 351"/>
                  <a:gd name="T42" fmla="*/ 18 w 337"/>
                  <a:gd name="T43" fmla="*/ 25 h 351"/>
                  <a:gd name="T44" fmla="*/ 18 w 337"/>
                  <a:gd name="T45" fmla="*/ 25 h 351"/>
                  <a:gd name="T46" fmla="*/ 17 w 337"/>
                  <a:gd name="T47" fmla="*/ 24 h 351"/>
                  <a:gd name="T48" fmla="*/ 15 w 337"/>
                  <a:gd name="T49" fmla="*/ 19 h 351"/>
                  <a:gd name="T50" fmla="*/ 11 w 337"/>
                  <a:gd name="T51" fmla="*/ 13 h 351"/>
                  <a:gd name="T52" fmla="*/ 7 w 337"/>
                  <a:gd name="T53" fmla="*/ 7 h 351"/>
                  <a:gd name="T54" fmla="*/ 3 w 337"/>
                  <a:gd name="T55" fmla="*/ 2 h 351"/>
                  <a:gd name="T56" fmla="*/ 1 w 337"/>
                  <a:gd name="T57" fmla="*/ 0 h 351"/>
                  <a:gd name="T58" fmla="*/ 0 w 337"/>
                  <a:gd name="T59" fmla="*/ 0 h 351"/>
                  <a:gd name="T60" fmla="*/ 0 w 337"/>
                  <a:gd name="T61" fmla="*/ 0 h 351"/>
                  <a:gd name="T62" fmla="*/ 0 w 337"/>
                  <a:gd name="T63" fmla="*/ 0 h 351"/>
                  <a:gd name="T64" fmla="*/ 0 w 337"/>
                  <a:gd name="T65" fmla="*/ 0 h 351"/>
                  <a:gd name="T66" fmla="*/ 0 w 337"/>
                  <a:gd name="T67" fmla="*/ 0 h 351"/>
                  <a:gd name="T68" fmla="*/ 0 w 337"/>
                  <a:gd name="T69" fmla="*/ 0 h 351"/>
                  <a:gd name="T70" fmla="*/ 0 w 337"/>
                  <a:gd name="T71" fmla="*/ 1 h 351"/>
                  <a:gd name="T72" fmla="*/ 4 w 337"/>
                  <a:gd name="T73" fmla="*/ 5 h 351"/>
                  <a:gd name="T74" fmla="*/ 8 w 337"/>
                  <a:gd name="T75" fmla="*/ 11 h 351"/>
                  <a:gd name="T76" fmla="*/ 12 w 337"/>
                  <a:gd name="T77" fmla="*/ 17 h 351"/>
                  <a:gd name="T78" fmla="*/ 15 w 337"/>
                  <a:gd name="T79" fmla="*/ 23 h 351"/>
                  <a:gd name="T80" fmla="*/ 17 w 337"/>
                  <a:gd name="T81" fmla="*/ 26 h 3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1"/>
                  <a:gd name="T125" fmla="*/ 337 w 337"/>
                  <a:gd name="T126" fmla="*/ 351 h 3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1">
                    <a:moveTo>
                      <a:pt x="155" y="232"/>
                    </a:move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7"/>
                    </a:lnTo>
                    <a:lnTo>
                      <a:pt x="230" y="283"/>
                    </a:lnTo>
                    <a:lnTo>
                      <a:pt x="254" y="299"/>
                    </a:lnTo>
                    <a:lnTo>
                      <a:pt x="278" y="314"/>
                    </a:lnTo>
                    <a:lnTo>
                      <a:pt x="299" y="328"/>
                    </a:lnTo>
                    <a:lnTo>
                      <a:pt x="317" y="339"/>
                    </a:lnTo>
                    <a:lnTo>
                      <a:pt x="328" y="347"/>
                    </a:lnTo>
                    <a:lnTo>
                      <a:pt x="332" y="349"/>
                    </a:lnTo>
                    <a:lnTo>
                      <a:pt x="333" y="350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7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6" y="338"/>
                    </a:lnTo>
                    <a:lnTo>
                      <a:pt x="332" y="335"/>
                    </a:lnTo>
                    <a:lnTo>
                      <a:pt x="322" y="329"/>
                    </a:lnTo>
                    <a:lnTo>
                      <a:pt x="306" y="319"/>
                    </a:lnTo>
                    <a:lnTo>
                      <a:pt x="287" y="306"/>
                    </a:lnTo>
                    <a:lnTo>
                      <a:pt x="265" y="292"/>
                    </a:lnTo>
                    <a:lnTo>
                      <a:pt x="242" y="277"/>
                    </a:lnTo>
                    <a:lnTo>
                      <a:pt x="220" y="263"/>
                    </a:lnTo>
                    <a:lnTo>
                      <a:pt x="199" y="249"/>
                    </a:lnTo>
                    <a:lnTo>
                      <a:pt x="181" y="23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5" y="226"/>
                    </a:lnTo>
                    <a:lnTo>
                      <a:pt x="164" y="225"/>
                    </a:lnTo>
                    <a:lnTo>
                      <a:pt x="163" y="225"/>
                    </a:lnTo>
                    <a:lnTo>
                      <a:pt x="163" y="224"/>
                    </a:lnTo>
                    <a:lnTo>
                      <a:pt x="153" y="213"/>
                    </a:lnTo>
                    <a:lnTo>
                      <a:pt x="140" y="197"/>
                    </a:lnTo>
                    <a:lnTo>
                      <a:pt x="127" y="175"/>
                    </a:lnTo>
                    <a:lnTo>
                      <a:pt x="111" y="149"/>
                    </a:lnTo>
                    <a:lnTo>
                      <a:pt x="95" y="121"/>
                    </a:lnTo>
                    <a:lnTo>
                      <a:pt x="78" y="93"/>
                    </a:lnTo>
                    <a:lnTo>
                      <a:pt x="61" y="66"/>
                    </a:lnTo>
                    <a:lnTo>
                      <a:pt x="44" y="42"/>
                    </a:lnTo>
                    <a:lnTo>
                      <a:pt x="27" y="20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17" y="26"/>
                    </a:lnTo>
                    <a:lnTo>
                      <a:pt x="34" y="47"/>
                    </a:lnTo>
                    <a:lnTo>
                      <a:pt x="51" y="72"/>
                    </a:lnTo>
                    <a:lnTo>
                      <a:pt x="69" y="100"/>
                    </a:lnTo>
                    <a:lnTo>
                      <a:pt x="86" y="128"/>
                    </a:lnTo>
                    <a:lnTo>
                      <a:pt x="102" y="156"/>
                    </a:lnTo>
                    <a:lnTo>
                      <a:pt x="118" y="182"/>
                    </a:lnTo>
                    <a:lnTo>
                      <a:pt x="132" y="205"/>
                    </a:lnTo>
                    <a:lnTo>
                      <a:pt x="144" y="222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DDA6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5" name="Freeform 377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8"/>
                  <a:gd name="T1" fmla="*/ 27 h 350"/>
                  <a:gd name="T2" fmla="*/ 23 w 338"/>
                  <a:gd name="T3" fmla="*/ 30 h 350"/>
                  <a:gd name="T4" fmla="*/ 28 w 338"/>
                  <a:gd name="T5" fmla="*/ 34 h 350"/>
                  <a:gd name="T6" fmla="*/ 34 w 338"/>
                  <a:gd name="T7" fmla="*/ 37 h 350"/>
                  <a:gd name="T8" fmla="*/ 37 w 338"/>
                  <a:gd name="T9" fmla="*/ 39 h 350"/>
                  <a:gd name="T10" fmla="*/ 38 w 338"/>
                  <a:gd name="T11" fmla="*/ 40 h 350"/>
                  <a:gd name="T12" fmla="*/ 38 w 338"/>
                  <a:gd name="T13" fmla="*/ 39 h 350"/>
                  <a:gd name="T14" fmla="*/ 38 w 338"/>
                  <a:gd name="T15" fmla="*/ 39 h 350"/>
                  <a:gd name="T16" fmla="*/ 38 w 338"/>
                  <a:gd name="T17" fmla="*/ 39 h 350"/>
                  <a:gd name="T18" fmla="*/ 38 w 338"/>
                  <a:gd name="T19" fmla="*/ 39 h 350"/>
                  <a:gd name="T20" fmla="*/ 38 w 338"/>
                  <a:gd name="T21" fmla="*/ 38 h 350"/>
                  <a:gd name="T22" fmla="*/ 38 w 338"/>
                  <a:gd name="T23" fmla="*/ 38 h 350"/>
                  <a:gd name="T24" fmla="*/ 38 w 338"/>
                  <a:gd name="T25" fmla="*/ 38 h 350"/>
                  <a:gd name="T26" fmla="*/ 34 w 338"/>
                  <a:gd name="T27" fmla="*/ 36 h 350"/>
                  <a:gd name="T28" fmla="*/ 30 w 338"/>
                  <a:gd name="T29" fmla="*/ 33 h 350"/>
                  <a:gd name="T30" fmla="*/ 25 w 338"/>
                  <a:gd name="T31" fmla="*/ 29 h 350"/>
                  <a:gd name="T32" fmla="*/ 20 w 338"/>
                  <a:gd name="T33" fmla="*/ 27 h 350"/>
                  <a:gd name="T34" fmla="*/ 19 w 338"/>
                  <a:gd name="T35" fmla="*/ 26 h 350"/>
                  <a:gd name="T36" fmla="*/ 19 w 338"/>
                  <a:gd name="T37" fmla="*/ 26 h 350"/>
                  <a:gd name="T38" fmla="*/ 19 w 338"/>
                  <a:gd name="T39" fmla="*/ 26 h 350"/>
                  <a:gd name="T40" fmla="*/ 19 w 338"/>
                  <a:gd name="T41" fmla="*/ 26 h 350"/>
                  <a:gd name="T42" fmla="*/ 19 w 338"/>
                  <a:gd name="T43" fmla="*/ 25 h 350"/>
                  <a:gd name="T44" fmla="*/ 19 w 338"/>
                  <a:gd name="T45" fmla="*/ 25 h 350"/>
                  <a:gd name="T46" fmla="*/ 17 w 338"/>
                  <a:gd name="T47" fmla="*/ 24 h 350"/>
                  <a:gd name="T48" fmla="*/ 14 w 338"/>
                  <a:gd name="T49" fmla="*/ 20 h 350"/>
                  <a:gd name="T50" fmla="*/ 11 w 338"/>
                  <a:gd name="T51" fmla="*/ 14 h 350"/>
                  <a:gd name="T52" fmla="*/ 7 w 338"/>
                  <a:gd name="T53" fmla="*/ 7 h 350"/>
                  <a:gd name="T54" fmla="*/ 3 w 338"/>
                  <a:gd name="T55" fmla="*/ 2 h 350"/>
                  <a:gd name="T56" fmla="*/ 1 w 338"/>
                  <a:gd name="T57" fmla="*/ 0 h 350"/>
                  <a:gd name="T58" fmla="*/ 1 w 338"/>
                  <a:gd name="T59" fmla="*/ 0 h 350"/>
                  <a:gd name="T60" fmla="*/ 0 w 338"/>
                  <a:gd name="T61" fmla="*/ 0 h 350"/>
                  <a:gd name="T62" fmla="*/ 0 w 338"/>
                  <a:gd name="T63" fmla="*/ 0 h 350"/>
                  <a:gd name="T64" fmla="*/ 0 w 338"/>
                  <a:gd name="T65" fmla="*/ 0 h 350"/>
                  <a:gd name="T66" fmla="*/ 0 w 338"/>
                  <a:gd name="T67" fmla="*/ 0 h 350"/>
                  <a:gd name="T68" fmla="*/ 0 w 338"/>
                  <a:gd name="T69" fmla="*/ 0 h 350"/>
                  <a:gd name="T70" fmla="*/ 0 w 338"/>
                  <a:gd name="T71" fmla="*/ 1 h 350"/>
                  <a:gd name="T72" fmla="*/ 4 w 338"/>
                  <a:gd name="T73" fmla="*/ 5 h 350"/>
                  <a:gd name="T74" fmla="*/ 8 w 338"/>
                  <a:gd name="T75" fmla="*/ 11 h 350"/>
                  <a:gd name="T76" fmla="*/ 12 w 338"/>
                  <a:gd name="T77" fmla="*/ 17 h 350"/>
                  <a:gd name="T78" fmla="*/ 15 w 338"/>
                  <a:gd name="T79" fmla="*/ 23 h 350"/>
                  <a:gd name="T80" fmla="*/ 17 w 338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8"/>
                  <a:gd name="T124" fmla="*/ 0 h 350"/>
                  <a:gd name="T125" fmla="*/ 338 w 338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8" h="350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7"/>
                    </a:lnTo>
                    <a:lnTo>
                      <a:pt x="231" y="282"/>
                    </a:lnTo>
                    <a:lnTo>
                      <a:pt x="255" y="298"/>
                    </a:lnTo>
                    <a:lnTo>
                      <a:pt x="279" y="314"/>
                    </a:lnTo>
                    <a:lnTo>
                      <a:pt x="300" y="327"/>
                    </a:lnTo>
                    <a:lnTo>
                      <a:pt x="317" y="338"/>
                    </a:lnTo>
                    <a:lnTo>
                      <a:pt x="328" y="346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6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7" y="338"/>
                    </a:lnTo>
                    <a:lnTo>
                      <a:pt x="337" y="337"/>
                    </a:lnTo>
                    <a:lnTo>
                      <a:pt x="336" y="336"/>
                    </a:lnTo>
                    <a:lnTo>
                      <a:pt x="333" y="334"/>
                    </a:lnTo>
                    <a:lnTo>
                      <a:pt x="322" y="327"/>
                    </a:lnTo>
                    <a:lnTo>
                      <a:pt x="307" y="317"/>
                    </a:lnTo>
                    <a:lnTo>
                      <a:pt x="288" y="305"/>
                    </a:lnTo>
                    <a:lnTo>
                      <a:pt x="266" y="291"/>
                    </a:lnTo>
                    <a:lnTo>
                      <a:pt x="243" y="276"/>
                    </a:lnTo>
                    <a:lnTo>
                      <a:pt x="220" y="261"/>
                    </a:lnTo>
                    <a:lnTo>
                      <a:pt x="200" y="248"/>
                    </a:lnTo>
                    <a:lnTo>
                      <a:pt x="182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7" y="225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54" y="213"/>
                    </a:lnTo>
                    <a:lnTo>
                      <a:pt x="142" y="195"/>
                    </a:lnTo>
                    <a:lnTo>
                      <a:pt x="128" y="173"/>
                    </a:lnTo>
                    <a:lnTo>
                      <a:pt x="112" y="148"/>
                    </a:lnTo>
                    <a:lnTo>
                      <a:pt x="96" y="121"/>
                    </a:lnTo>
                    <a:lnTo>
                      <a:pt x="79" y="93"/>
                    </a:lnTo>
                    <a:lnTo>
                      <a:pt x="62" y="65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1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D194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6" name="Freeform 378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9"/>
              </a:xfrm>
              <a:custGeom>
                <a:avLst/>
                <a:gdLst>
                  <a:gd name="T0" fmla="*/ 19 w 337"/>
                  <a:gd name="T1" fmla="*/ 27 h 350"/>
                  <a:gd name="T2" fmla="*/ 23 w 337"/>
                  <a:gd name="T3" fmla="*/ 30 h 350"/>
                  <a:gd name="T4" fmla="*/ 29 w 337"/>
                  <a:gd name="T5" fmla="*/ 34 h 350"/>
                  <a:gd name="T6" fmla="*/ 34 w 337"/>
                  <a:gd name="T7" fmla="*/ 37 h 350"/>
                  <a:gd name="T8" fmla="*/ 37 w 337"/>
                  <a:gd name="T9" fmla="*/ 39 h 350"/>
                  <a:gd name="T10" fmla="*/ 37 w 337"/>
                  <a:gd name="T11" fmla="*/ 40 h 350"/>
                  <a:gd name="T12" fmla="*/ 37 w 337"/>
                  <a:gd name="T13" fmla="*/ 39 h 350"/>
                  <a:gd name="T14" fmla="*/ 38 w 337"/>
                  <a:gd name="T15" fmla="*/ 39 h 350"/>
                  <a:gd name="T16" fmla="*/ 38 w 337"/>
                  <a:gd name="T17" fmla="*/ 39 h 350"/>
                  <a:gd name="T18" fmla="*/ 38 w 337"/>
                  <a:gd name="T19" fmla="*/ 38 h 350"/>
                  <a:gd name="T20" fmla="*/ 38 w 337"/>
                  <a:gd name="T21" fmla="*/ 38 h 350"/>
                  <a:gd name="T22" fmla="*/ 38 w 337"/>
                  <a:gd name="T23" fmla="*/ 38 h 350"/>
                  <a:gd name="T24" fmla="*/ 37 w 337"/>
                  <a:gd name="T25" fmla="*/ 38 h 350"/>
                  <a:gd name="T26" fmla="*/ 35 w 337"/>
                  <a:gd name="T27" fmla="*/ 36 h 350"/>
                  <a:gd name="T28" fmla="*/ 30 w 337"/>
                  <a:gd name="T29" fmla="*/ 33 h 350"/>
                  <a:gd name="T30" fmla="*/ 25 w 337"/>
                  <a:gd name="T31" fmla="*/ 29 h 350"/>
                  <a:gd name="T32" fmla="*/ 21 w 337"/>
                  <a:gd name="T33" fmla="*/ 27 h 350"/>
                  <a:gd name="T34" fmla="*/ 19 w 337"/>
                  <a:gd name="T35" fmla="*/ 26 h 350"/>
                  <a:gd name="T36" fmla="*/ 19 w 337"/>
                  <a:gd name="T37" fmla="*/ 26 h 350"/>
                  <a:gd name="T38" fmla="*/ 19 w 337"/>
                  <a:gd name="T39" fmla="*/ 26 h 350"/>
                  <a:gd name="T40" fmla="*/ 19 w 337"/>
                  <a:gd name="T41" fmla="*/ 25 h 350"/>
                  <a:gd name="T42" fmla="*/ 18 w 337"/>
                  <a:gd name="T43" fmla="*/ 25 h 350"/>
                  <a:gd name="T44" fmla="*/ 18 w 337"/>
                  <a:gd name="T45" fmla="*/ 25 h 350"/>
                  <a:gd name="T46" fmla="*/ 17 w 337"/>
                  <a:gd name="T47" fmla="*/ 24 h 350"/>
                  <a:gd name="T48" fmla="*/ 15 w 337"/>
                  <a:gd name="T49" fmla="*/ 20 h 350"/>
                  <a:gd name="T50" fmla="*/ 11 w 337"/>
                  <a:gd name="T51" fmla="*/ 14 h 350"/>
                  <a:gd name="T52" fmla="*/ 7 w 337"/>
                  <a:gd name="T53" fmla="*/ 7 h 350"/>
                  <a:gd name="T54" fmla="*/ 3 w 337"/>
                  <a:gd name="T55" fmla="*/ 2 h 350"/>
                  <a:gd name="T56" fmla="*/ 1 w 337"/>
                  <a:gd name="T57" fmla="*/ 0 h 350"/>
                  <a:gd name="T58" fmla="*/ 1 w 337"/>
                  <a:gd name="T59" fmla="*/ 0 h 350"/>
                  <a:gd name="T60" fmla="*/ 0 w 337"/>
                  <a:gd name="T61" fmla="*/ 0 h 350"/>
                  <a:gd name="T62" fmla="*/ 0 w 337"/>
                  <a:gd name="T63" fmla="*/ 0 h 350"/>
                  <a:gd name="T64" fmla="*/ 0 w 337"/>
                  <a:gd name="T65" fmla="*/ 0 h 350"/>
                  <a:gd name="T66" fmla="*/ 0 w 337"/>
                  <a:gd name="T67" fmla="*/ 0 h 350"/>
                  <a:gd name="T68" fmla="*/ 0 w 337"/>
                  <a:gd name="T69" fmla="*/ 0 h 350"/>
                  <a:gd name="T70" fmla="*/ 0 w 337"/>
                  <a:gd name="T71" fmla="*/ 1 h 350"/>
                  <a:gd name="T72" fmla="*/ 4 w 337"/>
                  <a:gd name="T73" fmla="*/ 5 h 350"/>
                  <a:gd name="T74" fmla="*/ 8 w 337"/>
                  <a:gd name="T75" fmla="*/ 11 h 350"/>
                  <a:gd name="T76" fmla="*/ 12 w 337"/>
                  <a:gd name="T77" fmla="*/ 17 h 350"/>
                  <a:gd name="T78" fmla="*/ 15 w 337"/>
                  <a:gd name="T79" fmla="*/ 23 h 350"/>
                  <a:gd name="T80" fmla="*/ 17 w 337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0"/>
                  <a:gd name="T125" fmla="*/ 337 w 337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0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2"/>
                    </a:lnTo>
                    <a:lnTo>
                      <a:pt x="207" y="267"/>
                    </a:lnTo>
                    <a:lnTo>
                      <a:pt x="230" y="282"/>
                    </a:lnTo>
                    <a:lnTo>
                      <a:pt x="255" y="298"/>
                    </a:lnTo>
                    <a:lnTo>
                      <a:pt x="277" y="313"/>
                    </a:lnTo>
                    <a:lnTo>
                      <a:pt x="299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1" y="348"/>
                    </a:lnTo>
                    <a:lnTo>
                      <a:pt x="331" y="349"/>
                    </a:lnTo>
                    <a:lnTo>
                      <a:pt x="331" y="347"/>
                    </a:lnTo>
                    <a:lnTo>
                      <a:pt x="332" y="347"/>
                    </a:lnTo>
                    <a:lnTo>
                      <a:pt x="333" y="345"/>
                    </a:lnTo>
                    <a:lnTo>
                      <a:pt x="333" y="344"/>
                    </a:lnTo>
                    <a:lnTo>
                      <a:pt x="334" y="343"/>
                    </a:lnTo>
                    <a:lnTo>
                      <a:pt x="334" y="341"/>
                    </a:lnTo>
                    <a:lnTo>
                      <a:pt x="334" y="340"/>
                    </a:lnTo>
                    <a:lnTo>
                      <a:pt x="335" y="339"/>
                    </a:lnTo>
                    <a:lnTo>
                      <a:pt x="335" y="338"/>
                    </a:lnTo>
                    <a:lnTo>
                      <a:pt x="336" y="337"/>
                    </a:lnTo>
                    <a:lnTo>
                      <a:pt x="335" y="336"/>
                    </a:lnTo>
                    <a:lnTo>
                      <a:pt x="331" y="334"/>
                    </a:lnTo>
                    <a:lnTo>
                      <a:pt x="321" y="327"/>
                    </a:lnTo>
                    <a:lnTo>
                      <a:pt x="305" y="317"/>
                    </a:lnTo>
                    <a:lnTo>
                      <a:pt x="286" y="305"/>
                    </a:lnTo>
                    <a:lnTo>
                      <a:pt x="264" y="290"/>
                    </a:lnTo>
                    <a:lnTo>
                      <a:pt x="242" y="276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6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3" y="213"/>
                    </a:lnTo>
                    <a:lnTo>
                      <a:pt x="141" y="195"/>
                    </a:lnTo>
                    <a:lnTo>
                      <a:pt x="127" y="173"/>
                    </a:lnTo>
                    <a:lnTo>
                      <a:pt x="112" y="147"/>
                    </a:lnTo>
                    <a:lnTo>
                      <a:pt x="96" y="120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5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3" y="204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C781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7" name="Freeform 379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8"/>
              </a:xfrm>
              <a:custGeom>
                <a:avLst/>
                <a:gdLst>
                  <a:gd name="T0" fmla="*/ 19 w 336"/>
                  <a:gd name="T1" fmla="*/ 27 h 349"/>
                  <a:gd name="T2" fmla="*/ 24 w 336"/>
                  <a:gd name="T3" fmla="*/ 30 h 349"/>
                  <a:gd name="T4" fmla="*/ 29 w 336"/>
                  <a:gd name="T5" fmla="*/ 33 h 349"/>
                  <a:gd name="T6" fmla="*/ 34 w 336"/>
                  <a:gd name="T7" fmla="*/ 37 h 349"/>
                  <a:gd name="T8" fmla="*/ 37 w 336"/>
                  <a:gd name="T9" fmla="*/ 39 h 349"/>
                  <a:gd name="T10" fmla="*/ 38 w 336"/>
                  <a:gd name="T11" fmla="*/ 39 h 349"/>
                  <a:gd name="T12" fmla="*/ 38 w 336"/>
                  <a:gd name="T13" fmla="*/ 39 h 349"/>
                  <a:gd name="T14" fmla="*/ 38 w 336"/>
                  <a:gd name="T15" fmla="*/ 39 h 349"/>
                  <a:gd name="T16" fmla="*/ 38 w 336"/>
                  <a:gd name="T17" fmla="*/ 38 h 349"/>
                  <a:gd name="T18" fmla="*/ 38 w 336"/>
                  <a:gd name="T19" fmla="*/ 38 h 349"/>
                  <a:gd name="T20" fmla="*/ 38 w 336"/>
                  <a:gd name="T21" fmla="*/ 38 h 349"/>
                  <a:gd name="T22" fmla="*/ 38 w 336"/>
                  <a:gd name="T23" fmla="*/ 38 h 349"/>
                  <a:gd name="T24" fmla="*/ 38 w 336"/>
                  <a:gd name="T25" fmla="*/ 37 h 349"/>
                  <a:gd name="T26" fmla="*/ 34 w 336"/>
                  <a:gd name="T27" fmla="*/ 35 h 349"/>
                  <a:gd name="T28" fmla="*/ 30 w 336"/>
                  <a:gd name="T29" fmla="*/ 32 h 349"/>
                  <a:gd name="T30" fmla="*/ 25 w 336"/>
                  <a:gd name="T31" fmla="*/ 29 h 349"/>
                  <a:gd name="T32" fmla="*/ 21 w 336"/>
                  <a:gd name="T33" fmla="*/ 26 h 349"/>
                  <a:gd name="T34" fmla="*/ 19 w 336"/>
                  <a:gd name="T35" fmla="*/ 25 h 349"/>
                  <a:gd name="T36" fmla="*/ 19 w 336"/>
                  <a:gd name="T37" fmla="*/ 25 h 349"/>
                  <a:gd name="T38" fmla="*/ 19 w 336"/>
                  <a:gd name="T39" fmla="*/ 25 h 349"/>
                  <a:gd name="T40" fmla="*/ 19 w 336"/>
                  <a:gd name="T41" fmla="*/ 25 h 349"/>
                  <a:gd name="T42" fmla="*/ 19 w 336"/>
                  <a:gd name="T43" fmla="*/ 25 h 349"/>
                  <a:gd name="T44" fmla="*/ 19 w 336"/>
                  <a:gd name="T45" fmla="*/ 25 h 349"/>
                  <a:gd name="T46" fmla="*/ 17 w 336"/>
                  <a:gd name="T47" fmla="*/ 24 h 349"/>
                  <a:gd name="T48" fmla="*/ 15 w 336"/>
                  <a:gd name="T49" fmla="*/ 19 h 349"/>
                  <a:gd name="T50" fmla="*/ 11 w 336"/>
                  <a:gd name="T51" fmla="*/ 13 h 349"/>
                  <a:gd name="T52" fmla="*/ 7 w 336"/>
                  <a:gd name="T53" fmla="*/ 7 h 349"/>
                  <a:gd name="T54" fmla="*/ 3 w 336"/>
                  <a:gd name="T55" fmla="*/ 2 h 349"/>
                  <a:gd name="T56" fmla="*/ 1 w 336"/>
                  <a:gd name="T57" fmla="*/ 0 h 349"/>
                  <a:gd name="T58" fmla="*/ 1 w 336"/>
                  <a:gd name="T59" fmla="*/ 0 h 349"/>
                  <a:gd name="T60" fmla="*/ 0 w 336"/>
                  <a:gd name="T61" fmla="*/ 0 h 349"/>
                  <a:gd name="T62" fmla="*/ 0 w 336"/>
                  <a:gd name="T63" fmla="*/ 0 h 349"/>
                  <a:gd name="T64" fmla="*/ 0 w 336"/>
                  <a:gd name="T65" fmla="*/ 0 h 349"/>
                  <a:gd name="T66" fmla="*/ 0 w 336"/>
                  <a:gd name="T67" fmla="*/ 0 h 349"/>
                  <a:gd name="T68" fmla="*/ 0 w 336"/>
                  <a:gd name="T69" fmla="*/ 0 h 349"/>
                  <a:gd name="T70" fmla="*/ 0 w 336"/>
                  <a:gd name="T71" fmla="*/ 1 h 349"/>
                  <a:gd name="T72" fmla="*/ 4 w 336"/>
                  <a:gd name="T73" fmla="*/ 5 h 349"/>
                  <a:gd name="T74" fmla="*/ 8 w 336"/>
                  <a:gd name="T75" fmla="*/ 11 h 349"/>
                  <a:gd name="T76" fmla="*/ 12 w 336"/>
                  <a:gd name="T77" fmla="*/ 17 h 349"/>
                  <a:gd name="T78" fmla="*/ 16 w 336"/>
                  <a:gd name="T79" fmla="*/ 23 h 349"/>
                  <a:gd name="T80" fmla="*/ 18 w 336"/>
                  <a:gd name="T81" fmla="*/ 26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9"/>
                  <a:gd name="T125" fmla="*/ 336 w 336"/>
                  <a:gd name="T126" fmla="*/ 349 h 3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9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3"/>
                    </a:lnTo>
                    <a:lnTo>
                      <a:pt x="206" y="267"/>
                    </a:lnTo>
                    <a:lnTo>
                      <a:pt x="230" y="282"/>
                    </a:lnTo>
                    <a:lnTo>
                      <a:pt x="254" y="298"/>
                    </a:lnTo>
                    <a:lnTo>
                      <a:pt x="277" y="313"/>
                    </a:lnTo>
                    <a:lnTo>
                      <a:pt x="298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0" y="348"/>
                    </a:lnTo>
                    <a:lnTo>
                      <a:pt x="331" y="348"/>
                    </a:lnTo>
                    <a:lnTo>
                      <a:pt x="331" y="347"/>
                    </a:lnTo>
                    <a:lnTo>
                      <a:pt x="332" y="346"/>
                    </a:lnTo>
                    <a:lnTo>
                      <a:pt x="332" y="345"/>
                    </a:lnTo>
                    <a:lnTo>
                      <a:pt x="333" y="344"/>
                    </a:lnTo>
                    <a:lnTo>
                      <a:pt x="333" y="342"/>
                    </a:lnTo>
                    <a:lnTo>
                      <a:pt x="333" y="341"/>
                    </a:lnTo>
                    <a:lnTo>
                      <a:pt x="334" y="340"/>
                    </a:lnTo>
                    <a:lnTo>
                      <a:pt x="334" y="338"/>
                    </a:lnTo>
                    <a:lnTo>
                      <a:pt x="335" y="338"/>
                    </a:lnTo>
                    <a:lnTo>
                      <a:pt x="335" y="336"/>
                    </a:lnTo>
                    <a:lnTo>
                      <a:pt x="334" y="335"/>
                    </a:lnTo>
                    <a:lnTo>
                      <a:pt x="330" y="333"/>
                    </a:lnTo>
                    <a:lnTo>
                      <a:pt x="320" y="327"/>
                    </a:lnTo>
                    <a:lnTo>
                      <a:pt x="304" y="316"/>
                    </a:lnTo>
                    <a:lnTo>
                      <a:pt x="285" y="304"/>
                    </a:lnTo>
                    <a:lnTo>
                      <a:pt x="263" y="290"/>
                    </a:lnTo>
                    <a:lnTo>
                      <a:pt x="241" y="275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53" y="212"/>
                    </a:lnTo>
                    <a:lnTo>
                      <a:pt x="141" y="196"/>
                    </a:lnTo>
                    <a:lnTo>
                      <a:pt x="127" y="173"/>
                    </a:lnTo>
                    <a:lnTo>
                      <a:pt x="112" y="148"/>
                    </a:lnTo>
                    <a:lnTo>
                      <a:pt x="95" y="120"/>
                    </a:lnTo>
                    <a:lnTo>
                      <a:pt x="79" y="92"/>
                    </a:lnTo>
                    <a:lnTo>
                      <a:pt x="62" y="66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3" y="205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BE6F8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8" name="Freeform 380"/>
              <p:cNvSpPr>
                <a:spLocks noChangeAspect="1"/>
              </p:cNvSpPr>
              <p:nvPr/>
            </p:nvSpPr>
            <p:spPr bwMode="auto">
              <a:xfrm>
                <a:off x="1109" y="2248"/>
                <a:ext cx="162" cy="168"/>
              </a:xfrm>
              <a:custGeom>
                <a:avLst/>
                <a:gdLst>
                  <a:gd name="T0" fmla="*/ 19 w 336"/>
                  <a:gd name="T1" fmla="*/ 27 h 348"/>
                  <a:gd name="T2" fmla="*/ 23 w 336"/>
                  <a:gd name="T3" fmla="*/ 30 h 348"/>
                  <a:gd name="T4" fmla="*/ 28 w 336"/>
                  <a:gd name="T5" fmla="*/ 33 h 348"/>
                  <a:gd name="T6" fmla="*/ 33 w 336"/>
                  <a:gd name="T7" fmla="*/ 37 h 348"/>
                  <a:gd name="T8" fmla="*/ 37 w 336"/>
                  <a:gd name="T9" fmla="*/ 39 h 348"/>
                  <a:gd name="T10" fmla="*/ 37 w 336"/>
                  <a:gd name="T11" fmla="*/ 39 h 348"/>
                  <a:gd name="T12" fmla="*/ 37 w 336"/>
                  <a:gd name="T13" fmla="*/ 39 h 348"/>
                  <a:gd name="T14" fmla="*/ 37 w 336"/>
                  <a:gd name="T15" fmla="*/ 39 h 348"/>
                  <a:gd name="T16" fmla="*/ 37 w 336"/>
                  <a:gd name="T17" fmla="*/ 39 h 348"/>
                  <a:gd name="T18" fmla="*/ 38 w 336"/>
                  <a:gd name="T19" fmla="*/ 38 h 348"/>
                  <a:gd name="T20" fmla="*/ 38 w 336"/>
                  <a:gd name="T21" fmla="*/ 38 h 348"/>
                  <a:gd name="T22" fmla="*/ 38 w 336"/>
                  <a:gd name="T23" fmla="*/ 38 h 348"/>
                  <a:gd name="T24" fmla="*/ 37 w 336"/>
                  <a:gd name="T25" fmla="*/ 37 h 348"/>
                  <a:gd name="T26" fmla="*/ 34 w 336"/>
                  <a:gd name="T27" fmla="*/ 36 h 348"/>
                  <a:gd name="T28" fmla="*/ 29 w 336"/>
                  <a:gd name="T29" fmla="*/ 33 h 348"/>
                  <a:gd name="T30" fmla="*/ 25 w 336"/>
                  <a:gd name="T31" fmla="*/ 29 h 348"/>
                  <a:gd name="T32" fmla="*/ 20 w 336"/>
                  <a:gd name="T33" fmla="*/ 27 h 348"/>
                  <a:gd name="T34" fmla="*/ 19 w 336"/>
                  <a:gd name="T35" fmla="*/ 26 h 348"/>
                  <a:gd name="T36" fmla="*/ 19 w 336"/>
                  <a:gd name="T37" fmla="*/ 25 h 348"/>
                  <a:gd name="T38" fmla="*/ 19 w 336"/>
                  <a:gd name="T39" fmla="*/ 25 h 348"/>
                  <a:gd name="T40" fmla="*/ 19 w 336"/>
                  <a:gd name="T41" fmla="*/ 25 h 348"/>
                  <a:gd name="T42" fmla="*/ 18 w 336"/>
                  <a:gd name="T43" fmla="*/ 25 h 348"/>
                  <a:gd name="T44" fmla="*/ 18 w 336"/>
                  <a:gd name="T45" fmla="*/ 25 h 348"/>
                  <a:gd name="T46" fmla="*/ 17 w 336"/>
                  <a:gd name="T47" fmla="*/ 24 h 348"/>
                  <a:gd name="T48" fmla="*/ 14 w 336"/>
                  <a:gd name="T49" fmla="*/ 19 h 348"/>
                  <a:gd name="T50" fmla="*/ 11 w 336"/>
                  <a:gd name="T51" fmla="*/ 14 h 348"/>
                  <a:gd name="T52" fmla="*/ 7 w 336"/>
                  <a:gd name="T53" fmla="*/ 7 h 348"/>
                  <a:gd name="T54" fmla="*/ 3 w 336"/>
                  <a:gd name="T55" fmla="*/ 2 h 348"/>
                  <a:gd name="T56" fmla="*/ 1 w 336"/>
                  <a:gd name="T57" fmla="*/ 0 h 348"/>
                  <a:gd name="T58" fmla="*/ 1 w 336"/>
                  <a:gd name="T59" fmla="*/ 0 h 348"/>
                  <a:gd name="T60" fmla="*/ 0 w 336"/>
                  <a:gd name="T61" fmla="*/ 0 h 348"/>
                  <a:gd name="T62" fmla="*/ 0 w 336"/>
                  <a:gd name="T63" fmla="*/ 0 h 348"/>
                  <a:gd name="T64" fmla="*/ 0 w 336"/>
                  <a:gd name="T65" fmla="*/ 0 h 348"/>
                  <a:gd name="T66" fmla="*/ 0 w 336"/>
                  <a:gd name="T67" fmla="*/ 0 h 348"/>
                  <a:gd name="T68" fmla="*/ 0 w 336"/>
                  <a:gd name="T69" fmla="*/ 0 h 348"/>
                  <a:gd name="T70" fmla="*/ 0 w 336"/>
                  <a:gd name="T71" fmla="*/ 1 h 348"/>
                  <a:gd name="T72" fmla="*/ 4 w 336"/>
                  <a:gd name="T73" fmla="*/ 5 h 348"/>
                  <a:gd name="T74" fmla="*/ 8 w 336"/>
                  <a:gd name="T75" fmla="*/ 11 h 348"/>
                  <a:gd name="T76" fmla="*/ 12 w 336"/>
                  <a:gd name="T77" fmla="*/ 17 h 348"/>
                  <a:gd name="T78" fmla="*/ 15 w 336"/>
                  <a:gd name="T79" fmla="*/ 23 h 348"/>
                  <a:gd name="T80" fmla="*/ 17 w 336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8"/>
                  <a:gd name="T125" fmla="*/ 336 w 336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8">
                    <a:moveTo>
                      <a:pt x="156" y="231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6"/>
                    </a:lnTo>
                    <a:lnTo>
                      <a:pt x="231" y="281"/>
                    </a:lnTo>
                    <a:lnTo>
                      <a:pt x="254" y="297"/>
                    </a:lnTo>
                    <a:lnTo>
                      <a:pt x="278" y="312"/>
                    </a:lnTo>
                    <a:lnTo>
                      <a:pt x="298" y="326"/>
                    </a:lnTo>
                    <a:lnTo>
                      <a:pt x="315" y="336"/>
                    </a:lnTo>
                    <a:lnTo>
                      <a:pt x="326" y="344"/>
                    </a:lnTo>
                    <a:lnTo>
                      <a:pt x="330" y="346"/>
                    </a:lnTo>
                    <a:lnTo>
                      <a:pt x="330" y="347"/>
                    </a:lnTo>
                    <a:lnTo>
                      <a:pt x="331" y="346"/>
                    </a:lnTo>
                    <a:lnTo>
                      <a:pt x="331" y="345"/>
                    </a:lnTo>
                    <a:lnTo>
                      <a:pt x="332" y="344"/>
                    </a:lnTo>
                    <a:lnTo>
                      <a:pt x="332" y="342"/>
                    </a:lnTo>
                    <a:lnTo>
                      <a:pt x="332" y="341"/>
                    </a:lnTo>
                    <a:lnTo>
                      <a:pt x="333" y="340"/>
                    </a:lnTo>
                    <a:lnTo>
                      <a:pt x="333" y="338"/>
                    </a:lnTo>
                    <a:lnTo>
                      <a:pt x="334" y="338"/>
                    </a:lnTo>
                    <a:lnTo>
                      <a:pt x="334" y="336"/>
                    </a:lnTo>
                    <a:lnTo>
                      <a:pt x="335" y="335"/>
                    </a:lnTo>
                    <a:lnTo>
                      <a:pt x="334" y="335"/>
                    </a:lnTo>
                    <a:lnTo>
                      <a:pt x="330" y="332"/>
                    </a:lnTo>
                    <a:lnTo>
                      <a:pt x="319" y="326"/>
                    </a:lnTo>
                    <a:lnTo>
                      <a:pt x="304" y="316"/>
                    </a:lnTo>
                    <a:lnTo>
                      <a:pt x="284" y="303"/>
                    </a:lnTo>
                    <a:lnTo>
                      <a:pt x="263" y="289"/>
                    </a:lnTo>
                    <a:lnTo>
                      <a:pt x="240" y="274"/>
                    </a:lnTo>
                    <a:lnTo>
                      <a:pt x="218" y="259"/>
                    </a:lnTo>
                    <a:lnTo>
                      <a:pt x="198" y="246"/>
                    </a:lnTo>
                    <a:lnTo>
                      <a:pt x="180" y="234"/>
                    </a:lnTo>
                    <a:lnTo>
                      <a:pt x="167" y="225"/>
                    </a:lnTo>
                    <a:lnTo>
                      <a:pt x="167" y="224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64" y="223"/>
                    </a:lnTo>
                    <a:lnTo>
                      <a:pt x="164" y="222"/>
                    </a:lnTo>
                    <a:lnTo>
                      <a:pt x="154" y="212"/>
                    </a:lnTo>
                    <a:lnTo>
                      <a:pt x="142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4"/>
                    </a:lnTo>
                    <a:lnTo>
                      <a:pt x="45" y="40"/>
                    </a:lnTo>
                    <a:lnTo>
                      <a:pt x="29" y="19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8" y="127"/>
                    </a:lnTo>
                    <a:lnTo>
                      <a:pt x="104" y="155"/>
                    </a:lnTo>
                    <a:lnTo>
                      <a:pt x="120" y="181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1"/>
                    </a:lnTo>
                  </a:path>
                </a:pathLst>
              </a:custGeom>
              <a:solidFill>
                <a:srgbClr val="B35C7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9" name="Freeform 381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4"/>
                  <a:gd name="T1" fmla="*/ 27 h 347"/>
                  <a:gd name="T2" fmla="*/ 23 w 334"/>
                  <a:gd name="T3" fmla="*/ 30 h 347"/>
                  <a:gd name="T4" fmla="*/ 28 w 334"/>
                  <a:gd name="T5" fmla="*/ 34 h 347"/>
                  <a:gd name="T6" fmla="*/ 33 w 334"/>
                  <a:gd name="T7" fmla="*/ 37 h 347"/>
                  <a:gd name="T8" fmla="*/ 36 w 334"/>
                  <a:gd name="T9" fmla="*/ 39 h 347"/>
                  <a:gd name="T10" fmla="*/ 37 w 334"/>
                  <a:gd name="T11" fmla="*/ 39 h 347"/>
                  <a:gd name="T12" fmla="*/ 37 w 334"/>
                  <a:gd name="T13" fmla="*/ 39 h 347"/>
                  <a:gd name="T14" fmla="*/ 37 w 334"/>
                  <a:gd name="T15" fmla="*/ 39 h 347"/>
                  <a:gd name="T16" fmla="*/ 37 w 334"/>
                  <a:gd name="T17" fmla="*/ 39 h 347"/>
                  <a:gd name="T18" fmla="*/ 37 w 334"/>
                  <a:gd name="T19" fmla="*/ 38 h 347"/>
                  <a:gd name="T20" fmla="*/ 38 w 334"/>
                  <a:gd name="T21" fmla="*/ 38 h 347"/>
                  <a:gd name="T22" fmla="*/ 37 w 334"/>
                  <a:gd name="T23" fmla="*/ 38 h 347"/>
                  <a:gd name="T24" fmla="*/ 37 w 334"/>
                  <a:gd name="T25" fmla="*/ 38 h 347"/>
                  <a:gd name="T26" fmla="*/ 34 w 334"/>
                  <a:gd name="T27" fmla="*/ 36 h 347"/>
                  <a:gd name="T28" fmla="*/ 29 w 334"/>
                  <a:gd name="T29" fmla="*/ 33 h 347"/>
                  <a:gd name="T30" fmla="*/ 24 w 334"/>
                  <a:gd name="T31" fmla="*/ 30 h 347"/>
                  <a:gd name="T32" fmla="*/ 20 w 334"/>
                  <a:gd name="T33" fmla="*/ 27 h 347"/>
                  <a:gd name="T34" fmla="*/ 19 w 334"/>
                  <a:gd name="T35" fmla="*/ 26 h 347"/>
                  <a:gd name="T36" fmla="*/ 19 w 334"/>
                  <a:gd name="T37" fmla="*/ 26 h 347"/>
                  <a:gd name="T38" fmla="*/ 19 w 334"/>
                  <a:gd name="T39" fmla="*/ 25 h 347"/>
                  <a:gd name="T40" fmla="*/ 19 w 334"/>
                  <a:gd name="T41" fmla="*/ 25 h 347"/>
                  <a:gd name="T42" fmla="*/ 18 w 334"/>
                  <a:gd name="T43" fmla="*/ 25 h 347"/>
                  <a:gd name="T44" fmla="*/ 18 w 334"/>
                  <a:gd name="T45" fmla="*/ 25 h 347"/>
                  <a:gd name="T46" fmla="*/ 17 w 334"/>
                  <a:gd name="T47" fmla="*/ 24 h 347"/>
                  <a:gd name="T48" fmla="*/ 14 w 334"/>
                  <a:gd name="T49" fmla="*/ 19 h 347"/>
                  <a:gd name="T50" fmla="*/ 11 w 334"/>
                  <a:gd name="T51" fmla="*/ 14 h 347"/>
                  <a:gd name="T52" fmla="*/ 7 w 334"/>
                  <a:gd name="T53" fmla="*/ 7 h 347"/>
                  <a:gd name="T54" fmla="*/ 3 w 334"/>
                  <a:gd name="T55" fmla="*/ 2 h 347"/>
                  <a:gd name="T56" fmla="*/ 1 w 334"/>
                  <a:gd name="T57" fmla="*/ 0 h 347"/>
                  <a:gd name="T58" fmla="*/ 1 w 334"/>
                  <a:gd name="T59" fmla="*/ 0 h 347"/>
                  <a:gd name="T60" fmla="*/ 0 w 334"/>
                  <a:gd name="T61" fmla="*/ 0 h 347"/>
                  <a:gd name="T62" fmla="*/ 0 w 334"/>
                  <a:gd name="T63" fmla="*/ 0 h 347"/>
                  <a:gd name="T64" fmla="*/ 0 w 334"/>
                  <a:gd name="T65" fmla="*/ 0 h 347"/>
                  <a:gd name="T66" fmla="*/ 0 w 334"/>
                  <a:gd name="T67" fmla="*/ 0 h 347"/>
                  <a:gd name="T68" fmla="*/ 0 w 334"/>
                  <a:gd name="T69" fmla="*/ 0 h 347"/>
                  <a:gd name="T70" fmla="*/ 0 w 334"/>
                  <a:gd name="T71" fmla="*/ 1 h 347"/>
                  <a:gd name="T72" fmla="*/ 4 w 334"/>
                  <a:gd name="T73" fmla="*/ 5 h 347"/>
                  <a:gd name="T74" fmla="*/ 8 w 334"/>
                  <a:gd name="T75" fmla="*/ 11 h 347"/>
                  <a:gd name="T76" fmla="*/ 12 w 334"/>
                  <a:gd name="T77" fmla="*/ 18 h 347"/>
                  <a:gd name="T78" fmla="*/ 15 w 334"/>
                  <a:gd name="T79" fmla="*/ 23 h 347"/>
                  <a:gd name="T80" fmla="*/ 17 w 334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4"/>
                  <a:gd name="T124" fmla="*/ 0 h 347"/>
                  <a:gd name="T125" fmla="*/ 334 w 334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4" h="347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2"/>
                    </a:lnTo>
                    <a:lnTo>
                      <a:pt x="206" y="266"/>
                    </a:lnTo>
                    <a:lnTo>
                      <a:pt x="229" y="282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6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0" y="343"/>
                    </a:lnTo>
                    <a:lnTo>
                      <a:pt x="330" y="342"/>
                    </a:lnTo>
                    <a:lnTo>
                      <a:pt x="331" y="341"/>
                    </a:lnTo>
                    <a:lnTo>
                      <a:pt x="331" y="339"/>
                    </a:lnTo>
                    <a:lnTo>
                      <a:pt x="332" y="339"/>
                    </a:lnTo>
                    <a:lnTo>
                      <a:pt x="332" y="337"/>
                    </a:lnTo>
                    <a:lnTo>
                      <a:pt x="333" y="336"/>
                    </a:lnTo>
                    <a:lnTo>
                      <a:pt x="333" y="335"/>
                    </a:lnTo>
                    <a:lnTo>
                      <a:pt x="332" y="334"/>
                    </a:lnTo>
                    <a:lnTo>
                      <a:pt x="329" y="332"/>
                    </a:lnTo>
                    <a:lnTo>
                      <a:pt x="318" y="325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9"/>
                    </a:lnTo>
                    <a:lnTo>
                      <a:pt x="239" y="273"/>
                    </a:lnTo>
                    <a:lnTo>
                      <a:pt x="216" y="259"/>
                    </a:lnTo>
                    <a:lnTo>
                      <a:pt x="196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5" y="225"/>
                    </a:lnTo>
                    <a:lnTo>
                      <a:pt x="165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63" y="222"/>
                    </a:lnTo>
                    <a:lnTo>
                      <a:pt x="153" y="212"/>
                    </a:lnTo>
                    <a:lnTo>
                      <a:pt x="140" y="194"/>
                    </a:lnTo>
                    <a:lnTo>
                      <a:pt x="127" y="172"/>
                    </a:lnTo>
                    <a:lnTo>
                      <a:pt x="111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1" y="64"/>
                    </a:lnTo>
                    <a:lnTo>
                      <a:pt x="45" y="40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A84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0" name="Freeform 382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3"/>
                  <a:gd name="T1" fmla="*/ 27 h 348"/>
                  <a:gd name="T2" fmla="*/ 23 w 333"/>
                  <a:gd name="T3" fmla="*/ 30 h 348"/>
                  <a:gd name="T4" fmla="*/ 29 w 333"/>
                  <a:gd name="T5" fmla="*/ 33 h 348"/>
                  <a:gd name="T6" fmla="*/ 34 w 333"/>
                  <a:gd name="T7" fmla="*/ 37 h 348"/>
                  <a:gd name="T8" fmla="*/ 37 w 333"/>
                  <a:gd name="T9" fmla="*/ 39 h 348"/>
                  <a:gd name="T10" fmla="*/ 37 w 333"/>
                  <a:gd name="T11" fmla="*/ 39 h 348"/>
                  <a:gd name="T12" fmla="*/ 37 w 333"/>
                  <a:gd name="T13" fmla="*/ 39 h 348"/>
                  <a:gd name="T14" fmla="*/ 37 w 333"/>
                  <a:gd name="T15" fmla="*/ 39 h 348"/>
                  <a:gd name="T16" fmla="*/ 37 w 333"/>
                  <a:gd name="T17" fmla="*/ 38 h 348"/>
                  <a:gd name="T18" fmla="*/ 38 w 333"/>
                  <a:gd name="T19" fmla="*/ 38 h 348"/>
                  <a:gd name="T20" fmla="*/ 38 w 333"/>
                  <a:gd name="T21" fmla="*/ 38 h 348"/>
                  <a:gd name="T22" fmla="*/ 38 w 333"/>
                  <a:gd name="T23" fmla="*/ 38 h 348"/>
                  <a:gd name="T24" fmla="*/ 37 w 333"/>
                  <a:gd name="T25" fmla="*/ 37 h 348"/>
                  <a:gd name="T26" fmla="*/ 34 w 333"/>
                  <a:gd name="T27" fmla="*/ 35 h 348"/>
                  <a:gd name="T28" fmla="*/ 29 w 333"/>
                  <a:gd name="T29" fmla="*/ 32 h 348"/>
                  <a:gd name="T30" fmla="*/ 24 w 333"/>
                  <a:gd name="T31" fmla="*/ 29 h 348"/>
                  <a:gd name="T32" fmla="*/ 20 w 333"/>
                  <a:gd name="T33" fmla="*/ 26 h 348"/>
                  <a:gd name="T34" fmla="*/ 19 w 333"/>
                  <a:gd name="T35" fmla="*/ 26 h 348"/>
                  <a:gd name="T36" fmla="*/ 19 w 333"/>
                  <a:gd name="T37" fmla="*/ 25 h 348"/>
                  <a:gd name="T38" fmla="*/ 19 w 333"/>
                  <a:gd name="T39" fmla="*/ 25 h 348"/>
                  <a:gd name="T40" fmla="*/ 18 w 333"/>
                  <a:gd name="T41" fmla="*/ 25 h 348"/>
                  <a:gd name="T42" fmla="*/ 18 w 333"/>
                  <a:gd name="T43" fmla="*/ 25 h 348"/>
                  <a:gd name="T44" fmla="*/ 18 w 333"/>
                  <a:gd name="T45" fmla="*/ 25 h 348"/>
                  <a:gd name="T46" fmla="*/ 17 w 333"/>
                  <a:gd name="T47" fmla="*/ 24 h 348"/>
                  <a:gd name="T48" fmla="*/ 14 w 333"/>
                  <a:gd name="T49" fmla="*/ 19 h 348"/>
                  <a:gd name="T50" fmla="*/ 11 w 333"/>
                  <a:gd name="T51" fmla="*/ 14 h 348"/>
                  <a:gd name="T52" fmla="*/ 7 w 333"/>
                  <a:gd name="T53" fmla="*/ 7 h 348"/>
                  <a:gd name="T54" fmla="*/ 3 w 333"/>
                  <a:gd name="T55" fmla="*/ 2 h 348"/>
                  <a:gd name="T56" fmla="*/ 1 w 333"/>
                  <a:gd name="T57" fmla="*/ 0 h 348"/>
                  <a:gd name="T58" fmla="*/ 1 w 333"/>
                  <a:gd name="T59" fmla="*/ 0 h 348"/>
                  <a:gd name="T60" fmla="*/ 0 w 333"/>
                  <a:gd name="T61" fmla="*/ 0 h 348"/>
                  <a:gd name="T62" fmla="*/ 0 w 333"/>
                  <a:gd name="T63" fmla="*/ 0 h 348"/>
                  <a:gd name="T64" fmla="*/ 0 w 333"/>
                  <a:gd name="T65" fmla="*/ 0 h 348"/>
                  <a:gd name="T66" fmla="*/ 0 w 333"/>
                  <a:gd name="T67" fmla="*/ 0 h 348"/>
                  <a:gd name="T68" fmla="*/ 0 w 333"/>
                  <a:gd name="T69" fmla="*/ 0 h 348"/>
                  <a:gd name="T70" fmla="*/ 0 w 333"/>
                  <a:gd name="T71" fmla="*/ 1 h 348"/>
                  <a:gd name="T72" fmla="*/ 4 w 333"/>
                  <a:gd name="T73" fmla="*/ 5 h 348"/>
                  <a:gd name="T74" fmla="*/ 8 w 333"/>
                  <a:gd name="T75" fmla="*/ 11 h 348"/>
                  <a:gd name="T76" fmla="*/ 12 w 333"/>
                  <a:gd name="T77" fmla="*/ 17 h 348"/>
                  <a:gd name="T78" fmla="*/ 15 w 333"/>
                  <a:gd name="T79" fmla="*/ 23 h 348"/>
                  <a:gd name="T80" fmla="*/ 17 w 333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8"/>
                  <a:gd name="T125" fmla="*/ 333 w 333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8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5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7"/>
                    </a:lnTo>
                    <a:lnTo>
                      <a:pt x="329" y="345"/>
                    </a:lnTo>
                    <a:lnTo>
                      <a:pt x="329" y="344"/>
                    </a:lnTo>
                    <a:lnTo>
                      <a:pt x="329" y="343"/>
                    </a:lnTo>
                    <a:lnTo>
                      <a:pt x="330" y="342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2" y="338"/>
                    </a:lnTo>
                    <a:lnTo>
                      <a:pt x="332" y="337"/>
                    </a:lnTo>
                    <a:lnTo>
                      <a:pt x="332" y="336"/>
                    </a:lnTo>
                    <a:lnTo>
                      <a:pt x="332" y="334"/>
                    </a:lnTo>
                    <a:lnTo>
                      <a:pt x="328" y="331"/>
                    </a:lnTo>
                    <a:lnTo>
                      <a:pt x="318" y="324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8"/>
                    </a:lnTo>
                    <a:lnTo>
                      <a:pt x="238" y="274"/>
                    </a:lnTo>
                    <a:lnTo>
                      <a:pt x="216" y="258"/>
                    </a:lnTo>
                    <a:lnTo>
                      <a:pt x="196" y="245"/>
                    </a:lnTo>
                    <a:lnTo>
                      <a:pt x="179" y="233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53" y="211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7"/>
                    </a:lnTo>
                    <a:lnTo>
                      <a:pt x="95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5" y="40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9D36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1" name="Freeform 383"/>
              <p:cNvSpPr>
                <a:spLocks noChangeAspect="1"/>
              </p:cNvSpPr>
              <p:nvPr/>
            </p:nvSpPr>
            <p:spPr bwMode="auto">
              <a:xfrm>
                <a:off x="1111" y="2246"/>
                <a:ext cx="161" cy="168"/>
              </a:xfrm>
              <a:custGeom>
                <a:avLst/>
                <a:gdLst>
                  <a:gd name="T0" fmla="*/ 19 w 333"/>
                  <a:gd name="T1" fmla="*/ 27 h 347"/>
                  <a:gd name="T2" fmla="*/ 23 w 333"/>
                  <a:gd name="T3" fmla="*/ 30 h 347"/>
                  <a:gd name="T4" fmla="*/ 29 w 333"/>
                  <a:gd name="T5" fmla="*/ 34 h 347"/>
                  <a:gd name="T6" fmla="*/ 33 w 333"/>
                  <a:gd name="T7" fmla="*/ 37 h 347"/>
                  <a:gd name="T8" fmla="*/ 36 w 333"/>
                  <a:gd name="T9" fmla="*/ 39 h 347"/>
                  <a:gd name="T10" fmla="*/ 37 w 333"/>
                  <a:gd name="T11" fmla="*/ 39 h 347"/>
                  <a:gd name="T12" fmla="*/ 37 w 333"/>
                  <a:gd name="T13" fmla="*/ 39 h 347"/>
                  <a:gd name="T14" fmla="*/ 37 w 333"/>
                  <a:gd name="T15" fmla="*/ 39 h 347"/>
                  <a:gd name="T16" fmla="*/ 37 w 333"/>
                  <a:gd name="T17" fmla="*/ 39 h 347"/>
                  <a:gd name="T18" fmla="*/ 37 w 333"/>
                  <a:gd name="T19" fmla="*/ 38 h 347"/>
                  <a:gd name="T20" fmla="*/ 37 w 333"/>
                  <a:gd name="T21" fmla="*/ 38 h 347"/>
                  <a:gd name="T22" fmla="*/ 37 w 333"/>
                  <a:gd name="T23" fmla="*/ 38 h 347"/>
                  <a:gd name="T24" fmla="*/ 37 w 333"/>
                  <a:gd name="T25" fmla="*/ 37 h 347"/>
                  <a:gd name="T26" fmla="*/ 34 w 333"/>
                  <a:gd name="T27" fmla="*/ 36 h 347"/>
                  <a:gd name="T28" fmla="*/ 29 w 333"/>
                  <a:gd name="T29" fmla="*/ 32 h 347"/>
                  <a:gd name="T30" fmla="*/ 24 w 333"/>
                  <a:gd name="T31" fmla="*/ 30 h 347"/>
                  <a:gd name="T32" fmla="*/ 20 w 333"/>
                  <a:gd name="T33" fmla="*/ 27 h 347"/>
                  <a:gd name="T34" fmla="*/ 19 w 333"/>
                  <a:gd name="T35" fmla="*/ 26 h 347"/>
                  <a:gd name="T36" fmla="*/ 19 w 333"/>
                  <a:gd name="T37" fmla="*/ 25 h 347"/>
                  <a:gd name="T38" fmla="*/ 19 w 333"/>
                  <a:gd name="T39" fmla="*/ 25 h 347"/>
                  <a:gd name="T40" fmla="*/ 19 w 333"/>
                  <a:gd name="T41" fmla="*/ 25 h 347"/>
                  <a:gd name="T42" fmla="*/ 18 w 333"/>
                  <a:gd name="T43" fmla="*/ 25 h 347"/>
                  <a:gd name="T44" fmla="*/ 18 w 333"/>
                  <a:gd name="T45" fmla="*/ 25 h 347"/>
                  <a:gd name="T46" fmla="*/ 17 w 333"/>
                  <a:gd name="T47" fmla="*/ 24 h 347"/>
                  <a:gd name="T48" fmla="*/ 14 w 333"/>
                  <a:gd name="T49" fmla="*/ 19 h 347"/>
                  <a:gd name="T50" fmla="*/ 11 w 333"/>
                  <a:gd name="T51" fmla="*/ 14 h 347"/>
                  <a:gd name="T52" fmla="*/ 7 w 333"/>
                  <a:gd name="T53" fmla="*/ 7 h 347"/>
                  <a:gd name="T54" fmla="*/ 3 w 333"/>
                  <a:gd name="T55" fmla="*/ 2 h 347"/>
                  <a:gd name="T56" fmla="*/ 1 w 333"/>
                  <a:gd name="T57" fmla="*/ 0 h 347"/>
                  <a:gd name="T58" fmla="*/ 1 w 333"/>
                  <a:gd name="T59" fmla="*/ 0 h 347"/>
                  <a:gd name="T60" fmla="*/ 0 w 333"/>
                  <a:gd name="T61" fmla="*/ 0 h 347"/>
                  <a:gd name="T62" fmla="*/ 0 w 333"/>
                  <a:gd name="T63" fmla="*/ 0 h 347"/>
                  <a:gd name="T64" fmla="*/ 0 w 333"/>
                  <a:gd name="T65" fmla="*/ 0 h 347"/>
                  <a:gd name="T66" fmla="*/ 0 w 333"/>
                  <a:gd name="T67" fmla="*/ 0 h 347"/>
                  <a:gd name="T68" fmla="*/ 0 w 333"/>
                  <a:gd name="T69" fmla="*/ 0 h 347"/>
                  <a:gd name="T70" fmla="*/ 0 w 333"/>
                  <a:gd name="T71" fmla="*/ 1 h 347"/>
                  <a:gd name="T72" fmla="*/ 4 w 333"/>
                  <a:gd name="T73" fmla="*/ 5 h 347"/>
                  <a:gd name="T74" fmla="*/ 8 w 333"/>
                  <a:gd name="T75" fmla="*/ 11 h 347"/>
                  <a:gd name="T76" fmla="*/ 12 w 333"/>
                  <a:gd name="T77" fmla="*/ 18 h 347"/>
                  <a:gd name="T78" fmla="*/ 15 w 333"/>
                  <a:gd name="T79" fmla="*/ 23 h 347"/>
                  <a:gd name="T80" fmla="*/ 18 w 333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7"/>
                  <a:gd name="T125" fmla="*/ 333 w 333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7">
                    <a:moveTo>
                      <a:pt x="157" y="232"/>
                    </a:moveTo>
                    <a:lnTo>
                      <a:pt x="169" y="240"/>
                    </a:lnTo>
                    <a:lnTo>
                      <a:pt x="185" y="253"/>
                    </a:lnTo>
                    <a:lnTo>
                      <a:pt x="207" y="266"/>
                    </a:lnTo>
                    <a:lnTo>
                      <a:pt x="230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6" y="325"/>
                    </a:lnTo>
                    <a:lnTo>
                      <a:pt x="312" y="335"/>
                    </a:lnTo>
                    <a:lnTo>
                      <a:pt x="323" y="343"/>
                    </a:lnTo>
                    <a:lnTo>
                      <a:pt x="328" y="345"/>
                    </a:lnTo>
                    <a:lnTo>
                      <a:pt x="328" y="346"/>
                    </a:lnTo>
                    <a:lnTo>
                      <a:pt x="328" y="344"/>
                    </a:lnTo>
                    <a:lnTo>
                      <a:pt x="329" y="344"/>
                    </a:lnTo>
                    <a:lnTo>
                      <a:pt x="329" y="342"/>
                    </a:lnTo>
                    <a:lnTo>
                      <a:pt x="330" y="341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1" y="338"/>
                    </a:lnTo>
                    <a:lnTo>
                      <a:pt x="331" y="336"/>
                    </a:lnTo>
                    <a:lnTo>
                      <a:pt x="331" y="335"/>
                    </a:lnTo>
                    <a:lnTo>
                      <a:pt x="332" y="334"/>
                    </a:lnTo>
                    <a:lnTo>
                      <a:pt x="331" y="334"/>
                    </a:lnTo>
                    <a:lnTo>
                      <a:pt x="328" y="331"/>
                    </a:lnTo>
                    <a:lnTo>
                      <a:pt x="317" y="325"/>
                    </a:lnTo>
                    <a:lnTo>
                      <a:pt x="302" y="314"/>
                    </a:lnTo>
                    <a:lnTo>
                      <a:pt x="282" y="302"/>
                    </a:lnTo>
                    <a:lnTo>
                      <a:pt x="261" y="287"/>
                    </a:lnTo>
                    <a:lnTo>
                      <a:pt x="238" y="273"/>
                    </a:lnTo>
                    <a:lnTo>
                      <a:pt x="216" y="259"/>
                    </a:lnTo>
                    <a:lnTo>
                      <a:pt x="195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4" y="212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5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20" y="25"/>
                    </a:lnTo>
                    <a:lnTo>
                      <a:pt x="36" y="47"/>
                    </a:lnTo>
                    <a:lnTo>
                      <a:pt x="53" y="72"/>
                    </a:lnTo>
                    <a:lnTo>
                      <a:pt x="71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4" y="205"/>
                    </a:lnTo>
                    <a:lnTo>
                      <a:pt x="147" y="222"/>
                    </a:lnTo>
                    <a:lnTo>
                      <a:pt x="157" y="232"/>
                    </a:lnTo>
                  </a:path>
                </a:pathLst>
              </a:custGeom>
              <a:solidFill>
                <a:srgbClr val="94254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2" name="Freeform 384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19 w 331"/>
                  <a:gd name="T1" fmla="*/ 27 h 346"/>
                  <a:gd name="T2" fmla="*/ 23 w 331"/>
                  <a:gd name="T3" fmla="*/ 30 h 346"/>
                  <a:gd name="T4" fmla="*/ 29 w 331"/>
                  <a:gd name="T5" fmla="*/ 33 h 346"/>
                  <a:gd name="T6" fmla="*/ 33 w 331"/>
                  <a:gd name="T7" fmla="*/ 37 h 346"/>
                  <a:gd name="T8" fmla="*/ 36 w 331"/>
                  <a:gd name="T9" fmla="*/ 39 h 346"/>
                  <a:gd name="T10" fmla="*/ 37 w 331"/>
                  <a:gd name="T11" fmla="*/ 39 h 346"/>
                  <a:gd name="T12" fmla="*/ 37 w 331"/>
                  <a:gd name="T13" fmla="*/ 39 h 346"/>
                  <a:gd name="T14" fmla="*/ 37 w 331"/>
                  <a:gd name="T15" fmla="*/ 39 h 346"/>
                  <a:gd name="T16" fmla="*/ 37 w 331"/>
                  <a:gd name="T17" fmla="*/ 38 h 346"/>
                  <a:gd name="T18" fmla="*/ 37 w 331"/>
                  <a:gd name="T19" fmla="*/ 38 h 346"/>
                  <a:gd name="T20" fmla="*/ 37 w 331"/>
                  <a:gd name="T21" fmla="*/ 38 h 346"/>
                  <a:gd name="T22" fmla="*/ 37 w 331"/>
                  <a:gd name="T23" fmla="*/ 38 h 346"/>
                  <a:gd name="T24" fmla="*/ 37 w 331"/>
                  <a:gd name="T25" fmla="*/ 37 h 346"/>
                  <a:gd name="T26" fmla="*/ 34 w 331"/>
                  <a:gd name="T27" fmla="*/ 35 h 346"/>
                  <a:gd name="T28" fmla="*/ 29 w 331"/>
                  <a:gd name="T29" fmla="*/ 32 h 346"/>
                  <a:gd name="T30" fmla="*/ 24 w 331"/>
                  <a:gd name="T31" fmla="*/ 29 h 346"/>
                  <a:gd name="T32" fmla="*/ 20 w 331"/>
                  <a:gd name="T33" fmla="*/ 26 h 346"/>
                  <a:gd name="T34" fmla="*/ 19 w 331"/>
                  <a:gd name="T35" fmla="*/ 26 h 346"/>
                  <a:gd name="T36" fmla="*/ 18 w 331"/>
                  <a:gd name="T37" fmla="*/ 26 h 346"/>
                  <a:gd name="T38" fmla="*/ 18 w 331"/>
                  <a:gd name="T39" fmla="*/ 25 h 346"/>
                  <a:gd name="T40" fmla="*/ 18 w 331"/>
                  <a:gd name="T41" fmla="*/ 25 h 346"/>
                  <a:gd name="T42" fmla="*/ 18 w 331"/>
                  <a:gd name="T43" fmla="*/ 25 h 346"/>
                  <a:gd name="T44" fmla="*/ 18 w 331"/>
                  <a:gd name="T45" fmla="*/ 25 h 346"/>
                  <a:gd name="T46" fmla="*/ 17 w 331"/>
                  <a:gd name="T47" fmla="*/ 24 h 346"/>
                  <a:gd name="T48" fmla="*/ 14 w 331"/>
                  <a:gd name="T49" fmla="*/ 19 h 346"/>
                  <a:gd name="T50" fmla="*/ 11 w 331"/>
                  <a:gd name="T51" fmla="*/ 14 h 346"/>
                  <a:gd name="T52" fmla="*/ 7 w 331"/>
                  <a:gd name="T53" fmla="*/ 7 h 346"/>
                  <a:gd name="T54" fmla="*/ 3 w 331"/>
                  <a:gd name="T55" fmla="*/ 2 h 346"/>
                  <a:gd name="T56" fmla="*/ 1 w 331"/>
                  <a:gd name="T57" fmla="*/ 0 h 346"/>
                  <a:gd name="T58" fmla="*/ 1 w 331"/>
                  <a:gd name="T59" fmla="*/ 0 h 346"/>
                  <a:gd name="T60" fmla="*/ 0 w 331"/>
                  <a:gd name="T61" fmla="*/ 0 h 346"/>
                  <a:gd name="T62" fmla="*/ 0 w 331"/>
                  <a:gd name="T63" fmla="*/ 0 h 346"/>
                  <a:gd name="T64" fmla="*/ 0 w 331"/>
                  <a:gd name="T65" fmla="*/ 0 h 346"/>
                  <a:gd name="T66" fmla="*/ 0 w 331"/>
                  <a:gd name="T67" fmla="*/ 0 h 346"/>
                  <a:gd name="T68" fmla="*/ 0 w 331"/>
                  <a:gd name="T69" fmla="*/ 0 h 346"/>
                  <a:gd name="T70" fmla="*/ 0 w 331"/>
                  <a:gd name="T71" fmla="*/ 1 h 346"/>
                  <a:gd name="T72" fmla="*/ 4 w 331"/>
                  <a:gd name="T73" fmla="*/ 5 h 346"/>
                  <a:gd name="T74" fmla="*/ 8 w 331"/>
                  <a:gd name="T75" fmla="*/ 11 h 346"/>
                  <a:gd name="T76" fmla="*/ 12 w 331"/>
                  <a:gd name="T77" fmla="*/ 17 h 346"/>
                  <a:gd name="T78" fmla="*/ 15 w 331"/>
                  <a:gd name="T79" fmla="*/ 23 h 346"/>
                  <a:gd name="T80" fmla="*/ 17 w 331"/>
                  <a:gd name="T81" fmla="*/ 26 h 3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346"/>
                  <a:gd name="T125" fmla="*/ 331 w 331"/>
                  <a:gd name="T126" fmla="*/ 346 h 3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346">
                    <a:moveTo>
                      <a:pt x="156" y="232"/>
                    </a:moveTo>
                    <a:lnTo>
                      <a:pt x="168" y="241"/>
                    </a:lnTo>
                    <a:lnTo>
                      <a:pt x="185" y="253"/>
                    </a:lnTo>
                    <a:lnTo>
                      <a:pt x="206" y="266"/>
                    </a:lnTo>
                    <a:lnTo>
                      <a:pt x="228" y="282"/>
                    </a:lnTo>
                    <a:lnTo>
                      <a:pt x="252" y="297"/>
                    </a:lnTo>
                    <a:lnTo>
                      <a:pt x="275" y="312"/>
                    </a:lnTo>
                    <a:lnTo>
                      <a:pt x="294" y="325"/>
                    </a:lnTo>
                    <a:lnTo>
                      <a:pt x="311" y="336"/>
                    </a:lnTo>
                    <a:lnTo>
                      <a:pt x="322" y="342"/>
                    </a:lnTo>
                    <a:lnTo>
                      <a:pt x="326" y="345"/>
                    </a:lnTo>
                    <a:lnTo>
                      <a:pt x="327" y="345"/>
                    </a:lnTo>
                    <a:lnTo>
                      <a:pt x="327" y="343"/>
                    </a:lnTo>
                    <a:lnTo>
                      <a:pt x="328" y="342"/>
                    </a:lnTo>
                    <a:lnTo>
                      <a:pt x="328" y="341"/>
                    </a:lnTo>
                    <a:lnTo>
                      <a:pt x="329" y="339"/>
                    </a:lnTo>
                    <a:lnTo>
                      <a:pt x="329" y="337"/>
                    </a:lnTo>
                    <a:lnTo>
                      <a:pt x="329" y="336"/>
                    </a:lnTo>
                    <a:lnTo>
                      <a:pt x="330" y="335"/>
                    </a:lnTo>
                    <a:lnTo>
                      <a:pt x="330" y="334"/>
                    </a:lnTo>
                    <a:lnTo>
                      <a:pt x="329" y="333"/>
                    </a:lnTo>
                    <a:lnTo>
                      <a:pt x="326" y="331"/>
                    </a:lnTo>
                    <a:lnTo>
                      <a:pt x="316" y="324"/>
                    </a:lnTo>
                    <a:lnTo>
                      <a:pt x="300" y="314"/>
                    </a:lnTo>
                    <a:lnTo>
                      <a:pt x="281" y="301"/>
                    </a:lnTo>
                    <a:lnTo>
                      <a:pt x="259" y="287"/>
                    </a:lnTo>
                    <a:lnTo>
                      <a:pt x="237" y="273"/>
                    </a:lnTo>
                    <a:lnTo>
                      <a:pt x="214" y="258"/>
                    </a:lnTo>
                    <a:lnTo>
                      <a:pt x="194" y="244"/>
                    </a:lnTo>
                    <a:lnTo>
                      <a:pt x="177" y="233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2" y="211"/>
                    </a:lnTo>
                    <a:lnTo>
                      <a:pt x="140" y="194"/>
                    </a:lnTo>
                    <a:lnTo>
                      <a:pt x="126" y="171"/>
                    </a:lnTo>
                    <a:lnTo>
                      <a:pt x="111" y="146"/>
                    </a:lnTo>
                    <a:lnTo>
                      <a:pt x="95" y="119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4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3" y="205"/>
                    </a:lnTo>
                    <a:lnTo>
                      <a:pt x="145" y="222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89123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3" name="Freeform 385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37 w 331"/>
                  <a:gd name="T1" fmla="*/ 39 h 345"/>
                  <a:gd name="T2" fmla="*/ 37 w 331"/>
                  <a:gd name="T3" fmla="*/ 39 h 345"/>
                  <a:gd name="T4" fmla="*/ 37 w 331"/>
                  <a:gd name="T5" fmla="*/ 38 h 345"/>
                  <a:gd name="T6" fmla="*/ 37 w 331"/>
                  <a:gd name="T7" fmla="*/ 38 h 345"/>
                  <a:gd name="T8" fmla="*/ 37 w 331"/>
                  <a:gd name="T9" fmla="*/ 38 h 345"/>
                  <a:gd name="T10" fmla="*/ 37 w 331"/>
                  <a:gd name="T11" fmla="*/ 38 h 345"/>
                  <a:gd name="T12" fmla="*/ 37 w 331"/>
                  <a:gd name="T13" fmla="*/ 37 h 345"/>
                  <a:gd name="T14" fmla="*/ 34 w 331"/>
                  <a:gd name="T15" fmla="*/ 36 h 345"/>
                  <a:gd name="T16" fmla="*/ 29 w 331"/>
                  <a:gd name="T17" fmla="*/ 32 h 345"/>
                  <a:gd name="T18" fmla="*/ 24 w 331"/>
                  <a:gd name="T19" fmla="*/ 29 h 345"/>
                  <a:gd name="T20" fmla="*/ 20 w 331"/>
                  <a:gd name="T21" fmla="*/ 26 h 345"/>
                  <a:gd name="T22" fmla="*/ 19 w 331"/>
                  <a:gd name="T23" fmla="*/ 25 h 345"/>
                  <a:gd name="T24" fmla="*/ 16 w 331"/>
                  <a:gd name="T25" fmla="*/ 22 h 345"/>
                  <a:gd name="T26" fmla="*/ 13 w 331"/>
                  <a:gd name="T27" fmla="*/ 17 h 345"/>
                  <a:gd name="T28" fmla="*/ 9 w 331"/>
                  <a:gd name="T29" fmla="*/ 11 h 345"/>
                  <a:gd name="T30" fmla="*/ 5 w 331"/>
                  <a:gd name="T31" fmla="*/ 5 h 345"/>
                  <a:gd name="T32" fmla="*/ 1 w 331"/>
                  <a:gd name="T33" fmla="*/ 0 h 345"/>
                  <a:gd name="T34" fmla="*/ 1 w 331"/>
                  <a:gd name="T35" fmla="*/ 0 h 345"/>
                  <a:gd name="T36" fmla="*/ 1 w 331"/>
                  <a:gd name="T37" fmla="*/ 0 h 345"/>
                  <a:gd name="T38" fmla="*/ 0 w 331"/>
                  <a:gd name="T39" fmla="*/ 0 h 345"/>
                  <a:gd name="T40" fmla="*/ 0 w 331"/>
                  <a:gd name="T41" fmla="*/ 0 h 345"/>
                  <a:gd name="T42" fmla="*/ 0 w 331"/>
                  <a:gd name="T43" fmla="*/ 0 h 345"/>
                  <a:gd name="T44" fmla="*/ 0 w 331"/>
                  <a:gd name="T45" fmla="*/ 0 h 345"/>
                  <a:gd name="T46" fmla="*/ 0 w 331"/>
                  <a:gd name="T47" fmla="*/ 1 h 345"/>
                  <a:gd name="T48" fmla="*/ 2 w 331"/>
                  <a:gd name="T49" fmla="*/ 3 h 345"/>
                  <a:gd name="T50" fmla="*/ 6 w 331"/>
                  <a:gd name="T51" fmla="*/ 8 h 345"/>
                  <a:gd name="T52" fmla="*/ 10 w 331"/>
                  <a:gd name="T53" fmla="*/ 15 h 345"/>
                  <a:gd name="T54" fmla="*/ 14 w 331"/>
                  <a:gd name="T55" fmla="*/ 21 h 345"/>
                  <a:gd name="T56" fmla="*/ 16 w 331"/>
                  <a:gd name="T57" fmla="*/ 25 h 345"/>
                  <a:gd name="T58" fmla="*/ 18 w 331"/>
                  <a:gd name="T59" fmla="*/ 26 h 345"/>
                  <a:gd name="T60" fmla="*/ 21 w 331"/>
                  <a:gd name="T61" fmla="*/ 29 h 345"/>
                  <a:gd name="T62" fmla="*/ 26 w 331"/>
                  <a:gd name="T63" fmla="*/ 32 h 345"/>
                  <a:gd name="T64" fmla="*/ 31 w 331"/>
                  <a:gd name="T65" fmla="*/ 35 h 345"/>
                  <a:gd name="T66" fmla="*/ 35 w 331"/>
                  <a:gd name="T67" fmla="*/ 38 h 345"/>
                  <a:gd name="T68" fmla="*/ 37 w 331"/>
                  <a:gd name="T69" fmla="*/ 39 h 3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1"/>
                  <a:gd name="T106" fmla="*/ 0 h 345"/>
                  <a:gd name="T107" fmla="*/ 331 w 331"/>
                  <a:gd name="T108" fmla="*/ 345 h 3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1" h="345">
                    <a:moveTo>
                      <a:pt x="326" y="344"/>
                    </a:moveTo>
                    <a:lnTo>
                      <a:pt x="326" y="343"/>
                    </a:lnTo>
                    <a:lnTo>
                      <a:pt x="327" y="342"/>
                    </a:lnTo>
                    <a:lnTo>
                      <a:pt x="327" y="341"/>
                    </a:lnTo>
                    <a:lnTo>
                      <a:pt x="328" y="339"/>
                    </a:lnTo>
                    <a:lnTo>
                      <a:pt x="328" y="337"/>
                    </a:lnTo>
                    <a:lnTo>
                      <a:pt x="328" y="336"/>
                    </a:lnTo>
                    <a:lnTo>
                      <a:pt x="329" y="335"/>
                    </a:lnTo>
                    <a:lnTo>
                      <a:pt x="329" y="333"/>
                    </a:lnTo>
                    <a:lnTo>
                      <a:pt x="330" y="333"/>
                    </a:lnTo>
                    <a:lnTo>
                      <a:pt x="329" y="332"/>
                    </a:lnTo>
                    <a:lnTo>
                      <a:pt x="325" y="330"/>
                    </a:lnTo>
                    <a:lnTo>
                      <a:pt x="315" y="323"/>
                    </a:lnTo>
                    <a:lnTo>
                      <a:pt x="300" y="313"/>
                    </a:lnTo>
                    <a:lnTo>
                      <a:pt x="280" y="300"/>
                    </a:lnTo>
                    <a:lnTo>
                      <a:pt x="258" y="286"/>
                    </a:lnTo>
                    <a:lnTo>
                      <a:pt x="236" y="271"/>
                    </a:lnTo>
                    <a:lnTo>
                      <a:pt x="214" y="257"/>
                    </a:lnTo>
                    <a:lnTo>
                      <a:pt x="194" y="244"/>
                    </a:lnTo>
                    <a:lnTo>
                      <a:pt x="177" y="232"/>
                    </a:lnTo>
                    <a:lnTo>
                      <a:pt x="165" y="224"/>
                    </a:lnTo>
                    <a:lnTo>
                      <a:pt x="155" y="213"/>
                    </a:lnTo>
                    <a:lnTo>
                      <a:pt x="143" y="197"/>
                    </a:lnTo>
                    <a:lnTo>
                      <a:pt x="129" y="175"/>
                    </a:lnTo>
                    <a:lnTo>
                      <a:pt x="113" y="149"/>
                    </a:lnTo>
                    <a:lnTo>
                      <a:pt x="97" y="121"/>
                    </a:lnTo>
                    <a:lnTo>
                      <a:pt x="80" y="93"/>
                    </a:lnTo>
                    <a:lnTo>
                      <a:pt x="63" y="66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1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4" y="204"/>
                    </a:lnTo>
                    <a:lnTo>
                      <a:pt x="146" y="222"/>
                    </a:lnTo>
                    <a:lnTo>
                      <a:pt x="157" y="232"/>
                    </a:ln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2" y="296"/>
                    </a:lnTo>
                    <a:lnTo>
                      <a:pt x="274" y="311"/>
                    </a:lnTo>
                    <a:lnTo>
                      <a:pt x="294" y="323"/>
                    </a:lnTo>
                    <a:lnTo>
                      <a:pt x="310" y="334"/>
                    </a:lnTo>
                    <a:lnTo>
                      <a:pt x="322" y="341"/>
                    </a:lnTo>
                    <a:lnTo>
                      <a:pt x="325" y="344"/>
                    </a:lnTo>
                    <a:lnTo>
                      <a:pt x="326" y="344"/>
                    </a:lnTo>
                  </a:path>
                </a:pathLst>
              </a:custGeom>
              <a:solidFill>
                <a:srgbClr val="7E003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4" name="Freeform 386"/>
              <p:cNvSpPr>
                <a:spLocks noChangeAspect="1"/>
              </p:cNvSpPr>
              <p:nvPr/>
            </p:nvSpPr>
            <p:spPr bwMode="auto">
              <a:xfrm>
                <a:off x="1113" y="2245"/>
                <a:ext cx="160" cy="167"/>
              </a:xfrm>
              <a:custGeom>
                <a:avLst/>
                <a:gdLst>
                  <a:gd name="T0" fmla="*/ 37 w 330"/>
                  <a:gd name="T1" fmla="*/ 39 h 345"/>
                  <a:gd name="T2" fmla="*/ 37 w 330"/>
                  <a:gd name="T3" fmla="*/ 39 h 345"/>
                  <a:gd name="T4" fmla="*/ 37 w 330"/>
                  <a:gd name="T5" fmla="*/ 38 h 345"/>
                  <a:gd name="T6" fmla="*/ 37 w 330"/>
                  <a:gd name="T7" fmla="*/ 37 h 345"/>
                  <a:gd name="T8" fmla="*/ 37 w 330"/>
                  <a:gd name="T9" fmla="*/ 37 h 345"/>
                  <a:gd name="T10" fmla="*/ 38 w 330"/>
                  <a:gd name="T11" fmla="*/ 37 h 345"/>
                  <a:gd name="T12" fmla="*/ 37 w 330"/>
                  <a:gd name="T13" fmla="*/ 36 h 345"/>
                  <a:gd name="T14" fmla="*/ 34 w 330"/>
                  <a:gd name="T15" fmla="*/ 34 h 345"/>
                  <a:gd name="T16" fmla="*/ 29 w 330"/>
                  <a:gd name="T17" fmla="*/ 31 h 345"/>
                  <a:gd name="T18" fmla="*/ 24 w 330"/>
                  <a:gd name="T19" fmla="*/ 28 h 345"/>
                  <a:gd name="T20" fmla="*/ 20 w 330"/>
                  <a:gd name="T21" fmla="*/ 25 h 345"/>
                  <a:gd name="T22" fmla="*/ 18 w 330"/>
                  <a:gd name="T23" fmla="*/ 25 h 345"/>
                  <a:gd name="T24" fmla="*/ 16 w 330"/>
                  <a:gd name="T25" fmla="*/ 22 h 345"/>
                  <a:gd name="T26" fmla="*/ 13 w 330"/>
                  <a:gd name="T27" fmla="*/ 16 h 345"/>
                  <a:gd name="T28" fmla="*/ 9 w 330"/>
                  <a:gd name="T29" fmla="*/ 10 h 345"/>
                  <a:gd name="T30" fmla="*/ 6 w 330"/>
                  <a:gd name="T31" fmla="*/ 4 h 345"/>
                  <a:gd name="T32" fmla="*/ 2 w 330"/>
                  <a:gd name="T33" fmla="*/ 0 h 345"/>
                  <a:gd name="T34" fmla="*/ 2 w 330"/>
                  <a:gd name="T35" fmla="*/ 0 h 345"/>
                  <a:gd name="T36" fmla="*/ 2 w 330"/>
                  <a:gd name="T37" fmla="*/ 0 h 345"/>
                  <a:gd name="T38" fmla="*/ 2 w 330"/>
                  <a:gd name="T39" fmla="*/ 0 h 345"/>
                  <a:gd name="T40" fmla="*/ 2 w 330"/>
                  <a:gd name="T41" fmla="*/ 0 h 345"/>
                  <a:gd name="T42" fmla="*/ 2 w 330"/>
                  <a:gd name="T43" fmla="*/ 0 h 345"/>
                  <a:gd name="T44" fmla="*/ 2 w 330"/>
                  <a:gd name="T45" fmla="*/ 0 h 345"/>
                  <a:gd name="T46" fmla="*/ 1 w 330"/>
                  <a:gd name="T47" fmla="*/ 0 h 345"/>
                  <a:gd name="T48" fmla="*/ 1 w 330"/>
                  <a:gd name="T49" fmla="*/ 0 h 345"/>
                  <a:gd name="T50" fmla="*/ 0 w 330"/>
                  <a:gd name="T51" fmla="*/ 0 h 345"/>
                  <a:gd name="T52" fmla="*/ 0 w 330"/>
                  <a:gd name="T53" fmla="*/ 0 h 345"/>
                  <a:gd name="T54" fmla="*/ 0 w 330"/>
                  <a:gd name="T55" fmla="*/ 0 h 345"/>
                  <a:gd name="T56" fmla="*/ 0 w 330"/>
                  <a:gd name="T57" fmla="*/ 0 h 345"/>
                  <a:gd name="T58" fmla="*/ 0 w 330"/>
                  <a:gd name="T59" fmla="*/ 1 h 345"/>
                  <a:gd name="T60" fmla="*/ 4 w 330"/>
                  <a:gd name="T61" fmla="*/ 5 h 345"/>
                  <a:gd name="T62" fmla="*/ 8 w 330"/>
                  <a:gd name="T63" fmla="*/ 11 h 345"/>
                  <a:gd name="T64" fmla="*/ 12 w 330"/>
                  <a:gd name="T65" fmla="*/ 18 h 345"/>
                  <a:gd name="T66" fmla="*/ 15 w 330"/>
                  <a:gd name="T67" fmla="*/ 23 h 345"/>
                  <a:gd name="T68" fmla="*/ 18 w 330"/>
                  <a:gd name="T69" fmla="*/ 27 h 345"/>
                  <a:gd name="T70" fmla="*/ 19 w 330"/>
                  <a:gd name="T71" fmla="*/ 28 h 345"/>
                  <a:gd name="T72" fmla="*/ 23 w 330"/>
                  <a:gd name="T73" fmla="*/ 30 h 345"/>
                  <a:gd name="T74" fmla="*/ 29 w 330"/>
                  <a:gd name="T75" fmla="*/ 33 h 345"/>
                  <a:gd name="T76" fmla="*/ 33 w 330"/>
                  <a:gd name="T77" fmla="*/ 37 h 345"/>
                  <a:gd name="T78" fmla="*/ 36 w 330"/>
                  <a:gd name="T79" fmla="*/ 39 h 345"/>
                  <a:gd name="T80" fmla="*/ 37 w 330"/>
                  <a:gd name="T81" fmla="*/ 39 h 3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0"/>
                  <a:gd name="T124" fmla="*/ 0 h 345"/>
                  <a:gd name="T125" fmla="*/ 330 w 330"/>
                  <a:gd name="T126" fmla="*/ 345 h 3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0" h="345">
                    <a:moveTo>
                      <a:pt x="324" y="344"/>
                    </a:moveTo>
                    <a:lnTo>
                      <a:pt x="325" y="343"/>
                    </a:lnTo>
                    <a:lnTo>
                      <a:pt x="325" y="341"/>
                    </a:lnTo>
                    <a:lnTo>
                      <a:pt x="326" y="340"/>
                    </a:lnTo>
                    <a:lnTo>
                      <a:pt x="326" y="337"/>
                    </a:lnTo>
                    <a:lnTo>
                      <a:pt x="326" y="336"/>
                    </a:lnTo>
                    <a:lnTo>
                      <a:pt x="327" y="334"/>
                    </a:lnTo>
                    <a:lnTo>
                      <a:pt x="327" y="331"/>
                    </a:lnTo>
                    <a:lnTo>
                      <a:pt x="328" y="330"/>
                    </a:lnTo>
                    <a:lnTo>
                      <a:pt x="328" y="328"/>
                    </a:lnTo>
                    <a:lnTo>
                      <a:pt x="329" y="327"/>
                    </a:lnTo>
                    <a:lnTo>
                      <a:pt x="329" y="323"/>
                    </a:lnTo>
                    <a:lnTo>
                      <a:pt x="325" y="321"/>
                    </a:lnTo>
                    <a:lnTo>
                      <a:pt x="314" y="315"/>
                    </a:lnTo>
                    <a:lnTo>
                      <a:pt x="298" y="304"/>
                    </a:lnTo>
                    <a:lnTo>
                      <a:pt x="279" y="292"/>
                    </a:lnTo>
                    <a:lnTo>
                      <a:pt x="256" y="277"/>
                    </a:lnTo>
                    <a:lnTo>
                      <a:pt x="234" y="263"/>
                    </a:lnTo>
                    <a:lnTo>
                      <a:pt x="212" y="248"/>
                    </a:lnTo>
                    <a:lnTo>
                      <a:pt x="191" y="236"/>
                    </a:lnTo>
                    <a:lnTo>
                      <a:pt x="174" y="224"/>
                    </a:lnTo>
                    <a:lnTo>
                      <a:pt x="162" y="216"/>
                    </a:lnTo>
                    <a:lnTo>
                      <a:pt x="152" y="206"/>
                    </a:lnTo>
                    <a:lnTo>
                      <a:pt x="141" y="190"/>
                    </a:lnTo>
                    <a:lnTo>
                      <a:pt x="128" y="169"/>
                    </a:lnTo>
                    <a:lnTo>
                      <a:pt x="114" y="145"/>
                    </a:lnTo>
                    <a:lnTo>
                      <a:pt x="98" y="119"/>
                    </a:lnTo>
                    <a:lnTo>
                      <a:pt x="82" y="91"/>
                    </a:lnTo>
                    <a:lnTo>
                      <a:pt x="65" y="65"/>
                    </a:lnTo>
                    <a:lnTo>
                      <a:pt x="49" y="39"/>
                    </a:lnTo>
                    <a:lnTo>
                      <a:pt x="33" y="18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7"/>
                    </a:lnTo>
                    <a:lnTo>
                      <a:pt x="119" y="183"/>
                    </a:lnTo>
                    <a:lnTo>
                      <a:pt x="133" y="205"/>
                    </a:lnTo>
                    <a:lnTo>
                      <a:pt x="146" y="223"/>
                    </a:lnTo>
                    <a:lnTo>
                      <a:pt x="156" y="233"/>
                    </a:lnTo>
                    <a:lnTo>
                      <a:pt x="168" y="241"/>
                    </a:lnTo>
                    <a:lnTo>
                      <a:pt x="185" y="252"/>
                    </a:lnTo>
                    <a:lnTo>
                      <a:pt x="205" y="266"/>
                    </a:lnTo>
                    <a:lnTo>
                      <a:pt x="228" y="281"/>
                    </a:lnTo>
                    <a:lnTo>
                      <a:pt x="251" y="296"/>
                    </a:lnTo>
                    <a:lnTo>
                      <a:pt x="273" y="311"/>
                    </a:lnTo>
                    <a:lnTo>
                      <a:pt x="293" y="324"/>
                    </a:lnTo>
                    <a:lnTo>
                      <a:pt x="309" y="334"/>
                    </a:lnTo>
                    <a:lnTo>
                      <a:pt x="320" y="341"/>
                    </a:lnTo>
                    <a:lnTo>
                      <a:pt x="323" y="343"/>
                    </a:lnTo>
                    <a:lnTo>
                      <a:pt x="324" y="344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5" name="Freeform 387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0 w 303"/>
                  <a:gd name="T1" fmla="*/ 21 h 237"/>
                  <a:gd name="T2" fmla="*/ 0 w 303"/>
                  <a:gd name="T3" fmla="*/ 21 h 237"/>
                  <a:gd name="T4" fmla="*/ 0 w 303"/>
                  <a:gd name="T5" fmla="*/ 21 h 237"/>
                  <a:gd name="T6" fmla="*/ 0 w 303"/>
                  <a:gd name="T7" fmla="*/ 21 h 237"/>
                  <a:gd name="T8" fmla="*/ 0 w 303"/>
                  <a:gd name="T9" fmla="*/ 20 h 237"/>
                  <a:gd name="T10" fmla="*/ 0 w 303"/>
                  <a:gd name="T11" fmla="*/ 20 h 237"/>
                  <a:gd name="T12" fmla="*/ 2 w 303"/>
                  <a:gd name="T13" fmla="*/ 21 h 237"/>
                  <a:gd name="T14" fmla="*/ 9 w 303"/>
                  <a:gd name="T15" fmla="*/ 22 h 237"/>
                  <a:gd name="T16" fmla="*/ 18 w 303"/>
                  <a:gd name="T17" fmla="*/ 23 h 237"/>
                  <a:gd name="T18" fmla="*/ 27 w 303"/>
                  <a:gd name="T19" fmla="*/ 24 h 237"/>
                  <a:gd name="T20" fmla="*/ 32 w 303"/>
                  <a:gd name="T21" fmla="*/ 25 h 237"/>
                  <a:gd name="T22" fmla="*/ 32 w 303"/>
                  <a:gd name="T23" fmla="*/ 24 h 237"/>
                  <a:gd name="T24" fmla="*/ 31 w 303"/>
                  <a:gd name="T25" fmla="*/ 23 h 237"/>
                  <a:gd name="T26" fmla="*/ 29 w 303"/>
                  <a:gd name="T27" fmla="*/ 21 h 237"/>
                  <a:gd name="T28" fmla="*/ 28 w 303"/>
                  <a:gd name="T29" fmla="*/ 18 h 237"/>
                  <a:gd name="T30" fmla="*/ 27 w 303"/>
                  <a:gd name="T31" fmla="*/ 14 h 237"/>
                  <a:gd name="T32" fmla="*/ 25 w 303"/>
                  <a:gd name="T33" fmla="*/ 12 h 237"/>
                  <a:gd name="T34" fmla="*/ 24 w 303"/>
                  <a:gd name="T35" fmla="*/ 10 h 237"/>
                  <a:gd name="T36" fmla="*/ 22 w 303"/>
                  <a:gd name="T37" fmla="*/ 7 h 237"/>
                  <a:gd name="T38" fmla="*/ 19 w 303"/>
                  <a:gd name="T39" fmla="*/ 5 h 237"/>
                  <a:gd name="T40" fmla="*/ 18 w 303"/>
                  <a:gd name="T41" fmla="*/ 3 h 237"/>
                  <a:gd name="T42" fmla="*/ 17 w 303"/>
                  <a:gd name="T43" fmla="*/ 2 h 237"/>
                  <a:gd name="T44" fmla="*/ 15 w 303"/>
                  <a:gd name="T45" fmla="*/ 0 h 237"/>
                  <a:gd name="T46" fmla="*/ 15 w 303"/>
                  <a:gd name="T47" fmla="*/ 0 h 237"/>
                  <a:gd name="T48" fmla="*/ 15 w 303"/>
                  <a:gd name="T49" fmla="*/ 0 h 237"/>
                  <a:gd name="T50" fmla="*/ 15 w 303"/>
                  <a:gd name="T51" fmla="*/ 0 h 237"/>
                  <a:gd name="T52" fmla="*/ 16 w 303"/>
                  <a:gd name="T53" fmla="*/ 0 h 237"/>
                  <a:gd name="T54" fmla="*/ 16 w 303"/>
                  <a:gd name="T55" fmla="*/ 0 h 237"/>
                  <a:gd name="T56" fmla="*/ 19 w 303"/>
                  <a:gd name="T57" fmla="*/ 2 h 237"/>
                  <a:gd name="T58" fmla="*/ 19 w 303"/>
                  <a:gd name="T59" fmla="*/ 3 h 237"/>
                  <a:gd name="T60" fmla="*/ 20 w 303"/>
                  <a:gd name="T61" fmla="*/ 3 h 237"/>
                  <a:gd name="T62" fmla="*/ 21 w 303"/>
                  <a:gd name="T63" fmla="*/ 5 h 237"/>
                  <a:gd name="T64" fmla="*/ 23 w 303"/>
                  <a:gd name="T65" fmla="*/ 7 h 237"/>
                  <a:gd name="T66" fmla="*/ 25 w 303"/>
                  <a:gd name="T67" fmla="*/ 10 h 237"/>
                  <a:gd name="T68" fmla="*/ 26 w 303"/>
                  <a:gd name="T69" fmla="*/ 11 h 237"/>
                  <a:gd name="T70" fmla="*/ 27 w 303"/>
                  <a:gd name="T71" fmla="*/ 13 h 237"/>
                  <a:gd name="T72" fmla="*/ 28 w 303"/>
                  <a:gd name="T73" fmla="*/ 16 h 237"/>
                  <a:gd name="T74" fmla="*/ 30 w 303"/>
                  <a:gd name="T75" fmla="*/ 18 h 237"/>
                  <a:gd name="T76" fmla="*/ 31 w 303"/>
                  <a:gd name="T77" fmla="*/ 20 h 237"/>
                  <a:gd name="T78" fmla="*/ 32 w 303"/>
                  <a:gd name="T79" fmla="*/ 22 h 237"/>
                  <a:gd name="T80" fmla="*/ 32 w 303"/>
                  <a:gd name="T81" fmla="*/ 23 h 237"/>
                  <a:gd name="T82" fmla="*/ 33 w 303"/>
                  <a:gd name="T83" fmla="*/ 24 h 237"/>
                  <a:gd name="T84" fmla="*/ 33 w 303"/>
                  <a:gd name="T85" fmla="*/ 24 h 237"/>
                  <a:gd name="T86" fmla="*/ 34 w 303"/>
                  <a:gd name="T87" fmla="*/ 25 h 237"/>
                  <a:gd name="T88" fmla="*/ 34 w 303"/>
                  <a:gd name="T89" fmla="*/ 25 h 237"/>
                  <a:gd name="T90" fmla="*/ 34 w 303"/>
                  <a:gd name="T91" fmla="*/ 26 h 237"/>
                  <a:gd name="T92" fmla="*/ 33 w 303"/>
                  <a:gd name="T93" fmla="*/ 26 h 237"/>
                  <a:gd name="T94" fmla="*/ 32 w 303"/>
                  <a:gd name="T95" fmla="*/ 26 h 237"/>
                  <a:gd name="T96" fmla="*/ 31 w 303"/>
                  <a:gd name="T97" fmla="*/ 26 h 237"/>
                  <a:gd name="T98" fmla="*/ 30 w 303"/>
                  <a:gd name="T99" fmla="*/ 26 h 237"/>
                  <a:gd name="T100" fmla="*/ 30 w 303"/>
                  <a:gd name="T101" fmla="*/ 25 h 237"/>
                  <a:gd name="T102" fmla="*/ 27 w 303"/>
                  <a:gd name="T103" fmla="*/ 25 h 237"/>
                  <a:gd name="T104" fmla="*/ 21 w 303"/>
                  <a:gd name="T105" fmla="*/ 25 h 237"/>
                  <a:gd name="T106" fmla="*/ 13 w 303"/>
                  <a:gd name="T107" fmla="*/ 24 h 237"/>
                  <a:gd name="T108" fmla="*/ 7 w 303"/>
                  <a:gd name="T109" fmla="*/ 23 h 237"/>
                  <a:gd name="T110" fmla="*/ 2 w 303"/>
                  <a:gd name="T111" fmla="*/ 22 h 237"/>
                  <a:gd name="T112" fmla="*/ 0 w 303"/>
                  <a:gd name="T113" fmla="*/ 21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3"/>
                  <a:gd name="T172" fmla="*/ 0 h 237"/>
                  <a:gd name="T173" fmla="*/ 303 w 303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3" h="237">
                    <a:moveTo>
                      <a:pt x="1" y="192"/>
                    </a:moveTo>
                    <a:lnTo>
                      <a:pt x="1" y="191"/>
                    </a:lnTo>
                    <a:lnTo>
                      <a:pt x="1" y="190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5"/>
                    </a:lnTo>
                    <a:lnTo>
                      <a:pt x="2" y="184"/>
                    </a:lnTo>
                    <a:lnTo>
                      <a:pt x="2" y="183"/>
                    </a:lnTo>
                    <a:lnTo>
                      <a:pt x="3" y="182"/>
                    </a:lnTo>
                    <a:lnTo>
                      <a:pt x="3" y="181"/>
                    </a:lnTo>
                    <a:lnTo>
                      <a:pt x="7" y="182"/>
                    </a:lnTo>
                    <a:lnTo>
                      <a:pt x="23" y="185"/>
                    </a:lnTo>
                    <a:lnTo>
                      <a:pt x="49" y="188"/>
                    </a:lnTo>
                    <a:lnTo>
                      <a:pt x="84" y="195"/>
                    </a:lnTo>
                    <a:lnTo>
                      <a:pt x="124" y="201"/>
                    </a:lnTo>
                    <a:lnTo>
                      <a:pt x="164" y="207"/>
                    </a:lnTo>
                    <a:lnTo>
                      <a:pt x="204" y="213"/>
                    </a:lnTo>
                    <a:lnTo>
                      <a:pt x="239" y="217"/>
                    </a:lnTo>
                    <a:lnTo>
                      <a:pt x="266" y="220"/>
                    </a:lnTo>
                    <a:lnTo>
                      <a:pt x="282" y="220"/>
                    </a:lnTo>
                    <a:lnTo>
                      <a:pt x="284" y="217"/>
                    </a:lnTo>
                    <a:lnTo>
                      <a:pt x="279" y="212"/>
                    </a:lnTo>
                    <a:lnTo>
                      <a:pt x="274" y="204"/>
                    </a:lnTo>
                    <a:lnTo>
                      <a:pt x="269" y="195"/>
                    </a:lnTo>
                    <a:lnTo>
                      <a:pt x="263" y="185"/>
                    </a:lnTo>
                    <a:lnTo>
                      <a:pt x="258" y="172"/>
                    </a:lnTo>
                    <a:lnTo>
                      <a:pt x="251" y="160"/>
                    </a:lnTo>
                    <a:lnTo>
                      <a:pt x="245" y="145"/>
                    </a:lnTo>
                    <a:lnTo>
                      <a:pt x="238" y="131"/>
                    </a:lnTo>
                    <a:lnTo>
                      <a:pt x="230" y="117"/>
                    </a:lnTo>
                    <a:lnTo>
                      <a:pt x="222" y="103"/>
                    </a:lnTo>
                    <a:lnTo>
                      <a:pt x="212" y="90"/>
                    </a:lnTo>
                    <a:lnTo>
                      <a:pt x="202" y="77"/>
                    </a:lnTo>
                    <a:lnTo>
                      <a:pt x="192" y="65"/>
                    </a:lnTo>
                    <a:lnTo>
                      <a:pt x="182" y="53"/>
                    </a:lnTo>
                    <a:lnTo>
                      <a:pt x="173" y="43"/>
                    </a:lnTo>
                    <a:lnTo>
                      <a:pt x="165" y="35"/>
                    </a:lnTo>
                    <a:lnTo>
                      <a:pt x="158" y="28"/>
                    </a:lnTo>
                    <a:lnTo>
                      <a:pt x="152" y="23"/>
                    </a:lnTo>
                    <a:lnTo>
                      <a:pt x="149" y="20"/>
                    </a:lnTo>
                    <a:lnTo>
                      <a:pt x="147" y="1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9" y="4"/>
                    </a:lnTo>
                    <a:lnTo>
                      <a:pt x="140" y="3"/>
                    </a:lnTo>
                    <a:lnTo>
                      <a:pt x="141" y="2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69" y="22"/>
                    </a:lnTo>
                    <a:lnTo>
                      <a:pt x="170" y="24"/>
                    </a:lnTo>
                    <a:lnTo>
                      <a:pt x="173" y="26"/>
                    </a:lnTo>
                    <a:lnTo>
                      <a:pt x="177" y="30"/>
                    </a:lnTo>
                    <a:lnTo>
                      <a:pt x="183" y="36"/>
                    </a:lnTo>
                    <a:lnTo>
                      <a:pt x="190" y="44"/>
                    </a:lnTo>
                    <a:lnTo>
                      <a:pt x="197" y="52"/>
                    </a:lnTo>
                    <a:lnTo>
                      <a:pt x="206" y="62"/>
                    </a:lnTo>
                    <a:lnTo>
                      <a:pt x="214" y="74"/>
                    </a:lnTo>
                    <a:lnTo>
                      <a:pt x="223" y="86"/>
                    </a:lnTo>
                    <a:lnTo>
                      <a:pt x="232" y="99"/>
                    </a:lnTo>
                    <a:lnTo>
                      <a:pt x="239" y="109"/>
                    </a:lnTo>
                    <a:lnTo>
                      <a:pt x="245" y="119"/>
                    </a:lnTo>
                    <a:lnTo>
                      <a:pt x="251" y="130"/>
                    </a:lnTo>
                    <a:lnTo>
                      <a:pt x="256" y="141"/>
                    </a:lnTo>
                    <a:lnTo>
                      <a:pt x="261" y="151"/>
                    </a:lnTo>
                    <a:lnTo>
                      <a:pt x="267" y="161"/>
                    </a:lnTo>
                    <a:lnTo>
                      <a:pt x="272" y="171"/>
                    </a:lnTo>
                    <a:lnTo>
                      <a:pt x="277" y="181"/>
                    </a:lnTo>
                    <a:lnTo>
                      <a:pt x="282" y="190"/>
                    </a:lnTo>
                    <a:lnTo>
                      <a:pt x="286" y="199"/>
                    </a:lnTo>
                    <a:lnTo>
                      <a:pt x="289" y="202"/>
                    </a:lnTo>
                    <a:lnTo>
                      <a:pt x="290" y="205"/>
                    </a:lnTo>
                    <a:lnTo>
                      <a:pt x="293" y="209"/>
                    </a:lnTo>
                    <a:lnTo>
                      <a:pt x="295" y="213"/>
                    </a:lnTo>
                    <a:lnTo>
                      <a:pt x="297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6" name="Freeform 388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9" y="20"/>
                    </a:lnTo>
                    <a:lnTo>
                      <a:pt x="42" y="23"/>
                    </a:lnTo>
                    <a:lnTo>
                      <a:pt x="71" y="27"/>
                    </a:lnTo>
                    <a:lnTo>
                      <a:pt x="103" y="32"/>
                    </a:lnTo>
                    <a:lnTo>
                      <a:pt x="136" y="38"/>
                    </a:lnTo>
                    <a:lnTo>
                      <a:pt x="169" y="44"/>
                    </a:lnTo>
                    <a:lnTo>
                      <a:pt x="200" y="50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7" name="Freeform 389"/>
              <p:cNvSpPr>
                <a:spLocks noChangeAspect="1"/>
              </p:cNvSpPr>
              <p:nvPr/>
            </p:nvSpPr>
            <p:spPr bwMode="auto">
              <a:xfrm>
                <a:off x="1121" y="2245"/>
                <a:ext cx="152" cy="160"/>
              </a:xfrm>
              <a:custGeom>
                <a:avLst/>
                <a:gdLst>
                  <a:gd name="T0" fmla="*/ 35 w 316"/>
                  <a:gd name="T1" fmla="*/ 37 h 332"/>
                  <a:gd name="T2" fmla="*/ 35 w 316"/>
                  <a:gd name="T3" fmla="*/ 37 h 332"/>
                  <a:gd name="T4" fmla="*/ 35 w 316"/>
                  <a:gd name="T5" fmla="*/ 37 h 332"/>
                  <a:gd name="T6" fmla="*/ 35 w 316"/>
                  <a:gd name="T7" fmla="*/ 36 h 332"/>
                  <a:gd name="T8" fmla="*/ 34 w 316"/>
                  <a:gd name="T9" fmla="*/ 35 h 332"/>
                  <a:gd name="T10" fmla="*/ 32 w 316"/>
                  <a:gd name="T11" fmla="*/ 34 h 332"/>
                  <a:gd name="T12" fmla="*/ 29 w 316"/>
                  <a:gd name="T13" fmla="*/ 33 h 332"/>
                  <a:gd name="T14" fmla="*/ 27 w 316"/>
                  <a:gd name="T15" fmla="*/ 31 h 332"/>
                  <a:gd name="T16" fmla="*/ 25 w 316"/>
                  <a:gd name="T17" fmla="*/ 30 h 332"/>
                  <a:gd name="T18" fmla="*/ 22 w 316"/>
                  <a:gd name="T19" fmla="*/ 28 h 332"/>
                  <a:gd name="T20" fmla="*/ 20 w 316"/>
                  <a:gd name="T21" fmla="*/ 27 h 332"/>
                  <a:gd name="T22" fmla="*/ 18 w 316"/>
                  <a:gd name="T23" fmla="*/ 25 h 332"/>
                  <a:gd name="T24" fmla="*/ 16 w 316"/>
                  <a:gd name="T25" fmla="*/ 25 h 332"/>
                  <a:gd name="T26" fmla="*/ 16 w 316"/>
                  <a:gd name="T27" fmla="*/ 25 h 332"/>
                  <a:gd name="T28" fmla="*/ 15 w 316"/>
                  <a:gd name="T29" fmla="*/ 23 h 332"/>
                  <a:gd name="T30" fmla="*/ 14 w 316"/>
                  <a:gd name="T31" fmla="*/ 21 h 332"/>
                  <a:gd name="T32" fmla="*/ 13 w 316"/>
                  <a:gd name="T33" fmla="*/ 19 h 332"/>
                  <a:gd name="T34" fmla="*/ 11 w 316"/>
                  <a:gd name="T35" fmla="*/ 16 h 332"/>
                  <a:gd name="T36" fmla="*/ 9 w 316"/>
                  <a:gd name="T37" fmla="*/ 13 h 332"/>
                  <a:gd name="T38" fmla="*/ 7 w 316"/>
                  <a:gd name="T39" fmla="*/ 10 h 332"/>
                  <a:gd name="T40" fmla="*/ 6 w 316"/>
                  <a:gd name="T41" fmla="*/ 7 h 332"/>
                  <a:gd name="T42" fmla="*/ 3 w 316"/>
                  <a:gd name="T43" fmla="*/ 4 h 332"/>
                  <a:gd name="T44" fmla="*/ 2 w 316"/>
                  <a:gd name="T45" fmla="*/ 2 h 332"/>
                  <a:gd name="T46" fmla="*/ 0 w 316"/>
                  <a:gd name="T47" fmla="*/ 0 h 332"/>
                  <a:gd name="T48" fmla="*/ 0 w 316"/>
                  <a:gd name="T49" fmla="*/ 0 h 332"/>
                  <a:gd name="T50" fmla="*/ 0 w 316"/>
                  <a:gd name="T51" fmla="*/ 0 h 332"/>
                  <a:gd name="T52" fmla="*/ 0 w 316"/>
                  <a:gd name="T53" fmla="*/ 0 h 332"/>
                  <a:gd name="T54" fmla="*/ 0 w 316"/>
                  <a:gd name="T55" fmla="*/ 0 h 332"/>
                  <a:gd name="T56" fmla="*/ 0 w 316"/>
                  <a:gd name="T57" fmla="*/ 0 h 332"/>
                  <a:gd name="T58" fmla="*/ 0 w 316"/>
                  <a:gd name="T59" fmla="*/ 0 h 332"/>
                  <a:gd name="T60" fmla="*/ 0 w 316"/>
                  <a:gd name="T61" fmla="*/ 0 h 332"/>
                  <a:gd name="T62" fmla="*/ 0 w 316"/>
                  <a:gd name="T63" fmla="*/ 0 h 332"/>
                  <a:gd name="T64" fmla="*/ 0 w 316"/>
                  <a:gd name="T65" fmla="*/ 0 h 332"/>
                  <a:gd name="T66" fmla="*/ 0 w 316"/>
                  <a:gd name="T67" fmla="*/ 0 h 332"/>
                  <a:gd name="T68" fmla="*/ 0 w 316"/>
                  <a:gd name="T69" fmla="*/ 0 h 332"/>
                  <a:gd name="T70" fmla="*/ 0 w 316"/>
                  <a:gd name="T71" fmla="*/ 0 h 3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6"/>
                  <a:gd name="T109" fmla="*/ 0 h 332"/>
                  <a:gd name="T110" fmla="*/ 316 w 316"/>
                  <a:gd name="T111" fmla="*/ 332 h 3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6" h="332">
                    <a:moveTo>
                      <a:pt x="313" y="331"/>
                    </a:moveTo>
                    <a:lnTo>
                      <a:pt x="315" y="325"/>
                    </a:lnTo>
                    <a:lnTo>
                      <a:pt x="311" y="323"/>
                    </a:lnTo>
                    <a:lnTo>
                      <a:pt x="301" y="316"/>
                    </a:lnTo>
                    <a:lnTo>
                      <a:pt x="285" y="306"/>
                    </a:lnTo>
                    <a:lnTo>
                      <a:pt x="265" y="294"/>
                    </a:lnTo>
                    <a:lnTo>
                      <a:pt x="242" y="279"/>
                    </a:lnTo>
                    <a:lnTo>
                      <a:pt x="219" y="265"/>
                    </a:lnTo>
                    <a:lnTo>
                      <a:pt x="197" y="249"/>
                    </a:lnTo>
                    <a:lnTo>
                      <a:pt x="176" y="237"/>
                    </a:lnTo>
                    <a:lnTo>
                      <a:pt x="159" y="225"/>
                    </a:lnTo>
                    <a:lnTo>
                      <a:pt x="147" y="217"/>
                    </a:lnTo>
                    <a:lnTo>
                      <a:pt x="137" y="207"/>
                    </a:lnTo>
                    <a:lnTo>
                      <a:pt x="126" y="191"/>
                    </a:lnTo>
                    <a:lnTo>
                      <a:pt x="112" y="170"/>
                    </a:lnTo>
                    <a:lnTo>
                      <a:pt x="98" y="145"/>
                    </a:lnTo>
                    <a:lnTo>
                      <a:pt x="82" y="118"/>
                    </a:lnTo>
                    <a:lnTo>
                      <a:pt x="66" y="91"/>
                    </a:lnTo>
                    <a:lnTo>
                      <a:pt x="49" y="64"/>
                    </a:lnTo>
                    <a:lnTo>
                      <a:pt x="32" y="39"/>
                    </a:lnTo>
                    <a:lnTo>
                      <a:pt x="16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8" name="Freeform 390"/>
              <p:cNvSpPr>
                <a:spLocks noChangeAspect="1"/>
              </p:cNvSpPr>
              <p:nvPr/>
            </p:nvSpPr>
            <p:spPr bwMode="auto">
              <a:xfrm>
                <a:off x="1025" y="2258"/>
                <a:ext cx="137" cy="103"/>
              </a:xfrm>
              <a:custGeom>
                <a:avLst/>
                <a:gdLst>
                  <a:gd name="T0" fmla="*/ 0 w 282"/>
                  <a:gd name="T1" fmla="*/ 19 h 214"/>
                  <a:gd name="T2" fmla="*/ 0 w 282"/>
                  <a:gd name="T3" fmla="*/ 19 h 214"/>
                  <a:gd name="T4" fmla="*/ 0 w 282"/>
                  <a:gd name="T5" fmla="*/ 19 h 214"/>
                  <a:gd name="T6" fmla="*/ 2 w 282"/>
                  <a:gd name="T7" fmla="*/ 20 h 214"/>
                  <a:gd name="T8" fmla="*/ 5 w 282"/>
                  <a:gd name="T9" fmla="*/ 20 h 214"/>
                  <a:gd name="T10" fmla="*/ 9 w 282"/>
                  <a:gd name="T11" fmla="*/ 21 h 214"/>
                  <a:gd name="T12" fmla="*/ 14 w 282"/>
                  <a:gd name="T13" fmla="*/ 22 h 214"/>
                  <a:gd name="T14" fmla="*/ 18 w 282"/>
                  <a:gd name="T15" fmla="*/ 22 h 214"/>
                  <a:gd name="T16" fmla="*/ 23 w 282"/>
                  <a:gd name="T17" fmla="*/ 23 h 214"/>
                  <a:gd name="T18" fmla="*/ 27 w 282"/>
                  <a:gd name="T19" fmla="*/ 24 h 214"/>
                  <a:gd name="T20" fmla="*/ 30 w 282"/>
                  <a:gd name="T21" fmla="*/ 24 h 214"/>
                  <a:gd name="T22" fmla="*/ 32 w 282"/>
                  <a:gd name="T23" fmla="*/ 24 h 214"/>
                  <a:gd name="T24" fmla="*/ 33 w 282"/>
                  <a:gd name="T25" fmla="*/ 24 h 214"/>
                  <a:gd name="T26" fmla="*/ 33 w 282"/>
                  <a:gd name="T27" fmla="*/ 24 h 214"/>
                  <a:gd name="T28" fmla="*/ 32 w 282"/>
                  <a:gd name="T29" fmla="*/ 23 h 214"/>
                  <a:gd name="T30" fmla="*/ 31 w 282"/>
                  <a:gd name="T31" fmla="*/ 22 h 214"/>
                  <a:gd name="T32" fmla="*/ 31 w 282"/>
                  <a:gd name="T33" fmla="*/ 21 h 214"/>
                  <a:gd name="T34" fmla="*/ 30 w 282"/>
                  <a:gd name="T35" fmla="*/ 20 h 214"/>
                  <a:gd name="T36" fmla="*/ 29 w 282"/>
                  <a:gd name="T37" fmla="*/ 18 h 214"/>
                  <a:gd name="T38" fmla="*/ 28 w 282"/>
                  <a:gd name="T39" fmla="*/ 17 h 214"/>
                  <a:gd name="T40" fmla="*/ 28 w 282"/>
                  <a:gd name="T41" fmla="*/ 15 h 214"/>
                  <a:gd name="T42" fmla="*/ 27 w 282"/>
                  <a:gd name="T43" fmla="*/ 14 h 214"/>
                  <a:gd name="T44" fmla="*/ 26 w 282"/>
                  <a:gd name="T45" fmla="*/ 13 h 214"/>
                  <a:gd name="T46" fmla="*/ 25 w 282"/>
                  <a:gd name="T47" fmla="*/ 11 h 214"/>
                  <a:gd name="T48" fmla="*/ 25 w 282"/>
                  <a:gd name="T49" fmla="*/ 11 h 214"/>
                  <a:gd name="T50" fmla="*/ 24 w 282"/>
                  <a:gd name="T51" fmla="*/ 9 h 214"/>
                  <a:gd name="T52" fmla="*/ 23 w 282"/>
                  <a:gd name="T53" fmla="*/ 8 h 214"/>
                  <a:gd name="T54" fmla="*/ 22 w 282"/>
                  <a:gd name="T55" fmla="*/ 6 h 214"/>
                  <a:gd name="T56" fmla="*/ 20 w 282"/>
                  <a:gd name="T57" fmla="*/ 5 h 214"/>
                  <a:gd name="T58" fmla="*/ 19 w 282"/>
                  <a:gd name="T59" fmla="*/ 4 h 214"/>
                  <a:gd name="T60" fmla="*/ 18 w 282"/>
                  <a:gd name="T61" fmla="*/ 3 h 214"/>
                  <a:gd name="T62" fmla="*/ 17 w 282"/>
                  <a:gd name="T63" fmla="*/ 2 h 214"/>
                  <a:gd name="T64" fmla="*/ 17 w 282"/>
                  <a:gd name="T65" fmla="*/ 2 h 214"/>
                  <a:gd name="T66" fmla="*/ 17 w 282"/>
                  <a:gd name="T67" fmla="*/ 1 h 214"/>
                  <a:gd name="T68" fmla="*/ 17 w 282"/>
                  <a:gd name="T69" fmla="*/ 1 h 214"/>
                  <a:gd name="T70" fmla="*/ 15 w 282"/>
                  <a:gd name="T71" fmla="*/ 0 h 2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2"/>
                  <a:gd name="T109" fmla="*/ 0 h 214"/>
                  <a:gd name="T110" fmla="*/ 282 w 282"/>
                  <a:gd name="T111" fmla="*/ 214 h 2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2" h="214">
                    <a:moveTo>
                      <a:pt x="0" y="174"/>
                    </a:moveTo>
                    <a:lnTo>
                      <a:pt x="4" y="175"/>
                    </a:lnTo>
                    <a:lnTo>
                      <a:pt x="20" y="178"/>
                    </a:lnTo>
                    <a:lnTo>
                      <a:pt x="46" y="181"/>
                    </a:lnTo>
                    <a:lnTo>
                      <a:pt x="81" y="188"/>
                    </a:lnTo>
                    <a:lnTo>
                      <a:pt x="121" y="194"/>
                    </a:lnTo>
                    <a:lnTo>
                      <a:pt x="161" y="200"/>
                    </a:lnTo>
                    <a:lnTo>
                      <a:pt x="201" y="206"/>
                    </a:lnTo>
                    <a:lnTo>
                      <a:pt x="236" y="210"/>
                    </a:lnTo>
                    <a:lnTo>
                      <a:pt x="263" y="213"/>
                    </a:lnTo>
                    <a:lnTo>
                      <a:pt x="279" y="213"/>
                    </a:lnTo>
                    <a:lnTo>
                      <a:pt x="281" y="210"/>
                    </a:lnTo>
                    <a:lnTo>
                      <a:pt x="276" y="205"/>
                    </a:lnTo>
                    <a:lnTo>
                      <a:pt x="271" y="197"/>
                    </a:lnTo>
                    <a:lnTo>
                      <a:pt x="266" y="188"/>
                    </a:lnTo>
                    <a:lnTo>
                      <a:pt x="260" y="178"/>
                    </a:lnTo>
                    <a:lnTo>
                      <a:pt x="255" y="165"/>
                    </a:lnTo>
                    <a:lnTo>
                      <a:pt x="248" y="153"/>
                    </a:lnTo>
                    <a:lnTo>
                      <a:pt x="242" y="138"/>
                    </a:lnTo>
                    <a:lnTo>
                      <a:pt x="235" y="124"/>
                    </a:lnTo>
                    <a:lnTo>
                      <a:pt x="227" y="110"/>
                    </a:lnTo>
                    <a:lnTo>
                      <a:pt x="219" y="96"/>
                    </a:lnTo>
                    <a:lnTo>
                      <a:pt x="209" y="83"/>
                    </a:lnTo>
                    <a:lnTo>
                      <a:pt x="199" y="70"/>
                    </a:lnTo>
                    <a:lnTo>
                      <a:pt x="189" y="58"/>
                    </a:lnTo>
                    <a:lnTo>
                      <a:pt x="179" y="46"/>
                    </a:lnTo>
                    <a:lnTo>
                      <a:pt x="170" y="36"/>
                    </a:lnTo>
                    <a:lnTo>
                      <a:pt x="162" y="28"/>
                    </a:lnTo>
                    <a:lnTo>
                      <a:pt x="155" y="21"/>
                    </a:lnTo>
                    <a:lnTo>
                      <a:pt x="149" y="16"/>
                    </a:lnTo>
                    <a:lnTo>
                      <a:pt x="146" y="13"/>
                    </a:lnTo>
                    <a:lnTo>
                      <a:pt x="144" y="11"/>
                    </a:lnTo>
                    <a:lnTo>
                      <a:pt x="13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9" name="Freeform 391"/>
              <p:cNvSpPr>
                <a:spLocks noChangeAspect="1"/>
              </p:cNvSpPr>
              <p:nvPr/>
            </p:nvSpPr>
            <p:spPr bwMode="auto">
              <a:xfrm>
                <a:off x="1113" y="2248"/>
                <a:ext cx="157" cy="164"/>
              </a:xfrm>
              <a:custGeom>
                <a:avLst/>
                <a:gdLst>
                  <a:gd name="T0" fmla="*/ 0 w 325"/>
                  <a:gd name="T1" fmla="*/ 0 h 340"/>
                  <a:gd name="T2" fmla="*/ 0 w 325"/>
                  <a:gd name="T3" fmla="*/ 0 h 340"/>
                  <a:gd name="T4" fmla="*/ 0 w 325"/>
                  <a:gd name="T5" fmla="*/ 0 h 340"/>
                  <a:gd name="T6" fmla="*/ 0 w 325"/>
                  <a:gd name="T7" fmla="*/ 0 h 340"/>
                  <a:gd name="T8" fmla="*/ 2 w 325"/>
                  <a:gd name="T9" fmla="*/ 2 h 340"/>
                  <a:gd name="T10" fmla="*/ 4 w 325"/>
                  <a:gd name="T11" fmla="*/ 5 h 340"/>
                  <a:gd name="T12" fmla="*/ 6 w 325"/>
                  <a:gd name="T13" fmla="*/ 7 h 340"/>
                  <a:gd name="T14" fmla="*/ 8 w 325"/>
                  <a:gd name="T15" fmla="*/ 11 h 340"/>
                  <a:gd name="T16" fmla="*/ 10 w 325"/>
                  <a:gd name="T17" fmla="*/ 14 h 340"/>
                  <a:gd name="T18" fmla="*/ 12 w 325"/>
                  <a:gd name="T19" fmla="*/ 17 h 340"/>
                  <a:gd name="T20" fmla="*/ 14 w 325"/>
                  <a:gd name="T21" fmla="*/ 20 h 340"/>
                  <a:gd name="T22" fmla="*/ 15 w 325"/>
                  <a:gd name="T23" fmla="*/ 22 h 340"/>
                  <a:gd name="T24" fmla="*/ 16 w 325"/>
                  <a:gd name="T25" fmla="*/ 25 h 340"/>
                  <a:gd name="T26" fmla="*/ 17 w 325"/>
                  <a:gd name="T27" fmla="*/ 26 h 340"/>
                  <a:gd name="T28" fmla="*/ 17 w 325"/>
                  <a:gd name="T29" fmla="*/ 26 h 340"/>
                  <a:gd name="T30" fmla="*/ 19 w 325"/>
                  <a:gd name="T31" fmla="*/ 27 h 340"/>
                  <a:gd name="T32" fmla="*/ 21 w 325"/>
                  <a:gd name="T33" fmla="*/ 27 h 340"/>
                  <a:gd name="T34" fmla="*/ 23 w 325"/>
                  <a:gd name="T35" fmla="*/ 29 h 340"/>
                  <a:gd name="T36" fmla="*/ 26 w 325"/>
                  <a:gd name="T37" fmla="*/ 31 h 340"/>
                  <a:gd name="T38" fmla="*/ 28 w 325"/>
                  <a:gd name="T39" fmla="*/ 33 h 340"/>
                  <a:gd name="T40" fmla="*/ 31 w 325"/>
                  <a:gd name="T41" fmla="*/ 34 h 340"/>
                  <a:gd name="T42" fmla="*/ 33 w 325"/>
                  <a:gd name="T43" fmla="*/ 36 h 340"/>
                  <a:gd name="T44" fmla="*/ 35 w 325"/>
                  <a:gd name="T45" fmla="*/ 37 h 340"/>
                  <a:gd name="T46" fmla="*/ 36 w 325"/>
                  <a:gd name="T47" fmla="*/ 38 h 340"/>
                  <a:gd name="T48" fmla="*/ 36 w 325"/>
                  <a:gd name="T49" fmla="*/ 38 h 340"/>
                  <a:gd name="T50" fmla="*/ 37 w 325"/>
                  <a:gd name="T51" fmla="*/ 38 h 3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340"/>
                  <a:gd name="T80" fmla="*/ 325 w 325"/>
                  <a:gd name="T81" fmla="*/ 340 h 3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340">
                    <a:moveTo>
                      <a:pt x="0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19" y="21"/>
                    </a:lnTo>
                    <a:lnTo>
                      <a:pt x="35" y="42"/>
                    </a:lnTo>
                    <a:lnTo>
                      <a:pt x="53" y="67"/>
                    </a:lnTo>
                    <a:lnTo>
                      <a:pt x="70" y="95"/>
                    </a:lnTo>
                    <a:lnTo>
                      <a:pt x="87" y="123"/>
                    </a:lnTo>
                    <a:lnTo>
                      <a:pt x="104" y="152"/>
                    </a:lnTo>
                    <a:lnTo>
                      <a:pt x="119" y="178"/>
                    </a:lnTo>
                    <a:lnTo>
                      <a:pt x="133" y="200"/>
                    </a:lnTo>
                    <a:lnTo>
                      <a:pt x="146" y="218"/>
                    </a:lnTo>
                    <a:lnTo>
                      <a:pt x="156" y="228"/>
                    </a:lnTo>
                    <a:lnTo>
                      <a:pt x="168" y="236"/>
                    </a:lnTo>
                    <a:lnTo>
                      <a:pt x="185" y="247"/>
                    </a:lnTo>
                    <a:lnTo>
                      <a:pt x="205" y="261"/>
                    </a:lnTo>
                    <a:lnTo>
                      <a:pt x="228" y="276"/>
                    </a:lnTo>
                    <a:lnTo>
                      <a:pt x="251" y="291"/>
                    </a:lnTo>
                    <a:lnTo>
                      <a:pt x="273" y="306"/>
                    </a:lnTo>
                    <a:lnTo>
                      <a:pt x="293" y="319"/>
                    </a:lnTo>
                    <a:lnTo>
                      <a:pt x="309" y="329"/>
                    </a:lnTo>
                    <a:lnTo>
                      <a:pt x="320" y="336"/>
                    </a:lnTo>
                    <a:lnTo>
                      <a:pt x="323" y="338"/>
                    </a:lnTo>
                    <a:lnTo>
                      <a:pt x="324" y="33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0" name="Freeform 392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16 w 303"/>
                  <a:gd name="T1" fmla="*/ 0 h 237"/>
                  <a:gd name="T2" fmla="*/ 19 w 303"/>
                  <a:gd name="T3" fmla="*/ 2 h 237"/>
                  <a:gd name="T4" fmla="*/ 19 w 303"/>
                  <a:gd name="T5" fmla="*/ 2 h 237"/>
                  <a:gd name="T6" fmla="*/ 19 w 303"/>
                  <a:gd name="T7" fmla="*/ 2 h 237"/>
                  <a:gd name="T8" fmla="*/ 19 w 303"/>
                  <a:gd name="T9" fmla="*/ 3 h 237"/>
                  <a:gd name="T10" fmla="*/ 20 w 303"/>
                  <a:gd name="T11" fmla="*/ 3 h 237"/>
                  <a:gd name="T12" fmla="*/ 20 w 303"/>
                  <a:gd name="T13" fmla="*/ 4 h 237"/>
                  <a:gd name="T14" fmla="*/ 21 w 303"/>
                  <a:gd name="T15" fmla="*/ 5 h 237"/>
                  <a:gd name="T16" fmla="*/ 22 w 303"/>
                  <a:gd name="T17" fmla="*/ 6 h 237"/>
                  <a:gd name="T18" fmla="*/ 23 w 303"/>
                  <a:gd name="T19" fmla="*/ 7 h 237"/>
                  <a:gd name="T20" fmla="*/ 24 w 303"/>
                  <a:gd name="T21" fmla="*/ 8 h 237"/>
                  <a:gd name="T22" fmla="*/ 25 w 303"/>
                  <a:gd name="T23" fmla="*/ 9 h 237"/>
                  <a:gd name="T24" fmla="*/ 26 w 303"/>
                  <a:gd name="T25" fmla="*/ 11 h 237"/>
                  <a:gd name="T26" fmla="*/ 26 w 303"/>
                  <a:gd name="T27" fmla="*/ 11 h 237"/>
                  <a:gd name="T28" fmla="*/ 27 w 303"/>
                  <a:gd name="T29" fmla="*/ 12 h 237"/>
                  <a:gd name="T30" fmla="*/ 27 w 303"/>
                  <a:gd name="T31" fmla="*/ 13 h 237"/>
                  <a:gd name="T32" fmla="*/ 28 w 303"/>
                  <a:gd name="T33" fmla="*/ 14 h 237"/>
                  <a:gd name="T34" fmla="*/ 28 w 303"/>
                  <a:gd name="T35" fmla="*/ 15 h 237"/>
                  <a:gd name="T36" fmla="*/ 29 w 303"/>
                  <a:gd name="T37" fmla="*/ 17 h 237"/>
                  <a:gd name="T38" fmla="*/ 30 w 303"/>
                  <a:gd name="T39" fmla="*/ 18 h 237"/>
                  <a:gd name="T40" fmla="*/ 30 w 303"/>
                  <a:gd name="T41" fmla="*/ 19 h 237"/>
                  <a:gd name="T42" fmla="*/ 31 w 303"/>
                  <a:gd name="T43" fmla="*/ 20 h 237"/>
                  <a:gd name="T44" fmla="*/ 31 w 303"/>
                  <a:gd name="T45" fmla="*/ 21 h 237"/>
                  <a:gd name="T46" fmla="*/ 32 w 303"/>
                  <a:gd name="T47" fmla="*/ 22 h 237"/>
                  <a:gd name="T48" fmla="*/ 32 w 303"/>
                  <a:gd name="T49" fmla="*/ 22 h 237"/>
                  <a:gd name="T50" fmla="*/ 32 w 303"/>
                  <a:gd name="T51" fmla="*/ 23 h 237"/>
                  <a:gd name="T52" fmla="*/ 32 w 303"/>
                  <a:gd name="T53" fmla="*/ 23 h 237"/>
                  <a:gd name="T54" fmla="*/ 33 w 303"/>
                  <a:gd name="T55" fmla="*/ 24 h 237"/>
                  <a:gd name="T56" fmla="*/ 33 w 303"/>
                  <a:gd name="T57" fmla="*/ 24 h 237"/>
                  <a:gd name="T58" fmla="*/ 33 w 303"/>
                  <a:gd name="T59" fmla="*/ 24 h 237"/>
                  <a:gd name="T60" fmla="*/ 33 w 303"/>
                  <a:gd name="T61" fmla="*/ 25 h 237"/>
                  <a:gd name="T62" fmla="*/ 34 w 303"/>
                  <a:gd name="T63" fmla="*/ 25 h 237"/>
                  <a:gd name="T64" fmla="*/ 34 w 303"/>
                  <a:gd name="T65" fmla="*/ 25 h 237"/>
                  <a:gd name="T66" fmla="*/ 34 w 303"/>
                  <a:gd name="T67" fmla="*/ 25 h 237"/>
                  <a:gd name="T68" fmla="*/ 34 w 303"/>
                  <a:gd name="T69" fmla="*/ 26 h 237"/>
                  <a:gd name="T70" fmla="*/ 34 w 303"/>
                  <a:gd name="T71" fmla="*/ 26 h 237"/>
                  <a:gd name="T72" fmla="*/ 33 w 303"/>
                  <a:gd name="T73" fmla="*/ 26 h 237"/>
                  <a:gd name="T74" fmla="*/ 33 w 303"/>
                  <a:gd name="T75" fmla="*/ 26 h 237"/>
                  <a:gd name="T76" fmla="*/ 33 w 303"/>
                  <a:gd name="T77" fmla="*/ 26 h 237"/>
                  <a:gd name="T78" fmla="*/ 32 w 303"/>
                  <a:gd name="T79" fmla="*/ 26 h 237"/>
                  <a:gd name="T80" fmla="*/ 32 w 303"/>
                  <a:gd name="T81" fmla="*/ 26 h 237"/>
                  <a:gd name="T82" fmla="*/ 31 w 303"/>
                  <a:gd name="T83" fmla="*/ 26 h 237"/>
                  <a:gd name="T84" fmla="*/ 31 w 303"/>
                  <a:gd name="T85" fmla="*/ 26 h 237"/>
                  <a:gd name="T86" fmla="*/ 30 w 303"/>
                  <a:gd name="T87" fmla="*/ 26 h 237"/>
                  <a:gd name="T88" fmla="*/ 30 w 303"/>
                  <a:gd name="T89" fmla="*/ 25 h 237"/>
                  <a:gd name="T90" fmla="*/ 30 w 303"/>
                  <a:gd name="T91" fmla="*/ 25 h 237"/>
                  <a:gd name="T92" fmla="*/ 30 w 303"/>
                  <a:gd name="T93" fmla="*/ 25 h 237"/>
                  <a:gd name="T94" fmla="*/ 27 w 303"/>
                  <a:gd name="T95" fmla="*/ 25 h 237"/>
                  <a:gd name="T96" fmla="*/ 25 w 303"/>
                  <a:gd name="T97" fmla="*/ 25 h 237"/>
                  <a:gd name="T98" fmla="*/ 21 w 303"/>
                  <a:gd name="T99" fmla="*/ 25 h 237"/>
                  <a:gd name="T100" fmla="*/ 17 w 303"/>
                  <a:gd name="T101" fmla="*/ 24 h 237"/>
                  <a:gd name="T102" fmla="*/ 13 w 303"/>
                  <a:gd name="T103" fmla="*/ 24 h 237"/>
                  <a:gd name="T104" fmla="*/ 11 w 303"/>
                  <a:gd name="T105" fmla="*/ 23 h 237"/>
                  <a:gd name="T106" fmla="*/ 7 w 303"/>
                  <a:gd name="T107" fmla="*/ 23 h 237"/>
                  <a:gd name="T108" fmla="*/ 5 w 303"/>
                  <a:gd name="T109" fmla="*/ 22 h 237"/>
                  <a:gd name="T110" fmla="*/ 2 w 303"/>
                  <a:gd name="T111" fmla="*/ 22 h 237"/>
                  <a:gd name="T112" fmla="*/ 1 w 303"/>
                  <a:gd name="T113" fmla="*/ 22 h 237"/>
                  <a:gd name="T114" fmla="*/ 0 w 303"/>
                  <a:gd name="T115" fmla="*/ 21 h 237"/>
                  <a:gd name="T116" fmla="*/ 0 w 303"/>
                  <a:gd name="T117" fmla="*/ 21 h 2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3"/>
                  <a:gd name="T178" fmla="*/ 0 h 237"/>
                  <a:gd name="T179" fmla="*/ 303 w 303"/>
                  <a:gd name="T180" fmla="*/ 237 h 2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3" h="237">
                    <a:moveTo>
                      <a:pt x="146" y="0"/>
                    </a:moveTo>
                    <a:lnTo>
                      <a:pt x="169" y="22"/>
                    </a:lnTo>
                    <a:lnTo>
                      <a:pt x="170" y="23"/>
                    </a:lnTo>
                    <a:lnTo>
                      <a:pt x="172" y="26"/>
                    </a:lnTo>
                    <a:lnTo>
                      <a:pt x="177" y="30"/>
                    </a:lnTo>
                    <a:lnTo>
                      <a:pt x="182" y="35"/>
                    </a:lnTo>
                    <a:lnTo>
                      <a:pt x="188" y="42"/>
                    </a:lnTo>
                    <a:lnTo>
                      <a:pt x="196" y="50"/>
                    </a:lnTo>
                    <a:lnTo>
                      <a:pt x="204" y="60"/>
                    </a:lnTo>
                    <a:lnTo>
                      <a:pt x="213" y="71"/>
                    </a:lnTo>
                    <a:lnTo>
                      <a:pt x="222" y="83"/>
                    </a:lnTo>
                    <a:lnTo>
                      <a:pt x="231" y="96"/>
                    </a:lnTo>
                    <a:lnTo>
                      <a:pt x="237" y="107"/>
                    </a:lnTo>
                    <a:lnTo>
                      <a:pt x="244" y="118"/>
                    </a:lnTo>
                    <a:lnTo>
                      <a:pt x="249" y="128"/>
                    </a:lnTo>
                    <a:lnTo>
                      <a:pt x="255" y="140"/>
                    </a:lnTo>
                    <a:lnTo>
                      <a:pt x="261" y="150"/>
                    </a:lnTo>
                    <a:lnTo>
                      <a:pt x="266" y="160"/>
                    </a:lnTo>
                    <a:lnTo>
                      <a:pt x="271" y="171"/>
                    </a:lnTo>
                    <a:lnTo>
                      <a:pt x="277" y="181"/>
                    </a:lnTo>
                    <a:lnTo>
                      <a:pt x="281" y="190"/>
                    </a:lnTo>
                    <a:lnTo>
                      <a:pt x="286" y="199"/>
                    </a:lnTo>
                    <a:lnTo>
                      <a:pt x="288" y="202"/>
                    </a:lnTo>
                    <a:lnTo>
                      <a:pt x="290" y="205"/>
                    </a:lnTo>
                    <a:lnTo>
                      <a:pt x="292" y="209"/>
                    </a:lnTo>
                    <a:lnTo>
                      <a:pt x="294" y="213"/>
                    </a:lnTo>
                    <a:lnTo>
                      <a:pt x="296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1" name="Freeform 393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0 w 445"/>
                  <a:gd name="T1" fmla="*/ 0 h 164"/>
                  <a:gd name="T2" fmla="*/ 0 w 445"/>
                  <a:gd name="T3" fmla="*/ 0 h 164"/>
                  <a:gd name="T4" fmla="*/ 0 w 445"/>
                  <a:gd name="T5" fmla="*/ 0 h 164"/>
                  <a:gd name="T6" fmla="*/ 2 w 445"/>
                  <a:gd name="T7" fmla="*/ 0 h 164"/>
                  <a:gd name="T8" fmla="*/ 5 w 445"/>
                  <a:gd name="T9" fmla="*/ 0 h 164"/>
                  <a:gd name="T10" fmla="*/ 8 w 445"/>
                  <a:gd name="T11" fmla="*/ 1 h 164"/>
                  <a:gd name="T12" fmla="*/ 12 w 445"/>
                  <a:gd name="T13" fmla="*/ 1 h 164"/>
                  <a:gd name="T14" fmla="*/ 15 w 445"/>
                  <a:gd name="T15" fmla="*/ 2 h 164"/>
                  <a:gd name="T16" fmla="*/ 19 w 445"/>
                  <a:gd name="T17" fmla="*/ 3 h 164"/>
                  <a:gd name="T18" fmla="*/ 22 w 445"/>
                  <a:gd name="T19" fmla="*/ 3 h 164"/>
                  <a:gd name="T20" fmla="*/ 26 w 445"/>
                  <a:gd name="T21" fmla="*/ 4 h 164"/>
                  <a:gd name="T22" fmla="*/ 28 w 445"/>
                  <a:gd name="T23" fmla="*/ 5 h 164"/>
                  <a:gd name="T24" fmla="*/ 30 w 445"/>
                  <a:gd name="T25" fmla="*/ 6 h 164"/>
                  <a:gd name="T26" fmla="*/ 30 w 445"/>
                  <a:gd name="T27" fmla="*/ 6 h 164"/>
                  <a:gd name="T28" fmla="*/ 32 w 445"/>
                  <a:gd name="T29" fmla="*/ 6 h 164"/>
                  <a:gd name="T30" fmla="*/ 34 w 445"/>
                  <a:gd name="T31" fmla="*/ 8 h 164"/>
                  <a:gd name="T32" fmla="*/ 37 w 445"/>
                  <a:gd name="T33" fmla="*/ 9 h 164"/>
                  <a:gd name="T34" fmla="*/ 40 w 445"/>
                  <a:gd name="T35" fmla="*/ 11 h 164"/>
                  <a:gd name="T36" fmla="*/ 42 w 445"/>
                  <a:gd name="T37" fmla="*/ 13 h 164"/>
                  <a:gd name="T38" fmla="*/ 44 w 445"/>
                  <a:gd name="T39" fmla="*/ 14 h 164"/>
                  <a:gd name="T40" fmla="*/ 47 w 445"/>
                  <a:gd name="T41" fmla="*/ 16 h 164"/>
                  <a:gd name="T42" fmla="*/ 48 w 445"/>
                  <a:gd name="T43" fmla="*/ 17 h 164"/>
                  <a:gd name="T44" fmla="*/ 50 w 445"/>
                  <a:gd name="T45" fmla="*/ 18 h 164"/>
                  <a:gd name="T46" fmla="*/ 50 w 445"/>
                  <a:gd name="T47" fmla="*/ 18 h 164"/>
                  <a:gd name="T48" fmla="*/ 50 w 445"/>
                  <a:gd name="T49" fmla="*/ 18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64"/>
                  <a:gd name="T77" fmla="*/ 445 w 445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64">
                    <a:moveTo>
                      <a:pt x="0" y="2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41" y="5"/>
                    </a:lnTo>
                    <a:lnTo>
                      <a:pt x="70" y="9"/>
                    </a:lnTo>
                    <a:lnTo>
                      <a:pt x="102" y="14"/>
                    </a:lnTo>
                    <a:lnTo>
                      <a:pt x="135" y="20"/>
                    </a:lnTo>
                    <a:lnTo>
                      <a:pt x="168" y="26"/>
                    </a:lnTo>
                    <a:lnTo>
                      <a:pt x="199" y="32"/>
                    </a:lnTo>
                    <a:lnTo>
                      <a:pt x="228" y="38"/>
                    </a:lnTo>
                    <a:lnTo>
                      <a:pt x="251" y="44"/>
                    </a:lnTo>
                    <a:lnTo>
                      <a:pt x="268" y="49"/>
                    </a:lnTo>
                    <a:lnTo>
                      <a:pt x="284" y="58"/>
                    </a:lnTo>
                    <a:lnTo>
                      <a:pt x="304" y="69"/>
                    </a:lnTo>
                    <a:lnTo>
                      <a:pt x="326" y="83"/>
                    </a:lnTo>
                    <a:lnTo>
                      <a:pt x="349" y="98"/>
                    </a:lnTo>
                    <a:lnTo>
                      <a:pt x="373" y="114"/>
                    </a:lnTo>
                    <a:lnTo>
                      <a:pt x="395" y="129"/>
                    </a:lnTo>
                    <a:lnTo>
                      <a:pt x="415" y="143"/>
                    </a:lnTo>
                    <a:lnTo>
                      <a:pt x="430" y="153"/>
                    </a:lnTo>
                    <a:lnTo>
                      <a:pt x="440" y="161"/>
                    </a:lnTo>
                    <a:lnTo>
                      <a:pt x="444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2" name="Freeform 394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50 w 445"/>
                  <a:gd name="T1" fmla="*/ 18 h 164"/>
                  <a:gd name="T2" fmla="*/ 50 w 445"/>
                  <a:gd name="T3" fmla="*/ 18 h 164"/>
                  <a:gd name="T4" fmla="*/ 50 w 445"/>
                  <a:gd name="T5" fmla="*/ 18 h 164"/>
                  <a:gd name="T6" fmla="*/ 50 w 445"/>
                  <a:gd name="T7" fmla="*/ 18 h 164"/>
                  <a:gd name="T8" fmla="*/ 48 w 445"/>
                  <a:gd name="T9" fmla="*/ 17 h 164"/>
                  <a:gd name="T10" fmla="*/ 47 w 445"/>
                  <a:gd name="T11" fmla="*/ 16 h 164"/>
                  <a:gd name="T12" fmla="*/ 44 w 445"/>
                  <a:gd name="T13" fmla="*/ 14 h 164"/>
                  <a:gd name="T14" fmla="*/ 42 w 445"/>
                  <a:gd name="T15" fmla="*/ 13 h 164"/>
                  <a:gd name="T16" fmla="*/ 39 w 445"/>
                  <a:gd name="T17" fmla="*/ 11 h 164"/>
                  <a:gd name="T18" fmla="*/ 36 w 445"/>
                  <a:gd name="T19" fmla="*/ 9 h 164"/>
                  <a:gd name="T20" fmla="*/ 34 w 445"/>
                  <a:gd name="T21" fmla="*/ 8 h 164"/>
                  <a:gd name="T22" fmla="*/ 32 w 445"/>
                  <a:gd name="T23" fmla="*/ 6 h 164"/>
                  <a:gd name="T24" fmla="*/ 30 w 445"/>
                  <a:gd name="T25" fmla="*/ 6 h 164"/>
                  <a:gd name="T26" fmla="*/ 30 w 445"/>
                  <a:gd name="T27" fmla="*/ 6 h 164"/>
                  <a:gd name="T28" fmla="*/ 28 w 445"/>
                  <a:gd name="T29" fmla="*/ 5 h 164"/>
                  <a:gd name="T30" fmla="*/ 26 w 445"/>
                  <a:gd name="T31" fmla="*/ 4 h 164"/>
                  <a:gd name="T32" fmla="*/ 22 w 445"/>
                  <a:gd name="T33" fmla="*/ 3 h 164"/>
                  <a:gd name="T34" fmla="*/ 19 w 445"/>
                  <a:gd name="T35" fmla="*/ 3 h 164"/>
                  <a:gd name="T36" fmla="*/ 15 w 445"/>
                  <a:gd name="T37" fmla="*/ 2 h 164"/>
                  <a:gd name="T38" fmla="*/ 12 w 445"/>
                  <a:gd name="T39" fmla="*/ 1 h 164"/>
                  <a:gd name="T40" fmla="*/ 8 w 445"/>
                  <a:gd name="T41" fmla="*/ 1 h 164"/>
                  <a:gd name="T42" fmla="*/ 5 w 445"/>
                  <a:gd name="T43" fmla="*/ 0 h 164"/>
                  <a:gd name="T44" fmla="*/ 2 w 445"/>
                  <a:gd name="T45" fmla="*/ 0 h 164"/>
                  <a:gd name="T46" fmla="*/ 0 w 445"/>
                  <a:gd name="T47" fmla="*/ 0 h 164"/>
                  <a:gd name="T48" fmla="*/ 0 w 445"/>
                  <a:gd name="T49" fmla="*/ 0 h 164"/>
                  <a:gd name="T50" fmla="*/ 0 w 445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164"/>
                  <a:gd name="T80" fmla="*/ 445 w 445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164">
                    <a:moveTo>
                      <a:pt x="444" y="163"/>
                    </a:moveTo>
                    <a:lnTo>
                      <a:pt x="444" y="163"/>
                    </a:lnTo>
                    <a:lnTo>
                      <a:pt x="440" y="161"/>
                    </a:lnTo>
                    <a:lnTo>
                      <a:pt x="430" y="153"/>
                    </a:lnTo>
                    <a:lnTo>
                      <a:pt x="414" y="143"/>
                    </a:lnTo>
                    <a:lnTo>
                      <a:pt x="394" y="129"/>
                    </a:lnTo>
                    <a:lnTo>
                      <a:pt x="371" y="113"/>
                    </a:lnTo>
                    <a:lnTo>
                      <a:pt x="348" y="98"/>
                    </a:lnTo>
                    <a:lnTo>
                      <a:pt x="323" y="82"/>
                    </a:lnTo>
                    <a:lnTo>
                      <a:pt x="301" y="68"/>
                    </a:lnTo>
                    <a:lnTo>
                      <a:pt x="282" y="57"/>
                    </a:lnTo>
                    <a:lnTo>
                      <a:pt x="266" y="49"/>
                    </a:lnTo>
                    <a:lnTo>
                      <a:pt x="249" y="43"/>
                    </a:lnTo>
                    <a:lnTo>
                      <a:pt x="225" y="37"/>
                    </a:lnTo>
                    <a:lnTo>
                      <a:pt x="198" y="31"/>
                    </a:lnTo>
                    <a:lnTo>
                      <a:pt x="168" y="25"/>
                    </a:lnTo>
                    <a:lnTo>
                      <a:pt x="135" y="20"/>
                    </a:lnTo>
                    <a:lnTo>
                      <a:pt x="102" y="14"/>
                    </a:lnTo>
                    <a:lnTo>
                      <a:pt x="72" y="10"/>
                    </a:lnTo>
                    <a:lnTo>
                      <a:pt x="44" y="6"/>
                    </a:lnTo>
                    <a:lnTo>
                      <a:pt x="19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3" name="Freeform 395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2"/>
              </a:xfrm>
              <a:custGeom>
                <a:avLst/>
                <a:gdLst>
                  <a:gd name="T0" fmla="*/ 52 w 459"/>
                  <a:gd name="T1" fmla="*/ 19 h 169"/>
                  <a:gd name="T2" fmla="*/ 52 w 459"/>
                  <a:gd name="T3" fmla="*/ 19 h 169"/>
                  <a:gd name="T4" fmla="*/ 52 w 459"/>
                  <a:gd name="T5" fmla="*/ 19 h 169"/>
                  <a:gd name="T6" fmla="*/ 51 w 459"/>
                  <a:gd name="T7" fmla="*/ 19 h 169"/>
                  <a:gd name="T8" fmla="*/ 50 w 459"/>
                  <a:gd name="T9" fmla="*/ 18 h 169"/>
                  <a:gd name="T10" fmla="*/ 48 w 459"/>
                  <a:gd name="T11" fmla="*/ 16 h 169"/>
                  <a:gd name="T12" fmla="*/ 46 w 459"/>
                  <a:gd name="T13" fmla="*/ 15 h 169"/>
                  <a:gd name="T14" fmla="*/ 43 w 459"/>
                  <a:gd name="T15" fmla="*/ 13 h 169"/>
                  <a:gd name="T16" fmla="*/ 41 w 459"/>
                  <a:gd name="T17" fmla="*/ 11 h 169"/>
                  <a:gd name="T18" fmla="*/ 38 w 459"/>
                  <a:gd name="T19" fmla="*/ 10 h 169"/>
                  <a:gd name="T20" fmla="*/ 35 w 459"/>
                  <a:gd name="T21" fmla="*/ 8 h 169"/>
                  <a:gd name="T22" fmla="*/ 33 w 459"/>
                  <a:gd name="T23" fmla="*/ 7 h 169"/>
                  <a:gd name="T24" fmla="*/ 31 w 459"/>
                  <a:gd name="T25" fmla="*/ 6 h 169"/>
                  <a:gd name="T26" fmla="*/ 31 w 459"/>
                  <a:gd name="T27" fmla="*/ 6 h 169"/>
                  <a:gd name="T28" fmla="*/ 29 w 459"/>
                  <a:gd name="T29" fmla="*/ 5 h 169"/>
                  <a:gd name="T30" fmla="*/ 27 w 459"/>
                  <a:gd name="T31" fmla="*/ 4 h 169"/>
                  <a:gd name="T32" fmla="*/ 23 w 459"/>
                  <a:gd name="T33" fmla="*/ 4 h 169"/>
                  <a:gd name="T34" fmla="*/ 20 w 459"/>
                  <a:gd name="T35" fmla="*/ 3 h 169"/>
                  <a:gd name="T36" fmla="*/ 16 w 459"/>
                  <a:gd name="T37" fmla="*/ 2 h 169"/>
                  <a:gd name="T38" fmla="*/ 13 w 459"/>
                  <a:gd name="T39" fmla="*/ 2 h 169"/>
                  <a:gd name="T40" fmla="*/ 9 w 459"/>
                  <a:gd name="T41" fmla="*/ 1 h 169"/>
                  <a:gd name="T42" fmla="*/ 6 w 459"/>
                  <a:gd name="T43" fmla="*/ 0 h 169"/>
                  <a:gd name="T44" fmla="*/ 3 w 459"/>
                  <a:gd name="T45" fmla="*/ 0 h 169"/>
                  <a:gd name="T46" fmla="*/ 1 w 459"/>
                  <a:gd name="T47" fmla="*/ 0 h 169"/>
                  <a:gd name="T48" fmla="*/ 0 w 459"/>
                  <a:gd name="T49" fmla="*/ 0 h 169"/>
                  <a:gd name="T50" fmla="*/ 0 w 459"/>
                  <a:gd name="T51" fmla="*/ 0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169"/>
                  <a:gd name="T80" fmla="*/ 459 w 459"/>
                  <a:gd name="T81" fmla="*/ 169 h 1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169">
                    <a:moveTo>
                      <a:pt x="458" y="168"/>
                    </a:move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4" name="Freeform 396"/>
              <p:cNvSpPr>
                <a:spLocks noChangeAspect="1"/>
              </p:cNvSpPr>
              <p:nvPr/>
            </p:nvSpPr>
            <p:spPr bwMode="auto">
              <a:xfrm>
                <a:off x="1159" y="2378"/>
                <a:ext cx="8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2 w 17"/>
                  <a:gd name="T9" fmla="*/ 0 h 17"/>
                  <a:gd name="T10" fmla="*/ 2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1 w 17"/>
                  <a:gd name="T55" fmla="*/ 2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2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16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5" name="Freeform 397"/>
              <p:cNvSpPr>
                <a:spLocks noChangeAspect="1"/>
              </p:cNvSpPr>
              <p:nvPr/>
            </p:nvSpPr>
            <p:spPr bwMode="auto">
              <a:xfrm>
                <a:off x="1119" y="2386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1 w 17"/>
                  <a:gd name="T7" fmla="*/ 0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1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0 w 17"/>
                  <a:gd name="T37" fmla="*/ 2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w 17"/>
                  <a:gd name="T79" fmla="*/ 0 h 17"/>
                  <a:gd name="T80" fmla="*/ 0 w 17"/>
                  <a:gd name="T81" fmla="*/ 0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7" y="0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6" name="Freeform 398"/>
              <p:cNvSpPr>
                <a:spLocks noChangeAspect="1"/>
              </p:cNvSpPr>
              <p:nvPr/>
            </p:nvSpPr>
            <p:spPr bwMode="auto">
              <a:xfrm>
                <a:off x="1112" y="2377"/>
                <a:ext cx="8" cy="9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0 h 17"/>
                  <a:gd name="T10" fmla="*/ 0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1 w 17"/>
                  <a:gd name="T27" fmla="*/ 0 h 17"/>
                  <a:gd name="T28" fmla="*/ 1 w 17"/>
                  <a:gd name="T29" fmla="*/ 0 h 17"/>
                  <a:gd name="T30" fmla="*/ 1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1 h 17"/>
                  <a:gd name="T42" fmla="*/ 2 w 17"/>
                  <a:gd name="T43" fmla="*/ 1 h 17"/>
                  <a:gd name="T44" fmla="*/ 2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1 h 17"/>
                  <a:gd name="T66" fmla="*/ 1 w 17"/>
                  <a:gd name="T67" fmla="*/ 1 h 17"/>
                  <a:gd name="T68" fmla="*/ 1 w 17"/>
                  <a:gd name="T69" fmla="*/ 1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2 h 17"/>
                  <a:gd name="T78" fmla="*/ 1 w 17"/>
                  <a:gd name="T79" fmla="*/ 2 h 17"/>
                  <a:gd name="T80" fmla="*/ 1 w 17"/>
                  <a:gd name="T81" fmla="*/ 2 h 17"/>
                  <a:gd name="T82" fmla="*/ 1 w 17"/>
                  <a:gd name="T83" fmla="*/ 2 h 17"/>
                  <a:gd name="T84" fmla="*/ 1 w 17"/>
                  <a:gd name="T85" fmla="*/ 2 h 17"/>
                  <a:gd name="T86" fmla="*/ 1 w 17"/>
                  <a:gd name="T87" fmla="*/ 2 h 17"/>
                  <a:gd name="T88" fmla="*/ 1 w 17"/>
                  <a:gd name="T89" fmla="*/ 2 h 17"/>
                  <a:gd name="T90" fmla="*/ 1 w 17"/>
                  <a:gd name="T91" fmla="*/ 2 h 17"/>
                  <a:gd name="T92" fmla="*/ 1 w 17"/>
                  <a:gd name="T93" fmla="*/ 2 h 17"/>
                  <a:gd name="T94" fmla="*/ 1 w 17"/>
                  <a:gd name="T95" fmla="*/ 2 h 17"/>
                  <a:gd name="T96" fmla="*/ 1 w 17"/>
                  <a:gd name="T97" fmla="*/ 2 h 17"/>
                  <a:gd name="T98" fmla="*/ 1 w 17"/>
                  <a:gd name="T99" fmla="*/ 2 h 17"/>
                  <a:gd name="T100" fmla="*/ 1 w 17"/>
                  <a:gd name="T101" fmla="*/ 2 h 17"/>
                  <a:gd name="T102" fmla="*/ 0 w 17"/>
                  <a:gd name="T103" fmla="*/ 2 h 17"/>
                  <a:gd name="T104" fmla="*/ 0 w 17"/>
                  <a:gd name="T105" fmla="*/ 2 h 17"/>
                  <a:gd name="T106" fmla="*/ 0 w 17"/>
                  <a:gd name="T107" fmla="*/ 2 h 17"/>
                  <a:gd name="T108" fmla="*/ 0 w 17"/>
                  <a:gd name="T109" fmla="*/ 2 h 17"/>
                  <a:gd name="T110" fmla="*/ 0 w 17"/>
                  <a:gd name="T111" fmla="*/ 1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7" name="Freeform 399"/>
              <p:cNvSpPr>
                <a:spLocks noChangeAspect="1"/>
              </p:cNvSpPr>
              <p:nvPr/>
            </p:nvSpPr>
            <p:spPr bwMode="auto">
              <a:xfrm>
                <a:off x="112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1 w 17"/>
                  <a:gd name="T19" fmla="*/ 1 h 17"/>
                  <a:gd name="T20" fmla="*/ 1 w 17"/>
                  <a:gd name="T21" fmla="*/ 1 h 17"/>
                  <a:gd name="T22" fmla="*/ 1 w 17"/>
                  <a:gd name="T23" fmla="*/ 1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0 h 17"/>
                  <a:gd name="T54" fmla="*/ 0 w 17"/>
                  <a:gd name="T55" fmla="*/ 0 h 17"/>
                  <a:gd name="T56" fmla="*/ 0 w 17"/>
                  <a:gd name="T57" fmla="*/ 0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6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8" name="Freeform 400"/>
              <p:cNvSpPr>
                <a:spLocks noChangeAspect="1"/>
              </p:cNvSpPr>
              <p:nvPr/>
            </p:nvSpPr>
            <p:spPr bwMode="auto">
              <a:xfrm>
                <a:off x="111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2 h 17"/>
                  <a:gd name="T34" fmla="*/ 0 w 17"/>
                  <a:gd name="T35" fmla="*/ 1 h 17"/>
                  <a:gd name="T36" fmla="*/ 0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1 w 17"/>
                  <a:gd name="T47" fmla="*/ 1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2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1" y="0"/>
                    </a:move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9" name="Freeform 401"/>
              <p:cNvSpPr>
                <a:spLocks noChangeAspect="1"/>
              </p:cNvSpPr>
              <p:nvPr/>
            </p:nvSpPr>
            <p:spPr bwMode="auto">
              <a:xfrm>
                <a:off x="1136" y="2369"/>
                <a:ext cx="9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2 w 17"/>
                  <a:gd name="T45" fmla="*/ 0 h 17"/>
                  <a:gd name="T46" fmla="*/ 2 w 17"/>
                  <a:gd name="T47" fmla="*/ 0 h 17"/>
                  <a:gd name="T48" fmla="*/ 2 w 17"/>
                  <a:gd name="T49" fmla="*/ 0 h 17"/>
                  <a:gd name="T50" fmla="*/ 2 w 17"/>
                  <a:gd name="T51" fmla="*/ 0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2 w 17"/>
                  <a:gd name="T61" fmla="*/ 2 h 17"/>
                  <a:gd name="T62" fmla="*/ 2 w 17"/>
                  <a:gd name="T63" fmla="*/ 2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1 h 17"/>
                  <a:gd name="T78" fmla="*/ 1 w 17"/>
                  <a:gd name="T79" fmla="*/ 1 h 17"/>
                  <a:gd name="T80" fmla="*/ 1 w 17"/>
                  <a:gd name="T81" fmla="*/ 1 h 17"/>
                  <a:gd name="T82" fmla="*/ 0 w 17"/>
                  <a:gd name="T83" fmla="*/ 1 h 17"/>
                  <a:gd name="T84" fmla="*/ 0 w 17"/>
                  <a:gd name="T85" fmla="*/ 0 h 17"/>
                  <a:gd name="T86" fmla="*/ 0 w 17"/>
                  <a:gd name="T87" fmla="*/ 0 h 17"/>
                  <a:gd name="T88" fmla="*/ 1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0" name="Freeform 402"/>
              <p:cNvSpPr>
                <a:spLocks noChangeAspect="1"/>
              </p:cNvSpPr>
              <p:nvPr/>
            </p:nvSpPr>
            <p:spPr bwMode="auto">
              <a:xfrm>
                <a:off x="1176" y="2392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0 w 17"/>
                  <a:gd name="T39" fmla="*/ 0 h 17"/>
                  <a:gd name="T40" fmla="*/ 0 w 17"/>
                  <a:gd name="T41" fmla="*/ 0 h 17"/>
                  <a:gd name="T42" fmla="*/ 0 w 17"/>
                  <a:gd name="T43" fmla="*/ 0 h 17"/>
                  <a:gd name="T44" fmla="*/ 0 w 17"/>
                  <a:gd name="T45" fmla="*/ 0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1 h 17"/>
                  <a:gd name="T68" fmla="*/ 0 w 17"/>
                  <a:gd name="T69" fmla="*/ 1 h 17"/>
                  <a:gd name="T70" fmla="*/ 0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1 h 17"/>
                  <a:gd name="T84" fmla="*/ 1 w 17"/>
                  <a:gd name="T85" fmla="*/ 1 h 17"/>
                  <a:gd name="T86" fmla="*/ 1 w 17"/>
                  <a:gd name="T87" fmla="*/ 1 h 17"/>
                  <a:gd name="T88" fmla="*/ 1 w 17"/>
                  <a:gd name="T89" fmla="*/ 1 h 17"/>
                  <a:gd name="T90" fmla="*/ 1 w 17"/>
                  <a:gd name="T91" fmla="*/ 1 h 17"/>
                  <a:gd name="T92" fmla="*/ 1 w 17"/>
                  <a:gd name="T93" fmla="*/ 1 h 17"/>
                  <a:gd name="T94" fmla="*/ 1 w 17"/>
                  <a:gd name="T95" fmla="*/ 1 h 17"/>
                  <a:gd name="T96" fmla="*/ 1 w 17"/>
                  <a:gd name="T97" fmla="*/ 0 h 17"/>
                  <a:gd name="T98" fmla="*/ 1 w 17"/>
                  <a:gd name="T99" fmla="*/ 0 h 17"/>
                  <a:gd name="T100" fmla="*/ 1 w 17"/>
                  <a:gd name="T101" fmla="*/ 0 h 17"/>
                  <a:gd name="T102" fmla="*/ 1 w 17"/>
                  <a:gd name="T103" fmla="*/ 0 h 17"/>
                  <a:gd name="T104" fmla="*/ 1 w 17"/>
                  <a:gd name="T105" fmla="*/ 0 h 17"/>
                  <a:gd name="T106" fmla="*/ 1 w 17"/>
                  <a:gd name="T107" fmla="*/ 0 h 17"/>
                  <a:gd name="T108" fmla="*/ 2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14" y="2"/>
                    </a:move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1" name="Freeform 403"/>
              <p:cNvSpPr>
                <a:spLocks noChangeAspect="1"/>
              </p:cNvSpPr>
              <p:nvPr/>
            </p:nvSpPr>
            <p:spPr bwMode="auto">
              <a:xfrm>
                <a:off x="1137" y="2388"/>
                <a:ext cx="13" cy="9"/>
              </a:xfrm>
              <a:custGeom>
                <a:avLst/>
                <a:gdLst>
                  <a:gd name="T0" fmla="*/ 0 w 26"/>
                  <a:gd name="T1" fmla="*/ 1 h 17"/>
                  <a:gd name="T2" fmla="*/ 1 w 26"/>
                  <a:gd name="T3" fmla="*/ 1 h 17"/>
                  <a:gd name="T4" fmla="*/ 1 w 26"/>
                  <a:gd name="T5" fmla="*/ 1 h 17"/>
                  <a:gd name="T6" fmla="*/ 1 w 26"/>
                  <a:gd name="T7" fmla="*/ 1 h 17"/>
                  <a:gd name="T8" fmla="*/ 1 w 26"/>
                  <a:gd name="T9" fmla="*/ 1 h 17"/>
                  <a:gd name="T10" fmla="*/ 1 w 26"/>
                  <a:gd name="T11" fmla="*/ 0 h 17"/>
                  <a:gd name="T12" fmla="*/ 2 w 26"/>
                  <a:gd name="T13" fmla="*/ 0 h 17"/>
                  <a:gd name="T14" fmla="*/ 2 w 26"/>
                  <a:gd name="T15" fmla="*/ 0 h 17"/>
                  <a:gd name="T16" fmla="*/ 2 w 26"/>
                  <a:gd name="T17" fmla="*/ 0 h 17"/>
                  <a:gd name="T18" fmla="*/ 2 w 26"/>
                  <a:gd name="T19" fmla="*/ 0 h 17"/>
                  <a:gd name="T20" fmla="*/ 2 w 26"/>
                  <a:gd name="T21" fmla="*/ 1 h 17"/>
                  <a:gd name="T22" fmla="*/ 2 w 26"/>
                  <a:gd name="T23" fmla="*/ 1 h 17"/>
                  <a:gd name="T24" fmla="*/ 2 w 26"/>
                  <a:gd name="T25" fmla="*/ 1 h 17"/>
                  <a:gd name="T26" fmla="*/ 2 w 26"/>
                  <a:gd name="T27" fmla="*/ 1 h 17"/>
                  <a:gd name="T28" fmla="*/ 3 w 26"/>
                  <a:gd name="T29" fmla="*/ 1 h 17"/>
                  <a:gd name="T30" fmla="*/ 3 w 26"/>
                  <a:gd name="T31" fmla="*/ 1 h 17"/>
                  <a:gd name="T32" fmla="*/ 3 w 26"/>
                  <a:gd name="T33" fmla="*/ 1 h 17"/>
                  <a:gd name="T34" fmla="*/ 3 w 26"/>
                  <a:gd name="T35" fmla="*/ 1 h 17"/>
                  <a:gd name="T36" fmla="*/ 3 w 26"/>
                  <a:gd name="T37" fmla="*/ 2 h 17"/>
                  <a:gd name="T38" fmla="*/ 3 w 26"/>
                  <a:gd name="T39" fmla="*/ 2 h 17"/>
                  <a:gd name="T40" fmla="*/ 3 w 26"/>
                  <a:gd name="T41" fmla="*/ 2 h 17"/>
                  <a:gd name="T42" fmla="*/ 3 w 26"/>
                  <a:gd name="T43" fmla="*/ 2 h 17"/>
                  <a:gd name="T44" fmla="*/ 3 w 26"/>
                  <a:gd name="T45" fmla="*/ 2 h 17"/>
                  <a:gd name="T46" fmla="*/ 3 w 26"/>
                  <a:gd name="T47" fmla="*/ 2 h 17"/>
                  <a:gd name="T48" fmla="*/ 3 w 26"/>
                  <a:gd name="T49" fmla="*/ 2 h 17"/>
                  <a:gd name="T50" fmla="*/ 3 w 26"/>
                  <a:gd name="T51" fmla="*/ 2 h 17"/>
                  <a:gd name="T52" fmla="*/ 3 w 26"/>
                  <a:gd name="T53" fmla="*/ 2 h 17"/>
                  <a:gd name="T54" fmla="*/ 2 w 26"/>
                  <a:gd name="T55" fmla="*/ 2 h 17"/>
                  <a:gd name="T56" fmla="*/ 2 w 26"/>
                  <a:gd name="T57" fmla="*/ 2 h 17"/>
                  <a:gd name="T58" fmla="*/ 2 w 26"/>
                  <a:gd name="T59" fmla="*/ 2 h 17"/>
                  <a:gd name="T60" fmla="*/ 2 w 26"/>
                  <a:gd name="T61" fmla="*/ 2 h 17"/>
                  <a:gd name="T62" fmla="*/ 2 w 26"/>
                  <a:gd name="T63" fmla="*/ 2 h 17"/>
                  <a:gd name="T64" fmla="*/ 1 w 26"/>
                  <a:gd name="T65" fmla="*/ 2 h 17"/>
                  <a:gd name="T66" fmla="*/ 1 w 26"/>
                  <a:gd name="T67" fmla="*/ 2 h 17"/>
                  <a:gd name="T68" fmla="*/ 1 w 26"/>
                  <a:gd name="T69" fmla="*/ 2 h 17"/>
                  <a:gd name="T70" fmla="*/ 1 w 26"/>
                  <a:gd name="T71" fmla="*/ 2 h 17"/>
                  <a:gd name="T72" fmla="*/ 1 w 26"/>
                  <a:gd name="T73" fmla="*/ 2 h 17"/>
                  <a:gd name="T74" fmla="*/ 1 w 26"/>
                  <a:gd name="T75" fmla="*/ 2 h 17"/>
                  <a:gd name="T76" fmla="*/ 1 w 26"/>
                  <a:gd name="T77" fmla="*/ 2 h 17"/>
                  <a:gd name="T78" fmla="*/ 1 w 26"/>
                  <a:gd name="T79" fmla="*/ 2 h 17"/>
                  <a:gd name="T80" fmla="*/ 1 w 26"/>
                  <a:gd name="T81" fmla="*/ 2 h 17"/>
                  <a:gd name="T82" fmla="*/ 1 w 26"/>
                  <a:gd name="T83" fmla="*/ 2 h 17"/>
                  <a:gd name="T84" fmla="*/ 1 w 26"/>
                  <a:gd name="T85" fmla="*/ 2 h 17"/>
                  <a:gd name="T86" fmla="*/ 1 w 26"/>
                  <a:gd name="T87" fmla="*/ 2 h 17"/>
                  <a:gd name="T88" fmla="*/ 0 w 2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7"/>
                  <a:gd name="T137" fmla="*/ 26 w 2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7">
                    <a:moveTo>
                      <a:pt x="0" y="8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2" name="Freeform 404"/>
              <p:cNvSpPr>
                <a:spLocks noChangeAspect="1"/>
              </p:cNvSpPr>
              <p:nvPr/>
            </p:nvSpPr>
            <p:spPr bwMode="auto">
              <a:xfrm>
                <a:off x="1148" y="237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1 h 17"/>
                  <a:gd name="T34" fmla="*/ 0 w 17"/>
                  <a:gd name="T35" fmla="*/ 1 h 17"/>
                  <a:gd name="T36" fmla="*/ 1 w 17"/>
                  <a:gd name="T37" fmla="*/ 1 h 17"/>
                  <a:gd name="T38" fmla="*/ 1 w 17"/>
                  <a:gd name="T39" fmla="*/ 1 h 17"/>
                  <a:gd name="T40" fmla="*/ 1 w 17"/>
                  <a:gd name="T41" fmla="*/ 0 h 17"/>
                  <a:gd name="T42" fmla="*/ 1 w 17"/>
                  <a:gd name="T43" fmla="*/ 0 h 17"/>
                  <a:gd name="T44" fmla="*/ 1 w 17"/>
                  <a:gd name="T45" fmla="*/ 0 h 17"/>
                  <a:gd name="T46" fmla="*/ 1 w 17"/>
                  <a:gd name="T47" fmla="*/ 0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1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2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1 w 17"/>
                  <a:gd name="T77" fmla="*/ 0 h 17"/>
                  <a:gd name="T78" fmla="*/ 1 w 17"/>
                  <a:gd name="T79" fmla="*/ 0 h 17"/>
                  <a:gd name="T80" fmla="*/ 1 w 17"/>
                  <a:gd name="T81" fmla="*/ 0 h 17"/>
                  <a:gd name="T82" fmla="*/ 1 w 17"/>
                  <a:gd name="T83" fmla="*/ 0 h 17"/>
                  <a:gd name="T84" fmla="*/ 1 w 17"/>
                  <a:gd name="T85" fmla="*/ 0 h 17"/>
                  <a:gd name="T86" fmla="*/ 1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3" name="Freeform 405"/>
              <p:cNvSpPr>
                <a:spLocks noChangeAspect="1"/>
              </p:cNvSpPr>
              <p:nvPr/>
            </p:nvSpPr>
            <p:spPr bwMode="auto">
              <a:xfrm>
                <a:off x="1153" y="2391"/>
                <a:ext cx="8" cy="9"/>
              </a:xfrm>
              <a:custGeom>
                <a:avLst/>
                <a:gdLst>
                  <a:gd name="T0" fmla="*/ 1 w 17"/>
                  <a:gd name="T1" fmla="*/ 2 h 17"/>
                  <a:gd name="T2" fmla="*/ 1 w 17"/>
                  <a:gd name="T3" fmla="*/ 2 h 17"/>
                  <a:gd name="T4" fmla="*/ 1 w 17"/>
                  <a:gd name="T5" fmla="*/ 2 h 17"/>
                  <a:gd name="T6" fmla="*/ 1 w 17"/>
                  <a:gd name="T7" fmla="*/ 2 h 17"/>
                  <a:gd name="T8" fmla="*/ 1 w 17"/>
                  <a:gd name="T9" fmla="*/ 2 h 17"/>
                  <a:gd name="T10" fmla="*/ 1 w 17"/>
                  <a:gd name="T11" fmla="*/ 2 h 17"/>
                  <a:gd name="T12" fmla="*/ 1 w 17"/>
                  <a:gd name="T13" fmla="*/ 2 h 17"/>
                  <a:gd name="T14" fmla="*/ 1 w 17"/>
                  <a:gd name="T15" fmla="*/ 2 h 17"/>
                  <a:gd name="T16" fmla="*/ 1 w 17"/>
                  <a:gd name="T17" fmla="*/ 2 h 17"/>
                  <a:gd name="T18" fmla="*/ 1 w 17"/>
                  <a:gd name="T19" fmla="*/ 2 h 17"/>
                  <a:gd name="T20" fmla="*/ 2 w 17"/>
                  <a:gd name="T21" fmla="*/ 2 h 17"/>
                  <a:gd name="T22" fmla="*/ 2 w 17"/>
                  <a:gd name="T23" fmla="*/ 2 h 17"/>
                  <a:gd name="T24" fmla="*/ 2 w 17"/>
                  <a:gd name="T25" fmla="*/ 2 h 17"/>
                  <a:gd name="T26" fmla="*/ 2 w 17"/>
                  <a:gd name="T27" fmla="*/ 2 h 17"/>
                  <a:gd name="T28" fmla="*/ 2 w 17"/>
                  <a:gd name="T29" fmla="*/ 2 h 17"/>
                  <a:gd name="T30" fmla="*/ 2 w 17"/>
                  <a:gd name="T31" fmla="*/ 2 h 17"/>
                  <a:gd name="T32" fmla="*/ 2 w 17"/>
                  <a:gd name="T33" fmla="*/ 2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1 h 17"/>
                  <a:gd name="T40" fmla="*/ 2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1 h 17"/>
                  <a:gd name="T72" fmla="*/ 0 w 17"/>
                  <a:gd name="T73" fmla="*/ 1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2 h 17"/>
                  <a:gd name="T82" fmla="*/ 0 w 17"/>
                  <a:gd name="T83" fmla="*/ 2 h 17"/>
                  <a:gd name="T84" fmla="*/ 0 w 17"/>
                  <a:gd name="T85" fmla="*/ 2 h 17"/>
                  <a:gd name="T86" fmla="*/ 0 w 17"/>
                  <a:gd name="T87" fmla="*/ 2 h 17"/>
                  <a:gd name="T88" fmla="*/ 1 w 17"/>
                  <a:gd name="T89" fmla="*/ 2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11" y="16"/>
                    </a:move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1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4" name="Freeform 406"/>
              <p:cNvSpPr>
                <a:spLocks noChangeAspect="1"/>
              </p:cNvSpPr>
              <p:nvPr/>
            </p:nvSpPr>
            <p:spPr bwMode="auto">
              <a:xfrm>
                <a:off x="1169" y="2376"/>
                <a:ext cx="9" cy="11"/>
              </a:xfrm>
              <a:custGeom>
                <a:avLst/>
                <a:gdLst>
                  <a:gd name="T0" fmla="*/ 1 w 18"/>
                  <a:gd name="T1" fmla="*/ 0 h 23"/>
                  <a:gd name="T2" fmla="*/ 1 w 18"/>
                  <a:gd name="T3" fmla="*/ 0 h 23"/>
                  <a:gd name="T4" fmla="*/ 1 w 18"/>
                  <a:gd name="T5" fmla="*/ 1 h 23"/>
                  <a:gd name="T6" fmla="*/ 1 w 18"/>
                  <a:gd name="T7" fmla="*/ 1 h 23"/>
                  <a:gd name="T8" fmla="*/ 2 w 18"/>
                  <a:gd name="T9" fmla="*/ 1 h 23"/>
                  <a:gd name="T10" fmla="*/ 2 w 18"/>
                  <a:gd name="T11" fmla="*/ 1 h 23"/>
                  <a:gd name="T12" fmla="*/ 2 w 18"/>
                  <a:gd name="T13" fmla="*/ 1 h 23"/>
                  <a:gd name="T14" fmla="*/ 2 w 18"/>
                  <a:gd name="T15" fmla="*/ 1 h 23"/>
                  <a:gd name="T16" fmla="*/ 2 w 18"/>
                  <a:gd name="T17" fmla="*/ 1 h 23"/>
                  <a:gd name="T18" fmla="*/ 2 w 18"/>
                  <a:gd name="T19" fmla="*/ 1 h 23"/>
                  <a:gd name="T20" fmla="*/ 1 w 18"/>
                  <a:gd name="T21" fmla="*/ 1 h 23"/>
                  <a:gd name="T22" fmla="*/ 1 w 18"/>
                  <a:gd name="T23" fmla="*/ 1 h 23"/>
                  <a:gd name="T24" fmla="*/ 1 w 18"/>
                  <a:gd name="T25" fmla="*/ 1 h 23"/>
                  <a:gd name="T26" fmla="*/ 1 w 18"/>
                  <a:gd name="T27" fmla="*/ 1 h 23"/>
                  <a:gd name="T28" fmla="*/ 1 w 18"/>
                  <a:gd name="T29" fmla="*/ 1 h 23"/>
                  <a:gd name="T30" fmla="*/ 1 w 18"/>
                  <a:gd name="T31" fmla="*/ 1 h 23"/>
                  <a:gd name="T32" fmla="*/ 1 w 18"/>
                  <a:gd name="T33" fmla="*/ 1 h 23"/>
                  <a:gd name="T34" fmla="*/ 1 w 18"/>
                  <a:gd name="T35" fmla="*/ 2 h 23"/>
                  <a:gd name="T36" fmla="*/ 1 w 18"/>
                  <a:gd name="T37" fmla="*/ 2 h 23"/>
                  <a:gd name="T38" fmla="*/ 1 w 18"/>
                  <a:gd name="T39" fmla="*/ 2 h 23"/>
                  <a:gd name="T40" fmla="*/ 1 w 18"/>
                  <a:gd name="T41" fmla="*/ 2 h 23"/>
                  <a:gd name="T42" fmla="*/ 1 w 18"/>
                  <a:gd name="T43" fmla="*/ 2 h 23"/>
                  <a:gd name="T44" fmla="*/ 1 w 18"/>
                  <a:gd name="T45" fmla="*/ 2 h 23"/>
                  <a:gd name="T46" fmla="*/ 1 w 18"/>
                  <a:gd name="T47" fmla="*/ 2 h 23"/>
                  <a:gd name="T48" fmla="*/ 1 w 18"/>
                  <a:gd name="T49" fmla="*/ 2 h 23"/>
                  <a:gd name="T50" fmla="*/ 1 w 18"/>
                  <a:gd name="T51" fmla="*/ 2 h 23"/>
                  <a:gd name="T52" fmla="*/ 1 w 18"/>
                  <a:gd name="T53" fmla="*/ 2 h 23"/>
                  <a:gd name="T54" fmla="*/ 1 w 18"/>
                  <a:gd name="T55" fmla="*/ 2 h 23"/>
                  <a:gd name="T56" fmla="*/ 1 w 18"/>
                  <a:gd name="T57" fmla="*/ 2 h 23"/>
                  <a:gd name="T58" fmla="*/ 1 w 18"/>
                  <a:gd name="T59" fmla="*/ 1 h 23"/>
                  <a:gd name="T60" fmla="*/ 1 w 18"/>
                  <a:gd name="T61" fmla="*/ 1 h 23"/>
                  <a:gd name="T62" fmla="*/ 1 w 18"/>
                  <a:gd name="T63" fmla="*/ 0 h 23"/>
                  <a:gd name="T64" fmla="*/ 0 w 18"/>
                  <a:gd name="T65" fmla="*/ 0 h 23"/>
                  <a:gd name="T66" fmla="*/ 0 w 18"/>
                  <a:gd name="T67" fmla="*/ 0 h 23"/>
                  <a:gd name="T68" fmla="*/ 0 w 18"/>
                  <a:gd name="T69" fmla="*/ 0 h 23"/>
                  <a:gd name="T70" fmla="*/ 1 w 18"/>
                  <a:gd name="T71" fmla="*/ 0 h 23"/>
                  <a:gd name="T72" fmla="*/ 1 w 18"/>
                  <a:gd name="T73" fmla="*/ 0 h 23"/>
                  <a:gd name="T74" fmla="*/ 1 w 18"/>
                  <a:gd name="T75" fmla="*/ 0 h 23"/>
                  <a:gd name="T76" fmla="*/ 1 w 18"/>
                  <a:gd name="T77" fmla="*/ 0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23"/>
                  <a:gd name="T119" fmla="*/ 18 w 18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23">
                    <a:moveTo>
                      <a:pt x="11" y="5"/>
                    </a:move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5" name="Freeform 407"/>
              <p:cNvSpPr>
                <a:spLocks noChangeAspect="1"/>
              </p:cNvSpPr>
              <p:nvPr/>
            </p:nvSpPr>
            <p:spPr bwMode="auto">
              <a:xfrm>
                <a:off x="1134" y="2378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w 17"/>
                  <a:gd name="T91" fmla="*/ 0 h 17"/>
                  <a:gd name="T92" fmla="*/ 0 w 17"/>
                  <a:gd name="T93" fmla="*/ 0 h 17"/>
                  <a:gd name="T94" fmla="*/ 0 w 17"/>
                  <a:gd name="T95" fmla="*/ 0 h 17"/>
                  <a:gd name="T96" fmla="*/ 0 w 17"/>
                  <a:gd name="T97" fmla="*/ 0 h 17"/>
                  <a:gd name="T98" fmla="*/ 0 w 17"/>
                  <a:gd name="T99" fmla="*/ 0 h 17"/>
                  <a:gd name="T100" fmla="*/ 0 w 17"/>
                  <a:gd name="T101" fmla="*/ 0 h 17"/>
                  <a:gd name="T102" fmla="*/ 0 w 17"/>
                  <a:gd name="T103" fmla="*/ 0 h 17"/>
                  <a:gd name="T104" fmla="*/ 0 w 17"/>
                  <a:gd name="T105" fmla="*/ 0 h 17"/>
                  <a:gd name="T106" fmla="*/ 0 w 17"/>
                  <a:gd name="T107" fmla="*/ 0 h 17"/>
                  <a:gd name="T108" fmla="*/ 0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8" y="5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6" name="Freeform 408"/>
              <p:cNvSpPr>
                <a:spLocks noChangeAspect="1"/>
              </p:cNvSpPr>
              <p:nvPr/>
            </p:nvSpPr>
            <p:spPr bwMode="auto">
              <a:xfrm>
                <a:off x="1177" y="238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1 h 17"/>
                  <a:gd name="T34" fmla="*/ 1 w 17"/>
                  <a:gd name="T35" fmla="*/ 1 h 17"/>
                  <a:gd name="T36" fmla="*/ 1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2 h 17"/>
                  <a:gd name="T44" fmla="*/ 0 w 17"/>
                  <a:gd name="T45" fmla="*/ 2 h 17"/>
                  <a:gd name="T46" fmla="*/ 0 w 17"/>
                  <a:gd name="T47" fmla="*/ 2 h 17"/>
                  <a:gd name="T48" fmla="*/ 0 w 17"/>
                  <a:gd name="T49" fmla="*/ 2 h 17"/>
                  <a:gd name="T50" fmla="*/ 0 w 17"/>
                  <a:gd name="T51" fmla="*/ 2 h 17"/>
                  <a:gd name="T52" fmla="*/ 0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7" name="Freeform 409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30 w 528"/>
                  <a:gd name="T89" fmla="*/ 60 h 5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8"/>
                  <a:gd name="T136" fmla="*/ 0 h 529"/>
                  <a:gd name="T137" fmla="*/ 528 w 528"/>
                  <a:gd name="T138" fmla="*/ 529 h 5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8" name="Freeform 410"/>
              <p:cNvSpPr>
                <a:spLocks noChangeAspect="1"/>
              </p:cNvSpPr>
              <p:nvPr/>
            </p:nvSpPr>
            <p:spPr bwMode="auto">
              <a:xfrm>
                <a:off x="1135" y="2389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3 w 20"/>
                  <a:gd name="T7" fmla="*/ 0 h 17"/>
                  <a:gd name="T8" fmla="*/ 2 w 20"/>
                  <a:gd name="T9" fmla="*/ 0 h 17"/>
                  <a:gd name="T10" fmla="*/ 1 w 20"/>
                  <a:gd name="T11" fmla="*/ 0 h 17"/>
                  <a:gd name="T12" fmla="*/ 1 w 20"/>
                  <a:gd name="T13" fmla="*/ 0 h 17"/>
                  <a:gd name="T14" fmla="*/ 1 w 20"/>
                  <a:gd name="T15" fmla="*/ 0 h 17"/>
                  <a:gd name="T16" fmla="*/ 1 w 20"/>
                  <a:gd name="T17" fmla="*/ 0 h 17"/>
                  <a:gd name="T18" fmla="*/ 1 w 20"/>
                  <a:gd name="T19" fmla="*/ 0 h 17"/>
                  <a:gd name="T20" fmla="*/ 1 w 20"/>
                  <a:gd name="T21" fmla="*/ 1 h 17"/>
                  <a:gd name="T22" fmla="*/ 1 w 20"/>
                  <a:gd name="T23" fmla="*/ 1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2 h 17"/>
                  <a:gd name="T32" fmla="*/ 1 w 20"/>
                  <a:gd name="T33" fmla="*/ 2 h 17"/>
                  <a:gd name="T34" fmla="*/ 1 w 20"/>
                  <a:gd name="T35" fmla="*/ 2 h 17"/>
                  <a:gd name="T36" fmla="*/ 1 w 20"/>
                  <a:gd name="T37" fmla="*/ 2 h 17"/>
                  <a:gd name="T38" fmla="*/ 1 w 20"/>
                  <a:gd name="T39" fmla="*/ 2 h 17"/>
                  <a:gd name="T40" fmla="*/ 1 w 20"/>
                  <a:gd name="T41" fmla="*/ 2 h 17"/>
                  <a:gd name="T42" fmla="*/ 0 w 20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9" name="Freeform 411"/>
              <p:cNvSpPr>
                <a:spLocks noChangeAspect="1"/>
              </p:cNvSpPr>
              <p:nvPr/>
            </p:nvSpPr>
            <p:spPr bwMode="auto">
              <a:xfrm>
                <a:off x="1176" y="2390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0" name="Freeform 412"/>
              <p:cNvSpPr>
                <a:spLocks noChangeAspect="1"/>
              </p:cNvSpPr>
              <p:nvPr/>
            </p:nvSpPr>
            <p:spPr bwMode="auto">
              <a:xfrm>
                <a:off x="1120" y="2371"/>
                <a:ext cx="12" cy="10"/>
              </a:xfrm>
              <a:custGeom>
                <a:avLst/>
                <a:gdLst>
                  <a:gd name="T0" fmla="*/ 3 w 25"/>
                  <a:gd name="T1" fmla="*/ 0 h 20"/>
                  <a:gd name="T2" fmla="*/ 2 w 25"/>
                  <a:gd name="T3" fmla="*/ 1 h 20"/>
                  <a:gd name="T4" fmla="*/ 2 w 25"/>
                  <a:gd name="T5" fmla="*/ 1 h 20"/>
                  <a:gd name="T6" fmla="*/ 2 w 25"/>
                  <a:gd name="T7" fmla="*/ 1 h 20"/>
                  <a:gd name="T8" fmla="*/ 2 w 25"/>
                  <a:gd name="T9" fmla="*/ 1 h 20"/>
                  <a:gd name="T10" fmla="*/ 1 w 25"/>
                  <a:gd name="T11" fmla="*/ 1 h 20"/>
                  <a:gd name="T12" fmla="*/ 1 w 25"/>
                  <a:gd name="T13" fmla="*/ 1 h 20"/>
                  <a:gd name="T14" fmla="*/ 1 w 25"/>
                  <a:gd name="T15" fmla="*/ 1 h 20"/>
                  <a:gd name="T16" fmla="*/ 1 w 25"/>
                  <a:gd name="T17" fmla="*/ 1 h 20"/>
                  <a:gd name="T18" fmla="*/ 1 w 25"/>
                  <a:gd name="T19" fmla="*/ 1 h 20"/>
                  <a:gd name="T20" fmla="*/ 0 w 25"/>
                  <a:gd name="T21" fmla="*/ 1 h 20"/>
                  <a:gd name="T22" fmla="*/ 0 w 25"/>
                  <a:gd name="T23" fmla="*/ 1 h 20"/>
                  <a:gd name="T24" fmla="*/ 0 w 25"/>
                  <a:gd name="T25" fmla="*/ 1 h 20"/>
                  <a:gd name="T26" fmla="*/ 0 w 25"/>
                  <a:gd name="T27" fmla="*/ 1 h 20"/>
                  <a:gd name="T28" fmla="*/ 0 w 25"/>
                  <a:gd name="T29" fmla="*/ 1 h 20"/>
                  <a:gd name="T30" fmla="*/ 0 w 25"/>
                  <a:gd name="T31" fmla="*/ 1 h 20"/>
                  <a:gd name="T32" fmla="*/ 0 w 25"/>
                  <a:gd name="T33" fmla="*/ 1 h 20"/>
                  <a:gd name="T34" fmla="*/ 0 w 25"/>
                  <a:gd name="T35" fmla="*/ 1 h 20"/>
                  <a:gd name="T36" fmla="*/ 0 w 25"/>
                  <a:gd name="T37" fmla="*/ 1 h 20"/>
                  <a:gd name="T38" fmla="*/ 0 w 25"/>
                  <a:gd name="T39" fmla="*/ 3 h 20"/>
                  <a:gd name="T40" fmla="*/ 0 w 25"/>
                  <a:gd name="T41" fmla="*/ 3 h 20"/>
                  <a:gd name="T42" fmla="*/ 0 w 25"/>
                  <a:gd name="T43" fmla="*/ 3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0"/>
                  <a:gd name="T68" fmla="*/ 25 w 25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0">
                    <a:moveTo>
                      <a:pt x="24" y="0"/>
                    </a:move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1" name="Freeform 413"/>
              <p:cNvSpPr>
                <a:spLocks noChangeAspect="1"/>
              </p:cNvSpPr>
              <p:nvPr/>
            </p:nvSpPr>
            <p:spPr bwMode="auto">
              <a:xfrm>
                <a:off x="1132" y="2387"/>
                <a:ext cx="9" cy="8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w 19"/>
                  <a:gd name="T11" fmla="*/ 0 h 17"/>
                  <a:gd name="T12" fmla="*/ 0 w 19"/>
                  <a:gd name="T13" fmla="*/ 1 h 17"/>
                  <a:gd name="T14" fmla="*/ 0 w 19"/>
                  <a:gd name="T15" fmla="*/ 1 h 17"/>
                  <a:gd name="T16" fmla="*/ 0 w 19"/>
                  <a:gd name="T17" fmla="*/ 1 h 17"/>
                  <a:gd name="T18" fmla="*/ 0 w 19"/>
                  <a:gd name="T19" fmla="*/ 1 h 17"/>
                  <a:gd name="T20" fmla="*/ 1 w 19"/>
                  <a:gd name="T21" fmla="*/ 1 h 17"/>
                  <a:gd name="T22" fmla="*/ 1 w 19"/>
                  <a:gd name="T23" fmla="*/ 1 h 17"/>
                  <a:gd name="T24" fmla="*/ 1 w 19"/>
                  <a:gd name="T25" fmla="*/ 1 h 17"/>
                  <a:gd name="T26" fmla="*/ 1 w 19"/>
                  <a:gd name="T27" fmla="*/ 1 h 17"/>
                  <a:gd name="T28" fmla="*/ 1 w 19"/>
                  <a:gd name="T29" fmla="*/ 1 h 17"/>
                  <a:gd name="T30" fmla="*/ 1 w 19"/>
                  <a:gd name="T31" fmla="*/ 1 h 17"/>
                  <a:gd name="T32" fmla="*/ 1 w 19"/>
                  <a:gd name="T33" fmla="*/ 1 h 17"/>
                  <a:gd name="T34" fmla="*/ 2 w 19"/>
                  <a:gd name="T35" fmla="*/ 1 h 17"/>
                  <a:gd name="T36" fmla="*/ 2 w 19"/>
                  <a:gd name="T37" fmla="*/ 1 h 17"/>
                  <a:gd name="T38" fmla="*/ 2 w 19"/>
                  <a:gd name="T39" fmla="*/ 1 h 17"/>
                  <a:gd name="T40" fmla="*/ 2 w 19"/>
                  <a:gd name="T41" fmla="*/ 1 h 17"/>
                  <a:gd name="T42" fmla="*/ 2 w 19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17"/>
                  <a:gd name="T68" fmla="*/ 19 w 19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2" name="Freeform 414"/>
              <p:cNvSpPr>
                <a:spLocks noChangeAspect="1"/>
              </p:cNvSpPr>
              <p:nvPr/>
            </p:nvSpPr>
            <p:spPr bwMode="auto">
              <a:xfrm>
                <a:off x="1160" y="2379"/>
                <a:ext cx="8" cy="11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w 17"/>
                  <a:gd name="T11" fmla="*/ 0 h 23"/>
                  <a:gd name="T12" fmla="*/ 0 w 17"/>
                  <a:gd name="T13" fmla="*/ 0 h 23"/>
                  <a:gd name="T14" fmla="*/ 0 w 17"/>
                  <a:gd name="T15" fmla="*/ 1 h 23"/>
                  <a:gd name="T16" fmla="*/ 0 w 17"/>
                  <a:gd name="T17" fmla="*/ 1 h 23"/>
                  <a:gd name="T18" fmla="*/ 0 w 17"/>
                  <a:gd name="T19" fmla="*/ 1 h 23"/>
                  <a:gd name="T20" fmla="*/ 0 w 17"/>
                  <a:gd name="T21" fmla="*/ 1 h 23"/>
                  <a:gd name="T22" fmla="*/ 0 w 17"/>
                  <a:gd name="T23" fmla="*/ 1 h 23"/>
                  <a:gd name="T24" fmla="*/ 0 w 17"/>
                  <a:gd name="T25" fmla="*/ 1 h 23"/>
                  <a:gd name="T26" fmla="*/ 0 w 17"/>
                  <a:gd name="T27" fmla="*/ 1 h 23"/>
                  <a:gd name="T28" fmla="*/ 1 w 17"/>
                  <a:gd name="T29" fmla="*/ 1 h 23"/>
                  <a:gd name="T30" fmla="*/ 1 w 17"/>
                  <a:gd name="T31" fmla="*/ 1 h 23"/>
                  <a:gd name="T32" fmla="*/ 1 w 17"/>
                  <a:gd name="T33" fmla="*/ 2 h 23"/>
                  <a:gd name="T34" fmla="*/ 1 w 17"/>
                  <a:gd name="T35" fmla="*/ 2 h 23"/>
                  <a:gd name="T36" fmla="*/ 1 w 17"/>
                  <a:gd name="T37" fmla="*/ 2 h 23"/>
                  <a:gd name="T38" fmla="*/ 1 w 17"/>
                  <a:gd name="T39" fmla="*/ 2 h 23"/>
                  <a:gd name="T40" fmla="*/ 1 w 17"/>
                  <a:gd name="T41" fmla="*/ 2 h 23"/>
                  <a:gd name="T42" fmla="*/ 2 w 17"/>
                  <a:gd name="T43" fmla="*/ 2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23"/>
                  <a:gd name="T68" fmla="*/ 17 w 17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2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7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2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3" name="Freeform 415"/>
              <p:cNvSpPr>
                <a:spLocks noChangeAspect="1"/>
              </p:cNvSpPr>
              <p:nvPr/>
            </p:nvSpPr>
            <p:spPr bwMode="auto">
              <a:xfrm>
                <a:off x="1132" y="2373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2 w 17"/>
                  <a:gd name="T27" fmla="*/ 1 h 17"/>
                  <a:gd name="T28" fmla="*/ 2 w 17"/>
                  <a:gd name="T29" fmla="*/ 1 h 17"/>
                  <a:gd name="T30" fmla="*/ 2 w 17"/>
                  <a:gd name="T31" fmla="*/ 1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0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4" name="Freeform 416"/>
              <p:cNvSpPr>
                <a:spLocks noChangeAspect="1"/>
              </p:cNvSpPr>
              <p:nvPr/>
            </p:nvSpPr>
            <p:spPr bwMode="auto">
              <a:xfrm>
                <a:off x="1153" y="2390"/>
                <a:ext cx="16" cy="8"/>
              </a:xfrm>
              <a:custGeom>
                <a:avLst/>
                <a:gdLst>
                  <a:gd name="T0" fmla="*/ 0 w 33"/>
                  <a:gd name="T1" fmla="*/ 1 h 17"/>
                  <a:gd name="T2" fmla="*/ 0 w 33"/>
                  <a:gd name="T3" fmla="*/ 1 h 17"/>
                  <a:gd name="T4" fmla="*/ 0 w 33"/>
                  <a:gd name="T5" fmla="*/ 2 h 17"/>
                  <a:gd name="T6" fmla="*/ 1 w 33"/>
                  <a:gd name="T7" fmla="*/ 2 h 17"/>
                  <a:gd name="T8" fmla="*/ 1 w 33"/>
                  <a:gd name="T9" fmla="*/ 2 h 17"/>
                  <a:gd name="T10" fmla="*/ 2 w 33"/>
                  <a:gd name="T11" fmla="*/ 2 h 17"/>
                  <a:gd name="T12" fmla="*/ 2 w 33"/>
                  <a:gd name="T13" fmla="*/ 1 h 17"/>
                  <a:gd name="T14" fmla="*/ 2 w 33"/>
                  <a:gd name="T15" fmla="*/ 1 h 17"/>
                  <a:gd name="T16" fmla="*/ 3 w 33"/>
                  <a:gd name="T17" fmla="*/ 1 h 17"/>
                  <a:gd name="T18" fmla="*/ 3 w 33"/>
                  <a:gd name="T19" fmla="*/ 0 h 17"/>
                  <a:gd name="T20" fmla="*/ 4 w 3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7"/>
                  <a:gd name="T35" fmla="*/ 33 w 3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7">
                    <a:moveTo>
                      <a:pt x="0" y="8"/>
                    </a:moveTo>
                    <a:lnTo>
                      <a:pt x="3" y="10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10"/>
                    </a:lnTo>
                    <a:lnTo>
                      <a:pt x="26" y="8"/>
                    </a:lnTo>
                    <a:lnTo>
                      <a:pt x="29" y="2"/>
                    </a:lnTo>
                    <a:lnTo>
                      <a:pt x="32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5" name="Freeform 417"/>
              <p:cNvSpPr>
                <a:spLocks noChangeAspect="1"/>
              </p:cNvSpPr>
              <p:nvPr/>
            </p:nvSpPr>
            <p:spPr bwMode="auto">
              <a:xfrm>
                <a:off x="1174" y="2383"/>
                <a:ext cx="8" cy="8"/>
              </a:xfrm>
              <a:custGeom>
                <a:avLst/>
                <a:gdLst>
                  <a:gd name="T0" fmla="*/ 0 w 17"/>
                  <a:gd name="T1" fmla="*/ 2 h 17"/>
                  <a:gd name="T2" fmla="*/ 0 w 17"/>
                  <a:gd name="T3" fmla="*/ 2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6" name="AutoShape 418"/>
              <p:cNvSpPr>
                <a:spLocks noChangeArrowheads="1"/>
              </p:cNvSpPr>
              <p:nvPr/>
            </p:nvSpPr>
            <p:spPr bwMode="auto">
              <a:xfrm rot="-2280822">
                <a:off x="683" y="2501"/>
                <a:ext cx="480" cy="96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4387" name="AutoShape 419"/>
              <p:cNvSpPr>
                <a:spLocks noChangeArrowheads="1"/>
              </p:cNvSpPr>
              <p:nvPr/>
            </p:nvSpPr>
            <p:spPr bwMode="auto">
              <a:xfrm>
                <a:off x="624" y="2133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028" name="Rectangle 420"/>
            <p:cNvSpPr>
              <a:spLocks noChangeAspect="1" noChangeArrowheads="1"/>
            </p:cNvSpPr>
            <p:nvPr/>
          </p:nvSpPr>
          <p:spPr bwMode="auto">
            <a:xfrm>
              <a:off x="2315" y="1248"/>
              <a:ext cx="1200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Intracerebral Hemorrhage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4" name="Group 421"/>
            <p:cNvGrpSpPr>
              <a:grpSpLocks noChangeAspect="1"/>
            </p:cNvGrpSpPr>
            <p:nvPr/>
          </p:nvGrpSpPr>
          <p:grpSpPr bwMode="auto">
            <a:xfrm>
              <a:off x="2363" y="1728"/>
              <a:ext cx="1065" cy="1298"/>
              <a:chOff x="5040" y="720"/>
              <a:chExt cx="1071" cy="1306"/>
            </a:xfrm>
          </p:grpSpPr>
          <p:sp>
            <p:nvSpPr>
              <p:cNvPr id="84390" name="Freeform 422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1" name="Freeform 423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2" name="Freeform 424"/>
              <p:cNvSpPr>
                <a:spLocks noChangeAspect="1"/>
              </p:cNvSpPr>
              <p:nvPr/>
            </p:nvSpPr>
            <p:spPr bwMode="auto">
              <a:xfrm>
                <a:off x="5728" y="1571"/>
                <a:ext cx="205" cy="160"/>
              </a:xfrm>
              <a:custGeom>
                <a:avLst/>
                <a:gdLst>
                  <a:gd name="T0" fmla="*/ 25 w 420"/>
                  <a:gd name="T1" fmla="*/ 28 h 329"/>
                  <a:gd name="T2" fmla="*/ 30 w 420"/>
                  <a:gd name="T3" fmla="*/ 26 h 329"/>
                  <a:gd name="T4" fmla="*/ 34 w 420"/>
                  <a:gd name="T5" fmla="*/ 23 h 329"/>
                  <a:gd name="T6" fmla="*/ 36 w 420"/>
                  <a:gd name="T7" fmla="*/ 21 h 329"/>
                  <a:gd name="T8" fmla="*/ 37 w 420"/>
                  <a:gd name="T9" fmla="*/ 20 h 329"/>
                  <a:gd name="T10" fmla="*/ 38 w 420"/>
                  <a:gd name="T11" fmla="*/ 19 h 329"/>
                  <a:gd name="T12" fmla="*/ 38 w 420"/>
                  <a:gd name="T13" fmla="*/ 18 h 329"/>
                  <a:gd name="T14" fmla="*/ 39 w 420"/>
                  <a:gd name="T15" fmla="*/ 18 h 329"/>
                  <a:gd name="T16" fmla="*/ 39 w 420"/>
                  <a:gd name="T17" fmla="*/ 18 h 329"/>
                  <a:gd name="T18" fmla="*/ 39 w 420"/>
                  <a:gd name="T19" fmla="*/ 17 h 329"/>
                  <a:gd name="T20" fmla="*/ 39 w 420"/>
                  <a:gd name="T21" fmla="*/ 16 h 329"/>
                  <a:gd name="T22" fmla="*/ 40 w 420"/>
                  <a:gd name="T23" fmla="*/ 15 h 329"/>
                  <a:gd name="T24" fmla="*/ 41 w 420"/>
                  <a:gd name="T25" fmla="*/ 13 h 329"/>
                  <a:gd name="T26" fmla="*/ 42 w 420"/>
                  <a:gd name="T27" fmla="*/ 10 h 329"/>
                  <a:gd name="T28" fmla="*/ 42 w 420"/>
                  <a:gd name="T29" fmla="*/ 9 h 329"/>
                  <a:gd name="T30" fmla="*/ 45 w 420"/>
                  <a:gd name="T31" fmla="*/ 7 h 329"/>
                  <a:gd name="T32" fmla="*/ 48 w 420"/>
                  <a:gd name="T33" fmla="*/ 4 h 329"/>
                  <a:gd name="T34" fmla="*/ 49 w 420"/>
                  <a:gd name="T35" fmla="*/ 1 h 329"/>
                  <a:gd name="T36" fmla="*/ 49 w 420"/>
                  <a:gd name="T37" fmla="*/ 0 h 329"/>
                  <a:gd name="T38" fmla="*/ 46 w 420"/>
                  <a:gd name="T39" fmla="*/ 3 h 329"/>
                  <a:gd name="T40" fmla="*/ 42 w 420"/>
                  <a:gd name="T41" fmla="*/ 4 h 329"/>
                  <a:gd name="T42" fmla="*/ 39 w 420"/>
                  <a:gd name="T43" fmla="*/ 7 h 329"/>
                  <a:gd name="T44" fmla="*/ 38 w 420"/>
                  <a:gd name="T45" fmla="*/ 9 h 329"/>
                  <a:gd name="T46" fmla="*/ 37 w 420"/>
                  <a:gd name="T47" fmla="*/ 12 h 329"/>
                  <a:gd name="T48" fmla="*/ 34 w 420"/>
                  <a:gd name="T49" fmla="*/ 15 h 329"/>
                  <a:gd name="T50" fmla="*/ 32 w 420"/>
                  <a:gd name="T51" fmla="*/ 16 h 329"/>
                  <a:gd name="T52" fmla="*/ 30 w 420"/>
                  <a:gd name="T53" fmla="*/ 18 h 329"/>
                  <a:gd name="T54" fmla="*/ 28 w 420"/>
                  <a:gd name="T55" fmla="*/ 20 h 329"/>
                  <a:gd name="T56" fmla="*/ 25 w 420"/>
                  <a:gd name="T57" fmla="*/ 22 h 329"/>
                  <a:gd name="T58" fmla="*/ 23 w 420"/>
                  <a:gd name="T59" fmla="*/ 24 h 329"/>
                  <a:gd name="T60" fmla="*/ 21 w 420"/>
                  <a:gd name="T61" fmla="*/ 26 h 329"/>
                  <a:gd name="T62" fmla="*/ 19 w 420"/>
                  <a:gd name="T63" fmla="*/ 27 h 329"/>
                  <a:gd name="T64" fmla="*/ 17 w 420"/>
                  <a:gd name="T65" fmla="*/ 29 h 329"/>
                  <a:gd name="T66" fmla="*/ 16 w 420"/>
                  <a:gd name="T67" fmla="*/ 30 h 329"/>
                  <a:gd name="T68" fmla="*/ 14 w 420"/>
                  <a:gd name="T69" fmla="*/ 32 h 329"/>
                  <a:gd name="T70" fmla="*/ 12 w 420"/>
                  <a:gd name="T71" fmla="*/ 33 h 329"/>
                  <a:gd name="T72" fmla="*/ 10 w 420"/>
                  <a:gd name="T73" fmla="*/ 34 h 329"/>
                  <a:gd name="T74" fmla="*/ 8 w 420"/>
                  <a:gd name="T75" fmla="*/ 34 h 329"/>
                  <a:gd name="T76" fmla="*/ 4 w 420"/>
                  <a:gd name="T77" fmla="*/ 34 h 329"/>
                  <a:gd name="T78" fmla="*/ 0 w 420"/>
                  <a:gd name="T79" fmla="*/ 34 h 329"/>
                  <a:gd name="T80" fmla="*/ 0 w 420"/>
                  <a:gd name="T81" fmla="*/ 34 h 329"/>
                  <a:gd name="T82" fmla="*/ 4 w 420"/>
                  <a:gd name="T83" fmla="*/ 36 h 329"/>
                  <a:gd name="T84" fmla="*/ 9 w 420"/>
                  <a:gd name="T85" fmla="*/ 38 h 329"/>
                  <a:gd name="T86" fmla="*/ 14 w 420"/>
                  <a:gd name="T87" fmla="*/ 36 h 329"/>
                  <a:gd name="T88" fmla="*/ 15 w 420"/>
                  <a:gd name="T89" fmla="*/ 36 h 329"/>
                  <a:gd name="T90" fmla="*/ 15 w 420"/>
                  <a:gd name="T91" fmla="*/ 36 h 329"/>
                  <a:gd name="T92" fmla="*/ 16 w 420"/>
                  <a:gd name="T93" fmla="*/ 35 h 329"/>
                  <a:gd name="T94" fmla="*/ 16 w 420"/>
                  <a:gd name="T95" fmla="*/ 35 h 329"/>
                  <a:gd name="T96" fmla="*/ 18 w 420"/>
                  <a:gd name="T97" fmla="*/ 34 h 329"/>
                  <a:gd name="T98" fmla="*/ 20 w 420"/>
                  <a:gd name="T99" fmla="*/ 33 h 329"/>
                  <a:gd name="T100" fmla="*/ 21 w 420"/>
                  <a:gd name="T101" fmla="*/ 31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3" name="Freeform 425"/>
              <p:cNvSpPr>
                <a:spLocks noChangeAspect="1"/>
              </p:cNvSpPr>
              <p:nvPr/>
            </p:nvSpPr>
            <p:spPr bwMode="auto">
              <a:xfrm>
                <a:off x="5780" y="1707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4" name="Freeform 426"/>
              <p:cNvSpPr>
                <a:spLocks noChangeAspect="1"/>
              </p:cNvSpPr>
              <p:nvPr/>
            </p:nvSpPr>
            <p:spPr bwMode="auto">
              <a:xfrm>
                <a:off x="5791" y="1683"/>
                <a:ext cx="76" cy="12"/>
              </a:xfrm>
              <a:custGeom>
                <a:avLst/>
                <a:gdLst>
                  <a:gd name="T0" fmla="*/ 18 w 156"/>
                  <a:gd name="T1" fmla="*/ 0 h 25"/>
                  <a:gd name="T2" fmla="*/ 16 w 156"/>
                  <a:gd name="T3" fmla="*/ 1 h 25"/>
                  <a:gd name="T4" fmla="*/ 14 w 156"/>
                  <a:gd name="T5" fmla="*/ 2 h 25"/>
                  <a:gd name="T6" fmla="*/ 13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5" name="Freeform 427"/>
              <p:cNvSpPr>
                <a:spLocks noChangeAspect="1"/>
              </p:cNvSpPr>
              <p:nvPr/>
            </p:nvSpPr>
            <p:spPr bwMode="auto">
              <a:xfrm>
                <a:off x="5815" y="1649"/>
                <a:ext cx="87" cy="18"/>
              </a:xfrm>
              <a:custGeom>
                <a:avLst/>
                <a:gdLst>
                  <a:gd name="T0" fmla="*/ 21 w 178"/>
                  <a:gd name="T1" fmla="*/ 0 h 35"/>
                  <a:gd name="T2" fmla="*/ 19 w 178"/>
                  <a:gd name="T3" fmla="*/ 1 h 35"/>
                  <a:gd name="T4" fmla="*/ 17 w 178"/>
                  <a:gd name="T5" fmla="*/ 2 h 35"/>
                  <a:gd name="T6" fmla="*/ 15 w 178"/>
                  <a:gd name="T7" fmla="*/ 3 h 35"/>
                  <a:gd name="T8" fmla="*/ 12 w 178"/>
                  <a:gd name="T9" fmla="*/ 3 h 35"/>
                  <a:gd name="T10" fmla="*/ 11 w 178"/>
                  <a:gd name="T11" fmla="*/ 4 h 35"/>
                  <a:gd name="T12" fmla="*/ 9 w 178"/>
                  <a:gd name="T13" fmla="*/ 4 h 35"/>
                  <a:gd name="T14" fmla="*/ 6 w 178"/>
                  <a:gd name="T15" fmla="*/ 4 h 35"/>
                  <a:gd name="T16" fmla="*/ 4 w 178"/>
                  <a:gd name="T17" fmla="*/ 5 h 35"/>
                  <a:gd name="T18" fmla="*/ 2 w 178"/>
                  <a:gd name="T19" fmla="*/ 5 h 35"/>
                  <a:gd name="T20" fmla="*/ 0 w 178"/>
                  <a:gd name="T21" fmla="*/ 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6" name="Freeform 428"/>
              <p:cNvSpPr>
                <a:spLocks noChangeAspect="1"/>
              </p:cNvSpPr>
              <p:nvPr/>
            </p:nvSpPr>
            <p:spPr bwMode="auto">
              <a:xfrm>
                <a:off x="5850" y="1620"/>
                <a:ext cx="70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4 w 142"/>
                  <a:gd name="T5" fmla="*/ 2 h 41"/>
                  <a:gd name="T6" fmla="*/ 12 w 142"/>
                  <a:gd name="T7" fmla="*/ 3 h 41"/>
                  <a:gd name="T8" fmla="*/ 11 w 142"/>
                  <a:gd name="T9" fmla="*/ 3 h 41"/>
                  <a:gd name="T10" fmla="*/ 9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7" name="Freeform 429"/>
              <p:cNvSpPr>
                <a:spLocks noChangeAspect="1"/>
              </p:cNvSpPr>
              <p:nvPr/>
            </p:nvSpPr>
            <p:spPr bwMode="auto">
              <a:xfrm>
                <a:off x="5854" y="1601"/>
                <a:ext cx="72" cy="18"/>
              </a:xfrm>
              <a:custGeom>
                <a:avLst/>
                <a:gdLst>
                  <a:gd name="T0" fmla="*/ 17 w 148"/>
                  <a:gd name="T1" fmla="*/ 0 h 37"/>
                  <a:gd name="T2" fmla="*/ 15 w 148"/>
                  <a:gd name="T3" fmla="*/ 0 h 37"/>
                  <a:gd name="T4" fmla="*/ 14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9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8" name="Freeform 430"/>
              <p:cNvSpPr>
                <a:spLocks noChangeAspect="1"/>
              </p:cNvSpPr>
              <p:nvPr/>
            </p:nvSpPr>
            <p:spPr bwMode="auto">
              <a:xfrm>
                <a:off x="5906" y="1552"/>
                <a:ext cx="58" cy="27"/>
              </a:xfrm>
              <a:custGeom>
                <a:avLst/>
                <a:gdLst>
                  <a:gd name="T0" fmla="*/ 14 w 118"/>
                  <a:gd name="T1" fmla="*/ 0 h 56"/>
                  <a:gd name="T2" fmla="*/ 13 w 118"/>
                  <a:gd name="T3" fmla="*/ 1 h 56"/>
                  <a:gd name="T4" fmla="*/ 11 w 118"/>
                  <a:gd name="T5" fmla="*/ 2 h 56"/>
                  <a:gd name="T6" fmla="*/ 10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9" name="Freeform 431"/>
              <p:cNvSpPr>
                <a:spLocks noChangeAspect="1"/>
              </p:cNvSpPr>
              <p:nvPr/>
            </p:nvSpPr>
            <p:spPr bwMode="auto">
              <a:xfrm>
                <a:off x="5758" y="1722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0" name="Freeform 432"/>
              <p:cNvSpPr>
                <a:spLocks noChangeAspect="1"/>
              </p:cNvSpPr>
              <p:nvPr/>
            </p:nvSpPr>
            <p:spPr bwMode="auto">
              <a:xfrm>
                <a:off x="5833" y="1652"/>
                <a:ext cx="44" cy="9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1 h 17"/>
                  <a:gd name="T6" fmla="*/ 3 w 90"/>
                  <a:gd name="T7" fmla="*/ 2 h 17"/>
                  <a:gd name="T8" fmla="*/ 4 w 90"/>
                  <a:gd name="T9" fmla="*/ 2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2 h 17"/>
                  <a:gd name="T18" fmla="*/ 9 w 90"/>
                  <a:gd name="T19" fmla="*/ 2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1" name="Freeform 433"/>
              <p:cNvSpPr>
                <a:spLocks noChangeAspect="1"/>
              </p:cNvSpPr>
              <p:nvPr/>
            </p:nvSpPr>
            <p:spPr bwMode="auto">
              <a:xfrm>
                <a:off x="5804" y="1673"/>
                <a:ext cx="45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9 w 91"/>
                  <a:gd name="T17" fmla="*/ 3 h 22"/>
                  <a:gd name="T18" fmla="*/ 10 w 91"/>
                  <a:gd name="T19" fmla="*/ 3 h 22"/>
                  <a:gd name="T20" fmla="*/ 11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2" name="Freeform 434"/>
              <p:cNvSpPr>
                <a:spLocks noChangeAspect="1"/>
              </p:cNvSpPr>
              <p:nvPr/>
            </p:nvSpPr>
            <p:spPr bwMode="auto">
              <a:xfrm>
                <a:off x="5781" y="1687"/>
                <a:ext cx="25" cy="19"/>
              </a:xfrm>
              <a:custGeom>
                <a:avLst/>
                <a:gdLst>
                  <a:gd name="T0" fmla="*/ 6 w 50"/>
                  <a:gd name="T1" fmla="*/ 5 h 38"/>
                  <a:gd name="T2" fmla="*/ 6 w 50"/>
                  <a:gd name="T3" fmla="*/ 5 h 38"/>
                  <a:gd name="T4" fmla="*/ 6 w 50"/>
                  <a:gd name="T5" fmla="*/ 5 h 38"/>
                  <a:gd name="T6" fmla="*/ 5 w 50"/>
                  <a:gd name="T7" fmla="*/ 5 h 38"/>
                  <a:gd name="T8" fmla="*/ 4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3 w 50"/>
                  <a:gd name="T15" fmla="*/ 3 h 38"/>
                  <a:gd name="T16" fmla="*/ 3 w 50"/>
                  <a:gd name="T17" fmla="*/ 2 h 38"/>
                  <a:gd name="T18" fmla="*/ 2 w 50"/>
                  <a:gd name="T19" fmla="*/ 2 h 38"/>
                  <a:gd name="T20" fmla="*/ 2 w 50"/>
                  <a:gd name="T21" fmla="*/ 1 h 38"/>
                  <a:gd name="T22" fmla="*/ 2 w 50"/>
                  <a:gd name="T23" fmla="*/ 1 h 38"/>
                  <a:gd name="T24" fmla="*/ 2 w 50"/>
                  <a:gd name="T25" fmla="*/ 1 h 38"/>
                  <a:gd name="T26" fmla="*/ 2 w 50"/>
                  <a:gd name="T27" fmla="*/ 1 h 38"/>
                  <a:gd name="T28" fmla="*/ 2 w 50"/>
                  <a:gd name="T29" fmla="*/ 1 h 38"/>
                  <a:gd name="T30" fmla="*/ 1 w 50"/>
                  <a:gd name="T31" fmla="*/ 1 h 38"/>
                  <a:gd name="T32" fmla="*/ 1 w 50"/>
                  <a:gd name="T33" fmla="*/ 1 h 38"/>
                  <a:gd name="T34" fmla="*/ 1 w 50"/>
                  <a:gd name="T35" fmla="*/ 1 h 38"/>
                  <a:gd name="T36" fmla="*/ 1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1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3" name="Freeform 435"/>
              <p:cNvSpPr>
                <a:spLocks noChangeAspect="1"/>
              </p:cNvSpPr>
              <p:nvPr/>
            </p:nvSpPr>
            <p:spPr bwMode="auto">
              <a:xfrm>
                <a:off x="5824" y="1570"/>
                <a:ext cx="24" cy="22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4 h 45"/>
                  <a:gd name="T14" fmla="*/ 3 w 50"/>
                  <a:gd name="T15" fmla="*/ 4 h 45"/>
                  <a:gd name="T16" fmla="*/ 4 w 50"/>
                  <a:gd name="T17" fmla="*/ 5 h 45"/>
                  <a:gd name="T18" fmla="*/ 5 w 50"/>
                  <a:gd name="T19" fmla="*/ 5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4" name="Freeform 436"/>
              <p:cNvSpPr>
                <a:spLocks noChangeAspect="1"/>
              </p:cNvSpPr>
              <p:nvPr/>
            </p:nvSpPr>
            <p:spPr bwMode="auto">
              <a:xfrm>
                <a:off x="5804" y="1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5" name="Freeform 437"/>
              <p:cNvSpPr>
                <a:spLocks noChangeAspect="1"/>
              </p:cNvSpPr>
              <p:nvPr/>
            </p:nvSpPr>
            <p:spPr bwMode="auto">
              <a:xfrm>
                <a:off x="5796" y="1626"/>
                <a:ext cx="24" cy="16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3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6" name="Freeform 438"/>
              <p:cNvSpPr>
                <a:spLocks noChangeAspect="1"/>
              </p:cNvSpPr>
              <p:nvPr/>
            </p:nvSpPr>
            <p:spPr bwMode="auto">
              <a:xfrm>
                <a:off x="5798" y="1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7" name="Freeform 439"/>
              <p:cNvSpPr>
                <a:spLocks noChangeAspect="1"/>
              </p:cNvSpPr>
              <p:nvPr/>
            </p:nvSpPr>
            <p:spPr bwMode="auto">
              <a:xfrm>
                <a:off x="5791" y="1653"/>
                <a:ext cx="11" cy="12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1 h 24"/>
                  <a:gd name="T4" fmla="*/ 1 w 22"/>
                  <a:gd name="T5" fmla="*/ 2 h 24"/>
                  <a:gd name="T6" fmla="*/ 1 w 22"/>
                  <a:gd name="T7" fmla="*/ 2 h 24"/>
                  <a:gd name="T8" fmla="*/ 1 w 22"/>
                  <a:gd name="T9" fmla="*/ 2 h 24"/>
                  <a:gd name="T10" fmla="*/ 1 w 22"/>
                  <a:gd name="T11" fmla="*/ 2 h 24"/>
                  <a:gd name="T12" fmla="*/ 1 w 22"/>
                  <a:gd name="T13" fmla="*/ 3 h 24"/>
                  <a:gd name="T14" fmla="*/ 1 w 22"/>
                  <a:gd name="T15" fmla="*/ 3 h 24"/>
                  <a:gd name="T16" fmla="*/ 1 w 22"/>
                  <a:gd name="T17" fmla="*/ 3 h 24"/>
                  <a:gd name="T18" fmla="*/ 3 w 22"/>
                  <a:gd name="T19" fmla="*/ 3 h 24"/>
                  <a:gd name="T20" fmla="*/ 3 w 22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8" name="Freeform 440"/>
              <p:cNvSpPr>
                <a:spLocks noChangeAspect="1"/>
              </p:cNvSpPr>
              <p:nvPr/>
            </p:nvSpPr>
            <p:spPr bwMode="auto">
              <a:xfrm>
                <a:off x="5786" y="1671"/>
                <a:ext cx="9" cy="9"/>
              </a:xfrm>
              <a:custGeom>
                <a:avLst/>
                <a:gdLst>
                  <a:gd name="T0" fmla="*/ 1 w 17"/>
                  <a:gd name="T1" fmla="*/ 0 h 17"/>
                  <a:gd name="T2" fmla="*/ 0 w 17"/>
                  <a:gd name="T3" fmla="*/ 1 h 17"/>
                  <a:gd name="T4" fmla="*/ 0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2 h 17"/>
                  <a:gd name="T12" fmla="*/ 1 w 17"/>
                  <a:gd name="T13" fmla="*/ 2 h 17"/>
                  <a:gd name="T14" fmla="*/ 2 w 17"/>
                  <a:gd name="T15" fmla="*/ 2 h 17"/>
                  <a:gd name="T16" fmla="*/ 2 w 17"/>
                  <a:gd name="T17" fmla="*/ 2 h 17"/>
                  <a:gd name="T18" fmla="*/ 2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9" name="Freeform 441"/>
              <p:cNvSpPr>
                <a:spLocks noChangeAspect="1"/>
              </p:cNvSpPr>
              <p:nvPr/>
            </p:nvSpPr>
            <p:spPr bwMode="auto">
              <a:xfrm>
                <a:off x="5877" y="1544"/>
                <a:ext cx="29" cy="13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1 h 26"/>
                  <a:gd name="T4" fmla="*/ 5 w 61"/>
                  <a:gd name="T5" fmla="*/ 2 h 26"/>
                  <a:gd name="T6" fmla="*/ 5 w 61"/>
                  <a:gd name="T7" fmla="*/ 2 h 26"/>
                  <a:gd name="T8" fmla="*/ 4 w 61"/>
                  <a:gd name="T9" fmla="*/ 2 h 26"/>
                  <a:gd name="T10" fmla="*/ 3 w 61"/>
                  <a:gd name="T11" fmla="*/ 3 h 26"/>
                  <a:gd name="T12" fmla="*/ 3 w 61"/>
                  <a:gd name="T13" fmla="*/ 3 h 26"/>
                  <a:gd name="T14" fmla="*/ 2 w 61"/>
                  <a:gd name="T15" fmla="*/ 3 h 26"/>
                  <a:gd name="T16" fmla="*/ 1 w 61"/>
                  <a:gd name="T17" fmla="*/ 3 h 26"/>
                  <a:gd name="T18" fmla="*/ 0 w 61"/>
                  <a:gd name="T19" fmla="*/ 3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0" name="Freeform 442"/>
              <p:cNvSpPr>
                <a:spLocks noChangeAspect="1"/>
              </p:cNvSpPr>
              <p:nvPr/>
            </p:nvSpPr>
            <p:spPr bwMode="auto">
              <a:xfrm>
                <a:off x="5725" y="1434"/>
                <a:ext cx="163" cy="293"/>
              </a:xfrm>
              <a:custGeom>
                <a:avLst/>
                <a:gdLst>
                  <a:gd name="T0" fmla="*/ 4 w 333"/>
                  <a:gd name="T1" fmla="*/ 70 h 600"/>
                  <a:gd name="T2" fmla="*/ 5 w 333"/>
                  <a:gd name="T3" fmla="*/ 69 h 600"/>
                  <a:gd name="T4" fmla="*/ 7 w 333"/>
                  <a:gd name="T5" fmla="*/ 67 h 600"/>
                  <a:gd name="T6" fmla="*/ 8 w 333"/>
                  <a:gd name="T7" fmla="*/ 66 h 600"/>
                  <a:gd name="T8" fmla="*/ 9 w 333"/>
                  <a:gd name="T9" fmla="*/ 64 h 600"/>
                  <a:gd name="T10" fmla="*/ 10 w 333"/>
                  <a:gd name="T11" fmla="*/ 63 h 600"/>
                  <a:gd name="T12" fmla="*/ 11 w 333"/>
                  <a:gd name="T13" fmla="*/ 62 h 600"/>
                  <a:gd name="T14" fmla="*/ 12 w 333"/>
                  <a:gd name="T15" fmla="*/ 61 h 600"/>
                  <a:gd name="T16" fmla="*/ 13 w 333"/>
                  <a:gd name="T17" fmla="*/ 60 h 600"/>
                  <a:gd name="T18" fmla="*/ 14 w 333"/>
                  <a:gd name="T19" fmla="*/ 59 h 600"/>
                  <a:gd name="T20" fmla="*/ 14 w 333"/>
                  <a:gd name="T21" fmla="*/ 58 h 600"/>
                  <a:gd name="T22" fmla="*/ 14 w 333"/>
                  <a:gd name="T23" fmla="*/ 58 h 600"/>
                  <a:gd name="T24" fmla="*/ 15 w 333"/>
                  <a:gd name="T25" fmla="*/ 57 h 600"/>
                  <a:gd name="T26" fmla="*/ 15 w 333"/>
                  <a:gd name="T27" fmla="*/ 55 h 600"/>
                  <a:gd name="T28" fmla="*/ 15 w 333"/>
                  <a:gd name="T29" fmla="*/ 54 h 600"/>
                  <a:gd name="T30" fmla="*/ 16 w 333"/>
                  <a:gd name="T31" fmla="*/ 52 h 600"/>
                  <a:gd name="T32" fmla="*/ 16 w 333"/>
                  <a:gd name="T33" fmla="*/ 51 h 600"/>
                  <a:gd name="T34" fmla="*/ 17 w 333"/>
                  <a:gd name="T35" fmla="*/ 49 h 600"/>
                  <a:gd name="T36" fmla="*/ 17 w 333"/>
                  <a:gd name="T37" fmla="*/ 47 h 600"/>
                  <a:gd name="T38" fmla="*/ 18 w 333"/>
                  <a:gd name="T39" fmla="*/ 45 h 600"/>
                  <a:gd name="T40" fmla="*/ 20 w 333"/>
                  <a:gd name="T41" fmla="*/ 43 h 600"/>
                  <a:gd name="T42" fmla="*/ 21 w 333"/>
                  <a:gd name="T43" fmla="*/ 41 h 600"/>
                  <a:gd name="T44" fmla="*/ 21 w 333"/>
                  <a:gd name="T45" fmla="*/ 41 h 600"/>
                  <a:gd name="T46" fmla="*/ 23 w 333"/>
                  <a:gd name="T47" fmla="*/ 39 h 600"/>
                  <a:gd name="T48" fmla="*/ 25 w 333"/>
                  <a:gd name="T49" fmla="*/ 35 h 600"/>
                  <a:gd name="T50" fmla="*/ 27 w 333"/>
                  <a:gd name="T51" fmla="*/ 31 h 600"/>
                  <a:gd name="T52" fmla="*/ 29 w 333"/>
                  <a:gd name="T53" fmla="*/ 26 h 600"/>
                  <a:gd name="T54" fmla="*/ 30 w 333"/>
                  <a:gd name="T55" fmla="*/ 21 h 600"/>
                  <a:gd name="T56" fmla="*/ 32 w 333"/>
                  <a:gd name="T57" fmla="*/ 17 h 600"/>
                  <a:gd name="T58" fmla="*/ 34 w 333"/>
                  <a:gd name="T59" fmla="*/ 12 h 600"/>
                  <a:gd name="T60" fmla="*/ 35 w 333"/>
                  <a:gd name="T61" fmla="*/ 7 h 600"/>
                  <a:gd name="T62" fmla="*/ 37 w 333"/>
                  <a:gd name="T63" fmla="*/ 3 h 600"/>
                  <a:gd name="T64" fmla="*/ 39 w 333"/>
                  <a:gd name="T65" fmla="*/ 0 h 600"/>
                  <a:gd name="T66" fmla="*/ 39 w 333"/>
                  <a:gd name="T67" fmla="*/ 0 h 600"/>
                  <a:gd name="T68" fmla="*/ 35 w 333"/>
                  <a:gd name="T69" fmla="*/ 0 h 600"/>
                  <a:gd name="T70" fmla="*/ 33 w 333"/>
                  <a:gd name="T71" fmla="*/ 2 h 600"/>
                  <a:gd name="T72" fmla="*/ 30 w 333"/>
                  <a:gd name="T73" fmla="*/ 5 h 600"/>
                  <a:gd name="T74" fmla="*/ 27 w 333"/>
                  <a:gd name="T75" fmla="*/ 10 h 600"/>
                  <a:gd name="T76" fmla="*/ 25 w 333"/>
                  <a:gd name="T77" fmla="*/ 15 h 600"/>
                  <a:gd name="T78" fmla="*/ 23 w 333"/>
                  <a:gd name="T79" fmla="*/ 21 h 600"/>
                  <a:gd name="T80" fmla="*/ 21 w 333"/>
                  <a:gd name="T81" fmla="*/ 25 h 600"/>
                  <a:gd name="T82" fmla="*/ 18 w 333"/>
                  <a:gd name="T83" fmla="*/ 30 h 600"/>
                  <a:gd name="T84" fmla="*/ 15 w 333"/>
                  <a:gd name="T85" fmla="*/ 32 h 600"/>
                  <a:gd name="T86" fmla="*/ 11 w 333"/>
                  <a:gd name="T87" fmla="*/ 33 h 600"/>
                  <a:gd name="T88" fmla="*/ 11 w 333"/>
                  <a:gd name="T89" fmla="*/ 33 h 600"/>
                  <a:gd name="T90" fmla="*/ 9 w 333"/>
                  <a:gd name="T91" fmla="*/ 33 h 600"/>
                  <a:gd name="T92" fmla="*/ 7 w 333"/>
                  <a:gd name="T93" fmla="*/ 34 h 600"/>
                  <a:gd name="T94" fmla="*/ 5 w 333"/>
                  <a:gd name="T95" fmla="*/ 35 h 600"/>
                  <a:gd name="T96" fmla="*/ 4 w 333"/>
                  <a:gd name="T97" fmla="*/ 37 h 600"/>
                  <a:gd name="T98" fmla="*/ 3 w 333"/>
                  <a:gd name="T99" fmla="*/ 39 h 600"/>
                  <a:gd name="T100" fmla="*/ 2 w 333"/>
                  <a:gd name="T101" fmla="*/ 41 h 600"/>
                  <a:gd name="T102" fmla="*/ 1 w 333"/>
                  <a:gd name="T103" fmla="*/ 43 h 600"/>
                  <a:gd name="T104" fmla="*/ 0 w 333"/>
                  <a:gd name="T105" fmla="*/ 45 h 600"/>
                  <a:gd name="T106" fmla="*/ 0 w 333"/>
                  <a:gd name="T107" fmla="*/ 48 h 600"/>
                  <a:gd name="T108" fmla="*/ 0 w 333"/>
                  <a:gd name="T109" fmla="*/ 50 h 600"/>
                  <a:gd name="T110" fmla="*/ 4 w 333"/>
                  <a:gd name="T111" fmla="*/ 70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1" name="Freeform 443"/>
              <p:cNvSpPr>
                <a:spLocks noChangeAspect="1"/>
              </p:cNvSpPr>
              <p:nvPr/>
            </p:nvSpPr>
            <p:spPr bwMode="auto">
              <a:xfrm>
                <a:off x="5788" y="1436"/>
                <a:ext cx="172" cy="153"/>
              </a:xfrm>
              <a:custGeom>
                <a:avLst/>
                <a:gdLst>
                  <a:gd name="T0" fmla="*/ 36 w 353"/>
                  <a:gd name="T1" fmla="*/ 14 h 314"/>
                  <a:gd name="T2" fmla="*/ 34 w 353"/>
                  <a:gd name="T3" fmla="*/ 10 h 314"/>
                  <a:gd name="T4" fmla="*/ 32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8 w 353"/>
                  <a:gd name="T13" fmla="*/ 2 h 314"/>
                  <a:gd name="T14" fmla="*/ 13 w 353"/>
                  <a:gd name="T15" fmla="*/ 7 h 314"/>
                  <a:gd name="T16" fmla="*/ 8 w 353"/>
                  <a:gd name="T17" fmla="*/ 12 h 314"/>
                  <a:gd name="T18" fmla="*/ 4 w 353"/>
                  <a:gd name="T19" fmla="*/ 18 h 314"/>
                  <a:gd name="T20" fmla="*/ 1 w 353"/>
                  <a:gd name="T21" fmla="*/ 23 h 314"/>
                  <a:gd name="T22" fmla="*/ 0 w 353"/>
                  <a:gd name="T23" fmla="*/ 24 h 314"/>
                  <a:gd name="T24" fmla="*/ 0 w 353"/>
                  <a:gd name="T25" fmla="*/ 26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2 h 314"/>
                  <a:gd name="T32" fmla="*/ 0 w 353"/>
                  <a:gd name="T33" fmla="*/ 37 h 314"/>
                  <a:gd name="T34" fmla="*/ 1 w 353"/>
                  <a:gd name="T35" fmla="*/ 35 h 314"/>
                  <a:gd name="T36" fmla="*/ 3 w 353"/>
                  <a:gd name="T37" fmla="*/ 34 h 314"/>
                  <a:gd name="T38" fmla="*/ 5 w 353"/>
                  <a:gd name="T39" fmla="*/ 33 h 314"/>
                  <a:gd name="T40" fmla="*/ 7 w 353"/>
                  <a:gd name="T41" fmla="*/ 33 h 314"/>
                  <a:gd name="T42" fmla="*/ 9 w 353"/>
                  <a:gd name="T43" fmla="*/ 32 h 314"/>
                  <a:gd name="T44" fmla="*/ 10 w 353"/>
                  <a:gd name="T45" fmla="*/ 31 h 314"/>
                  <a:gd name="T46" fmla="*/ 12 w 353"/>
                  <a:gd name="T47" fmla="*/ 29 h 314"/>
                  <a:gd name="T48" fmla="*/ 14 w 353"/>
                  <a:gd name="T49" fmla="*/ 26 h 314"/>
                  <a:gd name="T50" fmla="*/ 17 w 353"/>
                  <a:gd name="T51" fmla="*/ 22 h 314"/>
                  <a:gd name="T52" fmla="*/ 20 w 353"/>
                  <a:gd name="T53" fmla="*/ 20 h 314"/>
                  <a:gd name="T54" fmla="*/ 27 w 353"/>
                  <a:gd name="T55" fmla="*/ 21 h 314"/>
                  <a:gd name="T56" fmla="*/ 27 w 353"/>
                  <a:gd name="T57" fmla="*/ 21 h 314"/>
                  <a:gd name="T58" fmla="*/ 27 w 353"/>
                  <a:gd name="T59" fmla="*/ 22 h 314"/>
                  <a:gd name="T60" fmla="*/ 28 w 353"/>
                  <a:gd name="T61" fmla="*/ 24 h 314"/>
                  <a:gd name="T62" fmla="*/ 28 w 353"/>
                  <a:gd name="T63" fmla="*/ 25 h 314"/>
                  <a:gd name="T64" fmla="*/ 29 w 353"/>
                  <a:gd name="T65" fmla="*/ 27 h 314"/>
                  <a:gd name="T66" fmla="*/ 30 w 353"/>
                  <a:gd name="T67" fmla="*/ 28 h 314"/>
                  <a:gd name="T68" fmla="*/ 32 w 353"/>
                  <a:gd name="T69" fmla="*/ 28 h 314"/>
                  <a:gd name="T70" fmla="*/ 35 w 353"/>
                  <a:gd name="T71" fmla="*/ 29 h 314"/>
                  <a:gd name="T72" fmla="*/ 37 w 353"/>
                  <a:gd name="T73" fmla="*/ 29 h 314"/>
                  <a:gd name="T74" fmla="*/ 39 w 353"/>
                  <a:gd name="T75" fmla="*/ 29 h 314"/>
                  <a:gd name="T76" fmla="*/ 41 w 353"/>
                  <a:gd name="T77" fmla="*/ 29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2" name="Freeform 444"/>
              <p:cNvSpPr>
                <a:spLocks noChangeAspect="1"/>
              </p:cNvSpPr>
              <p:nvPr/>
            </p:nvSpPr>
            <p:spPr bwMode="auto">
              <a:xfrm>
                <a:off x="5843" y="1465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3" name="Freeform 445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4 w 583"/>
                  <a:gd name="T7" fmla="*/ 12 h 915"/>
                  <a:gd name="T8" fmla="*/ 6 w 583"/>
                  <a:gd name="T9" fmla="*/ 20 h 915"/>
                  <a:gd name="T10" fmla="*/ 8 w 583"/>
                  <a:gd name="T11" fmla="*/ 31 h 915"/>
                  <a:gd name="T12" fmla="*/ 10 w 583"/>
                  <a:gd name="T13" fmla="*/ 43 h 915"/>
                  <a:gd name="T14" fmla="*/ 12 w 583"/>
                  <a:gd name="T15" fmla="*/ 57 h 915"/>
                  <a:gd name="T16" fmla="*/ 13 w 583"/>
                  <a:gd name="T17" fmla="*/ 72 h 915"/>
                  <a:gd name="T18" fmla="*/ 12 w 583"/>
                  <a:gd name="T19" fmla="*/ 88 h 915"/>
                  <a:gd name="T20" fmla="*/ 11 w 583"/>
                  <a:gd name="T21" fmla="*/ 106 h 915"/>
                  <a:gd name="T22" fmla="*/ 42 w 583"/>
                  <a:gd name="T23" fmla="*/ 106 h 915"/>
                  <a:gd name="T24" fmla="*/ 42 w 583"/>
                  <a:gd name="T25" fmla="*/ 106 h 915"/>
                  <a:gd name="T26" fmla="*/ 43 w 583"/>
                  <a:gd name="T27" fmla="*/ 93 h 915"/>
                  <a:gd name="T28" fmla="*/ 45 w 583"/>
                  <a:gd name="T29" fmla="*/ 79 h 915"/>
                  <a:gd name="T30" fmla="*/ 48 w 583"/>
                  <a:gd name="T31" fmla="*/ 66 h 915"/>
                  <a:gd name="T32" fmla="*/ 51 w 583"/>
                  <a:gd name="T33" fmla="*/ 53 h 915"/>
                  <a:gd name="T34" fmla="*/ 55 w 583"/>
                  <a:gd name="T35" fmla="*/ 40 h 915"/>
                  <a:gd name="T36" fmla="*/ 58 w 583"/>
                  <a:gd name="T37" fmla="*/ 29 h 915"/>
                  <a:gd name="T38" fmla="*/ 62 w 583"/>
                  <a:gd name="T39" fmla="*/ 19 h 915"/>
                  <a:gd name="T40" fmla="*/ 65 w 583"/>
                  <a:gd name="T41" fmla="*/ 12 h 915"/>
                  <a:gd name="T42" fmla="*/ 67 w 583"/>
                  <a:gd name="T43" fmla="*/ 7 h 915"/>
                  <a:gd name="T44" fmla="*/ 67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4" name="Freeform 446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42 w 583"/>
                  <a:gd name="T1" fmla="*/ 106 h 915"/>
                  <a:gd name="T2" fmla="*/ 43 w 583"/>
                  <a:gd name="T3" fmla="*/ 93 h 915"/>
                  <a:gd name="T4" fmla="*/ 45 w 583"/>
                  <a:gd name="T5" fmla="*/ 79 h 915"/>
                  <a:gd name="T6" fmla="*/ 48 w 583"/>
                  <a:gd name="T7" fmla="*/ 66 h 915"/>
                  <a:gd name="T8" fmla="*/ 51 w 583"/>
                  <a:gd name="T9" fmla="*/ 53 h 915"/>
                  <a:gd name="T10" fmla="*/ 55 w 583"/>
                  <a:gd name="T11" fmla="*/ 40 h 915"/>
                  <a:gd name="T12" fmla="*/ 58 w 583"/>
                  <a:gd name="T13" fmla="*/ 29 h 915"/>
                  <a:gd name="T14" fmla="*/ 62 w 583"/>
                  <a:gd name="T15" fmla="*/ 19 h 915"/>
                  <a:gd name="T16" fmla="*/ 65 w 583"/>
                  <a:gd name="T17" fmla="*/ 12 h 915"/>
                  <a:gd name="T18" fmla="*/ 67 w 583"/>
                  <a:gd name="T19" fmla="*/ 7 h 915"/>
                  <a:gd name="T20" fmla="*/ 67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4 w 583"/>
                  <a:gd name="T31" fmla="*/ 12 h 915"/>
                  <a:gd name="T32" fmla="*/ 6 w 583"/>
                  <a:gd name="T33" fmla="*/ 20 h 915"/>
                  <a:gd name="T34" fmla="*/ 8 w 583"/>
                  <a:gd name="T35" fmla="*/ 31 h 915"/>
                  <a:gd name="T36" fmla="*/ 10 w 583"/>
                  <a:gd name="T37" fmla="*/ 43 h 915"/>
                  <a:gd name="T38" fmla="*/ 12 w 583"/>
                  <a:gd name="T39" fmla="*/ 57 h 915"/>
                  <a:gd name="T40" fmla="*/ 13 w 583"/>
                  <a:gd name="T41" fmla="*/ 72 h 915"/>
                  <a:gd name="T42" fmla="*/ 12 w 583"/>
                  <a:gd name="T43" fmla="*/ 88 h 915"/>
                  <a:gd name="T44" fmla="*/ 11 w 583"/>
                  <a:gd name="T45" fmla="*/ 106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5" name="Freeform 447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6" name="Freeform 448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7" name="Freeform 449"/>
              <p:cNvSpPr>
                <a:spLocks noChangeAspect="1"/>
              </p:cNvSpPr>
              <p:nvPr/>
            </p:nvSpPr>
            <p:spPr bwMode="auto">
              <a:xfrm>
                <a:off x="5298" y="1568"/>
                <a:ext cx="258" cy="160"/>
              </a:xfrm>
              <a:custGeom>
                <a:avLst/>
                <a:gdLst>
                  <a:gd name="T0" fmla="*/ 55 w 529"/>
                  <a:gd name="T1" fmla="*/ 37 h 327"/>
                  <a:gd name="T2" fmla="*/ 55 w 529"/>
                  <a:gd name="T3" fmla="*/ 35 h 327"/>
                  <a:gd name="T4" fmla="*/ 54 w 529"/>
                  <a:gd name="T5" fmla="*/ 33 h 327"/>
                  <a:gd name="T6" fmla="*/ 53 w 529"/>
                  <a:gd name="T7" fmla="*/ 32 h 327"/>
                  <a:gd name="T8" fmla="*/ 53 w 529"/>
                  <a:gd name="T9" fmla="*/ 31 h 327"/>
                  <a:gd name="T10" fmla="*/ 52 w 529"/>
                  <a:gd name="T11" fmla="*/ 31 h 327"/>
                  <a:gd name="T12" fmla="*/ 51 w 529"/>
                  <a:gd name="T13" fmla="*/ 30 h 327"/>
                  <a:gd name="T14" fmla="*/ 51 w 529"/>
                  <a:gd name="T15" fmla="*/ 30 h 327"/>
                  <a:gd name="T16" fmla="*/ 50 w 529"/>
                  <a:gd name="T17" fmla="*/ 29 h 327"/>
                  <a:gd name="T18" fmla="*/ 50 w 529"/>
                  <a:gd name="T19" fmla="*/ 27 h 327"/>
                  <a:gd name="T20" fmla="*/ 50 w 529"/>
                  <a:gd name="T21" fmla="*/ 26 h 327"/>
                  <a:gd name="T22" fmla="*/ 49 w 529"/>
                  <a:gd name="T23" fmla="*/ 26 h 327"/>
                  <a:gd name="T24" fmla="*/ 48 w 529"/>
                  <a:gd name="T25" fmla="*/ 25 h 327"/>
                  <a:gd name="T26" fmla="*/ 47 w 529"/>
                  <a:gd name="T27" fmla="*/ 25 h 327"/>
                  <a:gd name="T28" fmla="*/ 47 w 529"/>
                  <a:gd name="T29" fmla="*/ 25 h 327"/>
                  <a:gd name="T30" fmla="*/ 47 w 529"/>
                  <a:gd name="T31" fmla="*/ 24 h 327"/>
                  <a:gd name="T32" fmla="*/ 48 w 529"/>
                  <a:gd name="T33" fmla="*/ 23 h 327"/>
                  <a:gd name="T34" fmla="*/ 47 w 529"/>
                  <a:gd name="T35" fmla="*/ 21 h 327"/>
                  <a:gd name="T36" fmla="*/ 47 w 529"/>
                  <a:gd name="T37" fmla="*/ 20 h 327"/>
                  <a:gd name="T38" fmla="*/ 45 w 529"/>
                  <a:gd name="T39" fmla="*/ 18 h 327"/>
                  <a:gd name="T40" fmla="*/ 44 w 529"/>
                  <a:gd name="T41" fmla="*/ 18 h 327"/>
                  <a:gd name="T42" fmla="*/ 44 w 529"/>
                  <a:gd name="T43" fmla="*/ 18 h 327"/>
                  <a:gd name="T44" fmla="*/ 44 w 529"/>
                  <a:gd name="T45" fmla="*/ 17 h 327"/>
                  <a:gd name="T46" fmla="*/ 43 w 529"/>
                  <a:gd name="T47" fmla="*/ 16 h 327"/>
                  <a:gd name="T48" fmla="*/ 42 w 529"/>
                  <a:gd name="T49" fmla="*/ 15 h 327"/>
                  <a:gd name="T50" fmla="*/ 41 w 529"/>
                  <a:gd name="T51" fmla="*/ 14 h 327"/>
                  <a:gd name="T52" fmla="*/ 40 w 529"/>
                  <a:gd name="T53" fmla="*/ 13 h 327"/>
                  <a:gd name="T54" fmla="*/ 39 w 529"/>
                  <a:gd name="T55" fmla="*/ 13 h 327"/>
                  <a:gd name="T56" fmla="*/ 38 w 529"/>
                  <a:gd name="T57" fmla="*/ 13 h 327"/>
                  <a:gd name="T58" fmla="*/ 35 w 529"/>
                  <a:gd name="T59" fmla="*/ 12 h 327"/>
                  <a:gd name="T60" fmla="*/ 28 w 529"/>
                  <a:gd name="T61" fmla="*/ 11 h 327"/>
                  <a:gd name="T62" fmla="*/ 20 w 529"/>
                  <a:gd name="T63" fmla="*/ 10 h 327"/>
                  <a:gd name="T64" fmla="*/ 12 w 529"/>
                  <a:gd name="T65" fmla="*/ 9 h 327"/>
                  <a:gd name="T66" fmla="*/ 9 w 529"/>
                  <a:gd name="T67" fmla="*/ 9 h 327"/>
                  <a:gd name="T68" fmla="*/ 5 w 529"/>
                  <a:gd name="T69" fmla="*/ 8 h 327"/>
                  <a:gd name="T70" fmla="*/ 1 w 529"/>
                  <a:gd name="T71" fmla="*/ 6 h 327"/>
                  <a:gd name="T72" fmla="*/ 0 w 529"/>
                  <a:gd name="T73" fmla="*/ 5 h 327"/>
                  <a:gd name="T74" fmla="*/ 14 w 529"/>
                  <a:gd name="T75" fmla="*/ 2 h 327"/>
                  <a:gd name="T76" fmla="*/ 31 w 529"/>
                  <a:gd name="T77" fmla="*/ 1 h 327"/>
                  <a:gd name="T78" fmla="*/ 46 w 529"/>
                  <a:gd name="T79" fmla="*/ 0 h 327"/>
                  <a:gd name="T80" fmla="*/ 53 w 529"/>
                  <a:gd name="T81" fmla="*/ 0 h 327"/>
                  <a:gd name="T82" fmla="*/ 58 w 529"/>
                  <a:gd name="T83" fmla="*/ 4 h 327"/>
                  <a:gd name="T84" fmla="*/ 60 w 529"/>
                  <a:gd name="T85" fmla="*/ 10 h 327"/>
                  <a:gd name="T86" fmla="*/ 61 w 529"/>
                  <a:gd name="T87" fmla="*/ 1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8" name="Freeform 450"/>
              <p:cNvSpPr>
                <a:spLocks noChangeAspect="1"/>
              </p:cNvSpPr>
              <p:nvPr/>
            </p:nvSpPr>
            <p:spPr bwMode="auto">
              <a:xfrm>
                <a:off x="5253" y="1622"/>
                <a:ext cx="291" cy="137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1 w 596"/>
                  <a:gd name="T7" fmla="*/ 16 h 281"/>
                  <a:gd name="T8" fmla="*/ 11 w 596"/>
                  <a:gd name="T9" fmla="*/ 17 h 281"/>
                  <a:gd name="T10" fmla="*/ 11 w 596"/>
                  <a:gd name="T11" fmla="*/ 19 h 281"/>
                  <a:gd name="T12" fmla="*/ 12 w 596"/>
                  <a:gd name="T13" fmla="*/ 20 h 281"/>
                  <a:gd name="T14" fmla="*/ 13 w 596"/>
                  <a:gd name="T15" fmla="*/ 21 h 281"/>
                  <a:gd name="T16" fmla="*/ 16 w 596"/>
                  <a:gd name="T17" fmla="*/ 23 h 281"/>
                  <a:gd name="T18" fmla="*/ 19 w 596"/>
                  <a:gd name="T19" fmla="*/ 24 h 281"/>
                  <a:gd name="T20" fmla="*/ 21 w 596"/>
                  <a:gd name="T21" fmla="*/ 26 h 281"/>
                  <a:gd name="T22" fmla="*/ 22 w 596"/>
                  <a:gd name="T23" fmla="*/ 27 h 281"/>
                  <a:gd name="T24" fmla="*/ 24 w 596"/>
                  <a:gd name="T25" fmla="*/ 28 h 281"/>
                  <a:gd name="T26" fmla="*/ 26 w 596"/>
                  <a:gd name="T27" fmla="*/ 29 h 281"/>
                  <a:gd name="T28" fmla="*/ 27 w 596"/>
                  <a:gd name="T29" fmla="*/ 29 h 281"/>
                  <a:gd name="T30" fmla="*/ 30 w 596"/>
                  <a:gd name="T31" fmla="*/ 29 h 281"/>
                  <a:gd name="T32" fmla="*/ 34 w 596"/>
                  <a:gd name="T33" fmla="*/ 28 h 281"/>
                  <a:gd name="T34" fmla="*/ 36 w 596"/>
                  <a:gd name="T35" fmla="*/ 28 h 281"/>
                  <a:gd name="T36" fmla="*/ 38 w 596"/>
                  <a:gd name="T37" fmla="*/ 29 h 281"/>
                  <a:gd name="T38" fmla="*/ 42 w 596"/>
                  <a:gd name="T39" fmla="*/ 32 h 281"/>
                  <a:gd name="T40" fmla="*/ 49 w 596"/>
                  <a:gd name="T41" fmla="*/ 33 h 281"/>
                  <a:gd name="T42" fmla="*/ 56 w 596"/>
                  <a:gd name="T43" fmla="*/ 30 h 281"/>
                  <a:gd name="T44" fmla="*/ 57 w 596"/>
                  <a:gd name="T45" fmla="*/ 30 h 281"/>
                  <a:gd name="T46" fmla="*/ 58 w 596"/>
                  <a:gd name="T47" fmla="*/ 30 h 281"/>
                  <a:gd name="T48" fmla="*/ 60 w 596"/>
                  <a:gd name="T49" fmla="*/ 30 h 281"/>
                  <a:gd name="T50" fmla="*/ 61 w 596"/>
                  <a:gd name="T51" fmla="*/ 29 h 281"/>
                  <a:gd name="T52" fmla="*/ 63 w 596"/>
                  <a:gd name="T53" fmla="*/ 29 h 281"/>
                  <a:gd name="T54" fmla="*/ 66 w 596"/>
                  <a:gd name="T55" fmla="*/ 28 h 281"/>
                  <a:gd name="T56" fmla="*/ 69 w 596"/>
                  <a:gd name="T57" fmla="*/ 26 h 281"/>
                  <a:gd name="T58" fmla="*/ 69 w 596"/>
                  <a:gd name="T59" fmla="*/ 25 h 281"/>
                  <a:gd name="T60" fmla="*/ 68 w 596"/>
                  <a:gd name="T61" fmla="*/ 25 h 281"/>
                  <a:gd name="T62" fmla="*/ 66 w 596"/>
                  <a:gd name="T63" fmla="*/ 25 h 281"/>
                  <a:gd name="T64" fmla="*/ 65 w 596"/>
                  <a:gd name="T65" fmla="*/ 26 h 281"/>
                  <a:gd name="T66" fmla="*/ 62 w 596"/>
                  <a:gd name="T67" fmla="*/ 26 h 281"/>
                  <a:gd name="T68" fmla="*/ 58 w 596"/>
                  <a:gd name="T69" fmla="*/ 27 h 281"/>
                  <a:gd name="T70" fmla="*/ 55 w 596"/>
                  <a:gd name="T71" fmla="*/ 27 h 281"/>
                  <a:gd name="T72" fmla="*/ 52 w 596"/>
                  <a:gd name="T73" fmla="*/ 28 h 281"/>
                  <a:gd name="T74" fmla="*/ 51 w 596"/>
                  <a:gd name="T75" fmla="*/ 27 h 281"/>
                  <a:gd name="T76" fmla="*/ 51 w 596"/>
                  <a:gd name="T77" fmla="*/ 26 h 281"/>
                  <a:gd name="T78" fmla="*/ 50 w 596"/>
                  <a:gd name="T79" fmla="*/ 25 h 281"/>
                  <a:gd name="T80" fmla="*/ 49 w 596"/>
                  <a:gd name="T81" fmla="*/ 25 h 281"/>
                  <a:gd name="T82" fmla="*/ 47 w 596"/>
                  <a:gd name="T83" fmla="*/ 25 h 281"/>
                  <a:gd name="T84" fmla="*/ 45 w 596"/>
                  <a:gd name="T85" fmla="*/ 26 h 281"/>
                  <a:gd name="T86" fmla="*/ 42 w 596"/>
                  <a:gd name="T87" fmla="*/ 25 h 281"/>
                  <a:gd name="T88" fmla="*/ 42 w 596"/>
                  <a:gd name="T89" fmla="*/ 25 h 281"/>
                  <a:gd name="T90" fmla="*/ 41 w 596"/>
                  <a:gd name="T91" fmla="*/ 24 h 281"/>
                  <a:gd name="T92" fmla="*/ 39 w 596"/>
                  <a:gd name="T93" fmla="*/ 23 h 281"/>
                  <a:gd name="T94" fmla="*/ 38 w 596"/>
                  <a:gd name="T95" fmla="*/ 23 h 281"/>
                  <a:gd name="T96" fmla="*/ 32 w 596"/>
                  <a:gd name="T97" fmla="*/ 25 h 281"/>
                  <a:gd name="T98" fmla="*/ 25 w 596"/>
                  <a:gd name="T99" fmla="*/ 24 h 281"/>
                  <a:gd name="T100" fmla="*/ 19 w 596"/>
                  <a:gd name="T101" fmla="*/ 21 h 281"/>
                  <a:gd name="T102" fmla="*/ 17 w 596"/>
                  <a:gd name="T103" fmla="*/ 20 h 281"/>
                  <a:gd name="T104" fmla="*/ 16 w 596"/>
                  <a:gd name="T105" fmla="*/ 19 h 281"/>
                  <a:gd name="T106" fmla="*/ 16 w 596"/>
                  <a:gd name="T107" fmla="*/ 17 h 281"/>
                  <a:gd name="T108" fmla="*/ 16 w 596"/>
                  <a:gd name="T109" fmla="*/ 16 h 281"/>
                  <a:gd name="T110" fmla="*/ 14 w 596"/>
                  <a:gd name="T111" fmla="*/ 15 h 281"/>
                  <a:gd name="T112" fmla="*/ 12 w 596"/>
                  <a:gd name="T113" fmla="*/ 14 h 281"/>
                  <a:gd name="T114" fmla="*/ 9 w 596"/>
                  <a:gd name="T115" fmla="*/ 12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9" name="Freeform 451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80" cy="446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1 h 915"/>
                  <a:gd name="T12" fmla="*/ 10 w 165"/>
                  <a:gd name="T13" fmla="*/ 43 h 915"/>
                  <a:gd name="T14" fmla="*/ 12 w 165"/>
                  <a:gd name="T15" fmla="*/ 57 h 915"/>
                  <a:gd name="T16" fmla="*/ 12 w 165"/>
                  <a:gd name="T17" fmla="*/ 72 h 915"/>
                  <a:gd name="T18" fmla="*/ 12 w 165"/>
                  <a:gd name="T19" fmla="*/ 88 h 915"/>
                  <a:gd name="T20" fmla="*/ 11 w 165"/>
                  <a:gd name="T21" fmla="*/ 106 h 915"/>
                  <a:gd name="T22" fmla="*/ 14 w 165"/>
                  <a:gd name="T23" fmla="*/ 106 h 915"/>
                  <a:gd name="T24" fmla="*/ 15 w 165"/>
                  <a:gd name="T25" fmla="*/ 106 h 915"/>
                  <a:gd name="T26" fmla="*/ 15 w 165"/>
                  <a:gd name="T27" fmla="*/ 106 h 915"/>
                  <a:gd name="T28" fmla="*/ 16 w 165"/>
                  <a:gd name="T29" fmla="*/ 90 h 915"/>
                  <a:gd name="T30" fmla="*/ 18 w 165"/>
                  <a:gd name="T31" fmla="*/ 75 h 915"/>
                  <a:gd name="T32" fmla="*/ 18 w 165"/>
                  <a:gd name="T33" fmla="*/ 62 h 915"/>
                  <a:gd name="T34" fmla="*/ 19 w 165"/>
                  <a:gd name="T35" fmla="*/ 50 h 915"/>
                  <a:gd name="T36" fmla="*/ 18 w 165"/>
                  <a:gd name="T37" fmla="*/ 40 h 915"/>
                  <a:gd name="T38" fmla="*/ 18 w 165"/>
                  <a:gd name="T39" fmla="*/ 31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7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0" name="Freeform 452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53" cy="446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1 h 915"/>
                  <a:gd name="T12" fmla="*/ 10 w 109"/>
                  <a:gd name="T13" fmla="*/ 43 h 915"/>
                  <a:gd name="T14" fmla="*/ 12 w 109"/>
                  <a:gd name="T15" fmla="*/ 57 h 915"/>
                  <a:gd name="T16" fmla="*/ 13 w 109"/>
                  <a:gd name="T17" fmla="*/ 72 h 915"/>
                  <a:gd name="T18" fmla="*/ 12 w 109"/>
                  <a:gd name="T19" fmla="*/ 88 h 915"/>
                  <a:gd name="T20" fmla="*/ 11 w 109"/>
                  <a:gd name="T21" fmla="*/ 106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1" name="Freeform 453"/>
              <p:cNvSpPr>
                <a:spLocks noChangeAspect="1"/>
              </p:cNvSpPr>
              <p:nvPr/>
            </p:nvSpPr>
            <p:spPr bwMode="auto">
              <a:xfrm>
                <a:off x="5627" y="1754"/>
                <a:ext cx="73" cy="272"/>
              </a:xfrm>
              <a:custGeom>
                <a:avLst/>
                <a:gdLst>
                  <a:gd name="T0" fmla="*/ 0 w 149"/>
                  <a:gd name="T1" fmla="*/ 64 h 558"/>
                  <a:gd name="T2" fmla="*/ 1 w 149"/>
                  <a:gd name="T3" fmla="*/ 58 h 558"/>
                  <a:gd name="T4" fmla="*/ 3 w 149"/>
                  <a:gd name="T5" fmla="*/ 51 h 558"/>
                  <a:gd name="T6" fmla="*/ 5 w 149"/>
                  <a:gd name="T7" fmla="*/ 42 h 558"/>
                  <a:gd name="T8" fmla="*/ 6 w 149"/>
                  <a:gd name="T9" fmla="*/ 34 h 558"/>
                  <a:gd name="T10" fmla="*/ 8 w 149"/>
                  <a:gd name="T11" fmla="*/ 26 h 558"/>
                  <a:gd name="T12" fmla="*/ 9 w 149"/>
                  <a:gd name="T13" fmla="*/ 18 h 558"/>
                  <a:gd name="T14" fmla="*/ 10 w 149"/>
                  <a:gd name="T15" fmla="*/ 11 h 558"/>
                  <a:gd name="T16" fmla="*/ 11 w 149"/>
                  <a:gd name="T17" fmla="*/ 5 h 558"/>
                  <a:gd name="T18" fmla="*/ 12 w 149"/>
                  <a:gd name="T19" fmla="*/ 1 h 558"/>
                  <a:gd name="T20" fmla="*/ 12 w 149"/>
                  <a:gd name="T21" fmla="*/ 0 h 558"/>
                  <a:gd name="T22" fmla="*/ 18 w 149"/>
                  <a:gd name="T23" fmla="*/ 0 h 558"/>
                  <a:gd name="T24" fmla="*/ 18 w 149"/>
                  <a:gd name="T25" fmla="*/ 0 h 558"/>
                  <a:gd name="T26" fmla="*/ 17 w 149"/>
                  <a:gd name="T27" fmla="*/ 1 h 558"/>
                  <a:gd name="T28" fmla="*/ 16 w 149"/>
                  <a:gd name="T29" fmla="*/ 6 h 558"/>
                  <a:gd name="T30" fmla="*/ 14 w 149"/>
                  <a:gd name="T31" fmla="*/ 13 h 558"/>
                  <a:gd name="T32" fmla="*/ 12 w 149"/>
                  <a:gd name="T33" fmla="*/ 21 h 558"/>
                  <a:gd name="T34" fmla="*/ 9 w 149"/>
                  <a:gd name="T35" fmla="*/ 30 h 558"/>
                  <a:gd name="T36" fmla="*/ 7 w 149"/>
                  <a:gd name="T37" fmla="*/ 39 h 558"/>
                  <a:gd name="T38" fmla="*/ 4 w 149"/>
                  <a:gd name="T39" fmla="*/ 48 h 558"/>
                  <a:gd name="T40" fmla="*/ 2 w 149"/>
                  <a:gd name="T41" fmla="*/ 56 h 558"/>
                  <a:gd name="T42" fmla="*/ 1 w 149"/>
                  <a:gd name="T43" fmla="*/ 61 h 558"/>
                  <a:gd name="T44" fmla="*/ 1 w 149"/>
                  <a:gd name="T45" fmla="*/ 65 h 558"/>
                  <a:gd name="T46" fmla="*/ 0 w 149"/>
                  <a:gd name="T47" fmla="*/ 64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2" name="Freeform 454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3" name="Freeform 455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4" name="Freeform 456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5" name="Freeform 457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6" name="Freeform 458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7" name="Freeform 459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8" name="Freeform 460"/>
              <p:cNvSpPr>
                <a:spLocks noChangeAspect="1"/>
              </p:cNvSpPr>
              <p:nvPr/>
            </p:nvSpPr>
            <p:spPr bwMode="auto">
              <a:xfrm>
                <a:off x="5531" y="1363"/>
                <a:ext cx="351" cy="206"/>
              </a:xfrm>
              <a:custGeom>
                <a:avLst/>
                <a:gdLst>
                  <a:gd name="T0" fmla="*/ 25 w 719"/>
                  <a:gd name="T1" fmla="*/ 16 h 423"/>
                  <a:gd name="T2" fmla="*/ 21 w 719"/>
                  <a:gd name="T3" fmla="*/ 15 h 423"/>
                  <a:gd name="T4" fmla="*/ 20 w 719"/>
                  <a:gd name="T5" fmla="*/ 13 h 423"/>
                  <a:gd name="T6" fmla="*/ 16 w 719"/>
                  <a:gd name="T7" fmla="*/ 8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4 h 423"/>
                  <a:gd name="T14" fmla="*/ 8 w 719"/>
                  <a:gd name="T15" fmla="*/ 11 h 423"/>
                  <a:gd name="T16" fmla="*/ 13 w 719"/>
                  <a:gd name="T17" fmla="*/ 21 h 423"/>
                  <a:gd name="T18" fmla="*/ 7 w 719"/>
                  <a:gd name="T19" fmla="*/ 29 h 423"/>
                  <a:gd name="T20" fmla="*/ 1 w 719"/>
                  <a:gd name="T21" fmla="*/ 31 h 423"/>
                  <a:gd name="T22" fmla="*/ 2 w 719"/>
                  <a:gd name="T23" fmla="*/ 33 h 423"/>
                  <a:gd name="T24" fmla="*/ 3 w 719"/>
                  <a:gd name="T25" fmla="*/ 39 h 423"/>
                  <a:gd name="T26" fmla="*/ 3 w 719"/>
                  <a:gd name="T27" fmla="*/ 43 h 423"/>
                  <a:gd name="T28" fmla="*/ 1 w 719"/>
                  <a:gd name="T29" fmla="*/ 47 h 423"/>
                  <a:gd name="T30" fmla="*/ 1 w 719"/>
                  <a:gd name="T31" fmla="*/ 48 h 423"/>
                  <a:gd name="T32" fmla="*/ 6 w 719"/>
                  <a:gd name="T33" fmla="*/ 39 h 423"/>
                  <a:gd name="T34" fmla="*/ 5 w 719"/>
                  <a:gd name="T35" fmla="*/ 32 h 423"/>
                  <a:gd name="T36" fmla="*/ 11 w 719"/>
                  <a:gd name="T37" fmla="*/ 27 h 423"/>
                  <a:gd name="T38" fmla="*/ 15 w 719"/>
                  <a:gd name="T39" fmla="*/ 22 h 423"/>
                  <a:gd name="T40" fmla="*/ 15 w 719"/>
                  <a:gd name="T41" fmla="*/ 15 h 423"/>
                  <a:gd name="T42" fmla="*/ 12 w 719"/>
                  <a:gd name="T43" fmla="*/ 10 h 423"/>
                  <a:gd name="T44" fmla="*/ 12 w 719"/>
                  <a:gd name="T45" fmla="*/ 10 h 423"/>
                  <a:gd name="T46" fmla="*/ 19 w 719"/>
                  <a:gd name="T47" fmla="*/ 15 h 423"/>
                  <a:gd name="T48" fmla="*/ 22 w 719"/>
                  <a:gd name="T49" fmla="*/ 18 h 423"/>
                  <a:gd name="T50" fmla="*/ 26 w 719"/>
                  <a:gd name="T51" fmla="*/ 19 h 423"/>
                  <a:gd name="T52" fmla="*/ 30 w 719"/>
                  <a:gd name="T53" fmla="*/ 22 h 423"/>
                  <a:gd name="T54" fmla="*/ 36 w 719"/>
                  <a:gd name="T55" fmla="*/ 27 h 423"/>
                  <a:gd name="T56" fmla="*/ 41 w 719"/>
                  <a:gd name="T57" fmla="*/ 28 h 423"/>
                  <a:gd name="T58" fmla="*/ 52 w 719"/>
                  <a:gd name="T59" fmla="*/ 19 h 423"/>
                  <a:gd name="T60" fmla="*/ 60 w 719"/>
                  <a:gd name="T61" fmla="*/ 11 h 423"/>
                  <a:gd name="T62" fmla="*/ 64 w 719"/>
                  <a:gd name="T63" fmla="*/ 6 h 423"/>
                  <a:gd name="T64" fmla="*/ 65 w 719"/>
                  <a:gd name="T65" fmla="*/ 5 h 423"/>
                  <a:gd name="T66" fmla="*/ 65 w 719"/>
                  <a:gd name="T67" fmla="*/ 10 h 423"/>
                  <a:gd name="T68" fmla="*/ 67 w 719"/>
                  <a:gd name="T69" fmla="*/ 19 h 423"/>
                  <a:gd name="T70" fmla="*/ 70 w 719"/>
                  <a:gd name="T71" fmla="*/ 22 h 423"/>
                  <a:gd name="T72" fmla="*/ 75 w 719"/>
                  <a:gd name="T73" fmla="*/ 23 h 423"/>
                  <a:gd name="T74" fmla="*/ 77 w 719"/>
                  <a:gd name="T75" fmla="*/ 24 h 423"/>
                  <a:gd name="T76" fmla="*/ 79 w 719"/>
                  <a:gd name="T77" fmla="*/ 26 h 423"/>
                  <a:gd name="T78" fmla="*/ 80 w 719"/>
                  <a:gd name="T79" fmla="*/ 27 h 423"/>
                  <a:gd name="T80" fmla="*/ 81 w 719"/>
                  <a:gd name="T81" fmla="*/ 28 h 423"/>
                  <a:gd name="T82" fmla="*/ 81 w 719"/>
                  <a:gd name="T83" fmla="*/ 28 h 423"/>
                  <a:gd name="T84" fmla="*/ 83 w 719"/>
                  <a:gd name="T85" fmla="*/ 29 h 423"/>
                  <a:gd name="T86" fmla="*/ 83 w 719"/>
                  <a:gd name="T87" fmla="*/ 29 h 423"/>
                  <a:gd name="T88" fmla="*/ 82 w 719"/>
                  <a:gd name="T89" fmla="*/ 29 h 423"/>
                  <a:gd name="T90" fmla="*/ 80 w 719"/>
                  <a:gd name="T91" fmla="*/ 27 h 423"/>
                  <a:gd name="T92" fmla="*/ 79 w 719"/>
                  <a:gd name="T93" fmla="*/ 25 h 423"/>
                  <a:gd name="T94" fmla="*/ 79 w 719"/>
                  <a:gd name="T95" fmla="*/ 22 h 423"/>
                  <a:gd name="T96" fmla="*/ 78 w 719"/>
                  <a:gd name="T97" fmla="*/ 21 h 423"/>
                  <a:gd name="T98" fmla="*/ 76 w 719"/>
                  <a:gd name="T99" fmla="*/ 21 h 423"/>
                  <a:gd name="T100" fmla="*/ 73 w 719"/>
                  <a:gd name="T101" fmla="*/ 20 h 423"/>
                  <a:gd name="T102" fmla="*/ 70 w 719"/>
                  <a:gd name="T103" fmla="*/ 18 h 423"/>
                  <a:gd name="T104" fmla="*/ 69 w 719"/>
                  <a:gd name="T105" fmla="*/ 15 h 423"/>
                  <a:gd name="T106" fmla="*/ 71 w 719"/>
                  <a:gd name="T107" fmla="*/ 6 h 423"/>
                  <a:gd name="T108" fmla="*/ 73 w 719"/>
                  <a:gd name="T109" fmla="*/ 0 h 423"/>
                  <a:gd name="T110" fmla="*/ 69 w 719"/>
                  <a:gd name="T111" fmla="*/ 1 h 423"/>
                  <a:gd name="T112" fmla="*/ 63 w 719"/>
                  <a:gd name="T113" fmla="*/ 3 h 423"/>
                  <a:gd name="T114" fmla="*/ 59 w 719"/>
                  <a:gd name="T115" fmla="*/ 8 h 423"/>
                  <a:gd name="T116" fmla="*/ 55 w 719"/>
                  <a:gd name="T117" fmla="*/ 14 h 423"/>
                  <a:gd name="T118" fmla="*/ 54 w 719"/>
                  <a:gd name="T119" fmla="*/ 16 h 423"/>
                  <a:gd name="T120" fmla="*/ 47 w 719"/>
                  <a:gd name="T121" fmla="*/ 22 h 423"/>
                  <a:gd name="T122" fmla="*/ 39 w 719"/>
                  <a:gd name="T123" fmla="*/ 26 h 423"/>
                  <a:gd name="T124" fmla="*/ 34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9" name="Freeform 461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0" name="Freeform 462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1" name="Freeform 463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2" name="Freeform 464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3" name="Freeform 465"/>
              <p:cNvSpPr>
                <a:spLocks noChangeAspect="1"/>
              </p:cNvSpPr>
              <p:nvPr/>
            </p:nvSpPr>
            <p:spPr bwMode="auto">
              <a:xfrm>
                <a:off x="5513" y="1588"/>
                <a:ext cx="32" cy="26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1 h 52"/>
                  <a:gd name="T4" fmla="*/ 7 w 66"/>
                  <a:gd name="T5" fmla="*/ 2 h 52"/>
                  <a:gd name="T6" fmla="*/ 7 w 66"/>
                  <a:gd name="T7" fmla="*/ 2 h 52"/>
                  <a:gd name="T8" fmla="*/ 7 w 66"/>
                  <a:gd name="T9" fmla="*/ 3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5 h 52"/>
                  <a:gd name="T16" fmla="*/ 7 w 66"/>
                  <a:gd name="T17" fmla="*/ 6 h 52"/>
                  <a:gd name="T18" fmla="*/ 8 w 66"/>
                  <a:gd name="T19" fmla="*/ 6 h 52"/>
                  <a:gd name="T20" fmla="*/ 7 w 66"/>
                  <a:gd name="T21" fmla="*/ 7 h 52"/>
                  <a:gd name="T22" fmla="*/ 7 w 66"/>
                  <a:gd name="T23" fmla="*/ 7 h 52"/>
                  <a:gd name="T24" fmla="*/ 7 w 66"/>
                  <a:gd name="T25" fmla="*/ 7 h 52"/>
                  <a:gd name="T26" fmla="*/ 7 w 66"/>
                  <a:gd name="T27" fmla="*/ 7 h 52"/>
                  <a:gd name="T28" fmla="*/ 7 w 66"/>
                  <a:gd name="T29" fmla="*/ 7 h 52"/>
                  <a:gd name="T30" fmla="*/ 7 w 66"/>
                  <a:gd name="T31" fmla="*/ 7 h 52"/>
                  <a:gd name="T32" fmla="*/ 7 w 66"/>
                  <a:gd name="T33" fmla="*/ 7 h 52"/>
                  <a:gd name="T34" fmla="*/ 7 w 66"/>
                  <a:gd name="T35" fmla="*/ 7 h 52"/>
                  <a:gd name="T36" fmla="*/ 7 w 66"/>
                  <a:gd name="T37" fmla="*/ 7 h 52"/>
                  <a:gd name="T38" fmla="*/ 7 w 66"/>
                  <a:gd name="T39" fmla="*/ 7 h 52"/>
                  <a:gd name="T40" fmla="*/ 7 w 66"/>
                  <a:gd name="T41" fmla="*/ 7 h 52"/>
                  <a:gd name="T42" fmla="*/ 7 w 66"/>
                  <a:gd name="T43" fmla="*/ 7 h 52"/>
                  <a:gd name="T44" fmla="*/ 7 w 66"/>
                  <a:gd name="T45" fmla="*/ 7 h 52"/>
                  <a:gd name="T46" fmla="*/ 6 w 66"/>
                  <a:gd name="T47" fmla="*/ 6 h 52"/>
                  <a:gd name="T48" fmla="*/ 6 w 66"/>
                  <a:gd name="T49" fmla="*/ 5 h 52"/>
                  <a:gd name="T50" fmla="*/ 5 w 66"/>
                  <a:gd name="T51" fmla="*/ 5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3 h 52"/>
                  <a:gd name="T60" fmla="*/ 2 w 66"/>
                  <a:gd name="T61" fmla="*/ 3 h 52"/>
                  <a:gd name="T62" fmla="*/ 2 w 66"/>
                  <a:gd name="T63" fmla="*/ 3 h 52"/>
                  <a:gd name="T64" fmla="*/ 1 w 66"/>
                  <a:gd name="T65" fmla="*/ 3 h 52"/>
                  <a:gd name="T66" fmla="*/ 1 w 66"/>
                  <a:gd name="T67" fmla="*/ 3 h 52"/>
                  <a:gd name="T68" fmla="*/ 1 w 66"/>
                  <a:gd name="T69" fmla="*/ 3 h 52"/>
                  <a:gd name="T70" fmla="*/ 1 w 66"/>
                  <a:gd name="T71" fmla="*/ 3 h 52"/>
                  <a:gd name="T72" fmla="*/ 0 w 66"/>
                  <a:gd name="T73" fmla="*/ 3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2 h 52"/>
                  <a:gd name="T82" fmla="*/ 0 w 66"/>
                  <a:gd name="T83" fmla="*/ 2 h 52"/>
                  <a:gd name="T84" fmla="*/ 0 w 66"/>
                  <a:gd name="T85" fmla="*/ 2 h 52"/>
                  <a:gd name="T86" fmla="*/ 0 w 66"/>
                  <a:gd name="T87" fmla="*/ 2 h 52"/>
                  <a:gd name="T88" fmla="*/ 0 w 66"/>
                  <a:gd name="T89" fmla="*/ 2 h 52"/>
                  <a:gd name="T90" fmla="*/ 0 w 66"/>
                  <a:gd name="T91" fmla="*/ 1 h 52"/>
                  <a:gd name="T92" fmla="*/ 1 w 66"/>
                  <a:gd name="T93" fmla="*/ 1 h 52"/>
                  <a:gd name="T94" fmla="*/ 1 w 66"/>
                  <a:gd name="T95" fmla="*/ 1 h 52"/>
                  <a:gd name="T96" fmla="*/ 2 w 66"/>
                  <a:gd name="T97" fmla="*/ 1 h 52"/>
                  <a:gd name="T98" fmla="*/ 2 w 66"/>
                  <a:gd name="T99" fmla="*/ 1 h 52"/>
                  <a:gd name="T100" fmla="*/ 3 w 66"/>
                  <a:gd name="T101" fmla="*/ 1 h 52"/>
                  <a:gd name="T102" fmla="*/ 4 w 66"/>
                  <a:gd name="T103" fmla="*/ 1 h 52"/>
                  <a:gd name="T104" fmla="*/ 4 w 66"/>
                  <a:gd name="T105" fmla="*/ 1 h 52"/>
                  <a:gd name="T106" fmla="*/ 5 w 66"/>
                  <a:gd name="T107" fmla="*/ 1 h 52"/>
                  <a:gd name="T108" fmla="*/ 5 w 66"/>
                  <a:gd name="T109" fmla="*/ 1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4" name="Freeform 466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5" name="Freeform 467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6" name="Freeform 468"/>
              <p:cNvSpPr>
                <a:spLocks noChangeAspect="1"/>
              </p:cNvSpPr>
              <p:nvPr/>
            </p:nvSpPr>
            <p:spPr bwMode="auto">
              <a:xfrm>
                <a:off x="5574" y="1662"/>
                <a:ext cx="35" cy="56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8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10 h 114"/>
                  <a:gd name="T12" fmla="*/ 2 w 72"/>
                  <a:gd name="T13" fmla="*/ 10 h 114"/>
                  <a:gd name="T14" fmla="*/ 2 w 72"/>
                  <a:gd name="T15" fmla="*/ 11 h 114"/>
                  <a:gd name="T16" fmla="*/ 3 w 72"/>
                  <a:gd name="T17" fmla="*/ 12 h 114"/>
                  <a:gd name="T18" fmla="*/ 3 w 72"/>
                  <a:gd name="T19" fmla="*/ 12 h 114"/>
                  <a:gd name="T20" fmla="*/ 3 w 72"/>
                  <a:gd name="T21" fmla="*/ 13 h 114"/>
                  <a:gd name="T22" fmla="*/ 3 w 72"/>
                  <a:gd name="T23" fmla="*/ 13 h 114"/>
                  <a:gd name="T24" fmla="*/ 4 w 72"/>
                  <a:gd name="T25" fmla="*/ 13 h 114"/>
                  <a:gd name="T26" fmla="*/ 4 w 72"/>
                  <a:gd name="T27" fmla="*/ 13 h 114"/>
                  <a:gd name="T28" fmla="*/ 5 w 72"/>
                  <a:gd name="T29" fmla="*/ 14 h 114"/>
                  <a:gd name="T30" fmla="*/ 6 w 72"/>
                  <a:gd name="T31" fmla="*/ 14 h 114"/>
                  <a:gd name="T32" fmla="*/ 7 w 72"/>
                  <a:gd name="T33" fmla="*/ 14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3 h 114"/>
                  <a:gd name="T42" fmla="*/ 8 w 72"/>
                  <a:gd name="T43" fmla="*/ 12 h 114"/>
                  <a:gd name="T44" fmla="*/ 8 w 72"/>
                  <a:gd name="T45" fmla="*/ 12 h 114"/>
                  <a:gd name="T46" fmla="*/ 6 w 72"/>
                  <a:gd name="T47" fmla="*/ 12 h 114"/>
                  <a:gd name="T48" fmla="*/ 5 w 72"/>
                  <a:gd name="T49" fmla="*/ 11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7" name="Freeform 469"/>
              <p:cNvSpPr>
                <a:spLocks noChangeAspect="1"/>
              </p:cNvSpPr>
              <p:nvPr/>
            </p:nvSpPr>
            <p:spPr bwMode="auto">
              <a:xfrm>
                <a:off x="5591" y="1627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8" name="Freeform 470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9" name="Freeform 471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0" name="Freeform 472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20 w 181"/>
                  <a:gd name="T89" fmla="*/ 14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1" name="Freeform 473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2" name="Freeform 474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3" name="Freeform 475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4" name="Freeform 476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5" name="Freeform 477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6" name="Freeform 478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40"/>
                  <a:gd name="T2" fmla="*/ 171 w 2194"/>
                  <a:gd name="T3" fmla="*/ 169 h 1840"/>
                  <a:gd name="T4" fmla="*/ 175 w 2194"/>
                  <a:gd name="T5" fmla="*/ 161 h 1840"/>
                  <a:gd name="T6" fmla="*/ 186 w 2194"/>
                  <a:gd name="T7" fmla="*/ 154 h 1840"/>
                  <a:gd name="T8" fmla="*/ 188 w 2194"/>
                  <a:gd name="T9" fmla="*/ 159 h 1840"/>
                  <a:gd name="T10" fmla="*/ 187 w 2194"/>
                  <a:gd name="T11" fmla="*/ 171 h 1840"/>
                  <a:gd name="T12" fmla="*/ 193 w 2194"/>
                  <a:gd name="T13" fmla="*/ 174 h 1840"/>
                  <a:gd name="T14" fmla="*/ 196 w 2194"/>
                  <a:gd name="T15" fmla="*/ 176 h 1840"/>
                  <a:gd name="T16" fmla="*/ 198 w 2194"/>
                  <a:gd name="T17" fmla="*/ 181 h 1840"/>
                  <a:gd name="T18" fmla="*/ 204 w 2194"/>
                  <a:gd name="T19" fmla="*/ 182 h 1840"/>
                  <a:gd name="T20" fmla="*/ 217 w 2194"/>
                  <a:gd name="T21" fmla="*/ 199 h 1840"/>
                  <a:gd name="T22" fmla="*/ 242 w 2194"/>
                  <a:gd name="T23" fmla="*/ 185 h 1840"/>
                  <a:gd name="T24" fmla="*/ 243 w 2194"/>
                  <a:gd name="T25" fmla="*/ 175 h 1840"/>
                  <a:gd name="T26" fmla="*/ 247 w 2194"/>
                  <a:gd name="T27" fmla="*/ 171 h 1840"/>
                  <a:gd name="T28" fmla="*/ 248 w 2194"/>
                  <a:gd name="T29" fmla="*/ 159 h 1840"/>
                  <a:gd name="T30" fmla="*/ 250 w 2194"/>
                  <a:gd name="T31" fmla="*/ 153 h 1840"/>
                  <a:gd name="T32" fmla="*/ 254 w 2194"/>
                  <a:gd name="T33" fmla="*/ 138 h 1840"/>
                  <a:gd name="T34" fmla="*/ 252 w 2194"/>
                  <a:gd name="T35" fmla="*/ 124 h 1840"/>
                  <a:gd name="T36" fmla="*/ 255 w 2194"/>
                  <a:gd name="T37" fmla="*/ 113 h 1840"/>
                  <a:gd name="T38" fmla="*/ 252 w 2194"/>
                  <a:gd name="T39" fmla="*/ 103 h 1840"/>
                  <a:gd name="T40" fmla="*/ 255 w 2194"/>
                  <a:gd name="T41" fmla="*/ 91 h 1840"/>
                  <a:gd name="T42" fmla="*/ 247 w 2194"/>
                  <a:gd name="T43" fmla="*/ 78 h 1840"/>
                  <a:gd name="T44" fmla="*/ 249 w 2194"/>
                  <a:gd name="T45" fmla="*/ 67 h 1840"/>
                  <a:gd name="T46" fmla="*/ 238 w 2194"/>
                  <a:gd name="T47" fmla="*/ 49 h 1840"/>
                  <a:gd name="T48" fmla="*/ 228 w 2194"/>
                  <a:gd name="T49" fmla="*/ 40 h 1840"/>
                  <a:gd name="T50" fmla="*/ 216 w 2194"/>
                  <a:gd name="T51" fmla="*/ 32 h 1840"/>
                  <a:gd name="T52" fmla="*/ 211 w 2194"/>
                  <a:gd name="T53" fmla="*/ 29 h 1840"/>
                  <a:gd name="T54" fmla="*/ 204 w 2194"/>
                  <a:gd name="T55" fmla="*/ 20 h 1840"/>
                  <a:gd name="T56" fmla="*/ 185 w 2194"/>
                  <a:gd name="T57" fmla="*/ 12 h 1840"/>
                  <a:gd name="T58" fmla="*/ 171 w 2194"/>
                  <a:gd name="T59" fmla="*/ 8 h 1840"/>
                  <a:gd name="T60" fmla="*/ 158 w 2194"/>
                  <a:gd name="T61" fmla="*/ 4 h 1840"/>
                  <a:gd name="T62" fmla="*/ 140 w 2194"/>
                  <a:gd name="T63" fmla="*/ 0 h 1840"/>
                  <a:gd name="T64" fmla="*/ 121 w 2194"/>
                  <a:gd name="T65" fmla="*/ 0 h 1840"/>
                  <a:gd name="T66" fmla="*/ 107 w 2194"/>
                  <a:gd name="T67" fmla="*/ 3 h 1840"/>
                  <a:gd name="T68" fmla="*/ 94 w 2194"/>
                  <a:gd name="T69" fmla="*/ 3 h 1840"/>
                  <a:gd name="T70" fmla="*/ 57 w 2194"/>
                  <a:gd name="T71" fmla="*/ 12 h 1840"/>
                  <a:gd name="T72" fmla="*/ 46 w 2194"/>
                  <a:gd name="T73" fmla="*/ 20 h 1840"/>
                  <a:gd name="T74" fmla="*/ 23 w 2194"/>
                  <a:gd name="T75" fmla="*/ 43 h 1840"/>
                  <a:gd name="T76" fmla="*/ 20 w 2194"/>
                  <a:gd name="T77" fmla="*/ 56 h 1840"/>
                  <a:gd name="T78" fmla="*/ 12 w 2194"/>
                  <a:gd name="T79" fmla="*/ 68 h 1840"/>
                  <a:gd name="T80" fmla="*/ 12 w 2194"/>
                  <a:gd name="T81" fmla="*/ 75 h 1840"/>
                  <a:gd name="T82" fmla="*/ 6 w 2194"/>
                  <a:gd name="T83" fmla="*/ 84 h 1840"/>
                  <a:gd name="T84" fmla="*/ 9 w 2194"/>
                  <a:gd name="T85" fmla="*/ 97 h 1840"/>
                  <a:gd name="T86" fmla="*/ 0 w 2194"/>
                  <a:gd name="T87" fmla="*/ 114 h 1840"/>
                  <a:gd name="T88" fmla="*/ 3 w 2194"/>
                  <a:gd name="T89" fmla="*/ 126 h 1840"/>
                  <a:gd name="T90" fmla="*/ 6 w 2194"/>
                  <a:gd name="T91" fmla="*/ 154 h 1840"/>
                  <a:gd name="T92" fmla="*/ 14 w 2194"/>
                  <a:gd name="T93" fmla="*/ 169 h 1840"/>
                  <a:gd name="T94" fmla="*/ 33 w 2194"/>
                  <a:gd name="T95" fmla="*/ 189 h 1840"/>
                  <a:gd name="T96" fmla="*/ 43 w 2194"/>
                  <a:gd name="T97" fmla="*/ 197 h 1840"/>
                  <a:gd name="T98" fmla="*/ 61 w 2194"/>
                  <a:gd name="T99" fmla="*/ 208 h 1840"/>
                  <a:gd name="T100" fmla="*/ 72 w 2194"/>
                  <a:gd name="T101" fmla="*/ 210 h 1840"/>
                  <a:gd name="T102" fmla="*/ 85 w 2194"/>
                  <a:gd name="T103" fmla="*/ 214 h 1840"/>
                  <a:gd name="T104" fmla="*/ 108 w 2194"/>
                  <a:gd name="T105" fmla="*/ 210 h 1840"/>
                  <a:gd name="T106" fmla="*/ 121 w 2194"/>
                  <a:gd name="T107" fmla="*/ 194 h 1840"/>
                  <a:gd name="T108" fmla="*/ 118 w 2194"/>
                  <a:gd name="T109" fmla="*/ 184 h 1840"/>
                  <a:gd name="T110" fmla="*/ 128 w 2194"/>
                  <a:gd name="T111" fmla="*/ 179 h 1840"/>
                  <a:gd name="T112" fmla="*/ 120 w 2194"/>
                  <a:gd name="T113" fmla="*/ 160 h 1840"/>
                  <a:gd name="T114" fmla="*/ 124 w 2194"/>
                  <a:gd name="T115" fmla="*/ 156 h 1840"/>
                  <a:gd name="T116" fmla="*/ 136 w 2194"/>
                  <a:gd name="T117" fmla="*/ 164 h 1840"/>
                  <a:gd name="T118" fmla="*/ 140 w 2194"/>
                  <a:gd name="T119" fmla="*/ 168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7" name="Freeform 479"/>
              <p:cNvSpPr>
                <a:spLocks noChangeAspect="1"/>
              </p:cNvSpPr>
              <p:nvPr/>
            </p:nvSpPr>
            <p:spPr bwMode="auto">
              <a:xfrm>
                <a:off x="5707" y="737"/>
                <a:ext cx="368" cy="231"/>
              </a:xfrm>
              <a:custGeom>
                <a:avLst/>
                <a:gdLst>
                  <a:gd name="T0" fmla="*/ 71 w 754"/>
                  <a:gd name="T1" fmla="*/ 40 h 475"/>
                  <a:gd name="T2" fmla="*/ 61 w 754"/>
                  <a:gd name="T3" fmla="*/ 33 h 475"/>
                  <a:gd name="T4" fmla="*/ 58 w 754"/>
                  <a:gd name="T5" fmla="*/ 31 h 475"/>
                  <a:gd name="T6" fmla="*/ 50 w 754"/>
                  <a:gd name="T7" fmla="*/ 28 h 475"/>
                  <a:gd name="T8" fmla="*/ 44 w 754"/>
                  <a:gd name="T9" fmla="*/ 27 h 475"/>
                  <a:gd name="T10" fmla="*/ 41 w 754"/>
                  <a:gd name="T11" fmla="*/ 26 h 475"/>
                  <a:gd name="T12" fmla="*/ 41 w 754"/>
                  <a:gd name="T13" fmla="*/ 25 h 475"/>
                  <a:gd name="T14" fmla="*/ 41 w 754"/>
                  <a:gd name="T15" fmla="*/ 23 h 475"/>
                  <a:gd name="T16" fmla="*/ 41 w 754"/>
                  <a:gd name="T17" fmla="*/ 22 h 475"/>
                  <a:gd name="T18" fmla="*/ 41 w 754"/>
                  <a:gd name="T19" fmla="*/ 20 h 475"/>
                  <a:gd name="T20" fmla="*/ 40 w 754"/>
                  <a:gd name="T21" fmla="*/ 18 h 475"/>
                  <a:gd name="T22" fmla="*/ 38 w 754"/>
                  <a:gd name="T23" fmla="*/ 18 h 475"/>
                  <a:gd name="T24" fmla="*/ 36 w 754"/>
                  <a:gd name="T25" fmla="*/ 17 h 475"/>
                  <a:gd name="T26" fmla="*/ 35 w 754"/>
                  <a:gd name="T27" fmla="*/ 15 h 475"/>
                  <a:gd name="T28" fmla="*/ 31 w 754"/>
                  <a:gd name="T29" fmla="*/ 13 h 475"/>
                  <a:gd name="T30" fmla="*/ 26 w 754"/>
                  <a:gd name="T31" fmla="*/ 12 h 475"/>
                  <a:gd name="T32" fmla="*/ 23 w 754"/>
                  <a:gd name="T33" fmla="*/ 12 h 475"/>
                  <a:gd name="T34" fmla="*/ 23 w 754"/>
                  <a:gd name="T35" fmla="*/ 12 h 475"/>
                  <a:gd name="T36" fmla="*/ 22 w 754"/>
                  <a:gd name="T37" fmla="*/ 11 h 475"/>
                  <a:gd name="T38" fmla="*/ 23 w 754"/>
                  <a:gd name="T39" fmla="*/ 8 h 475"/>
                  <a:gd name="T40" fmla="*/ 19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20 w 754"/>
                  <a:gd name="T57" fmla="*/ 6 h 475"/>
                  <a:gd name="T58" fmla="*/ 27 w 754"/>
                  <a:gd name="T59" fmla="*/ 8 h 475"/>
                  <a:gd name="T60" fmla="*/ 30 w 754"/>
                  <a:gd name="T61" fmla="*/ 9 h 475"/>
                  <a:gd name="T62" fmla="*/ 39 w 754"/>
                  <a:gd name="T63" fmla="*/ 13 h 475"/>
                  <a:gd name="T64" fmla="*/ 49 w 754"/>
                  <a:gd name="T65" fmla="*/ 18 h 475"/>
                  <a:gd name="T66" fmla="*/ 51 w 754"/>
                  <a:gd name="T67" fmla="*/ 21 h 475"/>
                  <a:gd name="T68" fmla="*/ 53 w 754"/>
                  <a:gd name="T69" fmla="*/ 25 h 475"/>
                  <a:gd name="T70" fmla="*/ 53 w 754"/>
                  <a:gd name="T71" fmla="*/ 26 h 475"/>
                  <a:gd name="T72" fmla="*/ 54 w 754"/>
                  <a:gd name="T73" fmla="*/ 26 h 475"/>
                  <a:gd name="T74" fmla="*/ 60 w 754"/>
                  <a:gd name="T75" fmla="*/ 29 h 475"/>
                  <a:gd name="T76" fmla="*/ 63 w 754"/>
                  <a:gd name="T77" fmla="*/ 31 h 475"/>
                  <a:gd name="T78" fmla="*/ 69 w 754"/>
                  <a:gd name="T79" fmla="*/ 36 h 475"/>
                  <a:gd name="T80" fmla="*/ 76 w 754"/>
                  <a:gd name="T81" fmla="*/ 40 h 475"/>
                  <a:gd name="T82" fmla="*/ 77 w 754"/>
                  <a:gd name="T83" fmla="*/ 42 h 475"/>
                  <a:gd name="T84" fmla="*/ 80 w 754"/>
                  <a:gd name="T85" fmla="*/ 45 h 475"/>
                  <a:gd name="T86" fmla="*/ 85 w 754"/>
                  <a:gd name="T87" fmla="*/ 52 h 475"/>
                  <a:gd name="T88" fmla="*/ 87 w 754"/>
                  <a:gd name="T89" fmla="*/ 54 h 475"/>
                  <a:gd name="T90" fmla="*/ 87 w 754"/>
                  <a:gd name="T91" fmla="*/ 54 h 475"/>
                  <a:gd name="T92" fmla="*/ 87 w 754"/>
                  <a:gd name="T93" fmla="*/ 53 h 475"/>
                  <a:gd name="T94" fmla="*/ 84 w 754"/>
                  <a:gd name="T95" fmla="*/ 51 h 475"/>
                  <a:gd name="T96" fmla="*/ 79 w 754"/>
                  <a:gd name="T97" fmla="*/ 50 h 475"/>
                  <a:gd name="T98" fmla="*/ 75 w 754"/>
                  <a:gd name="T99" fmla="*/ 49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8" name="Freeform 480"/>
              <p:cNvSpPr>
                <a:spLocks noChangeAspect="1"/>
              </p:cNvSpPr>
              <p:nvPr/>
            </p:nvSpPr>
            <p:spPr bwMode="auto">
              <a:xfrm>
                <a:off x="5878" y="834"/>
                <a:ext cx="50" cy="12"/>
              </a:xfrm>
              <a:custGeom>
                <a:avLst/>
                <a:gdLst>
                  <a:gd name="T0" fmla="*/ 12 w 103"/>
                  <a:gd name="T1" fmla="*/ 3 h 25"/>
                  <a:gd name="T2" fmla="*/ 11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9" name="Freeform 481"/>
              <p:cNvSpPr>
                <a:spLocks noChangeAspect="1"/>
              </p:cNvSpPr>
              <p:nvPr/>
            </p:nvSpPr>
            <p:spPr bwMode="auto">
              <a:xfrm>
                <a:off x="5781" y="770"/>
                <a:ext cx="53" cy="40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10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0" name="Freeform 482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4 w 37"/>
                  <a:gd name="T1" fmla="*/ 4 h 38"/>
                  <a:gd name="T2" fmla="*/ 4 w 37"/>
                  <a:gd name="T3" fmla="*/ 4 h 38"/>
                  <a:gd name="T4" fmla="*/ 4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3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2 w 37"/>
                  <a:gd name="T41" fmla="*/ 0 h 38"/>
                  <a:gd name="T42" fmla="*/ 2 w 37"/>
                  <a:gd name="T43" fmla="*/ 0 h 38"/>
                  <a:gd name="T44" fmla="*/ 2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2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3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4 w 37"/>
                  <a:gd name="T103" fmla="*/ 4 h 38"/>
                  <a:gd name="T104" fmla="*/ 4 w 37"/>
                  <a:gd name="T105" fmla="*/ 4 h 38"/>
                  <a:gd name="T106" fmla="*/ 4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1" name="Freeform 483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0 w 146"/>
                  <a:gd name="T1" fmla="*/ 20 h 181"/>
                  <a:gd name="T2" fmla="*/ 0 w 146"/>
                  <a:gd name="T3" fmla="*/ 20 h 181"/>
                  <a:gd name="T4" fmla="*/ 1 w 146"/>
                  <a:gd name="T5" fmla="*/ 20 h 181"/>
                  <a:gd name="T6" fmla="*/ 2 w 146"/>
                  <a:gd name="T7" fmla="*/ 20 h 181"/>
                  <a:gd name="T8" fmla="*/ 3 w 146"/>
                  <a:gd name="T9" fmla="*/ 19 h 181"/>
                  <a:gd name="T10" fmla="*/ 3 w 146"/>
                  <a:gd name="T11" fmla="*/ 19 h 181"/>
                  <a:gd name="T12" fmla="*/ 4 w 146"/>
                  <a:gd name="T13" fmla="*/ 19 h 181"/>
                  <a:gd name="T14" fmla="*/ 5 w 146"/>
                  <a:gd name="T15" fmla="*/ 18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9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4 w 146"/>
                  <a:gd name="T39" fmla="*/ 2 h 181"/>
                  <a:gd name="T40" fmla="*/ 15 w 146"/>
                  <a:gd name="T41" fmla="*/ 1 h 181"/>
                  <a:gd name="T42" fmla="*/ 17 w 146"/>
                  <a:gd name="T43" fmla="*/ 0 h 181"/>
                  <a:gd name="T44" fmla="*/ 17 w 146"/>
                  <a:gd name="T45" fmla="*/ 0 h 181"/>
                  <a:gd name="T46" fmla="*/ 17 w 146"/>
                  <a:gd name="T47" fmla="*/ 0 h 181"/>
                  <a:gd name="T48" fmla="*/ 16 w 146"/>
                  <a:gd name="T49" fmla="*/ 0 h 181"/>
                  <a:gd name="T50" fmla="*/ 15 w 146"/>
                  <a:gd name="T51" fmla="*/ 1 h 181"/>
                  <a:gd name="T52" fmla="*/ 14 w 146"/>
                  <a:gd name="T53" fmla="*/ 2 h 181"/>
                  <a:gd name="T54" fmla="*/ 12 w 146"/>
                  <a:gd name="T55" fmla="*/ 3 h 181"/>
                  <a:gd name="T56" fmla="*/ 11 w 146"/>
                  <a:gd name="T57" fmla="*/ 5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7 w 146"/>
                  <a:gd name="T65" fmla="*/ 11 h 181"/>
                  <a:gd name="T66" fmla="*/ 7 w 146"/>
                  <a:gd name="T67" fmla="*/ 11 h 181"/>
                  <a:gd name="T68" fmla="*/ 6 w 146"/>
                  <a:gd name="T69" fmla="*/ 12 h 181"/>
                  <a:gd name="T70" fmla="*/ 6 w 146"/>
                  <a:gd name="T71" fmla="*/ 14 h 181"/>
                  <a:gd name="T72" fmla="*/ 6 w 146"/>
                  <a:gd name="T73" fmla="*/ 15 h 181"/>
                  <a:gd name="T74" fmla="*/ 6 w 146"/>
                  <a:gd name="T75" fmla="*/ 16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9 h 181"/>
                  <a:gd name="T84" fmla="*/ 5 w 146"/>
                  <a:gd name="T85" fmla="*/ 20 h 181"/>
                  <a:gd name="T86" fmla="*/ 4 w 146"/>
                  <a:gd name="T87" fmla="*/ 20 h 181"/>
                  <a:gd name="T88" fmla="*/ 4 w 146"/>
                  <a:gd name="T89" fmla="*/ 20 h 181"/>
                  <a:gd name="T90" fmla="*/ 3 w 146"/>
                  <a:gd name="T91" fmla="*/ 21 h 181"/>
                  <a:gd name="T92" fmla="*/ 3 w 146"/>
                  <a:gd name="T93" fmla="*/ 21 h 181"/>
                  <a:gd name="T94" fmla="*/ 2 w 146"/>
                  <a:gd name="T95" fmla="*/ 22 h 181"/>
                  <a:gd name="T96" fmla="*/ 1 w 146"/>
                  <a:gd name="T97" fmla="*/ 22 h 181"/>
                  <a:gd name="T98" fmla="*/ 1 w 146"/>
                  <a:gd name="T99" fmla="*/ 21 h 181"/>
                  <a:gd name="T100" fmla="*/ 0 w 146"/>
                  <a:gd name="T101" fmla="*/ 21 h 181"/>
                  <a:gd name="T102" fmla="*/ 0 w 146"/>
                  <a:gd name="T103" fmla="*/ 21 h 181"/>
                  <a:gd name="T104" fmla="*/ 0 w 146"/>
                  <a:gd name="T105" fmla="*/ 21 h 181"/>
                  <a:gd name="T106" fmla="*/ 0 w 146"/>
                  <a:gd name="T107" fmla="*/ 21 h 181"/>
                  <a:gd name="T108" fmla="*/ 0 w 146"/>
                  <a:gd name="T109" fmla="*/ 20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2" name="Freeform 484"/>
              <p:cNvSpPr>
                <a:spLocks noChangeAspect="1"/>
              </p:cNvSpPr>
              <p:nvPr/>
            </p:nvSpPr>
            <p:spPr bwMode="auto">
              <a:xfrm>
                <a:off x="5141" y="889"/>
                <a:ext cx="23" cy="56"/>
              </a:xfrm>
              <a:custGeom>
                <a:avLst/>
                <a:gdLst>
                  <a:gd name="T0" fmla="*/ 1 w 49"/>
                  <a:gd name="T1" fmla="*/ 13 h 116"/>
                  <a:gd name="T2" fmla="*/ 1 w 49"/>
                  <a:gd name="T3" fmla="*/ 13 h 116"/>
                  <a:gd name="T4" fmla="*/ 0 w 49"/>
                  <a:gd name="T5" fmla="*/ 13 h 116"/>
                  <a:gd name="T6" fmla="*/ 0 w 49"/>
                  <a:gd name="T7" fmla="*/ 13 h 116"/>
                  <a:gd name="T8" fmla="*/ 0 w 49"/>
                  <a:gd name="T9" fmla="*/ 13 h 116"/>
                  <a:gd name="T10" fmla="*/ 1 w 49"/>
                  <a:gd name="T11" fmla="*/ 13 h 116"/>
                  <a:gd name="T12" fmla="*/ 1 w 49"/>
                  <a:gd name="T13" fmla="*/ 13 h 116"/>
                  <a:gd name="T14" fmla="*/ 1 w 49"/>
                  <a:gd name="T15" fmla="*/ 12 h 116"/>
                  <a:gd name="T16" fmla="*/ 1 w 49"/>
                  <a:gd name="T17" fmla="*/ 11 h 116"/>
                  <a:gd name="T18" fmla="*/ 1 w 49"/>
                  <a:gd name="T19" fmla="*/ 10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7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6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7 h 116"/>
                  <a:gd name="T70" fmla="*/ 1 w 49"/>
                  <a:gd name="T71" fmla="*/ 8 h 116"/>
                  <a:gd name="T72" fmla="*/ 0 w 49"/>
                  <a:gd name="T73" fmla="*/ 8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9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0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1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2 h 116"/>
                  <a:gd name="T100" fmla="*/ 1 w 49"/>
                  <a:gd name="T101" fmla="*/ 12 h 116"/>
                  <a:gd name="T102" fmla="*/ 1 w 49"/>
                  <a:gd name="T103" fmla="*/ 12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3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3" name="Freeform 485"/>
              <p:cNvSpPr>
                <a:spLocks noChangeAspect="1"/>
              </p:cNvSpPr>
              <p:nvPr/>
            </p:nvSpPr>
            <p:spPr bwMode="auto">
              <a:xfrm>
                <a:off x="5526" y="793"/>
                <a:ext cx="143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1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5 w 294"/>
                  <a:gd name="T33" fmla="*/ 11 h 202"/>
                  <a:gd name="T34" fmla="*/ 17 w 294"/>
                  <a:gd name="T35" fmla="*/ 11 h 202"/>
                  <a:gd name="T36" fmla="*/ 21 w 294"/>
                  <a:gd name="T37" fmla="*/ 11 h 202"/>
                  <a:gd name="T38" fmla="*/ 26 w 294"/>
                  <a:gd name="T39" fmla="*/ 10 h 202"/>
                  <a:gd name="T40" fmla="*/ 31 w 294"/>
                  <a:gd name="T41" fmla="*/ 10 h 202"/>
                  <a:gd name="T42" fmla="*/ 34 w 294"/>
                  <a:gd name="T43" fmla="*/ 11 h 202"/>
                  <a:gd name="T44" fmla="*/ 34 w 294"/>
                  <a:gd name="T45" fmla="*/ 12 h 202"/>
                  <a:gd name="T46" fmla="*/ 32 w 294"/>
                  <a:gd name="T47" fmla="*/ 12 h 202"/>
                  <a:gd name="T48" fmla="*/ 30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4 w 294"/>
                  <a:gd name="T57" fmla="*/ 15 h 202"/>
                  <a:gd name="T58" fmla="*/ 25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9 w 294"/>
                  <a:gd name="T65" fmla="*/ 23 h 202"/>
                  <a:gd name="T66" fmla="*/ 29 w 294"/>
                  <a:gd name="T67" fmla="*/ 23 h 202"/>
                  <a:gd name="T68" fmla="*/ 28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2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7 w 294"/>
                  <a:gd name="T81" fmla="*/ 15 h 202"/>
                  <a:gd name="T82" fmla="*/ 15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8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4" name="Freeform 486"/>
              <p:cNvSpPr>
                <a:spLocks noChangeAspect="1"/>
              </p:cNvSpPr>
              <p:nvPr/>
            </p:nvSpPr>
            <p:spPr bwMode="auto">
              <a:xfrm>
                <a:off x="5544" y="803"/>
                <a:ext cx="108" cy="60"/>
              </a:xfrm>
              <a:custGeom>
                <a:avLst/>
                <a:gdLst>
                  <a:gd name="T0" fmla="*/ 16 w 221"/>
                  <a:gd name="T1" fmla="*/ 10 h 124"/>
                  <a:gd name="T2" fmla="*/ 17 w 221"/>
                  <a:gd name="T3" fmla="*/ 11 h 124"/>
                  <a:gd name="T4" fmla="*/ 17 w 221"/>
                  <a:gd name="T5" fmla="*/ 11 h 124"/>
                  <a:gd name="T6" fmla="*/ 17 w 221"/>
                  <a:gd name="T7" fmla="*/ 11 h 124"/>
                  <a:gd name="T8" fmla="*/ 18 w 221"/>
                  <a:gd name="T9" fmla="*/ 11 h 124"/>
                  <a:gd name="T10" fmla="*/ 18 w 221"/>
                  <a:gd name="T11" fmla="*/ 11 h 124"/>
                  <a:gd name="T12" fmla="*/ 19 w 221"/>
                  <a:gd name="T13" fmla="*/ 12 h 124"/>
                  <a:gd name="T14" fmla="*/ 19 w 221"/>
                  <a:gd name="T15" fmla="*/ 13 h 124"/>
                  <a:gd name="T16" fmla="*/ 20 w 221"/>
                  <a:gd name="T17" fmla="*/ 13 h 124"/>
                  <a:gd name="T18" fmla="*/ 20 w 221"/>
                  <a:gd name="T19" fmla="*/ 14 h 124"/>
                  <a:gd name="T20" fmla="*/ 20 w 221"/>
                  <a:gd name="T21" fmla="*/ 14 h 124"/>
                  <a:gd name="T22" fmla="*/ 20 w 221"/>
                  <a:gd name="T23" fmla="*/ 14 h 124"/>
                  <a:gd name="T24" fmla="*/ 19 w 221"/>
                  <a:gd name="T25" fmla="*/ 13 h 124"/>
                  <a:gd name="T26" fmla="*/ 19 w 221"/>
                  <a:gd name="T27" fmla="*/ 13 h 124"/>
                  <a:gd name="T28" fmla="*/ 18 w 221"/>
                  <a:gd name="T29" fmla="*/ 12 h 124"/>
                  <a:gd name="T30" fmla="*/ 17 w 221"/>
                  <a:gd name="T31" fmla="*/ 12 h 124"/>
                  <a:gd name="T32" fmla="*/ 16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8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1 w 221"/>
                  <a:gd name="T89" fmla="*/ 9 h 124"/>
                  <a:gd name="T90" fmla="*/ 14 w 221"/>
                  <a:gd name="T91" fmla="*/ 9 h 124"/>
                  <a:gd name="T92" fmla="*/ 18 w 221"/>
                  <a:gd name="T93" fmla="*/ 9 h 124"/>
                  <a:gd name="T94" fmla="*/ 22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1 w 221"/>
                  <a:gd name="T105" fmla="*/ 9 h 124"/>
                  <a:gd name="T106" fmla="*/ 18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5" name="Freeform 487"/>
              <p:cNvSpPr>
                <a:spLocks noChangeAspect="1"/>
              </p:cNvSpPr>
              <p:nvPr/>
            </p:nvSpPr>
            <p:spPr bwMode="auto">
              <a:xfrm>
                <a:off x="5263" y="781"/>
                <a:ext cx="107" cy="94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6 h 192"/>
                  <a:gd name="T20" fmla="*/ 7 w 220"/>
                  <a:gd name="T21" fmla="*/ 6 h 192"/>
                  <a:gd name="T22" fmla="*/ 9 w 220"/>
                  <a:gd name="T23" fmla="*/ 7 h 192"/>
                  <a:gd name="T24" fmla="*/ 11 w 220"/>
                  <a:gd name="T25" fmla="*/ 7 h 192"/>
                  <a:gd name="T26" fmla="*/ 14 w 220"/>
                  <a:gd name="T27" fmla="*/ 8 h 192"/>
                  <a:gd name="T28" fmla="*/ 16 w 220"/>
                  <a:gd name="T29" fmla="*/ 9 h 192"/>
                  <a:gd name="T30" fmla="*/ 17 w 220"/>
                  <a:gd name="T31" fmla="*/ 9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1 h 192"/>
                  <a:gd name="T38" fmla="*/ 17 w 220"/>
                  <a:gd name="T39" fmla="*/ 12 h 192"/>
                  <a:gd name="T40" fmla="*/ 15 w 220"/>
                  <a:gd name="T41" fmla="*/ 12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3 h 192"/>
                  <a:gd name="T48" fmla="*/ 18 w 220"/>
                  <a:gd name="T49" fmla="*/ 13 h 192"/>
                  <a:gd name="T50" fmla="*/ 20 w 220"/>
                  <a:gd name="T51" fmla="*/ 13 h 192"/>
                  <a:gd name="T52" fmla="*/ 20 w 220"/>
                  <a:gd name="T53" fmla="*/ 13 h 192"/>
                  <a:gd name="T54" fmla="*/ 20 w 220"/>
                  <a:gd name="T55" fmla="*/ 14 h 192"/>
                  <a:gd name="T56" fmla="*/ 20 w 220"/>
                  <a:gd name="T57" fmla="*/ 15 h 192"/>
                  <a:gd name="T58" fmla="*/ 21 w 220"/>
                  <a:gd name="T59" fmla="*/ 17 h 192"/>
                  <a:gd name="T60" fmla="*/ 22 w 220"/>
                  <a:gd name="T61" fmla="*/ 19 h 192"/>
                  <a:gd name="T62" fmla="*/ 24 w 220"/>
                  <a:gd name="T63" fmla="*/ 21 h 192"/>
                  <a:gd name="T64" fmla="*/ 25 w 220"/>
                  <a:gd name="T65" fmla="*/ 23 h 192"/>
                  <a:gd name="T66" fmla="*/ 25 w 220"/>
                  <a:gd name="T67" fmla="*/ 22 h 192"/>
                  <a:gd name="T68" fmla="*/ 24 w 220"/>
                  <a:gd name="T69" fmla="*/ 21 h 192"/>
                  <a:gd name="T70" fmla="*/ 23 w 220"/>
                  <a:gd name="T71" fmla="*/ 18 h 192"/>
                  <a:gd name="T72" fmla="*/ 22 w 220"/>
                  <a:gd name="T73" fmla="*/ 16 h 192"/>
                  <a:gd name="T74" fmla="*/ 21 w 220"/>
                  <a:gd name="T75" fmla="*/ 13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7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5 h 192"/>
                  <a:gd name="T92" fmla="*/ 3 w 220"/>
                  <a:gd name="T93" fmla="*/ 4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6" name="Freeform 488"/>
              <p:cNvSpPr>
                <a:spLocks noChangeAspect="1"/>
              </p:cNvSpPr>
              <p:nvPr/>
            </p:nvSpPr>
            <p:spPr bwMode="auto">
              <a:xfrm>
                <a:off x="5298" y="806"/>
                <a:ext cx="50" cy="27"/>
              </a:xfrm>
              <a:custGeom>
                <a:avLst/>
                <a:gdLst>
                  <a:gd name="T0" fmla="*/ 9 w 101"/>
                  <a:gd name="T1" fmla="*/ 7 h 54"/>
                  <a:gd name="T2" fmla="*/ 9 w 101"/>
                  <a:gd name="T3" fmla="*/ 7 h 54"/>
                  <a:gd name="T4" fmla="*/ 10 w 101"/>
                  <a:gd name="T5" fmla="*/ 6 h 54"/>
                  <a:gd name="T6" fmla="*/ 10 w 101"/>
                  <a:gd name="T7" fmla="*/ 5 h 54"/>
                  <a:gd name="T8" fmla="*/ 10 w 101"/>
                  <a:gd name="T9" fmla="*/ 5 h 54"/>
                  <a:gd name="T10" fmla="*/ 10 w 101"/>
                  <a:gd name="T11" fmla="*/ 4 h 54"/>
                  <a:gd name="T12" fmla="*/ 10 w 101"/>
                  <a:gd name="T13" fmla="*/ 3 h 54"/>
                  <a:gd name="T14" fmla="*/ 9 w 101"/>
                  <a:gd name="T15" fmla="*/ 3 h 54"/>
                  <a:gd name="T16" fmla="*/ 8 w 101"/>
                  <a:gd name="T17" fmla="*/ 2 h 54"/>
                  <a:gd name="T18" fmla="*/ 6 w 101"/>
                  <a:gd name="T19" fmla="*/ 2 h 54"/>
                  <a:gd name="T20" fmla="*/ 5 w 101"/>
                  <a:gd name="T21" fmla="*/ 1 h 54"/>
                  <a:gd name="T22" fmla="*/ 4 w 101"/>
                  <a:gd name="T23" fmla="*/ 1 h 54"/>
                  <a:gd name="T24" fmla="*/ 3 w 101"/>
                  <a:gd name="T25" fmla="*/ 1 h 54"/>
                  <a:gd name="T26" fmla="*/ 2 w 101"/>
                  <a:gd name="T27" fmla="*/ 1 h 54"/>
                  <a:gd name="T28" fmla="*/ 1 w 101"/>
                  <a:gd name="T29" fmla="*/ 1 h 54"/>
                  <a:gd name="T30" fmla="*/ 0 w 101"/>
                  <a:gd name="T31" fmla="*/ 1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3 w 101"/>
                  <a:gd name="T39" fmla="*/ 0 h 54"/>
                  <a:gd name="T40" fmla="*/ 4 w 101"/>
                  <a:gd name="T41" fmla="*/ 0 h 54"/>
                  <a:gd name="T42" fmla="*/ 5 w 101"/>
                  <a:gd name="T43" fmla="*/ 1 h 54"/>
                  <a:gd name="T44" fmla="*/ 6 w 101"/>
                  <a:gd name="T45" fmla="*/ 1 h 54"/>
                  <a:gd name="T46" fmla="*/ 8 w 101"/>
                  <a:gd name="T47" fmla="*/ 1 h 54"/>
                  <a:gd name="T48" fmla="*/ 10 w 101"/>
                  <a:gd name="T49" fmla="*/ 2 h 54"/>
                  <a:gd name="T50" fmla="*/ 11 w 101"/>
                  <a:gd name="T51" fmla="*/ 3 h 54"/>
                  <a:gd name="T52" fmla="*/ 12 w 101"/>
                  <a:gd name="T53" fmla="*/ 5 h 54"/>
                  <a:gd name="T54" fmla="*/ 12 w 101"/>
                  <a:gd name="T55" fmla="*/ 5 h 54"/>
                  <a:gd name="T56" fmla="*/ 11 w 101"/>
                  <a:gd name="T57" fmla="*/ 6 h 54"/>
                  <a:gd name="T58" fmla="*/ 11 w 101"/>
                  <a:gd name="T59" fmla="*/ 7 h 54"/>
                  <a:gd name="T60" fmla="*/ 10 w 101"/>
                  <a:gd name="T61" fmla="*/ 7 h 54"/>
                  <a:gd name="T62" fmla="*/ 10 w 101"/>
                  <a:gd name="T63" fmla="*/ 7 h 54"/>
                  <a:gd name="T64" fmla="*/ 10 w 101"/>
                  <a:gd name="T65" fmla="*/ 7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7" name="Freeform 489"/>
              <p:cNvSpPr>
                <a:spLocks noChangeAspect="1"/>
              </p:cNvSpPr>
              <p:nvPr/>
            </p:nvSpPr>
            <p:spPr bwMode="auto">
              <a:xfrm>
                <a:off x="5077" y="1113"/>
                <a:ext cx="70" cy="70"/>
              </a:xfrm>
              <a:custGeom>
                <a:avLst/>
                <a:gdLst>
                  <a:gd name="T0" fmla="*/ 16 w 145"/>
                  <a:gd name="T1" fmla="*/ 15 h 142"/>
                  <a:gd name="T2" fmla="*/ 15 w 145"/>
                  <a:gd name="T3" fmla="*/ 12 h 142"/>
                  <a:gd name="T4" fmla="*/ 14 w 145"/>
                  <a:gd name="T5" fmla="*/ 10 h 142"/>
                  <a:gd name="T6" fmla="*/ 12 w 145"/>
                  <a:gd name="T7" fmla="*/ 8 h 142"/>
                  <a:gd name="T8" fmla="*/ 9 w 145"/>
                  <a:gd name="T9" fmla="*/ 7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6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5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7 h 142"/>
                  <a:gd name="T54" fmla="*/ 13 w 145"/>
                  <a:gd name="T55" fmla="*/ 7 h 142"/>
                  <a:gd name="T56" fmla="*/ 15 w 145"/>
                  <a:gd name="T57" fmla="*/ 10 h 142"/>
                  <a:gd name="T58" fmla="*/ 16 w 145"/>
                  <a:gd name="T59" fmla="*/ 13 h 142"/>
                  <a:gd name="T60" fmla="*/ 16 w 145"/>
                  <a:gd name="T61" fmla="*/ 15 h 142"/>
                  <a:gd name="T62" fmla="*/ 16 w 145"/>
                  <a:gd name="T63" fmla="*/ 16 h 142"/>
                  <a:gd name="T64" fmla="*/ 16 w 145"/>
                  <a:gd name="T65" fmla="*/ 17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8" name="Freeform 490"/>
              <p:cNvSpPr>
                <a:spLocks noChangeAspect="1"/>
              </p:cNvSpPr>
              <p:nvPr/>
            </p:nvSpPr>
            <p:spPr bwMode="auto">
              <a:xfrm>
                <a:off x="5097" y="1130"/>
                <a:ext cx="35" cy="17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0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0 h 36"/>
                  <a:gd name="T28" fmla="*/ 7 w 72"/>
                  <a:gd name="T29" fmla="*/ 0 h 36"/>
                  <a:gd name="T30" fmla="*/ 7 w 72"/>
                  <a:gd name="T31" fmla="*/ 0 h 36"/>
                  <a:gd name="T32" fmla="*/ 7 w 72"/>
                  <a:gd name="T33" fmla="*/ 0 h 36"/>
                  <a:gd name="T34" fmla="*/ 6 w 72"/>
                  <a:gd name="T35" fmla="*/ 0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3 h 36"/>
                  <a:gd name="T62" fmla="*/ 8 w 72"/>
                  <a:gd name="T63" fmla="*/ 4 h 36"/>
                  <a:gd name="T64" fmla="*/ 8 w 72"/>
                  <a:gd name="T65" fmla="*/ 4 h 36"/>
                  <a:gd name="T66" fmla="*/ 8 w 72"/>
                  <a:gd name="T67" fmla="*/ 4 h 36"/>
                  <a:gd name="T68" fmla="*/ 8 w 72"/>
                  <a:gd name="T69" fmla="*/ 4 h 36"/>
                  <a:gd name="T70" fmla="*/ 8 w 72"/>
                  <a:gd name="T71" fmla="*/ 4 h 36"/>
                  <a:gd name="T72" fmla="*/ 8 w 72"/>
                  <a:gd name="T73" fmla="*/ 3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2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9" name="Freeform 491"/>
              <p:cNvSpPr>
                <a:spLocks noChangeAspect="1"/>
              </p:cNvSpPr>
              <p:nvPr/>
            </p:nvSpPr>
            <p:spPr bwMode="auto">
              <a:xfrm>
                <a:off x="5364" y="1045"/>
                <a:ext cx="20" cy="15"/>
              </a:xfrm>
              <a:custGeom>
                <a:avLst/>
                <a:gdLst>
                  <a:gd name="T0" fmla="*/ 5 w 42"/>
                  <a:gd name="T1" fmla="*/ 4 h 29"/>
                  <a:gd name="T2" fmla="*/ 4 w 42"/>
                  <a:gd name="T3" fmla="*/ 4 h 29"/>
                  <a:gd name="T4" fmla="*/ 4 w 42"/>
                  <a:gd name="T5" fmla="*/ 3 h 29"/>
                  <a:gd name="T6" fmla="*/ 3 w 42"/>
                  <a:gd name="T7" fmla="*/ 3 h 29"/>
                  <a:gd name="T8" fmla="*/ 3 w 42"/>
                  <a:gd name="T9" fmla="*/ 2 h 29"/>
                  <a:gd name="T10" fmla="*/ 2 w 42"/>
                  <a:gd name="T11" fmla="*/ 2 h 29"/>
                  <a:gd name="T12" fmla="*/ 2 w 42"/>
                  <a:gd name="T13" fmla="*/ 2 h 29"/>
                  <a:gd name="T14" fmla="*/ 2 w 42"/>
                  <a:gd name="T15" fmla="*/ 1 h 29"/>
                  <a:gd name="T16" fmla="*/ 1 w 42"/>
                  <a:gd name="T17" fmla="*/ 1 h 29"/>
                  <a:gd name="T18" fmla="*/ 1 w 42"/>
                  <a:gd name="T19" fmla="*/ 1 h 29"/>
                  <a:gd name="T20" fmla="*/ 0 w 42"/>
                  <a:gd name="T21" fmla="*/ 0 h 29"/>
                  <a:gd name="T22" fmla="*/ 0 w 42"/>
                  <a:gd name="T23" fmla="*/ 0 h 29"/>
                  <a:gd name="T24" fmla="*/ 0 w 42"/>
                  <a:gd name="T25" fmla="*/ 1 h 29"/>
                  <a:gd name="T26" fmla="*/ 0 w 42"/>
                  <a:gd name="T27" fmla="*/ 2 h 29"/>
                  <a:gd name="T28" fmla="*/ 0 w 42"/>
                  <a:gd name="T29" fmla="*/ 2 h 29"/>
                  <a:gd name="T30" fmla="*/ 0 w 42"/>
                  <a:gd name="T31" fmla="*/ 2 h 29"/>
                  <a:gd name="T32" fmla="*/ 1 w 42"/>
                  <a:gd name="T33" fmla="*/ 3 h 29"/>
                  <a:gd name="T34" fmla="*/ 2 w 42"/>
                  <a:gd name="T35" fmla="*/ 3 h 29"/>
                  <a:gd name="T36" fmla="*/ 2 w 42"/>
                  <a:gd name="T37" fmla="*/ 3 h 29"/>
                  <a:gd name="T38" fmla="*/ 3 w 42"/>
                  <a:gd name="T39" fmla="*/ 3 h 29"/>
                  <a:gd name="T40" fmla="*/ 4 w 42"/>
                  <a:gd name="T41" fmla="*/ 4 h 29"/>
                  <a:gd name="T42" fmla="*/ 5 w 42"/>
                  <a:gd name="T43" fmla="*/ 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0" name="Freeform 492"/>
              <p:cNvSpPr>
                <a:spLocks noChangeAspect="1"/>
              </p:cNvSpPr>
              <p:nvPr/>
            </p:nvSpPr>
            <p:spPr bwMode="auto">
              <a:xfrm>
                <a:off x="5157" y="994"/>
                <a:ext cx="250" cy="144"/>
              </a:xfrm>
              <a:custGeom>
                <a:avLst/>
                <a:gdLst>
                  <a:gd name="T0" fmla="*/ 26 w 511"/>
                  <a:gd name="T1" fmla="*/ 14 h 295"/>
                  <a:gd name="T2" fmla="*/ 32 w 511"/>
                  <a:gd name="T3" fmla="*/ 13 h 295"/>
                  <a:gd name="T4" fmla="*/ 37 w 511"/>
                  <a:gd name="T5" fmla="*/ 10 h 295"/>
                  <a:gd name="T6" fmla="*/ 38 w 511"/>
                  <a:gd name="T7" fmla="*/ 9 h 295"/>
                  <a:gd name="T8" fmla="*/ 41 w 511"/>
                  <a:gd name="T9" fmla="*/ 7 h 295"/>
                  <a:gd name="T10" fmla="*/ 42 w 511"/>
                  <a:gd name="T11" fmla="*/ 5 h 295"/>
                  <a:gd name="T12" fmla="*/ 42 w 511"/>
                  <a:gd name="T13" fmla="*/ 3 h 295"/>
                  <a:gd name="T14" fmla="*/ 43 w 511"/>
                  <a:gd name="T15" fmla="*/ 2 h 295"/>
                  <a:gd name="T16" fmla="*/ 45 w 511"/>
                  <a:gd name="T17" fmla="*/ 0 h 295"/>
                  <a:gd name="T18" fmla="*/ 50 w 511"/>
                  <a:gd name="T19" fmla="*/ 0 h 295"/>
                  <a:gd name="T20" fmla="*/ 53 w 511"/>
                  <a:gd name="T21" fmla="*/ 0 h 295"/>
                  <a:gd name="T22" fmla="*/ 49 w 511"/>
                  <a:gd name="T23" fmla="*/ 1 h 295"/>
                  <a:gd name="T24" fmla="*/ 45 w 511"/>
                  <a:gd name="T25" fmla="*/ 2 h 295"/>
                  <a:gd name="T26" fmla="*/ 45 w 511"/>
                  <a:gd name="T27" fmla="*/ 4 h 295"/>
                  <a:gd name="T28" fmla="*/ 46 w 511"/>
                  <a:gd name="T29" fmla="*/ 7 h 295"/>
                  <a:gd name="T30" fmla="*/ 51 w 511"/>
                  <a:gd name="T31" fmla="*/ 8 h 295"/>
                  <a:gd name="T32" fmla="*/ 56 w 511"/>
                  <a:gd name="T33" fmla="*/ 11 h 295"/>
                  <a:gd name="T34" fmla="*/ 59 w 511"/>
                  <a:gd name="T35" fmla="*/ 18 h 295"/>
                  <a:gd name="T36" fmla="*/ 60 w 511"/>
                  <a:gd name="T37" fmla="*/ 22 h 295"/>
                  <a:gd name="T38" fmla="*/ 60 w 511"/>
                  <a:gd name="T39" fmla="*/ 21 h 295"/>
                  <a:gd name="T40" fmla="*/ 58 w 511"/>
                  <a:gd name="T41" fmla="*/ 17 h 295"/>
                  <a:gd name="T42" fmla="*/ 55 w 511"/>
                  <a:gd name="T43" fmla="*/ 13 h 295"/>
                  <a:gd name="T44" fmla="*/ 54 w 511"/>
                  <a:gd name="T45" fmla="*/ 12 h 295"/>
                  <a:gd name="T46" fmla="*/ 49 w 511"/>
                  <a:gd name="T47" fmla="*/ 10 h 295"/>
                  <a:gd name="T48" fmla="*/ 45 w 511"/>
                  <a:gd name="T49" fmla="*/ 10 h 295"/>
                  <a:gd name="T50" fmla="*/ 43 w 511"/>
                  <a:gd name="T51" fmla="*/ 10 h 295"/>
                  <a:gd name="T52" fmla="*/ 40 w 511"/>
                  <a:gd name="T53" fmla="*/ 12 h 295"/>
                  <a:gd name="T54" fmla="*/ 37 w 511"/>
                  <a:gd name="T55" fmla="*/ 14 h 295"/>
                  <a:gd name="T56" fmla="*/ 32 w 511"/>
                  <a:gd name="T57" fmla="*/ 18 h 295"/>
                  <a:gd name="T58" fmla="*/ 25 w 511"/>
                  <a:gd name="T59" fmla="*/ 18 h 295"/>
                  <a:gd name="T60" fmla="*/ 22 w 511"/>
                  <a:gd name="T61" fmla="*/ 17 h 295"/>
                  <a:gd name="T62" fmla="*/ 20 w 511"/>
                  <a:gd name="T63" fmla="*/ 18 h 295"/>
                  <a:gd name="T64" fmla="*/ 17 w 511"/>
                  <a:gd name="T65" fmla="*/ 21 h 295"/>
                  <a:gd name="T66" fmla="*/ 14 w 511"/>
                  <a:gd name="T67" fmla="*/ 23 h 295"/>
                  <a:gd name="T68" fmla="*/ 11 w 511"/>
                  <a:gd name="T69" fmla="*/ 25 h 295"/>
                  <a:gd name="T70" fmla="*/ 11 w 511"/>
                  <a:gd name="T71" fmla="*/ 28 h 295"/>
                  <a:gd name="T72" fmla="*/ 14 w 511"/>
                  <a:gd name="T73" fmla="*/ 32 h 295"/>
                  <a:gd name="T74" fmla="*/ 18 w 511"/>
                  <a:gd name="T75" fmla="*/ 34 h 295"/>
                  <a:gd name="T76" fmla="*/ 18 w 511"/>
                  <a:gd name="T77" fmla="*/ 34 h 295"/>
                  <a:gd name="T78" fmla="*/ 13 w 511"/>
                  <a:gd name="T79" fmla="*/ 34 h 295"/>
                  <a:gd name="T80" fmla="*/ 10 w 511"/>
                  <a:gd name="T81" fmla="*/ 32 h 295"/>
                  <a:gd name="T82" fmla="*/ 8 w 511"/>
                  <a:gd name="T83" fmla="*/ 30 h 295"/>
                  <a:gd name="T84" fmla="*/ 8 w 511"/>
                  <a:gd name="T85" fmla="*/ 27 h 295"/>
                  <a:gd name="T86" fmla="*/ 7 w 511"/>
                  <a:gd name="T87" fmla="*/ 25 h 295"/>
                  <a:gd name="T88" fmla="*/ 5 w 511"/>
                  <a:gd name="T89" fmla="*/ 24 h 295"/>
                  <a:gd name="T90" fmla="*/ 3 w 511"/>
                  <a:gd name="T91" fmla="*/ 23 h 295"/>
                  <a:gd name="T92" fmla="*/ 2 w 511"/>
                  <a:gd name="T93" fmla="*/ 21 h 295"/>
                  <a:gd name="T94" fmla="*/ 1 w 511"/>
                  <a:gd name="T95" fmla="*/ 20 h 295"/>
                  <a:gd name="T96" fmla="*/ 0 w 511"/>
                  <a:gd name="T97" fmla="*/ 18 h 295"/>
                  <a:gd name="T98" fmla="*/ 0 w 511"/>
                  <a:gd name="T99" fmla="*/ 17 h 295"/>
                  <a:gd name="T100" fmla="*/ 2 w 511"/>
                  <a:gd name="T101" fmla="*/ 21 h 295"/>
                  <a:gd name="T102" fmla="*/ 8 w 511"/>
                  <a:gd name="T103" fmla="*/ 23 h 295"/>
                  <a:gd name="T104" fmla="*/ 13 w 511"/>
                  <a:gd name="T105" fmla="*/ 21 h 295"/>
                  <a:gd name="T106" fmla="*/ 16 w 511"/>
                  <a:gd name="T107" fmla="*/ 18 h 295"/>
                  <a:gd name="T108" fmla="*/ 17 w 511"/>
                  <a:gd name="T109" fmla="*/ 13 h 295"/>
                  <a:gd name="T110" fmla="*/ 18 w 511"/>
                  <a:gd name="T111" fmla="*/ 10 h 295"/>
                  <a:gd name="T112" fmla="*/ 21 w 511"/>
                  <a:gd name="T113" fmla="*/ 5 h 295"/>
                  <a:gd name="T114" fmla="*/ 24 w 511"/>
                  <a:gd name="T115" fmla="*/ 4 h 295"/>
                  <a:gd name="T116" fmla="*/ 23 w 511"/>
                  <a:gd name="T117" fmla="*/ 5 h 295"/>
                  <a:gd name="T118" fmla="*/ 22 w 511"/>
                  <a:gd name="T119" fmla="*/ 10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1" name="Freeform 493"/>
              <p:cNvSpPr>
                <a:spLocks noChangeAspect="1"/>
              </p:cNvSpPr>
              <p:nvPr/>
            </p:nvSpPr>
            <p:spPr bwMode="auto">
              <a:xfrm>
                <a:off x="5180" y="1007"/>
                <a:ext cx="187" cy="122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6 h 250"/>
                  <a:gd name="T4" fmla="*/ 4 w 383"/>
                  <a:gd name="T5" fmla="*/ 24 h 250"/>
                  <a:gd name="T6" fmla="*/ 5 w 383"/>
                  <a:gd name="T7" fmla="*/ 21 h 250"/>
                  <a:gd name="T8" fmla="*/ 7 w 383"/>
                  <a:gd name="T9" fmla="*/ 20 h 250"/>
                  <a:gd name="T10" fmla="*/ 9 w 383"/>
                  <a:gd name="T11" fmla="*/ 19 h 250"/>
                  <a:gd name="T12" fmla="*/ 11 w 383"/>
                  <a:gd name="T13" fmla="*/ 17 h 250"/>
                  <a:gd name="T14" fmla="*/ 13 w 383"/>
                  <a:gd name="T15" fmla="*/ 14 h 250"/>
                  <a:gd name="T16" fmla="*/ 15 w 383"/>
                  <a:gd name="T17" fmla="*/ 13 h 250"/>
                  <a:gd name="T18" fmla="*/ 18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9 w 383"/>
                  <a:gd name="T25" fmla="*/ 12 h 250"/>
                  <a:gd name="T26" fmla="*/ 31 w 383"/>
                  <a:gd name="T27" fmla="*/ 10 h 250"/>
                  <a:gd name="T28" fmla="*/ 35 w 383"/>
                  <a:gd name="T29" fmla="*/ 7 h 250"/>
                  <a:gd name="T30" fmla="*/ 39 w 383"/>
                  <a:gd name="T31" fmla="*/ 5 h 250"/>
                  <a:gd name="T32" fmla="*/ 41 w 383"/>
                  <a:gd name="T33" fmla="*/ 5 h 250"/>
                  <a:gd name="T34" fmla="*/ 43 w 383"/>
                  <a:gd name="T35" fmla="*/ 5 h 250"/>
                  <a:gd name="T36" fmla="*/ 44 w 383"/>
                  <a:gd name="T37" fmla="*/ 6 h 250"/>
                  <a:gd name="T38" fmla="*/ 44 w 383"/>
                  <a:gd name="T39" fmla="*/ 6 h 250"/>
                  <a:gd name="T40" fmla="*/ 41 w 383"/>
                  <a:gd name="T41" fmla="*/ 5 h 250"/>
                  <a:gd name="T42" fmla="*/ 38 w 383"/>
                  <a:gd name="T43" fmla="*/ 2 h 250"/>
                  <a:gd name="T44" fmla="*/ 38 w 383"/>
                  <a:gd name="T45" fmla="*/ 0 h 250"/>
                  <a:gd name="T46" fmla="*/ 39 w 383"/>
                  <a:gd name="T47" fmla="*/ 0 h 250"/>
                  <a:gd name="T48" fmla="*/ 39 w 383"/>
                  <a:gd name="T49" fmla="*/ 0 h 250"/>
                  <a:gd name="T50" fmla="*/ 38 w 383"/>
                  <a:gd name="T51" fmla="*/ 1 h 250"/>
                  <a:gd name="T52" fmla="*/ 37 w 383"/>
                  <a:gd name="T53" fmla="*/ 3 h 250"/>
                  <a:gd name="T54" fmla="*/ 35 w 383"/>
                  <a:gd name="T55" fmla="*/ 5 h 250"/>
                  <a:gd name="T56" fmla="*/ 32 w 383"/>
                  <a:gd name="T57" fmla="*/ 8 h 250"/>
                  <a:gd name="T58" fmla="*/ 29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1 w 383"/>
                  <a:gd name="T65" fmla="*/ 12 h 250"/>
                  <a:gd name="T66" fmla="*/ 18 w 383"/>
                  <a:gd name="T67" fmla="*/ 11 h 250"/>
                  <a:gd name="T68" fmla="*/ 16 w 383"/>
                  <a:gd name="T69" fmla="*/ 10 h 250"/>
                  <a:gd name="T70" fmla="*/ 15 w 383"/>
                  <a:gd name="T71" fmla="*/ 8 h 250"/>
                  <a:gd name="T72" fmla="*/ 14 w 383"/>
                  <a:gd name="T73" fmla="*/ 9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5 h 250"/>
                  <a:gd name="T80" fmla="*/ 10 w 383"/>
                  <a:gd name="T81" fmla="*/ 17 h 250"/>
                  <a:gd name="T82" fmla="*/ 8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1 h 250"/>
                  <a:gd name="T92" fmla="*/ 2 w 383"/>
                  <a:gd name="T93" fmla="*/ 22 h 250"/>
                  <a:gd name="T94" fmla="*/ 3 w 383"/>
                  <a:gd name="T95" fmla="*/ 25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9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2" name="Freeform 494"/>
              <p:cNvSpPr>
                <a:spLocks noChangeAspect="1"/>
              </p:cNvSpPr>
              <p:nvPr/>
            </p:nvSpPr>
            <p:spPr bwMode="auto">
              <a:xfrm>
                <a:off x="5339" y="1041"/>
                <a:ext cx="20" cy="8"/>
              </a:xfrm>
              <a:custGeom>
                <a:avLst/>
                <a:gdLst>
                  <a:gd name="T0" fmla="*/ 5 w 41"/>
                  <a:gd name="T1" fmla="*/ 0 h 17"/>
                  <a:gd name="T2" fmla="*/ 4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2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4 w 41"/>
                  <a:gd name="T37" fmla="*/ 1 h 17"/>
                  <a:gd name="T38" fmla="*/ 4 w 41"/>
                  <a:gd name="T39" fmla="*/ 1 h 17"/>
                  <a:gd name="T40" fmla="*/ 4 w 41"/>
                  <a:gd name="T41" fmla="*/ 0 h 17"/>
                  <a:gd name="T42" fmla="*/ 5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3" name="Freeform 495"/>
              <p:cNvSpPr>
                <a:spLocks noChangeAspect="1"/>
              </p:cNvSpPr>
              <p:nvPr/>
            </p:nvSpPr>
            <p:spPr bwMode="auto">
              <a:xfrm>
                <a:off x="5232" y="1049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4" name="Freeform 496"/>
              <p:cNvSpPr>
                <a:spLocks noChangeAspect="1"/>
              </p:cNvSpPr>
              <p:nvPr/>
            </p:nvSpPr>
            <p:spPr bwMode="auto">
              <a:xfrm>
                <a:off x="5358" y="844"/>
                <a:ext cx="160" cy="149"/>
              </a:xfrm>
              <a:custGeom>
                <a:avLst/>
                <a:gdLst>
                  <a:gd name="T0" fmla="*/ 37 w 328"/>
                  <a:gd name="T1" fmla="*/ 16 h 305"/>
                  <a:gd name="T2" fmla="*/ 34 w 328"/>
                  <a:gd name="T3" fmla="*/ 14 h 305"/>
                  <a:gd name="T4" fmla="*/ 31 w 328"/>
                  <a:gd name="T5" fmla="*/ 12 h 305"/>
                  <a:gd name="T6" fmla="*/ 27 w 328"/>
                  <a:gd name="T7" fmla="*/ 12 h 305"/>
                  <a:gd name="T8" fmla="*/ 24 w 328"/>
                  <a:gd name="T9" fmla="*/ 14 h 305"/>
                  <a:gd name="T10" fmla="*/ 22 w 328"/>
                  <a:gd name="T11" fmla="*/ 16 h 305"/>
                  <a:gd name="T12" fmla="*/ 20 w 328"/>
                  <a:gd name="T13" fmla="*/ 19 h 305"/>
                  <a:gd name="T14" fmla="*/ 18 w 328"/>
                  <a:gd name="T15" fmla="*/ 21 h 305"/>
                  <a:gd name="T16" fmla="*/ 15 w 328"/>
                  <a:gd name="T17" fmla="*/ 23 h 305"/>
                  <a:gd name="T18" fmla="*/ 11 w 328"/>
                  <a:gd name="T19" fmla="*/ 25 h 305"/>
                  <a:gd name="T20" fmla="*/ 7 w 328"/>
                  <a:gd name="T21" fmla="*/ 28 h 305"/>
                  <a:gd name="T22" fmla="*/ 5 w 328"/>
                  <a:gd name="T23" fmla="*/ 32 h 305"/>
                  <a:gd name="T24" fmla="*/ 4 w 328"/>
                  <a:gd name="T25" fmla="*/ 34 h 305"/>
                  <a:gd name="T26" fmla="*/ 1 w 328"/>
                  <a:gd name="T27" fmla="*/ 36 h 305"/>
                  <a:gd name="T28" fmla="*/ 1 w 328"/>
                  <a:gd name="T29" fmla="*/ 35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7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5 w 328"/>
                  <a:gd name="T43" fmla="*/ 21 h 305"/>
                  <a:gd name="T44" fmla="*/ 17 w 328"/>
                  <a:gd name="T45" fmla="*/ 19 h 305"/>
                  <a:gd name="T46" fmla="*/ 19 w 328"/>
                  <a:gd name="T47" fmla="*/ 16 h 305"/>
                  <a:gd name="T48" fmla="*/ 20 w 328"/>
                  <a:gd name="T49" fmla="*/ 15 h 305"/>
                  <a:gd name="T50" fmla="*/ 20 w 328"/>
                  <a:gd name="T51" fmla="*/ 12 h 305"/>
                  <a:gd name="T52" fmla="*/ 19 w 328"/>
                  <a:gd name="T53" fmla="*/ 9 h 305"/>
                  <a:gd name="T54" fmla="*/ 17 w 328"/>
                  <a:gd name="T55" fmla="*/ 8 h 305"/>
                  <a:gd name="T56" fmla="*/ 15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9 h 305"/>
                  <a:gd name="T64" fmla="*/ 0 w 328"/>
                  <a:gd name="T65" fmla="*/ 10 h 305"/>
                  <a:gd name="T66" fmla="*/ 5 w 328"/>
                  <a:gd name="T67" fmla="*/ 6 h 305"/>
                  <a:gd name="T68" fmla="*/ 11 w 328"/>
                  <a:gd name="T69" fmla="*/ 6 h 305"/>
                  <a:gd name="T70" fmla="*/ 16 w 328"/>
                  <a:gd name="T71" fmla="*/ 6 h 305"/>
                  <a:gd name="T72" fmla="*/ 17 w 328"/>
                  <a:gd name="T73" fmla="*/ 6 h 305"/>
                  <a:gd name="T74" fmla="*/ 18 w 328"/>
                  <a:gd name="T75" fmla="*/ 5 h 305"/>
                  <a:gd name="T76" fmla="*/ 19 w 328"/>
                  <a:gd name="T77" fmla="*/ 4 h 305"/>
                  <a:gd name="T78" fmla="*/ 21 w 328"/>
                  <a:gd name="T79" fmla="*/ 1 h 305"/>
                  <a:gd name="T80" fmla="*/ 26 w 328"/>
                  <a:gd name="T81" fmla="*/ 0 h 305"/>
                  <a:gd name="T82" fmla="*/ 26 w 328"/>
                  <a:gd name="T83" fmla="*/ 0 h 305"/>
                  <a:gd name="T84" fmla="*/ 22 w 328"/>
                  <a:gd name="T85" fmla="*/ 2 h 305"/>
                  <a:gd name="T86" fmla="*/ 20 w 328"/>
                  <a:gd name="T87" fmla="*/ 6 h 305"/>
                  <a:gd name="T88" fmla="*/ 20 w 328"/>
                  <a:gd name="T89" fmla="*/ 9 h 305"/>
                  <a:gd name="T90" fmla="*/ 22 w 328"/>
                  <a:gd name="T91" fmla="*/ 10 h 305"/>
                  <a:gd name="T92" fmla="*/ 23 w 328"/>
                  <a:gd name="T93" fmla="*/ 10 h 305"/>
                  <a:gd name="T94" fmla="*/ 24 w 328"/>
                  <a:gd name="T95" fmla="*/ 10 h 305"/>
                  <a:gd name="T96" fmla="*/ 27 w 328"/>
                  <a:gd name="T97" fmla="*/ 10 h 305"/>
                  <a:gd name="T98" fmla="*/ 30 w 328"/>
                  <a:gd name="T99" fmla="*/ 10 h 305"/>
                  <a:gd name="T100" fmla="*/ 34 w 328"/>
                  <a:gd name="T101" fmla="*/ 11 h 305"/>
                  <a:gd name="T102" fmla="*/ 35 w 328"/>
                  <a:gd name="T103" fmla="*/ 12 h 305"/>
                  <a:gd name="T104" fmla="*/ 37 w 328"/>
                  <a:gd name="T105" fmla="*/ 14 h 305"/>
                  <a:gd name="T106" fmla="*/ 38 w 328"/>
                  <a:gd name="T107" fmla="*/ 17 h 305"/>
                  <a:gd name="T108" fmla="*/ 38 w 328"/>
                  <a:gd name="T109" fmla="*/ 19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5" name="Freeform 497"/>
              <p:cNvSpPr>
                <a:spLocks noChangeAspect="1"/>
              </p:cNvSpPr>
              <p:nvPr/>
            </p:nvSpPr>
            <p:spPr bwMode="auto">
              <a:xfrm>
                <a:off x="5408" y="862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6" name="Freeform 498"/>
              <p:cNvSpPr>
                <a:spLocks noChangeAspect="1"/>
              </p:cNvSpPr>
              <p:nvPr/>
            </p:nvSpPr>
            <p:spPr bwMode="auto">
              <a:xfrm>
                <a:off x="5505" y="889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7" name="Freeform 499"/>
              <p:cNvSpPr>
                <a:spLocks noChangeAspect="1"/>
              </p:cNvSpPr>
              <p:nvPr/>
            </p:nvSpPr>
            <p:spPr bwMode="auto">
              <a:xfrm>
                <a:off x="5427" y="846"/>
                <a:ext cx="22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8" name="Freeform 500"/>
              <p:cNvSpPr>
                <a:spLocks noChangeAspect="1"/>
              </p:cNvSpPr>
              <p:nvPr/>
            </p:nvSpPr>
            <p:spPr bwMode="auto">
              <a:xfrm>
                <a:off x="5414" y="860"/>
                <a:ext cx="10" cy="8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2 w 20"/>
                  <a:gd name="T7" fmla="*/ 1 h 17"/>
                  <a:gd name="T8" fmla="*/ 1 w 20"/>
                  <a:gd name="T9" fmla="*/ 1 h 17"/>
                  <a:gd name="T10" fmla="*/ 1 w 20"/>
                  <a:gd name="T11" fmla="*/ 1 h 17"/>
                  <a:gd name="T12" fmla="*/ 1 w 20"/>
                  <a:gd name="T13" fmla="*/ 1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1 h 17"/>
                  <a:gd name="T32" fmla="*/ 1 w 20"/>
                  <a:gd name="T33" fmla="*/ 0 h 17"/>
                  <a:gd name="T34" fmla="*/ 1 w 20"/>
                  <a:gd name="T35" fmla="*/ 0 h 17"/>
                  <a:gd name="T36" fmla="*/ 1 w 20"/>
                  <a:gd name="T37" fmla="*/ 0 h 17"/>
                  <a:gd name="T38" fmla="*/ 1 w 20"/>
                  <a:gd name="T39" fmla="*/ 0 h 17"/>
                  <a:gd name="T40" fmla="*/ 2 w 20"/>
                  <a:gd name="T41" fmla="*/ 0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9" name="Freeform 501"/>
              <p:cNvSpPr>
                <a:spLocks noChangeAspect="1"/>
              </p:cNvSpPr>
              <p:nvPr/>
            </p:nvSpPr>
            <p:spPr bwMode="auto">
              <a:xfrm>
                <a:off x="5224" y="1369"/>
                <a:ext cx="127" cy="95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9 h 194"/>
                  <a:gd name="T8" fmla="*/ 5 w 262"/>
                  <a:gd name="T9" fmla="*/ 10 h 194"/>
                  <a:gd name="T10" fmla="*/ 6 w 262"/>
                  <a:gd name="T11" fmla="*/ 11 h 194"/>
                  <a:gd name="T12" fmla="*/ 8 w 262"/>
                  <a:gd name="T13" fmla="*/ 11 h 194"/>
                  <a:gd name="T14" fmla="*/ 11 w 262"/>
                  <a:gd name="T15" fmla="*/ 11 h 194"/>
                  <a:gd name="T16" fmla="*/ 13 w 262"/>
                  <a:gd name="T17" fmla="*/ 10 h 194"/>
                  <a:gd name="T18" fmla="*/ 16 w 262"/>
                  <a:gd name="T19" fmla="*/ 10 h 194"/>
                  <a:gd name="T20" fmla="*/ 17 w 262"/>
                  <a:gd name="T21" fmla="*/ 9 h 194"/>
                  <a:gd name="T22" fmla="*/ 19 w 262"/>
                  <a:gd name="T23" fmla="*/ 9 h 194"/>
                  <a:gd name="T24" fmla="*/ 21 w 262"/>
                  <a:gd name="T25" fmla="*/ 9 h 194"/>
                  <a:gd name="T26" fmla="*/ 23 w 262"/>
                  <a:gd name="T27" fmla="*/ 8 h 194"/>
                  <a:gd name="T28" fmla="*/ 26 w 262"/>
                  <a:gd name="T29" fmla="*/ 8 h 194"/>
                  <a:gd name="T30" fmla="*/ 29 w 262"/>
                  <a:gd name="T31" fmla="*/ 8 h 194"/>
                  <a:gd name="T32" fmla="*/ 30 w 262"/>
                  <a:gd name="T33" fmla="*/ 8 h 194"/>
                  <a:gd name="T34" fmla="*/ 29 w 262"/>
                  <a:gd name="T35" fmla="*/ 9 h 194"/>
                  <a:gd name="T36" fmla="*/ 26 w 262"/>
                  <a:gd name="T37" fmla="*/ 9 h 194"/>
                  <a:gd name="T38" fmla="*/ 22 w 262"/>
                  <a:gd name="T39" fmla="*/ 10 h 194"/>
                  <a:gd name="T40" fmla="*/ 18 w 262"/>
                  <a:gd name="T41" fmla="*/ 11 h 194"/>
                  <a:gd name="T42" fmla="*/ 16 w 262"/>
                  <a:gd name="T43" fmla="*/ 12 h 194"/>
                  <a:gd name="T44" fmla="*/ 15 w 262"/>
                  <a:gd name="T45" fmla="*/ 12 h 194"/>
                  <a:gd name="T46" fmla="*/ 13 w 262"/>
                  <a:gd name="T47" fmla="*/ 14 h 194"/>
                  <a:gd name="T48" fmla="*/ 10 w 262"/>
                  <a:gd name="T49" fmla="*/ 16 h 194"/>
                  <a:gd name="T50" fmla="*/ 8 w 262"/>
                  <a:gd name="T51" fmla="*/ 19 h 194"/>
                  <a:gd name="T52" fmla="*/ 7 w 262"/>
                  <a:gd name="T53" fmla="*/ 20 h 194"/>
                  <a:gd name="T54" fmla="*/ 6 w 262"/>
                  <a:gd name="T55" fmla="*/ 21 h 194"/>
                  <a:gd name="T56" fmla="*/ 6 w 262"/>
                  <a:gd name="T57" fmla="*/ 21 h 194"/>
                  <a:gd name="T58" fmla="*/ 5 w 262"/>
                  <a:gd name="T59" fmla="*/ 22 h 194"/>
                  <a:gd name="T60" fmla="*/ 5 w 262"/>
                  <a:gd name="T61" fmla="*/ 23 h 194"/>
                  <a:gd name="T62" fmla="*/ 4 w 262"/>
                  <a:gd name="T63" fmla="*/ 23 h 194"/>
                  <a:gd name="T64" fmla="*/ 3 w 262"/>
                  <a:gd name="T65" fmla="*/ 23 h 194"/>
                  <a:gd name="T66" fmla="*/ 3 w 262"/>
                  <a:gd name="T67" fmla="*/ 22 h 194"/>
                  <a:gd name="T68" fmla="*/ 3 w 262"/>
                  <a:gd name="T69" fmla="*/ 21 h 194"/>
                  <a:gd name="T70" fmla="*/ 4 w 262"/>
                  <a:gd name="T71" fmla="*/ 21 h 194"/>
                  <a:gd name="T72" fmla="*/ 4 w 262"/>
                  <a:gd name="T73" fmla="*/ 20 h 194"/>
                  <a:gd name="T74" fmla="*/ 4 w 262"/>
                  <a:gd name="T75" fmla="*/ 19 h 194"/>
                  <a:gd name="T76" fmla="*/ 4 w 262"/>
                  <a:gd name="T77" fmla="*/ 19 h 194"/>
                  <a:gd name="T78" fmla="*/ 5 w 262"/>
                  <a:gd name="T79" fmla="*/ 19 h 194"/>
                  <a:gd name="T80" fmla="*/ 6 w 262"/>
                  <a:gd name="T81" fmla="*/ 17 h 194"/>
                  <a:gd name="T82" fmla="*/ 7 w 262"/>
                  <a:gd name="T83" fmla="*/ 15 h 194"/>
                  <a:gd name="T84" fmla="*/ 9 w 262"/>
                  <a:gd name="T85" fmla="*/ 14 h 194"/>
                  <a:gd name="T86" fmla="*/ 10 w 262"/>
                  <a:gd name="T87" fmla="*/ 13 h 194"/>
                  <a:gd name="T88" fmla="*/ 10 w 262"/>
                  <a:gd name="T89" fmla="*/ 13 h 194"/>
                  <a:gd name="T90" fmla="*/ 9 w 262"/>
                  <a:gd name="T91" fmla="*/ 13 h 194"/>
                  <a:gd name="T92" fmla="*/ 8 w 262"/>
                  <a:gd name="T93" fmla="*/ 13 h 194"/>
                  <a:gd name="T94" fmla="*/ 7 w 262"/>
                  <a:gd name="T95" fmla="*/ 13 h 194"/>
                  <a:gd name="T96" fmla="*/ 5 w 262"/>
                  <a:gd name="T97" fmla="*/ 12 h 194"/>
                  <a:gd name="T98" fmla="*/ 5 w 262"/>
                  <a:gd name="T99" fmla="*/ 12 h 194"/>
                  <a:gd name="T100" fmla="*/ 1 w 262"/>
                  <a:gd name="T101" fmla="*/ 9 h 194"/>
                  <a:gd name="T102" fmla="*/ 0 w 262"/>
                  <a:gd name="T103" fmla="*/ 6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0" name="Freeform 502"/>
              <p:cNvSpPr>
                <a:spLocks noChangeAspect="1"/>
              </p:cNvSpPr>
              <p:nvPr/>
            </p:nvSpPr>
            <p:spPr bwMode="auto">
              <a:xfrm>
                <a:off x="5246" y="1409"/>
                <a:ext cx="63" cy="44"/>
              </a:xfrm>
              <a:custGeom>
                <a:avLst/>
                <a:gdLst>
                  <a:gd name="T0" fmla="*/ 14 w 131"/>
                  <a:gd name="T1" fmla="*/ 0 h 90"/>
                  <a:gd name="T2" fmla="*/ 13 w 131"/>
                  <a:gd name="T3" fmla="*/ 0 h 90"/>
                  <a:gd name="T4" fmla="*/ 12 w 131"/>
                  <a:gd name="T5" fmla="*/ 0 h 90"/>
                  <a:gd name="T6" fmla="*/ 10 w 131"/>
                  <a:gd name="T7" fmla="*/ 1 h 90"/>
                  <a:gd name="T8" fmla="*/ 9 w 131"/>
                  <a:gd name="T9" fmla="*/ 2 h 90"/>
                  <a:gd name="T10" fmla="*/ 8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7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0 w 131"/>
                  <a:gd name="T71" fmla="*/ 0 h 90"/>
                  <a:gd name="T72" fmla="*/ 12 w 131"/>
                  <a:gd name="T73" fmla="*/ 0 h 90"/>
                  <a:gd name="T74" fmla="*/ 13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1" name="Freeform 503"/>
              <p:cNvSpPr>
                <a:spLocks noChangeAspect="1"/>
              </p:cNvSpPr>
              <p:nvPr/>
            </p:nvSpPr>
            <p:spPr bwMode="auto">
              <a:xfrm>
                <a:off x="5259" y="1411"/>
                <a:ext cx="41" cy="27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6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2" name="Freeform 504"/>
              <p:cNvSpPr>
                <a:spLocks noChangeAspect="1"/>
              </p:cNvSpPr>
              <p:nvPr/>
            </p:nvSpPr>
            <p:spPr bwMode="auto">
              <a:xfrm>
                <a:off x="5265" y="1409"/>
                <a:ext cx="44" cy="10"/>
              </a:xfrm>
              <a:custGeom>
                <a:avLst/>
                <a:gdLst>
                  <a:gd name="T0" fmla="*/ 10 w 92"/>
                  <a:gd name="T1" fmla="*/ 0 h 19"/>
                  <a:gd name="T2" fmla="*/ 10 w 92"/>
                  <a:gd name="T3" fmla="*/ 0 h 19"/>
                  <a:gd name="T4" fmla="*/ 9 w 92"/>
                  <a:gd name="T5" fmla="*/ 1 h 19"/>
                  <a:gd name="T6" fmla="*/ 8 w 92"/>
                  <a:gd name="T7" fmla="*/ 1 h 19"/>
                  <a:gd name="T8" fmla="*/ 6 w 92"/>
                  <a:gd name="T9" fmla="*/ 1 h 19"/>
                  <a:gd name="T10" fmla="*/ 5 w 92"/>
                  <a:gd name="T11" fmla="*/ 2 h 19"/>
                  <a:gd name="T12" fmla="*/ 4 w 92"/>
                  <a:gd name="T13" fmla="*/ 2 h 19"/>
                  <a:gd name="T14" fmla="*/ 2 w 92"/>
                  <a:gd name="T15" fmla="*/ 2 h 19"/>
                  <a:gd name="T16" fmla="*/ 1 w 92"/>
                  <a:gd name="T17" fmla="*/ 2 h 19"/>
                  <a:gd name="T18" fmla="*/ 0 w 92"/>
                  <a:gd name="T19" fmla="*/ 3 h 19"/>
                  <a:gd name="T20" fmla="*/ 0 w 92"/>
                  <a:gd name="T21" fmla="*/ 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3" name="Freeform 505"/>
              <p:cNvSpPr>
                <a:spLocks noChangeAspect="1"/>
              </p:cNvSpPr>
              <p:nvPr/>
            </p:nvSpPr>
            <p:spPr bwMode="auto">
              <a:xfrm>
                <a:off x="5188" y="876"/>
                <a:ext cx="49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1 w 99"/>
                  <a:gd name="T19" fmla="*/ 0 h 51"/>
                  <a:gd name="T20" fmla="*/ 12 w 99"/>
                  <a:gd name="T21" fmla="*/ 0 h 51"/>
                  <a:gd name="T22" fmla="*/ 12 w 99"/>
                  <a:gd name="T23" fmla="*/ 0 h 51"/>
                  <a:gd name="T24" fmla="*/ 11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4" name="Freeform 506"/>
              <p:cNvSpPr>
                <a:spLocks noChangeAspect="1"/>
              </p:cNvSpPr>
              <p:nvPr/>
            </p:nvSpPr>
            <p:spPr bwMode="auto">
              <a:xfrm>
                <a:off x="5172" y="910"/>
                <a:ext cx="23" cy="24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3 h 49"/>
                  <a:gd name="T12" fmla="*/ 0 w 47"/>
                  <a:gd name="T13" fmla="*/ 3 h 49"/>
                  <a:gd name="T14" fmla="*/ 0 w 47"/>
                  <a:gd name="T15" fmla="*/ 4 h 49"/>
                  <a:gd name="T16" fmla="*/ 0 w 47"/>
                  <a:gd name="T17" fmla="*/ 4 h 49"/>
                  <a:gd name="T18" fmla="*/ 0 w 47"/>
                  <a:gd name="T19" fmla="*/ 5 h 49"/>
                  <a:gd name="T20" fmla="*/ 0 w 47"/>
                  <a:gd name="T21" fmla="*/ 6 h 49"/>
                  <a:gd name="T22" fmla="*/ 0 w 47"/>
                  <a:gd name="T23" fmla="*/ 6 h 49"/>
                  <a:gd name="T24" fmla="*/ 0 w 47"/>
                  <a:gd name="T25" fmla="*/ 6 h 49"/>
                  <a:gd name="T26" fmla="*/ 0 w 47"/>
                  <a:gd name="T27" fmla="*/ 6 h 49"/>
                  <a:gd name="T28" fmla="*/ 0 w 47"/>
                  <a:gd name="T29" fmla="*/ 6 h 49"/>
                  <a:gd name="T30" fmla="*/ 0 w 47"/>
                  <a:gd name="T31" fmla="*/ 6 h 49"/>
                  <a:gd name="T32" fmla="*/ 1 w 47"/>
                  <a:gd name="T33" fmla="*/ 6 h 49"/>
                  <a:gd name="T34" fmla="*/ 1 w 47"/>
                  <a:gd name="T35" fmla="*/ 6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5 h 49"/>
                  <a:gd name="T44" fmla="*/ 1 w 47"/>
                  <a:gd name="T45" fmla="*/ 5 h 49"/>
                  <a:gd name="T46" fmla="*/ 2 w 47"/>
                  <a:gd name="T47" fmla="*/ 4 h 49"/>
                  <a:gd name="T48" fmla="*/ 2 w 47"/>
                  <a:gd name="T49" fmla="*/ 4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5" name="Freeform 507"/>
              <p:cNvSpPr>
                <a:spLocks noChangeAspect="1"/>
              </p:cNvSpPr>
              <p:nvPr/>
            </p:nvSpPr>
            <p:spPr bwMode="auto">
              <a:xfrm>
                <a:off x="5551" y="869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6" name="Freeform 508"/>
              <p:cNvSpPr>
                <a:spLocks noChangeAspect="1"/>
              </p:cNvSpPr>
              <p:nvPr/>
            </p:nvSpPr>
            <p:spPr bwMode="auto">
              <a:xfrm>
                <a:off x="5147" y="1205"/>
                <a:ext cx="216" cy="73"/>
              </a:xfrm>
              <a:custGeom>
                <a:avLst/>
                <a:gdLst>
                  <a:gd name="T0" fmla="*/ 49 w 441"/>
                  <a:gd name="T1" fmla="*/ 4 h 149"/>
                  <a:gd name="T2" fmla="*/ 46 w 441"/>
                  <a:gd name="T3" fmla="*/ 3 h 149"/>
                  <a:gd name="T4" fmla="*/ 41 w 441"/>
                  <a:gd name="T5" fmla="*/ 1 h 149"/>
                  <a:gd name="T6" fmla="*/ 38 w 441"/>
                  <a:gd name="T7" fmla="*/ 0 h 149"/>
                  <a:gd name="T8" fmla="*/ 34 w 441"/>
                  <a:gd name="T9" fmla="*/ 0 h 149"/>
                  <a:gd name="T10" fmla="*/ 32 w 441"/>
                  <a:gd name="T11" fmla="*/ 0 h 149"/>
                  <a:gd name="T12" fmla="*/ 25 w 441"/>
                  <a:gd name="T13" fmla="*/ 0 h 149"/>
                  <a:gd name="T14" fmla="*/ 19 w 441"/>
                  <a:gd name="T15" fmla="*/ 0 h 149"/>
                  <a:gd name="T16" fmla="*/ 13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9 w 441"/>
                  <a:gd name="T39" fmla="*/ 2 h 149"/>
                  <a:gd name="T40" fmla="*/ 9 w 441"/>
                  <a:gd name="T41" fmla="*/ 3 h 149"/>
                  <a:gd name="T42" fmla="*/ 9 w 441"/>
                  <a:gd name="T43" fmla="*/ 5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8 h 149"/>
                  <a:gd name="T50" fmla="*/ 4 w 441"/>
                  <a:gd name="T51" fmla="*/ 9 h 149"/>
                  <a:gd name="T52" fmla="*/ 3 w 441"/>
                  <a:gd name="T53" fmla="*/ 11 h 149"/>
                  <a:gd name="T54" fmla="*/ 2 w 441"/>
                  <a:gd name="T55" fmla="*/ 12 h 149"/>
                  <a:gd name="T56" fmla="*/ 3 w 441"/>
                  <a:gd name="T57" fmla="*/ 12 h 149"/>
                  <a:gd name="T58" fmla="*/ 3 w 441"/>
                  <a:gd name="T59" fmla="*/ 11 h 149"/>
                  <a:gd name="T60" fmla="*/ 3 w 441"/>
                  <a:gd name="T61" fmla="*/ 11 h 149"/>
                  <a:gd name="T62" fmla="*/ 2 w 441"/>
                  <a:gd name="T63" fmla="*/ 10 h 149"/>
                  <a:gd name="T64" fmla="*/ 3 w 441"/>
                  <a:gd name="T65" fmla="*/ 10 h 149"/>
                  <a:gd name="T66" fmla="*/ 7 w 441"/>
                  <a:gd name="T67" fmla="*/ 8 h 149"/>
                  <a:gd name="T68" fmla="*/ 13 w 441"/>
                  <a:gd name="T69" fmla="*/ 5 h 149"/>
                  <a:gd name="T70" fmla="*/ 18 w 441"/>
                  <a:gd name="T71" fmla="*/ 3 h 149"/>
                  <a:gd name="T72" fmla="*/ 24 w 441"/>
                  <a:gd name="T73" fmla="*/ 3 h 149"/>
                  <a:gd name="T74" fmla="*/ 31 w 441"/>
                  <a:gd name="T75" fmla="*/ 3 h 149"/>
                  <a:gd name="T76" fmla="*/ 35 w 441"/>
                  <a:gd name="T77" fmla="*/ 4 h 149"/>
                  <a:gd name="T78" fmla="*/ 37 w 441"/>
                  <a:gd name="T79" fmla="*/ 5 h 149"/>
                  <a:gd name="T80" fmla="*/ 37 w 441"/>
                  <a:gd name="T81" fmla="*/ 6 h 149"/>
                  <a:gd name="T82" fmla="*/ 35 w 441"/>
                  <a:gd name="T83" fmla="*/ 9 h 149"/>
                  <a:gd name="T84" fmla="*/ 35 w 441"/>
                  <a:gd name="T85" fmla="*/ 13 h 149"/>
                  <a:gd name="T86" fmla="*/ 36 w 441"/>
                  <a:gd name="T87" fmla="*/ 18 h 149"/>
                  <a:gd name="T88" fmla="*/ 36 w 441"/>
                  <a:gd name="T89" fmla="*/ 17 h 149"/>
                  <a:gd name="T90" fmla="*/ 37 w 441"/>
                  <a:gd name="T91" fmla="*/ 16 h 149"/>
                  <a:gd name="T92" fmla="*/ 39 w 441"/>
                  <a:gd name="T93" fmla="*/ 13 h 149"/>
                  <a:gd name="T94" fmla="*/ 40 w 441"/>
                  <a:gd name="T95" fmla="*/ 10 h 149"/>
                  <a:gd name="T96" fmla="*/ 42 w 441"/>
                  <a:gd name="T97" fmla="*/ 8 h 149"/>
                  <a:gd name="T98" fmla="*/ 42 w 441"/>
                  <a:gd name="T99" fmla="*/ 7 h 149"/>
                  <a:gd name="T100" fmla="*/ 44 w 441"/>
                  <a:gd name="T101" fmla="*/ 6 h 149"/>
                  <a:gd name="T102" fmla="*/ 46 w 441"/>
                  <a:gd name="T103" fmla="*/ 6 h 149"/>
                  <a:gd name="T104" fmla="*/ 48 w 441"/>
                  <a:gd name="T105" fmla="*/ 6 h 149"/>
                  <a:gd name="T106" fmla="*/ 49 w 441"/>
                  <a:gd name="T107" fmla="*/ 6 h 149"/>
                  <a:gd name="T108" fmla="*/ 51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7" name="Freeform 509"/>
              <p:cNvSpPr>
                <a:spLocks noChangeAspect="1"/>
              </p:cNvSpPr>
              <p:nvPr/>
            </p:nvSpPr>
            <p:spPr bwMode="auto">
              <a:xfrm>
                <a:off x="5145" y="1208"/>
                <a:ext cx="217" cy="61"/>
              </a:xfrm>
              <a:custGeom>
                <a:avLst/>
                <a:gdLst>
                  <a:gd name="T0" fmla="*/ 48 w 445"/>
                  <a:gd name="T1" fmla="*/ 4 h 124"/>
                  <a:gd name="T2" fmla="*/ 44 w 445"/>
                  <a:gd name="T3" fmla="*/ 2 h 124"/>
                  <a:gd name="T4" fmla="*/ 40 w 445"/>
                  <a:gd name="T5" fmla="*/ 1 h 124"/>
                  <a:gd name="T6" fmla="*/ 37 w 445"/>
                  <a:gd name="T7" fmla="*/ 0 h 124"/>
                  <a:gd name="T8" fmla="*/ 33 w 445"/>
                  <a:gd name="T9" fmla="*/ 0 h 124"/>
                  <a:gd name="T10" fmla="*/ 31 w 445"/>
                  <a:gd name="T11" fmla="*/ 0 h 124"/>
                  <a:gd name="T12" fmla="*/ 26 w 445"/>
                  <a:gd name="T13" fmla="*/ 0 h 124"/>
                  <a:gd name="T14" fmla="*/ 21 w 445"/>
                  <a:gd name="T15" fmla="*/ 0 h 124"/>
                  <a:gd name="T16" fmla="*/ 17 w 445"/>
                  <a:gd name="T17" fmla="*/ 1 h 124"/>
                  <a:gd name="T18" fmla="*/ 11 w 445"/>
                  <a:gd name="T19" fmla="*/ 1 h 124"/>
                  <a:gd name="T20" fmla="*/ 5 w 445"/>
                  <a:gd name="T21" fmla="*/ 0 h 124"/>
                  <a:gd name="T22" fmla="*/ 4 w 445"/>
                  <a:gd name="T23" fmla="*/ 0 h 124"/>
                  <a:gd name="T24" fmla="*/ 4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3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8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10 h 124"/>
                  <a:gd name="T58" fmla="*/ 2 w 445"/>
                  <a:gd name="T59" fmla="*/ 9 h 124"/>
                  <a:gd name="T60" fmla="*/ 2 w 445"/>
                  <a:gd name="T61" fmla="*/ 9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4 h 124"/>
                  <a:gd name="T70" fmla="*/ 19 w 445"/>
                  <a:gd name="T71" fmla="*/ 2 h 124"/>
                  <a:gd name="T72" fmla="*/ 24 w 445"/>
                  <a:gd name="T73" fmla="*/ 1 h 124"/>
                  <a:gd name="T74" fmla="*/ 32 w 445"/>
                  <a:gd name="T75" fmla="*/ 1 h 124"/>
                  <a:gd name="T76" fmla="*/ 37 w 445"/>
                  <a:gd name="T77" fmla="*/ 2 h 124"/>
                  <a:gd name="T78" fmla="*/ 39 w 445"/>
                  <a:gd name="T79" fmla="*/ 2 h 124"/>
                  <a:gd name="T80" fmla="*/ 39 w 445"/>
                  <a:gd name="T81" fmla="*/ 4 h 124"/>
                  <a:gd name="T82" fmla="*/ 38 w 445"/>
                  <a:gd name="T83" fmla="*/ 6 h 124"/>
                  <a:gd name="T84" fmla="*/ 37 w 445"/>
                  <a:gd name="T85" fmla="*/ 10 h 124"/>
                  <a:gd name="T86" fmla="*/ 37 w 445"/>
                  <a:gd name="T87" fmla="*/ 15 h 124"/>
                  <a:gd name="T88" fmla="*/ 37 w 445"/>
                  <a:gd name="T89" fmla="*/ 15 h 124"/>
                  <a:gd name="T90" fmla="*/ 37 w 445"/>
                  <a:gd name="T91" fmla="*/ 14 h 124"/>
                  <a:gd name="T92" fmla="*/ 38 w 445"/>
                  <a:gd name="T93" fmla="*/ 11 h 124"/>
                  <a:gd name="T94" fmla="*/ 38 w 445"/>
                  <a:gd name="T95" fmla="*/ 9 h 124"/>
                  <a:gd name="T96" fmla="*/ 39 w 445"/>
                  <a:gd name="T97" fmla="*/ 6 h 124"/>
                  <a:gd name="T98" fmla="*/ 39 w 445"/>
                  <a:gd name="T99" fmla="*/ 5 h 124"/>
                  <a:gd name="T100" fmla="*/ 40 w 445"/>
                  <a:gd name="T101" fmla="*/ 4 h 124"/>
                  <a:gd name="T102" fmla="*/ 41 w 445"/>
                  <a:gd name="T103" fmla="*/ 4 h 124"/>
                  <a:gd name="T104" fmla="*/ 42 w 445"/>
                  <a:gd name="T105" fmla="*/ 4 h 124"/>
                  <a:gd name="T106" fmla="*/ 43 w 445"/>
                  <a:gd name="T107" fmla="*/ 4 h 124"/>
                  <a:gd name="T108" fmla="*/ 43 w 445"/>
                  <a:gd name="T109" fmla="*/ 4 h 124"/>
                  <a:gd name="T110" fmla="*/ 44 w 445"/>
                  <a:gd name="T111" fmla="*/ 3 h 124"/>
                  <a:gd name="T112" fmla="*/ 46 w 445"/>
                  <a:gd name="T113" fmla="*/ 4 h 124"/>
                  <a:gd name="T114" fmla="*/ 47 w 445"/>
                  <a:gd name="T115" fmla="*/ 4 h 124"/>
                  <a:gd name="T116" fmla="*/ 49 w 445"/>
                  <a:gd name="T117" fmla="*/ 5 h 124"/>
                  <a:gd name="T118" fmla="*/ 50 w 445"/>
                  <a:gd name="T119" fmla="*/ 5 h 124"/>
                  <a:gd name="T120" fmla="*/ 50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8" name="Freeform 510"/>
              <p:cNvSpPr>
                <a:spLocks noChangeAspect="1"/>
              </p:cNvSpPr>
              <p:nvPr/>
            </p:nvSpPr>
            <p:spPr bwMode="auto">
              <a:xfrm>
                <a:off x="5049" y="1151"/>
                <a:ext cx="188" cy="380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8 h 778"/>
                  <a:gd name="T16" fmla="*/ 1 w 384"/>
                  <a:gd name="T17" fmla="*/ 21 h 778"/>
                  <a:gd name="T18" fmla="*/ 3 w 384"/>
                  <a:gd name="T19" fmla="*/ 24 h 778"/>
                  <a:gd name="T20" fmla="*/ 4 w 384"/>
                  <a:gd name="T21" fmla="*/ 28 h 778"/>
                  <a:gd name="T22" fmla="*/ 4 w 384"/>
                  <a:gd name="T23" fmla="*/ 30 h 778"/>
                  <a:gd name="T24" fmla="*/ 4 w 384"/>
                  <a:gd name="T25" fmla="*/ 33 h 778"/>
                  <a:gd name="T26" fmla="*/ 3 w 384"/>
                  <a:gd name="T27" fmla="*/ 37 h 778"/>
                  <a:gd name="T28" fmla="*/ 3 w 384"/>
                  <a:gd name="T29" fmla="*/ 41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9 h 778"/>
                  <a:gd name="T36" fmla="*/ 7 w 384"/>
                  <a:gd name="T37" fmla="*/ 50 h 778"/>
                  <a:gd name="T38" fmla="*/ 8 w 384"/>
                  <a:gd name="T39" fmla="*/ 51 h 778"/>
                  <a:gd name="T40" fmla="*/ 10 w 384"/>
                  <a:gd name="T41" fmla="*/ 52 h 778"/>
                  <a:gd name="T42" fmla="*/ 12 w 384"/>
                  <a:gd name="T43" fmla="*/ 53 h 778"/>
                  <a:gd name="T44" fmla="*/ 14 w 384"/>
                  <a:gd name="T45" fmla="*/ 54 h 778"/>
                  <a:gd name="T46" fmla="*/ 16 w 384"/>
                  <a:gd name="T47" fmla="*/ 57 h 778"/>
                  <a:gd name="T48" fmla="*/ 16 w 384"/>
                  <a:gd name="T49" fmla="*/ 61 h 778"/>
                  <a:gd name="T50" fmla="*/ 15 w 384"/>
                  <a:gd name="T51" fmla="*/ 63 h 778"/>
                  <a:gd name="T52" fmla="*/ 15 w 384"/>
                  <a:gd name="T53" fmla="*/ 65 h 778"/>
                  <a:gd name="T54" fmla="*/ 15 w 384"/>
                  <a:gd name="T55" fmla="*/ 65 h 778"/>
                  <a:gd name="T56" fmla="*/ 19 w 384"/>
                  <a:gd name="T57" fmla="*/ 71 h 778"/>
                  <a:gd name="T58" fmla="*/ 24 w 384"/>
                  <a:gd name="T59" fmla="*/ 78 h 778"/>
                  <a:gd name="T60" fmla="*/ 31 w 384"/>
                  <a:gd name="T61" fmla="*/ 84 h 778"/>
                  <a:gd name="T62" fmla="*/ 38 w 384"/>
                  <a:gd name="T63" fmla="*/ 88 h 778"/>
                  <a:gd name="T64" fmla="*/ 45 w 384"/>
                  <a:gd name="T65" fmla="*/ 91 h 778"/>
                  <a:gd name="T66" fmla="*/ 42 w 384"/>
                  <a:gd name="T67" fmla="*/ 88 h 778"/>
                  <a:gd name="T68" fmla="*/ 34 w 384"/>
                  <a:gd name="T69" fmla="*/ 83 h 778"/>
                  <a:gd name="T70" fmla="*/ 26 w 384"/>
                  <a:gd name="T71" fmla="*/ 76 h 778"/>
                  <a:gd name="T72" fmla="*/ 21 w 384"/>
                  <a:gd name="T73" fmla="*/ 68 h 778"/>
                  <a:gd name="T74" fmla="*/ 22 w 384"/>
                  <a:gd name="T75" fmla="*/ 60 h 778"/>
                  <a:gd name="T76" fmla="*/ 25 w 384"/>
                  <a:gd name="T77" fmla="*/ 56 h 778"/>
                  <a:gd name="T78" fmla="*/ 24 w 384"/>
                  <a:gd name="T79" fmla="*/ 55 h 778"/>
                  <a:gd name="T80" fmla="*/ 24 w 384"/>
                  <a:gd name="T81" fmla="*/ 55 h 778"/>
                  <a:gd name="T82" fmla="*/ 23 w 384"/>
                  <a:gd name="T83" fmla="*/ 55 h 778"/>
                  <a:gd name="T84" fmla="*/ 22 w 384"/>
                  <a:gd name="T85" fmla="*/ 55 h 778"/>
                  <a:gd name="T86" fmla="*/ 21 w 384"/>
                  <a:gd name="T87" fmla="*/ 54 h 778"/>
                  <a:gd name="T88" fmla="*/ 19 w 384"/>
                  <a:gd name="T89" fmla="*/ 54 h 778"/>
                  <a:gd name="T90" fmla="*/ 16 w 384"/>
                  <a:gd name="T91" fmla="*/ 52 h 778"/>
                  <a:gd name="T92" fmla="*/ 13 w 384"/>
                  <a:gd name="T93" fmla="*/ 50 h 778"/>
                  <a:gd name="T94" fmla="*/ 11 w 384"/>
                  <a:gd name="T95" fmla="*/ 48 h 778"/>
                  <a:gd name="T96" fmla="*/ 8 w 384"/>
                  <a:gd name="T97" fmla="*/ 45 h 778"/>
                  <a:gd name="T98" fmla="*/ 7 w 384"/>
                  <a:gd name="T99" fmla="*/ 43 h 778"/>
                  <a:gd name="T100" fmla="*/ 6 w 384"/>
                  <a:gd name="T101" fmla="*/ 40 h 778"/>
                  <a:gd name="T102" fmla="*/ 7 w 384"/>
                  <a:gd name="T103" fmla="*/ 36 h 778"/>
                  <a:gd name="T104" fmla="*/ 8 w 384"/>
                  <a:gd name="T105" fmla="*/ 33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20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9" name="Freeform 511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71" cy="47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4 h 96"/>
                  <a:gd name="T10" fmla="*/ 6 w 146"/>
                  <a:gd name="T11" fmla="*/ 4 h 96"/>
                  <a:gd name="T12" fmla="*/ 8 w 146"/>
                  <a:gd name="T13" fmla="*/ 4 h 96"/>
                  <a:gd name="T14" fmla="*/ 9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2 w 146"/>
                  <a:gd name="T23" fmla="*/ 6 h 96"/>
                  <a:gd name="T24" fmla="*/ 12 w 146"/>
                  <a:gd name="T25" fmla="*/ 7 h 96"/>
                  <a:gd name="T26" fmla="*/ 12 w 146"/>
                  <a:gd name="T27" fmla="*/ 7 h 96"/>
                  <a:gd name="T28" fmla="*/ 13 w 146"/>
                  <a:gd name="T29" fmla="*/ 7 h 96"/>
                  <a:gd name="T30" fmla="*/ 13 w 146"/>
                  <a:gd name="T31" fmla="*/ 8 h 96"/>
                  <a:gd name="T32" fmla="*/ 13 w 146"/>
                  <a:gd name="T33" fmla="*/ 8 h 96"/>
                  <a:gd name="T34" fmla="*/ 13 w 146"/>
                  <a:gd name="T35" fmla="*/ 9 h 96"/>
                  <a:gd name="T36" fmla="*/ 12 w 146"/>
                  <a:gd name="T37" fmla="*/ 9 h 96"/>
                  <a:gd name="T38" fmla="*/ 11 w 146"/>
                  <a:gd name="T39" fmla="*/ 10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2 w 146"/>
                  <a:gd name="T51" fmla="*/ 10 h 96"/>
                  <a:gd name="T52" fmla="*/ 13 w 146"/>
                  <a:gd name="T53" fmla="*/ 11 h 96"/>
                  <a:gd name="T54" fmla="*/ 14 w 146"/>
                  <a:gd name="T55" fmla="*/ 11 h 96"/>
                  <a:gd name="T56" fmla="*/ 15 w 146"/>
                  <a:gd name="T57" fmla="*/ 11 h 96"/>
                  <a:gd name="T58" fmla="*/ 16 w 146"/>
                  <a:gd name="T59" fmla="*/ 10 h 96"/>
                  <a:gd name="T60" fmla="*/ 17 w 146"/>
                  <a:gd name="T61" fmla="*/ 9 h 96"/>
                  <a:gd name="T62" fmla="*/ 17 w 146"/>
                  <a:gd name="T63" fmla="*/ 7 h 96"/>
                  <a:gd name="T64" fmla="*/ 14 w 146"/>
                  <a:gd name="T65" fmla="*/ 5 h 96"/>
                  <a:gd name="T66" fmla="*/ 13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0" name="Freeform 512"/>
              <p:cNvSpPr>
                <a:spLocks noChangeAspect="1"/>
              </p:cNvSpPr>
              <p:nvPr/>
            </p:nvSpPr>
            <p:spPr bwMode="auto">
              <a:xfrm>
                <a:off x="5147" y="969"/>
                <a:ext cx="50" cy="27"/>
              </a:xfrm>
              <a:custGeom>
                <a:avLst/>
                <a:gdLst>
                  <a:gd name="T0" fmla="*/ 9 w 102"/>
                  <a:gd name="T1" fmla="*/ 6 h 55"/>
                  <a:gd name="T2" fmla="*/ 9 w 102"/>
                  <a:gd name="T3" fmla="*/ 6 h 55"/>
                  <a:gd name="T4" fmla="*/ 10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10 w 102"/>
                  <a:gd name="T11" fmla="*/ 4 h 55"/>
                  <a:gd name="T12" fmla="*/ 9 w 102"/>
                  <a:gd name="T13" fmla="*/ 3 h 55"/>
                  <a:gd name="T14" fmla="*/ 9 w 102"/>
                  <a:gd name="T15" fmla="*/ 2 h 55"/>
                  <a:gd name="T16" fmla="*/ 8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5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8 w 102"/>
                  <a:gd name="T47" fmla="*/ 1 h 55"/>
                  <a:gd name="T48" fmla="*/ 10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2 w 102"/>
                  <a:gd name="T55" fmla="*/ 5 h 55"/>
                  <a:gd name="T56" fmla="*/ 11 w 102"/>
                  <a:gd name="T57" fmla="*/ 6 h 55"/>
                  <a:gd name="T58" fmla="*/ 11 w 102"/>
                  <a:gd name="T59" fmla="*/ 6 h 55"/>
                  <a:gd name="T60" fmla="*/ 10 w 102"/>
                  <a:gd name="T61" fmla="*/ 6 h 55"/>
                  <a:gd name="T62" fmla="*/ 10 w 102"/>
                  <a:gd name="T63" fmla="*/ 6 h 55"/>
                  <a:gd name="T64" fmla="*/ 10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1" name="Freeform 513"/>
              <p:cNvSpPr>
                <a:spLocks noChangeAspect="1"/>
              </p:cNvSpPr>
              <p:nvPr/>
            </p:nvSpPr>
            <p:spPr bwMode="auto">
              <a:xfrm>
                <a:off x="5105" y="1383"/>
                <a:ext cx="98" cy="52"/>
              </a:xfrm>
              <a:custGeom>
                <a:avLst/>
                <a:gdLst>
                  <a:gd name="T0" fmla="*/ 17 w 200"/>
                  <a:gd name="T1" fmla="*/ 12 h 107"/>
                  <a:gd name="T2" fmla="*/ 17 w 200"/>
                  <a:gd name="T3" fmla="*/ 10 h 107"/>
                  <a:gd name="T4" fmla="*/ 15 w 200"/>
                  <a:gd name="T5" fmla="*/ 9 h 107"/>
                  <a:gd name="T6" fmla="*/ 14 w 200"/>
                  <a:gd name="T7" fmla="*/ 7 h 107"/>
                  <a:gd name="T8" fmla="*/ 12 w 200"/>
                  <a:gd name="T9" fmla="*/ 6 h 107"/>
                  <a:gd name="T10" fmla="*/ 12 w 200"/>
                  <a:gd name="T11" fmla="*/ 6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3 h 107"/>
                  <a:gd name="T28" fmla="*/ 8 w 200"/>
                  <a:gd name="T29" fmla="*/ 2 h 107"/>
                  <a:gd name="T30" fmla="*/ 10 w 200"/>
                  <a:gd name="T31" fmla="*/ 3 h 107"/>
                  <a:gd name="T32" fmla="*/ 12 w 200"/>
                  <a:gd name="T33" fmla="*/ 3 h 107"/>
                  <a:gd name="T34" fmla="*/ 13 w 200"/>
                  <a:gd name="T35" fmla="*/ 4 h 107"/>
                  <a:gd name="T36" fmla="*/ 14 w 200"/>
                  <a:gd name="T37" fmla="*/ 3 h 107"/>
                  <a:gd name="T38" fmla="*/ 14 w 200"/>
                  <a:gd name="T39" fmla="*/ 3 h 107"/>
                  <a:gd name="T40" fmla="*/ 15 w 200"/>
                  <a:gd name="T41" fmla="*/ 2 h 107"/>
                  <a:gd name="T42" fmla="*/ 16 w 200"/>
                  <a:gd name="T43" fmla="*/ 1 h 107"/>
                  <a:gd name="T44" fmla="*/ 17 w 200"/>
                  <a:gd name="T45" fmla="*/ 1 h 107"/>
                  <a:gd name="T46" fmla="*/ 18 w 200"/>
                  <a:gd name="T47" fmla="*/ 0 h 107"/>
                  <a:gd name="T48" fmla="*/ 20 w 200"/>
                  <a:gd name="T49" fmla="*/ 0 h 107"/>
                  <a:gd name="T50" fmla="*/ 21 w 200"/>
                  <a:gd name="T51" fmla="*/ 0 h 107"/>
                  <a:gd name="T52" fmla="*/ 23 w 200"/>
                  <a:gd name="T53" fmla="*/ 0 h 107"/>
                  <a:gd name="T54" fmla="*/ 24 w 200"/>
                  <a:gd name="T55" fmla="*/ 1 h 107"/>
                  <a:gd name="T56" fmla="*/ 23 w 200"/>
                  <a:gd name="T57" fmla="*/ 1 h 107"/>
                  <a:gd name="T58" fmla="*/ 23 w 200"/>
                  <a:gd name="T59" fmla="*/ 1 h 107"/>
                  <a:gd name="T60" fmla="*/ 23 w 200"/>
                  <a:gd name="T61" fmla="*/ 1 h 107"/>
                  <a:gd name="T62" fmla="*/ 22 w 200"/>
                  <a:gd name="T63" fmla="*/ 1 h 107"/>
                  <a:gd name="T64" fmla="*/ 22 w 200"/>
                  <a:gd name="T65" fmla="*/ 1 h 107"/>
                  <a:gd name="T66" fmla="*/ 20 w 200"/>
                  <a:gd name="T67" fmla="*/ 1 h 107"/>
                  <a:gd name="T68" fmla="*/ 18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7 w 200"/>
                  <a:gd name="T81" fmla="*/ 10 h 107"/>
                  <a:gd name="T82" fmla="*/ 17 w 200"/>
                  <a:gd name="T83" fmla="*/ 11 h 107"/>
                  <a:gd name="T84" fmla="*/ 17 w 200"/>
                  <a:gd name="T85" fmla="*/ 11 h 107"/>
                  <a:gd name="T86" fmla="*/ 18 w 200"/>
                  <a:gd name="T87" fmla="*/ 12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2" name="Freeform 514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30"/>
              </a:xfrm>
              <a:custGeom>
                <a:avLst/>
                <a:gdLst>
                  <a:gd name="T0" fmla="*/ 8 w 94"/>
                  <a:gd name="T1" fmla="*/ 7 h 60"/>
                  <a:gd name="T2" fmla="*/ 8 w 94"/>
                  <a:gd name="T3" fmla="*/ 6 h 60"/>
                  <a:gd name="T4" fmla="*/ 7 w 94"/>
                  <a:gd name="T5" fmla="*/ 5 h 60"/>
                  <a:gd name="T6" fmla="*/ 7 w 94"/>
                  <a:gd name="T7" fmla="*/ 4 h 60"/>
                  <a:gd name="T8" fmla="*/ 6 w 94"/>
                  <a:gd name="T9" fmla="*/ 4 h 60"/>
                  <a:gd name="T10" fmla="*/ 5 w 94"/>
                  <a:gd name="T11" fmla="*/ 3 h 60"/>
                  <a:gd name="T12" fmla="*/ 5 w 94"/>
                  <a:gd name="T13" fmla="*/ 3 h 60"/>
                  <a:gd name="T14" fmla="*/ 4 w 94"/>
                  <a:gd name="T15" fmla="*/ 2 h 60"/>
                  <a:gd name="T16" fmla="*/ 2 w 94"/>
                  <a:gd name="T17" fmla="*/ 2 h 60"/>
                  <a:gd name="T18" fmla="*/ 1 w 94"/>
                  <a:gd name="T19" fmla="*/ 2 h 60"/>
                  <a:gd name="T20" fmla="*/ 0 w 94"/>
                  <a:gd name="T21" fmla="*/ 2 h 60"/>
                  <a:gd name="T22" fmla="*/ 0 w 94"/>
                  <a:gd name="T23" fmla="*/ 2 h 60"/>
                  <a:gd name="T24" fmla="*/ 2 w 94"/>
                  <a:gd name="T25" fmla="*/ 2 h 60"/>
                  <a:gd name="T26" fmla="*/ 3 w 94"/>
                  <a:gd name="T27" fmla="*/ 2 h 60"/>
                  <a:gd name="T28" fmla="*/ 5 w 94"/>
                  <a:gd name="T29" fmla="*/ 2 h 60"/>
                  <a:gd name="T30" fmla="*/ 6 w 94"/>
                  <a:gd name="T31" fmla="*/ 2 h 60"/>
                  <a:gd name="T32" fmla="*/ 7 w 94"/>
                  <a:gd name="T33" fmla="*/ 2 h 60"/>
                  <a:gd name="T34" fmla="*/ 7 w 94"/>
                  <a:gd name="T35" fmla="*/ 1 h 60"/>
                  <a:gd name="T36" fmla="*/ 8 w 94"/>
                  <a:gd name="T37" fmla="*/ 1 h 60"/>
                  <a:gd name="T38" fmla="*/ 9 w 94"/>
                  <a:gd name="T39" fmla="*/ 1 h 60"/>
                  <a:gd name="T40" fmla="*/ 10 w 94"/>
                  <a:gd name="T41" fmla="*/ 1 h 60"/>
                  <a:gd name="T42" fmla="*/ 11 w 94"/>
                  <a:gd name="T43" fmla="*/ 1 h 60"/>
                  <a:gd name="T44" fmla="*/ 11 w 94"/>
                  <a:gd name="T45" fmla="*/ 1 h 60"/>
                  <a:gd name="T46" fmla="*/ 11 w 94"/>
                  <a:gd name="T47" fmla="*/ 1 h 60"/>
                  <a:gd name="T48" fmla="*/ 10 w 94"/>
                  <a:gd name="T49" fmla="*/ 1 h 60"/>
                  <a:gd name="T50" fmla="*/ 10 w 94"/>
                  <a:gd name="T51" fmla="*/ 1 h 60"/>
                  <a:gd name="T52" fmla="*/ 9 w 94"/>
                  <a:gd name="T53" fmla="*/ 1 h 60"/>
                  <a:gd name="T54" fmla="*/ 9 w 94"/>
                  <a:gd name="T55" fmla="*/ 1 h 60"/>
                  <a:gd name="T56" fmla="*/ 9 w 94"/>
                  <a:gd name="T57" fmla="*/ 2 h 60"/>
                  <a:gd name="T58" fmla="*/ 8 w 94"/>
                  <a:gd name="T59" fmla="*/ 3 h 60"/>
                  <a:gd name="T60" fmla="*/ 8 w 94"/>
                  <a:gd name="T61" fmla="*/ 5 h 60"/>
                  <a:gd name="T62" fmla="*/ 8 w 94"/>
                  <a:gd name="T63" fmla="*/ 7 h 60"/>
                  <a:gd name="T64" fmla="*/ 8 w 94"/>
                  <a:gd name="T65" fmla="*/ 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3" name="Freeform 515"/>
              <p:cNvSpPr>
                <a:spLocks noChangeAspect="1"/>
              </p:cNvSpPr>
              <p:nvPr/>
            </p:nvSpPr>
            <p:spPr bwMode="auto">
              <a:xfrm>
                <a:off x="5211" y="1498"/>
                <a:ext cx="116" cy="70"/>
              </a:xfrm>
              <a:custGeom>
                <a:avLst/>
                <a:gdLst>
                  <a:gd name="T0" fmla="*/ 22 w 237"/>
                  <a:gd name="T1" fmla="*/ 16 h 144"/>
                  <a:gd name="T2" fmla="*/ 19 w 237"/>
                  <a:gd name="T3" fmla="*/ 14 h 144"/>
                  <a:gd name="T4" fmla="*/ 17 w 237"/>
                  <a:gd name="T5" fmla="*/ 13 h 144"/>
                  <a:gd name="T6" fmla="*/ 15 w 237"/>
                  <a:gd name="T7" fmla="*/ 12 h 144"/>
                  <a:gd name="T8" fmla="*/ 15 w 237"/>
                  <a:gd name="T9" fmla="*/ 12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8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8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4 w 237"/>
                  <a:gd name="T31" fmla="*/ 8 h 144"/>
                  <a:gd name="T32" fmla="*/ 16 w 237"/>
                  <a:gd name="T33" fmla="*/ 8 h 144"/>
                  <a:gd name="T34" fmla="*/ 18 w 237"/>
                  <a:gd name="T35" fmla="*/ 7 h 144"/>
                  <a:gd name="T36" fmla="*/ 19 w 237"/>
                  <a:gd name="T37" fmla="*/ 6 h 144"/>
                  <a:gd name="T38" fmla="*/ 20 w 237"/>
                  <a:gd name="T39" fmla="*/ 4 h 144"/>
                  <a:gd name="T40" fmla="*/ 20 w 237"/>
                  <a:gd name="T41" fmla="*/ 1 h 144"/>
                  <a:gd name="T42" fmla="*/ 21 w 237"/>
                  <a:gd name="T43" fmla="*/ 0 h 144"/>
                  <a:gd name="T44" fmla="*/ 21 w 237"/>
                  <a:gd name="T45" fmla="*/ 0 h 144"/>
                  <a:gd name="T46" fmla="*/ 21 w 237"/>
                  <a:gd name="T47" fmla="*/ 2 h 144"/>
                  <a:gd name="T48" fmla="*/ 21 w 237"/>
                  <a:gd name="T49" fmla="*/ 5 h 144"/>
                  <a:gd name="T50" fmla="*/ 21 w 237"/>
                  <a:gd name="T51" fmla="*/ 6 h 144"/>
                  <a:gd name="T52" fmla="*/ 23 w 237"/>
                  <a:gd name="T53" fmla="*/ 6 h 144"/>
                  <a:gd name="T54" fmla="*/ 25 w 237"/>
                  <a:gd name="T55" fmla="*/ 5 h 144"/>
                  <a:gd name="T56" fmla="*/ 27 w 237"/>
                  <a:gd name="T57" fmla="*/ 5 h 144"/>
                  <a:gd name="T58" fmla="*/ 27 w 237"/>
                  <a:gd name="T59" fmla="*/ 6 h 144"/>
                  <a:gd name="T60" fmla="*/ 27 w 237"/>
                  <a:gd name="T61" fmla="*/ 5 h 144"/>
                  <a:gd name="T62" fmla="*/ 26 w 237"/>
                  <a:gd name="T63" fmla="*/ 5 h 144"/>
                  <a:gd name="T64" fmla="*/ 26 w 237"/>
                  <a:gd name="T65" fmla="*/ 5 h 144"/>
                  <a:gd name="T66" fmla="*/ 24 w 237"/>
                  <a:gd name="T67" fmla="*/ 6 h 144"/>
                  <a:gd name="T68" fmla="*/ 23 w 237"/>
                  <a:gd name="T69" fmla="*/ 8 h 144"/>
                  <a:gd name="T70" fmla="*/ 20 w 237"/>
                  <a:gd name="T71" fmla="*/ 9 h 144"/>
                  <a:gd name="T72" fmla="*/ 17 w 237"/>
                  <a:gd name="T73" fmla="*/ 9 h 144"/>
                  <a:gd name="T74" fmla="*/ 17 w 237"/>
                  <a:gd name="T75" fmla="*/ 10 h 144"/>
                  <a:gd name="T76" fmla="*/ 17 w 237"/>
                  <a:gd name="T77" fmla="*/ 10 h 144"/>
                  <a:gd name="T78" fmla="*/ 18 w 237"/>
                  <a:gd name="T79" fmla="*/ 11 h 144"/>
                  <a:gd name="T80" fmla="*/ 18 w 237"/>
                  <a:gd name="T81" fmla="*/ 12 h 144"/>
                  <a:gd name="T82" fmla="*/ 20 w 237"/>
                  <a:gd name="T83" fmla="*/ 13 h 144"/>
                  <a:gd name="T84" fmla="*/ 21 w 237"/>
                  <a:gd name="T85" fmla="*/ 15 h 144"/>
                  <a:gd name="T86" fmla="*/ 22 w 237"/>
                  <a:gd name="T87" fmla="*/ 17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4" name="Freeform 516"/>
              <p:cNvSpPr>
                <a:spLocks noChangeAspect="1"/>
              </p:cNvSpPr>
              <p:nvPr/>
            </p:nvSpPr>
            <p:spPr bwMode="auto">
              <a:xfrm>
                <a:off x="5238" y="1506"/>
                <a:ext cx="65" cy="49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10 h 100"/>
                  <a:gd name="T4" fmla="*/ 8 w 133"/>
                  <a:gd name="T5" fmla="*/ 9 h 100"/>
                  <a:gd name="T6" fmla="*/ 8 w 133"/>
                  <a:gd name="T7" fmla="*/ 9 h 100"/>
                  <a:gd name="T8" fmla="*/ 7 w 133"/>
                  <a:gd name="T9" fmla="*/ 8 h 100"/>
                  <a:gd name="T10" fmla="*/ 7 w 133"/>
                  <a:gd name="T11" fmla="*/ 8 h 100"/>
                  <a:gd name="T12" fmla="*/ 6 w 133"/>
                  <a:gd name="T13" fmla="*/ 8 h 100"/>
                  <a:gd name="T14" fmla="*/ 5 w 133"/>
                  <a:gd name="T15" fmla="*/ 7 h 100"/>
                  <a:gd name="T16" fmla="*/ 4 w 133"/>
                  <a:gd name="T17" fmla="*/ 7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7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7 h 100"/>
                  <a:gd name="T34" fmla="*/ 11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6 h 100"/>
                  <a:gd name="T42" fmla="*/ 12 w 133"/>
                  <a:gd name="T43" fmla="*/ 5 h 100"/>
                  <a:gd name="T44" fmla="*/ 13 w 133"/>
                  <a:gd name="T45" fmla="*/ 5 h 100"/>
                  <a:gd name="T46" fmla="*/ 13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4 w 133"/>
                  <a:gd name="T55" fmla="*/ 0 h 100"/>
                  <a:gd name="T56" fmla="*/ 14 w 133"/>
                  <a:gd name="T57" fmla="*/ 0 h 100"/>
                  <a:gd name="T58" fmla="*/ 14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4 w 133"/>
                  <a:gd name="T67" fmla="*/ 5 h 100"/>
                  <a:gd name="T68" fmla="*/ 14 w 133"/>
                  <a:gd name="T69" fmla="*/ 5 h 100"/>
                  <a:gd name="T70" fmla="*/ 15 w 133"/>
                  <a:gd name="T71" fmla="*/ 5 h 100"/>
                  <a:gd name="T72" fmla="*/ 16 w 133"/>
                  <a:gd name="T73" fmla="*/ 5 h 100"/>
                  <a:gd name="T74" fmla="*/ 15 w 133"/>
                  <a:gd name="T75" fmla="*/ 5 h 100"/>
                  <a:gd name="T76" fmla="*/ 14 w 133"/>
                  <a:gd name="T77" fmla="*/ 5 h 100"/>
                  <a:gd name="T78" fmla="*/ 14 w 133"/>
                  <a:gd name="T79" fmla="*/ 6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8 h 100"/>
                  <a:gd name="T88" fmla="*/ 9 w 133"/>
                  <a:gd name="T89" fmla="*/ 8 h 100"/>
                  <a:gd name="T90" fmla="*/ 9 w 133"/>
                  <a:gd name="T91" fmla="*/ 8 h 100"/>
                  <a:gd name="T92" fmla="*/ 9 w 133"/>
                  <a:gd name="T93" fmla="*/ 8 h 100"/>
                  <a:gd name="T94" fmla="*/ 9 w 133"/>
                  <a:gd name="T95" fmla="*/ 9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5" name="Freeform 517"/>
              <p:cNvSpPr>
                <a:spLocks noChangeAspect="1"/>
              </p:cNvSpPr>
              <p:nvPr/>
            </p:nvSpPr>
            <p:spPr bwMode="auto">
              <a:xfrm>
                <a:off x="5270" y="1534"/>
                <a:ext cx="119" cy="68"/>
              </a:xfrm>
              <a:custGeom>
                <a:avLst/>
                <a:gdLst>
                  <a:gd name="T0" fmla="*/ 20 w 242"/>
                  <a:gd name="T1" fmla="*/ 8 h 140"/>
                  <a:gd name="T2" fmla="*/ 20 w 242"/>
                  <a:gd name="T3" fmla="*/ 8 h 140"/>
                  <a:gd name="T4" fmla="*/ 21 w 242"/>
                  <a:gd name="T5" fmla="*/ 9 h 140"/>
                  <a:gd name="T6" fmla="*/ 21 w 242"/>
                  <a:gd name="T7" fmla="*/ 9 h 140"/>
                  <a:gd name="T8" fmla="*/ 22 w 242"/>
                  <a:gd name="T9" fmla="*/ 10 h 140"/>
                  <a:gd name="T10" fmla="*/ 22 w 242"/>
                  <a:gd name="T11" fmla="*/ 10 h 140"/>
                  <a:gd name="T12" fmla="*/ 23 w 242"/>
                  <a:gd name="T13" fmla="*/ 11 h 140"/>
                  <a:gd name="T14" fmla="*/ 25 w 242"/>
                  <a:gd name="T15" fmla="*/ 12 h 140"/>
                  <a:gd name="T16" fmla="*/ 27 w 242"/>
                  <a:gd name="T17" fmla="*/ 13 h 140"/>
                  <a:gd name="T18" fmla="*/ 28 w 242"/>
                  <a:gd name="T19" fmla="*/ 15 h 140"/>
                  <a:gd name="T20" fmla="*/ 29 w 242"/>
                  <a:gd name="T21" fmla="*/ 16 h 140"/>
                  <a:gd name="T22" fmla="*/ 29 w 242"/>
                  <a:gd name="T23" fmla="*/ 16 h 140"/>
                  <a:gd name="T24" fmla="*/ 28 w 242"/>
                  <a:gd name="T25" fmla="*/ 16 h 140"/>
                  <a:gd name="T26" fmla="*/ 27 w 242"/>
                  <a:gd name="T27" fmla="*/ 16 h 140"/>
                  <a:gd name="T28" fmla="*/ 27 w 242"/>
                  <a:gd name="T29" fmla="*/ 16 h 140"/>
                  <a:gd name="T30" fmla="*/ 26 w 242"/>
                  <a:gd name="T31" fmla="*/ 16 h 140"/>
                  <a:gd name="T32" fmla="*/ 26 w 242"/>
                  <a:gd name="T33" fmla="*/ 16 h 140"/>
                  <a:gd name="T34" fmla="*/ 22 w 242"/>
                  <a:gd name="T35" fmla="*/ 14 h 140"/>
                  <a:gd name="T36" fmla="*/ 19 w 242"/>
                  <a:gd name="T37" fmla="*/ 13 h 140"/>
                  <a:gd name="T38" fmla="*/ 15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9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4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6 w 242"/>
                  <a:gd name="T81" fmla="*/ 5 h 140"/>
                  <a:gd name="T82" fmla="*/ 16 w 242"/>
                  <a:gd name="T83" fmla="*/ 3 h 140"/>
                  <a:gd name="T84" fmla="*/ 16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6" name="Freeform 518"/>
              <p:cNvSpPr>
                <a:spLocks noChangeAspect="1"/>
              </p:cNvSpPr>
              <p:nvPr/>
            </p:nvSpPr>
            <p:spPr bwMode="auto">
              <a:xfrm>
                <a:off x="5286" y="1427"/>
                <a:ext cx="46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10 w 94"/>
                  <a:gd name="T7" fmla="*/ 3 h 93"/>
                  <a:gd name="T8" fmla="*/ 10 w 94"/>
                  <a:gd name="T9" fmla="*/ 4 h 93"/>
                  <a:gd name="T10" fmla="*/ 10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9 w 94"/>
                  <a:gd name="T35" fmla="*/ 10 h 93"/>
                  <a:gd name="T36" fmla="*/ 9 w 94"/>
                  <a:gd name="T37" fmla="*/ 11 h 93"/>
                  <a:gd name="T38" fmla="*/ 9 w 94"/>
                  <a:gd name="T39" fmla="*/ 11 h 93"/>
                  <a:gd name="T40" fmla="*/ 9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8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7 w 94"/>
                  <a:gd name="T57" fmla="*/ 8 h 93"/>
                  <a:gd name="T58" fmla="*/ 7 w 94"/>
                  <a:gd name="T59" fmla="*/ 7 h 93"/>
                  <a:gd name="T60" fmla="*/ 7 w 94"/>
                  <a:gd name="T61" fmla="*/ 7 h 93"/>
                  <a:gd name="T62" fmla="*/ 7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6 w 94"/>
                  <a:gd name="T71" fmla="*/ 5 h 93"/>
                  <a:gd name="T72" fmla="*/ 5 w 94"/>
                  <a:gd name="T73" fmla="*/ 4 h 93"/>
                  <a:gd name="T74" fmla="*/ 5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9 w 94"/>
                  <a:gd name="T105" fmla="*/ 0 h 93"/>
                  <a:gd name="T106" fmla="*/ 10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7" name="Freeform 519"/>
              <p:cNvSpPr>
                <a:spLocks noChangeAspect="1"/>
              </p:cNvSpPr>
              <p:nvPr/>
            </p:nvSpPr>
            <p:spPr bwMode="auto">
              <a:xfrm>
                <a:off x="5300" y="1270"/>
                <a:ext cx="30" cy="69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6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5 h 140"/>
                  <a:gd name="T20" fmla="*/ 5 w 63"/>
                  <a:gd name="T21" fmla="*/ 17 h 140"/>
                  <a:gd name="T22" fmla="*/ 5 w 63"/>
                  <a:gd name="T23" fmla="*/ 17 h 140"/>
                  <a:gd name="T24" fmla="*/ 5 w 63"/>
                  <a:gd name="T25" fmla="*/ 16 h 140"/>
                  <a:gd name="T26" fmla="*/ 4 w 63"/>
                  <a:gd name="T27" fmla="*/ 16 h 140"/>
                  <a:gd name="T28" fmla="*/ 4 w 63"/>
                  <a:gd name="T29" fmla="*/ 16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10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8" name="Freeform 520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9" name="Freeform 521"/>
              <p:cNvSpPr>
                <a:spLocks noChangeAspect="1"/>
              </p:cNvSpPr>
              <p:nvPr/>
            </p:nvSpPr>
            <p:spPr bwMode="auto">
              <a:xfrm>
                <a:off x="5052" y="1231"/>
                <a:ext cx="126" cy="132"/>
              </a:xfrm>
              <a:custGeom>
                <a:avLst/>
                <a:gdLst>
                  <a:gd name="T0" fmla="*/ 14 w 257"/>
                  <a:gd name="T1" fmla="*/ 16 h 269"/>
                  <a:gd name="T2" fmla="*/ 17 w 257"/>
                  <a:gd name="T3" fmla="*/ 15 h 269"/>
                  <a:gd name="T4" fmla="*/ 20 w 257"/>
                  <a:gd name="T5" fmla="*/ 16 h 269"/>
                  <a:gd name="T6" fmla="*/ 22 w 257"/>
                  <a:gd name="T7" fmla="*/ 16 h 269"/>
                  <a:gd name="T8" fmla="*/ 24 w 257"/>
                  <a:gd name="T9" fmla="*/ 18 h 269"/>
                  <a:gd name="T10" fmla="*/ 25 w 257"/>
                  <a:gd name="T11" fmla="*/ 22 h 269"/>
                  <a:gd name="T12" fmla="*/ 28 w 257"/>
                  <a:gd name="T13" fmla="*/ 28 h 269"/>
                  <a:gd name="T14" fmla="*/ 30 w 257"/>
                  <a:gd name="T15" fmla="*/ 31 h 269"/>
                  <a:gd name="T16" fmla="*/ 28 w 257"/>
                  <a:gd name="T17" fmla="*/ 28 h 269"/>
                  <a:gd name="T18" fmla="*/ 25 w 257"/>
                  <a:gd name="T19" fmla="*/ 24 h 269"/>
                  <a:gd name="T20" fmla="*/ 22 w 257"/>
                  <a:gd name="T21" fmla="*/ 19 h 269"/>
                  <a:gd name="T22" fmla="*/ 20 w 257"/>
                  <a:gd name="T23" fmla="*/ 17 h 269"/>
                  <a:gd name="T24" fmla="*/ 18 w 257"/>
                  <a:gd name="T25" fmla="*/ 16 h 269"/>
                  <a:gd name="T26" fmla="*/ 16 w 257"/>
                  <a:gd name="T27" fmla="*/ 15 h 269"/>
                  <a:gd name="T28" fmla="*/ 15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4 w 257"/>
                  <a:gd name="T35" fmla="*/ 12 h 269"/>
                  <a:gd name="T36" fmla="*/ 14 w 257"/>
                  <a:gd name="T37" fmla="*/ 12 h 269"/>
                  <a:gd name="T38" fmla="*/ 13 w 257"/>
                  <a:gd name="T39" fmla="*/ 11 h 269"/>
                  <a:gd name="T40" fmla="*/ 13 w 257"/>
                  <a:gd name="T41" fmla="*/ 10 h 269"/>
                  <a:gd name="T42" fmla="*/ 14 w 257"/>
                  <a:gd name="T43" fmla="*/ 9 h 269"/>
                  <a:gd name="T44" fmla="*/ 15 w 257"/>
                  <a:gd name="T45" fmla="*/ 7 h 269"/>
                  <a:gd name="T46" fmla="*/ 19 w 257"/>
                  <a:gd name="T47" fmla="*/ 3 h 269"/>
                  <a:gd name="T48" fmla="*/ 23 w 257"/>
                  <a:gd name="T49" fmla="*/ 0 h 269"/>
                  <a:gd name="T50" fmla="*/ 24 w 257"/>
                  <a:gd name="T51" fmla="*/ 0 h 269"/>
                  <a:gd name="T52" fmla="*/ 22 w 257"/>
                  <a:gd name="T53" fmla="*/ 1 h 269"/>
                  <a:gd name="T54" fmla="*/ 18 w 257"/>
                  <a:gd name="T55" fmla="*/ 4 h 269"/>
                  <a:gd name="T56" fmla="*/ 15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8 h 269"/>
                  <a:gd name="T66" fmla="*/ 11 w 257"/>
                  <a:gd name="T67" fmla="*/ 8 h 269"/>
                  <a:gd name="T68" fmla="*/ 9 w 257"/>
                  <a:gd name="T69" fmla="*/ 6 h 269"/>
                  <a:gd name="T70" fmla="*/ 7 w 257"/>
                  <a:gd name="T71" fmla="*/ 5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2 w 257"/>
                  <a:gd name="T87" fmla="*/ 9 h 269"/>
                  <a:gd name="T88" fmla="*/ 13 w 257"/>
                  <a:gd name="T89" fmla="*/ 11 h 269"/>
                  <a:gd name="T90" fmla="*/ 14 w 257"/>
                  <a:gd name="T91" fmla="*/ 13 h 269"/>
                  <a:gd name="T92" fmla="*/ 14 w 257"/>
                  <a:gd name="T93" fmla="*/ 15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0" name="Freeform 522"/>
              <p:cNvSpPr>
                <a:spLocks noChangeAspect="1"/>
              </p:cNvSpPr>
              <p:nvPr/>
            </p:nvSpPr>
            <p:spPr bwMode="auto">
              <a:xfrm>
                <a:off x="5154" y="1420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1" name="Freeform 523"/>
              <p:cNvSpPr>
                <a:spLocks noChangeAspect="1"/>
              </p:cNvSpPr>
              <p:nvPr/>
            </p:nvSpPr>
            <p:spPr bwMode="auto">
              <a:xfrm>
                <a:off x="5151" y="1317"/>
                <a:ext cx="84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4 w 172"/>
                  <a:gd name="T15" fmla="*/ 3 h 31"/>
                  <a:gd name="T16" fmla="*/ 16 w 172"/>
                  <a:gd name="T17" fmla="*/ 3 h 31"/>
                  <a:gd name="T18" fmla="*/ 18 w 172"/>
                  <a:gd name="T19" fmla="*/ 3 h 31"/>
                  <a:gd name="T20" fmla="*/ 20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2" name="Freeform 524"/>
              <p:cNvSpPr>
                <a:spLocks noChangeAspect="1"/>
              </p:cNvSpPr>
              <p:nvPr/>
            </p:nvSpPr>
            <p:spPr bwMode="auto">
              <a:xfrm>
                <a:off x="5196" y="1332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3" name="Freeform 525"/>
              <p:cNvSpPr>
                <a:spLocks noChangeAspect="1"/>
              </p:cNvSpPr>
              <p:nvPr/>
            </p:nvSpPr>
            <p:spPr bwMode="auto">
              <a:xfrm>
                <a:off x="5082" y="990"/>
                <a:ext cx="39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6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7 w 79"/>
                  <a:gd name="T55" fmla="*/ 15 h 176"/>
                  <a:gd name="T56" fmla="*/ 8 w 79"/>
                  <a:gd name="T57" fmla="*/ 14 h 176"/>
                  <a:gd name="T58" fmla="*/ 9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8 w 79"/>
                  <a:gd name="T69" fmla="*/ 7 h 176"/>
                  <a:gd name="T70" fmla="*/ 8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7 w 79"/>
                  <a:gd name="T79" fmla="*/ 3 h 176"/>
                  <a:gd name="T80" fmla="*/ 7 w 79"/>
                  <a:gd name="T81" fmla="*/ 2 h 176"/>
                  <a:gd name="T82" fmla="*/ 7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4" name="Freeform 526"/>
              <p:cNvSpPr>
                <a:spLocks noChangeAspect="1"/>
              </p:cNvSpPr>
              <p:nvPr/>
            </p:nvSpPr>
            <p:spPr bwMode="auto">
              <a:xfrm>
                <a:off x="5558" y="734"/>
                <a:ext cx="72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5 w 146"/>
                  <a:gd name="T5" fmla="*/ 9 h 138"/>
                  <a:gd name="T6" fmla="*/ 12 w 146"/>
                  <a:gd name="T7" fmla="*/ 8 h 138"/>
                  <a:gd name="T8" fmla="*/ 10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6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1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5 w 146"/>
                  <a:gd name="T37" fmla="*/ 0 h 138"/>
                  <a:gd name="T38" fmla="*/ 15 w 146"/>
                  <a:gd name="T39" fmla="*/ 1 h 138"/>
                  <a:gd name="T40" fmla="*/ 14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3 w 146"/>
                  <a:gd name="T53" fmla="*/ 7 h 138"/>
                  <a:gd name="T54" fmla="*/ 13 w 146"/>
                  <a:gd name="T55" fmla="*/ 7 h 138"/>
                  <a:gd name="T56" fmla="*/ 16 w 146"/>
                  <a:gd name="T57" fmla="*/ 9 h 138"/>
                  <a:gd name="T58" fmla="*/ 17 w 146"/>
                  <a:gd name="T59" fmla="*/ 12 h 138"/>
                  <a:gd name="T60" fmla="*/ 18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5" name="Freeform 527"/>
              <p:cNvSpPr>
                <a:spLocks noChangeAspect="1"/>
              </p:cNvSpPr>
              <p:nvPr/>
            </p:nvSpPr>
            <p:spPr bwMode="auto">
              <a:xfrm>
                <a:off x="5578" y="751"/>
                <a:ext cx="36" cy="17"/>
              </a:xfrm>
              <a:custGeom>
                <a:avLst/>
                <a:gdLst>
                  <a:gd name="T0" fmla="*/ 0 w 72"/>
                  <a:gd name="T1" fmla="*/ 1 h 35"/>
                  <a:gd name="T2" fmla="*/ 1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5 w 72"/>
                  <a:gd name="T13" fmla="*/ 1 h 35"/>
                  <a:gd name="T14" fmla="*/ 5 w 72"/>
                  <a:gd name="T15" fmla="*/ 1 h 35"/>
                  <a:gd name="T16" fmla="*/ 6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7 w 72"/>
                  <a:gd name="T33" fmla="*/ 0 h 35"/>
                  <a:gd name="T34" fmla="*/ 7 w 72"/>
                  <a:gd name="T35" fmla="*/ 1 h 35"/>
                  <a:gd name="T36" fmla="*/ 7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7 w 72"/>
                  <a:gd name="T47" fmla="*/ 2 h 35"/>
                  <a:gd name="T48" fmla="*/ 7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8 w 72"/>
                  <a:gd name="T59" fmla="*/ 3 h 35"/>
                  <a:gd name="T60" fmla="*/ 9 w 72"/>
                  <a:gd name="T61" fmla="*/ 3 h 35"/>
                  <a:gd name="T62" fmla="*/ 9 w 72"/>
                  <a:gd name="T63" fmla="*/ 4 h 35"/>
                  <a:gd name="T64" fmla="*/ 9 w 72"/>
                  <a:gd name="T65" fmla="*/ 4 h 35"/>
                  <a:gd name="T66" fmla="*/ 9 w 72"/>
                  <a:gd name="T67" fmla="*/ 4 h 35"/>
                  <a:gd name="T68" fmla="*/ 9 w 72"/>
                  <a:gd name="T69" fmla="*/ 4 h 35"/>
                  <a:gd name="T70" fmla="*/ 9 w 72"/>
                  <a:gd name="T71" fmla="*/ 4 h 35"/>
                  <a:gd name="T72" fmla="*/ 9 w 72"/>
                  <a:gd name="T73" fmla="*/ 4 h 35"/>
                  <a:gd name="T74" fmla="*/ 9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5 w 72"/>
                  <a:gd name="T91" fmla="*/ 2 h 35"/>
                  <a:gd name="T92" fmla="*/ 5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1 w 72"/>
                  <a:gd name="T103" fmla="*/ 1 h 35"/>
                  <a:gd name="T104" fmla="*/ 1 w 72"/>
                  <a:gd name="T105" fmla="*/ 1 h 35"/>
                  <a:gd name="T106" fmla="*/ 1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6" name="Freeform 528"/>
              <p:cNvSpPr>
                <a:spLocks noChangeAspect="1"/>
              </p:cNvSpPr>
              <p:nvPr/>
            </p:nvSpPr>
            <p:spPr bwMode="auto">
              <a:xfrm>
                <a:off x="5908" y="863"/>
                <a:ext cx="96" cy="63"/>
              </a:xfrm>
              <a:custGeom>
                <a:avLst/>
                <a:gdLst>
                  <a:gd name="T0" fmla="*/ 22 w 197"/>
                  <a:gd name="T1" fmla="*/ 13 h 129"/>
                  <a:gd name="T2" fmla="*/ 20 w 197"/>
                  <a:gd name="T3" fmla="*/ 11 h 129"/>
                  <a:gd name="T4" fmla="*/ 17 w 197"/>
                  <a:gd name="T5" fmla="*/ 10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10 h 129"/>
                  <a:gd name="T12" fmla="*/ 9 w 197"/>
                  <a:gd name="T13" fmla="*/ 10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1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9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5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8 h 129"/>
                  <a:gd name="T54" fmla="*/ 15 w 197"/>
                  <a:gd name="T55" fmla="*/ 8 h 129"/>
                  <a:gd name="T56" fmla="*/ 19 w 197"/>
                  <a:gd name="T57" fmla="*/ 9 h 129"/>
                  <a:gd name="T58" fmla="*/ 21 w 197"/>
                  <a:gd name="T59" fmla="*/ 11 h 129"/>
                  <a:gd name="T60" fmla="*/ 22 w 197"/>
                  <a:gd name="T61" fmla="*/ 13 h 129"/>
                  <a:gd name="T62" fmla="*/ 23 w 197"/>
                  <a:gd name="T63" fmla="*/ 14 h 129"/>
                  <a:gd name="T64" fmla="*/ 23 w 197"/>
                  <a:gd name="T65" fmla="*/ 15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7" name="Freeform 529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0 w 83"/>
                  <a:gd name="T1" fmla="*/ 5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4 h 41"/>
                  <a:gd name="T8" fmla="*/ 2 w 83"/>
                  <a:gd name="T9" fmla="*/ 4 h 41"/>
                  <a:gd name="T10" fmla="*/ 3 w 83"/>
                  <a:gd name="T11" fmla="*/ 3 h 41"/>
                  <a:gd name="T12" fmla="*/ 4 w 83"/>
                  <a:gd name="T13" fmla="*/ 3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2 h 41"/>
                  <a:gd name="T44" fmla="*/ 6 w 83"/>
                  <a:gd name="T45" fmla="*/ 2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3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3 h 41"/>
                  <a:gd name="T82" fmla="*/ 6 w 83"/>
                  <a:gd name="T83" fmla="*/ 3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4 h 41"/>
                  <a:gd name="T100" fmla="*/ 1 w 83"/>
                  <a:gd name="T101" fmla="*/ 4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8" name="Freeform 530"/>
              <p:cNvSpPr>
                <a:spLocks noChangeAspect="1"/>
              </p:cNvSpPr>
              <p:nvPr/>
            </p:nvSpPr>
            <p:spPr bwMode="auto">
              <a:xfrm>
                <a:off x="5487" y="720"/>
                <a:ext cx="228" cy="61"/>
              </a:xfrm>
              <a:custGeom>
                <a:avLst/>
                <a:gdLst>
                  <a:gd name="T0" fmla="*/ 54 w 467"/>
                  <a:gd name="T1" fmla="*/ 4 h 125"/>
                  <a:gd name="T2" fmla="*/ 54 w 467"/>
                  <a:gd name="T3" fmla="*/ 4 h 125"/>
                  <a:gd name="T4" fmla="*/ 53 w 467"/>
                  <a:gd name="T5" fmla="*/ 4 h 125"/>
                  <a:gd name="T6" fmla="*/ 52 w 467"/>
                  <a:gd name="T7" fmla="*/ 4 h 125"/>
                  <a:gd name="T8" fmla="*/ 52 w 467"/>
                  <a:gd name="T9" fmla="*/ 4 h 125"/>
                  <a:gd name="T10" fmla="*/ 52 w 467"/>
                  <a:gd name="T11" fmla="*/ 4 h 125"/>
                  <a:gd name="T12" fmla="*/ 51 w 467"/>
                  <a:gd name="T13" fmla="*/ 3 h 125"/>
                  <a:gd name="T14" fmla="*/ 48 w 467"/>
                  <a:gd name="T15" fmla="*/ 2 h 125"/>
                  <a:gd name="T16" fmla="*/ 43 w 467"/>
                  <a:gd name="T17" fmla="*/ 2 h 125"/>
                  <a:gd name="T18" fmla="*/ 39 w 467"/>
                  <a:gd name="T19" fmla="*/ 0 h 125"/>
                  <a:gd name="T20" fmla="*/ 33 w 467"/>
                  <a:gd name="T21" fmla="*/ 0 h 125"/>
                  <a:gd name="T22" fmla="*/ 31 w 467"/>
                  <a:gd name="T23" fmla="*/ 0 h 125"/>
                  <a:gd name="T24" fmla="*/ 26 w 467"/>
                  <a:gd name="T25" fmla="*/ 0 h 125"/>
                  <a:gd name="T26" fmla="*/ 21 w 467"/>
                  <a:gd name="T27" fmla="*/ 0 h 125"/>
                  <a:gd name="T28" fmla="*/ 18 w 467"/>
                  <a:gd name="T29" fmla="*/ 0 h 125"/>
                  <a:gd name="T30" fmla="*/ 15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9 w 467"/>
                  <a:gd name="T49" fmla="*/ 8 h 125"/>
                  <a:gd name="T50" fmla="*/ 11 w 467"/>
                  <a:gd name="T51" fmla="*/ 10 h 125"/>
                  <a:gd name="T52" fmla="*/ 14 w 467"/>
                  <a:gd name="T53" fmla="*/ 13 h 125"/>
                  <a:gd name="T54" fmla="*/ 16 w 467"/>
                  <a:gd name="T55" fmla="*/ 14 h 125"/>
                  <a:gd name="T56" fmla="*/ 16 w 467"/>
                  <a:gd name="T57" fmla="*/ 14 h 125"/>
                  <a:gd name="T58" fmla="*/ 16 w 467"/>
                  <a:gd name="T59" fmla="*/ 14 h 125"/>
                  <a:gd name="T60" fmla="*/ 17 w 467"/>
                  <a:gd name="T61" fmla="*/ 14 h 125"/>
                  <a:gd name="T62" fmla="*/ 17 w 467"/>
                  <a:gd name="T63" fmla="*/ 15 h 125"/>
                  <a:gd name="T64" fmla="*/ 17 w 467"/>
                  <a:gd name="T65" fmla="*/ 15 h 125"/>
                  <a:gd name="T66" fmla="*/ 17 w 467"/>
                  <a:gd name="T67" fmla="*/ 14 h 125"/>
                  <a:gd name="T68" fmla="*/ 15 w 467"/>
                  <a:gd name="T69" fmla="*/ 12 h 125"/>
                  <a:gd name="T70" fmla="*/ 13 w 467"/>
                  <a:gd name="T71" fmla="*/ 10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6 w 467"/>
                  <a:gd name="T85" fmla="*/ 2 h 125"/>
                  <a:gd name="T86" fmla="*/ 18 w 467"/>
                  <a:gd name="T87" fmla="*/ 2 h 125"/>
                  <a:gd name="T88" fmla="*/ 19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6 w 467"/>
                  <a:gd name="T95" fmla="*/ 2 h 125"/>
                  <a:gd name="T96" fmla="*/ 28 w 467"/>
                  <a:gd name="T97" fmla="*/ 2 h 125"/>
                  <a:gd name="T98" fmla="*/ 31 w 467"/>
                  <a:gd name="T99" fmla="*/ 2 h 125"/>
                  <a:gd name="T100" fmla="*/ 34 w 467"/>
                  <a:gd name="T101" fmla="*/ 2 h 125"/>
                  <a:gd name="T102" fmla="*/ 40 w 467"/>
                  <a:gd name="T103" fmla="*/ 2 h 125"/>
                  <a:gd name="T104" fmla="*/ 45 w 467"/>
                  <a:gd name="T105" fmla="*/ 3 h 125"/>
                  <a:gd name="T106" fmla="*/ 50 w 467"/>
                  <a:gd name="T107" fmla="*/ 4 h 125"/>
                  <a:gd name="T108" fmla="*/ 52 w 467"/>
                  <a:gd name="T109" fmla="*/ 4 h 125"/>
                  <a:gd name="T110" fmla="*/ 54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9" name="Freeform 531"/>
              <p:cNvSpPr>
                <a:spLocks noChangeAspect="1"/>
              </p:cNvSpPr>
              <p:nvPr/>
            </p:nvSpPr>
            <p:spPr bwMode="auto">
              <a:xfrm>
                <a:off x="5416" y="744"/>
                <a:ext cx="118" cy="38"/>
              </a:xfrm>
              <a:custGeom>
                <a:avLst/>
                <a:gdLst>
                  <a:gd name="T0" fmla="*/ 26 w 241"/>
                  <a:gd name="T1" fmla="*/ 6 h 77"/>
                  <a:gd name="T2" fmla="*/ 24 w 241"/>
                  <a:gd name="T3" fmla="*/ 4 h 77"/>
                  <a:gd name="T4" fmla="*/ 22 w 241"/>
                  <a:gd name="T5" fmla="*/ 2 h 77"/>
                  <a:gd name="T6" fmla="*/ 19 w 241"/>
                  <a:gd name="T7" fmla="*/ 1 h 77"/>
                  <a:gd name="T8" fmla="*/ 17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10 w 241"/>
                  <a:gd name="T33" fmla="*/ 3 h 77"/>
                  <a:gd name="T34" fmla="*/ 12 w 241"/>
                  <a:gd name="T35" fmla="*/ 3 h 77"/>
                  <a:gd name="T36" fmla="*/ 14 w 241"/>
                  <a:gd name="T37" fmla="*/ 3 h 77"/>
                  <a:gd name="T38" fmla="*/ 16 w 241"/>
                  <a:gd name="T39" fmla="*/ 3 h 77"/>
                  <a:gd name="T40" fmla="*/ 18 w 241"/>
                  <a:gd name="T41" fmla="*/ 3 h 77"/>
                  <a:gd name="T42" fmla="*/ 20 w 241"/>
                  <a:gd name="T43" fmla="*/ 4 h 77"/>
                  <a:gd name="T44" fmla="*/ 20 w 241"/>
                  <a:gd name="T45" fmla="*/ 4 h 77"/>
                  <a:gd name="T46" fmla="*/ 21 w 241"/>
                  <a:gd name="T47" fmla="*/ 4 h 77"/>
                  <a:gd name="T48" fmla="*/ 22 w 241"/>
                  <a:gd name="T49" fmla="*/ 5 h 77"/>
                  <a:gd name="T50" fmla="*/ 23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6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0" name="Freeform 532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103"/>
              </a:xfrm>
              <a:custGeom>
                <a:avLst/>
                <a:gdLst>
                  <a:gd name="T0" fmla="*/ 31 w 305"/>
                  <a:gd name="T1" fmla="*/ 19 h 211"/>
                  <a:gd name="T2" fmla="*/ 33 w 305"/>
                  <a:gd name="T3" fmla="*/ 19 h 211"/>
                  <a:gd name="T4" fmla="*/ 35 w 305"/>
                  <a:gd name="T5" fmla="*/ 19 h 211"/>
                  <a:gd name="T6" fmla="*/ 36 w 305"/>
                  <a:gd name="T7" fmla="*/ 19 h 211"/>
                  <a:gd name="T8" fmla="*/ 35 w 305"/>
                  <a:gd name="T9" fmla="*/ 19 h 211"/>
                  <a:gd name="T10" fmla="*/ 33 w 305"/>
                  <a:gd name="T11" fmla="*/ 20 h 211"/>
                  <a:gd name="T12" fmla="*/ 32 w 305"/>
                  <a:gd name="T13" fmla="*/ 20 h 211"/>
                  <a:gd name="T14" fmla="*/ 32 w 305"/>
                  <a:gd name="T15" fmla="*/ 21 h 211"/>
                  <a:gd name="T16" fmla="*/ 32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6 w 305"/>
                  <a:gd name="T25" fmla="*/ 19 h 211"/>
                  <a:gd name="T26" fmla="*/ 21 w 305"/>
                  <a:gd name="T27" fmla="*/ 16 h 211"/>
                  <a:gd name="T28" fmla="*/ 18 w 305"/>
                  <a:gd name="T29" fmla="*/ 16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3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9 h 211"/>
                  <a:gd name="T46" fmla="*/ 11 w 305"/>
                  <a:gd name="T47" fmla="*/ 9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9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8 h 211"/>
                  <a:gd name="T76" fmla="*/ 15 w 305"/>
                  <a:gd name="T77" fmla="*/ 10 h 211"/>
                  <a:gd name="T78" fmla="*/ 17 w 305"/>
                  <a:gd name="T79" fmla="*/ 14 h 211"/>
                  <a:gd name="T80" fmla="*/ 21 w 305"/>
                  <a:gd name="T81" fmla="*/ 15 h 211"/>
                  <a:gd name="T82" fmla="*/ 24 w 305"/>
                  <a:gd name="T83" fmla="*/ 17 h 211"/>
                  <a:gd name="T84" fmla="*/ 28 w 305"/>
                  <a:gd name="T85" fmla="*/ 18 h 211"/>
                  <a:gd name="T86" fmla="*/ 30 w 305"/>
                  <a:gd name="T87" fmla="*/ 19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1" name="Freeform 533"/>
              <p:cNvSpPr>
                <a:spLocks noChangeAspect="1"/>
              </p:cNvSpPr>
              <p:nvPr/>
            </p:nvSpPr>
            <p:spPr bwMode="auto">
              <a:xfrm>
                <a:off x="5477" y="807"/>
                <a:ext cx="37" cy="20"/>
              </a:xfrm>
              <a:custGeom>
                <a:avLst/>
                <a:gdLst>
                  <a:gd name="T0" fmla="*/ 9 w 74"/>
                  <a:gd name="T1" fmla="*/ 5 h 41"/>
                  <a:gd name="T2" fmla="*/ 9 w 74"/>
                  <a:gd name="T3" fmla="*/ 4 h 41"/>
                  <a:gd name="T4" fmla="*/ 8 w 74"/>
                  <a:gd name="T5" fmla="*/ 4 h 41"/>
                  <a:gd name="T6" fmla="*/ 8 w 74"/>
                  <a:gd name="T7" fmla="*/ 4 h 41"/>
                  <a:gd name="T8" fmla="*/ 8 w 74"/>
                  <a:gd name="T9" fmla="*/ 4 h 41"/>
                  <a:gd name="T10" fmla="*/ 8 w 74"/>
                  <a:gd name="T11" fmla="*/ 3 h 41"/>
                  <a:gd name="T12" fmla="*/ 8 w 74"/>
                  <a:gd name="T13" fmla="*/ 3 h 41"/>
                  <a:gd name="T14" fmla="*/ 9 w 74"/>
                  <a:gd name="T15" fmla="*/ 3 h 41"/>
                  <a:gd name="T16" fmla="*/ 9 w 74"/>
                  <a:gd name="T17" fmla="*/ 3 h 41"/>
                  <a:gd name="T18" fmla="*/ 9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9 w 74"/>
                  <a:gd name="T25" fmla="*/ 2 h 41"/>
                  <a:gd name="T26" fmla="*/ 9 w 74"/>
                  <a:gd name="T27" fmla="*/ 2 h 41"/>
                  <a:gd name="T28" fmla="*/ 9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5 w 74"/>
                  <a:gd name="T43" fmla="*/ 1 h 41"/>
                  <a:gd name="T44" fmla="*/ 5 w 74"/>
                  <a:gd name="T45" fmla="*/ 1 h 41"/>
                  <a:gd name="T46" fmla="*/ 5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1 w 74"/>
                  <a:gd name="T59" fmla="*/ 0 h 41"/>
                  <a:gd name="T60" fmla="*/ 1 w 74"/>
                  <a:gd name="T61" fmla="*/ 0 h 41"/>
                  <a:gd name="T62" fmla="*/ 1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1 w 74"/>
                  <a:gd name="T69" fmla="*/ 0 h 41"/>
                  <a:gd name="T70" fmla="*/ 1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5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8 w 74"/>
                  <a:gd name="T101" fmla="*/ 4 h 41"/>
                  <a:gd name="T102" fmla="*/ 8 w 74"/>
                  <a:gd name="T103" fmla="*/ 4 h 41"/>
                  <a:gd name="T104" fmla="*/ 9 w 74"/>
                  <a:gd name="T105" fmla="*/ 5 h 41"/>
                  <a:gd name="T106" fmla="*/ 9 w 74"/>
                  <a:gd name="T107" fmla="*/ 5 h 41"/>
                  <a:gd name="T108" fmla="*/ 9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2" name="Freeform 534"/>
              <p:cNvSpPr>
                <a:spLocks noChangeAspect="1"/>
              </p:cNvSpPr>
              <p:nvPr/>
            </p:nvSpPr>
            <p:spPr bwMode="auto">
              <a:xfrm>
                <a:off x="5395" y="756"/>
                <a:ext cx="76" cy="49"/>
              </a:xfrm>
              <a:custGeom>
                <a:avLst/>
                <a:gdLst>
                  <a:gd name="T0" fmla="*/ 18 w 155"/>
                  <a:gd name="T1" fmla="*/ 12 h 102"/>
                  <a:gd name="T2" fmla="*/ 17 w 155"/>
                  <a:gd name="T3" fmla="*/ 11 h 102"/>
                  <a:gd name="T4" fmla="*/ 16 w 155"/>
                  <a:gd name="T5" fmla="*/ 11 h 102"/>
                  <a:gd name="T6" fmla="*/ 14 w 155"/>
                  <a:gd name="T7" fmla="*/ 10 h 102"/>
                  <a:gd name="T8" fmla="*/ 13 w 155"/>
                  <a:gd name="T9" fmla="*/ 9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10 w 155"/>
                  <a:gd name="T17" fmla="*/ 6 h 102"/>
                  <a:gd name="T18" fmla="*/ 10 w 155"/>
                  <a:gd name="T19" fmla="*/ 4 h 102"/>
                  <a:gd name="T20" fmla="*/ 10 w 155"/>
                  <a:gd name="T21" fmla="*/ 3 h 102"/>
                  <a:gd name="T22" fmla="*/ 10 w 155"/>
                  <a:gd name="T23" fmla="*/ 3 h 102"/>
                  <a:gd name="T24" fmla="*/ 9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5 h 102"/>
                  <a:gd name="T50" fmla="*/ 10 w 155"/>
                  <a:gd name="T51" fmla="*/ 7 h 102"/>
                  <a:gd name="T52" fmla="*/ 10 w 155"/>
                  <a:gd name="T53" fmla="*/ 8 h 102"/>
                  <a:gd name="T54" fmla="*/ 11 w 155"/>
                  <a:gd name="T55" fmla="*/ 9 h 102"/>
                  <a:gd name="T56" fmla="*/ 12 w 155"/>
                  <a:gd name="T57" fmla="*/ 9 h 102"/>
                  <a:gd name="T58" fmla="*/ 13 w 155"/>
                  <a:gd name="T59" fmla="*/ 10 h 102"/>
                  <a:gd name="T60" fmla="*/ 14 w 155"/>
                  <a:gd name="T61" fmla="*/ 11 h 102"/>
                  <a:gd name="T62" fmla="*/ 16 w 155"/>
                  <a:gd name="T63" fmla="*/ 11 h 102"/>
                  <a:gd name="T64" fmla="*/ 18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3" name="Freeform 535"/>
              <p:cNvSpPr>
                <a:spLocks noChangeAspect="1"/>
              </p:cNvSpPr>
              <p:nvPr/>
            </p:nvSpPr>
            <p:spPr bwMode="auto">
              <a:xfrm>
                <a:off x="5117" y="972"/>
                <a:ext cx="29" cy="26"/>
              </a:xfrm>
              <a:custGeom>
                <a:avLst/>
                <a:gdLst>
                  <a:gd name="T0" fmla="*/ 0 w 60"/>
                  <a:gd name="T1" fmla="*/ 2 h 52"/>
                  <a:gd name="T2" fmla="*/ 1 w 60"/>
                  <a:gd name="T3" fmla="*/ 1 h 52"/>
                  <a:gd name="T4" fmla="*/ 2 w 60"/>
                  <a:gd name="T5" fmla="*/ 1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1 h 52"/>
                  <a:gd name="T12" fmla="*/ 4 w 60"/>
                  <a:gd name="T13" fmla="*/ 1 h 52"/>
                  <a:gd name="T14" fmla="*/ 5 w 60"/>
                  <a:gd name="T15" fmla="*/ 1 h 52"/>
                  <a:gd name="T16" fmla="*/ 5 w 60"/>
                  <a:gd name="T17" fmla="*/ 2 h 52"/>
                  <a:gd name="T18" fmla="*/ 6 w 60"/>
                  <a:gd name="T19" fmla="*/ 3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3 h 52"/>
                  <a:gd name="T32" fmla="*/ 2 w 60"/>
                  <a:gd name="T33" fmla="*/ 3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4 h 52"/>
                  <a:gd name="T40" fmla="*/ 0 w 60"/>
                  <a:gd name="T41" fmla="*/ 5 h 52"/>
                  <a:gd name="T42" fmla="*/ 0 w 60"/>
                  <a:gd name="T43" fmla="*/ 7 h 52"/>
                  <a:gd name="T44" fmla="*/ 0 w 60"/>
                  <a:gd name="T45" fmla="*/ 2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4" name="Freeform 536"/>
              <p:cNvSpPr>
                <a:spLocks noChangeAspect="1"/>
              </p:cNvSpPr>
              <p:nvPr/>
            </p:nvSpPr>
            <p:spPr bwMode="auto">
              <a:xfrm>
                <a:off x="5457" y="854"/>
                <a:ext cx="23" cy="29"/>
              </a:xfrm>
              <a:custGeom>
                <a:avLst/>
                <a:gdLst>
                  <a:gd name="T0" fmla="*/ 1 w 46"/>
                  <a:gd name="T1" fmla="*/ 4 h 60"/>
                  <a:gd name="T2" fmla="*/ 1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1 w 46"/>
                  <a:gd name="T9" fmla="*/ 5 h 60"/>
                  <a:gd name="T10" fmla="*/ 1 w 46"/>
                  <a:gd name="T11" fmla="*/ 5 h 60"/>
                  <a:gd name="T12" fmla="*/ 1 w 46"/>
                  <a:gd name="T13" fmla="*/ 6 h 60"/>
                  <a:gd name="T14" fmla="*/ 1 w 46"/>
                  <a:gd name="T15" fmla="*/ 6 h 60"/>
                  <a:gd name="T16" fmla="*/ 1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3 w 46"/>
                  <a:gd name="T27" fmla="*/ 7 h 60"/>
                  <a:gd name="T28" fmla="*/ 3 w 46"/>
                  <a:gd name="T29" fmla="*/ 7 h 60"/>
                  <a:gd name="T30" fmla="*/ 3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5 w 46"/>
                  <a:gd name="T37" fmla="*/ 7 h 60"/>
                  <a:gd name="T38" fmla="*/ 5 w 46"/>
                  <a:gd name="T39" fmla="*/ 7 h 60"/>
                  <a:gd name="T40" fmla="*/ 6 w 46"/>
                  <a:gd name="T41" fmla="*/ 7 h 60"/>
                  <a:gd name="T42" fmla="*/ 6 w 46"/>
                  <a:gd name="T43" fmla="*/ 6 h 60"/>
                  <a:gd name="T44" fmla="*/ 6 w 46"/>
                  <a:gd name="T45" fmla="*/ 6 h 60"/>
                  <a:gd name="T46" fmla="*/ 6 w 46"/>
                  <a:gd name="T47" fmla="*/ 6 h 60"/>
                  <a:gd name="T48" fmla="*/ 6 w 46"/>
                  <a:gd name="T49" fmla="*/ 6 h 60"/>
                  <a:gd name="T50" fmla="*/ 6 w 46"/>
                  <a:gd name="T51" fmla="*/ 6 h 60"/>
                  <a:gd name="T52" fmla="*/ 6 w 46"/>
                  <a:gd name="T53" fmla="*/ 6 h 60"/>
                  <a:gd name="T54" fmla="*/ 6 w 46"/>
                  <a:gd name="T55" fmla="*/ 6 h 60"/>
                  <a:gd name="T56" fmla="*/ 6 w 46"/>
                  <a:gd name="T57" fmla="*/ 6 h 60"/>
                  <a:gd name="T58" fmla="*/ 6 w 46"/>
                  <a:gd name="T59" fmla="*/ 6 h 60"/>
                  <a:gd name="T60" fmla="*/ 6 w 46"/>
                  <a:gd name="T61" fmla="*/ 6 h 60"/>
                  <a:gd name="T62" fmla="*/ 6 w 46"/>
                  <a:gd name="T63" fmla="*/ 6 h 60"/>
                  <a:gd name="T64" fmla="*/ 6 w 46"/>
                  <a:gd name="T65" fmla="*/ 6 h 60"/>
                  <a:gd name="T66" fmla="*/ 6 w 46"/>
                  <a:gd name="T67" fmla="*/ 6 h 60"/>
                  <a:gd name="T68" fmla="*/ 5 w 46"/>
                  <a:gd name="T69" fmla="*/ 5 h 60"/>
                  <a:gd name="T70" fmla="*/ 5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4 w 46"/>
                  <a:gd name="T85" fmla="*/ 0 h 60"/>
                  <a:gd name="T86" fmla="*/ 5 w 46"/>
                  <a:gd name="T87" fmla="*/ 0 h 60"/>
                  <a:gd name="T88" fmla="*/ 5 w 46"/>
                  <a:gd name="T89" fmla="*/ 0 h 60"/>
                  <a:gd name="T90" fmla="*/ 5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3 w 46"/>
                  <a:gd name="T97" fmla="*/ 0 h 60"/>
                  <a:gd name="T98" fmla="*/ 3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1 w 46"/>
                  <a:gd name="T107" fmla="*/ 2 h 60"/>
                  <a:gd name="T108" fmla="*/ 1 w 46"/>
                  <a:gd name="T109" fmla="*/ 2 h 60"/>
                  <a:gd name="T110" fmla="*/ 1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5" name="Freeform 537"/>
              <p:cNvSpPr>
                <a:spLocks noChangeAspect="1"/>
              </p:cNvSpPr>
              <p:nvPr/>
            </p:nvSpPr>
            <p:spPr bwMode="auto">
              <a:xfrm>
                <a:off x="5325" y="951"/>
                <a:ext cx="49" cy="43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6 h 88"/>
                  <a:gd name="T10" fmla="*/ 8 w 101"/>
                  <a:gd name="T11" fmla="*/ 6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7 h 88"/>
                  <a:gd name="T18" fmla="*/ 7 w 101"/>
                  <a:gd name="T19" fmla="*/ 7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8 h 88"/>
                  <a:gd name="T30" fmla="*/ 4 w 101"/>
                  <a:gd name="T31" fmla="*/ 8 h 88"/>
                  <a:gd name="T32" fmla="*/ 3 w 101"/>
                  <a:gd name="T33" fmla="*/ 8 h 88"/>
                  <a:gd name="T34" fmla="*/ 2 w 101"/>
                  <a:gd name="T35" fmla="*/ 8 h 88"/>
                  <a:gd name="T36" fmla="*/ 1 w 101"/>
                  <a:gd name="T37" fmla="*/ 9 h 88"/>
                  <a:gd name="T38" fmla="*/ 1 w 101"/>
                  <a:gd name="T39" fmla="*/ 9 h 88"/>
                  <a:gd name="T40" fmla="*/ 0 w 101"/>
                  <a:gd name="T41" fmla="*/ 10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9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6" name="Freeform 538"/>
              <p:cNvSpPr>
                <a:spLocks noChangeAspect="1"/>
              </p:cNvSpPr>
              <p:nvPr/>
            </p:nvSpPr>
            <p:spPr bwMode="auto">
              <a:xfrm>
                <a:off x="5370" y="982"/>
                <a:ext cx="26" cy="28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5 h 57"/>
                  <a:gd name="T40" fmla="*/ 1 w 54"/>
                  <a:gd name="T41" fmla="*/ 5 h 57"/>
                  <a:gd name="T42" fmla="*/ 0 w 54"/>
                  <a:gd name="T43" fmla="*/ 5 h 57"/>
                  <a:gd name="T44" fmla="*/ 0 w 54"/>
                  <a:gd name="T45" fmla="*/ 5 h 57"/>
                  <a:gd name="T46" fmla="*/ 0 w 54"/>
                  <a:gd name="T47" fmla="*/ 5 h 57"/>
                  <a:gd name="T48" fmla="*/ 0 w 54"/>
                  <a:gd name="T49" fmla="*/ 5 h 57"/>
                  <a:gd name="T50" fmla="*/ 0 w 54"/>
                  <a:gd name="T51" fmla="*/ 5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6 h 57"/>
                  <a:gd name="T64" fmla="*/ 0 w 54"/>
                  <a:gd name="T65" fmla="*/ 6 h 57"/>
                  <a:gd name="T66" fmla="*/ 0 w 54"/>
                  <a:gd name="T67" fmla="*/ 6 h 57"/>
                  <a:gd name="T68" fmla="*/ 1 w 54"/>
                  <a:gd name="T69" fmla="*/ 6 h 57"/>
                  <a:gd name="T70" fmla="*/ 2 w 54"/>
                  <a:gd name="T71" fmla="*/ 7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6 h 57"/>
                  <a:gd name="T78" fmla="*/ 5 w 54"/>
                  <a:gd name="T79" fmla="*/ 5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7" name="Freeform 539"/>
              <p:cNvSpPr>
                <a:spLocks noChangeAspect="1"/>
              </p:cNvSpPr>
              <p:nvPr/>
            </p:nvSpPr>
            <p:spPr bwMode="auto">
              <a:xfrm>
                <a:off x="5851" y="792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8" name="Freeform 540"/>
              <p:cNvSpPr>
                <a:spLocks noChangeAspect="1"/>
              </p:cNvSpPr>
              <p:nvPr/>
            </p:nvSpPr>
            <p:spPr bwMode="auto">
              <a:xfrm>
                <a:off x="5223" y="907"/>
                <a:ext cx="112" cy="41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9 h 83"/>
                  <a:gd name="T4" fmla="*/ 10 w 229"/>
                  <a:gd name="T5" fmla="*/ 9 h 83"/>
                  <a:gd name="T6" fmla="*/ 12 w 229"/>
                  <a:gd name="T7" fmla="*/ 10 h 83"/>
                  <a:gd name="T8" fmla="*/ 13 w 229"/>
                  <a:gd name="T9" fmla="*/ 10 h 83"/>
                  <a:gd name="T10" fmla="*/ 14 w 229"/>
                  <a:gd name="T11" fmla="*/ 9 h 83"/>
                  <a:gd name="T12" fmla="*/ 12 w 229"/>
                  <a:gd name="T13" fmla="*/ 10 h 83"/>
                  <a:gd name="T14" fmla="*/ 11 w 229"/>
                  <a:gd name="T15" fmla="*/ 10 h 83"/>
                  <a:gd name="T16" fmla="*/ 9 w 229"/>
                  <a:gd name="T17" fmla="*/ 10 h 83"/>
                  <a:gd name="T18" fmla="*/ 8 w 229"/>
                  <a:gd name="T19" fmla="*/ 9 h 83"/>
                  <a:gd name="T20" fmla="*/ 7 w 229"/>
                  <a:gd name="T21" fmla="*/ 8 h 83"/>
                  <a:gd name="T22" fmla="*/ 6 w 229"/>
                  <a:gd name="T23" fmla="*/ 7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1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4 h 83"/>
                  <a:gd name="T70" fmla="*/ 18 w 229"/>
                  <a:gd name="T71" fmla="*/ 3 h 83"/>
                  <a:gd name="T72" fmla="*/ 21 w 229"/>
                  <a:gd name="T73" fmla="*/ 2 h 83"/>
                  <a:gd name="T74" fmla="*/ 24 w 229"/>
                  <a:gd name="T75" fmla="*/ 1 h 83"/>
                  <a:gd name="T76" fmla="*/ 27 w 229"/>
                  <a:gd name="T77" fmla="*/ 2 h 83"/>
                  <a:gd name="T78" fmla="*/ 26 w 229"/>
                  <a:gd name="T79" fmla="*/ 2 h 83"/>
                  <a:gd name="T80" fmla="*/ 25 w 229"/>
                  <a:gd name="T81" fmla="*/ 2 h 83"/>
                  <a:gd name="T82" fmla="*/ 24 w 229"/>
                  <a:gd name="T83" fmla="*/ 2 h 83"/>
                  <a:gd name="T84" fmla="*/ 22 w 229"/>
                  <a:gd name="T85" fmla="*/ 2 h 83"/>
                  <a:gd name="T86" fmla="*/ 22 w 229"/>
                  <a:gd name="T87" fmla="*/ 3 h 83"/>
                  <a:gd name="T88" fmla="*/ 22 w 229"/>
                  <a:gd name="T89" fmla="*/ 3 h 83"/>
                  <a:gd name="T90" fmla="*/ 18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7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9" name="Freeform 541"/>
              <p:cNvSpPr>
                <a:spLocks noChangeAspect="1"/>
              </p:cNvSpPr>
              <p:nvPr/>
            </p:nvSpPr>
            <p:spPr bwMode="auto">
              <a:xfrm>
                <a:off x="5251" y="905"/>
                <a:ext cx="51" cy="13"/>
              </a:xfrm>
              <a:custGeom>
                <a:avLst/>
                <a:gdLst>
                  <a:gd name="T0" fmla="*/ 4 w 105"/>
                  <a:gd name="T1" fmla="*/ 3 h 26"/>
                  <a:gd name="T2" fmla="*/ 4 w 105"/>
                  <a:gd name="T3" fmla="*/ 3 h 26"/>
                  <a:gd name="T4" fmla="*/ 5 w 105"/>
                  <a:gd name="T5" fmla="*/ 3 h 26"/>
                  <a:gd name="T6" fmla="*/ 6 w 105"/>
                  <a:gd name="T7" fmla="*/ 3 h 26"/>
                  <a:gd name="T8" fmla="*/ 7 w 105"/>
                  <a:gd name="T9" fmla="*/ 3 h 26"/>
                  <a:gd name="T10" fmla="*/ 8 w 105"/>
                  <a:gd name="T11" fmla="*/ 3 h 26"/>
                  <a:gd name="T12" fmla="*/ 8 w 105"/>
                  <a:gd name="T13" fmla="*/ 3 h 26"/>
                  <a:gd name="T14" fmla="*/ 9 w 105"/>
                  <a:gd name="T15" fmla="*/ 3 h 26"/>
                  <a:gd name="T16" fmla="*/ 10 w 105"/>
                  <a:gd name="T17" fmla="*/ 3 h 26"/>
                  <a:gd name="T18" fmla="*/ 11 w 105"/>
                  <a:gd name="T19" fmla="*/ 2 h 26"/>
                  <a:gd name="T20" fmla="*/ 12 w 105"/>
                  <a:gd name="T21" fmla="*/ 2 h 26"/>
                  <a:gd name="T22" fmla="*/ 12 w 105"/>
                  <a:gd name="T23" fmla="*/ 2 h 26"/>
                  <a:gd name="T24" fmla="*/ 11 w 105"/>
                  <a:gd name="T25" fmla="*/ 2 h 26"/>
                  <a:gd name="T26" fmla="*/ 9 w 105"/>
                  <a:gd name="T27" fmla="*/ 2 h 26"/>
                  <a:gd name="T28" fmla="*/ 8 w 105"/>
                  <a:gd name="T29" fmla="*/ 2 h 26"/>
                  <a:gd name="T30" fmla="*/ 7 w 105"/>
                  <a:gd name="T31" fmla="*/ 2 h 26"/>
                  <a:gd name="T32" fmla="*/ 6 w 105"/>
                  <a:gd name="T33" fmla="*/ 2 h 26"/>
                  <a:gd name="T34" fmla="*/ 5 w 105"/>
                  <a:gd name="T35" fmla="*/ 1 h 26"/>
                  <a:gd name="T36" fmla="*/ 3 w 105"/>
                  <a:gd name="T37" fmla="*/ 1 h 26"/>
                  <a:gd name="T38" fmla="*/ 2 w 105"/>
                  <a:gd name="T39" fmla="*/ 1 h 26"/>
                  <a:gd name="T40" fmla="*/ 1 w 105"/>
                  <a:gd name="T41" fmla="*/ 1 h 26"/>
                  <a:gd name="T42" fmla="*/ 0 w 105"/>
                  <a:gd name="T43" fmla="*/ 0 h 26"/>
                  <a:gd name="T44" fmla="*/ 4 w 105"/>
                  <a:gd name="T45" fmla="*/ 3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0" name="Freeform 542"/>
              <p:cNvSpPr>
                <a:spLocks noChangeAspect="1"/>
              </p:cNvSpPr>
              <p:nvPr/>
            </p:nvSpPr>
            <p:spPr bwMode="auto">
              <a:xfrm>
                <a:off x="5546" y="768"/>
                <a:ext cx="261" cy="131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8 w 536"/>
                  <a:gd name="T5" fmla="*/ 8 h 267"/>
                  <a:gd name="T6" fmla="*/ 19 w 536"/>
                  <a:gd name="T7" fmla="*/ 9 h 267"/>
                  <a:gd name="T8" fmla="*/ 19 w 536"/>
                  <a:gd name="T9" fmla="*/ 9 h 267"/>
                  <a:gd name="T10" fmla="*/ 20 w 536"/>
                  <a:gd name="T11" fmla="*/ 9 h 267"/>
                  <a:gd name="T12" fmla="*/ 23 w 536"/>
                  <a:gd name="T13" fmla="*/ 10 h 267"/>
                  <a:gd name="T14" fmla="*/ 27 w 536"/>
                  <a:gd name="T15" fmla="*/ 11 h 267"/>
                  <a:gd name="T16" fmla="*/ 28 w 536"/>
                  <a:gd name="T17" fmla="*/ 11 h 267"/>
                  <a:gd name="T18" fmla="*/ 30 w 536"/>
                  <a:gd name="T19" fmla="*/ 13 h 267"/>
                  <a:gd name="T20" fmla="*/ 30 w 536"/>
                  <a:gd name="T21" fmla="*/ 13 h 267"/>
                  <a:gd name="T22" fmla="*/ 30 w 536"/>
                  <a:gd name="T23" fmla="*/ 14 h 267"/>
                  <a:gd name="T24" fmla="*/ 31 w 536"/>
                  <a:gd name="T25" fmla="*/ 14 h 267"/>
                  <a:gd name="T26" fmla="*/ 35 w 536"/>
                  <a:gd name="T27" fmla="*/ 15 h 267"/>
                  <a:gd name="T28" fmla="*/ 38 w 536"/>
                  <a:gd name="T29" fmla="*/ 18 h 267"/>
                  <a:gd name="T30" fmla="*/ 40 w 536"/>
                  <a:gd name="T31" fmla="*/ 21 h 267"/>
                  <a:gd name="T32" fmla="*/ 42 w 536"/>
                  <a:gd name="T33" fmla="*/ 22 h 267"/>
                  <a:gd name="T34" fmla="*/ 46 w 536"/>
                  <a:gd name="T35" fmla="*/ 23 h 267"/>
                  <a:gd name="T36" fmla="*/ 50 w 536"/>
                  <a:gd name="T37" fmla="*/ 25 h 267"/>
                  <a:gd name="T38" fmla="*/ 51 w 536"/>
                  <a:gd name="T39" fmla="*/ 26 h 267"/>
                  <a:gd name="T40" fmla="*/ 52 w 536"/>
                  <a:gd name="T41" fmla="*/ 27 h 267"/>
                  <a:gd name="T42" fmla="*/ 52 w 536"/>
                  <a:gd name="T43" fmla="*/ 29 h 267"/>
                  <a:gd name="T44" fmla="*/ 51 w 536"/>
                  <a:gd name="T45" fmla="*/ 31 h 267"/>
                  <a:gd name="T46" fmla="*/ 52 w 536"/>
                  <a:gd name="T47" fmla="*/ 31 h 267"/>
                  <a:gd name="T48" fmla="*/ 55 w 536"/>
                  <a:gd name="T49" fmla="*/ 29 h 267"/>
                  <a:gd name="T50" fmla="*/ 59 w 536"/>
                  <a:gd name="T51" fmla="*/ 27 h 267"/>
                  <a:gd name="T52" fmla="*/ 60 w 536"/>
                  <a:gd name="T53" fmla="*/ 27 h 267"/>
                  <a:gd name="T54" fmla="*/ 59 w 536"/>
                  <a:gd name="T55" fmla="*/ 27 h 267"/>
                  <a:gd name="T56" fmla="*/ 57 w 536"/>
                  <a:gd name="T57" fmla="*/ 26 h 267"/>
                  <a:gd name="T58" fmla="*/ 56 w 536"/>
                  <a:gd name="T59" fmla="*/ 26 h 267"/>
                  <a:gd name="T60" fmla="*/ 56 w 536"/>
                  <a:gd name="T61" fmla="*/ 26 h 267"/>
                  <a:gd name="T62" fmla="*/ 53 w 536"/>
                  <a:gd name="T63" fmla="*/ 25 h 267"/>
                  <a:gd name="T64" fmla="*/ 52 w 536"/>
                  <a:gd name="T65" fmla="*/ 23 h 267"/>
                  <a:gd name="T66" fmla="*/ 50 w 536"/>
                  <a:gd name="T67" fmla="*/ 23 h 267"/>
                  <a:gd name="T68" fmla="*/ 48 w 536"/>
                  <a:gd name="T69" fmla="*/ 22 h 267"/>
                  <a:gd name="T70" fmla="*/ 46 w 536"/>
                  <a:gd name="T71" fmla="*/ 20 h 267"/>
                  <a:gd name="T72" fmla="*/ 44 w 536"/>
                  <a:gd name="T73" fmla="*/ 18 h 267"/>
                  <a:gd name="T74" fmla="*/ 40 w 536"/>
                  <a:gd name="T75" fmla="*/ 18 h 267"/>
                  <a:gd name="T76" fmla="*/ 39 w 536"/>
                  <a:gd name="T77" fmla="*/ 17 h 267"/>
                  <a:gd name="T78" fmla="*/ 37 w 536"/>
                  <a:gd name="T79" fmla="*/ 13 h 267"/>
                  <a:gd name="T80" fmla="*/ 33 w 536"/>
                  <a:gd name="T81" fmla="*/ 10 h 267"/>
                  <a:gd name="T82" fmla="*/ 28 w 536"/>
                  <a:gd name="T83" fmla="*/ 8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1" name="Freeform 543"/>
              <p:cNvSpPr>
                <a:spLocks noChangeAspect="1"/>
              </p:cNvSpPr>
              <p:nvPr/>
            </p:nvSpPr>
            <p:spPr bwMode="auto">
              <a:xfrm>
                <a:off x="5244" y="915"/>
                <a:ext cx="45" cy="13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0 h 28"/>
                  <a:gd name="T4" fmla="*/ 0 w 93"/>
                  <a:gd name="T5" fmla="*/ 0 h 28"/>
                  <a:gd name="T6" fmla="*/ 0 w 93"/>
                  <a:gd name="T7" fmla="*/ 0 h 28"/>
                  <a:gd name="T8" fmla="*/ 1 w 93"/>
                  <a:gd name="T9" fmla="*/ 1 h 28"/>
                  <a:gd name="T10" fmla="*/ 1 w 93"/>
                  <a:gd name="T11" fmla="*/ 1 h 28"/>
                  <a:gd name="T12" fmla="*/ 2 w 93"/>
                  <a:gd name="T13" fmla="*/ 2 h 28"/>
                  <a:gd name="T14" fmla="*/ 3 w 93"/>
                  <a:gd name="T15" fmla="*/ 2 h 28"/>
                  <a:gd name="T16" fmla="*/ 4 w 93"/>
                  <a:gd name="T17" fmla="*/ 2 h 28"/>
                  <a:gd name="T18" fmla="*/ 5 w 93"/>
                  <a:gd name="T19" fmla="*/ 3 h 28"/>
                  <a:gd name="T20" fmla="*/ 5 w 93"/>
                  <a:gd name="T21" fmla="*/ 3 h 28"/>
                  <a:gd name="T22" fmla="*/ 5 w 93"/>
                  <a:gd name="T23" fmla="*/ 3 h 28"/>
                  <a:gd name="T24" fmla="*/ 6 w 93"/>
                  <a:gd name="T25" fmla="*/ 3 h 28"/>
                  <a:gd name="T26" fmla="*/ 7 w 93"/>
                  <a:gd name="T27" fmla="*/ 3 h 28"/>
                  <a:gd name="T28" fmla="*/ 8 w 93"/>
                  <a:gd name="T29" fmla="*/ 3 h 28"/>
                  <a:gd name="T30" fmla="*/ 8 w 93"/>
                  <a:gd name="T31" fmla="*/ 3 h 28"/>
                  <a:gd name="T32" fmla="*/ 9 w 93"/>
                  <a:gd name="T33" fmla="*/ 2 h 28"/>
                  <a:gd name="T34" fmla="*/ 10 w 93"/>
                  <a:gd name="T35" fmla="*/ 2 h 28"/>
                  <a:gd name="T36" fmla="*/ 10 w 93"/>
                  <a:gd name="T37" fmla="*/ 2 h 28"/>
                  <a:gd name="T38" fmla="*/ 10 w 93"/>
                  <a:gd name="T39" fmla="*/ 2 h 28"/>
                  <a:gd name="T40" fmla="*/ 10 w 93"/>
                  <a:gd name="T41" fmla="*/ 2 h 28"/>
                  <a:gd name="T42" fmla="*/ 11 w 93"/>
                  <a:gd name="T43" fmla="*/ 2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2" name="Freeform 544"/>
              <p:cNvSpPr>
                <a:spLocks noChangeAspect="1"/>
              </p:cNvSpPr>
              <p:nvPr/>
            </p:nvSpPr>
            <p:spPr bwMode="auto">
              <a:xfrm>
                <a:off x="5250" y="920"/>
                <a:ext cx="9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1 w 17"/>
                  <a:gd name="T7" fmla="*/ 1 h 42"/>
                  <a:gd name="T8" fmla="*/ 1 w 17"/>
                  <a:gd name="T9" fmla="*/ 1 h 42"/>
                  <a:gd name="T10" fmla="*/ 1 w 17"/>
                  <a:gd name="T11" fmla="*/ 1 h 42"/>
                  <a:gd name="T12" fmla="*/ 1 w 17"/>
                  <a:gd name="T13" fmla="*/ 1 h 42"/>
                  <a:gd name="T14" fmla="*/ 1 w 17"/>
                  <a:gd name="T15" fmla="*/ 1 h 42"/>
                  <a:gd name="T16" fmla="*/ 1 w 17"/>
                  <a:gd name="T17" fmla="*/ 3 h 42"/>
                  <a:gd name="T18" fmla="*/ 1 w 17"/>
                  <a:gd name="T19" fmla="*/ 3 h 42"/>
                  <a:gd name="T20" fmla="*/ 1 w 17"/>
                  <a:gd name="T21" fmla="*/ 3 h 42"/>
                  <a:gd name="T22" fmla="*/ 1 w 17"/>
                  <a:gd name="T23" fmla="*/ 3 h 42"/>
                  <a:gd name="T24" fmla="*/ 1 w 17"/>
                  <a:gd name="T25" fmla="*/ 3 h 42"/>
                  <a:gd name="T26" fmla="*/ 1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2 w 17"/>
                  <a:gd name="T33" fmla="*/ 5 h 42"/>
                  <a:gd name="T34" fmla="*/ 2 w 17"/>
                  <a:gd name="T35" fmla="*/ 5 h 42"/>
                  <a:gd name="T36" fmla="*/ 2 w 17"/>
                  <a:gd name="T37" fmla="*/ 5 h 42"/>
                  <a:gd name="T38" fmla="*/ 2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3" name="Freeform 545"/>
              <p:cNvSpPr>
                <a:spLocks noChangeAspect="1"/>
              </p:cNvSpPr>
              <p:nvPr/>
            </p:nvSpPr>
            <p:spPr bwMode="auto">
              <a:xfrm>
                <a:off x="5225" y="1079"/>
                <a:ext cx="79" cy="45"/>
              </a:xfrm>
              <a:custGeom>
                <a:avLst/>
                <a:gdLst>
                  <a:gd name="T0" fmla="*/ 14 w 163"/>
                  <a:gd name="T1" fmla="*/ 0 h 92"/>
                  <a:gd name="T2" fmla="*/ 13 w 163"/>
                  <a:gd name="T3" fmla="*/ 1 h 92"/>
                  <a:gd name="T4" fmla="*/ 12 w 163"/>
                  <a:gd name="T5" fmla="*/ 1 h 92"/>
                  <a:gd name="T6" fmla="*/ 11 w 163"/>
                  <a:gd name="T7" fmla="*/ 1 h 92"/>
                  <a:gd name="T8" fmla="*/ 10 w 163"/>
                  <a:gd name="T9" fmla="*/ 1 h 92"/>
                  <a:gd name="T10" fmla="*/ 8 w 163"/>
                  <a:gd name="T11" fmla="*/ 0 h 92"/>
                  <a:gd name="T12" fmla="*/ 8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3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6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8 w 163"/>
                  <a:gd name="T91" fmla="*/ 5 h 92"/>
                  <a:gd name="T92" fmla="*/ 9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3 w 163"/>
                  <a:gd name="T99" fmla="*/ 3 h 92"/>
                  <a:gd name="T100" fmla="*/ 14 w 163"/>
                  <a:gd name="T101" fmla="*/ 2 h 92"/>
                  <a:gd name="T102" fmla="*/ 15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4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4" name="Freeform 546"/>
              <p:cNvSpPr>
                <a:spLocks noChangeAspect="1"/>
              </p:cNvSpPr>
              <p:nvPr/>
            </p:nvSpPr>
            <p:spPr bwMode="auto">
              <a:xfrm>
                <a:off x="5263" y="1169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5" name="Freeform 547"/>
              <p:cNvSpPr>
                <a:spLocks noChangeAspect="1"/>
              </p:cNvSpPr>
              <p:nvPr/>
            </p:nvSpPr>
            <p:spPr bwMode="auto">
              <a:xfrm>
                <a:off x="5223" y="801"/>
                <a:ext cx="57" cy="20"/>
              </a:xfrm>
              <a:custGeom>
                <a:avLst/>
                <a:gdLst>
                  <a:gd name="T0" fmla="*/ 2 w 118"/>
                  <a:gd name="T1" fmla="*/ 3 h 39"/>
                  <a:gd name="T2" fmla="*/ 3 w 118"/>
                  <a:gd name="T3" fmla="*/ 2 h 39"/>
                  <a:gd name="T4" fmla="*/ 4 w 118"/>
                  <a:gd name="T5" fmla="*/ 2 h 39"/>
                  <a:gd name="T6" fmla="*/ 5 w 118"/>
                  <a:gd name="T7" fmla="*/ 1 h 39"/>
                  <a:gd name="T8" fmla="*/ 7 w 118"/>
                  <a:gd name="T9" fmla="*/ 1 h 39"/>
                  <a:gd name="T10" fmla="*/ 7 w 118"/>
                  <a:gd name="T11" fmla="*/ 0 h 39"/>
                  <a:gd name="T12" fmla="*/ 9 w 118"/>
                  <a:gd name="T13" fmla="*/ 1 h 39"/>
                  <a:gd name="T14" fmla="*/ 10 w 118"/>
                  <a:gd name="T15" fmla="*/ 1 h 39"/>
                  <a:gd name="T16" fmla="*/ 11 w 118"/>
                  <a:gd name="T17" fmla="*/ 1 h 39"/>
                  <a:gd name="T18" fmla="*/ 12 w 118"/>
                  <a:gd name="T19" fmla="*/ 2 h 39"/>
                  <a:gd name="T20" fmla="*/ 14 w 118"/>
                  <a:gd name="T21" fmla="*/ 2 h 39"/>
                  <a:gd name="T22" fmla="*/ 14 w 118"/>
                  <a:gd name="T23" fmla="*/ 2 h 39"/>
                  <a:gd name="T24" fmla="*/ 12 w 118"/>
                  <a:gd name="T25" fmla="*/ 3 h 39"/>
                  <a:gd name="T26" fmla="*/ 11 w 118"/>
                  <a:gd name="T27" fmla="*/ 3 h 39"/>
                  <a:gd name="T28" fmla="*/ 10 w 118"/>
                  <a:gd name="T29" fmla="*/ 3 h 39"/>
                  <a:gd name="T30" fmla="*/ 9 w 118"/>
                  <a:gd name="T31" fmla="*/ 3 h 39"/>
                  <a:gd name="T32" fmla="*/ 7 w 118"/>
                  <a:gd name="T33" fmla="*/ 3 h 39"/>
                  <a:gd name="T34" fmla="*/ 6 w 118"/>
                  <a:gd name="T35" fmla="*/ 3 h 39"/>
                  <a:gd name="T36" fmla="*/ 5 w 118"/>
                  <a:gd name="T37" fmla="*/ 3 h 39"/>
                  <a:gd name="T38" fmla="*/ 4 w 118"/>
                  <a:gd name="T39" fmla="*/ 3 h 39"/>
                  <a:gd name="T40" fmla="*/ 3 w 118"/>
                  <a:gd name="T41" fmla="*/ 4 h 39"/>
                  <a:gd name="T42" fmla="*/ 2 w 118"/>
                  <a:gd name="T43" fmla="*/ 5 h 39"/>
                  <a:gd name="T44" fmla="*/ 2 w 118"/>
                  <a:gd name="T45" fmla="*/ 5 h 39"/>
                  <a:gd name="T46" fmla="*/ 1 w 118"/>
                  <a:gd name="T47" fmla="*/ 5 h 39"/>
                  <a:gd name="T48" fmla="*/ 1 w 118"/>
                  <a:gd name="T49" fmla="*/ 5 h 39"/>
                  <a:gd name="T50" fmla="*/ 1 w 118"/>
                  <a:gd name="T51" fmla="*/ 5 h 39"/>
                  <a:gd name="T52" fmla="*/ 1 w 118"/>
                  <a:gd name="T53" fmla="*/ 5 h 39"/>
                  <a:gd name="T54" fmla="*/ 1 w 118"/>
                  <a:gd name="T55" fmla="*/ 5 h 39"/>
                  <a:gd name="T56" fmla="*/ 0 w 118"/>
                  <a:gd name="T57" fmla="*/ 5 h 39"/>
                  <a:gd name="T58" fmla="*/ 0 w 118"/>
                  <a:gd name="T59" fmla="*/ 5 h 39"/>
                  <a:gd name="T60" fmla="*/ 0 w 118"/>
                  <a:gd name="T61" fmla="*/ 5 h 39"/>
                  <a:gd name="T62" fmla="*/ 0 w 118"/>
                  <a:gd name="T63" fmla="*/ 5 h 39"/>
                  <a:gd name="T64" fmla="*/ 0 w 118"/>
                  <a:gd name="T65" fmla="*/ 5 h 39"/>
                  <a:gd name="T66" fmla="*/ 2 w 118"/>
                  <a:gd name="T67" fmla="*/ 3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6" name="Freeform 548"/>
              <p:cNvSpPr>
                <a:spLocks noChangeAspect="1"/>
              </p:cNvSpPr>
              <p:nvPr/>
            </p:nvSpPr>
            <p:spPr bwMode="auto">
              <a:xfrm>
                <a:off x="5417" y="968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7" name="Freeform 549"/>
              <p:cNvSpPr>
                <a:spLocks noChangeAspect="1"/>
              </p:cNvSpPr>
              <p:nvPr/>
            </p:nvSpPr>
            <p:spPr bwMode="auto">
              <a:xfrm>
                <a:off x="5706" y="849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8" name="Freeform 550"/>
              <p:cNvSpPr>
                <a:spLocks noChangeAspect="1"/>
              </p:cNvSpPr>
              <p:nvPr/>
            </p:nvSpPr>
            <p:spPr bwMode="auto">
              <a:xfrm>
                <a:off x="5666" y="820"/>
                <a:ext cx="13" cy="14"/>
              </a:xfrm>
              <a:custGeom>
                <a:avLst/>
                <a:gdLst>
                  <a:gd name="T0" fmla="*/ 0 w 28"/>
                  <a:gd name="T1" fmla="*/ 1 h 28"/>
                  <a:gd name="T2" fmla="*/ 0 w 28"/>
                  <a:gd name="T3" fmla="*/ 1 h 28"/>
                  <a:gd name="T4" fmla="*/ 0 w 28"/>
                  <a:gd name="T5" fmla="*/ 2 h 28"/>
                  <a:gd name="T6" fmla="*/ 0 w 28"/>
                  <a:gd name="T7" fmla="*/ 2 h 28"/>
                  <a:gd name="T8" fmla="*/ 0 w 28"/>
                  <a:gd name="T9" fmla="*/ 2 h 28"/>
                  <a:gd name="T10" fmla="*/ 0 w 28"/>
                  <a:gd name="T11" fmla="*/ 2 h 28"/>
                  <a:gd name="T12" fmla="*/ 0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1 w 28"/>
                  <a:gd name="T19" fmla="*/ 3 h 28"/>
                  <a:gd name="T20" fmla="*/ 1 w 28"/>
                  <a:gd name="T21" fmla="*/ 3 h 28"/>
                  <a:gd name="T22" fmla="*/ 1 w 28"/>
                  <a:gd name="T23" fmla="*/ 3 h 28"/>
                  <a:gd name="T24" fmla="*/ 1 w 28"/>
                  <a:gd name="T25" fmla="*/ 3 h 28"/>
                  <a:gd name="T26" fmla="*/ 1 w 28"/>
                  <a:gd name="T27" fmla="*/ 3 h 28"/>
                  <a:gd name="T28" fmla="*/ 1 w 28"/>
                  <a:gd name="T29" fmla="*/ 3 h 28"/>
                  <a:gd name="T30" fmla="*/ 1 w 28"/>
                  <a:gd name="T31" fmla="*/ 3 h 28"/>
                  <a:gd name="T32" fmla="*/ 1 w 28"/>
                  <a:gd name="T33" fmla="*/ 3 h 28"/>
                  <a:gd name="T34" fmla="*/ 2 w 28"/>
                  <a:gd name="T35" fmla="*/ 3 h 28"/>
                  <a:gd name="T36" fmla="*/ 2 w 28"/>
                  <a:gd name="T37" fmla="*/ 3 h 28"/>
                  <a:gd name="T38" fmla="*/ 2 w 28"/>
                  <a:gd name="T39" fmla="*/ 3 h 28"/>
                  <a:gd name="T40" fmla="*/ 2 w 28"/>
                  <a:gd name="T41" fmla="*/ 3 h 28"/>
                  <a:gd name="T42" fmla="*/ 2 w 28"/>
                  <a:gd name="T43" fmla="*/ 3 h 28"/>
                  <a:gd name="T44" fmla="*/ 2 w 28"/>
                  <a:gd name="T45" fmla="*/ 3 h 28"/>
                  <a:gd name="T46" fmla="*/ 2 w 28"/>
                  <a:gd name="T47" fmla="*/ 3 h 28"/>
                  <a:gd name="T48" fmla="*/ 2 w 28"/>
                  <a:gd name="T49" fmla="*/ 3 h 28"/>
                  <a:gd name="T50" fmla="*/ 3 w 28"/>
                  <a:gd name="T51" fmla="*/ 3 h 28"/>
                  <a:gd name="T52" fmla="*/ 3 w 28"/>
                  <a:gd name="T53" fmla="*/ 3 h 28"/>
                  <a:gd name="T54" fmla="*/ 3 w 28"/>
                  <a:gd name="T55" fmla="*/ 3 h 28"/>
                  <a:gd name="T56" fmla="*/ 3 w 28"/>
                  <a:gd name="T57" fmla="*/ 3 h 28"/>
                  <a:gd name="T58" fmla="*/ 3 w 28"/>
                  <a:gd name="T59" fmla="*/ 3 h 28"/>
                  <a:gd name="T60" fmla="*/ 3 w 28"/>
                  <a:gd name="T61" fmla="*/ 3 h 28"/>
                  <a:gd name="T62" fmla="*/ 3 w 28"/>
                  <a:gd name="T63" fmla="*/ 3 h 28"/>
                  <a:gd name="T64" fmla="*/ 3 w 28"/>
                  <a:gd name="T65" fmla="*/ 4 h 28"/>
                  <a:gd name="T66" fmla="*/ 3 w 28"/>
                  <a:gd name="T67" fmla="*/ 4 h 28"/>
                  <a:gd name="T68" fmla="*/ 2 w 28"/>
                  <a:gd name="T69" fmla="*/ 4 h 28"/>
                  <a:gd name="T70" fmla="*/ 2 w 28"/>
                  <a:gd name="T71" fmla="*/ 4 h 28"/>
                  <a:gd name="T72" fmla="*/ 2 w 28"/>
                  <a:gd name="T73" fmla="*/ 4 h 28"/>
                  <a:gd name="T74" fmla="*/ 1 w 28"/>
                  <a:gd name="T75" fmla="*/ 4 h 28"/>
                  <a:gd name="T76" fmla="*/ 1 w 28"/>
                  <a:gd name="T77" fmla="*/ 4 h 28"/>
                  <a:gd name="T78" fmla="*/ 1 w 28"/>
                  <a:gd name="T79" fmla="*/ 4 h 28"/>
                  <a:gd name="T80" fmla="*/ 0 w 28"/>
                  <a:gd name="T81" fmla="*/ 4 h 28"/>
                  <a:gd name="T82" fmla="*/ 0 w 28"/>
                  <a:gd name="T83" fmla="*/ 3 h 28"/>
                  <a:gd name="T84" fmla="*/ 0 w 28"/>
                  <a:gd name="T85" fmla="*/ 3 h 28"/>
                  <a:gd name="T86" fmla="*/ 0 w 28"/>
                  <a:gd name="T87" fmla="*/ 3 h 28"/>
                  <a:gd name="T88" fmla="*/ 0 w 28"/>
                  <a:gd name="T89" fmla="*/ 3 h 28"/>
                  <a:gd name="T90" fmla="*/ 0 w 28"/>
                  <a:gd name="T91" fmla="*/ 3 h 28"/>
                  <a:gd name="T92" fmla="*/ 0 w 28"/>
                  <a:gd name="T93" fmla="*/ 2 h 28"/>
                  <a:gd name="T94" fmla="*/ 0 w 28"/>
                  <a:gd name="T95" fmla="*/ 2 h 28"/>
                  <a:gd name="T96" fmla="*/ 0 w 28"/>
                  <a:gd name="T97" fmla="*/ 2 h 28"/>
                  <a:gd name="T98" fmla="*/ 0 w 28"/>
                  <a:gd name="T99" fmla="*/ 2 h 28"/>
                  <a:gd name="T100" fmla="*/ 0 w 28"/>
                  <a:gd name="T101" fmla="*/ 1 h 28"/>
                  <a:gd name="T102" fmla="*/ 0 w 28"/>
                  <a:gd name="T103" fmla="*/ 1 h 28"/>
                  <a:gd name="T104" fmla="*/ 0 w 28"/>
                  <a:gd name="T105" fmla="*/ 1 h 28"/>
                  <a:gd name="T106" fmla="*/ 0 w 28"/>
                  <a:gd name="T107" fmla="*/ 1 h 28"/>
                  <a:gd name="T108" fmla="*/ 0 w 28"/>
                  <a:gd name="T109" fmla="*/ 0 h 28"/>
                  <a:gd name="T110" fmla="*/ 0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9" name="Freeform 551"/>
              <p:cNvSpPr>
                <a:spLocks noChangeAspect="1"/>
              </p:cNvSpPr>
              <p:nvPr/>
            </p:nvSpPr>
            <p:spPr bwMode="auto">
              <a:xfrm>
                <a:off x="5465" y="921"/>
                <a:ext cx="44" cy="19"/>
              </a:xfrm>
              <a:custGeom>
                <a:avLst/>
                <a:gdLst>
                  <a:gd name="T0" fmla="*/ 6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3 w 90"/>
                  <a:gd name="T49" fmla="*/ 1 h 38"/>
                  <a:gd name="T50" fmla="*/ 4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9 w 90"/>
                  <a:gd name="T61" fmla="*/ 1 h 38"/>
                  <a:gd name="T62" fmla="*/ 10 w 90"/>
                  <a:gd name="T63" fmla="*/ 1 h 38"/>
                  <a:gd name="T64" fmla="*/ 11 w 90"/>
                  <a:gd name="T65" fmla="*/ 0 h 38"/>
                  <a:gd name="T66" fmla="*/ 6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0" name="Freeform 552"/>
              <p:cNvSpPr>
                <a:spLocks noChangeAspect="1"/>
              </p:cNvSpPr>
              <p:nvPr/>
            </p:nvSpPr>
            <p:spPr bwMode="auto">
              <a:xfrm>
                <a:off x="5239" y="1383"/>
                <a:ext cx="38" cy="23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4 h 47"/>
                  <a:gd name="T4" fmla="*/ 1 w 79"/>
                  <a:gd name="T5" fmla="*/ 4 h 47"/>
                  <a:gd name="T6" fmla="*/ 2 w 79"/>
                  <a:gd name="T7" fmla="*/ 5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5 h 47"/>
                  <a:gd name="T18" fmla="*/ 8 w 79"/>
                  <a:gd name="T19" fmla="*/ 5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4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1" name="Freeform 553"/>
              <p:cNvSpPr>
                <a:spLocks noChangeAspect="1"/>
              </p:cNvSpPr>
              <p:nvPr/>
            </p:nvSpPr>
            <p:spPr bwMode="auto">
              <a:xfrm>
                <a:off x="5150" y="1195"/>
                <a:ext cx="60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7 w 123"/>
                  <a:gd name="T5" fmla="*/ 3 h 22"/>
                  <a:gd name="T6" fmla="*/ 8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3 w 123"/>
                  <a:gd name="T17" fmla="*/ 3 h 22"/>
                  <a:gd name="T18" fmla="*/ 14 w 123"/>
                  <a:gd name="T19" fmla="*/ 3 h 22"/>
                  <a:gd name="T20" fmla="*/ 14 w 123"/>
                  <a:gd name="T21" fmla="*/ 3 h 22"/>
                  <a:gd name="T22" fmla="*/ 14 w 123"/>
                  <a:gd name="T23" fmla="*/ 3 h 22"/>
                  <a:gd name="T24" fmla="*/ 11 w 123"/>
                  <a:gd name="T25" fmla="*/ 3 h 22"/>
                  <a:gd name="T26" fmla="*/ 9 w 123"/>
                  <a:gd name="T27" fmla="*/ 2 h 22"/>
                  <a:gd name="T28" fmla="*/ 7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2" name="Freeform 554"/>
              <p:cNvSpPr>
                <a:spLocks noChangeAspect="1"/>
              </p:cNvSpPr>
              <p:nvPr/>
            </p:nvSpPr>
            <p:spPr bwMode="auto">
              <a:xfrm>
                <a:off x="5146" y="1219"/>
                <a:ext cx="30" cy="14"/>
              </a:xfrm>
              <a:custGeom>
                <a:avLst/>
                <a:gdLst>
                  <a:gd name="T0" fmla="*/ 4 w 60"/>
                  <a:gd name="T1" fmla="*/ 0 h 29"/>
                  <a:gd name="T2" fmla="*/ 5 w 60"/>
                  <a:gd name="T3" fmla="*/ 0 h 29"/>
                  <a:gd name="T4" fmla="*/ 5 w 60"/>
                  <a:gd name="T5" fmla="*/ 0 h 29"/>
                  <a:gd name="T6" fmla="*/ 6 w 60"/>
                  <a:gd name="T7" fmla="*/ 0 h 29"/>
                  <a:gd name="T8" fmla="*/ 6 w 60"/>
                  <a:gd name="T9" fmla="*/ 0 h 29"/>
                  <a:gd name="T10" fmla="*/ 7 w 60"/>
                  <a:gd name="T11" fmla="*/ 0 h 29"/>
                  <a:gd name="T12" fmla="*/ 7 w 60"/>
                  <a:gd name="T13" fmla="*/ 0 h 29"/>
                  <a:gd name="T14" fmla="*/ 7 w 60"/>
                  <a:gd name="T15" fmla="*/ 0 h 29"/>
                  <a:gd name="T16" fmla="*/ 8 w 60"/>
                  <a:gd name="T17" fmla="*/ 0 h 29"/>
                  <a:gd name="T18" fmla="*/ 8 w 60"/>
                  <a:gd name="T19" fmla="*/ 0 h 29"/>
                  <a:gd name="T20" fmla="*/ 8 w 60"/>
                  <a:gd name="T21" fmla="*/ 0 h 29"/>
                  <a:gd name="T22" fmla="*/ 8 w 60"/>
                  <a:gd name="T23" fmla="*/ 0 h 29"/>
                  <a:gd name="T24" fmla="*/ 8 w 60"/>
                  <a:gd name="T25" fmla="*/ 1 h 29"/>
                  <a:gd name="T26" fmla="*/ 7 w 60"/>
                  <a:gd name="T27" fmla="*/ 1 h 29"/>
                  <a:gd name="T28" fmla="*/ 7 w 60"/>
                  <a:gd name="T29" fmla="*/ 1 h 29"/>
                  <a:gd name="T30" fmla="*/ 6 w 60"/>
                  <a:gd name="T31" fmla="*/ 2 h 29"/>
                  <a:gd name="T32" fmla="*/ 6 w 60"/>
                  <a:gd name="T33" fmla="*/ 2 h 29"/>
                  <a:gd name="T34" fmla="*/ 5 w 60"/>
                  <a:gd name="T35" fmla="*/ 2 h 29"/>
                  <a:gd name="T36" fmla="*/ 5 w 60"/>
                  <a:gd name="T37" fmla="*/ 2 h 29"/>
                  <a:gd name="T38" fmla="*/ 4 w 60"/>
                  <a:gd name="T39" fmla="*/ 3 h 29"/>
                  <a:gd name="T40" fmla="*/ 4 w 60"/>
                  <a:gd name="T41" fmla="*/ 3 h 29"/>
                  <a:gd name="T42" fmla="*/ 3 w 60"/>
                  <a:gd name="T43" fmla="*/ 3 h 29"/>
                  <a:gd name="T44" fmla="*/ 3 w 60"/>
                  <a:gd name="T45" fmla="*/ 3 h 29"/>
                  <a:gd name="T46" fmla="*/ 3 w 60"/>
                  <a:gd name="T47" fmla="*/ 3 h 29"/>
                  <a:gd name="T48" fmla="*/ 3 w 60"/>
                  <a:gd name="T49" fmla="*/ 3 h 29"/>
                  <a:gd name="T50" fmla="*/ 3 w 60"/>
                  <a:gd name="T51" fmla="*/ 3 h 29"/>
                  <a:gd name="T52" fmla="*/ 3 w 60"/>
                  <a:gd name="T53" fmla="*/ 3 h 29"/>
                  <a:gd name="T54" fmla="*/ 3 w 60"/>
                  <a:gd name="T55" fmla="*/ 3 h 29"/>
                  <a:gd name="T56" fmla="*/ 3 w 60"/>
                  <a:gd name="T57" fmla="*/ 3 h 29"/>
                  <a:gd name="T58" fmla="*/ 3 w 60"/>
                  <a:gd name="T59" fmla="*/ 3 h 29"/>
                  <a:gd name="T60" fmla="*/ 3 w 60"/>
                  <a:gd name="T61" fmla="*/ 3 h 29"/>
                  <a:gd name="T62" fmla="*/ 3 w 60"/>
                  <a:gd name="T63" fmla="*/ 3 h 29"/>
                  <a:gd name="T64" fmla="*/ 3 w 60"/>
                  <a:gd name="T65" fmla="*/ 3 h 29"/>
                  <a:gd name="T66" fmla="*/ 3 w 60"/>
                  <a:gd name="T67" fmla="*/ 3 h 29"/>
                  <a:gd name="T68" fmla="*/ 3 w 60"/>
                  <a:gd name="T69" fmla="*/ 2 h 29"/>
                  <a:gd name="T70" fmla="*/ 4 w 60"/>
                  <a:gd name="T71" fmla="*/ 2 h 29"/>
                  <a:gd name="T72" fmla="*/ 4 w 60"/>
                  <a:gd name="T73" fmla="*/ 2 h 29"/>
                  <a:gd name="T74" fmla="*/ 4 w 60"/>
                  <a:gd name="T75" fmla="*/ 2 h 29"/>
                  <a:gd name="T76" fmla="*/ 4 w 60"/>
                  <a:gd name="T77" fmla="*/ 2 h 29"/>
                  <a:gd name="T78" fmla="*/ 5 w 60"/>
                  <a:gd name="T79" fmla="*/ 2 h 29"/>
                  <a:gd name="T80" fmla="*/ 5 w 60"/>
                  <a:gd name="T81" fmla="*/ 1 h 29"/>
                  <a:gd name="T82" fmla="*/ 5 w 60"/>
                  <a:gd name="T83" fmla="*/ 1 h 29"/>
                  <a:gd name="T84" fmla="*/ 5 w 60"/>
                  <a:gd name="T85" fmla="*/ 1 h 29"/>
                  <a:gd name="T86" fmla="*/ 5 w 60"/>
                  <a:gd name="T87" fmla="*/ 1 h 29"/>
                  <a:gd name="T88" fmla="*/ 5 w 60"/>
                  <a:gd name="T89" fmla="*/ 1 h 29"/>
                  <a:gd name="T90" fmla="*/ 4 w 60"/>
                  <a:gd name="T91" fmla="*/ 1 h 29"/>
                  <a:gd name="T92" fmla="*/ 4 w 60"/>
                  <a:gd name="T93" fmla="*/ 1 h 29"/>
                  <a:gd name="T94" fmla="*/ 4 w 60"/>
                  <a:gd name="T95" fmla="*/ 0 h 29"/>
                  <a:gd name="T96" fmla="*/ 3 w 60"/>
                  <a:gd name="T97" fmla="*/ 0 h 29"/>
                  <a:gd name="T98" fmla="*/ 3 w 60"/>
                  <a:gd name="T99" fmla="*/ 0 h 29"/>
                  <a:gd name="T100" fmla="*/ 2 w 60"/>
                  <a:gd name="T101" fmla="*/ 0 h 29"/>
                  <a:gd name="T102" fmla="*/ 2 w 60"/>
                  <a:gd name="T103" fmla="*/ 0 h 29"/>
                  <a:gd name="T104" fmla="*/ 1 w 60"/>
                  <a:gd name="T105" fmla="*/ 0 h 29"/>
                  <a:gd name="T106" fmla="*/ 1 w 60"/>
                  <a:gd name="T107" fmla="*/ 0 h 29"/>
                  <a:gd name="T108" fmla="*/ 0 w 60"/>
                  <a:gd name="T109" fmla="*/ 0 h 29"/>
                  <a:gd name="T110" fmla="*/ 4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3" name="Freeform 555"/>
              <p:cNvSpPr>
                <a:spLocks noChangeAspect="1"/>
              </p:cNvSpPr>
              <p:nvPr/>
            </p:nvSpPr>
            <p:spPr bwMode="auto">
              <a:xfrm>
                <a:off x="5077" y="1108"/>
                <a:ext cx="53" cy="15"/>
              </a:xfrm>
              <a:custGeom>
                <a:avLst/>
                <a:gdLst>
                  <a:gd name="T0" fmla="*/ 3 w 108"/>
                  <a:gd name="T1" fmla="*/ 3 h 30"/>
                  <a:gd name="T2" fmla="*/ 3 w 108"/>
                  <a:gd name="T3" fmla="*/ 3 h 30"/>
                  <a:gd name="T4" fmla="*/ 3 w 108"/>
                  <a:gd name="T5" fmla="*/ 3 h 30"/>
                  <a:gd name="T6" fmla="*/ 3 w 108"/>
                  <a:gd name="T7" fmla="*/ 3 h 30"/>
                  <a:gd name="T8" fmla="*/ 3 w 108"/>
                  <a:gd name="T9" fmla="*/ 3 h 30"/>
                  <a:gd name="T10" fmla="*/ 3 w 108"/>
                  <a:gd name="T11" fmla="*/ 3 h 30"/>
                  <a:gd name="T12" fmla="*/ 3 w 108"/>
                  <a:gd name="T13" fmla="*/ 3 h 30"/>
                  <a:gd name="T14" fmla="*/ 3 w 108"/>
                  <a:gd name="T15" fmla="*/ 3 h 30"/>
                  <a:gd name="T16" fmla="*/ 3 w 108"/>
                  <a:gd name="T17" fmla="*/ 3 h 30"/>
                  <a:gd name="T18" fmla="*/ 3 w 108"/>
                  <a:gd name="T19" fmla="*/ 3 h 30"/>
                  <a:gd name="T20" fmla="*/ 3 w 108"/>
                  <a:gd name="T21" fmla="*/ 3 h 30"/>
                  <a:gd name="T22" fmla="*/ 3 w 108"/>
                  <a:gd name="T23" fmla="*/ 3 h 30"/>
                  <a:gd name="T24" fmla="*/ 4 w 108"/>
                  <a:gd name="T25" fmla="*/ 4 h 30"/>
                  <a:gd name="T26" fmla="*/ 5 w 108"/>
                  <a:gd name="T27" fmla="*/ 4 h 30"/>
                  <a:gd name="T28" fmla="*/ 6 w 108"/>
                  <a:gd name="T29" fmla="*/ 4 h 30"/>
                  <a:gd name="T30" fmla="*/ 7 w 108"/>
                  <a:gd name="T31" fmla="*/ 4 h 30"/>
                  <a:gd name="T32" fmla="*/ 8 w 108"/>
                  <a:gd name="T33" fmla="*/ 4 h 30"/>
                  <a:gd name="T34" fmla="*/ 9 w 108"/>
                  <a:gd name="T35" fmla="*/ 4 h 30"/>
                  <a:gd name="T36" fmla="*/ 10 w 108"/>
                  <a:gd name="T37" fmla="*/ 3 h 30"/>
                  <a:gd name="T38" fmla="*/ 11 w 108"/>
                  <a:gd name="T39" fmla="*/ 2 h 30"/>
                  <a:gd name="T40" fmla="*/ 12 w 108"/>
                  <a:gd name="T41" fmla="*/ 1 h 30"/>
                  <a:gd name="T42" fmla="*/ 13 w 108"/>
                  <a:gd name="T43" fmla="*/ 0 h 30"/>
                  <a:gd name="T44" fmla="*/ 13 w 108"/>
                  <a:gd name="T45" fmla="*/ 0 h 30"/>
                  <a:gd name="T46" fmla="*/ 12 w 108"/>
                  <a:gd name="T47" fmla="*/ 1 h 30"/>
                  <a:gd name="T48" fmla="*/ 10 w 108"/>
                  <a:gd name="T49" fmla="*/ 2 h 30"/>
                  <a:gd name="T50" fmla="*/ 9 w 108"/>
                  <a:gd name="T51" fmla="*/ 2 h 30"/>
                  <a:gd name="T52" fmla="*/ 8 w 108"/>
                  <a:gd name="T53" fmla="*/ 3 h 30"/>
                  <a:gd name="T54" fmla="*/ 6 w 108"/>
                  <a:gd name="T55" fmla="*/ 3 h 30"/>
                  <a:gd name="T56" fmla="*/ 5 w 108"/>
                  <a:gd name="T57" fmla="*/ 3 h 30"/>
                  <a:gd name="T58" fmla="*/ 3 w 108"/>
                  <a:gd name="T59" fmla="*/ 3 h 30"/>
                  <a:gd name="T60" fmla="*/ 2 w 108"/>
                  <a:gd name="T61" fmla="*/ 2 h 30"/>
                  <a:gd name="T62" fmla="*/ 1 w 108"/>
                  <a:gd name="T63" fmla="*/ 2 h 30"/>
                  <a:gd name="T64" fmla="*/ 0 w 108"/>
                  <a:gd name="T65" fmla="*/ 1 h 30"/>
                  <a:gd name="T66" fmla="*/ 3 w 108"/>
                  <a:gd name="T67" fmla="*/ 3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4" name="Freeform 556"/>
              <p:cNvSpPr>
                <a:spLocks noChangeAspect="1"/>
              </p:cNvSpPr>
              <p:nvPr/>
            </p:nvSpPr>
            <p:spPr bwMode="auto">
              <a:xfrm>
                <a:off x="5150" y="1086"/>
                <a:ext cx="44" cy="48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6 w 90"/>
                  <a:gd name="T13" fmla="*/ 4 h 98"/>
                  <a:gd name="T14" fmla="*/ 6 w 90"/>
                  <a:gd name="T15" fmla="*/ 5 h 98"/>
                  <a:gd name="T16" fmla="*/ 6 w 90"/>
                  <a:gd name="T17" fmla="*/ 6 h 98"/>
                  <a:gd name="T18" fmla="*/ 5 w 90"/>
                  <a:gd name="T19" fmla="*/ 6 h 98"/>
                  <a:gd name="T20" fmla="*/ 5 w 90"/>
                  <a:gd name="T21" fmla="*/ 8 h 98"/>
                  <a:gd name="T22" fmla="*/ 5 w 90"/>
                  <a:gd name="T23" fmla="*/ 8 h 98"/>
                  <a:gd name="T24" fmla="*/ 6 w 90"/>
                  <a:gd name="T25" fmla="*/ 9 h 98"/>
                  <a:gd name="T26" fmla="*/ 8 w 90"/>
                  <a:gd name="T27" fmla="*/ 9 h 98"/>
                  <a:gd name="T28" fmla="*/ 9 w 90"/>
                  <a:gd name="T29" fmla="*/ 10 h 98"/>
                  <a:gd name="T30" fmla="*/ 10 w 90"/>
                  <a:gd name="T31" fmla="*/ 11 h 98"/>
                  <a:gd name="T32" fmla="*/ 10 w 90"/>
                  <a:gd name="T33" fmla="*/ 11 h 98"/>
                  <a:gd name="T34" fmla="*/ 11 w 90"/>
                  <a:gd name="T35" fmla="*/ 11 h 98"/>
                  <a:gd name="T36" fmla="*/ 11 w 90"/>
                  <a:gd name="T37" fmla="*/ 11 h 98"/>
                  <a:gd name="T38" fmla="*/ 10 w 90"/>
                  <a:gd name="T39" fmla="*/ 11 h 98"/>
                  <a:gd name="T40" fmla="*/ 10 w 90"/>
                  <a:gd name="T41" fmla="*/ 12 h 98"/>
                  <a:gd name="T42" fmla="*/ 10 w 90"/>
                  <a:gd name="T43" fmla="*/ 12 h 98"/>
                  <a:gd name="T44" fmla="*/ 9 w 90"/>
                  <a:gd name="T45" fmla="*/ 11 h 98"/>
                  <a:gd name="T46" fmla="*/ 8 w 90"/>
                  <a:gd name="T47" fmla="*/ 11 h 98"/>
                  <a:gd name="T48" fmla="*/ 7 w 90"/>
                  <a:gd name="T49" fmla="*/ 10 h 98"/>
                  <a:gd name="T50" fmla="*/ 5 w 90"/>
                  <a:gd name="T51" fmla="*/ 10 h 98"/>
                  <a:gd name="T52" fmla="*/ 4 w 90"/>
                  <a:gd name="T53" fmla="*/ 10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5" name="Freeform 557"/>
              <p:cNvSpPr>
                <a:spLocks noChangeAspect="1"/>
              </p:cNvSpPr>
              <p:nvPr/>
            </p:nvSpPr>
            <p:spPr bwMode="auto">
              <a:xfrm>
                <a:off x="5277" y="745"/>
                <a:ext cx="91" cy="63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9 h 129"/>
                  <a:gd name="T4" fmla="*/ 16 w 187"/>
                  <a:gd name="T5" fmla="*/ 10 h 129"/>
                  <a:gd name="T6" fmla="*/ 17 w 187"/>
                  <a:gd name="T7" fmla="*/ 12 h 129"/>
                  <a:gd name="T8" fmla="*/ 17 w 187"/>
                  <a:gd name="T9" fmla="*/ 14 h 129"/>
                  <a:gd name="T10" fmla="*/ 17 w 187"/>
                  <a:gd name="T11" fmla="*/ 15 h 129"/>
                  <a:gd name="T12" fmla="*/ 15 w 187"/>
                  <a:gd name="T13" fmla="*/ 14 h 129"/>
                  <a:gd name="T14" fmla="*/ 12 w 187"/>
                  <a:gd name="T15" fmla="*/ 12 h 129"/>
                  <a:gd name="T16" fmla="*/ 10 w 187"/>
                  <a:gd name="T17" fmla="*/ 11 h 129"/>
                  <a:gd name="T18" fmla="*/ 8 w 187"/>
                  <a:gd name="T19" fmla="*/ 10 h 129"/>
                  <a:gd name="T20" fmla="*/ 5 w 187"/>
                  <a:gd name="T21" fmla="*/ 10 h 129"/>
                  <a:gd name="T22" fmla="*/ 0 w 187"/>
                  <a:gd name="T23" fmla="*/ 10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7 h 129"/>
                  <a:gd name="T78" fmla="*/ 12 w 187"/>
                  <a:gd name="T79" fmla="*/ 7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6" name="Freeform 558"/>
              <p:cNvSpPr>
                <a:spLocks noChangeAspect="1"/>
              </p:cNvSpPr>
              <p:nvPr/>
            </p:nvSpPr>
            <p:spPr bwMode="auto">
              <a:xfrm>
                <a:off x="5267" y="778"/>
                <a:ext cx="81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3 w 164"/>
                  <a:gd name="T49" fmla="*/ 7 h 97"/>
                  <a:gd name="T50" fmla="*/ 15 w 164"/>
                  <a:gd name="T51" fmla="*/ 7 h 97"/>
                  <a:gd name="T52" fmla="*/ 17 w 164"/>
                  <a:gd name="T53" fmla="*/ 8 h 97"/>
                  <a:gd name="T54" fmla="*/ 18 w 164"/>
                  <a:gd name="T55" fmla="*/ 9 h 97"/>
                  <a:gd name="T56" fmla="*/ 19 w 164"/>
                  <a:gd name="T57" fmla="*/ 9 h 97"/>
                  <a:gd name="T58" fmla="*/ 19 w 164"/>
                  <a:gd name="T59" fmla="*/ 10 h 97"/>
                  <a:gd name="T60" fmla="*/ 20 w 164"/>
                  <a:gd name="T61" fmla="*/ 11 h 97"/>
                  <a:gd name="T62" fmla="*/ 20 w 164"/>
                  <a:gd name="T63" fmla="*/ 11 h 97"/>
                  <a:gd name="T64" fmla="*/ 20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7" name="Freeform 559"/>
              <p:cNvSpPr>
                <a:spLocks noChangeAspect="1"/>
              </p:cNvSpPr>
              <p:nvPr/>
            </p:nvSpPr>
            <p:spPr bwMode="auto">
              <a:xfrm>
                <a:off x="5263" y="790"/>
                <a:ext cx="8" cy="9"/>
              </a:xfrm>
              <a:custGeom>
                <a:avLst/>
                <a:gdLst>
                  <a:gd name="T0" fmla="*/ 2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8" name="Freeform 560"/>
              <p:cNvSpPr>
                <a:spLocks noChangeAspect="1"/>
              </p:cNvSpPr>
              <p:nvPr/>
            </p:nvSpPr>
            <p:spPr bwMode="auto">
              <a:xfrm>
                <a:off x="5720" y="790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9" name="Freeform 561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32" cy="142"/>
              </a:xfrm>
              <a:custGeom>
                <a:avLst/>
                <a:gdLst>
                  <a:gd name="T0" fmla="*/ 45 w 476"/>
                  <a:gd name="T1" fmla="*/ 33 h 290"/>
                  <a:gd name="T2" fmla="*/ 44 w 476"/>
                  <a:gd name="T3" fmla="*/ 33 h 290"/>
                  <a:gd name="T4" fmla="*/ 43 w 476"/>
                  <a:gd name="T5" fmla="*/ 31 h 290"/>
                  <a:gd name="T6" fmla="*/ 42 w 476"/>
                  <a:gd name="T7" fmla="*/ 28 h 290"/>
                  <a:gd name="T8" fmla="*/ 41 w 476"/>
                  <a:gd name="T9" fmla="*/ 25 h 290"/>
                  <a:gd name="T10" fmla="*/ 39 w 476"/>
                  <a:gd name="T11" fmla="*/ 23 h 290"/>
                  <a:gd name="T12" fmla="*/ 38 w 476"/>
                  <a:gd name="T13" fmla="*/ 23 h 290"/>
                  <a:gd name="T14" fmla="*/ 33 w 476"/>
                  <a:gd name="T15" fmla="*/ 23 h 290"/>
                  <a:gd name="T16" fmla="*/ 30 w 476"/>
                  <a:gd name="T17" fmla="*/ 23 h 290"/>
                  <a:gd name="T18" fmla="*/ 28 w 476"/>
                  <a:gd name="T19" fmla="*/ 23 h 290"/>
                  <a:gd name="T20" fmla="*/ 26 w 476"/>
                  <a:gd name="T21" fmla="*/ 21 h 290"/>
                  <a:gd name="T22" fmla="*/ 25 w 476"/>
                  <a:gd name="T23" fmla="*/ 21 h 290"/>
                  <a:gd name="T24" fmla="*/ 24 w 476"/>
                  <a:gd name="T25" fmla="*/ 18 h 290"/>
                  <a:gd name="T26" fmla="*/ 23 w 476"/>
                  <a:gd name="T27" fmla="*/ 17 h 290"/>
                  <a:gd name="T28" fmla="*/ 23 w 476"/>
                  <a:gd name="T29" fmla="*/ 16 h 290"/>
                  <a:gd name="T30" fmla="*/ 21 w 476"/>
                  <a:gd name="T31" fmla="*/ 16 h 290"/>
                  <a:gd name="T32" fmla="*/ 20 w 476"/>
                  <a:gd name="T33" fmla="*/ 16 h 290"/>
                  <a:gd name="T34" fmla="*/ 19 w 476"/>
                  <a:gd name="T35" fmla="*/ 17 h 290"/>
                  <a:gd name="T36" fmla="*/ 15 w 476"/>
                  <a:gd name="T37" fmla="*/ 19 h 290"/>
                  <a:gd name="T38" fmla="*/ 13 w 476"/>
                  <a:gd name="T39" fmla="*/ 22 h 290"/>
                  <a:gd name="T40" fmla="*/ 14 w 476"/>
                  <a:gd name="T41" fmla="*/ 20 h 290"/>
                  <a:gd name="T42" fmla="*/ 16 w 476"/>
                  <a:gd name="T43" fmla="*/ 17 h 290"/>
                  <a:gd name="T44" fmla="*/ 19 w 476"/>
                  <a:gd name="T45" fmla="*/ 15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9 w 476"/>
                  <a:gd name="T53" fmla="*/ 12 h 290"/>
                  <a:gd name="T54" fmla="*/ 18 w 476"/>
                  <a:gd name="T55" fmla="*/ 11 h 290"/>
                  <a:gd name="T56" fmla="*/ 17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9 h 290"/>
                  <a:gd name="T70" fmla="*/ 22 w 476"/>
                  <a:gd name="T71" fmla="*/ 5 h 290"/>
                  <a:gd name="T72" fmla="*/ 24 w 476"/>
                  <a:gd name="T73" fmla="*/ 3 h 290"/>
                  <a:gd name="T74" fmla="*/ 24 w 476"/>
                  <a:gd name="T75" fmla="*/ 4 h 290"/>
                  <a:gd name="T76" fmla="*/ 23 w 476"/>
                  <a:gd name="T77" fmla="*/ 6 h 290"/>
                  <a:gd name="T78" fmla="*/ 23 w 476"/>
                  <a:gd name="T79" fmla="*/ 9 h 290"/>
                  <a:gd name="T80" fmla="*/ 23 w 476"/>
                  <a:gd name="T81" fmla="*/ 11 h 290"/>
                  <a:gd name="T82" fmla="*/ 24 w 476"/>
                  <a:gd name="T83" fmla="*/ 12 h 290"/>
                  <a:gd name="T84" fmla="*/ 25 w 476"/>
                  <a:gd name="T85" fmla="*/ 14 h 290"/>
                  <a:gd name="T86" fmla="*/ 26 w 476"/>
                  <a:gd name="T87" fmla="*/ 16 h 290"/>
                  <a:gd name="T88" fmla="*/ 29 w 476"/>
                  <a:gd name="T89" fmla="*/ 20 h 290"/>
                  <a:gd name="T90" fmla="*/ 32 w 476"/>
                  <a:gd name="T91" fmla="*/ 20 h 290"/>
                  <a:gd name="T92" fmla="*/ 35 w 476"/>
                  <a:gd name="T93" fmla="*/ 20 h 290"/>
                  <a:gd name="T94" fmla="*/ 39 w 476"/>
                  <a:gd name="T95" fmla="*/ 20 h 290"/>
                  <a:gd name="T96" fmla="*/ 41 w 476"/>
                  <a:gd name="T97" fmla="*/ 20 h 290"/>
                  <a:gd name="T98" fmla="*/ 43 w 476"/>
                  <a:gd name="T99" fmla="*/ 22 h 290"/>
                  <a:gd name="T100" fmla="*/ 45 w 476"/>
                  <a:gd name="T101" fmla="*/ 24 h 290"/>
                  <a:gd name="T102" fmla="*/ 51 w 476"/>
                  <a:gd name="T103" fmla="*/ 30 h 290"/>
                  <a:gd name="T104" fmla="*/ 55 w 476"/>
                  <a:gd name="T105" fmla="*/ 34 h 290"/>
                  <a:gd name="T106" fmla="*/ 50 w 476"/>
                  <a:gd name="T107" fmla="*/ 30 h 290"/>
                  <a:gd name="T108" fmla="*/ 45 w 476"/>
                  <a:gd name="T109" fmla="*/ 27 h 290"/>
                  <a:gd name="T110" fmla="*/ 44 w 476"/>
                  <a:gd name="T111" fmla="*/ 30 h 290"/>
                  <a:gd name="T112" fmla="*/ 45 w 476"/>
                  <a:gd name="T113" fmla="*/ 32 h 290"/>
                  <a:gd name="T114" fmla="*/ 46 w 476"/>
                  <a:gd name="T115" fmla="*/ 32 h 290"/>
                  <a:gd name="T116" fmla="*/ 46 w 476"/>
                  <a:gd name="T117" fmla="*/ 33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0" name="Freeform 562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28" cy="138"/>
              </a:xfrm>
              <a:custGeom>
                <a:avLst/>
                <a:gdLst>
                  <a:gd name="T0" fmla="*/ 45 w 467"/>
                  <a:gd name="T1" fmla="*/ 32 h 283"/>
                  <a:gd name="T2" fmla="*/ 44 w 467"/>
                  <a:gd name="T3" fmla="*/ 32 h 283"/>
                  <a:gd name="T4" fmla="*/ 44 w 467"/>
                  <a:gd name="T5" fmla="*/ 31 h 283"/>
                  <a:gd name="T6" fmla="*/ 43 w 467"/>
                  <a:gd name="T7" fmla="*/ 27 h 283"/>
                  <a:gd name="T8" fmla="*/ 42 w 467"/>
                  <a:gd name="T9" fmla="*/ 24 h 283"/>
                  <a:gd name="T10" fmla="*/ 41 w 467"/>
                  <a:gd name="T11" fmla="*/ 21 h 283"/>
                  <a:gd name="T12" fmla="*/ 39 w 467"/>
                  <a:gd name="T13" fmla="*/ 20 h 283"/>
                  <a:gd name="T14" fmla="*/ 34 w 467"/>
                  <a:gd name="T15" fmla="*/ 21 h 283"/>
                  <a:gd name="T16" fmla="*/ 31 w 467"/>
                  <a:gd name="T17" fmla="*/ 21 h 283"/>
                  <a:gd name="T18" fmla="*/ 28 w 467"/>
                  <a:gd name="T19" fmla="*/ 21 h 283"/>
                  <a:gd name="T20" fmla="*/ 26 w 467"/>
                  <a:gd name="T21" fmla="*/ 19 h 283"/>
                  <a:gd name="T22" fmla="*/ 25 w 467"/>
                  <a:gd name="T23" fmla="*/ 19 h 283"/>
                  <a:gd name="T24" fmla="*/ 24 w 467"/>
                  <a:gd name="T25" fmla="*/ 17 h 283"/>
                  <a:gd name="T26" fmla="*/ 24 w 467"/>
                  <a:gd name="T27" fmla="*/ 15 h 283"/>
                  <a:gd name="T28" fmla="*/ 23 w 467"/>
                  <a:gd name="T29" fmla="*/ 15 h 283"/>
                  <a:gd name="T30" fmla="*/ 22 w 467"/>
                  <a:gd name="T31" fmla="*/ 14 h 283"/>
                  <a:gd name="T32" fmla="*/ 21 w 467"/>
                  <a:gd name="T33" fmla="*/ 15 h 283"/>
                  <a:gd name="T34" fmla="*/ 19 w 467"/>
                  <a:gd name="T35" fmla="*/ 16 h 283"/>
                  <a:gd name="T36" fmla="*/ 15 w 467"/>
                  <a:gd name="T37" fmla="*/ 19 h 283"/>
                  <a:gd name="T38" fmla="*/ 13 w 467"/>
                  <a:gd name="T39" fmla="*/ 21 h 283"/>
                  <a:gd name="T40" fmla="*/ 14 w 467"/>
                  <a:gd name="T41" fmla="*/ 19 h 283"/>
                  <a:gd name="T42" fmla="*/ 18 w 467"/>
                  <a:gd name="T43" fmla="*/ 17 h 283"/>
                  <a:gd name="T44" fmla="*/ 20 w 467"/>
                  <a:gd name="T45" fmla="*/ 15 h 283"/>
                  <a:gd name="T46" fmla="*/ 21 w 467"/>
                  <a:gd name="T47" fmla="*/ 14 h 283"/>
                  <a:gd name="T48" fmla="*/ 21 w 467"/>
                  <a:gd name="T49" fmla="*/ 13 h 283"/>
                  <a:gd name="T50" fmla="*/ 21 w 467"/>
                  <a:gd name="T51" fmla="*/ 11 h 283"/>
                  <a:gd name="T52" fmla="*/ 20 w 467"/>
                  <a:gd name="T53" fmla="*/ 11 h 283"/>
                  <a:gd name="T54" fmla="*/ 19 w 467"/>
                  <a:gd name="T55" fmla="*/ 10 h 283"/>
                  <a:gd name="T56" fmla="*/ 18 w 467"/>
                  <a:gd name="T57" fmla="*/ 9 h 283"/>
                  <a:gd name="T58" fmla="*/ 6 w 467"/>
                  <a:gd name="T59" fmla="*/ 1 h 283"/>
                  <a:gd name="T60" fmla="*/ 0 w 467"/>
                  <a:gd name="T61" fmla="*/ 0 h 283"/>
                  <a:gd name="T62" fmla="*/ 16 w 467"/>
                  <a:gd name="T63" fmla="*/ 6 h 283"/>
                  <a:gd name="T64" fmla="*/ 20 w 467"/>
                  <a:gd name="T65" fmla="*/ 9 h 283"/>
                  <a:gd name="T66" fmla="*/ 21 w 467"/>
                  <a:gd name="T67" fmla="*/ 10 h 283"/>
                  <a:gd name="T68" fmla="*/ 21 w 467"/>
                  <a:gd name="T69" fmla="*/ 10 h 283"/>
                  <a:gd name="T70" fmla="*/ 22 w 467"/>
                  <a:gd name="T71" fmla="*/ 7 h 283"/>
                  <a:gd name="T72" fmla="*/ 23 w 467"/>
                  <a:gd name="T73" fmla="*/ 4 h 283"/>
                  <a:gd name="T74" fmla="*/ 23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3 h 283"/>
                  <a:gd name="T84" fmla="*/ 24 w 467"/>
                  <a:gd name="T85" fmla="*/ 15 h 283"/>
                  <a:gd name="T86" fmla="*/ 24 w 467"/>
                  <a:gd name="T87" fmla="*/ 16 h 283"/>
                  <a:gd name="T88" fmla="*/ 28 w 467"/>
                  <a:gd name="T89" fmla="*/ 20 h 283"/>
                  <a:gd name="T90" fmla="*/ 31 w 467"/>
                  <a:gd name="T91" fmla="*/ 21 h 283"/>
                  <a:gd name="T92" fmla="*/ 33 w 467"/>
                  <a:gd name="T93" fmla="*/ 20 h 283"/>
                  <a:gd name="T94" fmla="*/ 37 w 467"/>
                  <a:gd name="T95" fmla="*/ 20 h 283"/>
                  <a:gd name="T96" fmla="*/ 40 w 467"/>
                  <a:gd name="T97" fmla="*/ 20 h 283"/>
                  <a:gd name="T98" fmla="*/ 42 w 467"/>
                  <a:gd name="T99" fmla="*/ 21 h 283"/>
                  <a:gd name="T100" fmla="*/ 44 w 467"/>
                  <a:gd name="T101" fmla="*/ 24 h 283"/>
                  <a:gd name="T102" fmla="*/ 51 w 467"/>
                  <a:gd name="T103" fmla="*/ 30 h 283"/>
                  <a:gd name="T104" fmla="*/ 54 w 467"/>
                  <a:gd name="T105" fmla="*/ 33 h 283"/>
                  <a:gd name="T106" fmla="*/ 49 w 467"/>
                  <a:gd name="T107" fmla="*/ 29 h 283"/>
                  <a:gd name="T108" fmla="*/ 44 w 467"/>
                  <a:gd name="T109" fmla="*/ 26 h 283"/>
                  <a:gd name="T110" fmla="*/ 44 w 467"/>
                  <a:gd name="T111" fmla="*/ 29 h 283"/>
                  <a:gd name="T112" fmla="*/ 45 w 467"/>
                  <a:gd name="T113" fmla="*/ 31 h 283"/>
                  <a:gd name="T114" fmla="*/ 46 w 467"/>
                  <a:gd name="T115" fmla="*/ 32 h 283"/>
                  <a:gd name="T116" fmla="*/ 46 w 467"/>
                  <a:gd name="T117" fmla="*/ 32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1" name="Freeform 563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2" name="Freeform 564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3" name="Freeform 565"/>
              <p:cNvSpPr>
                <a:spLocks noChangeAspect="1"/>
              </p:cNvSpPr>
              <p:nvPr/>
            </p:nvSpPr>
            <p:spPr bwMode="auto">
              <a:xfrm>
                <a:off x="5794" y="854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4" name="Freeform 566"/>
              <p:cNvSpPr>
                <a:spLocks noChangeAspect="1"/>
              </p:cNvSpPr>
              <p:nvPr/>
            </p:nvSpPr>
            <p:spPr bwMode="auto">
              <a:xfrm>
                <a:off x="5772" y="813"/>
                <a:ext cx="26" cy="20"/>
              </a:xfrm>
              <a:custGeom>
                <a:avLst/>
                <a:gdLst>
                  <a:gd name="T0" fmla="*/ 0 w 54"/>
                  <a:gd name="T1" fmla="*/ 3 h 40"/>
                  <a:gd name="T2" fmla="*/ 0 w 54"/>
                  <a:gd name="T3" fmla="*/ 3 h 40"/>
                  <a:gd name="T4" fmla="*/ 0 w 54"/>
                  <a:gd name="T5" fmla="*/ 3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4 h 40"/>
                  <a:gd name="T18" fmla="*/ 1 w 54"/>
                  <a:gd name="T19" fmla="*/ 5 h 40"/>
                  <a:gd name="T20" fmla="*/ 1 w 54"/>
                  <a:gd name="T21" fmla="*/ 5 h 40"/>
                  <a:gd name="T22" fmla="*/ 1 w 54"/>
                  <a:gd name="T23" fmla="*/ 5 h 40"/>
                  <a:gd name="T24" fmla="*/ 1 w 54"/>
                  <a:gd name="T25" fmla="*/ 5 h 40"/>
                  <a:gd name="T26" fmla="*/ 2 w 54"/>
                  <a:gd name="T27" fmla="*/ 5 h 40"/>
                  <a:gd name="T28" fmla="*/ 2 w 54"/>
                  <a:gd name="T29" fmla="*/ 5 h 40"/>
                  <a:gd name="T30" fmla="*/ 3 w 54"/>
                  <a:gd name="T31" fmla="*/ 5 h 40"/>
                  <a:gd name="T32" fmla="*/ 3 w 54"/>
                  <a:gd name="T33" fmla="*/ 5 h 40"/>
                  <a:gd name="T34" fmla="*/ 4 w 54"/>
                  <a:gd name="T35" fmla="*/ 5 h 40"/>
                  <a:gd name="T36" fmla="*/ 5 w 54"/>
                  <a:gd name="T37" fmla="*/ 5 h 40"/>
                  <a:gd name="T38" fmla="*/ 5 w 54"/>
                  <a:gd name="T39" fmla="*/ 5 h 40"/>
                  <a:gd name="T40" fmla="*/ 6 w 54"/>
                  <a:gd name="T41" fmla="*/ 5 h 40"/>
                  <a:gd name="T42" fmla="*/ 6 w 54"/>
                  <a:gd name="T43" fmla="*/ 5 h 40"/>
                  <a:gd name="T44" fmla="*/ 6 w 54"/>
                  <a:gd name="T45" fmla="*/ 5 h 40"/>
                  <a:gd name="T46" fmla="*/ 5 w 54"/>
                  <a:gd name="T47" fmla="*/ 5 h 40"/>
                  <a:gd name="T48" fmla="*/ 3 w 54"/>
                  <a:gd name="T49" fmla="*/ 5 h 40"/>
                  <a:gd name="T50" fmla="*/ 3 w 54"/>
                  <a:gd name="T51" fmla="*/ 4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3 h 40"/>
                  <a:gd name="T58" fmla="*/ 1 w 54"/>
                  <a:gd name="T59" fmla="*/ 3 h 40"/>
                  <a:gd name="T60" fmla="*/ 0 w 54"/>
                  <a:gd name="T61" fmla="*/ 1 h 40"/>
                  <a:gd name="T62" fmla="*/ 0 w 54"/>
                  <a:gd name="T63" fmla="*/ 1 h 40"/>
                  <a:gd name="T64" fmla="*/ 0 w 54"/>
                  <a:gd name="T65" fmla="*/ 0 h 40"/>
                  <a:gd name="T66" fmla="*/ 0 w 54"/>
                  <a:gd name="T67" fmla="*/ 3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5" name="Freeform 567"/>
              <p:cNvSpPr>
                <a:spLocks noChangeAspect="1"/>
              </p:cNvSpPr>
              <p:nvPr/>
            </p:nvSpPr>
            <p:spPr bwMode="auto">
              <a:xfrm>
                <a:off x="5743" y="821"/>
                <a:ext cx="11" cy="9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1 h 17"/>
                  <a:gd name="T4" fmla="*/ 2 w 23"/>
                  <a:gd name="T5" fmla="*/ 1 h 17"/>
                  <a:gd name="T6" fmla="*/ 2 w 23"/>
                  <a:gd name="T7" fmla="*/ 1 h 17"/>
                  <a:gd name="T8" fmla="*/ 2 w 23"/>
                  <a:gd name="T9" fmla="*/ 1 h 17"/>
                  <a:gd name="T10" fmla="*/ 2 w 23"/>
                  <a:gd name="T11" fmla="*/ 1 h 17"/>
                  <a:gd name="T12" fmla="*/ 2 w 23"/>
                  <a:gd name="T13" fmla="*/ 1 h 17"/>
                  <a:gd name="T14" fmla="*/ 2 w 23"/>
                  <a:gd name="T15" fmla="*/ 1 h 17"/>
                  <a:gd name="T16" fmla="*/ 2 w 23"/>
                  <a:gd name="T17" fmla="*/ 1 h 17"/>
                  <a:gd name="T18" fmla="*/ 2 w 23"/>
                  <a:gd name="T19" fmla="*/ 1 h 17"/>
                  <a:gd name="T20" fmla="*/ 2 w 23"/>
                  <a:gd name="T21" fmla="*/ 1 h 17"/>
                  <a:gd name="T22" fmla="*/ 2 w 23"/>
                  <a:gd name="T23" fmla="*/ 1 h 17"/>
                  <a:gd name="T24" fmla="*/ 2 w 23"/>
                  <a:gd name="T25" fmla="*/ 1 h 17"/>
                  <a:gd name="T26" fmla="*/ 1 w 23"/>
                  <a:gd name="T27" fmla="*/ 1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1 h 17"/>
                  <a:gd name="T34" fmla="*/ 0 w 23"/>
                  <a:gd name="T35" fmla="*/ 1 h 17"/>
                  <a:gd name="T36" fmla="*/ 0 w 23"/>
                  <a:gd name="T37" fmla="*/ 1 h 17"/>
                  <a:gd name="T38" fmla="*/ 0 w 23"/>
                  <a:gd name="T39" fmla="*/ 1 h 17"/>
                  <a:gd name="T40" fmla="*/ 0 w 23"/>
                  <a:gd name="T41" fmla="*/ 1 h 17"/>
                  <a:gd name="T42" fmla="*/ 0 w 23"/>
                  <a:gd name="T43" fmla="*/ 2 h 17"/>
                  <a:gd name="T44" fmla="*/ 0 w 23"/>
                  <a:gd name="T45" fmla="*/ 2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2 h 17"/>
                  <a:gd name="T60" fmla="*/ 2 w 23"/>
                  <a:gd name="T61" fmla="*/ 2 h 17"/>
                  <a:gd name="T62" fmla="*/ 2 w 23"/>
                  <a:gd name="T63" fmla="*/ 2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6" name="Freeform 568"/>
              <p:cNvSpPr>
                <a:spLocks noChangeAspect="1"/>
              </p:cNvSpPr>
              <p:nvPr/>
            </p:nvSpPr>
            <p:spPr bwMode="auto">
              <a:xfrm>
                <a:off x="5923" y="869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7" name="Freeform 569"/>
              <p:cNvSpPr>
                <a:spLocks noChangeAspect="1"/>
              </p:cNvSpPr>
              <p:nvPr/>
            </p:nvSpPr>
            <p:spPr bwMode="auto">
              <a:xfrm>
                <a:off x="5646" y="758"/>
                <a:ext cx="48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9 w 98"/>
                  <a:gd name="T11" fmla="*/ 2 h 45"/>
                  <a:gd name="T12" fmla="*/ 9 w 98"/>
                  <a:gd name="T13" fmla="*/ 2 h 45"/>
                  <a:gd name="T14" fmla="*/ 9 w 98"/>
                  <a:gd name="T15" fmla="*/ 2 h 45"/>
                  <a:gd name="T16" fmla="*/ 9 w 98"/>
                  <a:gd name="T17" fmla="*/ 2 h 45"/>
                  <a:gd name="T18" fmla="*/ 9 w 98"/>
                  <a:gd name="T19" fmla="*/ 2 h 45"/>
                  <a:gd name="T20" fmla="*/ 9 w 98"/>
                  <a:gd name="T21" fmla="*/ 2 h 45"/>
                  <a:gd name="T22" fmla="*/ 9 w 98"/>
                  <a:gd name="T23" fmla="*/ 2 h 45"/>
                  <a:gd name="T24" fmla="*/ 8 w 98"/>
                  <a:gd name="T25" fmla="*/ 2 h 45"/>
                  <a:gd name="T26" fmla="*/ 7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6 w 98"/>
                  <a:gd name="T75" fmla="*/ 4 h 45"/>
                  <a:gd name="T76" fmla="*/ 7 w 98"/>
                  <a:gd name="T77" fmla="*/ 4 h 45"/>
                  <a:gd name="T78" fmla="*/ 8 w 98"/>
                  <a:gd name="T79" fmla="*/ 4 h 45"/>
                  <a:gd name="T80" fmla="*/ 9 w 98"/>
                  <a:gd name="T81" fmla="*/ 4 h 45"/>
                  <a:gd name="T82" fmla="*/ 10 w 98"/>
                  <a:gd name="T83" fmla="*/ 4 h 45"/>
                  <a:gd name="T84" fmla="*/ 11 w 98"/>
                  <a:gd name="T85" fmla="*/ 4 h 45"/>
                  <a:gd name="T86" fmla="*/ 12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8" name="Freeform 570"/>
              <p:cNvSpPr>
                <a:spLocks noChangeAspect="1"/>
              </p:cNvSpPr>
              <p:nvPr/>
            </p:nvSpPr>
            <p:spPr bwMode="auto">
              <a:xfrm>
                <a:off x="5392" y="764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9" name="Freeform 571"/>
              <p:cNvSpPr>
                <a:spLocks noChangeAspect="1"/>
              </p:cNvSpPr>
              <p:nvPr/>
            </p:nvSpPr>
            <p:spPr bwMode="auto">
              <a:xfrm>
                <a:off x="5578" y="731"/>
                <a:ext cx="33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6 w 67"/>
                  <a:gd name="T15" fmla="*/ 1 h 33"/>
                  <a:gd name="T16" fmla="*/ 7 w 67"/>
                  <a:gd name="T17" fmla="*/ 1 h 33"/>
                  <a:gd name="T18" fmla="*/ 7 w 67"/>
                  <a:gd name="T19" fmla="*/ 0 h 33"/>
                  <a:gd name="T20" fmla="*/ 8 w 67"/>
                  <a:gd name="T21" fmla="*/ 0 h 33"/>
                  <a:gd name="T22" fmla="*/ 8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7 w 67"/>
                  <a:gd name="T29" fmla="*/ 1 h 33"/>
                  <a:gd name="T30" fmla="*/ 7 w 67"/>
                  <a:gd name="T31" fmla="*/ 1 h 33"/>
                  <a:gd name="T32" fmla="*/ 6 w 67"/>
                  <a:gd name="T33" fmla="*/ 1 h 33"/>
                  <a:gd name="T34" fmla="*/ 6 w 67"/>
                  <a:gd name="T35" fmla="*/ 2 h 33"/>
                  <a:gd name="T36" fmla="*/ 6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5 w 67"/>
                  <a:gd name="T43" fmla="*/ 3 h 33"/>
                  <a:gd name="T44" fmla="*/ 5 w 67"/>
                  <a:gd name="T45" fmla="*/ 3 h 33"/>
                  <a:gd name="T46" fmla="*/ 4 w 67"/>
                  <a:gd name="T47" fmla="*/ 3 h 33"/>
                  <a:gd name="T48" fmla="*/ 4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0" name="Freeform 572"/>
              <p:cNvSpPr>
                <a:spLocks noChangeAspect="1"/>
              </p:cNvSpPr>
              <p:nvPr/>
            </p:nvSpPr>
            <p:spPr bwMode="auto">
              <a:xfrm>
                <a:off x="5714" y="754"/>
                <a:ext cx="42" cy="18"/>
              </a:xfrm>
              <a:custGeom>
                <a:avLst/>
                <a:gdLst>
                  <a:gd name="T0" fmla="*/ 9 w 86"/>
                  <a:gd name="T1" fmla="*/ 2 h 37"/>
                  <a:gd name="T2" fmla="*/ 9 w 86"/>
                  <a:gd name="T3" fmla="*/ 2 h 37"/>
                  <a:gd name="T4" fmla="*/ 8 w 86"/>
                  <a:gd name="T5" fmla="*/ 2 h 37"/>
                  <a:gd name="T6" fmla="*/ 8 w 86"/>
                  <a:gd name="T7" fmla="*/ 2 h 37"/>
                  <a:gd name="T8" fmla="*/ 8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7 w 86"/>
                  <a:gd name="T15" fmla="*/ 3 h 37"/>
                  <a:gd name="T16" fmla="*/ 7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6 w 86"/>
                  <a:gd name="T25" fmla="*/ 4 h 37"/>
                  <a:gd name="T26" fmla="*/ 6 w 86"/>
                  <a:gd name="T27" fmla="*/ 4 h 37"/>
                  <a:gd name="T28" fmla="*/ 6 w 86"/>
                  <a:gd name="T29" fmla="*/ 4 h 37"/>
                  <a:gd name="T30" fmla="*/ 6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3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7 w 86"/>
                  <a:gd name="T101" fmla="*/ 1 h 37"/>
                  <a:gd name="T102" fmla="*/ 8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9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1" name="Freeform 573"/>
              <p:cNvSpPr>
                <a:spLocks noChangeAspect="1"/>
              </p:cNvSpPr>
              <p:nvPr/>
            </p:nvSpPr>
            <p:spPr bwMode="auto">
              <a:xfrm>
                <a:off x="5633" y="784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2" name="Freeform 574"/>
              <p:cNvSpPr>
                <a:spLocks noChangeAspect="1"/>
              </p:cNvSpPr>
              <p:nvPr/>
            </p:nvSpPr>
            <p:spPr bwMode="auto">
              <a:xfrm>
                <a:off x="5703" y="817"/>
                <a:ext cx="10" cy="15"/>
              </a:xfrm>
              <a:custGeom>
                <a:avLst/>
                <a:gdLst>
                  <a:gd name="T0" fmla="*/ 3 w 20"/>
                  <a:gd name="T1" fmla="*/ 4 h 30"/>
                  <a:gd name="T2" fmla="*/ 3 w 20"/>
                  <a:gd name="T3" fmla="*/ 3 h 30"/>
                  <a:gd name="T4" fmla="*/ 3 w 20"/>
                  <a:gd name="T5" fmla="*/ 3 h 30"/>
                  <a:gd name="T6" fmla="*/ 3 w 20"/>
                  <a:gd name="T7" fmla="*/ 2 h 30"/>
                  <a:gd name="T8" fmla="*/ 2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1 w 20"/>
                  <a:gd name="T17" fmla="*/ 1 h 30"/>
                  <a:gd name="T18" fmla="*/ 1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1 w 20"/>
                  <a:gd name="T25" fmla="*/ 1 h 30"/>
                  <a:gd name="T26" fmla="*/ 1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2 w 20"/>
                  <a:gd name="T41" fmla="*/ 4 h 30"/>
                  <a:gd name="T42" fmla="*/ 2 w 20"/>
                  <a:gd name="T43" fmla="*/ 4 h 30"/>
                  <a:gd name="T44" fmla="*/ 3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3" name="Freeform 575"/>
              <p:cNvSpPr>
                <a:spLocks noChangeAspect="1"/>
              </p:cNvSpPr>
              <p:nvPr/>
            </p:nvSpPr>
            <p:spPr bwMode="auto">
              <a:xfrm>
                <a:off x="5747" y="848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4" name="Freeform 576"/>
              <p:cNvSpPr>
                <a:spLocks noChangeAspect="1"/>
              </p:cNvSpPr>
              <p:nvPr/>
            </p:nvSpPr>
            <p:spPr bwMode="auto">
              <a:xfrm>
                <a:off x="5131" y="1283"/>
                <a:ext cx="46" cy="30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6 h 61"/>
                  <a:gd name="T20" fmla="*/ 7 w 94"/>
                  <a:gd name="T21" fmla="*/ 7 h 61"/>
                  <a:gd name="T22" fmla="*/ 7 w 94"/>
                  <a:gd name="T23" fmla="*/ 7 h 61"/>
                  <a:gd name="T24" fmla="*/ 7 w 94"/>
                  <a:gd name="T25" fmla="*/ 7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7 h 61"/>
                  <a:gd name="T36" fmla="*/ 10 w 94"/>
                  <a:gd name="T37" fmla="*/ 7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6 h 61"/>
                  <a:gd name="T44" fmla="*/ 11 w 94"/>
                  <a:gd name="T45" fmla="*/ 6 h 61"/>
                  <a:gd name="T46" fmla="*/ 11 w 94"/>
                  <a:gd name="T47" fmla="*/ 6 h 61"/>
                  <a:gd name="T48" fmla="*/ 10 w 94"/>
                  <a:gd name="T49" fmla="*/ 6 h 61"/>
                  <a:gd name="T50" fmla="*/ 10 w 94"/>
                  <a:gd name="T51" fmla="*/ 6 h 61"/>
                  <a:gd name="T52" fmla="*/ 10 w 94"/>
                  <a:gd name="T53" fmla="*/ 6 h 61"/>
                  <a:gd name="T54" fmla="*/ 9 w 94"/>
                  <a:gd name="T55" fmla="*/ 6 h 61"/>
                  <a:gd name="T56" fmla="*/ 9 w 94"/>
                  <a:gd name="T57" fmla="*/ 6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5" name="Freeform 577"/>
              <p:cNvSpPr>
                <a:spLocks noChangeAspect="1"/>
              </p:cNvSpPr>
              <p:nvPr/>
            </p:nvSpPr>
            <p:spPr bwMode="auto">
              <a:xfrm>
                <a:off x="5077" y="1227"/>
                <a:ext cx="30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3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5 w 63"/>
                  <a:gd name="T39" fmla="*/ 6 h 49"/>
                  <a:gd name="T40" fmla="*/ 6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5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6" name="Freeform 578"/>
              <p:cNvSpPr>
                <a:spLocks noChangeAspect="1"/>
              </p:cNvSpPr>
              <p:nvPr/>
            </p:nvSpPr>
            <p:spPr bwMode="auto">
              <a:xfrm>
                <a:off x="5487" y="737"/>
                <a:ext cx="276" cy="162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9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6 w 566"/>
                  <a:gd name="T11" fmla="*/ 10 h 331"/>
                  <a:gd name="T12" fmla="*/ 16 w 566"/>
                  <a:gd name="T13" fmla="*/ 10 h 331"/>
                  <a:gd name="T14" fmla="*/ 17 w 566"/>
                  <a:gd name="T15" fmla="*/ 10 h 331"/>
                  <a:gd name="T16" fmla="*/ 17 w 566"/>
                  <a:gd name="T17" fmla="*/ 11 h 331"/>
                  <a:gd name="T18" fmla="*/ 17 w 566"/>
                  <a:gd name="T19" fmla="*/ 11 h 331"/>
                  <a:gd name="T20" fmla="*/ 18 w 566"/>
                  <a:gd name="T21" fmla="*/ 11 h 331"/>
                  <a:gd name="T22" fmla="*/ 19 w 566"/>
                  <a:gd name="T23" fmla="*/ 11 h 331"/>
                  <a:gd name="T24" fmla="*/ 20 w 566"/>
                  <a:gd name="T25" fmla="*/ 11 h 331"/>
                  <a:gd name="T26" fmla="*/ 21 w 566"/>
                  <a:gd name="T27" fmla="*/ 11 h 331"/>
                  <a:gd name="T28" fmla="*/ 23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2 w 566"/>
                  <a:gd name="T39" fmla="*/ 16 h 331"/>
                  <a:gd name="T40" fmla="*/ 33 w 566"/>
                  <a:gd name="T41" fmla="*/ 16 h 331"/>
                  <a:gd name="T42" fmla="*/ 33 w 566"/>
                  <a:gd name="T43" fmla="*/ 17 h 331"/>
                  <a:gd name="T44" fmla="*/ 33 w 566"/>
                  <a:gd name="T45" fmla="*/ 17 h 331"/>
                  <a:gd name="T46" fmla="*/ 34 w 566"/>
                  <a:gd name="T47" fmla="*/ 17 h 331"/>
                  <a:gd name="T48" fmla="*/ 36 w 566"/>
                  <a:gd name="T49" fmla="*/ 17 h 331"/>
                  <a:gd name="T50" fmla="*/ 38 w 566"/>
                  <a:gd name="T51" fmla="*/ 17 h 331"/>
                  <a:gd name="T52" fmla="*/ 40 w 566"/>
                  <a:gd name="T53" fmla="*/ 18 h 331"/>
                  <a:gd name="T54" fmla="*/ 41 w 566"/>
                  <a:gd name="T55" fmla="*/ 18 h 331"/>
                  <a:gd name="T56" fmla="*/ 42 w 566"/>
                  <a:gd name="T57" fmla="*/ 19 h 331"/>
                  <a:gd name="T58" fmla="*/ 44 w 566"/>
                  <a:gd name="T59" fmla="*/ 20 h 331"/>
                  <a:gd name="T60" fmla="*/ 44 w 566"/>
                  <a:gd name="T61" fmla="*/ 21 h 331"/>
                  <a:gd name="T62" fmla="*/ 44 w 566"/>
                  <a:gd name="T63" fmla="*/ 21 h 331"/>
                  <a:gd name="T64" fmla="*/ 44 w 566"/>
                  <a:gd name="T65" fmla="*/ 21 h 331"/>
                  <a:gd name="T66" fmla="*/ 45 w 566"/>
                  <a:gd name="T67" fmla="*/ 22 h 331"/>
                  <a:gd name="T68" fmla="*/ 46 w 566"/>
                  <a:gd name="T69" fmla="*/ 22 h 331"/>
                  <a:gd name="T70" fmla="*/ 49 w 566"/>
                  <a:gd name="T71" fmla="*/ 23 h 331"/>
                  <a:gd name="T72" fmla="*/ 52 w 566"/>
                  <a:gd name="T73" fmla="*/ 24 h 331"/>
                  <a:gd name="T74" fmla="*/ 54 w 566"/>
                  <a:gd name="T75" fmla="*/ 27 h 331"/>
                  <a:gd name="T76" fmla="*/ 54 w 566"/>
                  <a:gd name="T77" fmla="*/ 28 h 331"/>
                  <a:gd name="T78" fmla="*/ 55 w 566"/>
                  <a:gd name="T79" fmla="*/ 28 h 331"/>
                  <a:gd name="T80" fmla="*/ 58 w 566"/>
                  <a:gd name="T81" fmla="*/ 29 h 331"/>
                  <a:gd name="T82" fmla="*/ 60 w 566"/>
                  <a:gd name="T83" fmla="*/ 30 h 331"/>
                  <a:gd name="T84" fmla="*/ 63 w 566"/>
                  <a:gd name="T85" fmla="*/ 31 h 331"/>
                  <a:gd name="T86" fmla="*/ 65 w 566"/>
                  <a:gd name="T87" fmla="*/ 32 h 331"/>
                  <a:gd name="T88" fmla="*/ 65 w 566"/>
                  <a:gd name="T89" fmla="*/ 33 h 331"/>
                  <a:gd name="T90" fmla="*/ 65 w 566"/>
                  <a:gd name="T91" fmla="*/ 34 h 331"/>
                  <a:gd name="T92" fmla="*/ 66 w 566"/>
                  <a:gd name="T93" fmla="*/ 35 h 331"/>
                  <a:gd name="T94" fmla="*/ 66 w 566"/>
                  <a:gd name="T95" fmla="*/ 37 h 331"/>
                  <a:gd name="T96" fmla="*/ 65 w 566"/>
                  <a:gd name="T97" fmla="*/ 38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7" name="Freeform 579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39"/>
                  <a:gd name="T2" fmla="*/ 171 w 2194"/>
                  <a:gd name="T3" fmla="*/ 169 h 1839"/>
                  <a:gd name="T4" fmla="*/ 175 w 2194"/>
                  <a:gd name="T5" fmla="*/ 161 h 1839"/>
                  <a:gd name="T6" fmla="*/ 186 w 2194"/>
                  <a:gd name="T7" fmla="*/ 154 h 1839"/>
                  <a:gd name="T8" fmla="*/ 188 w 2194"/>
                  <a:gd name="T9" fmla="*/ 159 h 1839"/>
                  <a:gd name="T10" fmla="*/ 187 w 2194"/>
                  <a:gd name="T11" fmla="*/ 171 h 1839"/>
                  <a:gd name="T12" fmla="*/ 193 w 2194"/>
                  <a:gd name="T13" fmla="*/ 174 h 1839"/>
                  <a:gd name="T14" fmla="*/ 196 w 2194"/>
                  <a:gd name="T15" fmla="*/ 176 h 1839"/>
                  <a:gd name="T16" fmla="*/ 198 w 2194"/>
                  <a:gd name="T17" fmla="*/ 182 h 1839"/>
                  <a:gd name="T18" fmla="*/ 204 w 2194"/>
                  <a:gd name="T19" fmla="*/ 182 h 1839"/>
                  <a:gd name="T20" fmla="*/ 217 w 2194"/>
                  <a:gd name="T21" fmla="*/ 199 h 1839"/>
                  <a:gd name="T22" fmla="*/ 242 w 2194"/>
                  <a:gd name="T23" fmla="*/ 185 h 1839"/>
                  <a:gd name="T24" fmla="*/ 243 w 2194"/>
                  <a:gd name="T25" fmla="*/ 175 h 1839"/>
                  <a:gd name="T26" fmla="*/ 247 w 2194"/>
                  <a:gd name="T27" fmla="*/ 171 h 1839"/>
                  <a:gd name="T28" fmla="*/ 248 w 2194"/>
                  <a:gd name="T29" fmla="*/ 159 h 1839"/>
                  <a:gd name="T30" fmla="*/ 250 w 2194"/>
                  <a:gd name="T31" fmla="*/ 153 h 1839"/>
                  <a:gd name="T32" fmla="*/ 254 w 2194"/>
                  <a:gd name="T33" fmla="*/ 138 h 1839"/>
                  <a:gd name="T34" fmla="*/ 252 w 2194"/>
                  <a:gd name="T35" fmla="*/ 124 h 1839"/>
                  <a:gd name="T36" fmla="*/ 255 w 2194"/>
                  <a:gd name="T37" fmla="*/ 113 h 1839"/>
                  <a:gd name="T38" fmla="*/ 252 w 2194"/>
                  <a:gd name="T39" fmla="*/ 104 h 1839"/>
                  <a:gd name="T40" fmla="*/ 255 w 2194"/>
                  <a:gd name="T41" fmla="*/ 91 h 1839"/>
                  <a:gd name="T42" fmla="*/ 247 w 2194"/>
                  <a:gd name="T43" fmla="*/ 78 h 1839"/>
                  <a:gd name="T44" fmla="*/ 249 w 2194"/>
                  <a:gd name="T45" fmla="*/ 67 h 1839"/>
                  <a:gd name="T46" fmla="*/ 238 w 2194"/>
                  <a:gd name="T47" fmla="*/ 48 h 1839"/>
                  <a:gd name="T48" fmla="*/ 228 w 2194"/>
                  <a:gd name="T49" fmla="*/ 40 h 1839"/>
                  <a:gd name="T50" fmla="*/ 216 w 2194"/>
                  <a:gd name="T51" fmla="*/ 31 h 1839"/>
                  <a:gd name="T52" fmla="*/ 211 w 2194"/>
                  <a:gd name="T53" fmla="*/ 29 h 1839"/>
                  <a:gd name="T54" fmla="*/ 203 w 2194"/>
                  <a:gd name="T55" fmla="*/ 20 h 1839"/>
                  <a:gd name="T56" fmla="*/ 185 w 2194"/>
                  <a:gd name="T57" fmla="*/ 12 h 1839"/>
                  <a:gd name="T58" fmla="*/ 171 w 2194"/>
                  <a:gd name="T59" fmla="*/ 7 h 1839"/>
                  <a:gd name="T60" fmla="*/ 158 w 2194"/>
                  <a:gd name="T61" fmla="*/ 4 h 1839"/>
                  <a:gd name="T62" fmla="*/ 140 w 2194"/>
                  <a:gd name="T63" fmla="*/ 0 h 1839"/>
                  <a:gd name="T64" fmla="*/ 121 w 2194"/>
                  <a:gd name="T65" fmla="*/ 0 h 1839"/>
                  <a:gd name="T66" fmla="*/ 107 w 2194"/>
                  <a:gd name="T67" fmla="*/ 3 h 1839"/>
                  <a:gd name="T68" fmla="*/ 94 w 2194"/>
                  <a:gd name="T69" fmla="*/ 3 h 1839"/>
                  <a:gd name="T70" fmla="*/ 57 w 2194"/>
                  <a:gd name="T71" fmla="*/ 12 h 1839"/>
                  <a:gd name="T72" fmla="*/ 46 w 2194"/>
                  <a:gd name="T73" fmla="*/ 20 h 1839"/>
                  <a:gd name="T74" fmla="*/ 23 w 2194"/>
                  <a:gd name="T75" fmla="*/ 43 h 1839"/>
                  <a:gd name="T76" fmla="*/ 20 w 2194"/>
                  <a:gd name="T77" fmla="*/ 56 h 1839"/>
                  <a:gd name="T78" fmla="*/ 12 w 2194"/>
                  <a:gd name="T79" fmla="*/ 68 h 1839"/>
                  <a:gd name="T80" fmla="*/ 12 w 2194"/>
                  <a:gd name="T81" fmla="*/ 75 h 1839"/>
                  <a:gd name="T82" fmla="*/ 6 w 2194"/>
                  <a:gd name="T83" fmla="*/ 84 h 1839"/>
                  <a:gd name="T84" fmla="*/ 9 w 2194"/>
                  <a:gd name="T85" fmla="*/ 97 h 1839"/>
                  <a:gd name="T86" fmla="*/ 0 w 2194"/>
                  <a:gd name="T87" fmla="*/ 114 h 1839"/>
                  <a:gd name="T88" fmla="*/ 3 w 2194"/>
                  <a:gd name="T89" fmla="*/ 126 h 1839"/>
                  <a:gd name="T90" fmla="*/ 6 w 2194"/>
                  <a:gd name="T91" fmla="*/ 154 h 1839"/>
                  <a:gd name="T92" fmla="*/ 14 w 2194"/>
                  <a:gd name="T93" fmla="*/ 169 h 1839"/>
                  <a:gd name="T94" fmla="*/ 32 w 2194"/>
                  <a:gd name="T95" fmla="*/ 189 h 1839"/>
                  <a:gd name="T96" fmla="*/ 43 w 2194"/>
                  <a:gd name="T97" fmla="*/ 197 h 1839"/>
                  <a:gd name="T98" fmla="*/ 61 w 2194"/>
                  <a:gd name="T99" fmla="*/ 208 h 1839"/>
                  <a:gd name="T100" fmla="*/ 72 w 2194"/>
                  <a:gd name="T101" fmla="*/ 210 h 1839"/>
                  <a:gd name="T102" fmla="*/ 85 w 2194"/>
                  <a:gd name="T103" fmla="*/ 214 h 1839"/>
                  <a:gd name="T104" fmla="*/ 108 w 2194"/>
                  <a:gd name="T105" fmla="*/ 211 h 1839"/>
                  <a:gd name="T106" fmla="*/ 121 w 2194"/>
                  <a:gd name="T107" fmla="*/ 194 h 1839"/>
                  <a:gd name="T108" fmla="*/ 118 w 2194"/>
                  <a:gd name="T109" fmla="*/ 185 h 1839"/>
                  <a:gd name="T110" fmla="*/ 128 w 2194"/>
                  <a:gd name="T111" fmla="*/ 179 h 1839"/>
                  <a:gd name="T112" fmla="*/ 120 w 2194"/>
                  <a:gd name="T113" fmla="*/ 159 h 1839"/>
                  <a:gd name="T114" fmla="*/ 124 w 2194"/>
                  <a:gd name="T115" fmla="*/ 156 h 1839"/>
                  <a:gd name="T116" fmla="*/ 136 w 2194"/>
                  <a:gd name="T117" fmla="*/ 164 h 1839"/>
                  <a:gd name="T118" fmla="*/ 140 w 2194"/>
                  <a:gd name="T119" fmla="*/ 168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8" name="Freeform 580"/>
              <p:cNvSpPr>
                <a:spLocks noChangeAspect="1"/>
              </p:cNvSpPr>
              <p:nvPr/>
            </p:nvSpPr>
            <p:spPr bwMode="auto">
              <a:xfrm>
                <a:off x="5618" y="1071"/>
                <a:ext cx="260" cy="81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6 h 165"/>
                  <a:gd name="T8" fmla="*/ 4 w 532"/>
                  <a:gd name="T9" fmla="*/ 16 h 165"/>
                  <a:gd name="T10" fmla="*/ 5 w 532"/>
                  <a:gd name="T11" fmla="*/ 16 h 165"/>
                  <a:gd name="T12" fmla="*/ 8 w 532"/>
                  <a:gd name="T13" fmla="*/ 16 h 165"/>
                  <a:gd name="T14" fmla="*/ 10 w 532"/>
                  <a:gd name="T15" fmla="*/ 16 h 165"/>
                  <a:gd name="T16" fmla="*/ 13 w 532"/>
                  <a:gd name="T17" fmla="*/ 16 h 165"/>
                  <a:gd name="T18" fmla="*/ 17 w 532"/>
                  <a:gd name="T19" fmla="*/ 17 h 165"/>
                  <a:gd name="T20" fmla="*/ 21 w 532"/>
                  <a:gd name="T21" fmla="*/ 18 h 165"/>
                  <a:gd name="T22" fmla="*/ 21 w 532"/>
                  <a:gd name="T23" fmla="*/ 18 h 165"/>
                  <a:gd name="T24" fmla="*/ 23 w 532"/>
                  <a:gd name="T25" fmla="*/ 18 h 165"/>
                  <a:gd name="T26" fmla="*/ 25 w 532"/>
                  <a:gd name="T27" fmla="*/ 19 h 165"/>
                  <a:gd name="T28" fmla="*/ 27 w 532"/>
                  <a:gd name="T29" fmla="*/ 19 h 165"/>
                  <a:gd name="T30" fmla="*/ 29 w 532"/>
                  <a:gd name="T31" fmla="*/ 19 h 165"/>
                  <a:gd name="T32" fmla="*/ 30 w 532"/>
                  <a:gd name="T33" fmla="*/ 20 h 165"/>
                  <a:gd name="T34" fmla="*/ 32 w 532"/>
                  <a:gd name="T35" fmla="*/ 20 h 165"/>
                  <a:gd name="T36" fmla="*/ 33 w 532"/>
                  <a:gd name="T37" fmla="*/ 20 h 165"/>
                  <a:gd name="T38" fmla="*/ 35 w 532"/>
                  <a:gd name="T39" fmla="*/ 19 h 165"/>
                  <a:gd name="T40" fmla="*/ 37 w 532"/>
                  <a:gd name="T41" fmla="*/ 19 h 165"/>
                  <a:gd name="T42" fmla="*/ 39 w 532"/>
                  <a:gd name="T43" fmla="*/ 19 h 165"/>
                  <a:gd name="T44" fmla="*/ 39 w 532"/>
                  <a:gd name="T45" fmla="*/ 19 h 165"/>
                  <a:gd name="T46" fmla="*/ 42 w 532"/>
                  <a:gd name="T47" fmla="*/ 18 h 165"/>
                  <a:gd name="T48" fmla="*/ 45 w 532"/>
                  <a:gd name="T49" fmla="*/ 18 h 165"/>
                  <a:gd name="T50" fmla="*/ 47 w 532"/>
                  <a:gd name="T51" fmla="*/ 17 h 165"/>
                  <a:gd name="T52" fmla="*/ 50 w 532"/>
                  <a:gd name="T53" fmla="*/ 16 h 165"/>
                  <a:gd name="T54" fmla="*/ 52 w 532"/>
                  <a:gd name="T55" fmla="*/ 16 h 165"/>
                  <a:gd name="T56" fmla="*/ 53 w 532"/>
                  <a:gd name="T57" fmla="*/ 15 h 165"/>
                  <a:gd name="T58" fmla="*/ 55 w 532"/>
                  <a:gd name="T59" fmla="*/ 15 h 165"/>
                  <a:gd name="T60" fmla="*/ 57 w 532"/>
                  <a:gd name="T61" fmla="*/ 15 h 165"/>
                  <a:gd name="T62" fmla="*/ 59 w 532"/>
                  <a:gd name="T63" fmla="*/ 15 h 165"/>
                  <a:gd name="T64" fmla="*/ 60 w 532"/>
                  <a:gd name="T65" fmla="*/ 16 h 165"/>
                  <a:gd name="T66" fmla="*/ 62 w 532"/>
                  <a:gd name="T67" fmla="*/ 0 h 165"/>
                  <a:gd name="T68" fmla="*/ 62 w 532"/>
                  <a:gd name="T69" fmla="*/ 0 h 165"/>
                  <a:gd name="T70" fmla="*/ 62 w 532"/>
                  <a:gd name="T71" fmla="*/ 0 h 165"/>
                  <a:gd name="T72" fmla="*/ 61 w 532"/>
                  <a:gd name="T73" fmla="*/ 0 h 165"/>
                  <a:gd name="T74" fmla="*/ 61 w 532"/>
                  <a:gd name="T75" fmla="*/ 0 h 165"/>
                  <a:gd name="T76" fmla="*/ 60 w 532"/>
                  <a:gd name="T77" fmla="*/ 1 h 165"/>
                  <a:gd name="T78" fmla="*/ 59 w 532"/>
                  <a:gd name="T79" fmla="*/ 2 h 165"/>
                  <a:gd name="T80" fmla="*/ 58 w 532"/>
                  <a:gd name="T81" fmla="*/ 2 h 165"/>
                  <a:gd name="T82" fmla="*/ 56 w 532"/>
                  <a:gd name="T83" fmla="*/ 3 h 165"/>
                  <a:gd name="T84" fmla="*/ 54 w 532"/>
                  <a:gd name="T85" fmla="*/ 4 h 165"/>
                  <a:gd name="T86" fmla="*/ 51 w 532"/>
                  <a:gd name="T87" fmla="*/ 5 h 165"/>
                  <a:gd name="T88" fmla="*/ 47 w 532"/>
                  <a:gd name="T89" fmla="*/ 6 h 165"/>
                  <a:gd name="T90" fmla="*/ 47 w 532"/>
                  <a:gd name="T91" fmla="*/ 6 h 165"/>
                  <a:gd name="T92" fmla="*/ 40 w 532"/>
                  <a:gd name="T93" fmla="*/ 7 h 165"/>
                  <a:gd name="T94" fmla="*/ 33 w 532"/>
                  <a:gd name="T95" fmla="*/ 8 h 165"/>
                  <a:gd name="T96" fmla="*/ 26 w 532"/>
                  <a:gd name="T97" fmla="*/ 8 h 165"/>
                  <a:gd name="T98" fmla="*/ 20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9" name="Freeform 581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0" name="Freeform 582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1" name="Freeform 583"/>
              <p:cNvSpPr>
                <a:spLocks noChangeAspect="1"/>
              </p:cNvSpPr>
              <p:nvPr/>
            </p:nvSpPr>
            <p:spPr bwMode="auto">
              <a:xfrm>
                <a:off x="5991" y="1024"/>
                <a:ext cx="85" cy="24"/>
              </a:xfrm>
              <a:custGeom>
                <a:avLst/>
                <a:gdLst>
                  <a:gd name="T0" fmla="*/ 21 w 173"/>
                  <a:gd name="T1" fmla="*/ 5 h 50"/>
                  <a:gd name="T2" fmla="*/ 19 w 173"/>
                  <a:gd name="T3" fmla="*/ 5 h 50"/>
                  <a:gd name="T4" fmla="*/ 17 w 173"/>
                  <a:gd name="T5" fmla="*/ 6 h 50"/>
                  <a:gd name="T6" fmla="*/ 15 w 173"/>
                  <a:gd name="T7" fmla="*/ 5 h 50"/>
                  <a:gd name="T8" fmla="*/ 13 w 173"/>
                  <a:gd name="T9" fmla="*/ 5 h 50"/>
                  <a:gd name="T10" fmla="*/ 12 w 173"/>
                  <a:gd name="T11" fmla="*/ 4 h 50"/>
                  <a:gd name="T12" fmla="*/ 10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4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2" name="Freeform 584"/>
              <p:cNvSpPr>
                <a:spLocks noChangeAspect="1"/>
              </p:cNvSpPr>
              <p:nvPr/>
            </p:nvSpPr>
            <p:spPr bwMode="auto">
              <a:xfrm>
                <a:off x="6040" y="1047"/>
                <a:ext cx="23" cy="25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4 h 51"/>
                  <a:gd name="T16" fmla="*/ 1 w 47"/>
                  <a:gd name="T17" fmla="*/ 4 h 51"/>
                  <a:gd name="T18" fmla="*/ 1 w 47"/>
                  <a:gd name="T19" fmla="*/ 5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6 h 51"/>
                  <a:gd name="T26" fmla="*/ 1 w 47"/>
                  <a:gd name="T27" fmla="*/ 6 h 51"/>
                  <a:gd name="T28" fmla="*/ 1 w 47"/>
                  <a:gd name="T29" fmla="*/ 6 h 51"/>
                  <a:gd name="T30" fmla="*/ 0 w 47"/>
                  <a:gd name="T31" fmla="*/ 6 h 51"/>
                  <a:gd name="T32" fmla="*/ 0 w 47"/>
                  <a:gd name="T33" fmla="*/ 6 h 51"/>
                  <a:gd name="T34" fmla="*/ 0 w 47"/>
                  <a:gd name="T35" fmla="*/ 6 h 51"/>
                  <a:gd name="T36" fmla="*/ 0 w 47"/>
                  <a:gd name="T37" fmla="*/ 6 h 51"/>
                  <a:gd name="T38" fmla="*/ 0 w 47"/>
                  <a:gd name="T39" fmla="*/ 6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5 h 51"/>
                  <a:gd name="T48" fmla="*/ 0 w 47"/>
                  <a:gd name="T49" fmla="*/ 5 h 51"/>
                  <a:gd name="T50" fmla="*/ 0 w 47"/>
                  <a:gd name="T51" fmla="*/ 5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3" name="Freeform 585"/>
              <p:cNvSpPr>
                <a:spLocks noChangeAspect="1"/>
              </p:cNvSpPr>
              <p:nvPr/>
            </p:nvSpPr>
            <p:spPr bwMode="auto">
              <a:xfrm>
                <a:off x="5987" y="1119"/>
                <a:ext cx="110" cy="124"/>
              </a:xfrm>
              <a:custGeom>
                <a:avLst/>
                <a:gdLst>
                  <a:gd name="T0" fmla="*/ 27 w 224"/>
                  <a:gd name="T1" fmla="*/ 29 h 254"/>
                  <a:gd name="T2" fmla="*/ 25 w 224"/>
                  <a:gd name="T3" fmla="*/ 30 h 254"/>
                  <a:gd name="T4" fmla="*/ 23 w 224"/>
                  <a:gd name="T5" fmla="*/ 30 h 254"/>
                  <a:gd name="T6" fmla="*/ 21 w 224"/>
                  <a:gd name="T7" fmla="*/ 30 h 254"/>
                  <a:gd name="T8" fmla="*/ 19 w 224"/>
                  <a:gd name="T9" fmla="*/ 30 h 254"/>
                  <a:gd name="T10" fmla="*/ 17 w 224"/>
                  <a:gd name="T11" fmla="*/ 29 h 254"/>
                  <a:gd name="T12" fmla="*/ 16 w 224"/>
                  <a:gd name="T13" fmla="*/ 29 h 254"/>
                  <a:gd name="T14" fmla="*/ 14 w 224"/>
                  <a:gd name="T15" fmla="*/ 28 h 254"/>
                  <a:gd name="T16" fmla="*/ 13 w 224"/>
                  <a:gd name="T17" fmla="*/ 28 h 254"/>
                  <a:gd name="T18" fmla="*/ 11 w 224"/>
                  <a:gd name="T19" fmla="*/ 26 h 254"/>
                  <a:gd name="T20" fmla="*/ 10 w 224"/>
                  <a:gd name="T21" fmla="*/ 25 h 254"/>
                  <a:gd name="T22" fmla="*/ 10 w 224"/>
                  <a:gd name="T23" fmla="*/ 25 h 254"/>
                  <a:gd name="T24" fmla="*/ 10 w 224"/>
                  <a:gd name="T25" fmla="*/ 24 h 254"/>
                  <a:gd name="T26" fmla="*/ 9 w 224"/>
                  <a:gd name="T27" fmla="*/ 23 h 254"/>
                  <a:gd name="T28" fmla="*/ 9 w 224"/>
                  <a:gd name="T29" fmla="*/ 23 h 254"/>
                  <a:gd name="T30" fmla="*/ 9 w 224"/>
                  <a:gd name="T31" fmla="*/ 21 h 254"/>
                  <a:gd name="T32" fmla="*/ 9 w 224"/>
                  <a:gd name="T33" fmla="*/ 21 h 254"/>
                  <a:gd name="T34" fmla="*/ 9 w 224"/>
                  <a:gd name="T35" fmla="*/ 20 h 254"/>
                  <a:gd name="T36" fmla="*/ 9 w 224"/>
                  <a:gd name="T37" fmla="*/ 19 h 254"/>
                  <a:gd name="T38" fmla="*/ 9 w 224"/>
                  <a:gd name="T39" fmla="*/ 18 h 254"/>
                  <a:gd name="T40" fmla="*/ 9 w 224"/>
                  <a:gd name="T41" fmla="*/ 17 h 254"/>
                  <a:gd name="T42" fmla="*/ 9 w 224"/>
                  <a:gd name="T43" fmla="*/ 17 h 254"/>
                  <a:gd name="T44" fmla="*/ 9 w 224"/>
                  <a:gd name="T45" fmla="*/ 17 h 254"/>
                  <a:gd name="T46" fmla="*/ 8 w 224"/>
                  <a:gd name="T47" fmla="*/ 15 h 254"/>
                  <a:gd name="T48" fmla="*/ 8 w 224"/>
                  <a:gd name="T49" fmla="*/ 14 h 254"/>
                  <a:gd name="T50" fmla="*/ 7 w 224"/>
                  <a:gd name="T51" fmla="*/ 12 h 254"/>
                  <a:gd name="T52" fmla="*/ 7 w 224"/>
                  <a:gd name="T53" fmla="*/ 11 h 254"/>
                  <a:gd name="T54" fmla="*/ 7 w 224"/>
                  <a:gd name="T55" fmla="*/ 10 h 254"/>
                  <a:gd name="T56" fmla="*/ 6 w 224"/>
                  <a:gd name="T57" fmla="*/ 8 h 254"/>
                  <a:gd name="T58" fmla="*/ 6 w 224"/>
                  <a:gd name="T59" fmla="*/ 7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4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4" name="Freeform 586"/>
              <p:cNvSpPr>
                <a:spLocks noChangeAspect="1"/>
              </p:cNvSpPr>
              <p:nvPr/>
            </p:nvSpPr>
            <p:spPr bwMode="auto">
              <a:xfrm>
                <a:off x="6011" y="1237"/>
                <a:ext cx="35" cy="82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4 h 168"/>
                  <a:gd name="T52" fmla="*/ 3 w 71"/>
                  <a:gd name="T53" fmla="*/ 15 h 168"/>
                  <a:gd name="T54" fmla="*/ 3 w 71"/>
                  <a:gd name="T55" fmla="*/ 17 h 168"/>
                  <a:gd name="T56" fmla="*/ 3 w 71"/>
                  <a:gd name="T57" fmla="*/ 18 h 168"/>
                  <a:gd name="T58" fmla="*/ 2 w 71"/>
                  <a:gd name="T59" fmla="*/ 19 h 168"/>
                  <a:gd name="T60" fmla="*/ 2 w 71"/>
                  <a:gd name="T61" fmla="*/ 19 h 168"/>
                  <a:gd name="T62" fmla="*/ 1 w 71"/>
                  <a:gd name="T63" fmla="*/ 20 h 168"/>
                  <a:gd name="T64" fmla="*/ 0 w 71"/>
                  <a:gd name="T65" fmla="*/ 20 h 168"/>
                  <a:gd name="T66" fmla="*/ 0 w 71"/>
                  <a:gd name="T67" fmla="*/ 20 h 168"/>
                  <a:gd name="T68" fmla="*/ 0 w 71"/>
                  <a:gd name="T69" fmla="*/ 20 h 168"/>
                  <a:gd name="T70" fmla="*/ 0 w 71"/>
                  <a:gd name="T71" fmla="*/ 19 h 168"/>
                  <a:gd name="T72" fmla="*/ 0 w 71"/>
                  <a:gd name="T73" fmla="*/ 19 h 168"/>
                  <a:gd name="T74" fmla="*/ 0 w 71"/>
                  <a:gd name="T75" fmla="*/ 19 h 168"/>
                  <a:gd name="T76" fmla="*/ 0 w 71"/>
                  <a:gd name="T77" fmla="*/ 19 h 168"/>
                  <a:gd name="T78" fmla="*/ 1 w 71"/>
                  <a:gd name="T79" fmla="*/ 18 h 168"/>
                  <a:gd name="T80" fmla="*/ 1 w 71"/>
                  <a:gd name="T81" fmla="*/ 18 h 168"/>
                  <a:gd name="T82" fmla="*/ 2 w 71"/>
                  <a:gd name="T83" fmla="*/ 18 h 168"/>
                  <a:gd name="T84" fmla="*/ 2 w 71"/>
                  <a:gd name="T85" fmla="*/ 17 h 168"/>
                  <a:gd name="T86" fmla="*/ 3 w 71"/>
                  <a:gd name="T87" fmla="*/ 17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5" name="Freeform 587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6" name="Freeform 588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7" name="Freeform 589"/>
              <p:cNvSpPr>
                <a:spLocks noChangeAspect="1"/>
              </p:cNvSpPr>
              <p:nvPr/>
            </p:nvSpPr>
            <p:spPr bwMode="auto">
              <a:xfrm>
                <a:off x="5518" y="923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8" name="Freeform 590"/>
              <p:cNvSpPr>
                <a:spLocks noChangeAspect="1"/>
              </p:cNvSpPr>
              <p:nvPr/>
            </p:nvSpPr>
            <p:spPr bwMode="auto">
              <a:xfrm>
                <a:off x="5549" y="976"/>
                <a:ext cx="8" cy="27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0 h 56"/>
                  <a:gd name="T4" fmla="*/ 1 w 17"/>
                  <a:gd name="T5" fmla="*/ 0 h 56"/>
                  <a:gd name="T6" fmla="*/ 1 w 17"/>
                  <a:gd name="T7" fmla="*/ 1 h 56"/>
                  <a:gd name="T8" fmla="*/ 0 w 17"/>
                  <a:gd name="T9" fmla="*/ 1 h 56"/>
                  <a:gd name="T10" fmla="*/ 0 w 17"/>
                  <a:gd name="T11" fmla="*/ 2 h 56"/>
                  <a:gd name="T12" fmla="*/ 0 w 17"/>
                  <a:gd name="T13" fmla="*/ 3 h 56"/>
                  <a:gd name="T14" fmla="*/ 0 w 17"/>
                  <a:gd name="T15" fmla="*/ 4 h 56"/>
                  <a:gd name="T16" fmla="*/ 0 w 17"/>
                  <a:gd name="T17" fmla="*/ 4 h 56"/>
                  <a:gd name="T18" fmla="*/ 0 w 17"/>
                  <a:gd name="T19" fmla="*/ 5 h 56"/>
                  <a:gd name="T20" fmla="*/ 1 w 17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9" name="Freeform 591"/>
              <p:cNvSpPr>
                <a:spLocks noChangeAspect="1"/>
              </p:cNvSpPr>
              <p:nvPr/>
            </p:nvSpPr>
            <p:spPr bwMode="auto">
              <a:xfrm>
                <a:off x="5309" y="1392"/>
                <a:ext cx="96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9 w 196"/>
                  <a:gd name="T17" fmla="*/ 0 h 37"/>
                  <a:gd name="T18" fmla="*/ 21 w 196"/>
                  <a:gd name="T19" fmla="*/ 0 h 37"/>
                  <a:gd name="T20" fmla="*/ 22 w 196"/>
                  <a:gd name="T21" fmla="*/ 0 h 37"/>
                  <a:gd name="T22" fmla="*/ 22 w 196"/>
                  <a:gd name="T23" fmla="*/ 0 h 37"/>
                  <a:gd name="T24" fmla="*/ 22 w 196"/>
                  <a:gd name="T25" fmla="*/ 0 h 37"/>
                  <a:gd name="T26" fmla="*/ 22 w 196"/>
                  <a:gd name="T27" fmla="*/ 0 h 37"/>
                  <a:gd name="T28" fmla="*/ 22 w 196"/>
                  <a:gd name="T29" fmla="*/ 0 h 37"/>
                  <a:gd name="T30" fmla="*/ 23 w 196"/>
                  <a:gd name="T31" fmla="*/ 0 h 37"/>
                  <a:gd name="T32" fmla="*/ 23 w 196"/>
                  <a:gd name="T33" fmla="*/ 0 h 37"/>
                  <a:gd name="T34" fmla="*/ 23 w 196"/>
                  <a:gd name="T35" fmla="*/ 0 h 37"/>
                  <a:gd name="T36" fmla="*/ 23 w 196"/>
                  <a:gd name="T37" fmla="*/ 0 h 37"/>
                  <a:gd name="T38" fmla="*/ 23 w 196"/>
                  <a:gd name="T39" fmla="*/ 0 h 37"/>
                  <a:gd name="T40" fmla="*/ 23 w 196"/>
                  <a:gd name="T41" fmla="*/ 0 h 37"/>
                  <a:gd name="T42" fmla="*/ 23 w 196"/>
                  <a:gd name="T43" fmla="*/ 0 h 37"/>
                  <a:gd name="T44" fmla="*/ 23 w 196"/>
                  <a:gd name="T45" fmla="*/ 0 h 37"/>
                  <a:gd name="T46" fmla="*/ 23 w 196"/>
                  <a:gd name="T47" fmla="*/ 0 h 37"/>
                  <a:gd name="T48" fmla="*/ 22 w 196"/>
                  <a:gd name="T49" fmla="*/ 1 h 37"/>
                  <a:gd name="T50" fmla="*/ 22 w 196"/>
                  <a:gd name="T51" fmla="*/ 1 h 37"/>
                  <a:gd name="T52" fmla="*/ 21 w 196"/>
                  <a:gd name="T53" fmla="*/ 1 h 37"/>
                  <a:gd name="T54" fmla="*/ 20 w 196"/>
                  <a:gd name="T55" fmla="*/ 1 h 37"/>
                  <a:gd name="T56" fmla="*/ 19 w 196"/>
                  <a:gd name="T57" fmla="*/ 1 h 37"/>
                  <a:gd name="T58" fmla="*/ 18 w 196"/>
                  <a:gd name="T59" fmla="*/ 1 h 37"/>
                  <a:gd name="T60" fmla="*/ 18 w 196"/>
                  <a:gd name="T61" fmla="*/ 1 h 37"/>
                  <a:gd name="T62" fmla="*/ 17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0" name="Freeform 592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1" name="Freeform 593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2" name="Freeform 594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3" name="Freeform 595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4" name="Freeform 596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5" name="Freeform 597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6" name="Freeform 598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7" name="Freeform 599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8" name="Freeform 600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3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9" name="Freeform 601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0" name="Freeform 602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1" name="Freeform 603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2" name="Freeform 604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3" name="Freeform 605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4" name="Freeform 606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18 w 1599"/>
                  <a:gd name="T1" fmla="*/ 123 h 1504"/>
                  <a:gd name="T2" fmla="*/ 118 w 1599"/>
                  <a:gd name="T3" fmla="*/ 133 h 1504"/>
                  <a:gd name="T4" fmla="*/ 124 w 1599"/>
                  <a:gd name="T5" fmla="*/ 136 h 1504"/>
                  <a:gd name="T6" fmla="*/ 126 w 1599"/>
                  <a:gd name="T7" fmla="*/ 136 h 1504"/>
                  <a:gd name="T8" fmla="*/ 127 w 1599"/>
                  <a:gd name="T9" fmla="*/ 141 h 1504"/>
                  <a:gd name="T10" fmla="*/ 134 w 1599"/>
                  <a:gd name="T11" fmla="*/ 144 h 1504"/>
                  <a:gd name="T12" fmla="*/ 135 w 1599"/>
                  <a:gd name="T13" fmla="*/ 152 h 1504"/>
                  <a:gd name="T14" fmla="*/ 158 w 1599"/>
                  <a:gd name="T15" fmla="*/ 158 h 1504"/>
                  <a:gd name="T16" fmla="*/ 174 w 1599"/>
                  <a:gd name="T17" fmla="*/ 144 h 1504"/>
                  <a:gd name="T18" fmla="*/ 174 w 1599"/>
                  <a:gd name="T19" fmla="*/ 136 h 1504"/>
                  <a:gd name="T20" fmla="*/ 179 w 1599"/>
                  <a:gd name="T21" fmla="*/ 132 h 1504"/>
                  <a:gd name="T22" fmla="*/ 179 w 1599"/>
                  <a:gd name="T23" fmla="*/ 120 h 1504"/>
                  <a:gd name="T24" fmla="*/ 180 w 1599"/>
                  <a:gd name="T25" fmla="*/ 116 h 1504"/>
                  <a:gd name="T26" fmla="*/ 186 w 1599"/>
                  <a:gd name="T27" fmla="*/ 103 h 1504"/>
                  <a:gd name="T28" fmla="*/ 183 w 1599"/>
                  <a:gd name="T29" fmla="*/ 86 h 1504"/>
                  <a:gd name="T30" fmla="*/ 186 w 1599"/>
                  <a:gd name="T31" fmla="*/ 79 h 1504"/>
                  <a:gd name="T32" fmla="*/ 185 w 1599"/>
                  <a:gd name="T33" fmla="*/ 68 h 1504"/>
                  <a:gd name="T34" fmla="*/ 185 w 1599"/>
                  <a:gd name="T35" fmla="*/ 62 h 1504"/>
                  <a:gd name="T36" fmla="*/ 185 w 1599"/>
                  <a:gd name="T37" fmla="*/ 49 h 1504"/>
                  <a:gd name="T38" fmla="*/ 178 w 1599"/>
                  <a:gd name="T39" fmla="*/ 39 h 1504"/>
                  <a:gd name="T40" fmla="*/ 180 w 1599"/>
                  <a:gd name="T41" fmla="*/ 27 h 1504"/>
                  <a:gd name="T42" fmla="*/ 178 w 1599"/>
                  <a:gd name="T43" fmla="*/ 21 h 1504"/>
                  <a:gd name="T44" fmla="*/ 169 w 1599"/>
                  <a:gd name="T45" fmla="*/ 16 h 1504"/>
                  <a:gd name="T46" fmla="*/ 163 w 1599"/>
                  <a:gd name="T47" fmla="*/ 14 h 1504"/>
                  <a:gd name="T48" fmla="*/ 151 w 1599"/>
                  <a:gd name="T49" fmla="*/ 6 h 1504"/>
                  <a:gd name="T50" fmla="*/ 142 w 1599"/>
                  <a:gd name="T51" fmla="*/ 9 h 1504"/>
                  <a:gd name="T52" fmla="*/ 133 w 1599"/>
                  <a:gd name="T53" fmla="*/ 3 h 1504"/>
                  <a:gd name="T54" fmla="*/ 124 w 1599"/>
                  <a:gd name="T55" fmla="*/ 3 h 1504"/>
                  <a:gd name="T56" fmla="*/ 120 w 1599"/>
                  <a:gd name="T57" fmla="*/ 2 h 1504"/>
                  <a:gd name="T58" fmla="*/ 112 w 1599"/>
                  <a:gd name="T59" fmla="*/ 0 h 1504"/>
                  <a:gd name="T60" fmla="*/ 93 w 1599"/>
                  <a:gd name="T61" fmla="*/ 4 h 1504"/>
                  <a:gd name="T62" fmla="*/ 85 w 1599"/>
                  <a:gd name="T63" fmla="*/ 0 h 1504"/>
                  <a:gd name="T64" fmla="*/ 77 w 1599"/>
                  <a:gd name="T65" fmla="*/ 2 h 1504"/>
                  <a:gd name="T66" fmla="*/ 72 w 1599"/>
                  <a:gd name="T67" fmla="*/ 2 h 1504"/>
                  <a:gd name="T68" fmla="*/ 54 w 1599"/>
                  <a:gd name="T69" fmla="*/ 3 h 1504"/>
                  <a:gd name="T70" fmla="*/ 45 w 1599"/>
                  <a:gd name="T71" fmla="*/ 10 h 1504"/>
                  <a:gd name="T72" fmla="*/ 35 w 1599"/>
                  <a:gd name="T73" fmla="*/ 15 h 1504"/>
                  <a:gd name="T74" fmla="*/ 27 w 1599"/>
                  <a:gd name="T75" fmla="*/ 28 h 1504"/>
                  <a:gd name="T76" fmla="*/ 22 w 1599"/>
                  <a:gd name="T77" fmla="*/ 34 h 1504"/>
                  <a:gd name="T78" fmla="*/ 17 w 1599"/>
                  <a:gd name="T79" fmla="*/ 44 h 1504"/>
                  <a:gd name="T80" fmla="*/ 18 w 1599"/>
                  <a:gd name="T81" fmla="*/ 50 h 1504"/>
                  <a:gd name="T82" fmla="*/ 8 w 1599"/>
                  <a:gd name="T83" fmla="*/ 65 h 1504"/>
                  <a:gd name="T84" fmla="*/ 7 w 1599"/>
                  <a:gd name="T85" fmla="*/ 81 h 1504"/>
                  <a:gd name="T86" fmla="*/ 4 w 1599"/>
                  <a:gd name="T87" fmla="*/ 87 h 1504"/>
                  <a:gd name="T88" fmla="*/ 1 w 1599"/>
                  <a:gd name="T89" fmla="*/ 102 h 1504"/>
                  <a:gd name="T90" fmla="*/ 1 w 1599"/>
                  <a:gd name="T91" fmla="*/ 118 h 1504"/>
                  <a:gd name="T92" fmla="*/ 5 w 1599"/>
                  <a:gd name="T93" fmla="*/ 125 h 1504"/>
                  <a:gd name="T94" fmla="*/ 1 w 1599"/>
                  <a:gd name="T95" fmla="*/ 132 h 1504"/>
                  <a:gd name="T96" fmla="*/ 2 w 1599"/>
                  <a:gd name="T97" fmla="*/ 151 h 1504"/>
                  <a:gd name="T98" fmla="*/ 9 w 1599"/>
                  <a:gd name="T99" fmla="*/ 165 h 1504"/>
                  <a:gd name="T100" fmla="*/ 32 w 1599"/>
                  <a:gd name="T101" fmla="*/ 174 h 1504"/>
                  <a:gd name="T102" fmla="*/ 39 w 1599"/>
                  <a:gd name="T103" fmla="*/ 172 h 1504"/>
                  <a:gd name="T104" fmla="*/ 51 w 1599"/>
                  <a:gd name="T105" fmla="*/ 157 h 1504"/>
                  <a:gd name="T106" fmla="*/ 50 w 1599"/>
                  <a:gd name="T107" fmla="*/ 147 h 1504"/>
                  <a:gd name="T108" fmla="*/ 55 w 1599"/>
                  <a:gd name="T109" fmla="*/ 144 h 1504"/>
                  <a:gd name="T110" fmla="*/ 58 w 1599"/>
                  <a:gd name="T111" fmla="*/ 128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5" name="Freeform 607"/>
              <p:cNvSpPr>
                <a:spLocks noChangeAspect="1"/>
              </p:cNvSpPr>
              <p:nvPr/>
            </p:nvSpPr>
            <p:spPr bwMode="auto">
              <a:xfrm>
                <a:off x="6023" y="1200"/>
                <a:ext cx="8" cy="54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3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8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2 h 111"/>
                  <a:gd name="T20" fmla="*/ 0 w 17"/>
                  <a:gd name="T21" fmla="*/ 13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6" name="Freeform 608"/>
              <p:cNvSpPr>
                <a:spLocks noChangeAspect="1"/>
              </p:cNvSpPr>
              <p:nvPr/>
            </p:nvSpPr>
            <p:spPr bwMode="auto">
              <a:xfrm>
                <a:off x="5435" y="1532"/>
                <a:ext cx="43" cy="76"/>
              </a:xfrm>
              <a:custGeom>
                <a:avLst/>
                <a:gdLst>
                  <a:gd name="T0" fmla="*/ 10 w 87"/>
                  <a:gd name="T1" fmla="*/ 17 h 156"/>
                  <a:gd name="T2" fmla="*/ 9 w 87"/>
                  <a:gd name="T3" fmla="*/ 15 h 156"/>
                  <a:gd name="T4" fmla="*/ 8 w 87"/>
                  <a:gd name="T5" fmla="*/ 13 h 156"/>
                  <a:gd name="T6" fmla="*/ 8 w 87"/>
                  <a:gd name="T7" fmla="*/ 11 h 156"/>
                  <a:gd name="T8" fmla="*/ 7 w 87"/>
                  <a:gd name="T9" fmla="*/ 9 h 156"/>
                  <a:gd name="T10" fmla="*/ 7 w 87"/>
                  <a:gd name="T11" fmla="*/ 8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8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8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7" name="Freeform 609"/>
              <p:cNvSpPr>
                <a:spLocks noChangeAspect="1"/>
              </p:cNvSpPr>
              <p:nvPr/>
            </p:nvSpPr>
            <p:spPr bwMode="auto">
              <a:xfrm>
                <a:off x="5462" y="1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8" name="Freeform 610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9" name="Freeform 611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0" name="Freeform 612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1" name="Freeform 613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2" name="Freeform 614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3" name="Freeform 615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4" name="Freeform 616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5" name="Freeform 617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6" name="Freeform 618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7" name="Freeform 619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8" name="Freeform 620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9" name="Freeform 621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0" name="Freeform 622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1" name="Freeform 623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2" name="Freeform 624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3" name="Freeform 625"/>
              <p:cNvSpPr>
                <a:spLocks noChangeAspect="1"/>
              </p:cNvSpPr>
              <p:nvPr/>
            </p:nvSpPr>
            <p:spPr bwMode="auto">
              <a:xfrm>
                <a:off x="5623" y="1076"/>
                <a:ext cx="253" cy="79"/>
              </a:xfrm>
              <a:custGeom>
                <a:avLst/>
                <a:gdLst>
                  <a:gd name="T0" fmla="*/ 0 w 517"/>
                  <a:gd name="T1" fmla="*/ 16 h 162"/>
                  <a:gd name="T2" fmla="*/ 0 w 517"/>
                  <a:gd name="T3" fmla="*/ 16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5 h 162"/>
                  <a:gd name="T10" fmla="*/ 4 w 517"/>
                  <a:gd name="T11" fmla="*/ 15 h 162"/>
                  <a:gd name="T12" fmla="*/ 7 w 517"/>
                  <a:gd name="T13" fmla="*/ 15 h 162"/>
                  <a:gd name="T14" fmla="*/ 9 w 517"/>
                  <a:gd name="T15" fmla="*/ 15 h 162"/>
                  <a:gd name="T16" fmla="*/ 12 w 517"/>
                  <a:gd name="T17" fmla="*/ 16 h 162"/>
                  <a:gd name="T18" fmla="*/ 16 w 517"/>
                  <a:gd name="T19" fmla="*/ 16 h 162"/>
                  <a:gd name="T20" fmla="*/ 20 w 517"/>
                  <a:gd name="T21" fmla="*/ 17 h 162"/>
                  <a:gd name="T22" fmla="*/ 20 w 517"/>
                  <a:gd name="T23" fmla="*/ 17 h 162"/>
                  <a:gd name="T24" fmla="*/ 22 w 517"/>
                  <a:gd name="T25" fmla="*/ 18 h 162"/>
                  <a:gd name="T26" fmla="*/ 24 w 517"/>
                  <a:gd name="T27" fmla="*/ 18 h 162"/>
                  <a:gd name="T28" fmla="*/ 26 w 517"/>
                  <a:gd name="T29" fmla="*/ 19 h 162"/>
                  <a:gd name="T30" fmla="*/ 28 w 517"/>
                  <a:gd name="T31" fmla="*/ 19 h 162"/>
                  <a:gd name="T32" fmla="*/ 29 w 517"/>
                  <a:gd name="T33" fmla="*/ 19 h 162"/>
                  <a:gd name="T34" fmla="*/ 31 w 517"/>
                  <a:gd name="T35" fmla="*/ 19 h 162"/>
                  <a:gd name="T36" fmla="*/ 33 w 517"/>
                  <a:gd name="T37" fmla="*/ 19 h 162"/>
                  <a:gd name="T38" fmla="*/ 34 w 517"/>
                  <a:gd name="T39" fmla="*/ 19 h 162"/>
                  <a:gd name="T40" fmla="*/ 36 w 517"/>
                  <a:gd name="T41" fmla="*/ 19 h 162"/>
                  <a:gd name="T42" fmla="*/ 38 w 517"/>
                  <a:gd name="T43" fmla="*/ 19 h 162"/>
                  <a:gd name="T44" fmla="*/ 38 w 517"/>
                  <a:gd name="T45" fmla="*/ 19 h 162"/>
                  <a:gd name="T46" fmla="*/ 41 w 517"/>
                  <a:gd name="T47" fmla="*/ 18 h 162"/>
                  <a:gd name="T48" fmla="*/ 44 w 517"/>
                  <a:gd name="T49" fmla="*/ 17 h 162"/>
                  <a:gd name="T50" fmla="*/ 46 w 517"/>
                  <a:gd name="T51" fmla="*/ 17 h 162"/>
                  <a:gd name="T52" fmla="*/ 49 w 517"/>
                  <a:gd name="T53" fmla="*/ 16 h 162"/>
                  <a:gd name="T54" fmla="*/ 51 w 517"/>
                  <a:gd name="T55" fmla="*/ 15 h 162"/>
                  <a:gd name="T56" fmla="*/ 52 w 517"/>
                  <a:gd name="T57" fmla="*/ 15 h 162"/>
                  <a:gd name="T58" fmla="*/ 54 w 517"/>
                  <a:gd name="T59" fmla="*/ 15 h 162"/>
                  <a:gd name="T60" fmla="*/ 56 w 517"/>
                  <a:gd name="T61" fmla="*/ 15 h 162"/>
                  <a:gd name="T62" fmla="*/ 57 w 517"/>
                  <a:gd name="T63" fmla="*/ 15 h 162"/>
                  <a:gd name="T64" fmla="*/ 59 w 517"/>
                  <a:gd name="T65" fmla="*/ 16 h 162"/>
                  <a:gd name="T66" fmla="*/ 61 w 517"/>
                  <a:gd name="T67" fmla="*/ 0 h 162"/>
                  <a:gd name="T68" fmla="*/ 61 w 517"/>
                  <a:gd name="T69" fmla="*/ 0 h 162"/>
                  <a:gd name="T70" fmla="*/ 60 w 517"/>
                  <a:gd name="T71" fmla="*/ 0 h 162"/>
                  <a:gd name="T72" fmla="*/ 60 w 517"/>
                  <a:gd name="T73" fmla="*/ 0 h 162"/>
                  <a:gd name="T74" fmla="*/ 59 w 517"/>
                  <a:gd name="T75" fmla="*/ 0 h 162"/>
                  <a:gd name="T76" fmla="*/ 59 w 517"/>
                  <a:gd name="T77" fmla="*/ 1 h 162"/>
                  <a:gd name="T78" fmla="*/ 58 w 517"/>
                  <a:gd name="T79" fmla="*/ 1 h 162"/>
                  <a:gd name="T80" fmla="*/ 57 w 517"/>
                  <a:gd name="T81" fmla="*/ 2 h 162"/>
                  <a:gd name="T82" fmla="*/ 55 w 517"/>
                  <a:gd name="T83" fmla="*/ 3 h 162"/>
                  <a:gd name="T84" fmla="*/ 53 w 517"/>
                  <a:gd name="T85" fmla="*/ 4 h 162"/>
                  <a:gd name="T86" fmla="*/ 50 w 517"/>
                  <a:gd name="T87" fmla="*/ 5 h 162"/>
                  <a:gd name="T88" fmla="*/ 46 w 517"/>
                  <a:gd name="T89" fmla="*/ 5 h 162"/>
                  <a:gd name="T90" fmla="*/ 46 w 517"/>
                  <a:gd name="T91" fmla="*/ 5 h 162"/>
                  <a:gd name="T92" fmla="*/ 39 w 517"/>
                  <a:gd name="T93" fmla="*/ 7 h 162"/>
                  <a:gd name="T94" fmla="*/ 32 w 517"/>
                  <a:gd name="T95" fmla="*/ 8 h 162"/>
                  <a:gd name="T96" fmla="*/ 25 w 517"/>
                  <a:gd name="T97" fmla="*/ 8 h 162"/>
                  <a:gd name="T98" fmla="*/ 20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4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6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4" name="Freeform 626"/>
              <p:cNvSpPr>
                <a:spLocks noChangeAspect="1"/>
              </p:cNvSpPr>
              <p:nvPr/>
            </p:nvSpPr>
            <p:spPr bwMode="auto">
              <a:xfrm>
                <a:off x="5870" y="1072"/>
                <a:ext cx="13" cy="75"/>
              </a:xfrm>
              <a:custGeom>
                <a:avLst/>
                <a:gdLst>
                  <a:gd name="T0" fmla="*/ 3 w 26"/>
                  <a:gd name="T1" fmla="*/ 0 h 155"/>
                  <a:gd name="T2" fmla="*/ 3 w 26"/>
                  <a:gd name="T3" fmla="*/ 17 h 155"/>
                  <a:gd name="T4" fmla="*/ 0 w 26"/>
                  <a:gd name="T5" fmla="*/ 16 h 155"/>
                  <a:gd name="T6" fmla="*/ 1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5" name="Freeform 627"/>
              <p:cNvSpPr>
                <a:spLocks noChangeAspect="1"/>
              </p:cNvSpPr>
              <p:nvPr/>
            </p:nvSpPr>
            <p:spPr bwMode="auto">
              <a:xfrm>
                <a:off x="5873" y="1070"/>
                <a:ext cx="12" cy="78"/>
              </a:xfrm>
              <a:custGeom>
                <a:avLst/>
                <a:gdLst>
                  <a:gd name="T0" fmla="*/ 3 w 24"/>
                  <a:gd name="T1" fmla="*/ 0 h 160"/>
                  <a:gd name="T2" fmla="*/ 3 w 24"/>
                  <a:gd name="T3" fmla="*/ 19 h 160"/>
                  <a:gd name="T4" fmla="*/ 1 w 24"/>
                  <a:gd name="T5" fmla="*/ 18 h 160"/>
                  <a:gd name="T6" fmla="*/ 0 w 24"/>
                  <a:gd name="T7" fmla="*/ 18 h 160"/>
                  <a:gd name="T8" fmla="*/ 1 w 24"/>
                  <a:gd name="T9" fmla="*/ 1 h 160"/>
                  <a:gd name="T10" fmla="*/ 1 w 24"/>
                  <a:gd name="T11" fmla="*/ 1 h 160"/>
                  <a:gd name="T12" fmla="*/ 3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6" name="Freeform 628"/>
              <p:cNvSpPr>
                <a:spLocks noChangeAspect="1"/>
              </p:cNvSpPr>
              <p:nvPr/>
            </p:nvSpPr>
            <p:spPr bwMode="auto">
              <a:xfrm>
                <a:off x="5876" y="1069"/>
                <a:ext cx="12" cy="80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9 h 164"/>
                  <a:gd name="T4" fmla="*/ 0 w 25"/>
                  <a:gd name="T5" fmla="*/ 19 h 164"/>
                  <a:gd name="T6" fmla="*/ 0 w 25"/>
                  <a:gd name="T7" fmla="*/ 18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7" name="Freeform 629"/>
              <p:cNvSpPr>
                <a:spLocks noChangeAspect="1"/>
              </p:cNvSpPr>
              <p:nvPr/>
            </p:nvSpPr>
            <p:spPr bwMode="auto">
              <a:xfrm>
                <a:off x="5878" y="1067"/>
                <a:ext cx="12" cy="83"/>
              </a:xfrm>
              <a:custGeom>
                <a:avLst/>
                <a:gdLst>
                  <a:gd name="T0" fmla="*/ 3 w 24"/>
                  <a:gd name="T1" fmla="*/ 0 h 170"/>
                  <a:gd name="T2" fmla="*/ 3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1 w 24"/>
                  <a:gd name="T9" fmla="*/ 1 h 170"/>
                  <a:gd name="T10" fmla="*/ 1 w 24"/>
                  <a:gd name="T11" fmla="*/ 1 h 170"/>
                  <a:gd name="T12" fmla="*/ 3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8" name="Freeform 630"/>
              <p:cNvSpPr>
                <a:spLocks noChangeAspect="1"/>
              </p:cNvSpPr>
              <p:nvPr/>
            </p:nvSpPr>
            <p:spPr bwMode="auto">
              <a:xfrm>
                <a:off x="5881" y="1066"/>
                <a:ext cx="12" cy="85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1 h 174"/>
                  <a:gd name="T4" fmla="*/ 0 w 25"/>
                  <a:gd name="T5" fmla="*/ 20 h 174"/>
                  <a:gd name="T6" fmla="*/ 0 w 25"/>
                  <a:gd name="T7" fmla="*/ 20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9" name="Freeform 631"/>
              <p:cNvSpPr>
                <a:spLocks noChangeAspect="1"/>
              </p:cNvSpPr>
              <p:nvPr/>
            </p:nvSpPr>
            <p:spPr bwMode="auto">
              <a:xfrm>
                <a:off x="5883" y="1065"/>
                <a:ext cx="12" cy="87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0" name="Freeform 632"/>
              <p:cNvSpPr>
                <a:spLocks noChangeAspect="1"/>
              </p:cNvSpPr>
              <p:nvPr/>
            </p:nvSpPr>
            <p:spPr bwMode="auto">
              <a:xfrm>
                <a:off x="5885" y="1063"/>
                <a:ext cx="12" cy="91"/>
              </a:xfrm>
              <a:custGeom>
                <a:avLst/>
                <a:gdLst>
                  <a:gd name="T0" fmla="*/ 3 w 24"/>
                  <a:gd name="T1" fmla="*/ 0 h 185"/>
                  <a:gd name="T2" fmla="*/ 3 w 24"/>
                  <a:gd name="T3" fmla="*/ 22 h 185"/>
                  <a:gd name="T4" fmla="*/ 0 w 24"/>
                  <a:gd name="T5" fmla="*/ 21 h 185"/>
                  <a:gd name="T6" fmla="*/ 0 w 24"/>
                  <a:gd name="T7" fmla="*/ 21 h 185"/>
                  <a:gd name="T8" fmla="*/ 1 w 24"/>
                  <a:gd name="T9" fmla="*/ 1 h 185"/>
                  <a:gd name="T10" fmla="*/ 1 w 24"/>
                  <a:gd name="T11" fmla="*/ 1 h 185"/>
                  <a:gd name="T12" fmla="*/ 3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1" name="Freeform 633"/>
              <p:cNvSpPr>
                <a:spLocks noChangeAspect="1"/>
              </p:cNvSpPr>
              <p:nvPr/>
            </p:nvSpPr>
            <p:spPr bwMode="auto">
              <a:xfrm>
                <a:off x="5887" y="1062"/>
                <a:ext cx="13" cy="92"/>
              </a:xfrm>
              <a:custGeom>
                <a:avLst/>
                <a:gdLst>
                  <a:gd name="T0" fmla="*/ 3 w 25"/>
                  <a:gd name="T1" fmla="*/ 0 h 189"/>
                  <a:gd name="T2" fmla="*/ 3 w 25"/>
                  <a:gd name="T3" fmla="*/ 22 h 189"/>
                  <a:gd name="T4" fmla="*/ 0 w 25"/>
                  <a:gd name="T5" fmla="*/ 21 h 189"/>
                  <a:gd name="T6" fmla="*/ 1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2" name="Freeform 634"/>
              <p:cNvSpPr>
                <a:spLocks noChangeAspect="1"/>
              </p:cNvSpPr>
              <p:nvPr/>
            </p:nvSpPr>
            <p:spPr bwMode="auto">
              <a:xfrm>
                <a:off x="5615" y="1078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3" name="Freeform 635"/>
              <p:cNvSpPr>
                <a:spLocks noChangeAspect="1"/>
              </p:cNvSpPr>
              <p:nvPr/>
            </p:nvSpPr>
            <p:spPr bwMode="auto">
              <a:xfrm>
                <a:off x="5614" y="1078"/>
                <a:ext cx="14" cy="69"/>
              </a:xfrm>
              <a:custGeom>
                <a:avLst/>
                <a:gdLst>
                  <a:gd name="T0" fmla="*/ 0 w 29"/>
                  <a:gd name="T1" fmla="*/ 16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5 h 143"/>
                  <a:gd name="T10" fmla="*/ 2 w 29"/>
                  <a:gd name="T11" fmla="*/ 15 h 143"/>
                  <a:gd name="T12" fmla="*/ 0 w 29"/>
                  <a:gd name="T13" fmla="*/ 16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4" name="Freeform 636"/>
              <p:cNvSpPr>
                <a:spLocks noChangeAspect="1"/>
              </p:cNvSpPr>
              <p:nvPr/>
            </p:nvSpPr>
            <p:spPr bwMode="auto">
              <a:xfrm>
                <a:off x="5612" y="1077"/>
                <a:ext cx="15" cy="71"/>
              </a:xfrm>
              <a:custGeom>
                <a:avLst/>
                <a:gdLst>
                  <a:gd name="T0" fmla="*/ 0 w 30"/>
                  <a:gd name="T1" fmla="*/ 17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6 h 146"/>
                  <a:gd name="T10" fmla="*/ 3 w 30"/>
                  <a:gd name="T11" fmla="*/ 16 h 146"/>
                  <a:gd name="T12" fmla="*/ 0 w 30"/>
                  <a:gd name="T13" fmla="*/ 17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5" name="Freeform 637"/>
              <p:cNvSpPr>
                <a:spLocks noChangeAspect="1"/>
              </p:cNvSpPr>
              <p:nvPr/>
            </p:nvSpPr>
            <p:spPr bwMode="auto">
              <a:xfrm>
                <a:off x="5611" y="1076"/>
                <a:ext cx="14" cy="73"/>
              </a:xfrm>
              <a:custGeom>
                <a:avLst/>
                <a:gdLst>
                  <a:gd name="T0" fmla="*/ 0 w 28"/>
                  <a:gd name="T1" fmla="*/ 18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6 h 149"/>
                  <a:gd name="T10" fmla="*/ 3 w 28"/>
                  <a:gd name="T11" fmla="*/ 16 h 149"/>
                  <a:gd name="T12" fmla="*/ 0 w 28"/>
                  <a:gd name="T13" fmla="*/ 18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6" name="Freeform 638"/>
              <p:cNvSpPr>
                <a:spLocks noChangeAspect="1"/>
              </p:cNvSpPr>
              <p:nvPr/>
            </p:nvSpPr>
            <p:spPr bwMode="auto">
              <a:xfrm>
                <a:off x="5610" y="1075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7" name="Freeform 639"/>
              <p:cNvSpPr>
                <a:spLocks noChangeAspect="1"/>
              </p:cNvSpPr>
              <p:nvPr/>
            </p:nvSpPr>
            <p:spPr bwMode="auto">
              <a:xfrm>
                <a:off x="5609" y="1074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8" name="Freeform 640"/>
              <p:cNvSpPr>
                <a:spLocks noChangeAspect="1"/>
              </p:cNvSpPr>
              <p:nvPr/>
            </p:nvSpPr>
            <p:spPr bwMode="auto">
              <a:xfrm>
                <a:off x="5608" y="1074"/>
                <a:ext cx="14" cy="77"/>
              </a:xfrm>
              <a:custGeom>
                <a:avLst/>
                <a:gdLst>
                  <a:gd name="T0" fmla="*/ 0 w 29"/>
                  <a:gd name="T1" fmla="*/ 19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7 h 157"/>
                  <a:gd name="T10" fmla="*/ 2 w 29"/>
                  <a:gd name="T11" fmla="*/ 17 h 157"/>
                  <a:gd name="T12" fmla="*/ 0 w 29"/>
                  <a:gd name="T13" fmla="*/ 19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9" name="Freeform 641"/>
              <p:cNvSpPr>
                <a:spLocks noChangeAspect="1"/>
              </p:cNvSpPr>
              <p:nvPr/>
            </p:nvSpPr>
            <p:spPr bwMode="auto">
              <a:xfrm>
                <a:off x="5607" y="1073"/>
                <a:ext cx="13" cy="79"/>
              </a:xfrm>
              <a:custGeom>
                <a:avLst/>
                <a:gdLst>
                  <a:gd name="T0" fmla="*/ 0 w 28"/>
                  <a:gd name="T1" fmla="*/ 19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8 h 161"/>
                  <a:gd name="T10" fmla="*/ 2 w 28"/>
                  <a:gd name="T11" fmla="*/ 18 h 161"/>
                  <a:gd name="T12" fmla="*/ 0 w 28"/>
                  <a:gd name="T13" fmla="*/ 19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0" name="Freeform 642"/>
              <p:cNvSpPr>
                <a:spLocks noChangeAspect="1"/>
              </p:cNvSpPr>
              <p:nvPr/>
            </p:nvSpPr>
            <p:spPr bwMode="auto">
              <a:xfrm>
                <a:off x="5606" y="1073"/>
                <a:ext cx="13" cy="79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1" name="Freeform 643"/>
              <p:cNvSpPr>
                <a:spLocks noChangeAspect="1"/>
              </p:cNvSpPr>
              <p:nvPr/>
            </p:nvSpPr>
            <p:spPr bwMode="auto">
              <a:xfrm>
                <a:off x="5604" y="1072"/>
                <a:ext cx="14" cy="81"/>
              </a:xfrm>
              <a:custGeom>
                <a:avLst/>
                <a:gdLst>
                  <a:gd name="T0" fmla="*/ 0 w 28"/>
                  <a:gd name="T1" fmla="*/ 19 h 167"/>
                  <a:gd name="T2" fmla="*/ 1 w 28"/>
                  <a:gd name="T3" fmla="*/ 0 h 167"/>
                  <a:gd name="T4" fmla="*/ 4 w 28"/>
                  <a:gd name="T5" fmla="*/ 1 h 167"/>
                  <a:gd name="T6" fmla="*/ 4 w 28"/>
                  <a:gd name="T7" fmla="*/ 1 h 167"/>
                  <a:gd name="T8" fmla="*/ 3 w 28"/>
                  <a:gd name="T9" fmla="*/ 17 h 167"/>
                  <a:gd name="T10" fmla="*/ 3 w 28"/>
                  <a:gd name="T11" fmla="*/ 17 h 167"/>
                  <a:gd name="T12" fmla="*/ 0 w 28"/>
                  <a:gd name="T13" fmla="*/ 19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2" name="Freeform 644"/>
              <p:cNvSpPr>
                <a:spLocks noChangeAspect="1"/>
              </p:cNvSpPr>
              <p:nvPr/>
            </p:nvSpPr>
            <p:spPr bwMode="auto">
              <a:xfrm>
                <a:off x="5603" y="1071"/>
                <a:ext cx="14" cy="83"/>
              </a:xfrm>
              <a:custGeom>
                <a:avLst/>
                <a:gdLst>
                  <a:gd name="T0" fmla="*/ 1 w 27"/>
                  <a:gd name="T1" fmla="*/ 0 h 169"/>
                  <a:gd name="T2" fmla="*/ 0 w 27"/>
                  <a:gd name="T3" fmla="*/ 20 h 169"/>
                  <a:gd name="T4" fmla="*/ 3 w 27"/>
                  <a:gd name="T5" fmla="*/ 19 h 169"/>
                  <a:gd name="T6" fmla="*/ 4 w 27"/>
                  <a:gd name="T7" fmla="*/ 1 h 169"/>
                  <a:gd name="T8" fmla="*/ 1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3" name="Freeform 645"/>
              <p:cNvSpPr>
                <a:spLocks noChangeAspect="1"/>
              </p:cNvSpPr>
              <p:nvPr/>
            </p:nvSpPr>
            <p:spPr bwMode="auto">
              <a:xfrm>
                <a:off x="5808" y="1079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4" name="Freeform 646"/>
              <p:cNvSpPr>
                <a:spLocks noChangeAspect="1"/>
              </p:cNvSpPr>
              <p:nvPr/>
            </p:nvSpPr>
            <p:spPr bwMode="auto">
              <a:xfrm>
                <a:off x="5862" y="1095"/>
                <a:ext cx="43" cy="9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0 h 20"/>
                  <a:gd name="T4" fmla="*/ 8 w 88"/>
                  <a:gd name="T5" fmla="*/ 0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2 h 20"/>
                  <a:gd name="T20" fmla="*/ 0 w 88"/>
                  <a:gd name="T21" fmla="*/ 2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5" name="Freeform 647"/>
              <p:cNvSpPr>
                <a:spLocks noChangeAspect="1"/>
              </p:cNvSpPr>
              <p:nvPr/>
            </p:nvSpPr>
            <p:spPr bwMode="auto">
              <a:xfrm>
                <a:off x="5840" y="1113"/>
                <a:ext cx="66" cy="8"/>
              </a:xfrm>
              <a:custGeom>
                <a:avLst/>
                <a:gdLst>
                  <a:gd name="T0" fmla="*/ 15 w 137"/>
                  <a:gd name="T1" fmla="*/ 0 h 17"/>
                  <a:gd name="T2" fmla="*/ 13 w 137"/>
                  <a:gd name="T3" fmla="*/ 0 h 17"/>
                  <a:gd name="T4" fmla="*/ 13 w 137"/>
                  <a:gd name="T5" fmla="*/ 0 h 17"/>
                  <a:gd name="T6" fmla="*/ 11 w 137"/>
                  <a:gd name="T7" fmla="*/ 1 h 17"/>
                  <a:gd name="T8" fmla="*/ 9 w 137"/>
                  <a:gd name="T9" fmla="*/ 1 h 17"/>
                  <a:gd name="T10" fmla="*/ 8 w 137"/>
                  <a:gd name="T11" fmla="*/ 1 h 17"/>
                  <a:gd name="T12" fmla="*/ 6 w 137"/>
                  <a:gd name="T13" fmla="*/ 1 h 17"/>
                  <a:gd name="T14" fmla="*/ 5 w 137"/>
                  <a:gd name="T15" fmla="*/ 1 h 17"/>
                  <a:gd name="T16" fmla="*/ 3 w 137"/>
                  <a:gd name="T17" fmla="*/ 1 h 17"/>
                  <a:gd name="T18" fmla="*/ 1 w 137"/>
                  <a:gd name="T19" fmla="*/ 1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6" name="Freeform 648"/>
              <p:cNvSpPr>
                <a:spLocks noChangeAspect="1"/>
              </p:cNvSpPr>
              <p:nvPr/>
            </p:nvSpPr>
            <p:spPr bwMode="auto">
              <a:xfrm>
                <a:off x="5865" y="1124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7" name="Freeform 649"/>
              <p:cNvSpPr>
                <a:spLocks noChangeAspect="1"/>
              </p:cNvSpPr>
              <p:nvPr/>
            </p:nvSpPr>
            <p:spPr bwMode="auto">
              <a:xfrm>
                <a:off x="5836" y="1128"/>
                <a:ext cx="72" cy="26"/>
              </a:xfrm>
              <a:custGeom>
                <a:avLst/>
                <a:gdLst>
                  <a:gd name="T0" fmla="*/ 17 w 147"/>
                  <a:gd name="T1" fmla="*/ 6 h 53"/>
                  <a:gd name="T2" fmla="*/ 16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1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4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8" name="Freeform 650"/>
              <p:cNvSpPr>
                <a:spLocks noChangeAspect="1"/>
              </p:cNvSpPr>
              <p:nvPr/>
            </p:nvSpPr>
            <p:spPr bwMode="auto">
              <a:xfrm>
                <a:off x="5596" y="1133"/>
                <a:ext cx="85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4 w 174"/>
                  <a:gd name="T5" fmla="*/ 1 h 35"/>
                  <a:gd name="T6" fmla="*/ 5 w 174"/>
                  <a:gd name="T7" fmla="*/ 0 h 35"/>
                  <a:gd name="T8" fmla="*/ 8 w 174"/>
                  <a:gd name="T9" fmla="*/ 0 h 35"/>
                  <a:gd name="T10" fmla="*/ 10 w 174"/>
                  <a:gd name="T11" fmla="*/ 0 h 35"/>
                  <a:gd name="T12" fmla="*/ 11 w 174"/>
                  <a:gd name="T13" fmla="*/ 0 h 35"/>
                  <a:gd name="T14" fmla="*/ 14 w 174"/>
                  <a:gd name="T15" fmla="*/ 0 h 35"/>
                  <a:gd name="T16" fmla="*/ 16 w 174"/>
                  <a:gd name="T17" fmla="*/ 0 h 35"/>
                  <a:gd name="T18" fmla="*/ 18 w 174"/>
                  <a:gd name="T19" fmla="*/ 0 h 35"/>
                  <a:gd name="T20" fmla="*/ 21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9" name="Freeform 651"/>
              <p:cNvSpPr>
                <a:spLocks noChangeAspect="1"/>
              </p:cNvSpPr>
              <p:nvPr/>
            </p:nvSpPr>
            <p:spPr bwMode="auto">
              <a:xfrm>
                <a:off x="5593" y="1125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0" name="Freeform 652"/>
              <p:cNvSpPr>
                <a:spLocks noChangeAspect="1"/>
              </p:cNvSpPr>
              <p:nvPr/>
            </p:nvSpPr>
            <p:spPr bwMode="auto">
              <a:xfrm>
                <a:off x="5594" y="1116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1" name="Freeform 653"/>
              <p:cNvSpPr>
                <a:spLocks noChangeAspect="1"/>
              </p:cNvSpPr>
              <p:nvPr/>
            </p:nvSpPr>
            <p:spPr bwMode="auto">
              <a:xfrm>
                <a:off x="5596" y="1102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2" name="Freeform 654"/>
              <p:cNvSpPr>
                <a:spLocks noChangeAspect="1"/>
              </p:cNvSpPr>
              <p:nvPr/>
            </p:nvSpPr>
            <p:spPr bwMode="auto">
              <a:xfrm>
                <a:off x="5600" y="1089"/>
                <a:ext cx="50" cy="18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2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3 h 37"/>
                  <a:gd name="T16" fmla="*/ 9 w 103"/>
                  <a:gd name="T17" fmla="*/ 3 h 37"/>
                  <a:gd name="T18" fmla="*/ 11 w 103"/>
                  <a:gd name="T19" fmla="*/ 4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3" name="Freeform 655"/>
              <p:cNvSpPr>
                <a:spLocks noChangeAspect="1"/>
              </p:cNvSpPr>
              <p:nvPr/>
            </p:nvSpPr>
            <p:spPr bwMode="auto">
              <a:xfrm>
                <a:off x="5598" y="1072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4" name="Freeform 656"/>
              <p:cNvSpPr>
                <a:spLocks noChangeAspect="1"/>
              </p:cNvSpPr>
              <p:nvPr/>
            </p:nvSpPr>
            <p:spPr bwMode="auto">
              <a:xfrm>
                <a:off x="5688" y="1127"/>
                <a:ext cx="143" cy="8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0 h 17"/>
                  <a:gd name="T4" fmla="*/ 7 w 293"/>
                  <a:gd name="T5" fmla="*/ 0 h 17"/>
                  <a:gd name="T6" fmla="*/ 10 w 293"/>
                  <a:gd name="T7" fmla="*/ 0 h 17"/>
                  <a:gd name="T8" fmla="*/ 14 w 293"/>
                  <a:gd name="T9" fmla="*/ 1 h 17"/>
                  <a:gd name="T10" fmla="*/ 17 w 293"/>
                  <a:gd name="T11" fmla="*/ 1 h 17"/>
                  <a:gd name="T12" fmla="*/ 20 w 293"/>
                  <a:gd name="T13" fmla="*/ 2 h 17"/>
                  <a:gd name="T14" fmla="*/ 24 w 293"/>
                  <a:gd name="T15" fmla="*/ 2 h 17"/>
                  <a:gd name="T16" fmla="*/ 27 w 293"/>
                  <a:gd name="T17" fmla="*/ 1 h 17"/>
                  <a:gd name="T18" fmla="*/ 30 w 293"/>
                  <a:gd name="T19" fmla="*/ 1 h 17"/>
                  <a:gd name="T20" fmla="*/ 34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5" name="Freeform 657"/>
              <p:cNvSpPr>
                <a:spLocks noChangeAspect="1"/>
              </p:cNvSpPr>
              <p:nvPr/>
            </p:nvSpPr>
            <p:spPr bwMode="auto">
              <a:xfrm>
                <a:off x="5713" y="1119"/>
                <a:ext cx="110" cy="8"/>
              </a:xfrm>
              <a:custGeom>
                <a:avLst/>
                <a:gdLst>
                  <a:gd name="T0" fmla="*/ 26 w 227"/>
                  <a:gd name="T1" fmla="*/ 0 h 17"/>
                  <a:gd name="T2" fmla="*/ 23 w 227"/>
                  <a:gd name="T3" fmla="*/ 0 h 17"/>
                  <a:gd name="T4" fmla="*/ 21 w 227"/>
                  <a:gd name="T5" fmla="*/ 0 h 17"/>
                  <a:gd name="T6" fmla="*/ 18 w 227"/>
                  <a:gd name="T7" fmla="*/ 1 h 17"/>
                  <a:gd name="T8" fmla="*/ 16 w 227"/>
                  <a:gd name="T9" fmla="*/ 1 h 17"/>
                  <a:gd name="T10" fmla="*/ 13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6" name="Freeform 658"/>
              <p:cNvSpPr>
                <a:spLocks noChangeAspect="1"/>
              </p:cNvSpPr>
              <p:nvPr/>
            </p:nvSpPr>
            <p:spPr bwMode="auto">
              <a:xfrm>
                <a:off x="5658" y="1106"/>
                <a:ext cx="42" cy="9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1 h 17"/>
                  <a:gd name="T4" fmla="*/ 2 w 87"/>
                  <a:gd name="T5" fmla="*/ 1 h 17"/>
                  <a:gd name="T6" fmla="*/ 3 w 87"/>
                  <a:gd name="T7" fmla="*/ 1 h 17"/>
                  <a:gd name="T8" fmla="*/ 4 w 87"/>
                  <a:gd name="T9" fmla="*/ 1 h 17"/>
                  <a:gd name="T10" fmla="*/ 5 w 87"/>
                  <a:gd name="T11" fmla="*/ 2 h 17"/>
                  <a:gd name="T12" fmla="*/ 6 w 87"/>
                  <a:gd name="T13" fmla="*/ 2 h 17"/>
                  <a:gd name="T14" fmla="*/ 7 w 87"/>
                  <a:gd name="T15" fmla="*/ 2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7" name="Freeform 659"/>
              <p:cNvSpPr>
                <a:spLocks noChangeAspect="1"/>
              </p:cNvSpPr>
              <p:nvPr/>
            </p:nvSpPr>
            <p:spPr bwMode="auto">
              <a:xfrm>
                <a:off x="5662" y="1113"/>
                <a:ext cx="24" cy="8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0 h 17"/>
                  <a:gd name="T4" fmla="*/ 1 w 50"/>
                  <a:gd name="T5" fmla="*/ 0 h 17"/>
                  <a:gd name="T6" fmla="*/ 1 w 50"/>
                  <a:gd name="T7" fmla="*/ 0 h 17"/>
                  <a:gd name="T8" fmla="*/ 2 w 50"/>
                  <a:gd name="T9" fmla="*/ 1 h 17"/>
                  <a:gd name="T10" fmla="*/ 3 w 50"/>
                  <a:gd name="T11" fmla="*/ 1 h 17"/>
                  <a:gd name="T12" fmla="*/ 3 w 50"/>
                  <a:gd name="T13" fmla="*/ 1 h 17"/>
                  <a:gd name="T14" fmla="*/ 4 w 50"/>
                  <a:gd name="T15" fmla="*/ 1 h 17"/>
                  <a:gd name="T16" fmla="*/ 4 w 50"/>
                  <a:gd name="T17" fmla="*/ 1 h 17"/>
                  <a:gd name="T18" fmla="*/ 5 w 50"/>
                  <a:gd name="T19" fmla="*/ 1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8" name="Freeform 660"/>
              <p:cNvSpPr>
                <a:spLocks noChangeAspect="1"/>
              </p:cNvSpPr>
              <p:nvPr/>
            </p:nvSpPr>
            <p:spPr bwMode="auto">
              <a:xfrm>
                <a:off x="5660" y="1121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9" name="Freeform 661"/>
              <p:cNvSpPr>
                <a:spLocks noChangeAspect="1"/>
              </p:cNvSpPr>
              <p:nvPr/>
            </p:nvSpPr>
            <p:spPr bwMode="auto">
              <a:xfrm>
                <a:off x="5456" y="1398"/>
                <a:ext cx="88" cy="55"/>
              </a:xfrm>
              <a:custGeom>
                <a:avLst/>
                <a:gdLst>
                  <a:gd name="T0" fmla="*/ 17 w 181"/>
                  <a:gd name="T1" fmla="*/ 2 h 112"/>
                  <a:gd name="T2" fmla="*/ 16 w 181"/>
                  <a:gd name="T3" fmla="*/ 2 h 112"/>
                  <a:gd name="T4" fmla="*/ 16 w 181"/>
                  <a:gd name="T5" fmla="*/ 2 h 112"/>
                  <a:gd name="T6" fmla="*/ 16 w 181"/>
                  <a:gd name="T7" fmla="*/ 1 h 112"/>
                  <a:gd name="T8" fmla="*/ 15 w 181"/>
                  <a:gd name="T9" fmla="*/ 1 h 112"/>
                  <a:gd name="T10" fmla="*/ 15 w 181"/>
                  <a:gd name="T11" fmla="*/ 1 h 112"/>
                  <a:gd name="T12" fmla="*/ 13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8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10 h 112"/>
                  <a:gd name="T38" fmla="*/ 2 w 181"/>
                  <a:gd name="T39" fmla="*/ 10 h 112"/>
                  <a:gd name="T40" fmla="*/ 3 w 181"/>
                  <a:gd name="T41" fmla="*/ 11 h 112"/>
                  <a:gd name="T42" fmla="*/ 3 w 181"/>
                  <a:gd name="T43" fmla="*/ 11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3 w 181"/>
                  <a:gd name="T55" fmla="*/ 13 h 112"/>
                  <a:gd name="T56" fmla="*/ 15 w 181"/>
                  <a:gd name="T57" fmla="*/ 13 h 112"/>
                  <a:gd name="T58" fmla="*/ 17 w 181"/>
                  <a:gd name="T59" fmla="*/ 13 h 112"/>
                  <a:gd name="T60" fmla="*/ 18 w 181"/>
                  <a:gd name="T61" fmla="*/ 12 h 112"/>
                  <a:gd name="T62" fmla="*/ 20 w 181"/>
                  <a:gd name="T63" fmla="*/ 11 h 112"/>
                  <a:gd name="T64" fmla="*/ 20 w 181"/>
                  <a:gd name="T65" fmla="*/ 10 h 112"/>
                  <a:gd name="T66" fmla="*/ 21 w 181"/>
                  <a:gd name="T67" fmla="*/ 10 h 112"/>
                  <a:gd name="T68" fmla="*/ 20 w 181"/>
                  <a:gd name="T69" fmla="*/ 8 h 112"/>
                  <a:gd name="T70" fmla="*/ 20 w 181"/>
                  <a:gd name="T71" fmla="*/ 7 h 112"/>
                  <a:gd name="T72" fmla="*/ 19 w 181"/>
                  <a:gd name="T73" fmla="*/ 6 h 112"/>
                  <a:gd name="T74" fmla="*/ 18 w 181"/>
                  <a:gd name="T75" fmla="*/ 4 h 112"/>
                  <a:gd name="T76" fmla="*/ 17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0" name="Freeform 662"/>
              <p:cNvSpPr>
                <a:spLocks noChangeAspect="1"/>
              </p:cNvSpPr>
              <p:nvPr/>
            </p:nvSpPr>
            <p:spPr bwMode="auto">
              <a:xfrm>
                <a:off x="5866" y="1368"/>
                <a:ext cx="96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2 w 195"/>
                  <a:gd name="T59" fmla="*/ 12 h 124"/>
                  <a:gd name="T60" fmla="*/ 13 w 195"/>
                  <a:gd name="T61" fmla="*/ 13 h 124"/>
                  <a:gd name="T62" fmla="*/ 14 w 195"/>
                  <a:gd name="T63" fmla="*/ 13 h 124"/>
                  <a:gd name="T64" fmla="*/ 15 w 195"/>
                  <a:gd name="T65" fmla="*/ 14 h 124"/>
                  <a:gd name="T66" fmla="*/ 15 w 195"/>
                  <a:gd name="T67" fmla="*/ 14 h 124"/>
                  <a:gd name="T68" fmla="*/ 16 w 195"/>
                  <a:gd name="T69" fmla="*/ 14 h 124"/>
                  <a:gd name="T70" fmla="*/ 17 w 195"/>
                  <a:gd name="T71" fmla="*/ 14 h 124"/>
                  <a:gd name="T72" fmla="*/ 19 w 195"/>
                  <a:gd name="T73" fmla="*/ 14 h 124"/>
                  <a:gd name="T74" fmla="*/ 20 w 195"/>
                  <a:gd name="T75" fmla="*/ 13 h 124"/>
                  <a:gd name="T76" fmla="*/ 21 w 195"/>
                  <a:gd name="T77" fmla="*/ 12 h 124"/>
                  <a:gd name="T78" fmla="*/ 22 w 195"/>
                  <a:gd name="T79" fmla="*/ 11 h 124"/>
                  <a:gd name="T80" fmla="*/ 23 w 195"/>
                  <a:gd name="T81" fmla="*/ 9 h 124"/>
                  <a:gd name="T82" fmla="*/ 23 w 195"/>
                  <a:gd name="T83" fmla="*/ 8 h 124"/>
                  <a:gd name="T84" fmla="*/ 23 w 195"/>
                  <a:gd name="T85" fmla="*/ 6 h 124"/>
                  <a:gd name="T86" fmla="*/ 23 w 195"/>
                  <a:gd name="T87" fmla="*/ 5 h 124"/>
                  <a:gd name="T88" fmla="*/ 23 w 195"/>
                  <a:gd name="T89" fmla="*/ 5 h 124"/>
                  <a:gd name="T90" fmla="*/ 22 w 195"/>
                  <a:gd name="T91" fmla="*/ 4 h 124"/>
                  <a:gd name="T92" fmla="*/ 21 w 195"/>
                  <a:gd name="T93" fmla="*/ 3 h 124"/>
                  <a:gd name="T94" fmla="*/ 20 w 195"/>
                  <a:gd name="T95" fmla="*/ 2 h 124"/>
                  <a:gd name="T96" fmla="*/ 19 w 195"/>
                  <a:gd name="T97" fmla="*/ 2 h 124"/>
                  <a:gd name="T98" fmla="*/ 18 w 195"/>
                  <a:gd name="T99" fmla="*/ 1 h 124"/>
                  <a:gd name="T100" fmla="*/ 17 w 195"/>
                  <a:gd name="T101" fmla="*/ 1 h 124"/>
                  <a:gd name="T102" fmla="*/ 16 w 195"/>
                  <a:gd name="T103" fmla="*/ 0 h 124"/>
                  <a:gd name="T104" fmla="*/ 15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1" name="Freeform 663"/>
              <p:cNvSpPr>
                <a:spLocks noChangeAspect="1"/>
              </p:cNvSpPr>
              <p:nvPr/>
            </p:nvSpPr>
            <p:spPr bwMode="auto">
              <a:xfrm>
                <a:off x="5438" y="1647"/>
                <a:ext cx="75" cy="61"/>
              </a:xfrm>
              <a:custGeom>
                <a:avLst/>
                <a:gdLst>
                  <a:gd name="T0" fmla="*/ 18 w 153"/>
                  <a:gd name="T1" fmla="*/ 0 h 124"/>
                  <a:gd name="T2" fmla="*/ 17 w 153"/>
                  <a:gd name="T3" fmla="*/ 2 h 124"/>
                  <a:gd name="T4" fmla="*/ 16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1 w 153"/>
                  <a:gd name="T11" fmla="*/ 10 h 124"/>
                  <a:gd name="T12" fmla="*/ 9 w 153"/>
                  <a:gd name="T13" fmla="*/ 11 h 124"/>
                  <a:gd name="T14" fmla="*/ 7 w 153"/>
                  <a:gd name="T15" fmla="*/ 13 h 124"/>
                  <a:gd name="T16" fmla="*/ 4 w 153"/>
                  <a:gd name="T17" fmla="*/ 14 h 124"/>
                  <a:gd name="T18" fmla="*/ 2 w 153"/>
                  <a:gd name="T19" fmla="*/ 14 h 124"/>
                  <a:gd name="T20" fmla="*/ 0 w 153"/>
                  <a:gd name="T21" fmla="*/ 15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2" name="Freeform 664"/>
              <p:cNvSpPr>
                <a:spLocks noChangeAspect="1"/>
              </p:cNvSpPr>
              <p:nvPr/>
            </p:nvSpPr>
            <p:spPr bwMode="auto">
              <a:xfrm>
                <a:off x="5474" y="1714"/>
                <a:ext cx="30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3 w 61"/>
                  <a:gd name="T7" fmla="*/ 8 h 93"/>
                  <a:gd name="T8" fmla="*/ 4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6 w 61"/>
                  <a:gd name="T15" fmla="*/ 3 h 93"/>
                  <a:gd name="T16" fmla="*/ 6 w 61"/>
                  <a:gd name="T17" fmla="*/ 2 h 93"/>
                  <a:gd name="T18" fmla="*/ 7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3" name="Freeform 665"/>
              <p:cNvSpPr>
                <a:spLocks noChangeAspect="1"/>
              </p:cNvSpPr>
              <p:nvPr/>
            </p:nvSpPr>
            <p:spPr bwMode="auto">
              <a:xfrm>
                <a:off x="5346" y="1700"/>
                <a:ext cx="157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10 w 322"/>
                  <a:gd name="T11" fmla="*/ 10 h 91"/>
                  <a:gd name="T12" fmla="*/ 11 w 322"/>
                  <a:gd name="T13" fmla="*/ 10 h 91"/>
                  <a:gd name="T14" fmla="*/ 14 w 322"/>
                  <a:gd name="T15" fmla="*/ 10 h 91"/>
                  <a:gd name="T16" fmla="*/ 16 w 322"/>
                  <a:gd name="T17" fmla="*/ 10 h 91"/>
                  <a:gd name="T18" fmla="*/ 18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1 w 322"/>
                  <a:gd name="T35" fmla="*/ 4 h 91"/>
                  <a:gd name="T36" fmla="*/ 33 w 322"/>
                  <a:gd name="T37" fmla="*/ 3 h 91"/>
                  <a:gd name="T38" fmla="*/ 34 w 322"/>
                  <a:gd name="T39" fmla="*/ 2 h 91"/>
                  <a:gd name="T40" fmla="*/ 36 w 322"/>
                  <a:gd name="T41" fmla="*/ 1 h 91"/>
                  <a:gd name="T42" fmla="*/ 38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4" name="Freeform 666"/>
              <p:cNvSpPr>
                <a:spLocks noChangeAspect="1"/>
              </p:cNvSpPr>
              <p:nvPr/>
            </p:nvSpPr>
            <p:spPr bwMode="auto">
              <a:xfrm>
                <a:off x="5326" y="1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5" name="Freeform 667"/>
              <p:cNvSpPr>
                <a:spLocks noChangeAspect="1"/>
              </p:cNvSpPr>
              <p:nvPr/>
            </p:nvSpPr>
            <p:spPr bwMode="auto">
              <a:xfrm>
                <a:off x="5366" y="1609"/>
                <a:ext cx="66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7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1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4 w 135"/>
                  <a:gd name="T41" fmla="*/ 12 h 105"/>
                  <a:gd name="T42" fmla="*/ 16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6" name="Freeform 668"/>
              <p:cNvSpPr>
                <a:spLocks noChangeAspect="1"/>
              </p:cNvSpPr>
              <p:nvPr/>
            </p:nvSpPr>
            <p:spPr bwMode="auto">
              <a:xfrm>
                <a:off x="5272" y="1674"/>
                <a:ext cx="136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2 w 279"/>
                  <a:gd name="T9" fmla="*/ 4 h 42"/>
                  <a:gd name="T10" fmla="*/ 15 w 279"/>
                  <a:gd name="T11" fmla="*/ 5 h 42"/>
                  <a:gd name="T12" fmla="*/ 18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2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7" name="Freeform 669"/>
              <p:cNvSpPr>
                <a:spLocks noChangeAspect="1"/>
              </p:cNvSpPr>
              <p:nvPr/>
            </p:nvSpPr>
            <p:spPr bwMode="auto">
              <a:xfrm>
                <a:off x="5314" y="1716"/>
                <a:ext cx="99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7 w 203"/>
                  <a:gd name="T15" fmla="*/ 3 h 22"/>
                  <a:gd name="T16" fmla="*/ 19 w 203"/>
                  <a:gd name="T17" fmla="*/ 2 h 22"/>
                  <a:gd name="T18" fmla="*/ 21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8" name="Freeform 670"/>
              <p:cNvSpPr>
                <a:spLocks noChangeAspect="1"/>
              </p:cNvSpPr>
              <p:nvPr/>
            </p:nvSpPr>
            <p:spPr bwMode="auto">
              <a:xfrm>
                <a:off x="5266" y="1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9" name="Freeform 671"/>
              <p:cNvSpPr>
                <a:spLocks noChangeAspect="1"/>
              </p:cNvSpPr>
              <p:nvPr/>
            </p:nvSpPr>
            <p:spPr bwMode="auto">
              <a:xfrm>
                <a:off x="5225" y="1591"/>
                <a:ext cx="31" cy="22"/>
              </a:xfrm>
              <a:custGeom>
                <a:avLst/>
                <a:gdLst>
                  <a:gd name="T0" fmla="*/ 0 w 62"/>
                  <a:gd name="T1" fmla="*/ 0 h 44"/>
                  <a:gd name="T2" fmla="*/ 1 w 62"/>
                  <a:gd name="T3" fmla="*/ 1 h 44"/>
                  <a:gd name="T4" fmla="*/ 1 w 62"/>
                  <a:gd name="T5" fmla="*/ 1 h 44"/>
                  <a:gd name="T6" fmla="*/ 2 w 62"/>
                  <a:gd name="T7" fmla="*/ 3 h 44"/>
                  <a:gd name="T8" fmla="*/ 3 w 62"/>
                  <a:gd name="T9" fmla="*/ 3 h 44"/>
                  <a:gd name="T10" fmla="*/ 3 w 62"/>
                  <a:gd name="T11" fmla="*/ 3 h 44"/>
                  <a:gd name="T12" fmla="*/ 4 w 62"/>
                  <a:gd name="T13" fmla="*/ 5 h 44"/>
                  <a:gd name="T14" fmla="*/ 5 w 62"/>
                  <a:gd name="T15" fmla="*/ 5 h 44"/>
                  <a:gd name="T16" fmla="*/ 6 w 62"/>
                  <a:gd name="T17" fmla="*/ 5 h 44"/>
                  <a:gd name="T18" fmla="*/ 7 w 62"/>
                  <a:gd name="T19" fmla="*/ 6 h 44"/>
                  <a:gd name="T20" fmla="*/ 8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0" name="Freeform 672"/>
              <p:cNvSpPr>
                <a:spLocks noChangeAspect="1"/>
              </p:cNvSpPr>
              <p:nvPr/>
            </p:nvSpPr>
            <p:spPr bwMode="auto">
              <a:xfrm>
                <a:off x="5239" y="1624"/>
                <a:ext cx="85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4 w 174"/>
                  <a:gd name="T15" fmla="*/ 6 h 60"/>
                  <a:gd name="T16" fmla="*/ 16 w 174"/>
                  <a:gd name="T17" fmla="*/ 7 h 60"/>
                  <a:gd name="T18" fmla="*/ 18 w 174"/>
                  <a:gd name="T19" fmla="*/ 7 h 60"/>
                  <a:gd name="T20" fmla="*/ 21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1" name="Freeform 673"/>
              <p:cNvSpPr>
                <a:spLocks noChangeAspect="1"/>
              </p:cNvSpPr>
              <p:nvPr/>
            </p:nvSpPr>
            <p:spPr bwMode="auto">
              <a:xfrm>
                <a:off x="5494" y="1744"/>
                <a:ext cx="34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9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2" name="Freeform 674"/>
              <p:cNvSpPr>
                <a:spLocks noChangeAspect="1"/>
              </p:cNvSpPr>
              <p:nvPr/>
            </p:nvSpPr>
            <p:spPr bwMode="auto">
              <a:xfrm>
                <a:off x="5570" y="1875"/>
                <a:ext cx="16" cy="138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4 h 282"/>
                  <a:gd name="T8" fmla="*/ 2 w 34"/>
                  <a:gd name="T9" fmla="*/ 16 h 282"/>
                  <a:gd name="T10" fmla="*/ 1 w 34"/>
                  <a:gd name="T11" fmla="*/ 19 h 282"/>
                  <a:gd name="T12" fmla="*/ 1 w 34"/>
                  <a:gd name="T13" fmla="*/ 22 h 282"/>
                  <a:gd name="T14" fmla="*/ 0 w 34"/>
                  <a:gd name="T15" fmla="*/ 24 h 282"/>
                  <a:gd name="T16" fmla="*/ 0 w 34"/>
                  <a:gd name="T17" fmla="*/ 26 h 282"/>
                  <a:gd name="T18" fmla="*/ 0 w 34"/>
                  <a:gd name="T19" fmla="*/ 29 h 282"/>
                  <a:gd name="T20" fmla="*/ 0 w 34"/>
                  <a:gd name="T21" fmla="*/ 32 h 282"/>
                  <a:gd name="T22" fmla="*/ 0 w 34"/>
                  <a:gd name="T23" fmla="*/ 32 h 282"/>
                  <a:gd name="T24" fmla="*/ 0 w 34"/>
                  <a:gd name="T25" fmla="*/ 32 h 282"/>
                  <a:gd name="T26" fmla="*/ 0 w 34"/>
                  <a:gd name="T27" fmla="*/ 32 h 282"/>
                  <a:gd name="T28" fmla="*/ 0 w 34"/>
                  <a:gd name="T29" fmla="*/ 33 h 282"/>
                  <a:gd name="T30" fmla="*/ 1 w 34"/>
                  <a:gd name="T31" fmla="*/ 33 h 282"/>
                  <a:gd name="T32" fmla="*/ 1 w 34"/>
                  <a:gd name="T33" fmla="*/ 33 h 282"/>
                  <a:gd name="T34" fmla="*/ 1 w 34"/>
                  <a:gd name="T35" fmla="*/ 33 h 282"/>
                  <a:gd name="T36" fmla="*/ 2 w 34"/>
                  <a:gd name="T37" fmla="*/ 33 h 282"/>
                  <a:gd name="T38" fmla="*/ 2 w 34"/>
                  <a:gd name="T39" fmla="*/ 33 h 282"/>
                  <a:gd name="T40" fmla="*/ 3 w 34"/>
                  <a:gd name="T41" fmla="*/ 33 h 282"/>
                  <a:gd name="T42" fmla="*/ 3 w 34"/>
                  <a:gd name="T43" fmla="*/ 32 h 282"/>
                  <a:gd name="T44" fmla="*/ 3 w 34"/>
                  <a:gd name="T45" fmla="*/ 32 h 282"/>
                  <a:gd name="T46" fmla="*/ 3 w 34"/>
                  <a:gd name="T47" fmla="*/ 32 h 282"/>
                  <a:gd name="T48" fmla="*/ 3 w 34"/>
                  <a:gd name="T49" fmla="*/ 32 h 282"/>
                  <a:gd name="T50" fmla="*/ 3 w 34"/>
                  <a:gd name="T51" fmla="*/ 31 h 282"/>
                  <a:gd name="T52" fmla="*/ 3 w 34"/>
                  <a:gd name="T53" fmla="*/ 31 h 282"/>
                  <a:gd name="T54" fmla="*/ 3 w 34"/>
                  <a:gd name="T55" fmla="*/ 31 h 282"/>
                  <a:gd name="T56" fmla="*/ 3 w 34"/>
                  <a:gd name="T57" fmla="*/ 30 h 282"/>
                  <a:gd name="T58" fmla="*/ 3 w 34"/>
                  <a:gd name="T59" fmla="*/ 30 h 282"/>
                  <a:gd name="T60" fmla="*/ 2 w 34"/>
                  <a:gd name="T61" fmla="*/ 29 h 282"/>
                  <a:gd name="T62" fmla="*/ 2 w 34"/>
                  <a:gd name="T63" fmla="*/ 29 h 282"/>
                  <a:gd name="T64" fmla="*/ 2 w 34"/>
                  <a:gd name="T65" fmla="*/ 28 h 282"/>
                  <a:gd name="T66" fmla="*/ 2 w 34"/>
                  <a:gd name="T67" fmla="*/ 28 h 282"/>
                  <a:gd name="T68" fmla="*/ 2 w 34"/>
                  <a:gd name="T69" fmla="*/ 25 h 282"/>
                  <a:gd name="T70" fmla="*/ 2 w 34"/>
                  <a:gd name="T71" fmla="*/ 23 h 282"/>
                  <a:gd name="T72" fmla="*/ 3 w 34"/>
                  <a:gd name="T73" fmla="*/ 20 h 282"/>
                  <a:gd name="T74" fmla="*/ 3 w 34"/>
                  <a:gd name="T75" fmla="*/ 17 h 282"/>
                  <a:gd name="T76" fmla="*/ 3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3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3" name="Freeform 675"/>
              <p:cNvSpPr>
                <a:spLocks noChangeAspect="1"/>
              </p:cNvSpPr>
              <p:nvPr/>
            </p:nvSpPr>
            <p:spPr bwMode="auto">
              <a:xfrm>
                <a:off x="5457" y="1608"/>
                <a:ext cx="41" cy="57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2 h 115"/>
                  <a:gd name="T20" fmla="*/ 0 w 84"/>
                  <a:gd name="T21" fmla="*/ 14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4" name="Freeform 676"/>
              <p:cNvSpPr>
                <a:spLocks noChangeAspect="1"/>
              </p:cNvSpPr>
              <p:nvPr/>
            </p:nvSpPr>
            <p:spPr bwMode="auto">
              <a:xfrm>
                <a:off x="5424" y="1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5" name="Freeform 677"/>
              <p:cNvSpPr>
                <a:spLocks noChangeAspect="1"/>
              </p:cNvSpPr>
              <p:nvPr/>
            </p:nvSpPr>
            <p:spPr bwMode="auto">
              <a:xfrm>
                <a:off x="5273" y="1670"/>
                <a:ext cx="107" cy="13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1 h 26"/>
                  <a:gd name="T4" fmla="*/ 1 w 218"/>
                  <a:gd name="T5" fmla="*/ 1 h 26"/>
                  <a:gd name="T6" fmla="*/ 2 w 218"/>
                  <a:gd name="T7" fmla="*/ 2 h 26"/>
                  <a:gd name="T8" fmla="*/ 4 w 218"/>
                  <a:gd name="T9" fmla="*/ 2 h 26"/>
                  <a:gd name="T10" fmla="*/ 6 w 218"/>
                  <a:gd name="T11" fmla="*/ 3 h 26"/>
                  <a:gd name="T12" fmla="*/ 9 w 218"/>
                  <a:gd name="T13" fmla="*/ 3 h 26"/>
                  <a:gd name="T14" fmla="*/ 12 w 218"/>
                  <a:gd name="T15" fmla="*/ 3 h 26"/>
                  <a:gd name="T16" fmla="*/ 16 w 218"/>
                  <a:gd name="T17" fmla="*/ 3 h 26"/>
                  <a:gd name="T18" fmla="*/ 21 w 218"/>
                  <a:gd name="T19" fmla="*/ 3 h 26"/>
                  <a:gd name="T20" fmla="*/ 26 w 218"/>
                  <a:gd name="T21" fmla="*/ 2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6" name="Freeform 678"/>
              <p:cNvSpPr>
                <a:spLocks noChangeAspect="1"/>
              </p:cNvSpPr>
              <p:nvPr/>
            </p:nvSpPr>
            <p:spPr bwMode="auto">
              <a:xfrm>
                <a:off x="5247" y="1623"/>
                <a:ext cx="36" cy="14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1 h 28"/>
                  <a:gd name="T4" fmla="*/ 0 w 73"/>
                  <a:gd name="T5" fmla="*/ 1 h 28"/>
                  <a:gd name="T6" fmla="*/ 1 w 73"/>
                  <a:gd name="T7" fmla="*/ 1 h 28"/>
                  <a:gd name="T8" fmla="*/ 2 w 73"/>
                  <a:gd name="T9" fmla="*/ 2 h 28"/>
                  <a:gd name="T10" fmla="*/ 3 w 73"/>
                  <a:gd name="T11" fmla="*/ 2 h 28"/>
                  <a:gd name="T12" fmla="*/ 4 w 73"/>
                  <a:gd name="T13" fmla="*/ 3 h 28"/>
                  <a:gd name="T14" fmla="*/ 5 w 73"/>
                  <a:gd name="T15" fmla="*/ 3 h 28"/>
                  <a:gd name="T16" fmla="*/ 6 w 73"/>
                  <a:gd name="T17" fmla="*/ 3 h 28"/>
                  <a:gd name="T18" fmla="*/ 7 w 73"/>
                  <a:gd name="T19" fmla="*/ 4 h 28"/>
                  <a:gd name="T20" fmla="*/ 9 w 73"/>
                  <a:gd name="T21" fmla="*/ 4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7" name="Freeform 679"/>
              <p:cNvSpPr>
                <a:spLocks noChangeAspect="1"/>
              </p:cNvSpPr>
              <p:nvPr/>
            </p:nvSpPr>
            <p:spPr bwMode="auto">
              <a:xfrm>
                <a:off x="5301" y="1702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8" name="Freeform 680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9" name="Freeform 681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0" name="Freeform 682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1" name="Freeform 683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2" name="Freeform 684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3" name="Freeform 685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4" name="Freeform 686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5 w 177"/>
                  <a:gd name="T1" fmla="*/ 16 h 136"/>
                  <a:gd name="T2" fmla="*/ 5 w 177"/>
                  <a:gd name="T3" fmla="*/ 16 h 136"/>
                  <a:gd name="T4" fmla="*/ 4 w 177"/>
                  <a:gd name="T5" fmla="*/ 16 h 136"/>
                  <a:gd name="T6" fmla="*/ 4 w 177"/>
                  <a:gd name="T7" fmla="*/ 16 h 136"/>
                  <a:gd name="T8" fmla="*/ 4 w 177"/>
                  <a:gd name="T9" fmla="*/ 16 h 136"/>
                  <a:gd name="T10" fmla="*/ 4 w 177"/>
                  <a:gd name="T11" fmla="*/ 16 h 136"/>
                  <a:gd name="T12" fmla="*/ 4 w 177"/>
                  <a:gd name="T13" fmla="*/ 15 h 136"/>
                  <a:gd name="T14" fmla="*/ 3 w 177"/>
                  <a:gd name="T15" fmla="*/ 15 h 136"/>
                  <a:gd name="T16" fmla="*/ 3 w 177"/>
                  <a:gd name="T17" fmla="*/ 14 h 136"/>
                  <a:gd name="T18" fmla="*/ 2 w 177"/>
                  <a:gd name="T19" fmla="*/ 13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7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20 w 177"/>
                  <a:gd name="T41" fmla="*/ 1 h 136"/>
                  <a:gd name="T42" fmla="*/ 21 w 177"/>
                  <a:gd name="T43" fmla="*/ 1 h 136"/>
                  <a:gd name="T44" fmla="*/ 18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6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1 h 136"/>
                  <a:gd name="T66" fmla="*/ 3 w 177"/>
                  <a:gd name="T67" fmla="*/ 12 h 136"/>
                  <a:gd name="T68" fmla="*/ 3 w 177"/>
                  <a:gd name="T69" fmla="*/ 13 h 136"/>
                  <a:gd name="T70" fmla="*/ 3 w 177"/>
                  <a:gd name="T71" fmla="*/ 14 h 136"/>
                  <a:gd name="T72" fmla="*/ 4 w 177"/>
                  <a:gd name="T73" fmla="*/ 14 h 136"/>
                  <a:gd name="T74" fmla="*/ 4 w 177"/>
                  <a:gd name="T75" fmla="*/ 15 h 136"/>
                  <a:gd name="T76" fmla="*/ 5 w 177"/>
                  <a:gd name="T77" fmla="*/ 15 h 136"/>
                  <a:gd name="T78" fmla="*/ 5 w 177"/>
                  <a:gd name="T79" fmla="*/ 1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5" name="Freeform 687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6" name="Freeform 688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7" name="Freeform 689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8" name="Freeform 690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9" name="Freeform 691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0" name="Freeform 692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1" name="Freeform 693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2" name="Freeform 694"/>
              <p:cNvSpPr>
                <a:spLocks noChangeAspect="1"/>
              </p:cNvSpPr>
              <p:nvPr/>
            </p:nvSpPr>
            <p:spPr bwMode="auto">
              <a:xfrm>
                <a:off x="5465" y="1235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3" name="Freeform 695"/>
              <p:cNvSpPr>
                <a:spLocks noChangeAspect="1"/>
              </p:cNvSpPr>
              <p:nvPr/>
            </p:nvSpPr>
            <p:spPr bwMode="auto">
              <a:xfrm>
                <a:off x="6041" y="1366"/>
                <a:ext cx="36" cy="9"/>
              </a:xfrm>
              <a:custGeom>
                <a:avLst/>
                <a:gdLst>
                  <a:gd name="T0" fmla="*/ 9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4" name="Freeform 696"/>
              <p:cNvSpPr>
                <a:spLocks noChangeAspect="1"/>
              </p:cNvSpPr>
              <p:nvPr/>
            </p:nvSpPr>
            <p:spPr bwMode="auto">
              <a:xfrm>
                <a:off x="6038" y="1434"/>
                <a:ext cx="24" cy="20"/>
              </a:xfrm>
              <a:custGeom>
                <a:avLst/>
                <a:gdLst>
                  <a:gd name="T0" fmla="*/ 6 w 48"/>
                  <a:gd name="T1" fmla="*/ 5 h 41"/>
                  <a:gd name="T2" fmla="*/ 6 w 48"/>
                  <a:gd name="T3" fmla="*/ 4 h 41"/>
                  <a:gd name="T4" fmla="*/ 5 w 48"/>
                  <a:gd name="T5" fmla="*/ 3 h 41"/>
                  <a:gd name="T6" fmla="*/ 4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3 w 48"/>
                  <a:gd name="T13" fmla="*/ 0 h 41"/>
                  <a:gd name="T14" fmla="*/ 2 w 48"/>
                  <a:gd name="T15" fmla="*/ 0 h 41"/>
                  <a:gd name="T16" fmla="*/ 2 w 48"/>
                  <a:gd name="T17" fmla="*/ 0 h 41"/>
                  <a:gd name="T18" fmla="*/ 1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1 w 48"/>
                  <a:gd name="T25" fmla="*/ 0 h 41"/>
                  <a:gd name="T26" fmla="*/ 1 w 48"/>
                  <a:gd name="T27" fmla="*/ 0 h 41"/>
                  <a:gd name="T28" fmla="*/ 1 w 48"/>
                  <a:gd name="T29" fmla="*/ 0 h 41"/>
                  <a:gd name="T30" fmla="*/ 1 w 48"/>
                  <a:gd name="T31" fmla="*/ 0 h 41"/>
                  <a:gd name="T32" fmla="*/ 2 w 48"/>
                  <a:gd name="T33" fmla="*/ 0 h 41"/>
                  <a:gd name="T34" fmla="*/ 2 w 48"/>
                  <a:gd name="T35" fmla="*/ 0 h 41"/>
                  <a:gd name="T36" fmla="*/ 2 w 48"/>
                  <a:gd name="T37" fmla="*/ 0 h 41"/>
                  <a:gd name="T38" fmla="*/ 2 w 48"/>
                  <a:gd name="T39" fmla="*/ 1 h 41"/>
                  <a:gd name="T40" fmla="*/ 3 w 48"/>
                  <a:gd name="T41" fmla="*/ 1 h 41"/>
                  <a:gd name="T42" fmla="*/ 3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5" name="Freeform 697"/>
              <p:cNvSpPr>
                <a:spLocks noChangeAspect="1"/>
              </p:cNvSpPr>
              <p:nvPr/>
            </p:nvSpPr>
            <p:spPr bwMode="auto">
              <a:xfrm>
                <a:off x="5897" y="1480"/>
                <a:ext cx="8" cy="8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0 h 17"/>
                  <a:gd name="T32" fmla="*/ 0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6" name="Freeform 698"/>
              <p:cNvSpPr>
                <a:spLocks noChangeAspect="1"/>
              </p:cNvSpPr>
              <p:nvPr/>
            </p:nvSpPr>
            <p:spPr bwMode="auto">
              <a:xfrm>
                <a:off x="5517" y="1489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7" name="Freeform 699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5" cy="78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9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3 h 160"/>
                  <a:gd name="T34" fmla="*/ 8 w 72"/>
                  <a:gd name="T35" fmla="*/ 14 h 160"/>
                  <a:gd name="T36" fmla="*/ 8 w 72"/>
                  <a:gd name="T37" fmla="*/ 15 h 160"/>
                  <a:gd name="T38" fmla="*/ 8 w 72"/>
                  <a:gd name="T39" fmla="*/ 16 h 160"/>
                  <a:gd name="T40" fmla="*/ 8 w 72"/>
                  <a:gd name="T41" fmla="*/ 18 h 160"/>
                  <a:gd name="T42" fmla="*/ 8 w 72"/>
                  <a:gd name="T43" fmla="*/ 19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8" name="Freeform 700"/>
              <p:cNvSpPr>
                <a:spLocks noChangeAspect="1"/>
              </p:cNvSpPr>
              <p:nvPr/>
            </p:nvSpPr>
            <p:spPr bwMode="auto">
              <a:xfrm>
                <a:off x="5850" y="1495"/>
                <a:ext cx="44" cy="32"/>
              </a:xfrm>
              <a:custGeom>
                <a:avLst/>
                <a:gdLst>
                  <a:gd name="T0" fmla="*/ 11 w 89"/>
                  <a:gd name="T1" fmla="*/ 0 h 66"/>
                  <a:gd name="T2" fmla="*/ 9 w 89"/>
                  <a:gd name="T3" fmla="*/ 0 h 66"/>
                  <a:gd name="T4" fmla="*/ 8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4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9" name="Freeform 701"/>
              <p:cNvSpPr>
                <a:spLocks noChangeAspect="1"/>
              </p:cNvSpPr>
              <p:nvPr/>
            </p:nvSpPr>
            <p:spPr bwMode="auto">
              <a:xfrm>
                <a:off x="5862" y="1526"/>
                <a:ext cx="39" cy="23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0" name="Freeform 702"/>
              <p:cNvSpPr>
                <a:spLocks noChangeAspect="1"/>
              </p:cNvSpPr>
              <p:nvPr/>
            </p:nvSpPr>
            <p:spPr bwMode="auto">
              <a:xfrm>
                <a:off x="5850" y="1529"/>
                <a:ext cx="12" cy="31"/>
              </a:xfrm>
              <a:custGeom>
                <a:avLst/>
                <a:gdLst>
                  <a:gd name="T0" fmla="*/ 3 w 23"/>
                  <a:gd name="T1" fmla="*/ 0 h 62"/>
                  <a:gd name="T2" fmla="*/ 3 w 23"/>
                  <a:gd name="T3" fmla="*/ 1 h 62"/>
                  <a:gd name="T4" fmla="*/ 2 w 23"/>
                  <a:gd name="T5" fmla="*/ 2 h 62"/>
                  <a:gd name="T6" fmla="*/ 2 w 23"/>
                  <a:gd name="T7" fmla="*/ 2 h 62"/>
                  <a:gd name="T8" fmla="*/ 1 w 23"/>
                  <a:gd name="T9" fmla="*/ 3 h 62"/>
                  <a:gd name="T10" fmla="*/ 1 w 23"/>
                  <a:gd name="T11" fmla="*/ 4 h 62"/>
                  <a:gd name="T12" fmla="*/ 1 w 23"/>
                  <a:gd name="T13" fmla="*/ 5 h 62"/>
                  <a:gd name="T14" fmla="*/ 0 w 23"/>
                  <a:gd name="T15" fmla="*/ 6 h 62"/>
                  <a:gd name="T16" fmla="*/ 0 w 23"/>
                  <a:gd name="T17" fmla="*/ 6 h 62"/>
                  <a:gd name="T18" fmla="*/ 1 w 23"/>
                  <a:gd name="T19" fmla="*/ 7 h 62"/>
                  <a:gd name="T20" fmla="*/ 1 w 23"/>
                  <a:gd name="T21" fmla="*/ 8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1" name="Freeform 703"/>
              <p:cNvSpPr>
                <a:spLocks noChangeAspect="1"/>
              </p:cNvSpPr>
              <p:nvPr/>
            </p:nvSpPr>
            <p:spPr bwMode="auto">
              <a:xfrm>
                <a:off x="5574" y="1755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2" name="Freeform 704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3" name="Freeform 705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4" name="Freeform 706"/>
              <p:cNvSpPr>
                <a:spLocks noChangeAspect="1"/>
              </p:cNvSpPr>
              <p:nvPr/>
            </p:nvSpPr>
            <p:spPr bwMode="auto">
              <a:xfrm>
                <a:off x="5299" y="1404"/>
                <a:ext cx="52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6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10 w 107"/>
                  <a:gd name="T59" fmla="*/ 0 h 19"/>
                  <a:gd name="T60" fmla="*/ 11 w 107"/>
                  <a:gd name="T61" fmla="*/ 0 h 19"/>
                  <a:gd name="T62" fmla="*/ 11 w 107"/>
                  <a:gd name="T63" fmla="*/ 0 h 19"/>
                  <a:gd name="T64" fmla="*/ 12 w 107"/>
                  <a:gd name="T65" fmla="*/ 0 h 19"/>
                  <a:gd name="T66" fmla="*/ 12 w 107"/>
                  <a:gd name="T67" fmla="*/ 0 h 19"/>
                  <a:gd name="T68" fmla="*/ 12 w 107"/>
                  <a:gd name="T69" fmla="*/ 0 h 19"/>
                  <a:gd name="T70" fmla="*/ 11 w 107"/>
                  <a:gd name="T71" fmla="*/ 0 h 19"/>
                  <a:gd name="T72" fmla="*/ 10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4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5" name="Freeform 707"/>
              <p:cNvSpPr>
                <a:spLocks noChangeAspect="1"/>
              </p:cNvSpPr>
              <p:nvPr/>
            </p:nvSpPr>
            <p:spPr bwMode="auto">
              <a:xfrm>
                <a:off x="5210" y="1330"/>
                <a:ext cx="25" cy="9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6" name="Freeform 708"/>
              <p:cNvSpPr>
                <a:spLocks noChangeAspect="1"/>
              </p:cNvSpPr>
              <p:nvPr/>
            </p:nvSpPr>
            <p:spPr bwMode="auto">
              <a:xfrm>
                <a:off x="5238" y="1532"/>
                <a:ext cx="53" cy="23"/>
              </a:xfrm>
              <a:custGeom>
                <a:avLst/>
                <a:gdLst>
                  <a:gd name="T0" fmla="*/ 13 w 108"/>
                  <a:gd name="T1" fmla="*/ 5 h 47"/>
                  <a:gd name="T2" fmla="*/ 13 w 108"/>
                  <a:gd name="T3" fmla="*/ 5 h 47"/>
                  <a:gd name="T4" fmla="*/ 12 w 108"/>
                  <a:gd name="T5" fmla="*/ 5 h 47"/>
                  <a:gd name="T6" fmla="*/ 12 w 108"/>
                  <a:gd name="T7" fmla="*/ 4 h 47"/>
                  <a:gd name="T8" fmla="*/ 11 w 108"/>
                  <a:gd name="T9" fmla="*/ 4 h 47"/>
                  <a:gd name="T10" fmla="*/ 10 w 108"/>
                  <a:gd name="T11" fmla="*/ 3 h 47"/>
                  <a:gd name="T12" fmla="*/ 10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8 w 108"/>
                  <a:gd name="T21" fmla="*/ 2 h 47"/>
                  <a:gd name="T22" fmla="*/ 8 w 108"/>
                  <a:gd name="T23" fmla="*/ 2 h 47"/>
                  <a:gd name="T24" fmla="*/ 8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7 w 108"/>
                  <a:gd name="T35" fmla="*/ 2 h 47"/>
                  <a:gd name="T36" fmla="*/ 6 w 108"/>
                  <a:gd name="T37" fmla="*/ 2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7" name="Freeform 709"/>
              <p:cNvSpPr>
                <a:spLocks noChangeAspect="1"/>
              </p:cNvSpPr>
              <p:nvPr/>
            </p:nvSpPr>
            <p:spPr bwMode="auto">
              <a:xfrm>
                <a:off x="5290" y="1506"/>
                <a:ext cx="9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1 w 17"/>
                  <a:gd name="T5" fmla="*/ 5 h 43"/>
                  <a:gd name="T6" fmla="*/ 1 w 17"/>
                  <a:gd name="T7" fmla="*/ 5 h 43"/>
                  <a:gd name="T8" fmla="*/ 1 w 17"/>
                  <a:gd name="T9" fmla="*/ 5 h 43"/>
                  <a:gd name="T10" fmla="*/ 1 w 17"/>
                  <a:gd name="T11" fmla="*/ 4 h 43"/>
                  <a:gd name="T12" fmla="*/ 1 w 17"/>
                  <a:gd name="T13" fmla="*/ 4 h 43"/>
                  <a:gd name="T14" fmla="*/ 1 w 17"/>
                  <a:gd name="T15" fmla="*/ 4 h 43"/>
                  <a:gd name="T16" fmla="*/ 1 w 17"/>
                  <a:gd name="T17" fmla="*/ 4 h 43"/>
                  <a:gd name="T18" fmla="*/ 1 w 17"/>
                  <a:gd name="T19" fmla="*/ 4 h 43"/>
                  <a:gd name="T20" fmla="*/ 1 w 17"/>
                  <a:gd name="T21" fmla="*/ 4 h 43"/>
                  <a:gd name="T22" fmla="*/ 1 w 17"/>
                  <a:gd name="T23" fmla="*/ 4 h 43"/>
                  <a:gd name="T24" fmla="*/ 1 w 17"/>
                  <a:gd name="T25" fmla="*/ 3 h 43"/>
                  <a:gd name="T26" fmla="*/ 2 w 17"/>
                  <a:gd name="T27" fmla="*/ 3 h 43"/>
                  <a:gd name="T28" fmla="*/ 2 w 17"/>
                  <a:gd name="T29" fmla="*/ 2 h 43"/>
                  <a:gd name="T30" fmla="*/ 2 w 17"/>
                  <a:gd name="T31" fmla="*/ 1 h 43"/>
                  <a:gd name="T32" fmla="*/ 2 w 17"/>
                  <a:gd name="T33" fmla="*/ 1 h 43"/>
                  <a:gd name="T34" fmla="*/ 2 w 17"/>
                  <a:gd name="T35" fmla="*/ 0 h 43"/>
                  <a:gd name="T36" fmla="*/ 2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8" name="Freeform 710"/>
              <p:cNvSpPr>
                <a:spLocks noChangeAspect="1"/>
              </p:cNvSpPr>
              <p:nvPr/>
            </p:nvSpPr>
            <p:spPr bwMode="auto">
              <a:xfrm>
                <a:off x="5275" y="1527"/>
                <a:ext cx="28" cy="16"/>
              </a:xfrm>
              <a:custGeom>
                <a:avLst/>
                <a:gdLst>
                  <a:gd name="T0" fmla="*/ 7 w 57"/>
                  <a:gd name="T1" fmla="*/ 1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6 w 57"/>
                  <a:gd name="T9" fmla="*/ 0 h 31"/>
                  <a:gd name="T10" fmla="*/ 6 w 57"/>
                  <a:gd name="T11" fmla="*/ 1 h 31"/>
                  <a:gd name="T12" fmla="*/ 5 w 57"/>
                  <a:gd name="T13" fmla="*/ 1 h 31"/>
                  <a:gd name="T14" fmla="*/ 5 w 57"/>
                  <a:gd name="T15" fmla="*/ 1 h 31"/>
                  <a:gd name="T16" fmla="*/ 5 w 57"/>
                  <a:gd name="T17" fmla="*/ 1 h 31"/>
                  <a:gd name="T18" fmla="*/ 5 w 57"/>
                  <a:gd name="T19" fmla="*/ 1 h 31"/>
                  <a:gd name="T20" fmla="*/ 5 w 57"/>
                  <a:gd name="T21" fmla="*/ 1 h 31"/>
                  <a:gd name="T22" fmla="*/ 5 w 57"/>
                  <a:gd name="T23" fmla="*/ 1 h 31"/>
                  <a:gd name="T24" fmla="*/ 4 w 57"/>
                  <a:gd name="T25" fmla="*/ 1 h 31"/>
                  <a:gd name="T26" fmla="*/ 4 w 57"/>
                  <a:gd name="T27" fmla="*/ 1 h 31"/>
                  <a:gd name="T28" fmla="*/ 4 w 57"/>
                  <a:gd name="T29" fmla="*/ 1 h 31"/>
                  <a:gd name="T30" fmla="*/ 3 w 57"/>
                  <a:gd name="T31" fmla="*/ 2 h 31"/>
                  <a:gd name="T32" fmla="*/ 3 w 57"/>
                  <a:gd name="T33" fmla="*/ 2 h 31"/>
                  <a:gd name="T34" fmla="*/ 2 w 57"/>
                  <a:gd name="T35" fmla="*/ 2 h 31"/>
                  <a:gd name="T36" fmla="*/ 2 w 57"/>
                  <a:gd name="T37" fmla="*/ 2 h 31"/>
                  <a:gd name="T38" fmla="*/ 1 w 57"/>
                  <a:gd name="T39" fmla="*/ 3 h 31"/>
                  <a:gd name="T40" fmla="*/ 1 w 57"/>
                  <a:gd name="T41" fmla="*/ 3 h 31"/>
                  <a:gd name="T42" fmla="*/ 0 w 57"/>
                  <a:gd name="T43" fmla="*/ 3 h 31"/>
                  <a:gd name="T44" fmla="*/ 0 w 57"/>
                  <a:gd name="T45" fmla="*/ 3 h 31"/>
                  <a:gd name="T46" fmla="*/ 0 w 57"/>
                  <a:gd name="T47" fmla="*/ 3 h 31"/>
                  <a:gd name="T48" fmla="*/ 0 w 57"/>
                  <a:gd name="T49" fmla="*/ 3 h 31"/>
                  <a:gd name="T50" fmla="*/ 0 w 57"/>
                  <a:gd name="T51" fmla="*/ 3 h 31"/>
                  <a:gd name="T52" fmla="*/ 0 w 57"/>
                  <a:gd name="T53" fmla="*/ 3 h 31"/>
                  <a:gd name="T54" fmla="*/ 0 w 57"/>
                  <a:gd name="T55" fmla="*/ 3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4 h 31"/>
                  <a:gd name="T62" fmla="*/ 0 w 57"/>
                  <a:gd name="T63" fmla="*/ 4 h 31"/>
                  <a:gd name="T64" fmla="*/ 0 w 57"/>
                  <a:gd name="T65" fmla="*/ 4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9" name="Freeform 711"/>
              <p:cNvSpPr>
                <a:spLocks noChangeAspect="1"/>
              </p:cNvSpPr>
              <p:nvPr/>
            </p:nvSpPr>
            <p:spPr bwMode="auto">
              <a:xfrm>
                <a:off x="5132" y="1398"/>
                <a:ext cx="34" cy="24"/>
              </a:xfrm>
              <a:custGeom>
                <a:avLst/>
                <a:gdLst>
                  <a:gd name="T0" fmla="*/ 8 w 69"/>
                  <a:gd name="T1" fmla="*/ 6 h 49"/>
                  <a:gd name="T2" fmla="*/ 8 w 69"/>
                  <a:gd name="T3" fmla="*/ 5 h 49"/>
                  <a:gd name="T4" fmla="*/ 8 w 69"/>
                  <a:gd name="T5" fmla="*/ 5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0" name="Freeform 712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9"/>
              </a:xfrm>
              <a:custGeom>
                <a:avLst/>
                <a:gdLst>
                  <a:gd name="T0" fmla="*/ 0 w 94"/>
                  <a:gd name="T1" fmla="*/ 2 h 17"/>
                  <a:gd name="T2" fmla="*/ 0 w 94"/>
                  <a:gd name="T3" fmla="*/ 2 h 17"/>
                  <a:gd name="T4" fmla="*/ 1 w 94"/>
                  <a:gd name="T5" fmla="*/ 2 h 17"/>
                  <a:gd name="T6" fmla="*/ 2 w 94"/>
                  <a:gd name="T7" fmla="*/ 2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2 h 17"/>
                  <a:gd name="T20" fmla="*/ 7 w 94"/>
                  <a:gd name="T21" fmla="*/ 2 h 17"/>
                  <a:gd name="T22" fmla="*/ 7 w 94"/>
                  <a:gd name="T23" fmla="*/ 2 h 17"/>
                  <a:gd name="T24" fmla="*/ 7 w 94"/>
                  <a:gd name="T25" fmla="*/ 2 h 17"/>
                  <a:gd name="T26" fmla="*/ 7 w 94"/>
                  <a:gd name="T27" fmla="*/ 1 h 17"/>
                  <a:gd name="T28" fmla="*/ 8 w 94"/>
                  <a:gd name="T29" fmla="*/ 1 h 17"/>
                  <a:gd name="T30" fmla="*/ 8 w 94"/>
                  <a:gd name="T31" fmla="*/ 1 h 17"/>
                  <a:gd name="T32" fmla="*/ 9 w 94"/>
                  <a:gd name="T33" fmla="*/ 1 h 17"/>
                  <a:gd name="T34" fmla="*/ 9 w 94"/>
                  <a:gd name="T35" fmla="*/ 1 h 17"/>
                  <a:gd name="T36" fmla="*/ 10 w 94"/>
                  <a:gd name="T37" fmla="*/ 0 h 17"/>
                  <a:gd name="T38" fmla="*/ 10 w 94"/>
                  <a:gd name="T39" fmla="*/ 1 h 17"/>
                  <a:gd name="T40" fmla="*/ 11 w 94"/>
                  <a:gd name="T41" fmla="*/ 1 h 17"/>
                  <a:gd name="T42" fmla="*/ 11 w 94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1" name="Freeform 713"/>
              <p:cNvSpPr>
                <a:spLocks noChangeAspect="1"/>
              </p:cNvSpPr>
              <p:nvPr/>
            </p:nvSpPr>
            <p:spPr bwMode="auto">
              <a:xfrm>
                <a:off x="5109" y="1280"/>
                <a:ext cx="69" cy="83"/>
              </a:xfrm>
              <a:custGeom>
                <a:avLst/>
                <a:gdLst>
                  <a:gd name="T0" fmla="*/ 17 w 140"/>
                  <a:gd name="T1" fmla="*/ 20 h 169"/>
                  <a:gd name="T2" fmla="*/ 17 w 140"/>
                  <a:gd name="T3" fmla="*/ 20 h 169"/>
                  <a:gd name="T4" fmla="*/ 16 w 140"/>
                  <a:gd name="T5" fmla="*/ 19 h 169"/>
                  <a:gd name="T6" fmla="*/ 16 w 140"/>
                  <a:gd name="T7" fmla="*/ 18 h 169"/>
                  <a:gd name="T8" fmla="*/ 15 w 140"/>
                  <a:gd name="T9" fmla="*/ 16 h 169"/>
                  <a:gd name="T10" fmla="*/ 14 w 140"/>
                  <a:gd name="T11" fmla="*/ 15 h 169"/>
                  <a:gd name="T12" fmla="*/ 13 w 140"/>
                  <a:gd name="T13" fmla="*/ 13 h 169"/>
                  <a:gd name="T14" fmla="*/ 12 w 140"/>
                  <a:gd name="T15" fmla="*/ 12 h 169"/>
                  <a:gd name="T16" fmla="*/ 11 w 140"/>
                  <a:gd name="T17" fmla="*/ 10 h 169"/>
                  <a:gd name="T18" fmla="*/ 9 w 140"/>
                  <a:gd name="T19" fmla="*/ 8 h 169"/>
                  <a:gd name="T20" fmla="*/ 8 w 140"/>
                  <a:gd name="T21" fmla="*/ 7 h 169"/>
                  <a:gd name="T22" fmla="*/ 8 w 140"/>
                  <a:gd name="T23" fmla="*/ 7 h 169"/>
                  <a:gd name="T24" fmla="*/ 7 w 140"/>
                  <a:gd name="T25" fmla="*/ 6 h 169"/>
                  <a:gd name="T26" fmla="*/ 6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4 w 140"/>
                  <a:gd name="T33" fmla="*/ 4 h 169"/>
                  <a:gd name="T34" fmla="*/ 3 w 140"/>
                  <a:gd name="T35" fmla="*/ 3 h 169"/>
                  <a:gd name="T36" fmla="*/ 3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2" name="Freeform 714"/>
              <p:cNvSpPr>
                <a:spLocks noChangeAspect="1"/>
              </p:cNvSpPr>
              <p:nvPr/>
            </p:nvSpPr>
            <p:spPr bwMode="auto">
              <a:xfrm>
                <a:off x="5102" y="1248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3" name="Freeform 715"/>
              <p:cNvSpPr>
                <a:spLocks noChangeAspect="1"/>
              </p:cNvSpPr>
              <p:nvPr/>
            </p:nvSpPr>
            <p:spPr bwMode="auto">
              <a:xfrm>
                <a:off x="5052" y="1251"/>
                <a:ext cx="58" cy="46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4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2 w 118"/>
                  <a:gd name="T21" fmla="*/ 4 h 94"/>
                  <a:gd name="T22" fmla="*/ 12 w 118"/>
                  <a:gd name="T23" fmla="*/ 4 h 94"/>
                  <a:gd name="T24" fmla="*/ 13 w 118"/>
                  <a:gd name="T25" fmla="*/ 5 h 94"/>
                  <a:gd name="T26" fmla="*/ 13 w 118"/>
                  <a:gd name="T27" fmla="*/ 6 h 94"/>
                  <a:gd name="T28" fmla="*/ 14 w 118"/>
                  <a:gd name="T29" fmla="*/ 7 h 94"/>
                  <a:gd name="T30" fmla="*/ 14 w 118"/>
                  <a:gd name="T31" fmla="*/ 8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1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4" name="Freeform 716"/>
              <p:cNvSpPr>
                <a:spLocks noChangeAspect="1"/>
              </p:cNvSpPr>
              <p:nvPr/>
            </p:nvSpPr>
            <p:spPr bwMode="auto">
              <a:xfrm>
                <a:off x="5146" y="1208"/>
                <a:ext cx="210" cy="18"/>
              </a:xfrm>
              <a:custGeom>
                <a:avLst/>
                <a:gdLst>
                  <a:gd name="T0" fmla="*/ 50 w 430"/>
                  <a:gd name="T1" fmla="*/ 4 h 37"/>
                  <a:gd name="T2" fmla="*/ 48 w 430"/>
                  <a:gd name="T3" fmla="*/ 3 h 37"/>
                  <a:gd name="T4" fmla="*/ 46 w 430"/>
                  <a:gd name="T5" fmla="*/ 3 h 37"/>
                  <a:gd name="T6" fmla="*/ 44 w 430"/>
                  <a:gd name="T7" fmla="*/ 2 h 37"/>
                  <a:gd name="T8" fmla="*/ 42 w 430"/>
                  <a:gd name="T9" fmla="*/ 2 h 37"/>
                  <a:gd name="T10" fmla="*/ 41 w 430"/>
                  <a:gd name="T11" fmla="*/ 1 h 37"/>
                  <a:gd name="T12" fmla="*/ 39 w 430"/>
                  <a:gd name="T13" fmla="*/ 0 h 37"/>
                  <a:gd name="T14" fmla="*/ 37 w 430"/>
                  <a:gd name="T15" fmla="*/ 0 h 37"/>
                  <a:gd name="T16" fmla="*/ 35 w 430"/>
                  <a:gd name="T17" fmla="*/ 0 h 37"/>
                  <a:gd name="T18" fmla="*/ 33 w 430"/>
                  <a:gd name="T19" fmla="*/ 0 h 37"/>
                  <a:gd name="T20" fmla="*/ 31 w 430"/>
                  <a:gd name="T21" fmla="*/ 0 h 37"/>
                  <a:gd name="T22" fmla="*/ 31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1 w 430"/>
                  <a:gd name="T31" fmla="*/ 0 h 37"/>
                  <a:gd name="T32" fmla="*/ 19 w 430"/>
                  <a:gd name="T33" fmla="*/ 1 h 37"/>
                  <a:gd name="T34" fmla="*/ 16 w 430"/>
                  <a:gd name="T35" fmla="*/ 1 h 37"/>
                  <a:gd name="T36" fmla="*/ 14 w 430"/>
                  <a:gd name="T37" fmla="*/ 1 h 37"/>
                  <a:gd name="T38" fmla="*/ 11 w 430"/>
                  <a:gd name="T39" fmla="*/ 1 h 37"/>
                  <a:gd name="T40" fmla="*/ 8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5" name="Freeform 717"/>
              <p:cNvSpPr>
                <a:spLocks noChangeAspect="1"/>
              </p:cNvSpPr>
              <p:nvPr/>
            </p:nvSpPr>
            <p:spPr bwMode="auto">
              <a:xfrm>
                <a:off x="5144" y="1221"/>
                <a:ext cx="53" cy="31"/>
              </a:xfrm>
              <a:custGeom>
                <a:avLst/>
                <a:gdLst>
                  <a:gd name="T0" fmla="*/ 13 w 108"/>
                  <a:gd name="T1" fmla="*/ 0 h 63"/>
                  <a:gd name="T2" fmla="*/ 12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8 w 108"/>
                  <a:gd name="T9" fmla="*/ 2 h 63"/>
                  <a:gd name="T10" fmla="*/ 6 w 108"/>
                  <a:gd name="T11" fmla="*/ 3 h 63"/>
                  <a:gd name="T12" fmla="*/ 5 w 108"/>
                  <a:gd name="T13" fmla="*/ 4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6" name="Freeform 718"/>
              <p:cNvSpPr>
                <a:spLocks noChangeAspect="1"/>
              </p:cNvSpPr>
              <p:nvPr/>
            </p:nvSpPr>
            <p:spPr bwMode="auto">
              <a:xfrm>
                <a:off x="5300" y="1223"/>
                <a:ext cx="55" cy="45"/>
              </a:xfrm>
              <a:custGeom>
                <a:avLst/>
                <a:gdLst>
                  <a:gd name="T0" fmla="*/ 0 w 113"/>
                  <a:gd name="T1" fmla="*/ 11 h 93"/>
                  <a:gd name="T2" fmla="*/ 0 w 113"/>
                  <a:gd name="T3" fmla="*/ 11 h 93"/>
                  <a:gd name="T4" fmla="*/ 0 w 113"/>
                  <a:gd name="T5" fmla="*/ 10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5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7" name="Freeform 719"/>
              <p:cNvSpPr>
                <a:spLocks noChangeAspect="1"/>
              </p:cNvSpPr>
              <p:nvPr/>
            </p:nvSpPr>
            <p:spPr bwMode="auto">
              <a:xfrm>
                <a:off x="5266" y="1007"/>
                <a:ext cx="75" cy="52"/>
              </a:xfrm>
              <a:custGeom>
                <a:avLst/>
                <a:gdLst>
                  <a:gd name="T0" fmla="*/ 18 w 154"/>
                  <a:gd name="T1" fmla="*/ 0 h 106"/>
                  <a:gd name="T2" fmla="*/ 18 w 154"/>
                  <a:gd name="T3" fmla="*/ 0 h 106"/>
                  <a:gd name="T4" fmla="*/ 18 w 154"/>
                  <a:gd name="T5" fmla="*/ 0 h 106"/>
                  <a:gd name="T6" fmla="*/ 18 w 154"/>
                  <a:gd name="T7" fmla="*/ 0 h 106"/>
                  <a:gd name="T8" fmla="*/ 17 w 154"/>
                  <a:gd name="T9" fmla="*/ 1 h 106"/>
                  <a:gd name="T10" fmla="*/ 17 w 154"/>
                  <a:gd name="T11" fmla="*/ 2 h 106"/>
                  <a:gd name="T12" fmla="*/ 17 w 154"/>
                  <a:gd name="T13" fmla="*/ 2 h 106"/>
                  <a:gd name="T14" fmla="*/ 17 w 154"/>
                  <a:gd name="T15" fmla="*/ 3 h 106"/>
                  <a:gd name="T16" fmla="*/ 16 w 154"/>
                  <a:gd name="T17" fmla="*/ 3 h 106"/>
                  <a:gd name="T18" fmla="*/ 16 w 154"/>
                  <a:gd name="T19" fmla="*/ 4 h 106"/>
                  <a:gd name="T20" fmla="*/ 15 w 154"/>
                  <a:gd name="T21" fmla="*/ 4 h 106"/>
                  <a:gd name="T22" fmla="*/ 15 w 154"/>
                  <a:gd name="T23" fmla="*/ 4 h 106"/>
                  <a:gd name="T24" fmla="*/ 15 w 154"/>
                  <a:gd name="T25" fmla="*/ 5 h 106"/>
                  <a:gd name="T26" fmla="*/ 14 w 154"/>
                  <a:gd name="T27" fmla="*/ 5 h 106"/>
                  <a:gd name="T28" fmla="*/ 13 w 154"/>
                  <a:gd name="T29" fmla="*/ 6 h 106"/>
                  <a:gd name="T30" fmla="*/ 12 w 154"/>
                  <a:gd name="T31" fmla="*/ 7 h 106"/>
                  <a:gd name="T32" fmla="*/ 11 w 154"/>
                  <a:gd name="T33" fmla="*/ 8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10 h 106"/>
                  <a:gd name="T40" fmla="*/ 8 w 154"/>
                  <a:gd name="T41" fmla="*/ 10 h 106"/>
                  <a:gd name="T42" fmla="*/ 8 w 154"/>
                  <a:gd name="T43" fmla="*/ 11 h 106"/>
                  <a:gd name="T44" fmla="*/ 8 w 154"/>
                  <a:gd name="T45" fmla="*/ 11 h 106"/>
                  <a:gd name="T46" fmla="*/ 7 w 154"/>
                  <a:gd name="T47" fmla="*/ 11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2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3 h 106"/>
                  <a:gd name="T62" fmla="*/ 1 w 154"/>
                  <a:gd name="T63" fmla="*/ 12 h 106"/>
                  <a:gd name="T64" fmla="*/ 0 w 154"/>
                  <a:gd name="T65" fmla="*/ 12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8" name="Freeform 720"/>
              <p:cNvSpPr>
                <a:spLocks noChangeAspect="1"/>
              </p:cNvSpPr>
              <p:nvPr/>
            </p:nvSpPr>
            <p:spPr bwMode="auto">
              <a:xfrm>
                <a:off x="5180" y="1040"/>
                <a:ext cx="87" cy="53"/>
              </a:xfrm>
              <a:custGeom>
                <a:avLst/>
                <a:gdLst>
                  <a:gd name="T0" fmla="*/ 21 w 178"/>
                  <a:gd name="T1" fmla="*/ 4 h 110"/>
                  <a:gd name="T2" fmla="*/ 20 w 178"/>
                  <a:gd name="T3" fmla="*/ 3 h 110"/>
                  <a:gd name="T4" fmla="*/ 19 w 178"/>
                  <a:gd name="T5" fmla="*/ 3 h 110"/>
                  <a:gd name="T6" fmla="*/ 18 w 178"/>
                  <a:gd name="T7" fmla="*/ 3 h 110"/>
                  <a:gd name="T8" fmla="*/ 18 w 178"/>
                  <a:gd name="T9" fmla="*/ 2 h 110"/>
                  <a:gd name="T10" fmla="*/ 17 w 178"/>
                  <a:gd name="T11" fmla="*/ 2 h 110"/>
                  <a:gd name="T12" fmla="*/ 17 w 178"/>
                  <a:gd name="T13" fmla="*/ 2 h 110"/>
                  <a:gd name="T14" fmla="*/ 16 w 178"/>
                  <a:gd name="T15" fmla="*/ 1 h 110"/>
                  <a:gd name="T16" fmla="*/ 16 w 178"/>
                  <a:gd name="T17" fmla="*/ 1 h 110"/>
                  <a:gd name="T18" fmla="*/ 16 w 178"/>
                  <a:gd name="T19" fmla="*/ 0 h 110"/>
                  <a:gd name="T20" fmla="*/ 15 w 178"/>
                  <a:gd name="T21" fmla="*/ 0 h 110"/>
                  <a:gd name="T22" fmla="*/ 15 w 178"/>
                  <a:gd name="T23" fmla="*/ 0 h 110"/>
                  <a:gd name="T24" fmla="*/ 15 w 178"/>
                  <a:gd name="T25" fmla="*/ 0 h 110"/>
                  <a:gd name="T26" fmla="*/ 15 w 178"/>
                  <a:gd name="T27" fmla="*/ 0 h 110"/>
                  <a:gd name="T28" fmla="*/ 15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2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1 w 178"/>
                  <a:gd name="T59" fmla="*/ 8 h 110"/>
                  <a:gd name="T60" fmla="*/ 10 w 178"/>
                  <a:gd name="T61" fmla="*/ 8 h 110"/>
                  <a:gd name="T62" fmla="*/ 10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8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9" name="Freeform 721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17 w 146"/>
                  <a:gd name="T1" fmla="*/ 0 h 181"/>
                  <a:gd name="T2" fmla="*/ 17 w 146"/>
                  <a:gd name="T3" fmla="*/ 0 h 181"/>
                  <a:gd name="T4" fmla="*/ 16 w 146"/>
                  <a:gd name="T5" fmla="*/ 0 h 181"/>
                  <a:gd name="T6" fmla="*/ 15 w 146"/>
                  <a:gd name="T7" fmla="*/ 1 h 181"/>
                  <a:gd name="T8" fmla="*/ 14 w 146"/>
                  <a:gd name="T9" fmla="*/ 2 h 181"/>
                  <a:gd name="T10" fmla="*/ 12 w 146"/>
                  <a:gd name="T11" fmla="*/ 3 h 181"/>
                  <a:gd name="T12" fmla="*/ 11 w 146"/>
                  <a:gd name="T13" fmla="*/ 5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7 w 146"/>
                  <a:gd name="T21" fmla="*/ 11 h 181"/>
                  <a:gd name="T22" fmla="*/ 7 w 146"/>
                  <a:gd name="T23" fmla="*/ 11 h 181"/>
                  <a:gd name="T24" fmla="*/ 6 w 146"/>
                  <a:gd name="T25" fmla="*/ 12 h 181"/>
                  <a:gd name="T26" fmla="*/ 6 w 146"/>
                  <a:gd name="T27" fmla="*/ 14 h 181"/>
                  <a:gd name="T28" fmla="*/ 6 w 146"/>
                  <a:gd name="T29" fmla="*/ 15 h 181"/>
                  <a:gd name="T30" fmla="*/ 6 w 146"/>
                  <a:gd name="T31" fmla="*/ 16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9 h 181"/>
                  <a:gd name="T40" fmla="*/ 5 w 146"/>
                  <a:gd name="T41" fmla="*/ 20 h 181"/>
                  <a:gd name="T42" fmla="*/ 4 w 146"/>
                  <a:gd name="T43" fmla="*/ 20 h 181"/>
                  <a:gd name="T44" fmla="*/ 4 w 146"/>
                  <a:gd name="T45" fmla="*/ 20 h 181"/>
                  <a:gd name="T46" fmla="*/ 3 w 146"/>
                  <a:gd name="T47" fmla="*/ 21 h 181"/>
                  <a:gd name="T48" fmla="*/ 3 w 146"/>
                  <a:gd name="T49" fmla="*/ 21 h 181"/>
                  <a:gd name="T50" fmla="*/ 2 w 146"/>
                  <a:gd name="T51" fmla="*/ 22 h 181"/>
                  <a:gd name="T52" fmla="*/ 1 w 146"/>
                  <a:gd name="T53" fmla="*/ 22 h 181"/>
                  <a:gd name="T54" fmla="*/ 1 w 146"/>
                  <a:gd name="T55" fmla="*/ 21 h 181"/>
                  <a:gd name="T56" fmla="*/ 0 w 146"/>
                  <a:gd name="T57" fmla="*/ 21 h 181"/>
                  <a:gd name="T58" fmla="*/ 0 w 146"/>
                  <a:gd name="T59" fmla="*/ 21 h 181"/>
                  <a:gd name="T60" fmla="*/ 0 w 146"/>
                  <a:gd name="T61" fmla="*/ 21 h 181"/>
                  <a:gd name="T62" fmla="*/ 0 w 146"/>
                  <a:gd name="T63" fmla="*/ 21 h 181"/>
                  <a:gd name="T64" fmla="*/ 0 w 146"/>
                  <a:gd name="T65" fmla="*/ 20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0" name="Freeform 722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1" name="Freeform 723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80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9 w 305"/>
                  <a:gd name="T27" fmla="*/ 6 h 164"/>
                  <a:gd name="T28" fmla="*/ 9 w 305"/>
                  <a:gd name="T29" fmla="*/ 6 h 164"/>
                  <a:gd name="T30" fmla="*/ 10 w 305"/>
                  <a:gd name="T31" fmla="*/ 7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7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7 h 164"/>
                  <a:gd name="T48" fmla="*/ 15 w 305"/>
                  <a:gd name="T49" fmla="*/ 7 h 164"/>
                  <a:gd name="T50" fmla="*/ 14 w 305"/>
                  <a:gd name="T51" fmla="*/ 8 h 164"/>
                  <a:gd name="T52" fmla="*/ 14 w 305"/>
                  <a:gd name="T53" fmla="*/ 9 h 164"/>
                  <a:gd name="T54" fmla="*/ 15 w 305"/>
                  <a:gd name="T55" fmla="*/ 10 h 164"/>
                  <a:gd name="T56" fmla="*/ 15 w 305"/>
                  <a:gd name="T57" fmla="*/ 10 h 164"/>
                  <a:gd name="T58" fmla="*/ 15 w 305"/>
                  <a:gd name="T59" fmla="*/ 12 h 164"/>
                  <a:gd name="T60" fmla="*/ 16 w 305"/>
                  <a:gd name="T61" fmla="*/ 13 h 164"/>
                  <a:gd name="T62" fmla="*/ 17 w 305"/>
                  <a:gd name="T63" fmla="*/ 14 h 164"/>
                  <a:gd name="T64" fmla="*/ 19 w 305"/>
                  <a:gd name="T65" fmla="*/ 14 h 164"/>
                  <a:gd name="T66" fmla="*/ 19 w 305"/>
                  <a:gd name="T67" fmla="*/ 14 h 164"/>
                  <a:gd name="T68" fmla="*/ 21 w 305"/>
                  <a:gd name="T69" fmla="*/ 15 h 164"/>
                  <a:gd name="T70" fmla="*/ 21 w 305"/>
                  <a:gd name="T71" fmla="*/ 16 h 164"/>
                  <a:gd name="T72" fmla="*/ 23 w 305"/>
                  <a:gd name="T73" fmla="*/ 16 h 164"/>
                  <a:gd name="T74" fmla="*/ 24 w 305"/>
                  <a:gd name="T75" fmla="*/ 17 h 164"/>
                  <a:gd name="T76" fmla="*/ 26 w 305"/>
                  <a:gd name="T77" fmla="*/ 17 h 164"/>
                  <a:gd name="T78" fmla="*/ 27 w 305"/>
                  <a:gd name="T79" fmla="*/ 18 h 164"/>
                  <a:gd name="T80" fmla="*/ 28 w 305"/>
                  <a:gd name="T81" fmla="*/ 18 h 164"/>
                  <a:gd name="T82" fmla="*/ 29 w 305"/>
                  <a:gd name="T83" fmla="*/ 18 h 164"/>
                  <a:gd name="T84" fmla="*/ 30 w 305"/>
                  <a:gd name="T85" fmla="*/ 19 h 164"/>
                  <a:gd name="T86" fmla="*/ 30 w 305"/>
                  <a:gd name="T87" fmla="*/ 19 h 164"/>
                  <a:gd name="T88" fmla="*/ 30 w 305"/>
                  <a:gd name="T89" fmla="*/ 19 h 164"/>
                  <a:gd name="T90" fmla="*/ 31 w 305"/>
                  <a:gd name="T91" fmla="*/ 19 h 164"/>
                  <a:gd name="T92" fmla="*/ 31 w 305"/>
                  <a:gd name="T93" fmla="*/ 19 h 164"/>
                  <a:gd name="T94" fmla="*/ 32 w 305"/>
                  <a:gd name="T95" fmla="*/ 19 h 164"/>
                  <a:gd name="T96" fmla="*/ 33 w 305"/>
                  <a:gd name="T97" fmla="*/ 19 h 164"/>
                  <a:gd name="T98" fmla="*/ 33 w 305"/>
                  <a:gd name="T99" fmla="*/ 19 h 164"/>
                  <a:gd name="T100" fmla="*/ 34 w 305"/>
                  <a:gd name="T101" fmla="*/ 19 h 164"/>
                  <a:gd name="T102" fmla="*/ 35 w 305"/>
                  <a:gd name="T103" fmla="*/ 19 h 164"/>
                  <a:gd name="T104" fmla="*/ 35 w 305"/>
                  <a:gd name="T105" fmla="*/ 19 h 164"/>
                  <a:gd name="T106" fmla="*/ 36 w 305"/>
                  <a:gd name="T107" fmla="*/ 19 h 164"/>
                  <a:gd name="T108" fmla="*/ 36 w 305"/>
                  <a:gd name="T109" fmla="*/ 19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2" name="Freeform 724"/>
              <p:cNvSpPr>
                <a:spLocks noChangeAspect="1"/>
              </p:cNvSpPr>
              <p:nvPr/>
            </p:nvSpPr>
            <p:spPr bwMode="auto">
              <a:xfrm>
                <a:off x="5439" y="862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3" name="Freeform 725"/>
              <p:cNvSpPr>
                <a:spLocks noChangeAspect="1"/>
              </p:cNvSpPr>
              <p:nvPr/>
            </p:nvSpPr>
            <p:spPr bwMode="auto">
              <a:xfrm>
                <a:off x="5408" y="893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4" name="Freeform 726"/>
              <p:cNvSpPr>
                <a:spLocks noChangeAspect="1"/>
              </p:cNvSpPr>
              <p:nvPr/>
            </p:nvSpPr>
            <p:spPr bwMode="auto">
              <a:xfrm>
                <a:off x="5711" y="813"/>
                <a:ext cx="42" cy="29"/>
              </a:xfrm>
              <a:custGeom>
                <a:avLst/>
                <a:gdLst>
                  <a:gd name="T0" fmla="*/ 10 w 86"/>
                  <a:gd name="T1" fmla="*/ 0 h 59"/>
                  <a:gd name="T2" fmla="*/ 10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9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8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7 w 86"/>
                  <a:gd name="T21" fmla="*/ 1 h 59"/>
                  <a:gd name="T22" fmla="*/ 7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5 w 86"/>
                  <a:gd name="T29" fmla="*/ 3 h 59"/>
                  <a:gd name="T30" fmla="*/ 4 w 86"/>
                  <a:gd name="T31" fmla="*/ 3 h 59"/>
                  <a:gd name="T32" fmla="*/ 3 w 86"/>
                  <a:gd name="T33" fmla="*/ 4 h 59"/>
                  <a:gd name="T34" fmla="*/ 2 w 86"/>
                  <a:gd name="T35" fmla="*/ 4 h 59"/>
                  <a:gd name="T36" fmla="*/ 1 w 86"/>
                  <a:gd name="T37" fmla="*/ 5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7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5" name="Freeform 727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91" cy="44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9 w 187"/>
                  <a:gd name="T5" fmla="*/ 2 h 89"/>
                  <a:gd name="T6" fmla="*/ 11 w 187"/>
                  <a:gd name="T7" fmla="*/ 3 h 89"/>
                  <a:gd name="T8" fmla="*/ 14 w 187"/>
                  <a:gd name="T9" fmla="*/ 5 h 89"/>
                  <a:gd name="T10" fmla="*/ 16 w 187"/>
                  <a:gd name="T11" fmla="*/ 6 h 89"/>
                  <a:gd name="T12" fmla="*/ 17 w 187"/>
                  <a:gd name="T13" fmla="*/ 7 h 89"/>
                  <a:gd name="T14" fmla="*/ 18 w 187"/>
                  <a:gd name="T15" fmla="*/ 8 h 89"/>
                  <a:gd name="T16" fmla="*/ 18 w 187"/>
                  <a:gd name="T17" fmla="*/ 9 h 89"/>
                  <a:gd name="T18" fmla="*/ 18 w 187"/>
                  <a:gd name="T19" fmla="*/ 9 h 89"/>
                  <a:gd name="T20" fmla="*/ 19 w 187"/>
                  <a:gd name="T21" fmla="*/ 10 h 89"/>
                  <a:gd name="T22" fmla="*/ 19 w 187"/>
                  <a:gd name="T23" fmla="*/ 10 h 89"/>
                  <a:gd name="T24" fmla="*/ 19 w 187"/>
                  <a:gd name="T25" fmla="*/ 10 h 89"/>
                  <a:gd name="T26" fmla="*/ 19 w 187"/>
                  <a:gd name="T27" fmla="*/ 10 h 89"/>
                  <a:gd name="T28" fmla="*/ 20 w 187"/>
                  <a:gd name="T29" fmla="*/ 10 h 89"/>
                  <a:gd name="T30" fmla="*/ 20 w 187"/>
                  <a:gd name="T31" fmla="*/ 10 h 89"/>
                  <a:gd name="T32" fmla="*/ 20 w 187"/>
                  <a:gd name="T33" fmla="*/ 11 h 89"/>
                  <a:gd name="T34" fmla="*/ 21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10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6" name="Freeform 728"/>
              <p:cNvSpPr>
                <a:spLocks noChangeAspect="1"/>
              </p:cNvSpPr>
              <p:nvPr/>
            </p:nvSpPr>
            <p:spPr bwMode="auto">
              <a:xfrm>
                <a:off x="5751" y="769"/>
                <a:ext cx="37" cy="73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7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8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9 h 150"/>
                  <a:gd name="T42" fmla="*/ 1 w 77"/>
                  <a:gd name="T43" fmla="*/ 9 h 150"/>
                  <a:gd name="T44" fmla="*/ 1 w 77"/>
                  <a:gd name="T45" fmla="*/ 9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2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3 h 150"/>
                  <a:gd name="T64" fmla="*/ 2 w 77"/>
                  <a:gd name="T65" fmla="*/ 13 h 150"/>
                  <a:gd name="T66" fmla="*/ 2 w 77"/>
                  <a:gd name="T67" fmla="*/ 13 h 150"/>
                  <a:gd name="T68" fmla="*/ 3 w 77"/>
                  <a:gd name="T69" fmla="*/ 14 h 150"/>
                  <a:gd name="T70" fmla="*/ 4 w 77"/>
                  <a:gd name="T71" fmla="*/ 15 h 150"/>
                  <a:gd name="T72" fmla="*/ 4 w 77"/>
                  <a:gd name="T73" fmla="*/ 16 h 150"/>
                  <a:gd name="T74" fmla="*/ 5 w 77"/>
                  <a:gd name="T75" fmla="*/ 17 h 150"/>
                  <a:gd name="T76" fmla="*/ 6 w 77"/>
                  <a:gd name="T77" fmla="*/ 17 h 150"/>
                  <a:gd name="T78" fmla="*/ 6 w 77"/>
                  <a:gd name="T79" fmla="*/ 17 h 150"/>
                  <a:gd name="T80" fmla="*/ 7 w 77"/>
                  <a:gd name="T81" fmla="*/ 18 h 150"/>
                  <a:gd name="T82" fmla="*/ 8 w 77"/>
                  <a:gd name="T83" fmla="*/ 18 h 150"/>
                  <a:gd name="T84" fmla="*/ 8 w 77"/>
                  <a:gd name="T85" fmla="*/ 17 h 150"/>
                  <a:gd name="T86" fmla="*/ 9 w 77"/>
                  <a:gd name="T87" fmla="*/ 17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7" name="Freeform 729"/>
              <p:cNvSpPr>
                <a:spLocks noChangeAspect="1"/>
              </p:cNvSpPr>
              <p:nvPr/>
            </p:nvSpPr>
            <p:spPr bwMode="auto">
              <a:xfrm>
                <a:off x="5788" y="837"/>
                <a:ext cx="97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7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9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2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3 w 199"/>
                  <a:gd name="T47" fmla="*/ 4 h 112"/>
                  <a:gd name="T48" fmla="*/ 14 w 199"/>
                  <a:gd name="T49" fmla="*/ 5 h 112"/>
                  <a:gd name="T50" fmla="*/ 15 w 199"/>
                  <a:gd name="T51" fmla="*/ 6 h 112"/>
                  <a:gd name="T52" fmla="*/ 16 w 199"/>
                  <a:gd name="T53" fmla="*/ 7 h 112"/>
                  <a:gd name="T54" fmla="*/ 18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2 w 199"/>
                  <a:gd name="T61" fmla="*/ 12 h 112"/>
                  <a:gd name="T62" fmla="*/ 22 w 199"/>
                  <a:gd name="T63" fmla="*/ 12 h 112"/>
                  <a:gd name="T64" fmla="*/ 23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8" name="Freeform 730"/>
              <p:cNvSpPr>
                <a:spLocks noChangeAspect="1"/>
              </p:cNvSpPr>
              <p:nvPr/>
            </p:nvSpPr>
            <p:spPr bwMode="auto">
              <a:xfrm>
                <a:off x="5842" y="861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9" name="Freeform 731"/>
              <p:cNvSpPr>
                <a:spLocks noChangeAspect="1"/>
              </p:cNvSpPr>
              <p:nvPr/>
            </p:nvSpPr>
            <p:spPr bwMode="auto">
              <a:xfrm>
                <a:off x="5578" y="755"/>
                <a:ext cx="36" cy="13"/>
              </a:xfrm>
              <a:custGeom>
                <a:avLst/>
                <a:gdLst>
                  <a:gd name="T0" fmla="*/ 9 w 72"/>
                  <a:gd name="T1" fmla="*/ 3 h 26"/>
                  <a:gd name="T2" fmla="*/ 9 w 72"/>
                  <a:gd name="T3" fmla="*/ 3 h 26"/>
                  <a:gd name="T4" fmla="*/ 9 w 72"/>
                  <a:gd name="T5" fmla="*/ 3 h 26"/>
                  <a:gd name="T6" fmla="*/ 9 w 72"/>
                  <a:gd name="T7" fmla="*/ 3 h 26"/>
                  <a:gd name="T8" fmla="*/ 9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5 w 72"/>
                  <a:gd name="T25" fmla="*/ 1 h 26"/>
                  <a:gd name="T26" fmla="*/ 5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1 w 72"/>
                  <a:gd name="T37" fmla="*/ 1 h 26"/>
                  <a:gd name="T38" fmla="*/ 1 w 72"/>
                  <a:gd name="T39" fmla="*/ 1 h 26"/>
                  <a:gd name="T40" fmla="*/ 1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0" name="Freeform 732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2 h 41"/>
                  <a:gd name="T22" fmla="*/ 6 w 83"/>
                  <a:gd name="T23" fmla="*/ 2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3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3 h 41"/>
                  <a:gd name="T60" fmla="*/ 6 w 83"/>
                  <a:gd name="T61" fmla="*/ 3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4 h 41"/>
                  <a:gd name="T78" fmla="*/ 1 w 83"/>
                  <a:gd name="T79" fmla="*/ 4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5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1" name="Freeform 733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2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3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4 w 37"/>
                  <a:gd name="T37" fmla="*/ 4 h 38"/>
                  <a:gd name="T38" fmla="*/ 4 w 37"/>
                  <a:gd name="T39" fmla="*/ 4 h 38"/>
                  <a:gd name="T40" fmla="*/ 4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4 w 37"/>
                  <a:gd name="T47" fmla="*/ 4 h 38"/>
                  <a:gd name="T48" fmla="*/ 4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3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2" name="Freeform 734"/>
              <p:cNvSpPr>
                <a:spLocks noChangeAspect="1"/>
              </p:cNvSpPr>
              <p:nvPr/>
            </p:nvSpPr>
            <p:spPr bwMode="auto">
              <a:xfrm>
                <a:off x="5620" y="1075"/>
                <a:ext cx="260" cy="34"/>
              </a:xfrm>
              <a:custGeom>
                <a:avLst/>
                <a:gdLst>
                  <a:gd name="T0" fmla="*/ 62 w 532"/>
                  <a:gd name="T1" fmla="*/ 0 h 69"/>
                  <a:gd name="T2" fmla="*/ 62 w 532"/>
                  <a:gd name="T3" fmla="*/ 0 h 69"/>
                  <a:gd name="T4" fmla="*/ 61 w 532"/>
                  <a:gd name="T5" fmla="*/ 0 h 69"/>
                  <a:gd name="T6" fmla="*/ 61 w 532"/>
                  <a:gd name="T7" fmla="*/ 0 h 69"/>
                  <a:gd name="T8" fmla="*/ 60 w 532"/>
                  <a:gd name="T9" fmla="*/ 1 h 69"/>
                  <a:gd name="T10" fmla="*/ 59 w 532"/>
                  <a:gd name="T11" fmla="*/ 1 h 69"/>
                  <a:gd name="T12" fmla="*/ 58 w 532"/>
                  <a:gd name="T13" fmla="*/ 2 h 69"/>
                  <a:gd name="T14" fmla="*/ 56 w 532"/>
                  <a:gd name="T15" fmla="*/ 3 h 69"/>
                  <a:gd name="T16" fmla="*/ 54 w 532"/>
                  <a:gd name="T17" fmla="*/ 4 h 69"/>
                  <a:gd name="T18" fmla="*/ 51 w 532"/>
                  <a:gd name="T19" fmla="*/ 5 h 69"/>
                  <a:gd name="T20" fmla="*/ 47 w 532"/>
                  <a:gd name="T21" fmla="*/ 6 h 69"/>
                  <a:gd name="T22" fmla="*/ 47 w 532"/>
                  <a:gd name="T23" fmla="*/ 6 h 69"/>
                  <a:gd name="T24" fmla="*/ 40 w 532"/>
                  <a:gd name="T25" fmla="*/ 7 h 69"/>
                  <a:gd name="T26" fmla="*/ 32 w 532"/>
                  <a:gd name="T27" fmla="*/ 8 h 69"/>
                  <a:gd name="T28" fmla="*/ 26 w 532"/>
                  <a:gd name="T29" fmla="*/ 8 h 69"/>
                  <a:gd name="T30" fmla="*/ 20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4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3" name="Freeform 735"/>
              <p:cNvSpPr>
                <a:spLocks noChangeAspect="1"/>
              </p:cNvSpPr>
              <p:nvPr/>
            </p:nvSpPr>
            <p:spPr bwMode="auto">
              <a:xfrm>
                <a:off x="5077" y="1126"/>
                <a:ext cx="69" cy="57"/>
              </a:xfrm>
              <a:custGeom>
                <a:avLst/>
                <a:gdLst>
                  <a:gd name="T0" fmla="*/ 16 w 142"/>
                  <a:gd name="T1" fmla="*/ 14 h 115"/>
                  <a:gd name="T2" fmla="*/ 17 w 142"/>
                  <a:gd name="T3" fmla="*/ 12 h 115"/>
                  <a:gd name="T4" fmla="*/ 16 w 142"/>
                  <a:gd name="T5" fmla="*/ 11 h 115"/>
                  <a:gd name="T6" fmla="*/ 16 w 142"/>
                  <a:gd name="T7" fmla="*/ 9 h 115"/>
                  <a:gd name="T8" fmla="*/ 15 w 142"/>
                  <a:gd name="T9" fmla="*/ 8 h 115"/>
                  <a:gd name="T10" fmla="*/ 14 w 142"/>
                  <a:gd name="T11" fmla="*/ 7 h 115"/>
                  <a:gd name="T12" fmla="*/ 13 w 142"/>
                  <a:gd name="T13" fmla="*/ 6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3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4" name="Freeform 736"/>
              <p:cNvSpPr>
                <a:spLocks noChangeAspect="1"/>
              </p:cNvSpPr>
              <p:nvPr/>
            </p:nvSpPr>
            <p:spPr bwMode="auto">
              <a:xfrm>
                <a:off x="5623" y="1137"/>
                <a:ext cx="248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7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6 w 508"/>
                  <a:gd name="T19" fmla="*/ 1 h 38"/>
                  <a:gd name="T20" fmla="*/ 20 w 508"/>
                  <a:gd name="T21" fmla="*/ 2 h 38"/>
                  <a:gd name="T22" fmla="*/ 20 w 508"/>
                  <a:gd name="T23" fmla="*/ 2 h 38"/>
                  <a:gd name="T24" fmla="*/ 22 w 508"/>
                  <a:gd name="T25" fmla="*/ 3 h 38"/>
                  <a:gd name="T26" fmla="*/ 24 w 508"/>
                  <a:gd name="T27" fmla="*/ 3 h 38"/>
                  <a:gd name="T28" fmla="*/ 26 w 508"/>
                  <a:gd name="T29" fmla="*/ 4 h 38"/>
                  <a:gd name="T30" fmla="*/ 28 w 508"/>
                  <a:gd name="T31" fmla="*/ 4 h 38"/>
                  <a:gd name="T32" fmla="*/ 29 w 508"/>
                  <a:gd name="T33" fmla="*/ 4 h 38"/>
                  <a:gd name="T34" fmla="*/ 31 w 508"/>
                  <a:gd name="T35" fmla="*/ 4 h 38"/>
                  <a:gd name="T36" fmla="*/ 32 w 508"/>
                  <a:gd name="T37" fmla="*/ 4 h 38"/>
                  <a:gd name="T38" fmla="*/ 34 w 508"/>
                  <a:gd name="T39" fmla="*/ 4 h 38"/>
                  <a:gd name="T40" fmla="*/ 36 w 508"/>
                  <a:gd name="T41" fmla="*/ 4 h 38"/>
                  <a:gd name="T42" fmla="*/ 38 w 508"/>
                  <a:gd name="T43" fmla="*/ 3 h 38"/>
                  <a:gd name="T44" fmla="*/ 38 w 508"/>
                  <a:gd name="T45" fmla="*/ 3 h 38"/>
                  <a:gd name="T46" fmla="*/ 41 w 508"/>
                  <a:gd name="T47" fmla="*/ 3 h 38"/>
                  <a:gd name="T48" fmla="*/ 44 w 508"/>
                  <a:gd name="T49" fmla="*/ 2 h 38"/>
                  <a:gd name="T50" fmla="*/ 46 w 508"/>
                  <a:gd name="T51" fmla="*/ 2 h 38"/>
                  <a:gd name="T52" fmla="*/ 48 w 508"/>
                  <a:gd name="T53" fmla="*/ 1 h 38"/>
                  <a:gd name="T54" fmla="*/ 50 w 508"/>
                  <a:gd name="T55" fmla="*/ 0 h 38"/>
                  <a:gd name="T56" fmla="*/ 52 w 508"/>
                  <a:gd name="T57" fmla="*/ 0 h 38"/>
                  <a:gd name="T58" fmla="*/ 54 w 508"/>
                  <a:gd name="T59" fmla="*/ 0 h 38"/>
                  <a:gd name="T60" fmla="*/ 55 w 508"/>
                  <a:gd name="T61" fmla="*/ 0 h 38"/>
                  <a:gd name="T62" fmla="*/ 57 w 508"/>
                  <a:gd name="T63" fmla="*/ 0 h 38"/>
                  <a:gd name="T64" fmla="*/ 59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5" name="Freeform 737"/>
              <p:cNvSpPr>
                <a:spLocks noChangeAspect="1"/>
              </p:cNvSpPr>
              <p:nvPr/>
            </p:nvSpPr>
            <p:spPr bwMode="auto">
              <a:xfrm>
                <a:off x="5731" y="1107"/>
                <a:ext cx="267" cy="245"/>
              </a:xfrm>
              <a:custGeom>
                <a:avLst/>
                <a:gdLst>
                  <a:gd name="T0" fmla="*/ 52 w 548"/>
                  <a:gd name="T1" fmla="*/ 1 h 501"/>
                  <a:gd name="T2" fmla="*/ 51 w 548"/>
                  <a:gd name="T3" fmla="*/ 0 h 501"/>
                  <a:gd name="T4" fmla="*/ 48 w 548"/>
                  <a:gd name="T5" fmla="*/ 0 h 501"/>
                  <a:gd name="T6" fmla="*/ 46 w 548"/>
                  <a:gd name="T7" fmla="*/ 1 h 501"/>
                  <a:gd name="T8" fmla="*/ 44 w 548"/>
                  <a:gd name="T9" fmla="*/ 3 h 501"/>
                  <a:gd name="T10" fmla="*/ 43 w 548"/>
                  <a:gd name="T11" fmla="*/ 5 h 501"/>
                  <a:gd name="T12" fmla="*/ 42 w 548"/>
                  <a:gd name="T13" fmla="*/ 7 h 501"/>
                  <a:gd name="T14" fmla="*/ 35 w 548"/>
                  <a:gd name="T15" fmla="*/ 10 h 501"/>
                  <a:gd name="T16" fmla="*/ 33 w 548"/>
                  <a:gd name="T17" fmla="*/ 16 h 501"/>
                  <a:gd name="T18" fmla="*/ 33 w 548"/>
                  <a:gd name="T19" fmla="*/ 17 h 501"/>
                  <a:gd name="T20" fmla="*/ 32 w 548"/>
                  <a:gd name="T21" fmla="*/ 18 h 501"/>
                  <a:gd name="T22" fmla="*/ 28 w 548"/>
                  <a:gd name="T23" fmla="*/ 20 h 501"/>
                  <a:gd name="T24" fmla="*/ 26 w 548"/>
                  <a:gd name="T25" fmla="*/ 26 h 501"/>
                  <a:gd name="T26" fmla="*/ 24 w 548"/>
                  <a:gd name="T27" fmla="*/ 29 h 501"/>
                  <a:gd name="T28" fmla="*/ 20 w 548"/>
                  <a:gd name="T29" fmla="*/ 34 h 501"/>
                  <a:gd name="T30" fmla="*/ 19 w 548"/>
                  <a:gd name="T31" fmla="*/ 37 h 501"/>
                  <a:gd name="T32" fmla="*/ 16 w 548"/>
                  <a:gd name="T33" fmla="*/ 38 h 501"/>
                  <a:gd name="T34" fmla="*/ 14 w 548"/>
                  <a:gd name="T35" fmla="*/ 39 h 501"/>
                  <a:gd name="T36" fmla="*/ 13 w 548"/>
                  <a:gd name="T37" fmla="*/ 41 h 501"/>
                  <a:gd name="T38" fmla="*/ 12 w 548"/>
                  <a:gd name="T39" fmla="*/ 42 h 501"/>
                  <a:gd name="T40" fmla="*/ 10 w 548"/>
                  <a:gd name="T41" fmla="*/ 42 h 501"/>
                  <a:gd name="T42" fmla="*/ 9 w 548"/>
                  <a:gd name="T43" fmla="*/ 43 h 501"/>
                  <a:gd name="T44" fmla="*/ 8 w 548"/>
                  <a:gd name="T45" fmla="*/ 44 h 501"/>
                  <a:gd name="T46" fmla="*/ 6 w 548"/>
                  <a:gd name="T47" fmla="*/ 45 h 501"/>
                  <a:gd name="T48" fmla="*/ 4 w 548"/>
                  <a:gd name="T49" fmla="*/ 45 h 501"/>
                  <a:gd name="T50" fmla="*/ 1 w 548"/>
                  <a:gd name="T51" fmla="*/ 47 h 501"/>
                  <a:gd name="T52" fmla="*/ 0 w 548"/>
                  <a:gd name="T53" fmla="*/ 49 h 501"/>
                  <a:gd name="T54" fmla="*/ 1 w 548"/>
                  <a:gd name="T55" fmla="*/ 52 h 501"/>
                  <a:gd name="T56" fmla="*/ 4 w 548"/>
                  <a:gd name="T57" fmla="*/ 53 h 501"/>
                  <a:gd name="T58" fmla="*/ 16 w 548"/>
                  <a:gd name="T59" fmla="*/ 52 h 501"/>
                  <a:gd name="T60" fmla="*/ 24 w 548"/>
                  <a:gd name="T61" fmla="*/ 53 h 501"/>
                  <a:gd name="T62" fmla="*/ 25 w 548"/>
                  <a:gd name="T63" fmla="*/ 54 h 501"/>
                  <a:gd name="T64" fmla="*/ 27 w 548"/>
                  <a:gd name="T65" fmla="*/ 57 h 501"/>
                  <a:gd name="T66" fmla="*/ 30 w 548"/>
                  <a:gd name="T67" fmla="*/ 58 h 501"/>
                  <a:gd name="T68" fmla="*/ 33 w 548"/>
                  <a:gd name="T69" fmla="*/ 58 h 501"/>
                  <a:gd name="T70" fmla="*/ 34 w 548"/>
                  <a:gd name="T71" fmla="*/ 56 h 501"/>
                  <a:gd name="T72" fmla="*/ 36 w 548"/>
                  <a:gd name="T73" fmla="*/ 55 h 501"/>
                  <a:gd name="T74" fmla="*/ 38 w 548"/>
                  <a:gd name="T75" fmla="*/ 55 h 501"/>
                  <a:gd name="T76" fmla="*/ 42 w 548"/>
                  <a:gd name="T77" fmla="*/ 57 h 501"/>
                  <a:gd name="T78" fmla="*/ 46 w 548"/>
                  <a:gd name="T79" fmla="*/ 58 h 501"/>
                  <a:gd name="T80" fmla="*/ 47 w 548"/>
                  <a:gd name="T81" fmla="*/ 56 h 501"/>
                  <a:gd name="T82" fmla="*/ 47 w 548"/>
                  <a:gd name="T83" fmla="*/ 54 h 501"/>
                  <a:gd name="T84" fmla="*/ 50 w 548"/>
                  <a:gd name="T85" fmla="*/ 54 h 501"/>
                  <a:gd name="T86" fmla="*/ 53 w 548"/>
                  <a:gd name="T87" fmla="*/ 53 h 501"/>
                  <a:gd name="T88" fmla="*/ 55 w 548"/>
                  <a:gd name="T89" fmla="*/ 51 h 501"/>
                  <a:gd name="T90" fmla="*/ 55 w 548"/>
                  <a:gd name="T91" fmla="*/ 47 h 501"/>
                  <a:gd name="T92" fmla="*/ 58 w 548"/>
                  <a:gd name="T93" fmla="*/ 45 h 501"/>
                  <a:gd name="T94" fmla="*/ 61 w 548"/>
                  <a:gd name="T95" fmla="*/ 37 h 501"/>
                  <a:gd name="T96" fmla="*/ 61 w 548"/>
                  <a:gd name="T97" fmla="*/ 33 h 501"/>
                  <a:gd name="T98" fmla="*/ 62 w 548"/>
                  <a:gd name="T99" fmla="*/ 32 h 501"/>
                  <a:gd name="T100" fmla="*/ 63 w 548"/>
                  <a:gd name="T101" fmla="*/ 29 h 501"/>
                  <a:gd name="T102" fmla="*/ 62 w 548"/>
                  <a:gd name="T103" fmla="*/ 26 h 501"/>
                  <a:gd name="T104" fmla="*/ 59 w 548"/>
                  <a:gd name="T105" fmla="*/ 24 h 501"/>
                  <a:gd name="T106" fmla="*/ 62 w 548"/>
                  <a:gd name="T107" fmla="*/ 22 h 501"/>
                  <a:gd name="T108" fmla="*/ 63 w 548"/>
                  <a:gd name="T109" fmla="*/ 19 h 501"/>
                  <a:gd name="T110" fmla="*/ 62 w 548"/>
                  <a:gd name="T111" fmla="*/ 17 h 501"/>
                  <a:gd name="T112" fmla="*/ 59 w 548"/>
                  <a:gd name="T113" fmla="*/ 14 h 501"/>
                  <a:gd name="T114" fmla="*/ 59 w 548"/>
                  <a:gd name="T115" fmla="*/ 12 h 501"/>
                  <a:gd name="T116" fmla="*/ 60 w 548"/>
                  <a:gd name="T117" fmla="*/ 10 h 501"/>
                  <a:gd name="T118" fmla="*/ 59 w 548"/>
                  <a:gd name="T119" fmla="*/ 7 h 501"/>
                  <a:gd name="T120" fmla="*/ 56 w 548"/>
                  <a:gd name="T121" fmla="*/ 4 h 5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8"/>
                  <a:gd name="T184" fmla="*/ 0 h 501"/>
                  <a:gd name="T185" fmla="*/ 548 w 548"/>
                  <a:gd name="T186" fmla="*/ 501 h 5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8" h="501">
                    <a:moveTo>
                      <a:pt x="458" y="19"/>
                    </a:moveTo>
                    <a:lnTo>
                      <a:pt x="457" y="18"/>
                    </a:lnTo>
                    <a:lnTo>
                      <a:pt x="454" y="15"/>
                    </a:lnTo>
                    <a:lnTo>
                      <a:pt x="452" y="14"/>
                    </a:lnTo>
                    <a:lnTo>
                      <a:pt x="450" y="11"/>
                    </a:lnTo>
                    <a:lnTo>
                      <a:pt x="448" y="9"/>
                    </a:lnTo>
                    <a:lnTo>
                      <a:pt x="445" y="8"/>
                    </a:lnTo>
                    <a:lnTo>
                      <a:pt x="442" y="5"/>
                    </a:lnTo>
                    <a:lnTo>
                      <a:pt x="440" y="4"/>
                    </a:lnTo>
                    <a:lnTo>
                      <a:pt x="437" y="3"/>
                    </a:lnTo>
                    <a:lnTo>
                      <a:pt x="435" y="2"/>
                    </a:lnTo>
                    <a:lnTo>
                      <a:pt x="429" y="1"/>
                    </a:lnTo>
                    <a:lnTo>
                      <a:pt x="424" y="0"/>
                    </a:lnTo>
                    <a:lnTo>
                      <a:pt x="419" y="1"/>
                    </a:lnTo>
                    <a:lnTo>
                      <a:pt x="413" y="2"/>
                    </a:lnTo>
                    <a:lnTo>
                      <a:pt x="408" y="3"/>
                    </a:lnTo>
                    <a:lnTo>
                      <a:pt x="404" y="5"/>
                    </a:lnTo>
                    <a:lnTo>
                      <a:pt x="399" y="7"/>
                    </a:lnTo>
                    <a:lnTo>
                      <a:pt x="394" y="10"/>
                    </a:lnTo>
                    <a:lnTo>
                      <a:pt x="391" y="13"/>
                    </a:lnTo>
                    <a:lnTo>
                      <a:pt x="387" y="17"/>
                    </a:lnTo>
                    <a:lnTo>
                      <a:pt x="384" y="21"/>
                    </a:lnTo>
                    <a:lnTo>
                      <a:pt x="381" y="24"/>
                    </a:lnTo>
                    <a:lnTo>
                      <a:pt x="379" y="28"/>
                    </a:lnTo>
                    <a:lnTo>
                      <a:pt x="378" y="32"/>
                    </a:lnTo>
                    <a:lnTo>
                      <a:pt x="376" y="37"/>
                    </a:lnTo>
                    <a:lnTo>
                      <a:pt x="375" y="40"/>
                    </a:lnTo>
                    <a:lnTo>
                      <a:pt x="375" y="45"/>
                    </a:lnTo>
                    <a:lnTo>
                      <a:pt x="375" y="49"/>
                    </a:lnTo>
                    <a:lnTo>
                      <a:pt x="376" y="54"/>
                    </a:lnTo>
                    <a:lnTo>
                      <a:pt x="377" y="59"/>
                    </a:lnTo>
                    <a:lnTo>
                      <a:pt x="363" y="59"/>
                    </a:lnTo>
                    <a:lnTo>
                      <a:pt x="349" y="62"/>
                    </a:lnTo>
                    <a:lnTo>
                      <a:pt x="334" y="65"/>
                    </a:lnTo>
                    <a:lnTo>
                      <a:pt x="321" y="70"/>
                    </a:lnTo>
                    <a:lnTo>
                      <a:pt x="309" y="77"/>
                    </a:lnTo>
                    <a:lnTo>
                      <a:pt x="299" y="85"/>
                    </a:lnTo>
                    <a:lnTo>
                      <a:pt x="290" y="96"/>
                    </a:lnTo>
                    <a:lnTo>
                      <a:pt x="285" y="108"/>
                    </a:lnTo>
                    <a:lnTo>
                      <a:pt x="283" y="122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1"/>
                    </a:lnTo>
                    <a:lnTo>
                      <a:pt x="286" y="142"/>
                    </a:lnTo>
                    <a:lnTo>
                      <a:pt x="285" y="144"/>
                    </a:lnTo>
                    <a:lnTo>
                      <a:pt x="284" y="145"/>
                    </a:lnTo>
                    <a:lnTo>
                      <a:pt x="283" y="146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9" y="148"/>
                    </a:lnTo>
                    <a:lnTo>
                      <a:pt x="278" y="149"/>
                    </a:lnTo>
                    <a:lnTo>
                      <a:pt x="267" y="152"/>
                    </a:lnTo>
                    <a:lnTo>
                      <a:pt x="257" y="157"/>
                    </a:lnTo>
                    <a:lnTo>
                      <a:pt x="248" y="163"/>
                    </a:lnTo>
                    <a:lnTo>
                      <a:pt x="242" y="172"/>
                    </a:lnTo>
                    <a:lnTo>
                      <a:pt x="236" y="181"/>
                    </a:lnTo>
                    <a:lnTo>
                      <a:pt x="232" y="191"/>
                    </a:lnTo>
                    <a:lnTo>
                      <a:pt x="228" y="201"/>
                    </a:lnTo>
                    <a:lnTo>
                      <a:pt x="225" y="211"/>
                    </a:lnTo>
                    <a:lnTo>
                      <a:pt x="222" y="221"/>
                    </a:lnTo>
                    <a:lnTo>
                      <a:pt x="219" y="231"/>
                    </a:lnTo>
                    <a:lnTo>
                      <a:pt x="216" y="237"/>
                    </a:lnTo>
                    <a:lnTo>
                      <a:pt x="211" y="244"/>
                    </a:lnTo>
                    <a:lnTo>
                      <a:pt x="205" y="251"/>
                    </a:lnTo>
                    <a:lnTo>
                      <a:pt x="199" y="258"/>
                    </a:lnTo>
                    <a:lnTo>
                      <a:pt x="192" y="265"/>
                    </a:lnTo>
                    <a:lnTo>
                      <a:pt x="185" y="273"/>
                    </a:lnTo>
                    <a:lnTo>
                      <a:pt x="179" y="281"/>
                    </a:lnTo>
                    <a:lnTo>
                      <a:pt x="173" y="290"/>
                    </a:lnTo>
                    <a:lnTo>
                      <a:pt x="169" y="300"/>
                    </a:lnTo>
                    <a:lnTo>
                      <a:pt x="166" y="311"/>
                    </a:lnTo>
                    <a:lnTo>
                      <a:pt x="165" y="314"/>
                    </a:lnTo>
                    <a:lnTo>
                      <a:pt x="163" y="317"/>
                    </a:lnTo>
                    <a:lnTo>
                      <a:pt x="159" y="319"/>
                    </a:lnTo>
                    <a:lnTo>
                      <a:pt x="154" y="321"/>
                    </a:lnTo>
                    <a:lnTo>
                      <a:pt x="149" y="323"/>
                    </a:lnTo>
                    <a:lnTo>
                      <a:pt x="143" y="325"/>
                    </a:lnTo>
                    <a:lnTo>
                      <a:pt x="137" y="327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0" y="334"/>
                    </a:lnTo>
                    <a:lnTo>
                      <a:pt x="118" y="336"/>
                    </a:lnTo>
                    <a:lnTo>
                      <a:pt x="116" y="338"/>
                    </a:lnTo>
                    <a:lnTo>
                      <a:pt x="114" y="340"/>
                    </a:lnTo>
                    <a:lnTo>
                      <a:pt x="112" y="341"/>
                    </a:lnTo>
                    <a:lnTo>
                      <a:pt x="111" y="344"/>
                    </a:lnTo>
                    <a:lnTo>
                      <a:pt x="109" y="346"/>
                    </a:lnTo>
                    <a:lnTo>
                      <a:pt x="108" y="347"/>
                    </a:lnTo>
                    <a:lnTo>
                      <a:pt x="106" y="350"/>
                    </a:lnTo>
                    <a:lnTo>
                      <a:pt x="104" y="351"/>
                    </a:lnTo>
                    <a:lnTo>
                      <a:pt x="102" y="353"/>
                    </a:lnTo>
                    <a:lnTo>
                      <a:pt x="99" y="354"/>
                    </a:lnTo>
                    <a:lnTo>
                      <a:pt x="97" y="355"/>
                    </a:lnTo>
                    <a:lnTo>
                      <a:pt x="95" y="356"/>
                    </a:lnTo>
                    <a:lnTo>
                      <a:pt x="93" y="357"/>
                    </a:lnTo>
                    <a:lnTo>
                      <a:pt x="90" y="357"/>
                    </a:lnTo>
                    <a:lnTo>
                      <a:pt x="88" y="358"/>
                    </a:lnTo>
                    <a:lnTo>
                      <a:pt x="86" y="359"/>
                    </a:lnTo>
                    <a:lnTo>
                      <a:pt x="83" y="359"/>
                    </a:lnTo>
                    <a:lnTo>
                      <a:pt x="80" y="360"/>
                    </a:lnTo>
                    <a:lnTo>
                      <a:pt x="79" y="361"/>
                    </a:lnTo>
                    <a:lnTo>
                      <a:pt x="75" y="363"/>
                    </a:lnTo>
                    <a:lnTo>
                      <a:pt x="71" y="366"/>
                    </a:lnTo>
                    <a:lnTo>
                      <a:pt x="68" y="369"/>
                    </a:lnTo>
                    <a:lnTo>
                      <a:pt x="66" y="373"/>
                    </a:lnTo>
                    <a:lnTo>
                      <a:pt x="63" y="376"/>
                    </a:lnTo>
                    <a:lnTo>
                      <a:pt x="61" y="380"/>
                    </a:lnTo>
                    <a:lnTo>
                      <a:pt x="58" y="382"/>
                    </a:lnTo>
                    <a:lnTo>
                      <a:pt x="56" y="385"/>
                    </a:lnTo>
                    <a:lnTo>
                      <a:pt x="54" y="386"/>
                    </a:lnTo>
                    <a:lnTo>
                      <a:pt x="52" y="386"/>
                    </a:lnTo>
                    <a:lnTo>
                      <a:pt x="46" y="385"/>
                    </a:lnTo>
                    <a:lnTo>
                      <a:pt x="39" y="385"/>
                    </a:lnTo>
                    <a:lnTo>
                      <a:pt x="33" y="386"/>
                    </a:lnTo>
                    <a:lnTo>
                      <a:pt x="28" y="388"/>
                    </a:lnTo>
                    <a:lnTo>
                      <a:pt x="23" y="391"/>
                    </a:lnTo>
                    <a:lnTo>
                      <a:pt x="18" y="395"/>
                    </a:lnTo>
                    <a:lnTo>
                      <a:pt x="14" y="399"/>
                    </a:lnTo>
                    <a:lnTo>
                      <a:pt x="11" y="404"/>
                    </a:lnTo>
                    <a:lnTo>
                      <a:pt x="7" y="408"/>
                    </a:lnTo>
                    <a:lnTo>
                      <a:pt x="3" y="413"/>
                    </a:lnTo>
                    <a:lnTo>
                      <a:pt x="1" y="417"/>
                    </a:lnTo>
                    <a:lnTo>
                      <a:pt x="0" y="421"/>
                    </a:lnTo>
                    <a:lnTo>
                      <a:pt x="0" y="426"/>
                    </a:lnTo>
                    <a:lnTo>
                      <a:pt x="1" y="429"/>
                    </a:lnTo>
                    <a:lnTo>
                      <a:pt x="2" y="433"/>
                    </a:lnTo>
                    <a:lnTo>
                      <a:pt x="5" y="437"/>
                    </a:lnTo>
                    <a:lnTo>
                      <a:pt x="8" y="441"/>
                    </a:lnTo>
                    <a:lnTo>
                      <a:pt x="12" y="443"/>
                    </a:lnTo>
                    <a:lnTo>
                      <a:pt x="16" y="445"/>
                    </a:lnTo>
                    <a:lnTo>
                      <a:pt x="20" y="447"/>
                    </a:lnTo>
                    <a:lnTo>
                      <a:pt x="39" y="452"/>
                    </a:lnTo>
                    <a:lnTo>
                      <a:pt x="58" y="453"/>
                    </a:lnTo>
                    <a:lnTo>
                      <a:pt x="77" y="452"/>
                    </a:lnTo>
                    <a:lnTo>
                      <a:pt x="96" y="451"/>
                    </a:lnTo>
                    <a:lnTo>
                      <a:pt x="115" y="448"/>
                    </a:lnTo>
                    <a:lnTo>
                      <a:pt x="134" y="446"/>
                    </a:lnTo>
                    <a:lnTo>
                      <a:pt x="153" y="445"/>
                    </a:lnTo>
                    <a:lnTo>
                      <a:pt x="172" y="445"/>
                    </a:lnTo>
                    <a:lnTo>
                      <a:pt x="190" y="447"/>
                    </a:lnTo>
                    <a:lnTo>
                      <a:pt x="209" y="452"/>
                    </a:lnTo>
                    <a:lnTo>
                      <a:pt x="213" y="453"/>
                    </a:lnTo>
                    <a:lnTo>
                      <a:pt x="216" y="456"/>
                    </a:lnTo>
                    <a:lnTo>
                      <a:pt x="217" y="460"/>
                    </a:lnTo>
                    <a:lnTo>
                      <a:pt x="219" y="464"/>
                    </a:lnTo>
                    <a:lnTo>
                      <a:pt x="220" y="467"/>
                    </a:lnTo>
                    <a:lnTo>
                      <a:pt x="222" y="471"/>
                    </a:lnTo>
                    <a:lnTo>
                      <a:pt x="223" y="475"/>
                    </a:lnTo>
                    <a:lnTo>
                      <a:pt x="226" y="479"/>
                    </a:lnTo>
                    <a:lnTo>
                      <a:pt x="229" y="482"/>
                    </a:lnTo>
                    <a:lnTo>
                      <a:pt x="234" y="484"/>
                    </a:lnTo>
                    <a:lnTo>
                      <a:pt x="239" y="486"/>
                    </a:lnTo>
                    <a:lnTo>
                      <a:pt x="245" y="490"/>
                    </a:lnTo>
                    <a:lnTo>
                      <a:pt x="252" y="493"/>
                    </a:lnTo>
                    <a:lnTo>
                      <a:pt x="258" y="496"/>
                    </a:lnTo>
                    <a:lnTo>
                      <a:pt x="264" y="499"/>
                    </a:lnTo>
                    <a:lnTo>
                      <a:pt x="271" y="500"/>
                    </a:lnTo>
                    <a:lnTo>
                      <a:pt x="277" y="500"/>
                    </a:lnTo>
                    <a:lnTo>
                      <a:pt x="282" y="499"/>
                    </a:lnTo>
                    <a:lnTo>
                      <a:pt x="286" y="496"/>
                    </a:lnTo>
                    <a:lnTo>
                      <a:pt x="290" y="491"/>
                    </a:lnTo>
                    <a:lnTo>
                      <a:pt x="292" y="487"/>
                    </a:lnTo>
                    <a:lnTo>
                      <a:pt x="293" y="484"/>
                    </a:lnTo>
                    <a:lnTo>
                      <a:pt x="295" y="480"/>
                    </a:lnTo>
                    <a:lnTo>
                      <a:pt x="296" y="477"/>
                    </a:lnTo>
                    <a:lnTo>
                      <a:pt x="298" y="475"/>
                    </a:lnTo>
                    <a:lnTo>
                      <a:pt x="300" y="473"/>
                    </a:lnTo>
                    <a:lnTo>
                      <a:pt x="302" y="471"/>
                    </a:lnTo>
                    <a:lnTo>
                      <a:pt x="305" y="470"/>
                    </a:lnTo>
                    <a:lnTo>
                      <a:pt x="309" y="469"/>
                    </a:lnTo>
                    <a:lnTo>
                      <a:pt x="313" y="469"/>
                    </a:lnTo>
                    <a:lnTo>
                      <a:pt x="322" y="471"/>
                    </a:lnTo>
                    <a:lnTo>
                      <a:pt x="330" y="473"/>
                    </a:lnTo>
                    <a:lnTo>
                      <a:pt x="338" y="476"/>
                    </a:lnTo>
                    <a:lnTo>
                      <a:pt x="346" y="480"/>
                    </a:lnTo>
                    <a:lnTo>
                      <a:pt x="353" y="484"/>
                    </a:lnTo>
                    <a:lnTo>
                      <a:pt x="360" y="488"/>
                    </a:lnTo>
                    <a:lnTo>
                      <a:pt x="368" y="491"/>
                    </a:lnTo>
                    <a:lnTo>
                      <a:pt x="376" y="494"/>
                    </a:lnTo>
                    <a:lnTo>
                      <a:pt x="385" y="495"/>
                    </a:lnTo>
                    <a:lnTo>
                      <a:pt x="394" y="495"/>
                    </a:lnTo>
                    <a:lnTo>
                      <a:pt x="397" y="493"/>
                    </a:lnTo>
                    <a:lnTo>
                      <a:pt x="401" y="492"/>
                    </a:lnTo>
                    <a:lnTo>
                      <a:pt x="404" y="490"/>
                    </a:lnTo>
                    <a:lnTo>
                      <a:pt x="407" y="486"/>
                    </a:lnTo>
                    <a:lnTo>
                      <a:pt x="408" y="483"/>
                    </a:lnTo>
                    <a:lnTo>
                      <a:pt x="409" y="480"/>
                    </a:lnTo>
                    <a:lnTo>
                      <a:pt x="410" y="476"/>
                    </a:lnTo>
                    <a:lnTo>
                      <a:pt x="410" y="472"/>
                    </a:lnTo>
                    <a:lnTo>
                      <a:pt x="410" y="467"/>
                    </a:lnTo>
                    <a:lnTo>
                      <a:pt x="410" y="464"/>
                    </a:lnTo>
                    <a:lnTo>
                      <a:pt x="414" y="464"/>
                    </a:lnTo>
                    <a:lnTo>
                      <a:pt x="419" y="464"/>
                    </a:lnTo>
                    <a:lnTo>
                      <a:pt x="424" y="464"/>
                    </a:lnTo>
                    <a:lnTo>
                      <a:pt x="429" y="464"/>
                    </a:lnTo>
                    <a:lnTo>
                      <a:pt x="433" y="464"/>
                    </a:lnTo>
                    <a:lnTo>
                      <a:pt x="438" y="463"/>
                    </a:lnTo>
                    <a:lnTo>
                      <a:pt x="442" y="461"/>
                    </a:lnTo>
                    <a:lnTo>
                      <a:pt x="447" y="460"/>
                    </a:lnTo>
                    <a:lnTo>
                      <a:pt x="451" y="458"/>
                    </a:lnTo>
                    <a:lnTo>
                      <a:pt x="455" y="455"/>
                    </a:lnTo>
                    <a:lnTo>
                      <a:pt x="460" y="451"/>
                    </a:lnTo>
                    <a:lnTo>
                      <a:pt x="464" y="446"/>
                    </a:lnTo>
                    <a:lnTo>
                      <a:pt x="467" y="441"/>
                    </a:lnTo>
                    <a:lnTo>
                      <a:pt x="470" y="436"/>
                    </a:lnTo>
                    <a:lnTo>
                      <a:pt x="471" y="429"/>
                    </a:lnTo>
                    <a:lnTo>
                      <a:pt x="472" y="423"/>
                    </a:lnTo>
                    <a:lnTo>
                      <a:pt x="471" y="417"/>
                    </a:lnTo>
                    <a:lnTo>
                      <a:pt x="470" y="411"/>
                    </a:lnTo>
                    <a:lnTo>
                      <a:pt x="469" y="405"/>
                    </a:lnTo>
                    <a:lnTo>
                      <a:pt x="467" y="399"/>
                    </a:lnTo>
                    <a:lnTo>
                      <a:pt x="481" y="397"/>
                    </a:lnTo>
                    <a:lnTo>
                      <a:pt x="494" y="391"/>
                    </a:lnTo>
                    <a:lnTo>
                      <a:pt x="504" y="383"/>
                    </a:lnTo>
                    <a:lnTo>
                      <a:pt x="513" y="372"/>
                    </a:lnTo>
                    <a:lnTo>
                      <a:pt x="520" y="361"/>
                    </a:lnTo>
                    <a:lnTo>
                      <a:pt x="524" y="347"/>
                    </a:lnTo>
                    <a:lnTo>
                      <a:pt x="527" y="334"/>
                    </a:lnTo>
                    <a:lnTo>
                      <a:pt x="528" y="319"/>
                    </a:lnTo>
                    <a:lnTo>
                      <a:pt x="527" y="304"/>
                    </a:lnTo>
                    <a:lnTo>
                      <a:pt x="525" y="290"/>
                    </a:lnTo>
                    <a:lnTo>
                      <a:pt x="524" y="286"/>
                    </a:lnTo>
                    <a:lnTo>
                      <a:pt x="526" y="283"/>
                    </a:lnTo>
                    <a:lnTo>
                      <a:pt x="527" y="280"/>
                    </a:lnTo>
                    <a:lnTo>
                      <a:pt x="530" y="277"/>
                    </a:lnTo>
                    <a:lnTo>
                      <a:pt x="533" y="274"/>
                    </a:lnTo>
                    <a:lnTo>
                      <a:pt x="536" y="272"/>
                    </a:lnTo>
                    <a:lnTo>
                      <a:pt x="539" y="269"/>
                    </a:lnTo>
                    <a:lnTo>
                      <a:pt x="542" y="266"/>
                    </a:lnTo>
                    <a:lnTo>
                      <a:pt x="543" y="263"/>
                    </a:lnTo>
                    <a:lnTo>
                      <a:pt x="545" y="259"/>
                    </a:lnTo>
                    <a:lnTo>
                      <a:pt x="546" y="252"/>
                    </a:lnTo>
                    <a:lnTo>
                      <a:pt x="545" y="245"/>
                    </a:lnTo>
                    <a:lnTo>
                      <a:pt x="543" y="239"/>
                    </a:lnTo>
                    <a:lnTo>
                      <a:pt x="541" y="233"/>
                    </a:lnTo>
                    <a:lnTo>
                      <a:pt x="537" y="227"/>
                    </a:lnTo>
                    <a:lnTo>
                      <a:pt x="534" y="222"/>
                    </a:lnTo>
                    <a:lnTo>
                      <a:pt x="528" y="217"/>
                    </a:lnTo>
                    <a:lnTo>
                      <a:pt x="523" y="214"/>
                    </a:lnTo>
                    <a:lnTo>
                      <a:pt x="516" y="211"/>
                    </a:lnTo>
                    <a:lnTo>
                      <a:pt x="509" y="208"/>
                    </a:lnTo>
                    <a:lnTo>
                      <a:pt x="514" y="205"/>
                    </a:lnTo>
                    <a:lnTo>
                      <a:pt x="518" y="201"/>
                    </a:lnTo>
                    <a:lnTo>
                      <a:pt x="524" y="197"/>
                    </a:lnTo>
                    <a:lnTo>
                      <a:pt x="528" y="192"/>
                    </a:lnTo>
                    <a:lnTo>
                      <a:pt x="534" y="189"/>
                    </a:lnTo>
                    <a:lnTo>
                      <a:pt x="537" y="185"/>
                    </a:lnTo>
                    <a:lnTo>
                      <a:pt x="541" y="180"/>
                    </a:lnTo>
                    <a:lnTo>
                      <a:pt x="544" y="175"/>
                    </a:lnTo>
                    <a:lnTo>
                      <a:pt x="546" y="170"/>
                    </a:lnTo>
                    <a:lnTo>
                      <a:pt x="547" y="163"/>
                    </a:lnTo>
                    <a:lnTo>
                      <a:pt x="546" y="156"/>
                    </a:lnTo>
                    <a:lnTo>
                      <a:pt x="544" y="151"/>
                    </a:lnTo>
                    <a:lnTo>
                      <a:pt x="540" y="145"/>
                    </a:lnTo>
                    <a:lnTo>
                      <a:pt x="535" y="141"/>
                    </a:lnTo>
                    <a:lnTo>
                      <a:pt x="530" y="138"/>
                    </a:lnTo>
                    <a:lnTo>
                      <a:pt x="524" y="134"/>
                    </a:lnTo>
                    <a:lnTo>
                      <a:pt x="518" y="130"/>
                    </a:lnTo>
                    <a:lnTo>
                      <a:pt x="514" y="126"/>
                    </a:lnTo>
                    <a:lnTo>
                      <a:pt x="511" y="122"/>
                    </a:lnTo>
                    <a:lnTo>
                      <a:pt x="509" y="116"/>
                    </a:lnTo>
                    <a:lnTo>
                      <a:pt x="509" y="113"/>
                    </a:lnTo>
                    <a:lnTo>
                      <a:pt x="511" y="110"/>
                    </a:lnTo>
                    <a:lnTo>
                      <a:pt x="513" y="106"/>
                    </a:lnTo>
                    <a:lnTo>
                      <a:pt x="515" y="101"/>
                    </a:lnTo>
                    <a:lnTo>
                      <a:pt x="518" y="97"/>
                    </a:lnTo>
                    <a:lnTo>
                      <a:pt x="521" y="93"/>
                    </a:lnTo>
                    <a:lnTo>
                      <a:pt x="522" y="88"/>
                    </a:lnTo>
                    <a:lnTo>
                      <a:pt x="524" y="84"/>
                    </a:lnTo>
                    <a:lnTo>
                      <a:pt x="524" y="79"/>
                    </a:lnTo>
                    <a:lnTo>
                      <a:pt x="523" y="75"/>
                    </a:lnTo>
                    <a:lnTo>
                      <a:pt x="519" y="67"/>
                    </a:lnTo>
                    <a:lnTo>
                      <a:pt x="514" y="60"/>
                    </a:lnTo>
                    <a:lnTo>
                      <a:pt x="508" y="54"/>
                    </a:lnTo>
                    <a:lnTo>
                      <a:pt x="502" y="49"/>
                    </a:lnTo>
                    <a:lnTo>
                      <a:pt x="496" y="43"/>
                    </a:lnTo>
                    <a:lnTo>
                      <a:pt x="488" y="39"/>
                    </a:lnTo>
                    <a:lnTo>
                      <a:pt x="480" y="34"/>
                    </a:lnTo>
                    <a:lnTo>
                      <a:pt x="473" y="30"/>
                    </a:lnTo>
                    <a:lnTo>
                      <a:pt x="466" y="24"/>
                    </a:lnTo>
                    <a:lnTo>
                      <a:pt x="458" y="19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6" name="Freeform 738"/>
              <p:cNvSpPr>
                <a:spLocks noChangeAspect="1"/>
              </p:cNvSpPr>
              <p:nvPr/>
            </p:nvSpPr>
            <p:spPr bwMode="auto">
              <a:xfrm>
                <a:off x="5734" y="1110"/>
                <a:ext cx="262" cy="240"/>
              </a:xfrm>
              <a:custGeom>
                <a:avLst/>
                <a:gdLst>
                  <a:gd name="T0" fmla="*/ 62 w 536"/>
                  <a:gd name="T1" fmla="*/ 26 h 492"/>
                  <a:gd name="T2" fmla="*/ 63 w 536"/>
                  <a:gd name="T3" fmla="*/ 29 h 492"/>
                  <a:gd name="T4" fmla="*/ 61 w 536"/>
                  <a:gd name="T5" fmla="*/ 32 h 492"/>
                  <a:gd name="T6" fmla="*/ 61 w 536"/>
                  <a:gd name="T7" fmla="*/ 35 h 492"/>
                  <a:gd name="T8" fmla="*/ 58 w 536"/>
                  <a:gd name="T9" fmla="*/ 43 h 492"/>
                  <a:gd name="T10" fmla="*/ 54 w 536"/>
                  <a:gd name="T11" fmla="*/ 47 h 492"/>
                  <a:gd name="T12" fmla="*/ 53 w 536"/>
                  <a:gd name="T13" fmla="*/ 51 h 492"/>
                  <a:gd name="T14" fmla="*/ 51 w 536"/>
                  <a:gd name="T15" fmla="*/ 53 h 492"/>
                  <a:gd name="T16" fmla="*/ 47 w 536"/>
                  <a:gd name="T17" fmla="*/ 53 h 492"/>
                  <a:gd name="T18" fmla="*/ 47 w 536"/>
                  <a:gd name="T19" fmla="*/ 55 h 492"/>
                  <a:gd name="T20" fmla="*/ 45 w 536"/>
                  <a:gd name="T21" fmla="*/ 57 h 492"/>
                  <a:gd name="T22" fmla="*/ 41 w 536"/>
                  <a:gd name="T23" fmla="*/ 55 h 492"/>
                  <a:gd name="T24" fmla="*/ 36 w 536"/>
                  <a:gd name="T25" fmla="*/ 53 h 492"/>
                  <a:gd name="T26" fmla="*/ 34 w 536"/>
                  <a:gd name="T27" fmla="*/ 55 h 492"/>
                  <a:gd name="T28" fmla="*/ 33 w 536"/>
                  <a:gd name="T29" fmla="*/ 57 h 492"/>
                  <a:gd name="T30" fmla="*/ 29 w 536"/>
                  <a:gd name="T31" fmla="*/ 56 h 492"/>
                  <a:gd name="T32" fmla="*/ 26 w 536"/>
                  <a:gd name="T33" fmla="*/ 55 h 492"/>
                  <a:gd name="T34" fmla="*/ 25 w 536"/>
                  <a:gd name="T35" fmla="*/ 52 h 492"/>
                  <a:gd name="T36" fmla="*/ 18 w 536"/>
                  <a:gd name="T37" fmla="*/ 51 h 492"/>
                  <a:gd name="T38" fmla="*/ 4 w 536"/>
                  <a:gd name="T39" fmla="*/ 51 h 492"/>
                  <a:gd name="T40" fmla="*/ 0 w 536"/>
                  <a:gd name="T41" fmla="*/ 50 h 492"/>
                  <a:gd name="T42" fmla="*/ 0 w 536"/>
                  <a:gd name="T43" fmla="*/ 47 h 492"/>
                  <a:gd name="T44" fmla="*/ 2 w 536"/>
                  <a:gd name="T45" fmla="*/ 45 h 492"/>
                  <a:gd name="T46" fmla="*/ 6 w 536"/>
                  <a:gd name="T47" fmla="*/ 44 h 492"/>
                  <a:gd name="T48" fmla="*/ 8 w 536"/>
                  <a:gd name="T49" fmla="*/ 43 h 492"/>
                  <a:gd name="T50" fmla="*/ 9 w 536"/>
                  <a:gd name="T51" fmla="*/ 41 h 492"/>
                  <a:gd name="T52" fmla="*/ 11 w 536"/>
                  <a:gd name="T53" fmla="*/ 40 h 492"/>
                  <a:gd name="T54" fmla="*/ 12 w 536"/>
                  <a:gd name="T55" fmla="*/ 40 h 492"/>
                  <a:gd name="T56" fmla="*/ 13 w 536"/>
                  <a:gd name="T57" fmla="*/ 39 h 492"/>
                  <a:gd name="T58" fmla="*/ 16 w 536"/>
                  <a:gd name="T59" fmla="*/ 38 h 492"/>
                  <a:gd name="T60" fmla="*/ 19 w 536"/>
                  <a:gd name="T61" fmla="*/ 36 h 492"/>
                  <a:gd name="T62" fmla="*/ 22 w 536"/>
                  <a:gd name="T63" fmla="*/ 31 h 492"/>
                  <a:gd name="T64" fmla="*/ 25 w 536"/>
                  <a:gd name="T65" fmla="*/ 26 h 492"/>
                  <a:gd name="T66" fmla="*/ 27 w 536"/>
                  <a:gd name="T67" fmla="*/ 20 h 492"/>
                  <a:gd name="T68" fmla="*/ 32 w 536"/>
                  <a:gd name="T69" fmla="*/ 17 h 492"/>
                  <a:gd name="T70" fmla="*/ 32 w 536"/>
                  <a:gd name="T71" fmla="*/ 17 h 492"/>
                  <a:gd name="T72" fmla="*/ 32 w 536"/>
                  <a:gd name="T73" fmla="*/ 14 h 492"/>
                  <a:gd name="T74" fmla="*/ 39 w 536"/>
                  <a:gd name="T75" fmla="*/ 7 h 492"/>
                  <a:gd name="T76" fmla="*/ 43 w 536"/>
                  <a:gd name="T77" fmla="*/ 7 h 492"/>
                  <a:gd name="T78" fmla="*/ 43 w 536"/>
                  <a:gd name="T79" fmla="*/ 6 h 492"/>
                  <a:gd name="T80" fmla="*/ 43 w 536"/>
                  <a:gd name="T81" fmla="*/ 5 h 492"/>
                  <a:gd name="T82" fmla="*/ 44 w 536"/>
                  <a:gd name="T83" fmla="*/ 2 h 492"/>
                  <a:gd name="T84" fmla="*/ 46 w 536"/>
                  <a:gd name="T85" fmla="*/ 0 h 492"/>
                  <a:gd name="T86" fmla="*/ 50 w 536"/>
                  <a:gd name="T87" fmla="*/ 0 h 492"/>
                  <a:gd name="T88" fmla="*/ 51 w 536"/>
                  <a:gd name="T89" fmla="*/ 1 h 492"/>
                  <a:gd name="T90" fmla="*/ 53 w 536"/>
                  <a:gd name="T91" fmla="*/ 2 h 492"/>
                  <a:gd name="T92" fmla="*/ 57 w 536"/>
                  <a:gd name="T93" fmla="*/ 5 h 492"/>
                  <a:gd name="T94" fmla="*/ 60 w 536"/>
                  <a:gd name="T95" fmla="*/ 8 h 492"/>
                  <a:gd name="T96" fmla="*/ 60 w 536"/>
                  <a:gd name="T97" fmla="*/ 9 h 492"/>
                  <a:gd name="T98" fmla="*/ 60 w 536"/>
                  <a:gd name="T99" fmla="*/ 10 h 492"/>
                  <a:gd name="T100" fmla="*/ 58 w 536"/>
                  <a:gd name="T101" fmla="*/ 12 h 492"/>
                  <a:gd name="T102" fmla="*/ 58 w 536"/>
                  <a:gd name="T103" fmla="*/ 13 h 492"/>
                  <a:gd name="T104" fmla="*/ 58 w 536"/>
                  <a:gd name="T105" fmla="*/ 13 h 492"/>
                  <a:gd name="T106" fmla="*/ 60 w 536"/>
                  <a:gd name="T107" fmla="*/ 15 h 492"/>
                  <a:gd name="T108" fmla="*/ 63 w 536"/>
                  <a:gd name="T109" fmla="*/ 18 h 492"/>
                  <a:gd name="T110" fmla="*/ 63 w 536"/>
                  <a:gd name="T111" fmla="*/ 19 h 492"/>
                  <a:gd name="T112" fmla="*/ 63 w 536"/>
                  <a:gd name="T113" fmla="*/ 19 h 492"/>
                  <a:gd name="T114" fmla="*/ 60 w 536"/>
                  <a:gd name="T115" fmla="*/ 22 h 4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6"/>
                  <a:gd name="T175" fmla="*/ 0 h 492"/>
                  <a:gd name="T176" fmla="*/ 536 w 536"/>
                  <a:gd name="T177" fmla="*/ 492 h 4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6" h="492">
                    <a:moveTo>
                      <a:pt x="498" y="206"/>
                    </a:moveTo>
                    <a:lnTo>
                      <a:pt x="504" y="208"/>
                    </a:lnTo>
                    <a:lnTo>
                      <a:pt x="511" y="211"/>
                    </a:lnTo>
                    <a:lnTo>
                      <a:pt x="517" y="214"/>
                    </a:lnTo>
                    <a:lnTo>
                      <a:pt x="522" y="219"/>
                    </a:lnTo>
                    <a:lnTo>
                      <a:pt x="527" y="223"/>
                    </a:lnTo>
                    <a:lnTo>
                      <a:pt x="530" y="228"/>
                    </a:lnTo>
                    <a:lnTo>
                      <a:pt x="533" y="234"/>
                    </a:lnTo>
                    <a:lnTo>
                      <a:pt x="535" y="241"/>
                    </a:lnTo>
                    <a:lnTo>
                      <a:pt x="535" y="247"/>
                    </a:lnTo>
                    <a:lnTo>
                      <a:pt x="534" y="254"/>
                    </a:lnTo>
                    <a:lnTo>
                      <a:pt x="533" y="258"/>
                    </a:lnTo>
                    <a:lnTo>
                      <a:pt x="531" y="261"/>
                    </a:lnTo>
                    <a:lnTo>
                      <a:pt x="529" y="264"/>
                    </a:lnTo>
                    <a:lnTo>
                      <a:pt x="526" y="266"/>
                    </a:lnTo>
                    <a:lnTo>
                      <a:pt x="523" y="269"/>
                    </a:lnTo>
                    <a:lnTo>
                      <a:pt x="520" y="272"/>
                    </a:lnTo>
                    <a:lnTo>
                      <a:pt x="517" y="275"/>
                    </a:lnTo>
                    <a:lnTo>
                      <a:pt x="516" y="278"/>
                    </a:lnTo>
                    <a:lnTo>
                      <a:pt x="515" y="281"/>
                    </a:lnTo>
                    <a:lnTo>
                      <a:pt x="515" y="284"/>
                    </a:lnTo>
                    <a:lnTo>
                      <a:pt x="517" y="298"/>
                    </a:lnTo>
                    <a:lnTo>
                      <a:pt x="518" y="313"/>
                    </a:lnTo>
                    <a:lnTo>
                      <a:pt x="517" y="327"/>
                    </a:lnTo>
                    <a:lnTo>
                      <a:pt x="514" y="341"/>
                    </a:lnTo>
                    <a:lnTo>
                      <a:pt x="508" y="354"/>
                    </a:lnTo>
                    <a:lnTo>
                      <a:pt x="501" y="366"/>
                    </a:lnTo>
                    <a:lnTo>
                      <a:pt x="493" y="376"/>
                    </a:lnTo>
                    <a:lnTo>
                      <a:pt x="482" y="384"/>
                    </a:lnTo>
                    <a:lnTo>
                      <a:pt x="470" y="390"/>
                    </a:lnTo>
                    <a:lnTo>
                      <a:pt x="455" y="392"/>
                    </a:lnTo>
                    <a:lnTo>
                      <a:pt x="457" y="398"/>
                    </a:lnTo>
                    <a:lnTo>
                      <a:pt x="460" y="404"/>
                    </a:lnTo>
                    <a:lnTo>
                      <a:pt x="460" y="410"/>
                    </a:lnTo>
                    <a:lnTo>
                      <a:pt x="461" y="415"/>
                    </a:lnTo>
                    <a:lnTo>
                      <a:pt x="461" y="421"/>
                    </a:lnTo>
                    <a:lnTo>
                      <a:pt x="460" y="427"/>
                    </a:lnTo>
                    <a:lnTo>
                      <a:pt x="458" y="432"/>
                    </a:lnTo>
                    <a:lnTo>
                      <a:pt x="455" y="437"/>
                    </a:lnTo>
                    <a:lnTo>
                      <a:pt x="451" y="442"/>
                    </a:lnTo>
                    <a:lnTo>
                      <a:pt x="447" y="446"/>
                    </a:lnTo>
                    <a:lnTo>
                      <a:pt x="443" y="449"/>
                    </a:lnTo>
                    <a:lnTo>
                      <a:pt x="438" y="450"/>
                    </a:lnTo>
                    <a:lnTo>
                      <a:pt x="435" y="453"/>
                    </a:lnTo>
                    <a:lnTo>
                      <a:pt x="430" y="453"/>
                    </a:lnTo>
                    <a:lnTo>
                      <a:pt x="425" y="454"/>
                    </a:lnTo>
                    <a:lnTo>
                      <a:pt x="421" y="455"/>
                    </a:lnTo>
                    <a:lnTo>
                      <a:pt x="416" y="456"/>
                    </a:lnTo>
                    <a:lnTo>
                      <a:pt x="411" y="456"/>
                    </a:lnTo>
                    <a:lnTo>
                      <a:pt x="406" y="455"/>
                    </a:lnTo>
                    <a:lnTo>
                      <a:pt x="402" y="455"/>
                    </a:lnTo>
                    <a:lnTo>
                      <a:pt x="402" y="459"/>
                    </a:lnTo>
                    <a:lnTo>
                      <a:pt x="402" y="462"/>
                    </a:lnTo>
                    <a:lnTo>
                      <a:pt x="402" y="466"/>
                    </a:lnTo>
                    <a:lnTo>
                      <a:pt x="401" y="470"/>
                    </a:lnTo>
                    <a:lnTo>
                      <a:pt x="400" y="474"/>
                    </a:lnTo>
                    <a:lnTo>
                      <a:pt x="399" y="477"/>
                    </a:lnTo>
                    <a:lnTo>
                      <a:pt x="397" y="480"/>
                    </a:lnTo>
                    <a:lnTo>
                      <a:pt x="393" y="482"/>
                    </a:lnTo>
                    <a:lnTo>
                      <a:pt x="390" y="484"/>
                    </a:lnTo>
                    <a:lnTo>
                      <a:pt x="386" y="485"/>
                    </a:lnTo>
                    <a:lnTo>
                      <a:pt x="378" y="485"/>
                    </a:lnTo>
                    <a:lnTo>
                      <a:pt x="369" y="485"/>
                    </a:lnTo>
                    <a:lnTo>
                      <a:pt x="361" y="481"/>
                    </a:lnTo>
                    <a:lnTo>
                      <a:pt x="353" y="478"/>
                    </a:lnTo>
                    <a:lnTo>
                      <a:pt x="346" y="475"/>
                    </a:lnTo>
                    <a:lnTo>
                      <a:pt x="339" y="471"/>
                    </a:lnTo>
                    <a:lnTo>
                      <a:pt x="331" y="467"/>
                    </a:lnTo>
                    <a:lnTo>
                      <a:pt x="324" y="463"/>
                    </a:lnTo>
                    <a:lnTo>
                      <a:pt x="316" y="461"/>
                    </a:lnTo>
                    <a:lnTo>
                      <a:pt x="308" y="460"/>
                    </a:lnTo>
                    <a:lnTo>
                      <a:pt x="303" y="460"/>
                    </a:lnTo>
                    <a:lnTo>
                      <a:pt x="300" y="461"/>
                    </a:lnTo>
                    <a:lnTo>
                      <a:pt x="297" y="462"/>
                    </a:lnTo>
                    <a:lnTo>
                      <a:pt x="295" y="463"/>
                    </a:lnTo>
                    <a:lnTo>
                      <a:pt x="292" y="466"/>
                    </a:lnTo>
                    <a:lnTo>
                      <a:pt x="291" y="469"/>
                    </a:lnTo>
                    <a:lnTo>
                      <a:pt x="289" y="471"/>
                    </a:lnTo>
                    <a:lnTo>
                      <a:pt x="288" y="475"/>
                    </a:lnTo>
                    <a:lnTo>
                      <a:pt x="286" y="478"/>
                    </a:lnTo>
                    <a:lnTo>
                      <a:pt x="285" y="481"/>
                    </a:lnTo>
                    <a:lnTo>
                      <a:pt x="281" y="487"/>
                    </a:lnTo>
                    <a:lnTo>
                      <a:pt x="276" y="490"/>
                    </a:lnTo>
                    <a:lnTo>
                      <a:pt x="271" y="491"/>
                    </a:lnTo>
                    <a:lnTo>
                      <a:pt x="266" y="490"/>
                    </a:lnTo>
                    <a:lnTo>
                      <a:pt x="260" y="488"/>
                    </a:lnTo>
                    <a:lnTo>
                      <a:pt x="254" y="486"/>
                    </a:lnTo>
                    <a:lnTo>
                      <a:pt x="247" y="483"/>
                    </a:lnTo>
                    <a:lnTo>
                      <a:pt x="241" y="480"/>
                    </a:lnTo>
                    <a:lnTo>
                      <a:pt x="235" y="477"/>
                    </a:lnTo>
                    <a:lnTo>
                      <a:pt x="229" y="475"/>
                    </a:lnTo>
                    <a:lnTo>
                      <a:pt x="225" y="472"/>
                    </a:lnTo>
                    <a:lnTo>
                      <a:pt x="222" y="469"/>
                    </a:lnTo>
                    <a:lnTo>
                      <a:pt x="219" y="466"/>
                    </a:lnTo>
                    <a:lnTo>
                      <a:pt x="218" y="462"/>
                    </a:lnTo>
                    <a:lnTo>
                      <a:pt x="216" y="458"/>
                    </a:lnTo>
                    <a:lnTo>
                      <a:pt x="215" y="454"/>
                    </a:lnTo>
                    <a:lnTo>
                      <a:pt x="213" y="450"/>
                    </a:lnTo>
                    <a:lnTo>
                      <a:pt x="212" y="447"/>
                    </a:lnTo>
                    <a:lnTo>
                      <a:pt x="209" y="444"/>
                    </a:lnTo>
                    <a:lnTo>
                      <a:pt x="205" y="443"/>
                    </a:lnTo>
                    <a:lnTo>
                      <a:pt x="187" y="438"/>
                    </a:lnTo>
                    <a:lnTo>
                      <a:pt x="168" y="436"/>
                    </a:lnTo>
                    <a:lnTo>
                      <a:pt x="149" y="436"/>
                    </a:lnTo>
                    <a:lnTo>
                      <a:pt x="131" y="437"/>
                    </a:lnTo>
                    <a:lnTo>
                      <a:pt x="112" y="440"/>
                    </a:lnTo>
                    <a:lnTo>
                      <a:pt x="94" y="442"/>
                    </a:lnTo>
                    <a:lnTo>
                      <a:pt x="75" y="443"/>
                    </a:lnTo>
                    <a:lnTo>
                      <a:pt x="57" y="444"/>
                    </a:lnTo>
                    <a:lnTo>
                      <a:pt x="39" y="443"/>
                    </a:lnTo>
                    <a:lnTo>
                      <a:pt x="20" y="438"/>
                    </a:lnTo>
                    <a:lnTo>
                      <a:pt x="16" y="437"/>
                    </a:lnTo>
                    <a:lnTo>
                      <a:pt x="12" y="434"/>
                    </a:lnTo>
                    <a:lnTo>
                      <a:pt x="8" y="432"/>
                    </a:lnTo>
                    <a:lnTo>
                      <a:pt x="5" y="429"/>
                    </a:lnTo>
                    <a:lnTo>
                      <a:pt x="3" y="425"/>
                    </a:lnTo>
                    <a:lnTo>
                      <a:pt x="0" y="421"/>
                    </a:lnTo>
                    <a:lnTo>
                      <a:pt x="0" y="418"/>
                    </a:lnTo>
                    <a:lnTo>
                      <a:pt x="0" y="413"/>
                    </a:lnTo>
                    <a:lnTo>
                      <a:pt x="1" y="409"/>
                    </a:lnTo>
                    <a:lnTo>
                      <a:pt x="4" y="405"/>
                    </a:lnTo>
                    <a:lnTo>
                      <a:pt x="7" y="400"/>
                    </a:lnTo>
                    <a:lnTo>
                      <a:pt x="10" y="396"/>
                    </a:lnTo>
                    <a:lnTo>
                      <a:pt x="14" y="392"/>
                    </a:lnTo>
                    <a:lnTo>
                      <a:pt x="19" y="388"/>
                    </a:lnTo>
                    <a:lnTo>
                      <a:pt x="23" y="385"/>
                    </a:lnTo>
                    <a:lnTo>
                      <a:pt x="29" y="382"/>
                    </a:lnTo>
                    <a:lnTo>
                      <a:pt x="34" y="380"/>
                    </a:lnTo>
                    <a:lnTo>
                      <a:pt x="39" y="380"/>
                    </a:lnTo>
                    <a:lnTo>
                      <a:pt x="45" y="380"/>
                    </a:lnTo>
                    <a:lnTo>
                      <a:pt x="52" y="380"/>
                    </a:lnTo>
                    <a:lnTo>
                      <a:pt x="54" y="380"/>
                    </a:lnTo>
                    <a:lnTo>
                      <a:pt x="56" y="380"/>
                    </a:lnTo>
                    <a:lnTo>
                      <a:pt x="58" y="377"/>
                    </a:lnTo>
                    <a:lnTo>
                      <a:pt x="61" y="374"/>
                    </a:lnTo>
                    <a:lnTo>
                      <a:pt x="63" y="371"/>
                    </a:lnTo>
                    <a:lnTo>
                      <a:pt x="66" y="368"/>
                    </a:lnTo>
                    <a:lnTo>
                      <a:pt x="69" y="364"/>
                    </a:lnTo>
                    <a:lnTo>
                      <a:pt x="72" y="361"/>
                    </a:lnTo>
                    <a:lnTo>
                      <a:pt x="75" y="358"/>
                    </a:lnTo>
                    <a:lnTo>
                      <a:pt x="79" y="356"/>
                    </a:lnTo>
                    <a:lnTo>
                      <a:pt x="80" y="355"/>
                    </a:lnTo>
                    <a:lnTo>
                      <a:pt x="83" y="355"/>
                    </a:lnTo>
                    <a:lnTo>
                      <a:pt x="85" y="354"/>
                    </a:lnTo>
                    <a:lnTo>
                      <a:pt x="87" y="353"/>
                    </a:lnTo>
                    <a:lnTo>
                      <a:pt x="89" y="352"/>
                    </a:lnTo>
                    <a:lnTo>
                      <a:pt x="92" y="352"/>
                    </a:lnTo>
                    <a:lnTo>
                      <a:pt x="94" y="351"/>
                    </a:lnTo>
                    <a:lnTo>
                      <a:pt x="96" y="349"/>
                    </a:lnTo>
                    <a:lnTo>
                      <a:pt x="98" y="348"/>
                    </a:lnTo>
                    <a:lnTo>
                      <a:pt x="100" y="348"/>
                    </a:lnTo>
                    <a:lnTo>
                      <a:pt x="102" y="346"/>
                    </a:lnTo>
                    <a:lnTo>
                      <a:pt x="105" y="344"/>
                    </a:lnTo>
                    <a:lnTo>
                      <a:pt x="106" y="342"/>
                    </a:lnTo>
                    <a:lnTo>
                      <a:pt x="108" y="340"/>
                    </a:lnTo>
                    <a:lnTo>
                      <a:pt x="109" y="338"/>
                    </a:lnTo>
                    <a:lnTo>
                      <a:pt x="111" y="336"/>
                    </a:lnTo>
                    <a:lnTo>
                      <a:pt x="113" y="334"/>
                    </a:lnTo>
                    <a:lnTo>
                      <a:pt x="115" y="332"/>
                    </a:lnTo>
                    <a:lnTo>
                      <a:pt x="117" y="330"/>
                    </a:lnTo>
                    <a:lnTo>
                      <a:pt x="119" y="329"/>
                    </a:lnTo>
                    <a:lnTo>
                      <a:pt x="124" y="326"/>
                    </a:lnTo>
                    <a:lnTo>
                      <a:pt x="130" y="323"/>
                    </a:lnTo>
                    <a:lnTo>
                      <a:pt x="135" y="321"/>
                    </a:lnTo>
                    <a:lnTo>
                      <a:pt x="141" y="319"/>
                    </a:lnTo>
                    <a:lnTo>
                      <a:pt x="146" y="317"/>
                    </a:lnTo>
                    <a:lnTo>
                      <a:pt x="152" y="315"/>
                    </a:lnTo>
                    <a:lnTo>
                      <a:pt x="156" y="313"/>
                    </a:lnTo>
                    <a:lnTo>
                      <a:pt x="159" y="310"/>
                    </a:lnTo>
                    <a:lnTo>
                      <a:pt x="162" y="308"/>
                    </a:lnTo>
                    <a:lnTo>
                      <a:pt x="163" y="305"/>
                    </a:lnTo>
                    <a:lnTo>
                      <a:pt x="166" y="295"/>
                    </a:lnTo>
                    <a:lnTo>
                      <a:pt x="170" y="285"/>
                    </a:lnTo>
                    <a:lnTo>
                      <a:pt x="176" y="276"/>
                    </a:lnTo>
                    <a:lnTo>
                      <a:pt x="182" y="268"/>
                    </a:lnTo>
                    <a:lnTo>
                      <a:pt x="188" y="260"/>
                    </a:lnTo>
                    <a:lnTo>
                      <a:pt x="195" y="253"/>
                    </a:lnTo>
                    <a:lnTo>
                      <a:pt x="202" y="246"/>
                    </a:lnTo>
                    <a:lnTo>
                      <a:pt x="207" y="240"/>
                    </a:lnTo>
                    <a:lnTo>
                      <a:pt x="212" y="233"/>
                    </a:lnTo>
                    <a:lnTo>
                      <a:pt x="215" y="226"/>
                    </a:lnTo>
                    <a:lnTo>
                      <a:pt x="218" y="217"/>
                    </a:lnTo>
                    <a:lnTo>
                      <a:pt x="221" y="207"/>
                    </a:lnTo>
                    <a:lnTo>
                      <a:pt x="224" y="197"/>
                    </a:lnTo>
                    <a:lnTo>
                      <a:pt x="228" y="187"/>
                    </a:lnTo>
                    <a:lnTo>
                      <a:pt x="232" y="177"/>
                    </a:lnTo>
                    <a:lnTo>
                      <a:pt x="238" y="168"/>
                    </a:lnTo>
                    <a:lnTo>
                      <a:pt x="244" y="161"/>
                    </a:lnTo>
                    <a:lnTo>
                      <a:pt x="252" y="154"/>
                    </a:lnTo>
                    <a:lnTo>
                      <a:pt x="261" y="149"/>
                    </a:lnTo>
                    <a:lnTo>
                      <a:pt x="273" y="146"/>
                    </a:lnTo>
                    <a:lnTo>
                      <a:pt x="274" y="146"/>
                    </a:lnTo>
                    <a:lnTo>
                      <a:pt x="275" y="145"/>
                    </a:lnTo>
                    <a:lnTo>
                      <a:pt x="276" y="144"/>
                    </a:lnTo>
                    <a:lnTo>
                      <a:pt x="278" y="143"/>
                    </a:lnTo>
                    <a:lnTo>
                      <a:pt x="279" y="143"/>
                    </a:lnTo>
                    <a:lnTo>
                      <a:pt x="279" y="141"/>
                    </a:lnTo>
                    <a:lnTo>
                      <a:pt x="280" y="139"/>
                    </a:lnTo>
                    <a:lnTo>
                      <a:pt x="281" y="139"/>
                    </a:lnTo>
                    <a:lnTo>
                      <a:pt x="281" y="137"/>
                    </a:lnTo>
                    <a:lnTo>
                      <a:pt x="281" y="136"/>
                    </a:lnTo>
                    <a:lnTo>
                      <a:pt x="279" y="120"/>
                    </a:lnTo>
                    <a:lnTo>
                      <a:pt x="280" y="106"/>
                    </a:lnTo>
                    <a:lnTo>
                      <a:pt x="285" y="94"/>
                    </a:lnTo>
                    <a:lnTo>
                      <a:pt x="293" y="84"/>
                    </a:lnTo>
                    <a:lnTo>
                      <a:pt x="303" y="76"/>
                    </a:lnTo>
                    <a:lnTo>
                      <a:pt x="315" y="69"/>
                    </a:lnTo>
                    <a:lnTo>
                      <a:pt x="329" y="63"/>
                    </a:lnTo>
                    <a:lnTo>
                      <a:pt x="343" y="60"/>
                    </a:lnTo>
                    <a:lnTo>
                      <a:pt x="357" y="58"/>
                    </a:lnTo>
                    <a:lnTo>
                      <a:pt x="371" y="57"/>
                    </a:lnTo>
                    <a:lnTo>
                      <a:pt x="371" y="56"/>
                    </a:lnTo>
                    <a:lnTo>
                      <a:pt x="371" y="55"/>
                    </a:lnTo>
                    <a:lnTo>
                      <a:pt x="371" y="54"/>
                    </a:lnTo>
                    <a:lnTo>
                      <a:pt x="370" y="50"/>
                    </a:lnTo>
                    <a:lnTo>
                      <a:pt x="370" y="45"/>
                    </a:lnTo>
                    <a:lnTo>
                      <a:pt x="370" y="41"/>
                    </a:lnTo>
                    <a:lnTo>
                      <a:pt x="370" y="38"/>
                    </a:lnTo>
                    <a:lnTo>
                      <a:pt x="371" y="34"/>
                    </a:lnTo>
                    <a:lnTo>
                      <a:pt x="371" y="30"/>
                    </a:lnTo>
                    <a:lnTo>
                      <a:pt x="373" y="26"/>
                    </a:lnTo>
                    <a:lnTo>
                      <a:pt x="374" y="23"/>
                    </a:lnTo>
                    <a:lnTo>
                      <a:pt x="377" y="19"/>
                    </a:lnTo>
                    <a:lnTo>
                      <a:pt x="379" y="16"/>
                    </a:lnTo>
                    <a:lnTo>
                      <a:pt x="383" y="13"/>
                    </a:lnTo>
                    <a:lnTo>
                      <a:pt x="387" y="10"/>
                    </a:lnTo>
                    <a:lnTo>
                      <a:pt x="391" y="7"/>
                    </a:lnTo>
                    <a:lnTo>
                      <a:pt x="396" y="5"/>
                    </a:lnTo>
                    <a:lnTo>
                      <a:pt x="400" y="3"/>
                    </a:lnTo>
                    <a:lnTo>
                      <a:pt x="406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1" y="1"/>
                    </a:lnTo>
                    <a:lnTo>
                      <a:pt x="426" y="2"/>
                    </a:lnTo>
                    <a:lnTo>
                      <a:pt x="429" y="3"/>
                    </a:lnTo>
                    <a:lnTo>
                      <a:pt x="431" y="4"/>
                    </a:lnTo>
                    <a:lnTo>
                      <a:pt x="434" y="6"/>
                    </a:lnTo>
                    <a:lnTo>
                      <a:pt x="437" y="7"/>
                    </a:lnTo>
                    <a:lnTo>
                      <a:pt x="439" y="10"/>
                    </a:lnTo>
                    <a:lnTo>
                      <a:pt x="441" y="11"/>
                    </a:lnTo>
                    <a:lnTo>
                      <a:pt x="444" y="13"/>
                    </a:lnTo>
                    <a:lnTo>
                      <a:pt x="446" y="16"/>
                    </a:lnTo>
                    <a:lnTo>
                      <a:pt x="448" y="17"/>
                    </a:lnTo>
                    <a:lnTo>
                      <a:pt x="450" y="19"/>
                    </a:lnTo>
                    <a:lnTo>
                      <a:pt x="457" y="23"/>
                    </a:lnTo>
                    <a:lnTo>
                      <a:pt x="463" y="28"/>
                    </a:lnTo>
                    <a:lnTo>
                      <a:pt x="470" y="32"/>
                    </a:lnTo>
                    <a:lnTo>
                      <a:pt x="476" y="37"/>
                    </a:lnTo>
                    <a:lnTo>
                      <a:pt x="482" y="41"/>
                    </a:lnTo>
                    <a:lnTo>
                      <a:pt x="489" y="45"/>
                    </a:lnTo>
                    <a:lnTo>
                      <a:pt x="494" y="50"/>
                    </a:lnTo>
                    <a:lnTo>
                      <a:pt x="499" y="55"/>
                    </a:lnTo>
                    <a:lnTo>
                      <a:pt x="504" y="61"/>
                    </a:lnTo>
                    <a:lnTo>
                      <a:pt x="508" y="68"/>
                    </a:lnTo>
                    <a:lnTo>
                      <a:pt x="509" y="68"/>
                    </a:lnTo>
                    <a:lnTo>
                      <a:pt x="509" y="69"/>
                    </a:lnTo>
                    <a:lnTo>
                      <a:pt x="510" y="70"/>
                    </a:lnTo>
                    <a:lnTo>
                      <a:pt x="510" y="71"/>
                    </a:lnTo>
                    <a:lnTo>
                      <a:pt x="511" y="72"/>
                    </a:lnTo>
                    <a:lnTo>
                      <a:pt x="511" y="73"/>
                    </a:lnTo>
                    <a:lnTo>
                      <a:pt x="511" y="74"/>
                    </a:lnTo>
                    <a:lnTo>
                      <a:pt x="511" y="75"/>
                    </a:lnTo>
                    <a:lnTo>
                      <a:pt x="512" y="79"/>
                    </a:lnTo>
                    <a:lnTo>
                      <a:pt x="511" y="82"/>
                    </a:lnTo>
                    <a:lnTo>
                      <a:pt x="511" y="87"/>
                    </a:lnTo>
                    <a:lnTo>
                      <a:pt x="508" y="91"/>
                    </a:lnTo>
                    <a:lnTo>
                      <a:pt x="506" y="95"/>
                    </a:lnTo>
                    <a:lnTo>
                      <a:pt x="504" y="98"/>
                    </a:lnTo>
                    <a:lnTo>
                      <a:pt x="501" y="102"/>
                    </a:lnTo>
                    <a:lnTo>
                      <a:pt x="500" y="106"/>
                    </a:lnTo>
                    <a:lnTo>
                      <a:pt x="498" y="110"/>
                    </a:lnTo>
                    <a:lnTo>
                      <a:pt x="498" y="113"/>
                    </a:lnTo>
                    <a:lnTo>
                      <a:pt x="498" y="114"/>
                    </a:lnTo>
                    <a:lnTo>
                      <a:pt x="498" y="115"/>
                    </a:lnTo>
                    <a:lnTo>
                      <a:pt x="499" y="120"/>
                    </a:lnTo>
                    <a:lnTo>
                      <a:pt x="502" y="124"/>
                    </a:lnTo>
                    <a:lnTo>
                      <a:pt x="506" y="127"/>
                    </a:lnTo>
                    <a:lnTo>
                      <a:pt x="511" y="131"/>
                    </a:lnTo>
                    <a:lnTo>
                      <a:pt x="516" y="134"/>
                    </a:lnTo>
                    <a:lnTo>
                      <a:pt x="521" y="137"/>
                    </a:lnTo>
                    <a:lnTo>
                      <a:pt x="526" y="141"/>
                    </a:lnTo>
                    <a:lnTo>
                      <a:pt x="530" y="145"/>
                    </a:lnTo>
                    <a:lnTo>
                      <a:pt x="533" y="149"/>
                    </a:lnTo>
                    <a:lnTo>
                      <a:pt x="535" y="155"/>
                    </a:lnTo>
                    <a:lnTo>
                      <a:pt x="535" y="156"/>
                    </a:lnTo>
                    <a:lnTo>
                      <a:pt x="535" y="157"/>
                    </a:lnTo>
                    <a:lnTo>
                      <a:pt x="535" y="158"/>
                    </a:lnTo>
                    <a:lnTo>
                      <a:pt x="535" y="159"/>
                    </a:lnTo>
                    <a:lnTo>
                      <a:pt x="535" y="160"/>
                    </a:lnTo>
                    <a:lnTo>
                      <a:pt x="535" y="161"/>
                    </a:lnTo>
                    <a:lnTo>
                      <a:pt x="534" y="167"/>
                    </a:lnTo>
                    <a:lnTo>
                      <a:pt x="532" y="172"/>
                    </a:lnTo>
                    <a:lnTo>
                      <a:pt x="529" y="177"/>
                    </a:lnTo>
                    <a:lnTo>
                      <a:pt x="525" y="181"/>
                    </a:lnTo>
                    <a:lnTo>
                      <a:pt x="521" y="186"/>
                    </a:lnTo>
                    <a:lnTo>
                      <a:pt x="516" y="190"/>
                    </a:lnTo>
                    <a:lnTo>
                      <a:pt x="511" y="193"/>
                    </a:lnTo>
                    <a:lnTo>
                      <a:pt x="507" y="197"/>
                    </a:lnTo>
                    <a:lnTo>
                      <a:pt x="502" y="201"/>
                    </a:lnTo>
                    <a:lnTo>
                      <a:pt x="498" y="206"/>
                    </a:lnTo>
                  </a:path>
                </a:pathLst>
              </a:custGeom>
              <a:solidFill>
                <a:srgbClr val="FFA1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7" name="Freeform 739"/>
              <p:cNvSpPr>
                <a:spLocks noChangeAspect="1"/>
              </p:cNvSpPr>
              <p:nvPr/>
            </p:nvSpPr>
            <p:spPr bwMode="auto">
              <a:xfrm>
                <a:off x="5738" y="1113"/>
                <a:ext cx="256" cy="234"/>
              </a:xfrm>
              <a:custGeom>
                <a:avLst/>
                <a:gdLst>
                  <a:gd name="T0" fmla="*/ 59 w 526"/>
                  <a:gd name="T1" fmla="*/ 25 h 481"/>
                  <a:gd name="T2" fmla="*/ 60 w 526"/>
                  <a:gd name="T3" fmla="*/ 29 h 481"/>
                  <a:gd name="T4" fmla="*/ 59 w 526"/>
                  <a:gd name="T5" fmla="*/ 31 h 481"/>
                  <a:gd name="T6" fmla="*/ 58 w 526"/>
                  <a:gd name="T7" fmla="*/ 34 h 481"/>
                  <a:gd name="T8" fmla="*/ 55 w 526"/>
                  <a:gd name="T9" fmla="*/ 42 h 481"/>
                  <a:gd name="T10" fmla="*/ 52 w 526"/>
                  <a:gd name="T11" fmla="*/ 46 h 481"/>
                  <a:gd name="T12" fmla="*/ 52 w 526"/>
                  <a:gd name="T13" fmla="*/ 49 h 481"/>
                  <a:gd name="T14" fmla="*/ 49 w 526"/>
                  <a:gd name="T15" fmla="*/ 51 h 481"/>
                  <a:gd name="T16" fmla="*/ 46 w 526"/>
                  <a:gd name="T17" fmla="*/ 51 h 481"/>
                  <a:gd name="T18" fmla="*/ 45 w 526"/>
                  <a:gd name="T19" fmla="*/ 53 h 481"/>
                  <a:gd name="T20" fmla="*/ 44 w 526"/>
                  <a:gd name="T21" fmla="*/ 54 h 481"/>
                  <a:gd name="T22" fmla="*/ 39 w 526"/>
                  <a:gd name="T23" fmla="*/ 54 h 481"/>
                  <a:gd name="T24" fmla="*/ 35 w 526"/>
                  <a:gd name="T25" fmla="*/ 52 h 481"/>
                  <a:gd name="T26" fmla="*/ 33 w 526"/>
                  <a:gd name="T27" fmla="*/ 53 h 481"/>
                  <a:gd name="T28" fmla="*/ 32 w 526"/>
                  <a:gd name="T29" fmla="*/ 55 h 481"/>
                  <a:gd name="T30" fmla="*/ 28 w 526"/>
                  <a:gd name="T31" fmla="*/ 54 h 481"/>
                  <a:gd name="T32" fmla="*/ 25 w 526"/>
                  <a:gd name="T33" fmla="*/ 53 h 481"/>
                  <a:gd name="T34" fmla="*/ 24 w 526"/>
                  <a:gd name="T35" fmla="*/ 51 h 481"/>
                  <a:gd name="T36" fmla="*/ 17 w 526"/>
                  <a:gd name="T37" fmla="*/ 49 h 481"/>
                  <a:gd name="T38" fmla="*/ 4 w 526"/>
                  <a:gd name="T39" fmla="*/ 50 h 481"/>
                  <a:gd name="T40" fmla="*/ 0 w 526"/>
                  <a:gd name="T41" fmla="*/ 48 h 481"/>
                  <a:gd name="T42" fmla="*/ 0 w 526"/>
                  <a:gd name="T43" fmla="*/ 46 h 481"/>
                  <a:gd name="T44" fmla="*/ 2 w 526"/>
                  <a:gd name="T45" fmla="*/ 43 h 481"/>
                  <a:gd name="T46" fmla="*/ 6 w 526"/>
                  <a:gd name="T47" fmla="*/ 43 h 481"/>
                  <a:gd name="T48" fmla="*/ 8 w 526"/>
                  <a:gd name="T49" fmla="*/ 42 h 481"/>
                  <a:gd name="T50" fmla="*/ 9 w 526"/>
                  <a:gd name="T51" fmla="*/ 40 h 481"/>
                  <a:gd name="T52" fmla="*/ 11 w 526"/>
                  <a:gd name="T53" fmla="*/ 39 h 481"/>
                  <a:gd name="T54" fmla="*/ 12 w 526"/>
                  <a:gd name="T55" fmla="*/ 39 h 481"/>
                  <a:gd name="T56" fmla="*/ 13 w 526"/>
                  <a:gd name="T57" fmla="*/ 37 h 481"/>
                  <a:gd name="T58" fmla="*/ 16 w 526"/>
                  <a:gd name="T59" fmla="*/ 36 h 481"/>
                  <a:gd name="T60" fmla="*/ 18 w 526"/>
                  <a:gd name="T61" fmla="*/ 35 h 481"/>
                  <a:gd name="T62" fmla="*/ 20 w 526"/>
                  <a:gd name="T63" fmla="*/ 30 h 481"/>
                  <a:gd name="T64" fmla="*/ 24 w 526"/>
                  <a:gd name="T65" fmla="*/ 26 h 481"/>
                  <a:gd name="T66" fmla="*/ 26 w 526"/>
                  <a:gd name="T67" fmla="*/ 20 h 481"/>
                  <a:gd name="T68" fmla="*/ 31 w 526"/>
                  <a:gd name="T69" fmla="*/ 17 h 481"/>
                  <a:gd name="T70" fmla="*/ 32 w 526"/>
                  <a:gd name="T71" fmla="*/ 16 h 481"/>
                  <a:gd name="T72" fmla="*/ 32 w 526"/>
                  <a:gd name="T73" fmla="*/ 14 h 481"/>
                  <a:gd name="T74" fmla="*/ 37 w 526"/>
                  <a:gd name="T75" fmla="*/ 7 h 481"/>
                  <a:gd name="T76" fmla="*/ 42 w 526"/>
                  <a:gd name="T77" fmla="*/ 6 h 481"/>
                  <a:gd name="T78" fmla="*/ 42 w 526"/>
                  <a:gd name="T79" fmla="*/ 6 h 481"/>
                  <a:gd name="T80" fmla="*/ 42 w 526"/>
                  <a:gd name="T81" fmla="*/ 4 h 481"/>
                  <a:gd name="T82" fmla="*/ 43 w 526"/>
                  <a:gd name="T83" fmla="*/ 2 h 481"/>
                  <a:gd name="T84" fmla="*/ 45 w 526"/>
                  <a:gd name="T85" fmla="*/ 0 h 481"/>
                  <a:gd name="T86" fmla="*/ 48 w 526"/>
                  <a:gd name="T87" fmla="*/ 0 h 481"/>
                  <a:gd name="T88" fmla="*/ 50 w 526"/>
                  <a:gd name="T89" fmla="*/ 1 h 481"/>
                  <a:gd name="T90" fmla="*/ 51 w 526"/>
                  <a:gd name="T91" fmla="*/ 2 h 481"/>
                  <a:gd name="T92" fmla="*/ 55 w 526"/>
                  <a:gd name="T93" fmla="*/ 5 h 481"/>
                  <a:gd name="T94" fmla="*/ 57 w 526"/>
                  <a:gd name="T95" fmla="*/ 8 h 481"/>
                  <a:gd name="T96" fmla="*/ 57 w 526"/>
                  <a:gd name="T97" fmla="*/ 8 h 481"/>
                  <a:gd name="T98" fmla="*/ 57 w 526"/>
                  <a:gd name="T99" fmla="*/ 9 h 481"/>
                  <a:gd name="T100" fmla="*/ 56 w 526"/>
                  <a:gd name="T101" fmla="*/ 12 h 481"/>
                  <a:gd name="T102" fmla="*/ 56 w 526"/>
                  <a:gd name="T103" fmla="*/ 13 h 481"/>
                  <a:gd name="T104" fmla="*/ 56 w 526"/>
                  <a:gd name="T105" fmla="*/ 13 h 481"/>
                  <a:gd name="T106" fmla="*/ 57 w 526"/>
                  <a:gd name="T107" fmla="*/ 15 h 481"/>
                  <a:gd name="T108" fmla="*/ 60 w 526"/>
                  <a:gd name="T109" fmla="*/ 18 h 481"/>
                  <a:gd name="T110" fmla="*/ 60 w 526"/>
                  <a:gd name="T111" fmla="*/ 18 h 481"/>
                  <a:gd name="T112" fmla="*/ 60 w 526"/>
                  <a:gd name="T113" fmla="*/ 18 h 481"/>
                  <a:gd name="T114" fmla="*/ 58 w 526"/>
                  <a:gd name="T115" fmla="*/ 21 h 48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481"/>
                  <a:gd name="T176" fmla="*/ 526 w 526"/>
                  <a:gd name="T177" fmla="*/ 481 h 48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481">
                    <a:moveTo>
                      <a:pt x="486" y="201"/>
                    </a:moveTo>
                    <a:lnTo>
                      <a:pt x="493" y="203"/>
                    </a:lnTo>
                    <a:lnTo>
                      <a:pt x="499" y="206"/>
                    </a:lnTo>
                    <a:lnTo>
                      <a:pt x="505" y="209"/>
                    </a:lnTo>
                    <a:lnTo>
                      <a:pt x="510" y="214"/>
                    </a:lnTo>
                    <a:lnTo>
                      <a:pt x="515" y="218"/>
                    </a:lnTo>
                    <a:lnTo>
                      <a:pt x="519" y="223"/>
                    </a:lnTo>
                    <a:lnTo>
                      <a:pt x="522" y="228"/>
                    </a:lnTo>
                    <a:lnTo>
                      <a:pt x="524" y="235"/>
                    </a:lnTo>
                    <a:lnTo>
                      <a:pt x="525" y="241"/>
                    </a:lnTo>
                    <a:lnTo>
                      <a:pt x="524" y="248"/>
                    </a:lnTo>
                    <a:lnTo>
                      <a:pt x="523" y="251"/>
                    </a:lnTo>
                    <a:lnTo>
                      <a:pt x="521" y="255"/>
                    </a:lnTo>
                    <a:lnTo>
                      <a:pt x="518" y="257"/>
                    </a:lnTo>
                    <a:lnTo>
                      <a:pt x="516" y="260"/>
                    </a:lnTo>
                    <a:lnTo>
                      <a:pt x="513" y="263"/>
                    </a:lnTo>
                    <a:lnTo>
                      <a:pt x="510" y="266"/>
                    </a:lnTo>
                    <a:lnTo>
                      <a:pt x="507" y="268"/>
                    </a:lnTo>
                    <a:lnTo>
                      <a:pt x="506" y="271"/>
                    </a:lnTo>
                    <a:lnTo>
                      <a:pt x="505" y="274"/>
                    </a:lnTo>
                    <a:lnTo>
                      <a:pt x="505" y="277"/>
                    </a:lnTo>
                    <a:lnTo>
                      <a:pt x="507" y="292"/>
                    </a:lnTo>
                    <a:lnTo>
                      <a:pt x="508" y="305"/>
                    </a:lnTo>
                    <a:lnTo>
                      <a:pt x="507" y="320"/>
                    </a:lnTo>
                    <a:lnTo>
                      <a:pt x="503" y="333"/>
                    </a:lnTo>
                    <a:lnTo>
                      <a:pt x="497" y="346"/>
                    </a:lnTo>
                    <a:lnTo>
                      <a:pt x="490" y="358"/>
                    </a:lnTo>
                    <a:lnTo>
                      <a:pt x="482" y="368"/>
                    </a:lnTo>
                    <a:lnTo>
                      <a:pt x="470" y="376"/>
                    </a:lnTo>
                    <a:lnTo>
                      <a:pt x="458" y="381"/>
                    </a:lnTo>
                    <a:lnTo>
                      <a:pt x="444" y="384"/>
                    </a:lnTo>
                    <a:lnTo>
                      <a:pt x="447" y="390"/>
                    </a:lnTo>
                    <a:lnTo>
                      <a:pt x="448" y="396"/>
                    </a:lnTo>
                    <a:lnTo>
                      <a:pt x="450" y="401"/>
                    </a:lnTo>
                    <a:lnTo>
                      <a:pt x="450" y="407"/>
                    </a:lnTo>
                    <a:lnTo>
                      <a:pt x="450" y="412"/>
                    </a:lnTo>
                    <a:lnTo>
                      <a:pt x="450" y="418"/>
                    </a:lnTo>
                    <a:lnTo>
                      <a:pt x="448" y="423"/>
                    </a:lnTo>
                    <a:lnTo>
                      <a:pt x="446" y="428"/>
                    </a:lnTo>
                    <a:lnTo>
                      <a:pt x="443" y="432"/>
                    </a:lnTo>
                    <a:lnTo>
                      <a:pt x="438" y="436"/>
                    </a:lnTo>
                    <a:lnTo>
                      <a:pt x="434" y="439"/>
                    </a:lnTo>
                    <a:lnTo>
                      <a:pt x="430" y="441"/>
                    </a:lnTo>
                    <a:lnTo>
                      <a:pt x="426" y="442"/>
                    </a:lnTo>
                    <a:lnTo>
                      <a:pt x="421" y="444"/>
                    </a:lnTo>
                    <a:lnTo>
                      <a:pt x="417" y="444"/>
                    </a:lnTo>
                    <a:lnTo>
                      <a:pt x="412" y="445"/>
                    </a:lnTo>
                    <a:lnTo>
                      <a:pt x="408" y="445"/>
                    </a:lnTo>
                    <a:lnTo>
                      <a:pt x="403" y="445"/>
                    </a:lnTo>
                    <a:lnTo>
                      <a:pt x="399" y="445"/>
                    </a:lnTo>
                    <a:lnTo>
                      <a:pt x="394" y="445"/>
                    </a:lnTo>
                    <a:lnTo>
                      <a:pt x="394" y="449"/>
                    </a:lnTo>
                    <a:lnTo>
                      <a:pt x="394" y="453"/>
                    </a:lnTo>
                    <a:lnTo>
                      <a:pt x="394" y="456"/>
                    </a:lnTo>
                    <a:lnTo>
                      <a:pt x="393" y="460"/>
                    </a:lnTo>
                    <a:lnTo>
                      <a:pt x="393" y="463"/>
                    </a:lnTo>
                    <a:lnTo>
                      <a:pt x="391" y="466"/>
                    </a:lnTo>
                    <a:lnTo>
                      <a:pt x="389" y="469"/>
                    </a:lnTo>
                    <a:lnTo>
                      <a:pt x="386" y="472"/>
                    </a:lnTo>
                    <a:lnTo>
                      <a:pt x="383" y="473"/>
                    </a:lnTo>
                    <a:lnTo>
                      <a:pt x="379" y="474"/>
                    </a:lnTo>
                    <a:lnTo>
                      <a:pt x="370" y="475"/>
                    </a:lnTo>
                    <a:lnTo>
                      <a:pt x="361" y="474"/>
                    </a:lnTo>
                    <a:lnTo>
                      <a:pt x="354" y="471"/>
                    </a:lnTo>
                    <a:lnTo>
                      <a:pt x="347" y="468"/>
                    </a:lnTo>
                    <a:lnTo>
                      <a:pt x="339" y="464"/>
                    </a:lnTo>
                    <a:lnTo>
                      <a:pt x="333" y="460"/>
                    </a:lnTo>
                    <a:lnTo>
                      <a:pt x="325" y="456"/>
                    </a:lnTo>
                    <a:lnTo>
                      <a:pt x="317" y="453"/>
                    </a:lnTo>
                    <a:lnTo>
                      <a:pt x="310" y="451"/>
                    </a:lnTo>
                    <a:lnTo>
                      <a:pt x="301" y="450"/>
                    </a:lnTo>
                    <a:lnTo>
                      <a:pt x="298" y="450"/>
                    </a:lnTo>
                    <a:lnTo>
                      <a:pt x="294" y="450"/>
                    </a:lnTo>
                    <a:lnTo>
                      <a:pt x="291" y="452"/>
                    </a:lnTo>
                    <a:lnTo>
                      <a:pt x="289" y="453"/>
                    </a:lnTo>
                    <a:lnTo>
                      <a:pt x="287" y="456"/>
                    </a:lnTo>
                    <a:lnTo>
                      <a:pt x="285" y="458"/>
                    </a:lnTo>
                    <a:lnTo>
                      <a:pt x="284" y="461"/>
                    </a:lnTo>
                    <a:lnTo>
                      <a:pt x="282" y="464"/>
                    </a:lnTo>
                    <a:lnTo>
                      <a:pt x="281" y="467"/>
                    </a:lnTo>
                    <a:lnTo>
                      <a:pt x="279" y="471"/>
                    </a:lnTo>
                    <a:lnTo>
                      <a:pt x="276" y="476"/>
                    </a:lnTo>
                    <a:lnTo>
                      <a:pt x="272" y="479"/>
                    </a:lnTo>
                    <a:lnTo>
                      <a:pt x="266" y="480"/>
                    </a:lnTo>
                    <a:lnTo>
                      <a:pt x="261" y="479"/>
                    </a:lnTo>
                    <a:lnTo>
                      <a:pt x="255" y="478"/>
                    </a:lnTo>
                    <a:lnTo>
                      <a:pt x="249" y="475"/>
                    </a:lnTo>
                    <a:lnTo>
                      <a:pt x="242" y="472"/>
                    </a:lnTo>
                    <a:lnTo>
                      <a:pt x="236" y="469"/>
                    </a:lnTo>
                    <a:lnTo>
                      <a:pt x="231" y="467"/>
                    </a:lnTo>
                    <a:lnTo>
                      <a:pt x="225" y="464"/>
                    </a:lnTo>
                    <a:lnTo>
                      <a:pt x="221" y="462"/>
                    </a:lnTo>
                    <a:lnTo>
                      <a:pt x="218" y="460"/>
                    </a:lnTo>
                    <a:lnTo>
                      <a:pt x="215" y="456"/>
                    </a:lnTo>
                    <a:lnTo>
                      <a:pt x="214" y="452"/>
                    </a:lnTo>
                    <a:lnTo>
                      <a:pt x="212" y="448"/>
                    </a:lnTo>
                    <a:lnTo>
                      <a:pt x="211" y="444"/>
                    </a:lnTo>
                    <a:lnTo>
                      <a:pt x="209" y="441"/>
                    </a:lnTo>
                    <a:lnTo>
                      <a:pt x="208" y="437"/>
                    </a:lnTo>
                    <a:lnTo>
                      <a:pt x="205" y="434"/>
                    </a:lnTo>
                    <a:lnTo>
                      <a:pt x="201" y="433"/>
                    </a:lnTo>
                    <a:lnTo>
                      <a:pt x="184" y="428"/>
                    </a:lnTo>
                    <a:lnTo>
                      <a:pt x="165" y="426"/>
                    </a:lnTo>
                    <a:lnTo>
                      <a:pt x="147" y="426"/>
                    </a:lnTo>
                    <a:lnTo>
                      <a:pt x="129" y="428"/>
                    </a:lnTo>
                    <a:lnTo>
                      <a:pt x="111" y="430"/>
                    </a:lnTo>
                    <a:lnTo>
                      <a:pt x="92" y="432"/>
                    </a:lnTo>
                    <a:lnTo>
                      <a:pt x="74" y="434"/>
                    </a:lnTo>
                    <a:lnTo>
                      <a:pt x="56" y="434"/>
                    </a:lnTo>
                    <a:lnTo>
                      <a:pt x="38" y="433"/>
                    </a:lnTo>
                    <a:lnTo>
                      <a:pt x="19" y="428"/>
                    </a:lnTo>
                    <a:lnTo>
                      <a:pt x="16" y="427"/>
                    </a:lnTo>
                    <a:lnTo>
                      <a:pt x="12" y="425"/>
                    </a:lnTo>
                    <a:lnTo>
                      <a:pt x="9" y="422"/>
                    </a:lnTo>
                    <a:lnTo>
                      <a:pt x="6" y="419"/>
                    </a:lnTo>
                    <a:lnTo>
                      <a:pt x="3" y="415"/>
                    </a:lnTo>
                    <a:lnTo>
                      <a:pt x="1" y="412"/>
                    </a:lnTo>
                    <a:lnTo>
                      <a:pt x="0" y="408"/>
                    </a:lnTo>
                    <a:lnTo>
                      <a:pt x="0" y="404"/>
                    </a:lnTo>
                    <a:lnTo>
                      <a:pt x="1" y="399"/>
                    </a:lnTo>
                    <a:lnTo>
                      <a:pt x="3" y="396"/>
                    </a:lnTo>
                    <a:lnTo>
                      <a:pt x="6" y="391"/>
                    </a:lnTo>
                    <a:lnTo>
                      <a:pt x="10" y="387"/>
                    </a:lnTo>
                    <a:lnTo>
                      <a:pt x="15" y="384"/>
                    </a:lnTo>
                    <a:lnTo>
                      <a:pt x="19" y="380"/>
                    </a:lnTo>
                    <a:lnTo>
                      <a:pt x="23" y="377"/>
                    </a:lnTo>
                    <a:lnTo>
                      <a:pt x="28" y="375"/>
                    </a:lnTo>
                    <a:lnTo>
                      <a:pt x="34" y="374"/>
                    </a:lnTo>
                    <a:lnTo>
                      <a:pt x="40" y="373"/>
                    </a:lnTo>
                    <a:lnTo>
                      <a:pt x="46" y="373"/>
                    </a:lnTo>
                    <a:lnTo>
                      <a:pt x="52" y="374"/>
                    </a:lnTo>
                    <a:lnTo>
                      <a:pt x="54" y="374"/>
                    </a:lnTo>
                    <a:lnTo>
                      <a:pt x="57" y="373"/>
                    </a:lnTo>
                    <a:lnTo>
                      <a:pt x="58" y="371"/>
                    </a:lnTo>
                    <a:lnTo>
                      <a:pt x="60" y="368"/>
                    </a:lnTo>
                    <a:lnTo>
                      <a:pt x="63" y="365"/>
                    </a:lnTo>
                    <a:lnTo>
                      <a:pt x="66" y="362"/>
                    </a:lnTo>
                    <a:lnTo>
                      <a:pt x="69" y="358"/>
                    </a:lnTo>
                    <a:lnTo>
                      <a:pt x="72" y="355"/>
                    </a:lnTo>
                    <a:lnTo>
                      <a:pt x="75" y="352"/>
                    </a:lnTo>
                    <a:lnTo>
                      <a:pt x="79" y="350"/>
                    </a:lnTo>
                    <a:lnTo>
                      <a:pt x="80" y="349"/>
                    </a:lnTo>
                    <a:lnTo>
                      <a:pt x="82" y="349"/>
                    </a:lnTo>
                    <a:lnTo>
                      <a:pt x="85" y="348"/>
                    </a:lnTo>
                    <a:lnTo>
                      <a:pt x="87" y="347"/>
                    </a:lnTo>
                    <a:lnTo>
                      <a:pt x="89" y="346"/>
                    </a:lnTo>
                    <a:lnTo>
                      <a:pt x="91" y="345"/>
                    </a:lnTo>
                    <a:lnTo>
                      <a:pt x="93" y="344"/>
                    </a:lnTo>
                    <a:lnTo>
                      <a:pt x="95" y="343"/>
                    </a:lnTo>
                    <a:lnTo>
                      <a:pt x="97" y="342"/>
                    </a:lnTo>
                    <a:lnTo>
                      <a:pt x="99" y="341"/>
                    </a:lnTo>
                    <a:lnTo>
                      <a:pt x="101" y="339"/>
                    </a:lnTo>
                    <a:lnTo>
                      <a:pt x="103" y="338"/>
                    </a:lnTo>
                    <a:lnTo>
                      <a:pt x="104" y="336"/>
                    </a:lnTo>
                    <a:lnTo>
                      <a:pt x="107" y="333"/>
                    </a:lnTo>
                    <a:lnTo>
                      <a:pt x="108" y="332"/>
                    </a:lnTo>
                    <a:lnTo>
                      <a:pt x="110" y="330"/>
                    </a:lnTo>
                    <a:lnTo>
                      <a:pt x="112" y="327"/>
                    </a:lnTo>
                    <a:lnTo>
                      <a:pt x="114" y="326"/>
                    </a:lnTo>
                    <a:lnTo>
                      <a:pt x="116" y="323"/>
                    </a:lnTo>
                    <a:lnTo>
                      <a:pt x="117" y="322"/>
                    </a:lnTo>
                    <a:lnTo>
                      <a:pt x="123" y="320"/>
                    </a:lnTo>
                    <a:lnTo>
                      <a:pt x="128" y="317"/>
                    </a:lnTo>
                    <a:lnTo>
                      <a:pt x="133" y="314"/>
                    </a:lnTo>
                    <a:lnTo>
                      <a:pt x="139" y="313"/>
                    </a:lnTo>
                    <a:lnTo>
                      <a:pt x="144" y="311"/>
                    </a:lnTo>
                    <a:lnTo>
                      <a:pt x="149" y="308"/>
                    </a:lnTo>
                    <a:lnTo>
                      <a:pt x="153" y="306"/>
                    </a:lnTo>
                    <a:lnTo>
                      <a:pt x="157" y="304"/>
                    </a:lnTo>
                    <a:lnTo>
                      <a:pt x="159" y="301"/>
                    </a:lnTo>
                    <a:lnTo>
                      <a:pt x="160" y="298"/>
                    </a:lnTo>
                    <a:lnTo>
                      <a:pt x="163" y="288"/>
                    </a:lnTo>
                    <a:lnTo>
                      <a:pt x="167" y="278"/>
                    </a:lnTo>
                    <a:lnTo>
                      <a:pt x="172" y="270"/>
                    </a:lnTo>
                    <a:lnTo>
                      <a:pt x="178" y="261"/>
                    </a:lnTo>
                    <a:lnTo>
                      <a:pt x="185" y="254"/>
                    </a:lnTo>
                    <a:lnTo>
                      <a:pt x="192" y="247"/>
                    </a:lnTo>
                    <a:lnTo>
                      <a:pt x="198" y="240"/>
                    </a:lnTo>
                    <a:lnTo>
                      <a:pt x="203" y="234"/>
                    </a:lnTo>
                    <a:lnTo>
                      <a:pt x="208" y="227"/>
                    </a:lnTo>
                    <a:lnTo>
                      <a:pt x="211" y="221"/>
                    </a:lnTo>
                    <a:lnTo>
                      <a:pt x="214" y="212"/>
                    </a:lnTo>
                    <a:lnTo>
                      <a:pt x="217" y="202"/>
                    </a:lnTo>
                    <a:lnTo>
                      <a:pt x="220" y="192"/>
                    </a:lnTo>
                    <a:lnTo>
                      <a:pt x="224" y="182"/>
                    </a:lnTo>
                    <a:lnTo>
                      <a:pt x="228" y="173"/>
                    </a:lnTo>
                    <a:lnTo>
                      <a:pt x="233" y="164"/>
                    </a:lnTo>
                    <a:lnTo>
                      <a:pt x="239" y="156"/>
                    </a:lnTo>
                    <a:lnTo>
                      <a:pt x="247" y="150"/>
                    </a:lnTo>
                    <a:lnTo>
                      <a:pt x="257" y="145"/>
                    </a:lnTo>
                    <a:lnTo>
                      <a:pt x="268" y="142"/>
                    </a:lnTo>
                    <a:lnTo>
                      <a:pt x="269" y="142"/>
                    </a:lnTo>
                    <a:lnTo>
                      <a:pt x="270" y="141"/>
                    </a:lnTo>
                    <a:lnTo>
                      <a:pt x="271" y="140"/>
                    </a:lnTo>
                    <a:lnTo>
                      <a:pt x="272" y="140"/>
                    </a:lnTo>
                    <a:lnTo>
                      <a:pt x="273" y="139"/>
                    </a:lnTo>
                    <a:lnTo>
                      <a:pt x="275" y="137"/>
                    </a:lnTo>
                    <a:lnTo>
                      <a:pt x="276" y="136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2"/>
                    </a:lnTo>
                    <a:lnTo>
                      <a:pt x="273" y="117"/>
                    </a:lnTo>
                    <a:lnTo>
                      <a:pt x="275" y="103"/>
                    </a:lnTo>
                    <a:lnTo>
                      <a:pt x="279" y="92"/>
                    </a:lnTo>
                    <a:lnTo>
                      <a:pt x="288" y="82"/>
                    </a:lnTo>
                    <a:lnTo>
                      <a:pt x="298" y="73"/>
                    </a:lnTo>
                    <a:lnTo>
                      <a:pt x="310" y="67"/>
                    </a:lnTo>
                    <a:lnTo>
                      <a:pt x="323" y="62"/>
                    </a:lnTo>
                    <a:lnTo>
                      <a:pt x="337" y="58"/>
                    </a:lnTo>
                    <a:lnTo>
                      <a:pt x="351" y="56"/>
                    </a:lnTo>
                    <a:lnTo>
                      <a:pt x="364" y="55"/>
                    </a:lnTo>
                    <a:lnTo>
                      <a:pt x="364" y="54"/>
                    </a:lnTo>
                    <a:lnTo>
                      <a:pt x="365" y="54"/>
                    </a:lnTo>
                    <a:lnTo>
                      <a:pt x="365" y="53"/>
                    </a:lnTo>
                    <a:lnTo>
                      <a:pt x="365" y="52"/>
                    </a:lnTo>
                    <a:lnTo>
                      <a:pt x="364" y="48"/>
                    </a:lnTo>
                    <a:lnTo>
                      <a:pt x="364" y="45"/>
                    </a:lnTo>
                    <a:lnTo>
                      <a:pt x="364" y="40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64" y="29"/>
                    </a:lnTo>
                    <a:lnTo>
                      <a:pt x="366" y="25"/>
                    </a:lnTo>
                    <a:lnTo>
                      <a:pt x="367" y="22"/>
                    </a:lnTo>
                    <a:lnTo>
                      <a:pt x="370" y="19"/>
                    </a:lnTo>
                    <a:lnTo>
                      <a:pt x="372" y="16"/>
                    </a:lnTo>
                    <a:lnTo>
                      <a:pt x="376" y="12"/>
                    </a:lnTo>
                    <a:lnTo>
                      <a:pt x="380" y="9"/>
                    </a:lnTo>
                    <a:lnTo>
                      <a:pt x="383" y="6"/>
                    </a:lnTo>
                    <a:lnTo>
                      <a:pt x="388" y="4"/>
                    </a:lnTo>
                    <a:lnTo>
                      <a:pt x="393" y="2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8" y="0"/>
                    </a:lnTo>
                    <a:lnTo>
                      <a:pt x="421" y="2"/>
                    </a:lnTo>
                    <a:lnTo>
                      <a:pt x="423" y="3"/>
                    </a:lnTo>
                    <a:lnTo>
                      <a:pt x="426" y="4"/>
                    </a:lnTo>
                    <a:lnTo>
                      <a:pt x="428" y="7"/>
                    </a:lnTo>
                    <a:lnTo>
                      <a:pt x="431" y="8"/>
                    </a:lnTo>
                    <a:lnTo>
                      <a:pt x="433" y="10"/>
                    </a:lnTo>
                    <a:lnTo>
                      <a:pt x="435" y="12"/>
                    </a:lnTo>
                    <a:lnTo>
                      <a:pt x="437" y="14"/>
                    </a:lnTo>
                    <a:lnTo>
                      <a:pt x="439" y="16"/>
                    </a:lnTo>
                    <a:lnTo>
                      <a:pt x="441" y="17"/>
                    </a:lnTo>
                    <a:lnTo>
                      <a:pt x="447" y="23"/>
                    </a:lnTo>
                    <a:lnTo>
                      <a:pt x="454" y="27"/>
                    </a:lnTo>
                    <a:lnTo>
                      <a:pt x="460" y="31"/>
                    </a:lnTo>
                    <a:lnTo>
                      <a:pt x="466" y="35"/>
                    </a:lnTo>
                    <a:lnTo>
                      <a:pt x="472" y="39"/>
                    </a:lnTo>
                    <a:lnTo>
                      <a:pt x="478" y="44"/>
                    </a:lnTo>
                    <a:lnTo>
                      <a:pt x="484" y="48"/>
                    </a:lnTo>
                    <a:lnTo>
                      <a:pt x="489" y="54"/>
                    </a:lnTo>
                    <a:lnTo>
                      <a:pt x="494" y="60"/>
                    </a:lnTo>
                    <a:lnTo>
                      <a:pt x="497" y="67"/>
                    </a:lnTo>
                    <a:lnTo>
                      <a:pt x="498" y="68"/>
                    </a:lnTo>
                    <a:lnTo>
                      <a:pt x="498" y="69"/>
                    </a:lnTo>
                    <a:lnTo>
                      <a:pt x="499" y="70"/>
                    </a:lnTo>
                    <a:lnTo>
                      <a:pt x="499" y="71"/>
                    </a:lnTo>
                    <a:lnTo>
                      <a:pt x="500" y="72"/>
                    </a:lnTo>
                    <a:lnTo>
                      <a:pt x="500" y="73"/>
                    </a:lnTo>
                    <a:lnTo>
                      <a:pt x="500" y="77"/>
                    </a:lnTo>
                    <a:lnTo>
                      <a:pt x="500" y="81"/>
                    </a:lnTo>
                    <a:lnTo>
                      <a:pt x="498" y="85"/>
                    </a:lnTo>
                    <a:lnTo>
                      <a:pt x="496" y="89"/>
                    </a:lnTo>
                    <a:lnTo>
                      <a:pt x="494" y="93"/>
                    </a:lnTo>
                    <a:lnTo>
                      <a:pt x="491" y="97"/>
                    </a:lnTo>
                    <a:lnTo>
                      <a:pt x="489" y="101"/>
                    </a:lnTo>
                    <a:lnTo>
                      <a:pt x="488" y="104"/>
                    </a:lnTo>
                    <a:lnTo>
                      <a:pt x="486" y="108"/>
                    </a:lnTo>
                    <a:lnTo>
                      <a:pt x="485" y="111"/>
                    </a:lnTo>
                    <a:lnTo>
                      <a:pt x="486" y="112"/>
                    </a:lnTo>
                    <a:lnTo>
                      <a:pt x="486" y="113"/>
                    </a:lnTo>
                    <a:lnTo>
                      <a:pt x="488" y="118"/>
                    </a:lnTo>
                    <a:lnTo>
                      <a:pt x="491" y="121"/>
                    </a:lnTo>
                    <a:lnTo>
                      <a:pt x="495" y="125"/>
                    </a:lnTo>
                    <a:lnTo>
                      <a:pt x="500" y="128"/>
                    </a:lnTo>
                    <a:lnTo>
                      <a:pt x="505" y="131"/>
                    </a:lnTo>
                    <a:lnTo>
                      <a:pt x="510" y="134"/>
                    </a:lnTo>
                    <a:lnTo>
                      <a:pt x="514" y="137"/>
                    </a:lnTo>
                    <a:lnTo>
                      <a:pt x="519" y="142"/>
                    </a:lnTo>
                    <a:lnTo>
                      <a:pt x="521" y="146"/>
                    </a:lnTo>
                    <a:lnTo>
                      <a:pt x="523" y="152"/>
                    </a:lnTo>
                    <a:lnTo>
                      <a:pt x="523" y="153"/>
                    </a:lnTo>
                    <a:lnTo>
                      <a:pt x="523" y="154"/>
                    </a:lnTo>
                    <a:lnTo>
                      <a:pt x="523" y="155"/>
                    </a:lnTo>
                    <a:lnTo>
                      <a:pt x="523" y="156"/>
                    </a:lnTo>
                    <a:lnTo>
                      <a:pt x="523" y="157"/>
                    </a:lnTo>
                    <a:lnTo>
                      <a:pt x="522" y="163"/>
                    </a:lnTo>
                    <a:lnTo>
                      <a:pt x="520" y="168"/>
                    </a:lnTo>
                    <a:lnTo>
                      <a:pt x="516" y="173"/>
                    </a:lnTo>
                    <a:lnTo>
                      <a:pt x="513" y="178"/>
                    </a:lnTo>
                    <a:lnTo>
                      <a:pt x="508" y="182"/>
                    </a:lnTo>
                    <a:lnTo>
                      <a:pt x="504" y="186"/>
                    </a:lnTo>
                    <a:lnTo>
                      <a:pt x="499" y="190"/>
                    </a:lnTo>
                    <a:lnTo>
                      <a:pt x="494" y="194"/>
                    </a:lnTo>
                    <a:lnTo>
                      <a:pt x="490" y="197"/>
                    </a:lnTo>
                    <a:lnTo>
                      <a:pt x="486" y="201"/>
                    </a:lnTo>
                  </a:path>
                </a:pathLst>
              </a:custGeom>
              <a:solidFill>
                <a:srgbClr val="FF77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8" name="Freeform 740"/>
              <p:cNvSpPr>
                <a:spLocks noChangeAspect="1"/>
              </p:cNvSpPr>
              <p:nvPr/>
            </p:nvSpPr>
            <p:spPr bwMode="auto">
              <a:xfrm>
                <a:off x="5741" y="1115"/>
                <a:ext cx="251" cy="230"/>
              </a:xfrm>
              <a:custGeom>
                <a:avLst/>
                <a:gdLst>
                  <a:gd name="T0" fmla="*/ 58 w 515"/>
                  <a:gd name="T1" fmla="*/ 25 h 472"/>
                  <a:gd name="T2" fmla="*/ 59 w 515"/>
                  <a:gd name="T3" fmla="*/ 28 h 472"/>
                  <a:gd name="T4" fmla="*/ 58 w 515"/>
                  <a:gd name="T5" fmla="*/ 30 h 472"/>
                  <a:gd name="T6" fmla="*/ 58 w 515"/>
                  <a:gd name="T7" fmla="*/ 33 h 472"/>
                  <a:gd name="T8" fmla="*/ 55 w 515"/>
                  <a:gd name="T9" fmla="*/ 42 h 472"/>
                  <a:gd name="T10" fmla="*/ 51 w 515"/>
                  <a:gd name="T11" fmla="*/ 45 h 472"/>
                  <a:gd name="T12" fmla="*/ 50 w 515"/>
                  <a:gd name="T13" fmla="*/ 49 h 472"/>
                  <a:gd name="T14" fmla="*/ 48 w 515"/>
                  <a:gd name="T15" fmla="*/ 50 h 472"/>
                  <a:gd name="T16" fmla="*/ 45 w 515"/>
                  <a:gd name="T17" fmla="*/ 51 h 472"/>
                  <a:gd name="T18" fmla="*/ 45 w 515"/>
                  <a:gd name="T19" fmla="*/ 52 h 472"/>
                  <a:gd name="T20" fmla="*/ 43 w 515"/>
                  <a:gd name="T21" fmla="*/ 54 h 472"/>
                  <a:gd name="T22" fmla="*/ 39 w 515"/>
                  <a:gd name="T23" fmla="*/ 53 h 472"/>
                  <a:gd name="T24" fmla="*/ 34 w 515"/>
                  <a:gd name="T25" fmla="*/ 51 h 472"/>
                  <a:gd name="T26" fmla="*/ 32 w 515"/>
                  <a:gd name="T27" fmla="*/ 52 h 472"/>
                  <a:gd name="T28" fmla="*/ 31 w 515"/>
                  <a:gd name="T29" fmla="*/ 54 h 472"/>
                  <a:gd name="T30" fmla="*/ 28 w 515"/>
                  <a:gd name="T31" fmla="*/ 54 h 472"/>
                  <a:gd name="T32" fmla="*/ 25 w 515"/>
                  <a:gd name="T33" fmla="*/ 52 h 472"/>
                  <a:gd name="T34" fmla="*/ 23 w 515"/>
                  <a:gd name="T35" fmla="*/ 50 h 472"/>
                  <a:gd name="T36" fmla="*/ 17 w 515"/>
                  <a:gd name="T37" fmla="*/ 48 h 472"/>
                  <a:gd name="T38" fmla="*/ 4 w 515"/>
                  <a:gd name="T39" fmla="*/ 49 h 472"/>
                  <a:gd name="T40" fmla="*/ 0 w 515"/>
                  <a:gd name="T41" fmla="*/ 47 h 472"/>
                  <a:gd name="T42" fmla="*/ 0 w 515"/>
                  <a:gd name="T43" fmla="*/ 45 h 472"/>
                  <a:gd name="T44" fmla="*/ 3 w 515"/>
                  <a:gd name="T45" fmla="*/ 43 h 472"/>
                  <a:gd name="T46" fmla="*/ 6 w 515"/>
                  <a:gd name="T47" fmla="*/ 43 h 472"/>
                  <a:gd name="T48" fmla="*/ 8 w 515"/>
                  <a:gd name="T49" fmla="*/ 41 h 472"/>
                  <a:gd name="T50" fmla="*/ 9 w 515"/>
                  <a:gd name="T51" fmla="*/ 40 h 472"/>
                  <a:gd name="T52" fmla="*/ 11 w 515"/>
                  <a:gd name="T53" fmla="*/ 39 h 472"/>
                  <a:gd name="T54" fmla="*/ 12 w 515"/>
                  <a:gd name="T55" fmla="*/ 38 h 472"/>
                  <a:gd name="T56" fmla="*/ 13 w 515"/>
                  <a:gd name="T57" fmla="*/ 37 h 472"/>
                  <a:gd name="T58" fmla="*/ 15 w 515"/>
                  <a:gd name="T59" fmla="*/ 36 h 472"/>
                  <a:gd name="T60" fmla="*/ 18 w 515"/>
                  <a:gd name="T61" fmla="*/ 34 h 472"/>
                  <a:gd name="T62" fmla="*/ 20 w 515"/>
                  <a:gd name="T63" fmla="*/ 30 h 472"/>
                  <a:gd name="T64" fmla="*/ 24 w 515"/>
                  <a:gd name="T65" fmla="*/ 25 h 472"/>
                  <a:gd name="T66" fmla="*/ 26 w 515"/>
                  <a:gd name="T67" fmla="*/ 19 h 472"/>
                  <a:gd name="T68" fmla="*/ 30 w 515"/>
                  <a:gd name="T69" fmla="*/ 16 h 472"/>
                  <a:gd name="T70" fmla="*/ 31 w 515"/>
                  <a:gd name="T71" fmla="*/ 16 h 472"/>
                  <a:gd name="T72" fmla="*/ 31 w 515"/>
                  <a:gd name="T73" fmla="*/ 13 h 472"/>
                  <a:gd name="T74" fmla="*/ 37 w 515"/>
                  <a:gd name="T75" fmla="*/ 7 h 472"/>
                  <a:gd name="T76" fmla="*/ 41 w 515"/>
                  <a:gd name="T77" fmla="*/ 6 h 472"/>
                  <a:gd name="T78" fmla="*/ 41 w 515"/>
                  <a:gd name="T79" fmla="*/ 6 h 472"/>
                  <a:gd name="T80" fmla="*/ 41 w 515"/>
                  <a:gd name="T81" fmla="*/ 5 h 472"/>
                  <a:gd name="T82" fmla="*/ 42 w 515"/>
                  <a:gd name="T83" fmla="*/ 2 h 472"/>
                  <a:gd name="T84" fmla="*/ 44 w 515"/>
                  <a:gd name="T85" fmla="*/ 0 h 472"/>
                  <a:gd name="T86" fmla="*/ 47 w 515"/>
                  <a:gd name="T87" fmla="*/ 0 h 472"/>
                  <a:gd name="T88" fmla="*/ 49 w 515"/>
                  <a:gd name="T89" fmla="*/ 1 h 472"/>
                  <a:gd name="T90" fmla="*/ 50 w 515"/>
                  <a:gd name="T91" fmla="*/ 2 h 472"/>
                  <a:gd name="T92" fmla="*/ 54 w 515"/>
                  <a:gd name="T93" fmla="*/ 5 h 472"/>
                  <a:gd name="T94" fmla="*/ 57 w 515"/>
                  <a:gd name="T95" fmla="*/ 8 h 472"/>
                  <a:gd name="T96" fmla="*/ 57 w 515"/>
                  <a:gd name="T97" fmla="*/ 8 h 472"/>
                  <a:gd name="T98" fmla="*/ 57 w 515"/>
                  <a:gd name="T99" fmla="*/ 9 h 472"/>
                  <a:gd name="T100" fmla="*/ 55 w 515"/>
                  <a:gd name="T101" fmla="*/ 12 h 472"/>
                  <a:gd name="T102" fmla="*/ 55 w 515"/>
                  <a:gd name="T103" fmla="*/ 13 h 472"/>
                  <a:gd name="T104" fmla="*/ 55 w 515"/>
                  <a:gd name="T105" fmla="*/ 13 h 472"/>
                  <a:gd name="T106" fmla="*/ 57 w 515"/>
                  <a:gd name="T107" fmla="*/ 15 h 472"/>
                  <a:gd name="T108" fmla="*/ 59 w 515"/>
                  <a:gd name="T109" fmla="*/ 18 h 472"/>
                  <a:gd name="T110" fmla="*/ 59 w 515"/>
                  <a:gd name="T111" fmla="*/ 18 h 472"/>
                  <a:gd name="T112" fmla="*/ 59 w 515"/>
                  <a:gd name="T113" fmla="*/ 18 h 472"/>
                  <a:gd name="T114" fmla="*/ 57 w 515"/>
                  <a:gd name="T115" fmla="*/ 21 h 4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5"/>
                  <a:gd name="T175" fmla="*/ 0 h 472"/>
                  <a:gd name="T176" fmla="*/ 515 w 515"/>
                  <a:gd name="T177" fmla="*/ 472 h 4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5" h="472">
                    <a:moveTo>
                      <a:pt x="475" y="199"/>
                    </a:moveTo>
                    <a:lnTo>
                      <a:pt x="481" y="201"/>
                    </a:lnTo>
                    <a:lnTo>
                      <a:pt x="487" y="204"/>
                    </a:lnTo>
                    <a:lnTo>
                      <a:pt x="494" y="207"/>
                    </a:lnTo>
                    <a:lnTo>
                      <a:pt x="499" y="211"/>
                    </a:lnTo>
                    <a:lnTo>
                      <a:pt x="504" y="215"/>
                    </a:lnTo>
                    <a:lnTo>
                      <a:pt x="508" y="220"/>
                    </a:lnTo>
                    <a:lnTo>
                      <a:pt x="511" y="225"/>
                    </a:lnTo>
                    <a:lnTo>
                      <a:pt x="513" y="231"/>
                    </a:lnTo>
                    <a:lnTo>
                      <a:pt x="514" y="237"/>
                    </a:lnTo>
                    <a:lnTo>
                      <a:pt x="513" y="244"/>
                    </a:lnTo>
                    <a:lnTo>
                      <a:pt x="513" y="247"/>
                    </a:lnTo>
                    <a:lnTo>
                      <a:pt x="510" y="250"/>
                    </a:lnTo>
                    <a:lnTo>
                      <a:pt x="508" y="253"/>
                    </a:lnTo>
                    <a:lnTo>
                      <a:pt x="505" y="256"/>
                    </a:lnTo>
                    <a:lnTo>
                      <a:pt x="503" y="259"/>
                    </a:lnTo>
                    <a:lnTo>
                      <a:pt x="500" y="261"/>
                    </a:lnTo>
                    <a:lnTo>
                      <a:pt x="497" y="264"/>
                    </a:lnTo>
                    <a:lnTo>
                      <a:pt x="496" y="266"/>
                    </a:lnTo>
                    <a:lnTo>
                      <a:pt x="495" y="269"/>
                    </a:lnTo>
                    <a:lnTo>
                      <a:pt x="495" y="273"/>
                    </a:lnTo>
                    <a:lnTo>
                      <a:pt x="497" y="286"/>
                    </a:lnTo>
                    <a:lnTo>
                      <a:pt x="497" y="300"/>
                    </a:lnTo>
                    <a:lnTo>
                      <a:pt x="496" y="314"/>
                    </a:lnTo>
                    <a:lnTo>
                      <a:pt x="492" y="328"/>
                    </a:lnTo>
                    <a:lnTo>
                      <a:pt x="486" y="341"/>
                    </a:lnTo>
                    <a:lnTo>
                      <a:pt x="479" y="352"/>
                    </a:lnTo>
                    <a:lnTo>
                      <a:pt x="470" y="362"/>
                    </a:lnTo>
                    <a:lnTo>
                      <a:pt x="459" y="370"/>
                    </a:lnTo>
                    <a:lnTo>
                      <a:pt x="446" y="375"/>
                    </a:lnTo>
                    <a:lnTo>
                      <a:pt x="433" y="377"/>
                    </a:lnTo>
                    <a:lnTo>
                      <a:pt x="435" y="383"/>
                    </a:lnTo>
                    <a:lnTo>
                      <a:pt x="437" y="389"/>
                    </a:lnTo>
                    <a:lnTo>
                      <a:pt x="439" y="394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440" y="411"/>
                    </a:lnTo>
                    <a:lnTo>
                      <a:pt x="439" y="415"/>
                    </a:lnTo>
                    <a:lnTo>
                      <a:pt x="436" y="420"/>
                    </a:lnTo>
                    <a:lnTo>
                      <a:pt x="433" y="424"/>
                    </a:lnTo>
                    <a:lnTo>
                      <a:pt x="430" y="428"/>
                    </a:lnTo>
                    <a:lnTo>
                      <a:pt x="425" y="430"/>
                    </a:lnTo>
                    <a:lnTo>
                      <a:pt x="421" y="433"/>
                    </a:lnTo>
                    <a:lnTo>
                      <a:pt x="417" y="434"/>
                    </a:lnTo>
                    <a:lnTo>
                      <a:pt x="413" y="436"/>
                    </a:lnTo>
                    <a:lnTo>
                      <a:pt x="408" y="437"/>
                    </a:lnTo>
                    <a:lnTo>
                      <a:pt x="405" y="437"/>
                    </a:lnTo>
                    <a:lnTo>
                      <a:pt x="400" y="437"/>
                    </a:lnTo>
                    <a:lnTo>
                      <a:pt x="395" y="437"/>
                    </a:lnTo>
                    <a:lnTo>
                      <a:pt x="391" y="437"/>
                    </a:lnTo>
                    <a:lnTo>
                      <a:pt x="386" y="437"/>
                    </a:lnTo>
                    <a:lnTo>
                      <a:pt x="386" y="440"/>
                    </a:lnTo>
                    <a:lnTo>
                      <a:pt x="386" y="444"/>
                    </a:lnTo>
                    <a:lnTo>
                      <a:pt x="386" y="448"/>
                    </a:lnTo>
                    <a:lnTo>
                      <a:pt x="386" y="452"/>
                    </a:lnTo>
                    <a:lnTo>
                      <a:pt x="385" y="455"/>
                    </a:lnTo>
                    <a:lnTo>
                      <a:pt x="383" y="458"/>
                    </a:lnTo>
                    <a:lnTo>
                      <a:pt x="381" y="461"/>
                    </a:lnTo>
                    <a:lnTo>
                      <a:pt x="379" y="463"/>
                    </a:lnTo>
                    <a:lnTo>
                      <a:pt x="375" y="465"/>
                    </a:lnTo>
                    <a:lnTo>
                      <a:pt x="371" y="465"/>
                    </a:lnTo>
                    <a:lnTo>
                      <a:pt x="363" y="466"/>
                    </a:lnTo>
                    <a:lnTo>
                      <a:pt x="354" y="465"/>
                    </a:lnTo>
                    <a:lnTo>
                      <a:pt x="347" y="462"/>
                    </a:lnTo>
                    <a:lnTo>
                      <a:pt x="340" y="459"/>
                    </a:lnTo>
                    <a:lnTo>
                      <a:pt x="333" y="456"/>
                    </a:lnTo>
                    <a:lnTo>
                      <a:pt x="326" y="452"/>
                    </a:lnTo>
                    <a:lnTo>
                      <a:pt x="319" y="449"/>
                    </a:lnTo>
                    <a:lnTo>
                      <a:pt x="311" y="445"/>
                    </a:lnTo>
                    <a:lnTo>
                      <a:pt x="303" y="443"/>
                    </a:lnTo>
                    <a:lnTo>
                      <a:pt x="295" y="442"/>
                    </a:lnTo>
                    <a:lnTo>
                      <a:pt x="291" y="442"/>
                    </a:lnTo>
                    <a:lnTo>
                      <a:pt x="288" y="443"/>
                    </a:lnTo>
                    <a:lnTo>
                      <a:pt x="285" y="443"/>
                    </a:lnTo>
                    <a:lnTo>
                      <a:pt x="283" y="445"/>
                    </a:lnTo>
                    <a:lnTo>
                      <a:pt x="281" y="447"/>
                    </a:lnTo>
                    <a:lnTo>
                      <a:pt x="280" y="449"/>
                    </a:lnTo>
                    <a:lnTo>
                      <a:pt x="278" y="452"/>
                    </a:lnTo>
                    <a:lnTo>
                      <a:pt x="277" y="456"/>
                    </a:lnTo>
                    <a:lnTo>
                      <a:pt x="275" y="459"/>
                    </a:lnTo>
                    <a:lnTo>
                      <a:pt x="274" y="462"/>
                    </a:lnTo>
                    <a:lnTo>
                      <a:pt x="270" y="467"/>
                    </a:lnTo>
                    <a:lnTo>
                      <a:pt x="266" y="470"/>
                    </a:lnTo>
                    <a:lnTo>
                      <a:pt x="261" y="471"/>
                    </a:lnTo>
                    <a:lnTo>
                      <a:pt x="256" y="471"/>
                    </a:lnTo>
                    <a:lnTo>
                      <a:pt x="250" y="469"/>
                    </a:lnTo>
                    <a:lnTo>
                      <a:pt x="243" y="467"/>
                    </a:lnTo>
                    <a:lnTo>
                      <a:pt x="237" y="464"/>
                    </a:lnTo>
                    <a:lnTo>
                      <a:pt x="232" y="461"/>
                    </a:lnTo>
                    <a:lnTo>
                      <a:pt x="226" y="459"/>
                    </a:lnTo>
                    <a:lnTo>
                      <a:pt x="221" y="456"/>
                    </a:lnTo>
                    <a:lnTo>
                      <a:pt x="217" y="454"/>
                    </a:lnTo>
                    <a:lnTo>
                      <a:pt x="214" y="451"/>
                    </a:lnTo>
                    <a:lnTo>
                      <a:pt x="211" y="447"/>
                    </a:lnTo>
                    <a:lnTo>
                      <a:pt x="210" y="444"/>
                    </a:lnTo>
                    <a:lnTo>
                      <a:pt x="208" y="440"/>
                    </a:lnTo>
                    <a:lnTo>
                      <a:pt x="207" y="437"/>
                    </a:lnTo>
                    <a:lnTo>
                      <a:pt x="205" y="433"/>
                    </a:lnTo>
                    <a:lnTo>
                      <a:pt x="204" y="430"/>
                    </a:lnTo>
                    <a:lnTo>
                      <a:pt x="201" y="427"/>
                    </a:lnTo>
                    <a:lnTo>
                      <a:pt x="197" y="425"/>
                    </a:lnTo>
                    <a:lnTo>
                      <a:pt x="180" y="421"/>
                    </a:lnTo>
                    <a:lnTo>
                      <a:pt x="162" y="418"/>
                    </a:lnTo>
                    <a:lnTo>
                      <a:pt x="145" y="418"/>
                    </a:lnTo>
                    <a:lnTo>
                      <a:pt x="126" y="420"/>
                    </a:lnTo>
                    <a:lnTo>
                      <a:pt x="109" y="422"/>
                    </a:lnTo>
                    <a:lnTo>
                      <a:pt x="91" y="424"/>
                    </a:lnTo>
                    <a:lnTo>
                      <a:pt x="72" y="426"/>
                    </a:lnTo>
                    <a:lnTo>
                      <a:pt x="55" y="427"/>
                    </a:lnTo>
                    <a:lnTo>
                      <a:pt x="37" y="425"/>
                    </a:lnTo>
                    <a:lnTo>
                      <a:pt x="19" y="421"/>
                    </a:lnTo>
                    <a:lnTo>
                      <a:pt x="15" y="420"/>
                    </a:lnTo>
                    <a:lnTo>
                      <a:pt x="12" y="418"/>
                    </a:lnTo>
                    <a:lnTo>
                      <a:pt x="9" y="414"/>
                    </a:lnTo>
                    <a:lnTo>
                      <a:pt x="6" y="411"/>
                    </a:lnTo>
                    <a:lnTo>
                      <a:pt x="3" y="408"/>
                    </a:lnTo>
                    <a:lnTo>
                      <a:pt x="1" y="405"/>
                    </a:lnTo>
                    <a:lnTo>
                      <a:pt x="0" y="401"/>
                    </a:lnTo>
                    <a:lnTo>
                      <a:pt x="0" y="397"/>
                    </a:lnTo>
                    <a:lnTo>
                      <a:pt x="2" y="392"/>
                    </a:lnTo>
                    <a:lnTo>
                      <a:pt x="4" y="389"/>
                    </a:lnTo>
                    <a:lnTo>
                      <a:pt x="7" y="385"/>
                    </a:lnTo>
                    <a:lnTo>
                      <a:pt x="11" y="381"/>
                    </a:lnTo>
                    <a:lnTo>
                      <a:pt x="15" y="377"/>
                    </a:lnTo>
                    <a:lnTo>
                      <a:pt x="19" y="374"/>
                    </a:lnTo>
                    <a:lnTo>
                      <a:pt x="24" y="372"/>
                    </a:lnTo>
                    <a:lnTo>
                      <a:pt x="29" y="370"/>
                    </a:lnTo>
                    <a:lnTo>
                      <a:pt x="34" y="369"/>
                    </a:lnTo>
                    <a:lnTo>
                      <a:pt x="40" y="368"/>
                    </a:lnTo>
                    <a:lnTo>
                      <a:pt x="46" y="369"/>
                    </a:lnTo>
                    <a:lnTo>
                      <a:pt x="53" y="370"/>
                    </a:lnTo>
                    <a:lnTo>
                      <a:pt x="54" y="370"/>
                    </a:lnTo>
                    <a:lnTo>
                      <a:pt x="56" y="369"/>
                    </a:lnTo>
                    <a:lnTo>
                      <a:pt x="59" y="367"/>
                    </a:lnTo>
                    <a:lnTo>
                      <a:pt x="61" y="364"/>
                    </a:lnTo>
                    <a:lnTo>
                      <a:pt x="63" y="361"/>
                    </a:lnTo>
                    <a:lnTo>
                      <a:pt x="66" y="358"/>
                    </a:lnTo>
                    <a:lnTo>
                      <a:pt x="69" y="354"/>
                    </a:lnTo>
                    <a:lnTo>
                      <a:pt x="72" y="351"/>
                    </a:lnTo>
                    <a:lnTo>
                      <a:pt x="75" y="348"/>
                    </a:lnTo>
                    <a:lnTo>
                      <a:pt x="78" y="347"/>
                    </a:lnTo>
                    <a:lnTo>
                      <a:pt x="80" y="345"/>
                    </a:lnTo>
                    <a:lnTo>
                      <a:pt x="82" y="345"/>
                    </a:lnTo>
                    <a:lnTo>
                      <a:pt x="84" y="344"/>
                    </a:lnTo>
                    <a:lnTo>
                      <a:pt x="86" y="342"/>
                    </a:lnTo>
                    <a:lnTo>
                      <a:pt x="88" y="342"/>
                    </a:lnTo>
                    <a:lnTo>
                      <a:pt x="90" y="341"/>
                    </a:lnTo>
                    <a:lnTo>
                      <a:pt x="92" y="340"/>
                    </a:lnTo>
                    <a:lnTo>
                      <a:pt x="94" y="338"/>
                    </a:lnTo>
                    <a:lnTo>
                      <a:pt x="96" y="338"/>
                    </a:lnTo>
                    <a:lnTo>
                      <a:pt x="97" y="336"/>
                    </a:lnTo>
                    <a:lnTo>
                      <a:pt x="100" y="335"/>
                    </a:lnTo>
                    <a:lnTo>
                      <a:pt x="102" y="333"/>
                    </a:lnTo>
                    <a:lnTo>
                      <a:pt x="104" y="331"/>
                    </a:lnTo>
                    <a:lnTo>
                      <a:pt x="105" y="329"/>
                    </a:lnTo>
                    <a:lnTo>
                      <a:pt x="107" y="327"/>
                    </a:lnTo>
                    <a:lnTo>
                      <a:pt x="109" y="325"/>
                    </a:lnTo>
                    <a:lnTo>
                      <a:pt x="110" y="323"/>
                    </a:lnTo>
                    <a:lnTo>
                      <a:pt x="113" y="321"/>
                    </a:lnTo>
                    <a:lnTo>
                      <a:pt x="114" y="319"/>
                    </a:lnTo>
                    <a:lnTo>
                      <a:pt x="116" y="318"/>
                    </a:lnTo>
                    <a:lnTo>
                      <a:pt x="121" y="315"/>
                    </a:lnTo>
                    <a:lnTo>
                      <a:pt x="126" y="313"/>
                    </a:lnTo>
                    <a:lnTo>
                      <a:pt x="132" y="310"/>
                    </a:lnTo>
                    <a:lnTo>
                      <a:pt x="137" y="308"/>
                    </a:lnTo>
                    <a:lnTo>
                      <a:pt x="142" y="306"/>
                    </a:lnTo>
                    <a:lnTo>
                      <a:pt x="147" y="304"/>
                    </a:lnTo>
                    <a:lnTo>
                      <a:pt x="151" y="301"/>
                    </a:lnTo>
                    <a:lnTo>
                      <a:pt x="154" y="299"/>
                    </a:lnTo>
                    <a:lnTo>
                      <a:pt x="156" y="296"/>
                    </a:lnTo>
                    <a:lnTo>
                      <a:pt x="158" y="293"/>
                    </a:lnTo>
                    <a:lnTo>
                      <a:pt x="160" y="283"/>
                    </a:lnTo>
                    <a:lnTo>
                      <a:pt x="164" y="273"/>
                    </a:lnTo>
                    <a:lnTo>
                      <a:pt x="169" y="265"/>
                    </a:lnTo>
                    <a:lnTo>
                      <a:pt x="175" y="257"/>
                    </a:lnTo>
                    <a:lnTo>
                      <a:pt x="182" y="250"/>
                    </a:lnTo>
                    <a:lnTo>
                      <a:pt x="188" y="243"/>
                    </a:lnTo>
                    <a:lnTo>
                      <a:pt x="194" y="237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07" y="218"/>
                    </a:lnTo>
                    <a:lnTo>
                      <a:pt x="210" y="209"/>
                    </a:lnTo>
                    <a:lnTo>
                      <a:pt x="212" y="199"/>
                    </a:lnTo>
                    <a:lnTo>
                      <a:pt x="215" y="189"/>
                    </a:lnTo>
                    <a:lnTo>
                      <a:pt x="219" y="180"/>
                    </a:lnTo>
                    <a:lnTo>
                      <a:pt x="224" y="171"/>
                    </a:lnTo>
                    <a:lnTo>
                      <a:pt x="228" y="162"/>
                    </a:lnTo>
                    <a:lnTo>
                      <a:pt x="235" y="155"/>
                    </a:lnTo>
                    <a:lnTo>
                      <a:pt x="242" y="148"/>
                    </a:lnTo>
                    <a:lnTo>
                      <a:pt x="252" y="143"/>
                    </a:lnTo>
                    <a:lnTo>
                      <a:pt x="262" y="140"/>
                    </a:lnTo>
                    <a:lnTo>
                      <a:pt x="263" y="140"/>
                    </a:lnTo>
                    <a:lnTo>
                      <a:pt x="265" y="139"/>
                    </a:lnTo>
                    <a:lnTo>
                      <a:pt x="266" y="139"/>
                    </a:lnTo>
                    <a:lnTo>
                      <a:pt x="267" y="138"/>
                    </a:lnTo>
                    <a:lnTo>
                      <a:pt x="269" y="136"/>
                    </a:lnTo>
                    <a:lnTo>
                      <a:pt x="270" y="134"/>
                    </a:lnTo>
                    <a:lnTo>
                      <a:pt x="270" y="133"/>
                    </a:lnTo>
                    <a:lnTo>
                      <a:pt x="271" y="132"/>
                    </a:lnTo>
                    <a:lnTo>
                      <a:pt x="270" y="130"/>
                    </a:lnTo>
                    <a:lnTo>
                      <a:pt x="268" y="115"/>
                    </a:lnTo>
                    <a:lnTo>
                      <a:pt x="269" y="102"/>
                    </a:lnTo>
                    <a:lnTo>
                      <a:pt x="275" y="91"/>
                    </a:lnTo>
                    <a:lnTo>
                      <a:pt x="282" y="81"/>
                    </a:lnTo>
                    <a:lnTo>
                      <a:pt x="293" y="73"/>
                    </a:lnTo>
                    <a:lnTo>
                      <a:pt x="304" y="66"/>
                    </a:lnTo>
                    <a:lnTo>
                      <a:pt x="317" y="62"/>
                    </a:lnTo>
                    <a:lnTo>
                      <a:pt x="331" y="58"/>
                    </a:lnTo>
                    <a:lnTo>
                      <a:pt x="345" y="56"/>
                    </a:lnTo>
                    <a:lnTo>
                      <a:pt x="357" y="55"/>
                    </a:lnTo>
                    <a:lnTo>
                      <a:pt x="358" y="55"/>
                    </a:lnTo>
                    <a:lnTo>
                      <a:pt x="358" y="54"/>
                    </a:lnTo>
                    <a:lnTo>
                      <a:pt x="359" y="54"/>
                    </a:lnTo>
                    <a:lnTo>
                      <a:pt x="359" y="53"/>
                    </a:lnTo>
                    <a:lnTo>
                      <a:pt x="360" y="53"/>
                    </a:lnTo>
                    <a:lnTo>
                      <a:pt x="359" y="49"/>
                    </a:lnTo>
                    <a:lnTo>
                      <a:pt x="358" y="45"/>
                    </a:lnTo>
                    <a:lnTo>
                      <a:pt x="357" y="41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8" y="29"/>
                    </a:lnTo>
                    <a:lnTo>
                      <a:pt x="359" y="26"/>
                    </a:lnTo>
                    <a:lnTo>
                      <a:pt x="360" y="22"/>
                    </a:lnTo>
                    <a:lnTo>
                      <a:pt x="362" y="19"/>
                    </a:lnTo>
                    <a:lnTo>
                      <a:pt x="364" y="16"/>
                    </a:lnTo>
                    <a:lnTo>
                      <a:pt x="368" y="12"/>
                    </a:lnTo>
                    <a:lnTo>
                      <a:pt x="372" y="9"/>
                    </a:lnTo>
                    <a:lnTo>
                      <a:pt x="376" y="6"/>
                    </a:lnTo>
                    <a:lnTo>
                      <a:pt x="380" y="5"/>
                    </a:lnTo>
                    <a:lnTo>
                      <a:pt x="385" y="3"/>
                    </a:lnTo>
                    <a:lnTo>
                      <a:pt x="390" y="1"/>
                    </a:lnTo>
                    <a:lnTo>
                      <a:pt x="395" y="0"/>
                    </a:lnTo>
                    <a:lnTo>
                      <a:pt x="399" y="0"/>
                    </a:lnTo>
                    <a:lnTo>
                      <a:pt x="405" y="1"/>
                    </a:lnTo>
                    <a:lnTo>
                      <a:pt x="410" y="2"/>
                    </a:lnTo>
                    <a:lnTo>
                      <a:pt x="412" y="3"/>
                    </a:lnTo>
                    <a:lnTo>
                      <a:pt x="414" y="4"/>
                    </a:lnTo>
                    <a:lnTo>
                      <a:pt x="417" y="6"/>
                    </a:lnTo>
                    <a:lnTo>
                      <a:pt x="420" y="7"/>
                    </a:lnTo>
                    <a:lnTo>
                      <a:pt x="422" y="9"/>
                    </a:lnTo>
                    <a:lnTo>
                      <a:pt x="424" y="11"/>
                    </a:lnTo>
                    <a:lnTo>
                      <a:pt x="427" y="12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2" y="18"/>
                    </a:lnTo>
                    <a:lnTo>
                      <a:pt x="439" y="23"/>
                    </a:lnTo>
                    <a:lnTo>
                      <a:pt x="445" y="28"/>
                    </a:lnTo>
                    <a:lnTo>
                      <a:pt x="451" y="31"/>
                    </a:lnTo>
                    <a:lnTo>
                      <a:pt x="457" y="36"/>
                    </a:lnTo>
                    <a:lnTo>
                      <a:pt x="463" y="40"/>
                    </a:lnTo>
                    <a:lnTo>
                      <a:pt x="468" y="44"/>
                    </a:lnTo>
                    <a:lnTo>
                      <a:pt x="474" y="49"/>
                    </a:lnTo>
                    <a:lnTo>
                      <a:pt x="478" y="54"/>
                    </a:lnTo>
                    <a:lnTo>
                      <a:pt x="483" y="60"/>
                    </a:lnTo>
                    <a:lnTo>
                      <a:pt x="487" y="67"/>
                    </a:lnTo>
                    <a:lnTo>
                      <a:pt x="487" y="68"/>
                    </a:lnTo>
                    <a:lnTo>
                      <a:pt x="487" y="69"/>
                    </a:lnTo>
                    <a:lnTo>
                      <a:pt x="487" y="70"/>
                    </a:lnTo>
                    <a:lnTo>
                      <a:pt x="487" y="71"/>
                    </a:lnTo>
                    <a:lnTo>
                      <a:pt x="488" y="72"/>
                    </a:lnTo>
                    <a:lnTo>
                      <a:pt x="488" y="73"/>
                    </a:lnTo>
                    <a:lnTo>
                      <a:pt x="488" y="74"/>
                    </a:lnTo>
                    <a:lnTo>
                      <a:pt x="488" y="75"/>
                    </a:lnTo>
                    <a:lnTo>
                      <a:pt x="488" y="78"/>
                    </a:lnTo>
                    <a:lnTo>
                      <a:pt x="487" y="82"/>
                    </a:lnTo>
                    <a:lnTo>
                      <a:pt x="486" y="85"/>
                    </a:lnTo>
                    <a:lnTo>
                      <a:pt x="484" y="90"/>
                    </a:lnTo>
                    <a:lnTo>
                      <a:pt x="481" y="94"/>
                    </a:lnTo>
                    <a:lnTo>
                      <a:pt x="479" y="97"/>
                    </a:lnTo>
                    <a:lnTo>
                      <a:pt x="478" y="101"/>
                    </a:lnTo>
                    <a:lnTo>
                      <a:pt x="475" y="104"/>
                    </a:lnTo>
                    <a:lnTo>
                      <a:pt x="475" y="107"/>
                    </a:lnTo>
                    <a:lnTo>
                      <a:pt x="474" y="110"/>
                    </a:lnTo>
                    <a:lnTo>
                      <a:pt x="474" y="111"/>
                    </a:lnTo>
                    <a:lnTo>
                      <a:pt x="474" y="112"/>
                    </a:lnTo>
                    <a:lnTo>
                      <a:pt x="475" y="112"/>
                    </a:lnTo>
                    <a:lnTo>
                      <a:pt x="475" y="113"/>
                    </a:lnTo>
                    <a:lnTo>
                      <a:pt x="476" y="117"/>
                    </a:lnTo>
                    <a:lnTo>
                      <a:pt x="479" y="120"/>
                    </a:lnTo>
                    <a:lnTo>
                      <a:pt x="484" y="124"/>
                    </a:lnTo>
                    <a:lnTo>
                      <a:pt x="488" y="127"/>
                    </a:lnTo>
                    <a:lnTo>
                      <a:pt x="494" y="129"/>
                    </a:lnTo>
                    <a:lnTo>
                      <a:pt x="498" y="133"/>
                    </a:lnTo>
                    <a:lnTo>
                      <a:pt x="503" y="136"/>
                    </a:lnTo>
                    <a:lnTo>
                      <a:pt x="506" y="140"/>
                    </a:lnTo>
                    <a:lnTo>
                      <a:pt x="509" y="145"/>
                    </a:lnTo>
                    <a:lnTo>
                      <a:pt x="510" y="151"/>
                    </a:lnTo>
                    <a:lnTo>
                      <a:pt x="511" y="152"/>
                    </a:lnTo>
                    <a:lnTo>
                      <a:pt x="511" y="153"/>
                    </a:lnTo>
                    <a:lnTo>
                      <a:pt x="510" y="153"/>
                    </a:lnTo>
                    <a:lnTo>
                      <a:pt x="510" y="154"/>
                    </a:lnTo>
                    <a:lnTo>
                      <a:pt x="510" y="155"/>
                    </a:lnTo>
                    <a:lnTo>
                      <a:pt x="510" y="156"/>
                    </a:lnTo>
                    <a:lnTo>
                      <a:pt x="509" y="161"/>
                    </a:lnTo>
                    <a:lnTo>
                      <a:pt x="506" y="167"/>
                    </a:lnTo>
                    <a:lnTo>
                      <a:pt x="503" y="171"/>
                    </a:lnTo>
                    <a:lnTo>
                      <a:pt x="500" y="176"/>
                    </a:lnTo>
                    <a:lnTo>
                      <a:pt x="496" y="180"/>
                    </a:lnTo>
                    <a:lnTo>
                      <a:pt x="492" y="184"/>
                    </a:lnTo>
                    <a:lnTo>
                      <a:pt x="487" y="188"/>
                    </a:lnTo>
                    <a:lnTo>
                      <a:pt x="483" y="192"/>
                    </a:lnTo>
                    <a:lnTo>
                      <a:pt x="478" y="196"/>
                    </a:lnTo>
                    <a:lnTo>
                      <a:pt x="475" y="199"/>
                    </a:lnTo>
                  </a:path>
                </a:pathLst>
              </a:custGeom>
              <a:solidFill>
                <a:srgbClr val="FF4FAB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9" name="Freeform 741"/>
              <p:cNvSpPr>
                <a:spLocks noChangeAspect="1"/>
              </p:cNvSpPr>
              <p:nvPr/>
            </p:nvSpPr>
            <p:spPr bwMode="auto">
              <a:xfrm>
                <a:off x="5745" y="1118"/>
                <a:ext cx="246" cy="225"/>
              </a:xfrm>
              <a:custGeom>
                <a:avLst/>
                <a:gdLst>
                  <a:gd name="T0" fmla="*/ 57 w 504"/>
                  <a:gd name="T1" fmla="*/ 24 h 461"/>
                  <a:gd name="T2" fmla="*/ 59 w 504"/>
                  <a:gd name="T3" fmla="*/ 28 h 461"/>
                  <a:gd name="T4" fmla="*/ 57 w 504"/>
                  <a:gd name="T5" fmla="*/ 30 h 461"/>
                  <a:gd name="T6" fmla="*/ 57 w 504"/>
                  <a:gd name="T7" fmla="*/ 32 h 461"/>
                  <a:gd name="T8" fmla="*/ 53 w 504"/>
                  <a:gd name="T9" fmla="*/ 41 h 461"/>
                  <a:gd name="T10" fmla="*/ 49 w 504"/>
                  <a:gd name="T11" fmla="*/ 44 h 461"/>
                  <a:gd name="T12" fmla="*/ 50 w 504"/>
                  <a:gd name="T13" fmla="*/ 48 h 461"/>
                  <a:gd name="T14" fmla="*/ 47 w 504"/>
                  <a:gd name="T15" fmla="*/ 49 h 461"/>
                  <a:gd name="T16" fmla="*/ 44 w 504"/>
                  <a:gd name="T17" fmla="*/ 50 h 461"/>
                  <a:gd name="T18" fmla="*/ 44 w 504"/>
                  <a:gd name="T19" fmla="*/ 51 h 461"/>
                  <a:gd name="T20" fmla="*/ 42 w 504"/>
                  <a:gd name="T21" fmla="*/ 53 h 461"/>
                  <a:gd name="T22" fmla="*/ 38 w 504"/>
                  <a:gd name="T23" fmla="*/ 52 h 461"/>
                  <a:gd name="T24" fmla="*/ 34 w 504"/>
                  <a:gd name="T25" fmla="*/ 50 h 461"/>
                  <a:gd name="T26" fmla="*/ 32 w 504"/>
                  <a:gd name="T27" fmla="*/ 51 h 461"/>
                  <a:gd name="T28" fmla="*/ 31 w 504"/>
                  <a:gd name="T29" fmla="*/ 53 h 461"/>
                  <a:gd name="T30" fmla="*/ 27 w 504"/>
                  <a:gd name="T31" fmla="*/ 53 h 461"/>
                  <a:gd name="T32" fmla="*/ 24 w 504"/>
                  <a:gd name="T33" fmla="*/ 51 h 461"/>
                  <a:gd name="T34" fmla="*/ 23 w 504"/>
                  <a:gd name="T35" fmla="*/ 49 h 461"/>
                  <a:gd name="T36" fmla="*/ 16 w 504"/>
                  <a:gd name="T37" fmla="*/ 48 h 461"/>
                  <a:gd name="T38" fmla="*/ 4 w 504"/>
                  <a:gd name="T39" fmla="*/ 48 h 461"/>
                  <a:gd name="T40" fmla="*/ 0 w 504"/>
                  <a:gd name="T41" fmla="*/ 47 h 461"/>
                  <a:gd name="T42" fmla="*/ 0 w 504"/>
                  <a:gd name="T43" fmla="*/ 44 h 461"/>
                  <a:gd name="T44" fmla="*/ 2 w 504"/>
                  <a:gd name="T45" fmla="*/ 42 h 461"/>
                  <a:gd name="T46" fmla="*/ 6 w 504"/>
                  <a:gd name="T47" fmla="*/ 42 h 461"/>
                  <a:gd name="T48" fmla="*/ 8 w 504"/>
                  <a:gd name="T49" fmla="*/ 41 h 461"/>
                  <a:gd name="T50" fmla="*/ 9 w 504"/>
                  <a:gd name="T51" fmla="*/ 40 h 461"/>
                  <a:gd name="T52" fmla="*/ 10 w 504"/>
                  <a:gd name="T53" fmla="*/ 39 h 461"/>
                  <a:gd name="T54" fmla="*/ 11 w 504"/>
                  <a:gd name="T55" fmla="*/ 38 h 461"/>
                  <a:gd name="T56" fmla="*/ 13 w 504"/>
                  <a:gd name="T57" fmla="*/ 37 h 461"/>
                  <a:gd name="T58" fmla="*/ 15 w 504"/>
                  <a:gd name="T59" fmla="*/ 35 h 461"/>
                  <a:gd name="T60" fmla="*/ 18 w 504"/>
                  <a:gd name="T61" fmla="*/ 34 h 461"/>
                  <a:gd name="T62" fmla="*/ 20 w 504"/>
                  <a:gd name="T63" fmla="*/ 29 h 461"/>
                  <a:gd name="T64" fmla="*/ 23 w 504"/>
                  <a:gd name="T65" fmla="*/ 24 h 461"/>
                  <a:gd name="T66" fmla="*/ 25 w 504"/>
                  <a:gd name="T67" fmla="*/ 20 h 461"/>
                  <a:gd name="T68" fmla="*/ 30 w 504"/>
                  <a:gd name="T69" fmla="*/ 16 h 461"/>
                  <a:gd name="T70" fmla="*/ 30 w 504"/>
                  <a:gd name="T71" fmla="*/ 15 h 461"/>
                  <a:gd name="T72" fmla="*/ 30 w 504"/>
                  <a:gd name="T73" fmla="*/ 13 h 461"/>
                  <a:gd name="T74" fmla="*/ 36 w 504"/>
                  <a:gd name="T75" fmla="*/ 7 h 461"/>
                  <a:gd name="T76" fmla="*/ 41 w 504"/>
                  <a:gd name="T77" fmla="*/ 6 h 461"/>
                  <a:gd name="T78" fmla="*/ 41 w 504"/>
                  <a:gd name="T79" fmla="*/ 6 h 461"/>
                  <a:gd name="T80" fmla="*/ 41 w 504"/>
                  <a:gd name="T81" fmla="*/ 5 h 461"/>
                  <a:gd name="T82" fmla="*/ 41 w 504"/>
                  <a:gd name="T83" fmla="*/ 2 h 461"/>
                  <a:gd name="T84" fmla="*/ 43 w 504"/>
                  <a:gd name="T85" fmla="*/ 0 h 461"/>
                  <a:gd name="T86" fmla="*/ 46 w 504"/>
                  <a:gd name="T87" fmla="*/ 0 h 461"/>
                  <a:gd name="T88" fmla="*/ 48 w 504"/>
                  <a:gd name="T89" fmla="*/ 1 h 461"/>
                  <a:gd name="T90" fmla="*/ 49 w 504"/>
                  <a:gd name="T91" fmla="*/ 2 h 461"/>
                  <a:gd name="T92" fmla="*/ 53 w 504"/>
                  <a:gd name="T93" fmla="*/ 5 h 461"/>
                  <a:gd name="T94" fmla="*/ 55 w 504"/>
                  <a:gd name="T95" fmla="*/ 8 h 461"/>
                  <a:gd name="T96" fmla="*/ 55 w 504"/>
                  <a:gd name="T97" fmla="*/ 8 h 461"/>
                  <a:gd name="T98" fmla="*/ 55 w 504"/>
                  <a:gd name="T99" fmla="*/ 9 h 461"/>
                  <a:gd name="T100" fmla="*/ 54 w 504"/>
                  <a:gd name="T101" fmla="*/ 12 h 461"/>
                  <a:gd name="T102" fmla="*/ 54 w 504"/>
                  <a:gd name="T103" fmla="*/ 13 h 461"/>
                  <a:gd name="T104" fmla="*/ 54 w 504"/>
                  <a:gd name="T105" fmla="*/ 13 h 461"/>
                  <a:gd name="T106" fmla="*/ 55 w 504"/>
                  <a:gd name="T107" fmla="*/ 15 h 461"/>
                  <a:gd name="T108" fmla="*/ 58 w 504"/>
                  <a:gd name="T109" fmla="*/ 17 h 461"/>
                  <a:gd name="T110" fmla="*/ 58 w 504"/>
                  <a:gd name="T111" fmla="*/ 18 h 461"/>
                  <a:gd name="T112" fmla="*/ 58 w 504"/>
                  <a:gd name="T113" fmla="*/ 18 h 461"/>
                  <a:gd name="T114" fmla="*/ 56 w 504"/>
                  <a:gd name="T115" fmla="*/ 21 h 4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4"/>
                  <a:gd name="T175" fmla="*/ 0 h 461"/>
                  <a:gd name="T176" fmla="*/ 504 w 504"/>
                  <a:gd name="T177" fmla="*/ 461 h 4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4" h="461">
                    <a:moveTo>
                      <a:pt x="462" y="195"/>
                    </a:moveTo>
                    <a:lnTo>
                      <a:pt x="468" y="197"/>
                    </a:lnTo>
                    <a:lnTo>
                      <a:pt x="475" y="199"/>
                    </a:lnTo>
                    <a:lnTo>
                      <a:pt x="481" y="203"/>
                    </a:lnTo>
                    <a:lnTo>
                      <a:pt x="486" y="206"/>
                    </a:lnTo>
                    <a:lnTo>
                      <a:pt x="492" y="210"/>
                    </a:lnTo>
                    <a:lnTo>
                      <a:pt x="496" y="215"/>
                    </a:lnTo>
                    <a:lnTo>
                      <a:pt x="499" y="220"/>
                    </a:lnTo>
                    <a:lnTo>
                      <a:pt x="501" y="225"/>
                    </a:lnTo>
                    <a:lnTo>
                      <a:pt x="503" y="231"/>
                    </a:lnTo>
                    <a:lnTo>
                      <a:pt x="502" y="238"/>
                    </a:lnTo>
                    <a:lnTo>
                      <a:pt x="501" y="241"/>
                    </a:lnTo>
                    <a:lnTo>
                      <a:pt x="499" y="244"/>
                    </a:lnTo>
                    <a:lnTo>
                      <a:pt x="497" y="247"/>
                    </a:lnTo>
                    <a:lnTo>
                      <a:pt x="494" y="250"/>
                    </a:lnTo>
                    <a:lnTo>
                      <a:pt x="491" y="252"/>
                    </a:lnTo>
                    <a:lnTo>
                      <a:pt x="489" y="255"/>
                    </a:lnTo>
                    <a:lnTo>
                      <a:pt x="486" y="257"/>
                    </a:lnTo>
                    <a:lnTo>
                      <a:pt x="485" y="260"/>
                    </a:lnTo>
                    <a:lnTo>
                      <a:pt x="484" y="263"/>
                    </a:lnTo>
                    <a:lnTo>
                      <a:pt x="484" y="266"/>
                    </a:lnTo>
                    <a:lnTo>
                      <a:pt x="486" y="279"/>
                    </a:lnTo>
                    <a:lnTo>
                      <a:pt x="486" y="293"/>
                    </a:lnTo>
                    <a:lnTo>
                      <a:pt x="484" y="307"/>
                    </a:lnTo>
                    <a:lnTo>
                      <a:pt x="480" y="320"/>
                    </a:lnTo>
                    <a:lnTo>
                      <a:pt x="474" y="332"/>
                    </a:lnTo>
                    <a:lnTo>
                      <a:pt x="467" y="344"/>
                    </a:lnTo>
                    <a:lnTo>
                      <a:pt x="457" y="354"/>
                    </a:lnTo>
                    <a:lnTo>
                      <a:pt x="446" y="361"/>
                    </a:lnTo>
                    <a:lnTo>
                      <a:pt x="434" y="367"/>
                    </a:lnTo>
                    <a:lnTo>
                      <a:pt x="420" y="369"/>
                    </a:lnTo>
                    <a:lnTo>
                      <a:pt x="423" y="375"/>
                    </a:lnTo>
                    <a:lnTo>
                      <a:pt x="425" y="380"/>
                    </a:lnTo>
                    <a:lnTo>
                      <a:pt x="427" y="386"/>
                    </a:lnTo>
                    <a:lnTo>
                      <a:pt x="428" y="391"/>
                    </a:lnTo>
                    <a:lnTo>
                      <a:pt x="429" y="396"/>
                    </a:lnTo>
                    <a:lnTo>
                      <a:pt x="429" y="401"/>
                    </a:lnTo>
                    <a:lnTo>
                      <a:pt x="428" y="406"/>
                    </a:lnTo>
                    <a:lnTo>
                      <a:pt x="427" y="411"/>
                    </a:lnTo>
                    <a:lnTo>
                      <a:pt x="424" y="415"/>
                    </a:lnTo>
                    <a:lnTo>
                      <a:pt x="419" y="418"/>
                    </a:lnTo>
                    <a:lnTo>
                      <a:pt x="416" y="421"/>
                    </a:lnTo>
                    <a:lnTo>
                      <a:pt x="412" y="423"/>
                    </a:lnTo>
                    <a:lnTo>
                      <a:pt x="408" y="424"/>
                    </a:lnTo>
                    <a:lnTo>
                      <a:pt x="403" y="425"/>
                    </a:lnTo>
                    <a:lnTo>
                      <a:pt x="400" y="427"/>
                    </a:lnTo>
                    <a:lnTo>
                      <a:pt x="395" y="427"/>
                    </a:lnTo>
                    <a:lnTo>
                      <a:pt x="390" y="427"/>
                    </a:lnTo>
                    <a:lnTo>
                      <a:pt x="386" y="427"/>
                    </a:lnTo>
                    <a:lnTo>
                      <a:pt x="382" y="427"/>
                    </a:lnTo>
                    <a:lnTo>
                      <a:pt x="378" y="427"/>
                    </a:lnTo>
                    <a:lnTo>
                      <a:pt x="378" y="431"/>
                    </a:lnTo>
                    <a:lnTo>
                      <a:pt x="378" y="434"/>
                    </a:lnTo>
                    <a:lnTo>
                      <a:pt x="378" y="437"/>
                    </a:lnTo>
                    <a:lnTo>
                      <a:pt x="377" y="441"/>
                    </a:lnTo>
                    <a:lnTo>
                      <a:pt x="376" y="444"/>
                    </a:lnTo>
                    <a:lnTo>
                      <a:pt x="375" y="447"/>
                    </a:lnTo>
                    <a:lnTo>
                      <a:pt x="372" y="450"/>
                    </a:lnTo>
                    <a:lnTo>
                      <a:pt x="370" y="453"/>
                    </a:lnTo>
                    <a:lnTo>
                      <a:pt x="367" y="454"/>
                    </a:lnTo>
                    <a:lnTo>
                      <a:pt x="362" y="455"/>
                    </a:lnTo>
                    <a:lnTo>
                      <a:pt x="354" y="456"/>
                    </a:lnTo>
                    <a:lnTo>
                      <a:pt x="346" y="454"/>
                    </a:lnTo>
                    <a:lnTo>
                      <a:pt x="339" y="452"/>
                    </a:lnTo>
                    <a:lnTo>
                      <a:pt x="332" y="449"/>
                    </a:lnTo>
                    <a:lnTo>
                      <a:pt x="325" y="446"/>
                    </a:lnTo>
                    <a:lnTo>
                      <a:pt x="318" y="442"/>
                    </a:lnTo>
                    <a:lnTo>
                      <a:pt x="311" y="438"/>
                    </a:lnTo>
                    <a:lnTo>
                      <a:pt x="304" y="435"/>
                    </a:lnTo>
                    <a:lnTo>
                      <a:pt x="296" y="433"/>
                    </a:lnTo>
                    <a:lnTo>
                      <a:pt x="289" y="431"/>
                    </a:lnTo>
                    <a:lnTo>
                      <a:pt x="285" y="431"/>
                    </a:lnTo>
                    <a:lnTo>
                      <a:pt x="281" y="432"/>
                    </a:lnTo>
                    <a:lnTo>
                      <a:pt x="279" y="434"/>
                    </a:lnTo>
                    <a:lnTo>
                      <a:pt x="276" y="435"/>
                    </a:lnTo>
                    <a:lnTo>
                      <a:pt x="275" y="437"/>
                    </a:lnTo>
                    <a:lnTo>
                      <a:pt x="273" y="440"/>
                    </a:lnTo>
                    <a:lnTo>
                      <a:pt x="272" y="442"/>
                    </a:lnTo>
                    <a:lnTo>
                      <a:pt x="270" y="445"/>
                    </a:lnTo>
                    <a:lnTo>
                      <a:pt x="269" y="449"/>
                    </a:lnTo>
                    <a:lnTo>
                      <a:pt x="267" y="452"/>
                    </a:lnTo>
                    <a:lnTo>
                      <a:pt x="264" y="456"/>
                    </a:lnTo>
                    <a:lnTo>
                      <a:pt x="260" y="459"/>
                    </a:lnTo>
                    <a:lnTo>
                      <a:pt x="255" y="460"/>
                    </a:lnTo>
                    <a:lnTo>
                      <a:pt x="250" y="460"/>
                    </a:lnTo>
                    <a:lnTo>
                      <a:pt x="244" y="459"/>
                    </a:lnTo>
                    <a:lnTo>
                      <a:pt x="238" y="456"/>
                    </a:lnTo>
                    <a:lnTo>
                      <a:pt x="232" y="453"/>
                    </a:lnTo>
                    <a:lnTo>
                      <a:pt x="226" y="450"/>
                    </a:lnTo>
                    <a:lnTo>
                      <a:pt x="220" y="448"/>
                    </a:lnTo>
                    <a:lnTo>
                      <a:pt x="216" y="446"/>
                    </a:lnTo>
                    <a:lnTo>
                      <a:pt x="211" y="443"/>
                    </a:lnTo>
                    <a:lnTo>
                      <a:pt x="208" y="440"/>
                    </a:lnTo>
                    <a:lnTo>
                      <a:pt x="206" y="437"/>
                    </a:lnTo>
                    <a:lnTo>
                      <a:pt x="204" y="434"/>
                    </a:lnTo>
                    <a:lnTo>
                      <a:pt x="203" y="430"/>
                    </a:lnTo>
                    <a:lnTo>
                      <a:pt x="202" y="426"/>
                    </a:lnTo>
                    <a:lnTo>
                      <a:pt x="200" y="423"/>
                    </a:lnTo>
                    <a:lnTo>
                      <a:pt x="198" y="420"/>
                    </a:lnTo>
                    <a:lnTo>
                      <a:pt x="196" y="417"/>
                    </a:lnTo>
                    <a:lnTo>
                      <a:pt x="192" y="415"/>
                    </a:lnTo>
                    <a:lnTo>
                      <a:pt x="175" y="411"/>
                    </a:lnTo>
                    <a:lnTo>
                      <a:pt x="158" y="409"/>
                    </a:lnTo>
                    <a:lnTo>
                      <a:pt x="140" y="409"/>
                    </a:lnTo>
                    <a:lnTo>
                      <a:pt x="123" y="410"/>
                    </a:lnTo>
                    <a:lnTo>
                      <a:pt x="105" y="412"/>
                    </a:lnTo>
                    <a:lnTo>
                      <a:pt x="88" y="415"/>
                    </a:lnTo>
                    <a:lnTo>
                      <a:pt x="70" y="416"/>
                    </a:lnTo>
                    <a:lnTo>
                      <a:pt x="53" y="417"/>
                    </a:lnTo>
                    <a:lnTo>
                      <a:pt x="36" y="415"/>
                    </a:lnTo>
                    <a:lnTo>
                      <a:pt x="18" y="412"/>
                    </a:lnTo>
                    <a:lnTo>
                      <a:pt x="14" y="410"/>
                    </a:lnTo>
                    <a:lnTo>
                      <a:pt x="11" y="408"/>
                    </a:lnTo>
                    <a:lnTo>
                      <a:pt x="7" y="405"/>
                    </a:lnTo>
                    <a:lnTo>
                      <a:pt x="4" y="402"/>
                    </a:lnTo>
                    <a:lnTo>
                      <a:pt x="2" y="399"/>
                    </a:lnTo>
                    <a:lnTo>
                      <a:pt x="1" y="396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1" y="383"/>
                    </a:lnTo>
                    <a:lnTo>
                      <a:pt x="3" y="380"/>
                    </a:lnTo>
                    <a:lnTo>
                      <a:pt x="6" y="376"/>
                    </a:lnTo>
                    <a:lnTo>
                      <a:pt x="10" y="372"/>
                    </a:lnTo>
                    <a:lnTo>
                      <a:pt x="13" y="369"/>
                    </a:lnTo>
                    <a:lnTo>
                      <a:pt x="18" y="367"/>
                    </a:lnTo>
                    <a:lnTo>
                      <a:pt x="23" y="364"/>
                    </a:lnTo>
                    <a:lnTo>
                      <a:pt x="28" y="363"/>
                    </a:lnTo>
                    <a:lnTo>
                      <a:pt x="34" y="362"/>
                    </a:lnTo>
                    <a:lnTo>
                      <a:pt x="39" y="362"/>
                    </a:lnTo>
                    <a:lnTo>
                      <a:pt x="45" y="362"/>
                    </a:lnTo>
                    <a:lnTo>
                      <a:pt x="51" y="364"/>
                    </a:lnTo>
                    <a:lnTo>
                      <a:pt x="54" y="364"/>
                    </a:lnTo>
                    <a:lnTo>
                      <a:pt x="55" y="363"/>
                    </a:lnTo>
                    <a:lnTo>
                      <a:pt x="58" y="361"/>
                    </a:lnTo>
                    <a:lnTo>
                      <a:pt x="60" y="358"/>
                    </a:lnTo>
                    <a:lnTo>
                      <a:pt x="62" y="355"/>
                    </a:lnTo>
                    <a:lnTo>
                      <a:pt x="65" y="351"/>
                    </a:lnTo>
                    <a:lnTo>
                      <a:pt x="67" y="348"/>
                    </a:lnTo>
                    <a:lnTo>
                      <a:pt x="70" y="345"/>
                    </a:lnTo>
                    <a:lnTo>
                      <a:pt x="74" y="343"/>
                    </a:lnTo>
                    <a:lnTo>
                      <a:pt x="77" y="341"/>
                    </a:lnTo>
                    <a:lnTo>
                      <a:pt x="79" y="339"/>
                    </a:lnTo>
                    <a:lnTo>
                      <a:pt x="81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6" y="336"/>
                    </a:lnTo>
                    <a:lnTo>
                      <a:pt x="88" y="334"/>
                    </a:lnTo>
                    <a:lnTo>
                      <a:pt x="89" y="333"/>
                    </a:lnTo>
                    <a:lnTo>
                      <a:pt x="92" y="332"/>
                    </a:lnTo>
                    <a:lnTo>
                      <a:pt x="93" y="331"/>
                    </a:lnTo>
                    <a:lnTo>
                      <a:pt x="96" y="329"/>
                    </a:lnTo>
                    <a:lnTo>
                      <a:pt x="97" y="328"/>
                    </a:lnTo>
                    <a:lnTo>
                      <a:pt x="99" y="326"/>
                    </a:lnTo>
                    <a:lnTo>
                      <a:pt x="101" y="325"/>
                    </a:lnTo>
                    <a:lnTo>
                      <a:pt x="103" y="323"/>
                    </a:lnTo>
                    <a:lnTo>
                      <a:pt x="105" y="320"/>
                    </a:lnTo>
                    <a:lnTo>
                      <a:pt x="106" y="319"/>
                    </a:lnTo>
                    <a:lnTo>
                      <a:pt x="108" y="317"/>
                    </a:lnTo>
                    <a:lnTo>
                      <a:pt x="110" y="315"/>
                    </a:lnTo>
                    <a:lnTo>
                      <a:pt x="112" y="313"/>
                    </a:lnTo>
                    <a:lnTo>
                      <a:pt x="115" y="311"/>
                    </a:lnTo>
                    <a:lnTo>
                      <a:pt x="119" y="309"/>
                    </a:lnTo>
                    <a:lnTo>
                      <a:pt x="124" y="306"/>
                    </a:lnTo>
                    <a:lnTo>
                      <a:pt x="129" y="304"/>
                    </a:lnTo>
                    <a:lnTo>
                      <a:pt x="134" y="301"/>
                    </a:lnTo>
                    <a:lnTo>
                      <a:pt x="139" y="299"/>
                    </a:lnTo>
                    <a:lnTo>
                      <a:pt x="143" y="297"/>
                    </a:lnTo>
                    <a:lnTo>
                      <a:pt x="146" y="294"/>
                    </a:lnTo>
                    <a:lnTo>
                      <a:pt x="150" y="291"/>
                    </a:lnTo>
                    <a:lnTo>
                      <a:pt x="152" y="289"/>
                    </a:lnTo>
                    <a:lnTo>
                      <a:pt x="153" y="286"/>
                    </a:lnTo>
                    <a:lnTo>
                      <a:pt x="156" y="275"/>
                    </a:lnTo>
                    <a:lnTo>
                      <a:pt x="160" y="266"/>
                    </a:lnTo>
                    <a:lnTo>
                      <a:pt x="165" y="258"/>
                    </a:lnTo>
                    <a:lnTo>
                      <a:pt x="171" y="250"/>
                    </a:lnTo>
                    <a:lnTo>
                      <a:pt x="177" y="244"/>
                    </a:lnTo>
                    <a:lnTo>
                      <a:pt x="183" y="237"/>
                    </a:lnTo>
                    <a:lnTo>
                      <a:pt x="189" y="231"/>
                    </a:lnTo>
                    <a:lnTo>
                      <a:pt x="194" y="225"/>
                    </a:lnTo>
                    <a:lnTo>
                      <a:pt x="199" y="218"/>
                    </a:lnTo>
                    <a:lnTo>
                      <a:pt x="202" y="212"/>
                    </a:lnTo>
                    <a:lnTo>
                      <a:pt x="204" y="203"/>
                    </a:lnTo>
                    <a:lnTo>
                      <a:pt x="207" y="193"/>
                    </a:lnTo>
                    <a:lnTo>
                      <a:pt x="210" y="184"/>
                    </a:lnTo>
                    <a:lnTo>
                      <a:pt x="214" y="175"/>
                    </a:lnTo>
                    <a:lnTo>
                      <a:pt x="218" y="166"/>
                    </a:lnTo>
                    <a:lnTo>
                      <a:pt x="223" y="158"/>
                    </a:lnTo>
                    <a:lnTo>
                      <a:pt x="229" y="150"/>
                    </a:lnTo>
                    <a:lnTo>
                      <a:pt x="236" y="144"/>
                    </a:lnTo>
                    <a:lnTo>
                      <a:pt x="245" y="139"/>
                    </a:lnTo>
                    <a:lnTo>
                      <a:pt x="256" y="136"/>
                    </a:lnTo>
                    <a:lnTo>
                      <a:pt x="257" y="136"/>
                    </a:lnTo>
                    <a:lnTo>
                      <a:pt x="258" y="136"/>
                    </a:lnTo>
                    <a:lnTo>
                      <a:pt x="260" y="135"/>
                    </a:lnTo>
                    <a:lnTo>
                      <a:pt x="261" y="134"/>
                    </a:lnTo>
                    <a:lnTo>
                      <a:pt x="262" y="133"/>
                    </a:lnTo>
                    <a:lnTo>
                      <a:pt x="263" y="132"/>
                    </a:lnTo>
                    <a:lnTo>
                      <a:pt x="264" y="130"/>
                    </a:lnTo>
                    <a:lnTo>
                      <a:pt x="264" y="129"/>
                    </a:lnTo>
                    <a:lnTo>
                      <a:pt x="264" y="128"/>
                    </a:lnTo>
                    <a:lnTo>
                      <a:pt x="264" y="127"/>
                    </a:lnTo>
                    <a:lnTo>
                      <a:pt x="261" y="112"/>
                    </a:lnTo>
                    <a:lnTo>
                      <a:pt x="264" y="99"/>
                    </a:lnTo>
                    <a:lnTo>
                      <a:pt x="268" y="89"/>
                    </a:lnTo>
                    <a:lnTo>
                      <a:pt x="276" y="79"/>
                    </a:lnTo>
                    <a:lnTo>
                      <a:pt x="286" y="71"/>
                    </a:lnTo>
                    <a:lnTo>
                      <a:pt x="298" y="64"/>
                    </a:lnTo>
                    <a:lnTo>
                      <a:pt x="311" y="60"/>
                    </a:lnTo>
                    <a:lnTo>
                      <a:pt x="324" y="56"/>
                    </a:lnTo>
                    <a:lnTo>
                      <a:pt x="337" y="54"/>
                    </a:lnTo>
                    <a:lnTo>
                      <a:pt x="350" y="53"/>
                    </a:lnTo>
                    <a:lnTo>
                      <a:pt x="351" y="53"/>
                    </a:lnTo>
                    <a:lnTo>
                      <a:pt x="352" y="53"/>
                    </a:lnTo>
                    <a:lnTo>
                      <a:pt x="352" y="52"/>
                    </a:lnTo>
                    <a:lnTo>
                      <a:pt x="353" y="52"/>
                    </a:lnTo>
                    <a:lnTo>
                      <a:pt x="354" y="52"/>
                    </a:lnTo>
                    <a:lnTo>
                      <a:pt x="352" y="48"/>
                    </a:lnTo>
                    <a:lnTo>
                      <a:pt x="352" y="44"/>
                    </a:lnTo>
                    <a:lnTo>
                      <a:pt x="351" y="40"/>
                    </a:lnTo>
                    <a:lnTo>
                      <a:pt x="350" y="36"/>
                    </a:lnTo>
                    <a:lnTo>
                      <a:pt x="350" y="32"/>
                    </a:lnTo>
                    <a:lnTo>
                      <a:pt x="350" y="28"/>
                    </a:lnTo>
                    <a:lnTo>
                      <a:pt x="351" y="25"/>
                    </a:lnTo>
                    <a:lnTo>
                      <a:pt x="352" y="21"/>
                    </a:lnTo>
                    <a:lnTo>
                      <a:pt x="354" y="18"/>
                    </a:lnTo>
                    <a:lnTo>
                      <a:pt x="356" y="15"/>
                    </a:lnTo>
                    <a:lnTo>
                      <a:pt x="360" y="11"/>
                    </a:lnTo>
                    <a:lnTo>
                      <a:pt x="364" y="8"/>
                    </a:lnTo>
                    <a:lnTo>
                      <a:pt x="368" y="6"/>
                    </a:lnTo>
                    <a:lnTo>
                      <a:pt x="371" y="3"/>
                    </a:lnTo>
                    <a:lnTo>
                      <a:pt x="376" y="2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6" y="3"/>
                    </a:lnTo>
                    <a:lnTo>
                      <a:pt x="408" y="4"/>
                    </a:lnTo>
                    <a:lnTo>
                      <a:pt x="410" y="6"/>
                    </a:lnTo>
                    <a:lnTo>
                      <a:pt x="413" y="8"/>
                    </a:lnTo>
                    <a:lnTo>
                      <a:pt x="415" y="9"/>
                    </a:lnTo>
                    <a:lnTo>
                      <a:pt x="417" y="12"/>
                    </a:lnTo>
                    <a:lnTo>
                      <a:pt x="419" y="13"/>
                    </a:lnTo>
                    <a:lnTo>
                      <a:pt x="421" y="15"/>
                    </a:lnTo>
                    <a:lnTo>
                      <a:pt x="422" y="16"/>
                    </a:lnTo>
                    <a:lnTo>
                      <a:pt x="429" y="22"/>
                    </a:lnTo>
                    <a:lnTo>
                      <a:pt x="435" y="26"/>
                    </a:lnTo>
                    <a:lnTo>
                      <a:pt x="441" y="30"/>
                    </a:lnTo>
                    <a:lnTo>
                      <a:pt x="447" y="35"/>
                    </a:lnTo>
                    <a:lnTo>
                      <a:pt x="452" y="38"/>
                    </a:lnTo>
                    <a:lnTo>
                      <a:pt x="457" y="43"/>
                    </a:lnTo>
                    <a:lnTo>
                      <a:pt x="462" y="47"/>
                    </a:lnTo>
                    <a:lnTo>
                      <a:pt x="467" y="53"/>
                    </a:lnTo>
                    <a:lnTo>
                      <a:pt x="470" y="59"/>
                    </a:lnTo>
                    <a:lnTo>
                      <a:pt x="474" y="66"/>
                    </a:lnTo>
                    <a:lnTo>
                      <a:pt x="475" y="66"/>
                    </a:lnTo>
                    <a:lnTo>
                      <a:pt x="475" y="67"/>
                    </a:lnTo>
                    <a:lnTo>
                      <a:pt x="475" y="68"/>
                    </a:lnTo>
                    <a:lnTo>
                      <a:pt x="475" y="69"/>
                    </a:lnTo>
                    <a:lnTo>
                      <a:pt x="476" y="70"/>
                    </a:lnTo>
                    <a:lnTo>
                      <a:pt x="476" y="71"/>
                    </a:lnTo>
                    <a:lnTo>
                      <a:pt x="476" y="72"/>
                    </a:lnTo>
                    <a:lnTo>
                      <a:pt x="476" y="73"/>
                    </a:lnTo>
                    <a:lnTo>
                      <a:pt x="475" y="77"/>
                    </a:lnTo>
                    <a:lnTo>
                      <a:pt x="474" y="80"/>
                    </a:lnTo>
                    <a:lnTo>
                      <a:pt x="473" y="84"/>
                    </a:lnTo>
                    <a:lnTo>
                      <a:pt x="470" y="88"/>
                    </a:lnTo>
                    <a:lnTo>
                      <a:pt x="468" y="92"/>
                    </a:lnTo>
                    <a:lnTo>
                      <a:pt x="466" y="95"/>
                    </a:lnTo>
                    <a:lnTo>
                      <a:pt x="464" y="99"/>
                    </a:lnTo>
                    <a:lnTo>
                      <a:pt x="463" y="102"/>
                    </a:lnTo>
                    <a:lnTo>
                      <a:pt x="461" y="105"/>
                    </a:lnTo>
                    <a:lnTo>
                      <a:pt x="461" y="108"/>
                    </a:lnTo>
                    <a:lnTo>
                      <a:pt x="461" y="109"/>
                    </a:lnTo>
                    <a:lnTo>
                      <a:pt x="461" y="110"/>
                    </a:lnTo>
                    <a:lnTo>
                      <a:pt x="462" y="110"/>
                    </a:lnTo>
                    <a:lnTo>
                      <a:pt x="463" y="114"/>
                    </a:lnTo>
                    <a:lnTo>
                      <a:pt x="467" y="118"/>
                    </a:lnTo>
                    <a:lnTo>
                      <a:pt x="471" y="121"/>
                    </a:lnTo>
                    <a:lnTo>
                      <a:pt x="476" y="124"/>
                    </a:lnTo>
                    <a:lnTo>
                      <a:pt x="481" y="127"/>
                    </a:lnTo>
                    <a:lnTo>
                      <a:pt x="486" y="130"/>
                    </a:lnTo>
                    <a:lnTo>
                      <a:pt x="490" y="133"/>
                    </a:lnTo>
                    <a:lnTo>
                      <a:pt x="494" y="137"/>
                    </a:lnTo>
                    <a:lnTo>
                      <a:pt x="496" y="142"/>
                    </a:lnTo>
                    <a:lnTo>
                      <a:pt x="498" y="148"/>
                    </a:lnTo>
                    <a:lnTo>
                      <a:pt x="498" y="149"/>
                    </a:lnTo>
                    <a:lnTo>
                      <a:pt x="498" y="150"/>
                    </a:lnTo>
                    <a:lnTo>
                      <a:pt x="497" y="150"/>
                    </a:lnTo>
                    <a:lnTo>
                      <a:pt x="497" y="151"/>
                    </a:lnTo>
                    <a:lnTo>
                      <a:pt x="497" y="152"/>
                    </a:lnTo>
                    <a:lnTo>
                      <a:pt x="495" y="158"/>
                    </a:lnTo>
                    <a:lnTo>
                      <a:pt x="493" y="163"/>
                    </a:lnTo>
                    <a:lnTo>
                      <a:pt x="490" y="168"/>
                    </a:lnTo>
                    <a:lnTo>
                      <a:pt x="486" y="172"/>
                    </a:lnTo>
                    <a:lnTo>
                      <a:pt x="482" y="176"/>
                    </a:lnTo>
                    <a:lnTo>
                      <a:pt x="479" y="180"/>
                    </a:lnTo>
                    <a:lnTo>
                      <a:pt x="474" y="184"/>
                    </a:lnTo>
                    <a:lnTo>
                      <a:pt x="470" y="187"/>
                    </a:lnTo>
                    <a:lnTo>
                      <a:pt x="466" y="191"/>
                    </a:lnTo>
                    <a:lnTo>
                      <a:pt x="462" y="195"/>
                    </a:lnTo>
                  </a:path>
                </a:pathLst>
              </a:custGeom>
              <a:solidFill>
                <a:srgbClr val="FF27A2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0" name="Freeform 742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1" name="Freeform 743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2" name="Freeform 744"/>
              <p:cNvSpPr>
                <a:spLocks noChangeAspect="1"/>
              </p:cNvSpPr>
              <p:nvPr/>
            </p:nvSpPr>
            <p:spPr bwMode="auto">
              <a:xfrm>
                <a:off x="5912" y="1145"/>
                <a:ext cx="18" cy="46"/>
              </a:xfrm>
              <a:custGeom>
                <a:avLst/>
                <a:gdLst>
                  <a:gd name="T0" fmla="*/ 1 w 36"/>
                  <a:gd name="T1" fmla="*/ 0 h 93"/>
                  <a:gd name="T2" fmla="*/ 2 w 36"/>
                  <a:gd name="T3" fmla="*/ 0 h 93"/>
                  <a:gd name="T4" fmla="*/ 2 w 36"/>
                  <a:gd name="T5" fmla="*/ 1 h 93"/>
                  <a:gd name="T6" fmla="*/ 3 w 36"/>
                  <a:gd name="T7" fmla="*/ 1 h 93"/>
                  <a:gd name="T8" fmla="*/ 3 w 36"/>
                  <a:gd name="T9" fmla="*/ 2 h 93"/>
                  <a:gd name="T10" fmla="*/ 4 w 36"/>
                  <a:gd name="T11" fmla="*/ 3 h 93"/>
                  <a:gd name="T12" fmla="*/ 5 w 36"/>
                  <a:gd name="T13" fmla="*/ 3 h 93"/>
                  <a:gd name="T14" fmla="*/ 5 w 36"/>
                  <a:gd name="T15" fmla="*/ 4 h 93"/>
                  <a:gd name="T16" fmla="*/ 5 w 36"/>
                  <a:gd name="T17" fmla="*/ 5 h 93"/>
                  <a:gd name="T18" fmla="*/ 5 w 36"/>
                  <a:gd name="T19" fmla="*/ 5 h 93"/>
                  <a:gd name="T20" fmla="*/ 5 w 36"/>
                  <a:gd name="T21" fmla="*/ 6 h 93"/>
                  <a:gd name="T22" fmla="*/ 5 w 36"/>
                  <a:gd name="T23" fmla="*/ 6 h 93"/>
                  <a:gd name="T24" fmla="*/ 4 w 36"/>
                  <a:gd name="T25" fmla="*/ 7 h 93"/>
                  <a:gd name="T26" fmla="*/ 3 w 36"/>
                  <a:gd name="T27" fmla="*/ 7 h 93"/>
                  <a:gd name="T28" fmla="*/ 3 w 36"/>
                  <a:gd name="T29" fmla="*/ 8 h 93"/>
                  <a:gd name="T30" fmla="*/ 3 w 36"/>
                  <a:gd name="T31" fmla="*/ 9 h 93"/>
                  <a:gd name="T32" fmla="*/ 2 w 36"/>
                  <a:gd name="T33" fmla="*/ 9 h 93"/>
                  <a:gd name="T34" fmla="*/ 2 w 36"/>
                  <a:gd name="T35" fmla="*/ 10 h 93"/>
                  <a:gd name="T36" fmla="*/ 1 w 36"/>
                  <a:gd name="T37" fmla="*/ 10 h 93"/>
                  <a:gd name="T38" fmla="*/ 1 w 36"/>
                  <a:gd name="T39" fmla="*/ 11 h 93"/>
                  <a:gd name="T40" fmla="*/ 1 w 36"/>
                  <a:gd name="T41" fmla="*/ 11 h 93"/>
                  <a:gd name="T42" fmla="*/ 0 w 36"/>
                  <a:gd name="T43" fmla="*/ 11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93"/>
                  <a:gd name="T68" fmla="*/ 36 w 36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93">
                    <a:moveTo>
                      <a:pt x="14" y="0"/>
                    </a:moveTo>
                    <a:lnTo>
                      <a:pt x="19" y="4"/>
                    </a:lnTo>
                    <a:lnTo>
                      <a:pt x="22" y="8"/>
                    </a:lnTo>
                    <a:lnTo>
                      <a:pt x="26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6"/>
                    </a:lnTo>
                    <a:lnTo>
                      <a:pt x="34" y="52"/>
                    </a:lnTo>
                    <a:lnTo>
                      <a:pt x="32" y="57"/>
                    </a:lnTo>
                    <a:lnTo>
                      <a:pt x="30" y="63"/>
                    </a:lnTo>
                    <a:lnTo>
                      <a:pt x="28" y="67"/>
                    </a:lnTo>
                    <a:lnTo>
                      <a:pt x="25" y="73"/>
                    </a:lnTo>
                    <a:lnTo>
                      <a:pt x="22" y="77"/>
                    </a:lnTo>
                    <a:lnTo>
                      <a:pt x="19" y="81"/>
                    </a:lnTo>
                    <a:lnTo>
                      <a:pt x="15" y="85"/>
                    </a:lnTo>
                    <a:lnTo>
                      <a:pt x="11" y="88"/>
                    </a:lnTo>
                    <a:lnTo>
                      <a:pt x="6" y="9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3" name="Freeform 745"/>
              <p:cNvSpPr>
                <a:spLocks noChangeAspect="1"/>
              </p:cNvSpPr>
              <p:nvPr/>
            </p:nvSpPr>
            <p:spPr bwMode="auto">
              <a:xfrm>
                <a:off x="5927" y="1175"/>
                <a:ext cx="23" cy="25"/>
              </a:xfrm>
              <a:custGeom>
                <a:avLst/>
                <a:gdLst>
                  <a:gd name="T0" fmla="*/ 0 w 46"/>
                  <a:gd name="T1" fmla="*/ 0 h 52"/>
                  <a:gd name="T2" fmla="*/ 0 w 46"/>
                  <a:gd name="T3" fmla="*/ 1 h 52"/>
                  <a:gd name="T4" fmla="*/ 1 w 46"/>
                  <a:gd name="T5" fmla="*/ 1 h 52"/>
                  <a:gd name="T6" fmla="*/ 1 w 46"/>
                  <a:gd name="T7" fmla="*/ 2 h 52"/>
                  <a:gd name="T8" fmla="*/ 1 w 46"/>
                  <a:gd name="T9" fmla="*/ 3 h 52"/>
                  <a:gd name="T10" fmla="*/ 1 w 46"/>
                  <a:gd name="T11" fmla="*/ 4 h 52"/>
                  <a:gd name="T12" fmla="*/ 3 w 46"/>
                  <a:gd name="T13" fmla="*/ 4 h 52"/>
                  <a:gd name="T14" fmla="*/ 3 w 46"/>
                  <a:gd name="T15" fmla="*/ 5 h 52"/>
                  <a:gd name="T16" fmla="*/ 3 w 46"/>
                  <a:gd name="T17" fmla="*/ 5 h 52"/>
                  <a:gd name="T18" fmla="*/ 5 w 46"/>
                  <a:gd name="T19" fmla="*/ 6 h 52"/>
                  <a:gd name="T20" fmla="*/ 6 w 46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52"/>
                  <a:gd name="T35" fmla="*/ 46 w 46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52">
                    <a:moveTo>
                      <a:pt x="0" y="0"/>
                    </a:moveTo>
                    <a:lnTo>
                      <a:pt x="0" y="8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8" y="29"/>
                    </a:lnTo>
                    <a:lnTo>
                      <a:pt x="13" y="35"/>
                    </a:lnTo>
                    <a:lnTo>
                      <a:pt x="18" y="40"/>
                    </a:lnTo>
                    <a:lnTo>
                      <a:pt x="24" y="44"/>
                    </a:lnTo>
                    <a:lnTo>
                      <a:pt x="30" y="48"/>
                    </a:lnTo>
                    <a:lnTo>
                      <a:pt x="37" y="51"/>
                    </a:lnTo>
                    <a:lnTo>
                      <a:pt x="45" y="51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4" name="Freeform 746"/>
              <p:cNvSpPr>
                <a:spLocks noChangeAspect="1"/>
              </p:cNvSpPr>
              <p:nvPr/>
            </p:nvSpPr>
            <p:spPr bwMode="auto">
              <a:xfrm>
                <a:off x="5922" y="1215"/>
                <a:ext cx="47" cy="29"/>
              </a:xfrm>
              <a:custGeom>
                <a:avLst/>
                <a:gdLst>
                  <a:gd name="T0" fmla="*/ 11 w 98"/>
                  <a:gd name="T1" fmla="*/ 0 h 58"/>
                  <a:gd name="T2" fmla="*/ 10 w 98"/>
                  <a:gd name="T3" fmla="*/ 1 h 58"/>
                  <a:gd name="T4" fmla="*/ 8 w 98"/>
                  <a:gd name="T5" fmla="*/ 1 h 58"/>
                  <a:gd name="T6" fmla="*/ 7 w 98"/>
                  <a:gd name="T7" fmla="*/ 1 h 58"/>
                  <a:gd name="T8" fmla="*/ 6 w 98"/>
                  <a:gd name="T9" fmla="*/ 2 h 58"/>
                  <a:gd name="T10" fmla="*/ 4 w 98"/>
                  <a:gd name="T11" fmla="*/ 2 h 58"/>
                  <a:gd name="T12" fmla="*/ 3 w 98"/>
                  <a:gd name="T13" fmla="*/ 3 h 58"/>
                  <a:gd name="T14" fmla="*/ 2 w 98"/>
                  <a:gd name="T15" fmla="*/ 4 h 58"/>
                  <a:gd name="T16" fmla="*/ 1 w 98"/>
                  <a:gd name="T17" fmla="*/ 5 h 58"/>
                  <a:gd name="T18" fmla="*/ 0 w 98"/>
                  <a:gd name="T19" fmla="*/ 6 h 58"/>
                  <a:gd name="T20" fmla="*/ 0 w 98"/>
                  <a:gd name="T21" fmla="*/ 7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58"/>
                  <a:gd name="T35" fmla="*/ 98 w 98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58">
                    <a:moveTo>
                      <a:pt x="97" y="0"/>
                    </a:moveTo>
                    <a:lnTo>
                      <a:pt x="85" y="1"/>
                    </a:lnTo>
                    <a:lnTo>
                      <a:pt x="73" y="3"/>
                    </a:lnTo>
                    <a:lnTo>
                      <a:pt x="62" y="6"/>
                    </a:lnTo>
                    <a:lnTo>
                      <a:pt x="51" y="9"/>
                    </a:lnTo>
                    <a:lnTo>
                      <a:pt x="40" y="15"/>
                    </a:lnTo>
                    <a:lnTo>
                      <a:pt x="30" y="22"/>
                    </a:lnTo>
                    <a:lnTo>
                      <a:pt x="21" y="28"/>
                    </a:lnTo>
                    <a:lnTo>
                      <a:pt x="13" y="37"/>
                    </a:lnTo>
                    <a:lnTo>
                      <a:pt x="6" y="47"/>
                    </a:lnTo>
                    <a:lnTo>
                      <a:pt x="0" y="5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5" name="Freeform 747"/>
              <p:cNvSpPr>
                <a:spLocks noChangeAspect="1"/>
              </p:cNvSpPr>
              <p:nvPr/>
            </p:nvSpPr>
            <p:spPr bwMode="auto">
              <a:xfrm>
                <a:off x="5919" y="1216"/>
                <a:ext cx="15" cy="12"/>
              </a:xfrm>
              <a:custGeom>
                <a:avLst/>
                <a:gdLst>
                  <a:gd name="T0" fmla="*/ 3 w 32"/>
                  <a:gd name="T1" fmla="*/ 3 h 25"/>
                  <a:gd name="T2" fmla="*/ 3 w 32"/>
                  <a:gd name="T3" fmla="*/ 2 h 25"/>
                  <a:gd name="T4" fmla="*/ 2 w 32"/>
                  <a:gd name="T5" fmla="*/ 2 h 25"/>
                  <a:gd name="T6" fmla="*/ 2 w 32"/>
                  <a:gd name="T7" fmla="*/ 2 h 25"/>
                  <a:gd name="T8" fmla="*/ 2 w 32"/>
                  <a:gd name="T9" fmla="*/ 2 h 25"/>
                  <a:gd name="T10" fmla="*/ 1 w 32"/>
                  <a:gd name="T11" fmla="*/ 2 h 25"/>
                  <a:gd name="T12" fmla="*/ 1 w 32"/>
                  <a:gd name="T13" fmla="*/ 1 h 25"/>
                  <a:gd name="T14" fmla="*/ 0 w 32"/>
                  <a:gd name="T15" fmla="*/ 1 h 25"/>
                  <a:gd name="T16" fmla="*/ 0 w 32"/>
                  <a:gd name="T17" fmla="*/ 1 h 25"/>
                  <a:gd name="T18" fmla="*/ 0 w 32"/>
                  <a:gd name="T19" fmla="*/ 0 h 25"/>
                  <a:gd name="T20" fmla="*/ 0 w 32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5"/>
                  <a:gd name="T35" fmla="*/ 32 w 32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5">
                    <a:moveTo>
                      <a:pt x="31" y="24"/>
                    </a:moveTo>
                    <a:lnTo>
                      <a:pt x="28" y="22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6" y="17"/>
                    </a:lnTo>
                    <a:lnTo>
                      <a:pt x="12" y="16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6" name="Freeform 748"/>
              <p:cNvSpPr>
                <a:spLocks noChangeAspect="1"/>
              </p:cNvSpPr>
              <p:nvPr/>
            </p:nvSpPr>
            <p:spPr bwMode="auto">
              <a:xfrm>
                <a:off x="5837" y="1192"/>
                <a:ext cx="47" cy="64"/>
              </a:xfrm>
              <a:custGeom>
                <a:avLst/>
                <a:gdLst>
                  <a:gd name="T0" fmla="*/ 11 w 95"/>
                  <a:gd name="T1" fmla="*/ 0 h 131"/>
                  <a:gd name="T2" fmla="*/ 11 w 95"/>
                  <a:gd name="T3" fmla="*/ 2 h 131"/>
                  <a:gd name="T4" fmla="*/ 11 w 95"/>
                  <a:gd name="T5" fmla="*/ 4 h 131"/>
                  <a:gd name="T6" fmla="*/ 10 w 95"/>
                  <a:gd name="T7" fmla="*/ 5 h 131"/>
                  <a:gd name="T8" fmla="*/ 9 w 95"/>
                  <a:gd name="T9" fmla="*/ 7 h 131"/>
                  <a:gd name="T10" fmla="*/ 8 w 95"/>
                  <a:gd name="T11" fmla="*/ 8 h 131"/>
                  <a:gd name="T12" fmla="*/ 7 w 95"/>
                  <a:gd name="T13" fmla="*/ 10 h 131"/>
                  <a:gd name="T14" fmla="*/ 5 w 95"/>
                  <a:gd name="T15" fmla="*/ 11 h 131"/>
                  <a:gd name="T16" fmla="*/ 4 w 95"/>
                  <a:gd name="T17" fmla="*/ 12 h 131"/>
                  <a:gd name="T18" fmla="*/ 2 w 95"/>
                  <a:gd name="T19" fmla="*/ 13 h 131"/>
                  <a:gd name="T20" fmla="*/ 0 w 95"/>
                  <a:gd name="T21" fmla="*/ 14 h 131"/>
                  <a:gd name="T22" fmla="*/ 0 w 95"/>
                  <a:gd name="T23" fmla="*/ 14 h 131"/>
                  <a:gd name="T24" fmla="*/ 0 w 95"/>
                  <a:gd name="T25" fmla="*/ 14 h 131"/>
                  <a:gd name="T26" fmla="*/ 0 w 95"/>
                  <a:gd name="T27" fmla="*/ 14 h 131"/>
                  <a:gd name="T28" fmla="*/ 0 w 95"/>
                  <a:gd name="T29" fmla="*/ 14 h 131"/>
                  <a:gd name="T30" fmla="*/ 0 w 95"/>
                  <a:gd name="T31" fmla="*/ 14 h 131"/>
                  <a:gd name="T32" fmla="*/ 0 w 95"/>
                  <a:gd name="T33" fmla="*/ 14 h 131"/>
                  <a:gd name="T34" fmla="*/ 0 w 95"/>
                  <a:gd name="T35" fmla="*/ 15 h 131"/>
                  <a:gd name="T36" fmla="*/ 0 w 95"/>
                  <a:gd name="T37" fmla="*/ 15 h 131"/>
                  <a:gd name="T38" fmla="*/ 0 w 95"/>
                  <a:gd name="T39" fmla="*/ 15 h 131"/>
                  <a:gd name="T40" fmla="*/ 0 w 95"/>
                  <a:gd name="T41" fmla="*/ 15 h 131"/>
                  <a:gd name="T42" fmla="*/ 0 w 95"/>
                  <a:gd name="T43" fmla="*/ 15 h 1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131"/>
                  <a:gd name="T68" fmla="*/ 95 w 95"/>
                  <a:gd name="T69" fmla="*/ 131 h 1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131">
                    <a:moveTo>
                      <a:pt x="92" y="0"/>
                    </a:moveTo>
                    <a:lnTo>
                      <a:pt x="94" y="17"/>
                    </a:lnTo>
                    <a:lnTo>
                      <a:pt x="92" y="33"/>
                    </a:lnTo>
                    <a:lnTo>
                      <a:pt x="87" y="47"/>
                    </a:lnTo>
                    <a:lnTo>
                      <a:pt x="79" y="60"/>
                    </a:lnTo>
                    <a:lnTo>
                      <a:pt x="70" y="72"/>
                    </a:lnTo>
                    <a:lnTo>
                      <a:pt x="59" y="84"/>
                    </a:lnTo>
                    <a:lnTo>
                      <a:pt x="46" y="94"/>
                    </a:lnTo>
                    <a:lnTo>
                      <a:pt x="33" y="103"/>
                    </a:lnTo>
                    <a:lnTo>
                      <a:pt x="19" y="112"/>
                    </a:lnTo>
                    <a:lnTo>
                      <a:pt x="5" y="119"/>
                    </a:lnTo>
                    <a:lnTo>
                      <a:pt x="4" y="120"/>
                    </a:lnTo>
                    <a:lnTo>
                      <a:pt x="3" y="121"/>
                    </a:lnTo>
                    <a:lnTo>
                      <a:pt x="2" y="122"/>
                    </a:lnTo>
                    <a:lnTo>
                      <a:pt x="2" y="123"/>
                    </a:lnTo>
                    <a:lnTo>
                      <a:pt x="1" y="124"/>
                    </a:lnTo>
                    <a:lnTo>
                      <a:pt x="0" y="126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3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7" name="Freeform 749"/>
              <p:cNvSpPr>
                <a:spLocks noChangeAspect="1"/>
              </p:cNvSpPr>
              <p:nvPr/>
            </p:nvSpPr>
            <p:spPr bwMode="auto">
              <a:xfrm>
                <a:off x="5868" y="1234"/>
                <a:ext cx="52" cy="46"/>
              </a:xfrm>
              <a:custGeom>
                <a:avLst/>
                <a:gdLst>
                  <a:gd name="T0" fmla="*/ 0 w 105"/>
                  <a:gd name="T1" fmla="*/ 0 h 94"/>
                  <a:gd name="T2" fmla="*/ 0 w 105"/>
                  <a:gd name="T3" fmla="*/ 1 h 94"/>
                  <a:gd name="T4" fmla="*/ 0 w 105"/>
                  <a:gd name="T5" fmla="*/ 2 h 94"/>
                  <a:gd name="T6" fmla="*/ 0 w 105"/>
                  <a:gd name="T7" fmla="*/ 3 h 94"/>
                  <a:gd name="T8" fmla="*/ 0 w 105"/>
                  <a:gd name="T9" fmla="*/ 4 h 94"/>
                  <a:gd name="T10" fmla="*/ 0 w 105"/>
                  <a:gd name="T11" fmla="*/ 5 h 94"/>
                  <a:gd name="T12" fmla="*/ 1 w 105"/>
                  <a:gd name="T13" fmla="*/ 6 h 94"/>
                  <a:gd name="T14" fmla="*/ 1 w 105"/>
                  <a:gd name="T15" fmla="*/ 7 h 94"/>
                  <a:gd name="T16" fmla="*/ 2 w 105"/>
                  <a:gd name="T17" fmla="*/ 8 h 94"/>
                  <a:gd name="T18" fmla="*/ 2 w 105"/>
                  <a:gd name="T19" fmla="*/ 9 h 94"/>
                  <a:gd name="T20" fmla="*/ 3 w 105"/>
                  <a:gd name="T21" fmla="*/ 9 h 94"/>
                  <a:gd name="T22" fmla="*/ 3 w 105"/>
                  <a:gd name="T23" fmla="*/ 9 h 94"/>
                  <a:gd name="T24" fmla="*/ 4 w 105"/>
                  <a:gd name="T25" fmla="*/ 10 h 94"/>
                  <a:gd name="T26" fmla="*/ 5 w 105"/>
                  <a:gd name="T27" fmla="*/ 10 h 94"/>
                  <a:gd name="T28" fmla="*/ 6 w 105"/>
                  <a:gd name="T29" fmla="*/ 11 h 94"/>
                  <a:gd name="T30" fmla="*/ 7 w 105"/>
                  <a:gd name="T31" fmla="*/ 11 h 94"/>
                  <a:gd name="T32" fmla="*/ 8 w 105"/>
                  <a:gd name="T33" fmla="*/ 11 h 94"/>
                  <a:gd name="T34" fmla="*/ 9 w 105"/>
                  <a:gd name="T35" fmla="*/ 11 h 94"/>
                  <a:gd name="T36" fmla="*/ 10 w 105"/>
                  <a:gd name="T37" fmla="*/ 11 h 94"/>
                  <a:gd name="T38" fmla="*/ 11 w 105"/>
                  <a:gd name="T39" fmla="*/ 11 h 94"/>
                  <a:gd name="T40" fmla="*/ 12 w 105"/>
                  <a:gd name="T41" fmla="*/ 11 h 94"/>
                  <a:gd name="T42" fmla="*/ 13 w 105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94"/>
                  <a:gd name="T68" fmla="*/ 105 w 105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94">
                    <a:moveTo>
                      <a:pt x="3" y="0"/>
                    </a:moveTo>
                    <a:lnTo>
                      <a:pt x="1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2" y="36"/>
                    </a:lnTo>
                    <a:lnTo>
                      <a:pt x="4" y="45"/>
                    </a:lnTo>
                    <a:lnTo>
                      <a:pt x="8" y="52"/>
                    </a:lnTo>
                    <a:lnTo>
                      <a:pt x="12" y="61"/>
                    </a:lnTo>
                    <a:lnTo>
                      <a:pt x="17" y="68"/>
                    </a:lnTo>
                    <a:lnTo>
                      <a:pt x="23" y="74"/>
                    </a:lnTo>
                    <a:lnTo>
                      <a:pt x="30" y="80"/>
                    </a:lnTo>
                    <a:lnTo>
                      <a:pt x="36" y="84"/>
                    </a:lnTo>
                    <a:lnTo>
                      <a:pt x="43" y="87"/>
                    </a:lnTo>
                    <a:lnTo>
                      <a:pt x="50" y="90"/>
                    </a:lnTo>
                    <a:lnTo>
                      <a:pt x="58" y="91"/>
                    </a:lnTo>
                    <a:lnTo>
                      <a:pt x="65" y="92"/>
                    </a:lnTo>
                    <a:lnTo>
                      <a:pt x="73" y="93"/>
                    </a:lnTo>
                    <a:lnTo>
                      <a:pt x="80" y="93"/>
                    </a:lnTo>
                    <a:lnTo>
                      <a:pt x="88" y="92"/>
                    </a:lnTo>
                    <a:lnTo>
                      <a:pt x="96" y="92"/>
                    </a:lnTo>
                    <a:lnTo>
                      <a:pt x="104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8" name="Freeform 750"/>
              <p:cNvSpPr>
                <a:spLocks noChangeAspect="1"/>
              </p:cNvSpPr>
              <p:nvPr/>
            </p:nvSpPr>
            <p:spPr bwMode="auto">
              <a:xfrm>
                <a:off x="5834" y="1269"/>
                <a:ext cx="49" cy="47"/>
              </a:xfrm>
              <a:custGeom>
                <a:avLst/>
                <a:gdLst>
                  <a:gd name="T0" fmla="*/ 11 w 100"/>
                  <a:gd name="T1" fmla="*/ 0 h 95"/>
                  <a:gd name="T2" fmla="*/ 12 w 100"/>
                  <a:gd name="T3" fmla="*/ 2 h 95"/>
                  <a:gd name="T4" fmla="*/ 12 w 100"/>
                  <a:gd name="T5" fmla="*/ 4 h 95"/>
                  <a:gd name="T6" fmla="*/ 11 w 100"/>
                  <a:gd name="T7" fmla="*/ 5 h 95"/>
                  <a:gd name="T8" fmla="*/ 10 w 100"/>
                  <a:gd name="T9" fmla="*/ 7 h 95"/>
                  <a:gd name="T10" fmla="*/ 9 w 100"/>
                  <a:gd name="T11" fmla="*/ 8 h 95"/>
                  <a:gd name="T12" fmla="*/ 7 w 100"/>
                  <a:gd name="T13" fmla="*/ 9 h 95"/>
                  <a:gd name="T14" fmla="*/ 5 w 100"/>
                  <a:gd name="T15" fmla="*/ 10 h 95"/>
                  <a:gd name="T16" fmla="*/ 3 w 100"/>
                  <a:gd name="T17" fmla="*/ 11 h 95"/>
                  <a:gd name="T18" fmla="*/ 1 w 100"/>
                  <a:gd name="T19" fmla="*/ 11 h 95"/>
                  <a:gd name="T20" fmla="*/ 0 w 100"/>
                  <a:gd name="T21" fmla="*/ 11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95"/>
                  <a:gd name="T35" fmla="*/ 100 w 100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95">
                    <a:moveTo>
                      <a:pt x="94" y="0"/>
                    </a:moveTo>
                    <a:lnTo>
                      <a:pt x="99" y="18"/>
                    </a:lnTo>
                    <a:lnTo>
                      <a:pt x="98" y="33"/>
                    </a:lnTo>
                    <a:lnTo>
                      <a:pt x="94" y="47"/>
                    </a:lnTo>
                    <a:lnTo>
                      <a:pt x="85" y="58"/>
                    </a:lnTo>
                    <a:lnTo>
                      <a:pt x="75" y="68"/>
                    </a:lnTo>
                    <a:lnTo>
                      <a:pt x="61" y="75"/>
                    </a:lnTo>
                    <a:lnTo>
                      <a:pt x="47" y="82"/>
                    </a:lnTo>
                    <a:lnTo>
                      <a:pt x="31" y="88"/>
                    </a:lnTo>
                    <a:lnTo>
                      <a:pt x="15" y="91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9" name="Freeform 751"/>
              <p:cNvSpPr>
                <a:spLocks noChangeAspect="1"/>
              </p:cNvSpPr>
              <p:nvPr/>
            </p:nvSpPr>
            <p:spPr bwMode="auto">
              <a:xfrm>
                <a:off x="5938" y="1260"/>
                <a:ext cx="13" cy="36"/>
              </a:xfrm>
              <a:custGeom>
                <a:avLst/>
                <a:gdLst>
                  <a:gd name="T0" fmla="*/ 3 w 26"/>
                  <a:gd name="T1" fmla="*/ 9 h 73"/>
                  <a:gd name="T2" fmla="*/ 3 w 26"/>
                  <a:gd name="T3" fmla="*/ 8 h 73"/>
                  <a:gd name="T4" fmla="*/ 2 w 26"/>
                  <a:gd name="T5" fmla="*/ 7 h 73"/>
                  <a:gd name="T6" fmla="*/ 1 w 26"/>
                  <a:gd name="T7" fmla="*/ 6 h 73"/>
                  <a:gd name="T8" fmla="*/ 1 w 26"/>
                  <a:gd name="T9" fmla="*/ 5 h 73"/>
                  <a:gd name="T10" fmla="*/ 0 w 26"/>
                  <a:gd name="T11" fmla="*/ 4 h 73"/>
                  <a:gd name="T12" fmla="*/ 0 w 26"/>
                  <a:gd name="T13" fmla="*/ 3 h 73"/>
                  <a:gd name="T14" fmla="*/ 1 w 26"/>
                  <a:gd name="T15" fmla="*/ 2 h 73"/>
                  <a:gd name="T16" fmla="*/ 1 w 26"/>
                  <a:gd name="T17" fmla="*/ 1 h 73"/>
                  <a:gd name="T18" fmla="*/ 2 w 26"/>
                  <a:gd name="T19" fmla="*/ 0 h 73"/>
                  <a:gd name="T20" fmla="*/ 3 w 2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73"/>
                  <a:gd name="T35" fmla="*/ 26 w 2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73">
                    <a:moveTo>
                      <a:pt x="25" y="72"/>
                    </a:moveTo>
                    <a:lnTo>
                      <a:pt x="17" y="67"/>
                    </a:lnTo>
                    <a:lnTo>
                      <a:pt x="11" y="61"/>
                    </a:lnTo>
                    <a:lnTo>
                      <a:pt x="6" y="53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4" y="14"/>
                    </a:ln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12700" cap="rnd">
                <a:solidFill>
                  <a:srgbClr val="B20F2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0" name="Freeform 752"/>
              <p:cNvSpPr>
                <a:spLocks noChangeAspect="1"/>
              </p:cNvSpPr>
              <p:nvPr/>
            </p:nvSpPr>
            <p:spPr bwMode="auto">
              <a:xfrm>
                <a:off x="5928" y="1283"/>
                <a:ext cx="13" cy="8"/>
              </a:xfrm>
              <a:custGeom>
                <a:avLst/>
                <a:gdLst>
                  <a:gd name="T0" fmla="*/ 3 w 25"/>
                  <a:gd name="T1" fmla="*/ 0 h 17"/>
                  <a:gd name="T2" fmla="*/ 3 w 25"/>
                  <a:gd name="T3" fmla="*/ 0 h 17"/>
                  <a:gd name="T4" fmla="*/ 3 w 25"/>
                  <a:gd name="T5" fmla="*/ 0 h 17"/>
                  <a:gd name="T6" fmla="*/ 2 w 25"/>
                  <a:gd name="T7" fmla="*/ 0 h 17"/>
                  <a:gd name="T8" fmla="*/ 2 w 25"/>
                  <a:gd name="T9" fmla="*/ 0 h 17"/>
                  <a:gd name="T10" fmla="*/ 2 w 25"/>
                  <a:gd name="T11" fmla="*/ 0 h 17"/>
                  <a:gd name="T12" fmla="*/ 1 w 25"/>
                  <a:gd name="T13" fmla="*/ 0 h 17"/>
                  <a:gd name="T14" fmla="*/ 1 w 25"/>
                  <a:gd name="T15" fmla="*/ 0 h 17"/>
                  <a:gd name="T16" fmla="*/ 1 w 25"/>
                  <a:gd name="T17" fmla="*/ 1 h 17"/>
                  <a:gd name="T18" fmla="*/ 1 w 25"/>
                  <a:gd name="T19" fmla="*/ 1 h 17"/>
                  <a:gd name="T20" fmla="*/ 0 w 25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7"/>
                  <a:gd name="T35" fmla="*/ 25 w 25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7">
                    <a:moveTo>
                      <a:pt x="24" y="2"/>
                    </a:move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1" name="Freeform 753"/>
              <p:cNvSpPr>
                <a:spLocks noChangeAspect="1"/>
              </p:cNvSpPr>
              <p:nvPr/>
            </p:nvSpPr>
            <p:spPr bwMode="auto">
              <a:xfrm>
                <a:off x="5774" y="1288"/>
                <a:ext cx="57" cy="10"/>
              </a:xfrm>
              <a:custGeom>
                <a:avLst/>
                <a:gdLst>
                  <a:gd name="T0" fmla="*/ 0 w 118"/>
                  <a:gd name="T1" fmla="*/ 1 h 21"/>
                  <a:gd name="T2" fmla="*/ 1 w 118"/>
                  <a:gd name="T3" fmla="*/ 2 h 21"/>
                  <a:gd name="T4" fmla="*/ 3 w 118"/>
                  <a:gd name="T5" fmla="*/ 2 h 21"/>
                  <a:gd name="T6" fmla="*/ 4 w 118"/>
                  <a:gd name="T7" fmla="*/ 2 h 21"/>
                  <a:gd name="T8" fmla="*/ 5 w 118"/>
                  <a:gd name="T9" fmla="*/ 2 h 21"/>
                  <a:gd name="T10" fmla="*/ 7 w 118"/>
                  <a:gd name="T11" fmla="*/ 2 h 21"/>
                  <a:gd name="T12" fmla="*/ 8 w 118"/>
                  <a:gd name="T13" fmla="*/ 2 h 21"/>
                  <a:gd name="T14" fmla="*/ 10 w 118"/>
                  <a:gd name="T15" fmla="*/ 1 h 21"/>
                  <a:gd name="T16" fmla="*/ 11 w 118"/>
                  <a:gd name="T17" fmla="*/ 1 h 21"/>
                  <a:gd name="T18" fmla="*/ 12 w 118"/>
                  <a:gd name="T19" fmla="*/ 0 h 21"/>
                  <a:gd name="T20" fmla="*/ 14 w 118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1"/>
                  <a:gd name="T35" fmla="*/ 118 w 11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1">
                    <a:moveTo>
                      <a:pt x="0" y="14"/>
                    </a:moveTo>
                    <a:lnTo>
                      <a:pt x="12" y="17"/>
                    </a:lnTo>
                    <a:lnTo>
                      <a:pt x="24" y="19"/>
                    </a:lnTo>
                    <a:lnTo>
                      <a:pt x="37" y="20"/>
                    </a:lnTo>
                    <a:lnTo>
                      <a:pt x="48" y="20"/>
                    </a:lnTo>
                    <a:lnTo>
                      <a:pt x="60" y="18"/>
                    </a:lnTo>
                    <a:lnTo>
                      <a:pt x="72" y="16"/>
                    </a:lnTo>
                    <a:lnTo>
                      <a:pt x="84" y="13"/>
                    </a:lnTo>
                    <a:lnTo>
                      <a:pt x="95" y="9"/>
                    </a:lnTo>
                    <a:lnTo>
                      <a:pt x="106" y="5"/>
                    </a:lnTo>
                    <a:lnTo>
                      <a:pt x="117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2" name="Freeform 754"/>
              <p:cNvSpPr>
                <a:spLocks noChangeAspect="1"/>
              </p:cNvSpPr>
              <p:nvPr/>
            </p:nvSpPr>
            <p:spPr bwMode="auto">
              <a:xfrm>
                <a:off x="5808" y="1296"/>
                <a:ext cx="48" cy="9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1 h 17"/>
                  <a:gd name="T4" fmla="*/ 2 w 97"/>
                  <a:gd name="T5" fmla="*/ 2 h 17"/>
                  <a:gd name="T6" fmla="*/ 3 w 97"/>
                  <a:gd name="T7" fmla="*/ 2 h 17"/>
                  <a:gd name="T8" fmla="*/ 4 w 97"/>
                  <a:gd name="T9" fmla="*/ 2 h 17"/>
                  <a:gd name="T10" fmla="*/ 6 w 97"/>
                  <a:gd name="T11" fmla="*/ 2 h 17"/>
                  <a:gd name="T12" fmla="*/ 7 w 97"/>
                  <a:gd name="T13" fmla="*/ 2 h 17"/>
                  <a:gd name="T14" fmla="*/ 8 w 97"/>
                  <a:gd name="T15" fmla="*/ 2 h 17"/>
                  <a:gd name="T16" fmla="*/ 9 w 97"/>
                  <a:gd name="T17" fmla="*/ 2 h 17"/>
                  <a:gd name="T18" fmla="*/ 10 w 97"/>
                  <a:gd name="T19" fmla="*/ 1 h 17"/>
                  <a:gd name="T20" fmla="*/ 12 w 9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5"/>
                    </a:lnTo>
                    <a:lnTo>
                      <a:pt x="18" y="10"/>
                    </a:lnTo>
                    <a:lnTo>
                      <a:pt x="27" y="13"/>
                    </a:lnTo>
                    <a:lnTo>
                      <a:pt x="38" y="16"/>
                    </a:lnTo>
                    <a:lnTo>
                      <a:pt x="48" y="16"/>
                    </a:lnTo>
                    <a:lnTo>
                      <a:pt x="58" y="16"/>
                    </a:lnTo>
                    <a:lnTo>
                      <a:pt x="68" y="13"/>
                    </a:lnTo>
                    <a:lnTo>
                      <a:pt x="78" y="11"/>
                    </a:lnTo>
                    <a:lnTo>
                      <a:pt x="87" y="8"/>
                    </a:lnTo>
                    <a:lnTo>
                      <a:pt x="96" y="3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3" name="Freeform 755"/>
              <p:cNvSpPr>
                <a:spLocks noChangeAspect="1"/>
              </p:cNvSpPr>
              <p:nvPr/>
            </p:nvSpPr>
            <p:spPr bwMode="auto">
              <a:xfrm>
                <a:off x="5916" y="1305"/>
                <a:ext cx="14" cy="20"/>
              </a:xfrm>
              <a:custGeom>
                <a:avLst/>
                <a:gdLst>
                  <a:gd name="T0" fmla="*/ 3 w 29"/>
                  <a:gd name="T1" fmla="*/ 5 h 40"/>
                  <a:gd name="T2" fmla="*/ 3 w 29"/>
                  <a:gd name="T3" fmla="*/ 5 h 40"/>
                  <a:gd name="T4" fmla="*/ 2 w 29"/>
                  <a:gd name="T5" fmla="*/ 5 h 40"/>
                  <a:gd name="T6" fmla="*/ 1 w 29"/>
                  <a:gd name="T7" fmla="*/ 3 h 40"/>
                  <a:gd name="T8" fmla="*/ 1 w 29"/>
                  <a:gd name="T9" fmla="*/ 3 h 40"/>
                  <a:gd name="T10" fmla="*/ 1 w 29"/>
                  <a:gd name="T11" fmla="*/ 3 h 40"/>
                  <a:gd name="T12" fmla="*/ 0 w 29"/>
                  <a:gd name="T13" fmla="*/ 3 h 40"/>
                  <a:gd name="T14" fmla="*/ 0 w 29"/>
                  <a:gd name="T15" fmla="*/ 1 h 40"/>
                  <a:gd name="T16" fmla="*/ 0 w 29"/>
                  <a:gd name="T17" fmla="*/ 1 h 40"/>
                  <a:gd name="T18" fmla="*/ 0 w 29"/>
                  <a:gd name="T19" fmla="*/ 1 h 40"/>
                  <a:gd name="T20" fmla="*/ 0 w 29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40"/>
                  <a:gd name="T35" fmla="*/ 29 w 29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40">
                    <a:moveTo>
                      <a:pt x="28" y="39"/>
                    </a:moveTo>
                    <a:lnTo>
                      <a:pt x="24" y="36"/>
                    </a:lnTo>
                    <a:lnTo>
                      <a:pt x="20" y="33"/>
                    </a:lnTo>
                    <a:lnTo>
                      <a:pt x="15" y="30"/>
                    </a:lnTo>
                    <a:lnTo>
                      <a:pt x="12" y="27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4" name="Freeform 756"/>
              <p:cNvSpPr>
                <a:spLocks noChangeAspect="1"/>
              </p:cNvSpPr>
              <p:nvPr/>
            </p:nvSpPr>
            <p:spPr bwMode="auto">
              <a:xfrm>
                <a:off x="5887" y="1314"/>
                <a:ext cx="34" cy="8"/>
              </a:xfrm>
              <a:custGeom>
                <a:avLst/>
                <a:gdLst>
                  <a:gd name="T0" fmla="*/ 9 w 68"/>
                  <a:gd name="T1" fmla="*/ 2 h 17"/>
                  <a:gd name="T2" fmla="*/ 7 w 68"/>
                  <a:gd name="T3" fmla="*/ 1 h 17"/>
                  <a:gd name="T4" fmla="*/ 6 w 68"/>
                  <a:gd name="T5" fmla="*/ 1 h 17"/>
                  <a:gd name="T6" fmla="*/ 5 w 68"/>
                  <a:gd name="T7" fmla="*/ 0 h 17"/>
                  <a:gd name="T8" fmla="*/ 5 w 68"/>
                  <a:gd name="T9" fmla="*/ 0 h 17"/>
                  <a:gd name="T10" fmla="*/ 4 w 68"/>
                  <a:gd name="T11" fmla="*/ 0 h 17"/>
                  <a:gd name="T12" fmla="*/ 3 w 68"/>
                  <a:gd name="T13" fmla="*/ 0 h 17"/>
                  <a:gd name="T14" fmla="*/ 2 w 68"/>
                  <a:gd name="T15" fmla="*/ 0 h 17"/>
                  <a:gd name="T16" fmla="*/ 1 w 68"/>
                  <a:gd name="T17" fmla="*/ 0 h 17"/>
                  <a:gd name="T18" fmla="*/ 1 w 68"/>
                  <a:gd name="T19" fmla="*/ 1 h 17"/>
                  <a:gd name="T20" fmla="*/ 0 w 68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67" y="16"/>
                    </a:moveTo>
                    <a:lnTo>
                      <a:pt x="60" y="10"/>
                    </a:lnTo>
                    <a:lnTo>
                      <a:pt x="54" y="8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5" name="Freeform 757"/>
              <p:cNvSpPr>
                <a:spLocks noChangeAspect="1"/>
              </p:cNvSpPr>
              <p:nvPr/>
            </p:nvSpPr>
            <p:spPr bwMode="auto">
              <a:xfrm>
                <a:off x="5878" y="1161"/>
                <a:ext cx="14" cy="18"/>
              </a:xfrm>
              <a:custGeom>
                <a:avLst/>
                <a:gdLst>
                  <a:gd name="T0" fmla="*/ 0 w 29"/>
                  <a:gd name="T1" fmla="*/ 1 h 37"/>
                  <a:gd name="T2" fmla="*/ 0 w 29"/>
                  <a:gd name="T3" fmla="*/ 1 h 37"/>
                  <a:gd name="T4" fmla="*/ 0 w 29"/>
                  <a:gd name="T5" fmla="*/ 1 h 37"/>
                  <a:gd name="T6" fmla="*/ 0 w 29"/>
                  <a:gd name="T7" fmla="*/ 1 h 37"/>
                  <a:gd name="T8" fmla="*/ 0 w 29"/>
                  <a:gd name="T9" fmla="*/ 2 h 37"/>
                  <a:gd name="T10" fmla="*/ 0 w 29"/>
                  <a:gd name="T11" fmla="*/ 2 h 37"/>
                  <a:gd name="T12" fmla="*/ 0 w 29"/>
                  <a:gd name="T13" fmla="*/ 2 h 37"/>
                  <a:gd name="T14" fmla="*/ 0 w 29"/>
                  <a:gd name="T15" fmla="*/ 3 h 37"/>
                  <a:gd name="T16" fmla="*/ 0 w 29"/>
                  <a:gd name="T17" fmla="*/ 3 h 37"/>
                  <a:gd name="T18" fmla="*/ 0 w 29"/>
                  <a:gd name="T19" fmla="*/ 3 h 37"/>
                  <a:gd name="T20" fmla="*/ 0 w 29"/>
                  <a:gd name="T21" fmla="*/ 3 h 37"/>
                  <a:gd name="T22" fmla="*/ 0 w 29"/>
                  <a:gd name="T23" fmla="*/ 3 h 37"/>
                  <a:gd name="T24" fmla="*/ 0 w 29"/>
                  <a:gd name="T25" fmla="*/ 4 h 37"/>
                  <a:gd name="T26" fmla="*/ 0 w 29"/>
                  <a:gd name="T27" fmla="*/ 4 h 37"/>
                  <a:gd name="T28" fmla="*/ 0 w 29"/>
                  <a:gd name="T29" fmla="*/ 4 h 37"/>
                  <a:gd name="T30" fmla="*/ 0 w 29"/>
                  <a:gd name="T31" fmla="*/ 4 h 37"/>
                  <a:gd name="T32" fmla="*/ 1 w 29"/>
                  <a:gd name="T33" fmla="*/ 4 h 37"/>
                  <a:gd name="T34" fmla="*/ 1 w 29"/>
                  <a:gd name="T35" fmla="*/ 4 h 37"/>
                  <a:gd name="T36" fmla="*/ 1 w 29"/>
                  <a:gd name="T37" fmla="*/ 4 h 37"/>
                  <a:gd name="T38" fmla="*/ 1 w 29"/>
                  <a:gd name="T39" fmla="*/ 4 h 37"/>
                  <a:gd name="T40" fmla="*/ 1 w 29"/>
                  <a:gd name="T41" fmla="*/ 4 h 37"/>
                  <a:gd name="T42" fmla="*/ 1 w 29"/>
                  <a:gd name="T43" fmla="*/ 4 h 37"/>
                  <a:gd name="T44" fmla="*/ 1 w 29"/>
                  <a:gd name="T45" fmla="*/ 4 h 37"/>
                  <a:gd name="T46" fmla="*/ 1 w 29"/>
                  <a:gd name="T47" fmla="*/ 3 h 37"/>
                  <a:gd name="T48" fmla="*/ 1 w 29"/>
                  <a:gd name="T49" fmla="*/ 2 h 37"/>
                  <a:gd name="T50" fmla="*/ 1 w 29"/>
                  <a:gd name="T51" fmla="*/ 2 h 37"/>
                  <a:gd name="T52" fmla="*/ 1 w 29"/>
                  <a:gd name="T53" fmla="*/ 2 h 37"/>
                  <a:gd name="T54" fmla="*/ 1 w 29"/>
                  <a:gd name="T55" fmla="*/ 1 h 37"/>
                  <a:gd name="T56" fmla="*/ 2 w 29"/>
                  <a:gd name="T57" fmla="*/ 1 h 37"/>
                  <a:gd name="T58" fmla="*/ 2 w 29"/>
                  <a:gd name="T59" fmla="*/ 0 h 37"/>
                  <a:gd name="T60" fmla="*/ 2 w 29"/>
                  <a:gd name="T61" fmla="*/ 0 h 37"/>
                  <a:gd name="T62" fmla="*/ 3 w 29"/>
                  <a:gd name="T63" fmla="*/ 0 h 37"/>
                  <a:gd name="T64" fmla="*/ 3 w 29"/>
                  <a:gd name="T65" fmla="*/ 0 h 37"/>
                  <a:gd name="T66" fmla="*/ 0 w 29"/>
                  <a:gd name="T67" fmla="*/ 1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"/>
                  <a:gd name="T103" fmla="*/ 0 h 37"/>
                  <a:gd name="T104" fmla="*/ 29 w 29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" h="37">
                    <a:moveTo>
                      <a:pt x="6" y="11"/>
                    </a:moveTo>
                    <a:lnTo>
                      <a:pt x="3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28"/>
                    </a:lnTo>
                    <a:lnTo>
                      <a:pt x="12" y="23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6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6" name="Freeform 758"/>
              <p:cNvSpPr>
                <a:spLocks noChangeAspect="1"/>
              </p:cNvSpPr>
              <p:nvPr/>
            </p:nvSpPr>
            <p:spPr bwMode="auto">
              <a:xfrm>
                <a:off x="5926" y="1129"/>
                <a:ext cx="28" cy="10"/>
              </a:xfrm>
              <a:custGeom>
                <a:avLst/>
                <a:gdLst>
                  <a:gd name="T0" fmla="*/ 4 w 58"/>
                  <a:gd name="T1" fmla="*/ 0 h 21"/>
                  <a:gd name="T2" fmla="*/ 3 w 58"/>
                  <a:gd name="T3" fmla="*/ 0 h 21"/>
                  <a:gd name="T4" fmla="*/ 3 w 58"/>
                  <a:gd name="T5" fmla="*/ 0 h 21"/>
                  <a:gd name="T6" fmla="*/ 2 w 58"/>
                  <a:gd name="T7" fmla="*/ 0 h 21"/>
                  <a:gd name="T8" fmla="*/ 2 w 58"/>
                  <a:gd name="T9" fmla="*/ 0 h 21"/>
                  <a:gd name="T10" fmla="*/ 1 w 58"/>
                  <a:gd name="T11" fmla="*/ 0 h 21"/>
                  <a:gd name="T12" fmla="*/ 1 w 58"/>
                  <a:gd name="T13" fmla="*/ 0 h 21"/>
                  <a:gd name="T14" fmla="*/ 0 w 58"/>
                  <a:gd name="T15" fmla="*/ 0 h 21"/>
                  <a:gd name="T16" fmla="*/ 0 w 58"/>
                  <a:gd name="T17" fmla="*/ 1 h 21"/>
                  <a:gd name="T18" fmla="*/ 0 w 58"/>
                  <a:gd name="T19" fmla="*/ 1 h 21"/>
                  <a:gd name="T20" fmla="*/ 0 w 58"/>
                  <a:gd name="T21" fmla="*/ 2 h 21"/>
                  <a:gd name="T22" fmla="*/ 0 w 58"/>
                  <a:gd name="T23" fmla="*/ 2 h 21"/>
                  <a:gd name="T24" fmla="*/ 0 w 58"/>
                  <a:gd name="T25" fmla="*/ 2 h 21"/>
                  <a:gd name="T26" fmla="*/ 1 w 58"/>
                  <a:gd name="T27" fmla="*/ 1 h 21"/>
                  <a:gd name="T28" fmla="*/ 2 w 58"/>
                  <a:gd name="T29" fmla="*/ 1 h 21"/>
                  <a:gd name="T30" fmla="*/ 2 w 58"/>
                  <a:gd name="T31" fmla="*/ 1 h 21"/>
                  <a:gd name="T32" fmla="*/ 3 w 58"/>
                  <a:gd name="T33" fmla="*/ 1 h 21"/>
                  <a:gd name="T34" fmla="*/ 4 w 58"/>
                  <a:gd name="T35" fmla="*/ 1 h 21"/>
                  <a:gd name="T36" fmla="*/ 5 w 58"/>
                  <a:gd name="T37" fmla="*/ 1 h 21"/>
                  <a:gd name="T38" fmla="*/ 5 w 58"/>
                  <a:gd name="T39" fmla="*/ 1 h 21"/>
                  <a:gd name="T40" fmla="*/ 6 w 58"/>
                  <a:gd name="T41" fmla="*/ 2 h 21"/>
                  <a:gd name="T42" fmla="*/ 7 w 58"/>
                  <a:gd name="T43" fmla="*/ 2 h 21"/>
                  <a:gd name="T44" fmla="*/ 4 w 58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21"/>
                  <a:gd name="T71" fmla="*/ 58 w 58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21">
                    <a:moveTo>
                      <a:pt x="33" y="4"/>
                    </a:moveTo>
                    <a:lnTo>
                      <a:pt x="30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7" y="16"/>
                    </a:lnTo>
                    <a:lnTo>
                      <a:pt x="12" y="15"/>
                    </a:lnTo>
                    <a:lnTo>
                      <a:pt x="18" y="15"/>
                    </a:lnTo>
                    <a:lnTo>
                      <a:pt x="23" y="14"/>
                    </a:lnTo>
                    <a:lnTo>
                      <a:pt x="29" y="14"/>
                    </a:lnTo>
                    <a:lnTo>
                      <a:pt x="35" y="14"/>
                    </a:lnTo>
                    <a:lnTo>
                      <a:pt x="41" y="15"/>
                    </a:lnTo>
                    <a:lnTo>
                      <a:pt x="46" y="15"/>
                    </a:lnTo>
                    <a:lnTo>
                      <a:pt x="51" y="18"/>
                    </a:lnTo>
                    <a:lnTo>
                      <a:pt x="57" y="20"/>
                    </a:lnTo>
                    <a:lnTo>
                      <a:pt x="33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7" name="Freeform 759"/>
              <p:cNvSpPr>
                <a:spLocks noChangeAspect="1"/>
              </p:cNvSpPr>
              <p:nvPr/>
            </p:nvSpPr>
            <p:spPr bwMode="auto">
              <a:xfrm>
                <a:off x="5939" y="1228"/>
                <a:ext cx="13" cy="11"/>
              </a:xfrm>
              <a:custGeom>
                <a:avLst/>
                <a:gdLst>
                  <a:gd name="T0" fmla="*/ 2 w 27"/>
                  <a:gd name="T1" fmla="*/ 0 h 23"/>
                  <a:gd name="T2" fmla="*/ 2 w 27"/>
                  <a:gd name="T3" fmla="*/ 0 h 23"/>
                  <a:gd name="T4" fmla="*/ 2 w 27"/>
                  <a:gd name="T5" fmla="*/ 0 h 23"/>
                  <a:gd name="T6" fmla="*/ 1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0 w 27"/>
                  <a:gd name="T13" fmla="*/ 1 h 23"/>
                  <a:gd name="T14" fmla="*/ 0 w 27"/>
                  <a:gd name="T15" fmla="*/ 1 h 23"/>
                  <a:gd name="T16" fmla="*/ 0 w 27"/>
                  <a:gd name="T17" fmla="*/ 1 h 23"/>
                  <a:gd name="T18" fmla="*/ 0 w 27"/>
                  <a:gd name="T19" fmla="*/ 2 h 23"/>
                  <a:gd name="T20" fmla="*/ 0 w 27"/>
                  <a:gd name="T21" fmla="*/ 2 h 23"/>
                  <a:gd name="T22" fmla="*/ 0 w 27"/>
                  <a:gd name="T23" fmla="*/ 2 h 23"/>
                  <a:gd name="T24" fmla="*/ 0 w 27"/>
                  <a:gd name="T25" fmla="*/ 2 h 23"/>
                  <a:gd name="T26" fmla="*/ 0 w 27"/>
                  <a:gd name="T27" fmla="*/ 2 h 23"/>
                  <a:gd name="T28" fmla="*/ 0 w 27"/>
                  <a:gd name="T29" fmla="*/ 2 h 23"/>
                  <a:gd name="T30" fmla="*/ 1 w 27"/>
                  <a:gd name="T31" fmla="*/ 2 h 23"/>
                  <a:gd name="T32" fmla="*/ 1 w 27"/>
                  <a:gd name="T33" fmla="*/ 2 h 23"/>
                  <a:gd name="T34" fmla="*/ 1 w 27"/>
                  <a:gd name="T35" fmla="*/ 2 h 23"/>
                  <a:gd name="T36" fmla="*/ 2 w 27"/>
                  <a:gd name="T37" fmla="*/ 2 h 23"/>
                  <a:gd name="T38" fmla="*/ 2 w 27"/>
                  <a:gd name="T39" fmla="*/ 1 h 23"/>
                  <a:gd name="T40" fmla="*/ 2 w 27"/>
                  <a:gd name="T41" fmla="*/ 1 h 23"/>
                  <a:gd name="T42" fmla="*/ 3 w 27"/>
                  <a:gd name="T43" fmla="*/ 1 h 23"/>
                  <a:gd name="T44" fmla="*/ 2 w 27"/>
                  <a:gd name="T45" fmla="*/ 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3"/>
                  <a:gd name="T71" fmla="*/ 27 w 27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3">
                    <a:moveTo>
                      <a:pt x="23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8" name="Freeform 760"/>
              <p:cNvSpPr>
                <a:spLocks noChangeAspect="1"/>
              </p:cNvSpPr>
              <p:nvPr/>
            </p:nvSpPr>
            <p:spPr bwMode="auto">
              <a:xfrm>
                <a:off x="5931" y="124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9" name="Freeform 761"/>
              <p:cNvSpPr>
                <a:spLocks noChangeAspect="1"/>
              </p:cNvSpPr>
              <p:nvPr/>
            </p:nvSpPr>
            <p:spPr bwMode="auto">
              <a:xfrm>
                <a:off x="5868" y="1265"/>
                <a:ext cx="9" cy="20"/>
              </a:xfrm>
              <a:custGeom>
                <a:avLst/>
                <a:gdLst>
                  <a:gd name="T0" fmla="*/ 1 w 18"/>
                  <a:gd name="T1" fmla="*/ 2 h 42"/>
                  <a:gd name="T2" fmla="*/ 1 w 18"/>
                  <a:gd name="T3" fmla="*/ 3 h 42"/>
                  <a:gd name="T4" fmla="*/ 1 w 18"/>
                  <a:gd name="T5" fmla="*/ 3 h 42"/>
                  <a:gd name="T6" fmla="*/ 2 w 18"/>
                  <a:gd name="T7" fmla="*/ 3 h 42"/>
                  <a:gd name="T8" fmla="*/ 2 w 18"/>
                  <a:gd name="T9" fmla="*/ 3 h 42"/>
                  <a:gd name="T10" fmla="*/ 2 w 18"/>
                  <a:gd name="T11" fmla="*/ 4 h 42"/>
                  <a:gd name="T12" fmla="*/ 2 w 18"/>
                  <a:gd name="T13" fmla="*/ 4 h 42"/>
                  <a:gd name="T14" fmla="*/ 2 w 18"/>
                  <a:gd name="T15" fmla="*/ 4 h 42"/>
                  <a:gd name="T16" fmla="*/ 2 w 18"/>
                  <a:gd name="T17" fmla="*/ 4 h 42"/>
                  <a:gd name="T18" fmla="*/ 1 w 18"/>
                  <a:gd name="T19" fmla="*/ 4 h 42"/>
                  <a:gd name="T20" fmla="*/ 1 w 18"/>
                  <a:gd name="T21" fmla="*/ 4 h 42"/>
                  <a:gd name="T22" fmla="*/ 1 w 18"/>
                  <a:gd name="T23" fmla="*/ 4 h 42"/>
                  <a:gd name="T24" fmla="*/ 1 w 18"/>
                  <a:gd name="T25" fmla="*/ 4 h 42"/>
                  <a:gd name="T26" fmla="*/ 1 w 18"/>
                  <a:gd name="T27" fmla="*/ 5 h 42"/>
                  <a:gd name="T28" fmla="*/ 1 w 18"/>
                  <a:gd name="T29" fmla="*/ 5 h 42"/>
                  <a:gd name="T30" fmla="*/ 1 w 18"/>
                  <a:gd name="T31" fmla="*/ 5 h 42"/>
                  <a:gd name="T32" fmla="*/ 1 w 18"/>
                  <a:gd name="T33" fmla="*/ 5 h 42"/>
                  <a:gd name="T34" fmla="*/ 1 w 18"/>
                  <a:gd name="T35" fmla="*/ 5 h 42"/>
                  <a:gd name="T36" fmla="*/ 1 w 18"/>
                  <a:gd name="T37" fmla="*/ 5 h 42"/>
                  <a:gd name="T38" fmla="*/ 1 w 18"/>
                  <a:gd name="T39" fmla="*/ 4 h 42"/>
                  <a:gd name="T40" fmla="*/ 1 w 18"/>
                  <a:gd name="T41" fmla="*/ 4 h 42"/>
                  <a:gd name="T42" fmla="*/ 1 w 18"/>
                  <a:gd name="T43" fmla="*/ 4 h 42"/>
                  <a:gd name="T44" fmla="*/ 1 w 18"/>
                  <a:gd name="T45" fmla="*/ 4 h 42"/>
                  <a:gd name="T46" fmla="*/ 1 w 18"/>
                  <a:gd name="T47" fmla="*/ 4 h 42"/>
                  <a:gd name="T48" fmla="*/ 1 w 18"/>
                  <a:gd name="T49" fmla="*/ 3 h 42"/>
                  <a:gd name="T50" fmla="*/ 1 w 18"/>
                  <a:gd name="T51" fmla="*/ 3 h 42"/>
                  <a:gd name="T52" fmla="*/ 1 w 18"/>
                  <a:gd name="T53" fmla="*/ 2 h 42"/>
                  <a:gd name="T54" fmla="*/ 1 w 18"/>
                  <a:gd name="T55" fmla="*/ 2 h 42"/>
                  <a:gd name="T56" fmla="*/ 1 w 18"/>
                  <a:gd name="T57" fmla="*/ 1 h 42"/>
                  <a:gd name="T58" fmla="*/ 1 w 18"/>
                  <a:gd name="T59" fmla="*/ 1 h 42"/>
                  <a:gd name="T60" fmla="*/ 1 w 18"/>
                  <a:gd name="T61" fmla="*/ 1 h 42"/>
                  <a:gd name="T62" fmla="*/ 1 w 18"/>
                  <a:gd name="T63" fmla="*/ 0 h 42"/>
                  <a:gd name="T64" fmla="*/ 0 w 18"/>
                  <a:gd name="T65" fmla="*/ 0 h 42"/>
                  <a:gd name="T66" fmla="*/ 1 w 18"/>
                  <a:gd name="T67" fmla="*/ 2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"/>
                  <a:gd name="T103" fmla="*/ 0 h 42"/>
                  <a:gd name="T104" fmla="*/ 18 w 18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" h="42">
                    <a:moveTo>
                      <a:pt x="14" y="24"/>
                    </a:moveTo>
                    <a:lnTo>
                      <a:pt x="15" y="26"/>
                    </a:lnTo>
                    <a:lnTo>
                      <a:pt x="15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7" y="36"/>
                    </a:lnTo>
                    <a:lnTo>
                      <a:pt x="6" y="31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4" y="2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0" name="Freeform 762"/>
              <p:cNvSpPr>
                <a:spLocks noChangeAspect="1"/>
              </p:cNvSpPr>
              <p:nvPr/>
            </p:nvSpPr>
            <p:spPr bwMode="auto">
              <a:xfrm>
                <a:off x="5843" y="1221"/>
                <a:ext cx="8" cy="12"/>
              </a:xfrm>
              <a:custGeom>
                <a:avLst/>
                <a:gdLst>
                  <a:gd name="T0" fmla="*/ 1 w 17"/>
                  <a:gd name="T1" fmla="*/ 1 h 24"/>
                  <a:gd name="T2" fmla="*/ 1 w 17"/>
                  <a:gd name="T3" fmla="*/ 1 h 24"/>
                  <a:gd name="T4" fmla="*/ 1 w 17"/>
                  <a:gd name="T5" fmla="*/ 1 h 24"/>
                  <a:gd name="T6" fmla="*/ 1 w 17"/>
                  <a:gd name="T7" fmla="*/ 2 h 24"/>
                  <a:gd name="T8" fmla="*/ 1 w 17"/>
                  <a:gd name="T9" fmla="*/ 2 h 24"/>
                  <a:gd name="T10" fmla="*/ 0 w 17"/>
                  <a:gd name="T11" fmla="*/ 2 h 24"/>
                  <a:gd name="T12" fmla="*/ 0 w 17"/>
                  <a:gd name="T13" fmla="*/ 3 h 24"/>
                  <a:gd name="T14" fmla="*/ 0 w 17"/>
                  <a:gd name="T15" fmla="*/ 3 h 24"/>
                  <a:gd name="T16" fmla="*/ 0 w 17"/>
                  <a:gd name="T17" fmla="*/ 3 h 24"/>
                  <a:gd name="T18" fmla="*/ 0 w 17"/>
                  <a:gd name="T19" fmla="*/ 3 h 24"/>
                  <a:gd name="T20" fmla="*/ 0 w 17"/>
                  <a:gd name="T21" fmla="*/ 3 h 24"/>
                  <a:gd name="T22" fmla="*/ 0 w 17"/>
                  <a:gd name="T23" fmla="*/ 3 h 24"/>
                  <a:gd name="T24" fmla="*/ 0 w 17"/>
                  <a:gd name="T25" fmla="*/ 3 h 24"/>
                  <a:gd name="T26" fmla="*/ 1 w 17"/>
                  <a:gd name="T27" fmla="*/ 3 h 24"/>
                  <a:gd name="T28" fmla="*/ 1 w 17"/>
                  <a:gd name="T29" fmla="*/ 3 h 24"/>
                  <a:gd name="T30" fmla="*/ 1 w 17"/>
                  <a:gd name="T31" fmla="*/ 3 h 24"/>
                  <a:gd name="T32" fmla="*/ 1 w 17"/>
                  <a:gd name="T33" fmla="*/ 2 h 24"/>
                  <a:gd name="T34" fmla="*/ 2 w 17"/>
                  <a:gd name="T35" fmla="*/ 2 h 24"/>
                  <a:gd name="T36" fmla="*/ 2 w 17"/>
                  <a:gd name="T37" fmla="*/ 2 h 24"/>
                  <a:gd name="T38" fmla="*/ 2 w 17"/>
                  <a:gd name="T39" fmla="*/ 1 h 24"/>
                  <a:gd name="T40" fmla="*/ 2 w 17"/>
                  <a:gd name="T41" fmla="*/ 1 h 24"/>
                  <a:gd name="T42" fmla="*/ 2 w 17"/>
                  <a:gd name="T43" fmla="*/ 0 h 24"/>
                  <a:gd name="T44" fmla="*/ 2 w 17"/>
                  <a:gd name="T45" fmla="*/ 0 h 24"/>
                  <a:gd name="T46" fmla="*/ 2 w 17"/>
                  <a:gd name="T47" fmla="*/ 0 h 24"/>
                  <a:gd name="T48" fmla="*/ 1 w 17"/>
                  <a:gd name="T49" fmla="*/ 1 h 24"/>
                  <a:gd name="T50" fmla="*/ 1 w 17"/>
                  <a:gd name="T51" fmla="*/ 1 h 24"/>
                  <a:gd name="T52" fmla="*/ 1 w 17"/>
                  <a:gd name="T53" fmla="*/ 1 h 24"/>
                  <a:gd name="T54" fmla="*/ 1 w 17"/>
                  <a:gd name="T55" fmla="*/ 1 h 24"/>
                  <a:gd name="T56" fmla="*/ 1 w 17"/>
                  <a:gd name="T57" fmla="*/ 1 h 24"/>
                  <a:gd name="T58" fmla="*/ 1 w 17"/>
                  <a:gd name="T59" fmla="*/ 1 h 24"/>
                  <a:gd name="T60" fmla="*/ 1 w 17"/>
                  <a:gd name="T61" fmla="*/ 1 h 24"/>
                  <a:gd name="T62" fmla="*/ 1 w 17"/>
                  <a:gd name="T63" fmla="*/ 1 h 24"/>
                  <a:gd name="T64" fmla="*/ 1 w 17"/>
                  <a:gd name="T65" fmla="*/ 1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4"/>
                  <a:gd name="T101" fmla="*/ 17 w 17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4">
                    <a:moveTo>
                      <a:pt x="13" y="2"/>
                    </a:moveTo>
                    <a:lnTo>
                      <a:pt x="14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2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4" y="16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1" name="Freeform 763"/>
              <p:cNvSpPr>
                <a:spLocks noChangeAspect="1"/>
              </p:cNvSpPr>
              <p:nvPr/>
            </p:nvSpPr>
            <p:spPr bwMode="auto">
              <a:xfrm>
                <a:off x="5877" y="1198"/>
                <a:ext cx="43" cy="33"/>
              </a:xfrm>
              <a:custGeom>
                <a:avLst/>
                <a:gdLst>
                  <a:gd name="T0" fmla="*/ 4 w 88"/>
                  <a:gd name="T1" fmla="*/ 1 h 68"/>
                  <a:gd name="T2" fmla="*/ 5 w 88"/>
                  <a:gd name="T3" fmla="*/ 1 h 68"/>
                  <a:gd name="T4" fmla="*/ 6 w 88"/>
                  <a:gd name="T5" fmla="*/ 1 h 68"/>
                  <a:gd name="T6" fmla="*/ 7 w 88"/>
                  <a:gd name="T7" fmla="*/ 0 h 68"/>
                  <a:gd name="T8" fmla="*/ 8 w 88"/>
                  <a:gd name="T9" fmla="*/ 0 h 68"/>
                  <a:gd name="T10" fmla="*/ 8 w 88"/>
                  <a:gd name="T11" fmla="*/ 0 h 68"/>
                  <a:gd name="T12" fmla="*/ 8 w 88"/>
                  <a:gd name="T13" fmla="*/ 0 h 68"/>
                  <a:gd name="T14" fmla="*/ 8 w 88"/>
                  <a:gd name="T15" fmla="*/ 1 h 68"/>
                  <a:gd name="T16" fmla="*/ 8 w 88"/>
                  <a:gd name="T17" fmla="*/ 1 h 68"/>
                  <a:gd name="T18" fmla="*/ 8 w 88"/>
                  <a:gd name="T19" fmla="*/ 1 h 68"/>
                  <a:gd name="T20" fmla="*/ 8 w 88"/>
                  <a:gd name="T21" fmla="*/ 2 h 68"/>
                  <a:gd name="T22" fmla="*/ 8 w 88"/>
                  <a:gd name="T23" fmla="*/ 2 h 68"/>
                  <a:gd name="T24" fmla="*/ 8 w 88"/>
                  <a:gd name="T25" fmla="*/ 2 h 68"/>
                  <a:gd name="T26" fmla="*/ 9 w 88"/>
                  <a:gd name="T27" fmla="*/ 3 h 68"/>
                  <a:gd name="T28" fmla="*/ 10 w 88"/>
                  <a:gd name="T29" fmla="*/ 3 h 68"/>
                  <a:gd name="T30" fmla="*/ 10 w 88"/>
                  <a:gd name="T31" fmla="*/ 3 h 68"/>
                  <a:gd name="T32" fmla="*/ 10 w 88"/>
                  <a:gd name="T33" fmla="*/ 3 h 68"/>
                  <a:gd name="T34" fmla="*/ 10 w 88"/>
                  <a:gd name="T35" fmla="*/ 3 h 68"/>
                  <a:gd name="T36" fmla="*/ 10 w 88"/>
                  <a:gd name="T37" fmla="*/ 3 h 68"/>
                  <a:gd name="T38" fmla="*/ 9 w 88"/>
                  <a:gd name="T39" fmla="*/ 3 h 68"/>
                  <a:gd name="T40" fmla="*/ 9 w 88"/>
                  <a:gd name="T41" fmla="*/ 4 h 68"/>
                  <a:gd name="T42" fmla="*/ 9 w 88"/>
                  <a:gd name="T43" fmla="*/ 4 h 68"/>
                  <a:gd name="T44" fmla="*/ 8 w 88"/>
                  <a:gd name="T45" fmla="*/ 4 h 68"/>
                  <a:gd name="T46" fmla="*/ 7 w 88"/>
                  <a:gd name="T47" fmla="*/ 4 h 68"/>
                  <a:gd name="T48" fmla="*/ 7 w 88"/>
                  <a:gd name="T49" fmla="*/ 4 h 68"/>
                  <a:gd name="T50" fmla="*/ 6 w 88"/>
                  <a:gd name="T51" fmla="*/ 4 h 68"/>
                  <a:gd name="T52" fmla="*/ 5 w 88"/>
                  <a:gd name="T53" fmla="*/ 4 h 68"/>
                  <a:gd name="T54" fmla="*/ 5 w 88"/>
                  <a:gd name="T55" fmla="*/ 4 h 68"/>
                  <a:gd name="T56" fmla="*/ 4 w 88"/>
                  <a:gd name="T57" fmla="*/ 5 h 68"/>
                  <a:gd name="T58" fmla="*/ 3 w 88"/>
                  <a:gd name="T59" fmla="*/ 5 h 68"/>
                  <a:gd name="T60" fmla="*/ 2 w 88"/>
                  <a:gd name="T61" fmla="*/ 6 h 68"/>
                  <a:gd name="T62" fmla="*/ 1 w 88"/>
                  <a:gd name="T63" fmla="*/ 7 h 68"/>
                  <a:gd name="T64" fmla="*/ 0 w 88"/>
                  <a:gd name="T65" fmla="*/ 8 h 68"/>
                  <a:gd name="T66" fmla="*/ 0 w 88"/>
                  <a:gd name="T67" fmla="*/ 8 h 68"/>
                  <a:gd name="T68" fmla="*/ 0 w 88"/>
                  <a:gd name="T69" fmla="*/ 8 h 68"/>
                  <a:gd name="T70" fmla="*/ 0 w 88"/>
                  <a:gd name="T71" fmla="*/ 8 h 68"/>
                  <a:gd name="T72" fmla="*/ 0 w 88"/>
                  <a:gd name="T73" fmla="*/ 8 h 68"/>
                  <a:gd name="T74" fmla="*/ 0 w 88"/>
                  <a:gd name="T75" fmla="*/ 7 h 68"/>
                  <a:gd name="T76" fmla="*/ 0 w 88"/>
                  <a:gd name="T77" fmla="*/ 7 h 68"/>
                  <a:gd name="T78" fmla="*/ 1 w 88"/>
                  <a:gd name="T79" fmla="*/ 6 h 68"/>
                  <a:gd name="T80" fmla="*/ 2 w 88"/>
                  <a:gd name="T81" fmla="*/ 5 h 68"/>
                  <a:gd name="T82" fmla="*/ 3 w 88"/>
                  <a:gd name="T83" fmla="*/ 3 h 68"/>
                  <a:gd name="T84" fmla="*/ 3 w 88"/>
                  <a:gd name="T85" fmla="*/ 1 h 68"/>
                  <a:gd name="T86" fmla="*/ 2 w 88"/>
                  <a:gd name="T87" fmla="*/ 0 h 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8"/>
                  <a:gd name="T133" fmla="*/ 0 h 68"/>
                  <a:gd name="T134" fmla="*/ 88 w 88"/>
                  <a:gd name="T135" fmla="*/ 68 h 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8" h="68">
                    <a:moveTo>
                      <a:pt x="30" y="7"/>
                    </a:moveTo>
                    <a:lnTo>
                      <a:pt x="34" y="9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5" y="10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69" y="5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0" y="9"/>
                    </a:lnTo>
                    <a:lnTo>
                      <a:pt x="70" y="10"/>
                    </a:lnTo>
                    <a:lnTo>
                      <a:pt x="69" y="12"/>
                    </a:lnTo>
                    <a:lnTo>
                      <a:pt x="68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9" y="21"/>
                    </a:lnTo>
                    <a:lnTo>
                      <a:pt x="70" y="23"/>
                    </a:lnTo>
                    <a:lnTo>
                      <a:pt x="72" y="23"/>
                    </a:lnTo>
                    <a:lnTo>
                      <a:pt x="74" y="24"/>
                    </a:lnTo>
                    <a:lnTo>
                      <a:pt x="76" y="25"/>
                    </a:lnTo>
                    <a:lnTo>
                      <a:pt x="79" y="25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6" y="26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69" y="33"/>
                    </a:lnTo>
                    <a:lnTo>
                      <a:pt x="66" y="34"/>
                    </a:lnTo>
                    <a:lnTo>
                      <a:pt x="63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6"/>
                    </a:lnTo>
                    <a:lnTo>
                      <a:pt x="49" y="36"/>
                    </a:lnTo>
                    <a:lnTo>
                      <a:pt x="46" y="37"/>
                    </a:lnTo>
                    <a:lnTo>
                      <a:pt x="43" y="38"/>
                    </a:lnTo>
                    <a:lnTo>
                      <a:pt x="38" y="40"/>
                    </a:lnTo>
                    <a:lnTo>
                      <a:pt x="34" y="42"/>
                    </a:lnTo>
                    <a:lnTo>
                      <a:pt x="30" y="45"/>
                    </a:lnTo>
                    <a:lnTo>
                      <a:pt x="26" y="48"/>
                    </a:lnTo>
                    <a:lnTo>
                      <a:pt x="22" y="51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1" y="61"/>
                    </a:lnTo>
                    <a:lnTo>
                      <a:pt x="7" y="64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0" y="53"/>
                    </a:lnTo>
                    <a:lnTo>
                      <a:pt x="15" y="48"/>
                    </a:lnTo>
                    <a:lnTo>
                      <a:pt x="19" y="41"/>
                    </a:lnTo>
                    <a:lnTo>
                      <a:pt x="22" y="35"/>
                    </a:lnTo>
                    <a:lnTo>
                      <a:pt x="24" y="28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2" y="7"/>
                    </a:lnTo>
                    <a:lnTo>
                      <a:pt x="19" y="0"/>
                    </a:lnTo>
                    <a:lnTo>
                      <a:pt x="30" y="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2" name="Freeform 764"/>
              <p:cNvSpPr>
                <a:spLocks noChangeAspect="1"/>
              </p:cNvSpPr>
              <p:nvPr/>
            </p:nvSpPr>
            <p:spPr bwMode="auto">
              <a:xfrm>
                <a:off x="5920" y="1186"/>
                <a:ext cx="10" cy="11"/>
              </a:xfrm>
              <a:custGeom>
                <a:avLst/>
                <a:gdLst>
                  <a:gd name="T0" fmla="*/ 1 w 21"/>
                  <a:gd name="T1" fmla="*/ 0 h 22"/>
                  <a:gd name="T2" fmla="*/ 1 w 21"/>
                  <a:gd name="T3" fmla="*/ 1 h 22"/>
                  <a:gd name="T4" fmla="*/ 1 w 21"/>
                  <a:gd name="T5" fmla="*/ 1 h 22"/>
                  <a:gd name="T6" fmla="*/ 1 w 21"/>
                  <a:gd name="T7" fmla="*/ 1 h 22"/>
                  <a:gd name="T8" fmla="*/ 0 w 21"/>
                  <a:gd name="T9" fmla="*/ 1 h 22"/>
                  <a:gd name="T10" fmla="*/ 0 w 21"/>
                  <a:gd name="T11" fmla="*/ 1 h 22"/>
                  <a:gd name="T12" fmla="*/ 0 w 21"/>
                  <a:gd name="T13" fmla="*/ 1 h 22"/>
                  <a:gd name="T14" fmla="*/ 0 w 21"/>
                  <a:gd name="T15" fmla="*/ 1 h 22"/>
                  <a:gd name="T16" fmla="*/ 0 w 21"/>
                  <a:gd name="T17" fmla="*/ 1 h 22"/>
                  <a:gd name="T18" fmla="*/ 0 w 21"/>
                  <a:gd name="T19" fmla="*/ 1 h 22"/>
                  <a:gd name="T20" fmla="*/ 0 w 21"/>
                  <a:gd name="T21" fmla="*/ 1 h 22"/>
                  <a:gd name="T22" fmla="*/ 0 w 21"/>
                  <a:gd name="T23" fmla="*/ 1 h 22"/>
                  <a:gd name="T24" fmla="*/ 0 w 21"/>
                  <a:gd name="T25" fmla="*/ 1 h 22"/>
                  <a:gd name="T26" fmla="*/ 0 w 21"/>
                  <a:gd name="T27" fmla="*/ 1 h 22"/>
                  <a:gd name="T28" fmla="*/ 0 w 21"/>
                  <a:gd name="T29" fmla="*/ 1 h 22"/>
                  <a:gd name="T30" fmla="*/ 0 w 21"/>
                  <a:gd name="T31" fmla="*/ 1 h 22"/>
                  <a:gd name="T32" fmla="*/ 1 w 21"/>
                  <a:gd name="T33" fmla="*/ 1 h 22"/>
                  <a:gd name="T34" fmla="*/ 1 w 21"/>
                  <a:gd name="T35" fmla="*/ 1 h 22"/>
                  <a:gd name="T36" fmla="*/ 1 w 21"/>
                  <a:gd name="T37" fmla="*/ 1 h 22"/>
                  <a:gd name="T38" fmla="*/ 1 w 21"/>
                  <a:gd name="T39" fmla="*/ 3 h 22"/>
                  <a:gd name="T40" fmla="*/ 1 w 21"/>
                  <a:gd name="T41" fmla="*/ 3 h 22"/>
                  <a:gd name="T42" fmla="*/ 2 w 21"/>
                  <a:gd name="T43" fmla="*/ 3 h 22"/>
                  <a:gd name="T44" fmla="*/ 2 w 21"/>
                  <a:gd name="T45" fmla="*/ 3 h 22"/>
                  <a:gd name="T46" fmla="*/ 2 w 21"/>
                  <a:gd name="T47" fmla="*/ 3 h 22"/>
                  <a:gd name="T48" fmla="*/ 2 w 21"/>
                  <a:gd name="T49" fmla="*/ 3 h 22"/>
                  <a:gd name="T50" fmla="*/ 2 w 21"/>
                  <a:gd name="T51" fmla="*/ 3 h 22"/>
                  <a:gd name="T52" fmla="*/ 2 w 21"/>
                  <a:gd name="T53" fmla="*/ 3 h 22"/>
                  <a:gd name="T54" fmla="*/ 2 w 21"/>
                  <a:gd name="T55" fmla="*/ 1 h 22"/>
                  <a:gd name="T56" fmla="*/ 2 w 21"/>
                  <a:gd name="T57" fmla="*/ 1 h 22"/>
                  <a:gd name="T58" fmla="*/ 2 w 21"/>
                  <a:gd name="T59" fmla="*/ 1 h 22"/>
                  <a:gd name="T60" fmla="*/ 2 w 21"/>
                  <a:gd name="T61" fmla="*/ 1 h 22"/>
                  <a:gd name="T62" fmla="*/ 2 w 21"/>
                  <a:gd name="T63" fmla="*/ 1 h 22"/>
                  <a:gd name="T64" fmla="*/ 2 w 21"/>
                  <a:gd name="T65" fmla="*/ 1 h 22"/>
                  <a:gd name="T66" fmla="*/ 1 w 21"/>
                  <a:gd name="T67" fmla="*/ 0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13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3" name="Freeform 765"/>
              <p:cNvSpPr>
                <a:spLocks noChangeAspect="1"/>
              </p:cNvSpPr>
              <p:nvPr/>
            </p:nvSpPr>
            <p:spPr bwMode="auto">
              <a:xfrm>
                <a:off x="5926" y="1261"/>
                <a:ext cx="17" cy="19"/>
              </a:xfrm>
              <a:custGeom>
                <a:avLst/>
                <a:gdLst>
                  <a:gd name="T0" fmla="*/ 3 w 34"/>
                  <a:gd name="T1" fmla="*/ 1 h 39"/>
                  <a:gd name="T2" fmla="*/ 2 w 34"/>
                  <a:gd name="T3" fmla="*/ 1 h 39"/>
                  <a:gd name="T4" fmla="*/ 2 w 34"/>
                  <a:gd name="T5" fmla="*/ 2 h 39"/>
                  <a:gd name="T6" fmla="*/ 2 w 34"/>
                  <a:gd name="T7" fmla="*/ 2 h 39"/>
                  <a:gd name="T8" fmla="*/ 2 w 34"/>
                  <a:gd name="T9" fmla="*/ 2 h 39"/>
                  <a:gd name="T10" fmla="*/ 2 w 34"/>
                  <a:gd name="T11" fmla="*/ 2 h 39"/>
                  <a:gd name="T12" fmla="*/ 2 w 34"/>
                  <a:gd name="T13" fmla="*/ 3 h 39"/>
                  <a:gd name="T14" fmla="*/ 2 w 34"/>
                  <a:gd name="T15" fmla="*/ 3 h 39"/>
                  <a:gd name="T16" fmla="*/ 2 w 34"/>
                  <a:gd name="T17" fmla="*/ 3 h 39"/>
                  <a:gd name="T18" fmla="*/ 2 w 34"/>
                  <a:gd name="T19" fmla="*/ 4 h 39"/>
                  <a:gd name="T20" fmla="*/ 2 w 34"/>
                  <a:gd name="T21" fmla="*/ 4 h 39"/>
                  <a:gd name="T22" fmla="*/ 2 w 34"/>
                  <a:gd name="T23" fmla="*/ 4 h 39"/>
                  <a:gd name="T24" fmla="*/ 2 w 34"/>
                  <a:gd name="T25" fmla="*/ 4 h 39"/>
                  <a:gd name="T26" fmla="*/ 1 w 34"/>
                  <a:gd name="T27" fmla="*/ 4 h 39"/>
                  <a:gd name="T28" fmla="*/ 1 w 34"/>
                  <a:gd name="T29" fmla="*/ 4 h 39"/>
                  <a:gd name="T30" fmla="*/ 1 w 34"/>
                  <a:gd name="T31" fmla="*/ 4 h 39"/>
                  <a:gd name="T32" fmla="*/ 1 w 34"/>
                  <a:gd name="T33" fmla="*/ 4 h 39"/>
                  <a:gd name="T34" fmla="*/ 1 w 34"/>
                  <a:gd name="T35" fmla="*/ 4 h 39"/>
                  <a:gd name="T36" fmla="*/ 1 w 34"/>
                  <a:gd name="T37" fmla="*/ 4 h 39"/>
                  <a:gd name="T38" fmla="*/ 0 w 34"/>
                  <a:gd name="T39" fmla="*/ 4 h 39"/>
                  <a:gd name="T40" fmla="*/ 0 w 34"/>
                  <a:gd name="T41" fmla="*/ 4 h 39"/>
                  <a:gd name="T42" fmla="*/ 1 w 34"/>
                  <a:gd name="T43" fmla="*/ 4 h 39"/>
                  <a:gd name="T44" fmla="*/ 1 w 34"/>
                  <a:gd name="T45" fmla="*/ 4 h 39"/>
                  <a:gd name="T46" fmla="*/ 1 w 34"/>
                  <a:gd name="T47" fmla="*/ 3 h 39"/>
                  <a:gd name="T48" fmla="*/ 1 w 34"/>
                  <a:gd name="T49" fmla="*/ 3 h 39"/>
                  <a:gd name="T50" fmla="*/ 1 w 34"/>
                  <a:gd name="T51" fmla="*/ 2 h 39"/>
                  <a:gd name="T52" fmla="*/ 1 w 34"/>
                  <a:gd name="T53" fmla="*/ 2 h 39"/>
                  <a:gd name="T54" fmla="*/ 1 w 34"/>
                  <a:gd name="T55" fmla="*/ 1 h 39"/>
                  <a:gd name="T56" fmla="*/ 2 w 34"/>
                  <a:gd name="T57" fmla="*/ 1 h 39"/>
                  <a:gd name="T58" fmla="*/ 2 w 34"/>
                  <a:gd name="T59" fmla="*/ 1 h 39"/>
                  <a:gd name="T60" fmla="*/ 3 w 34"/>
                  <a:gd name="T61" fmla="*/ 0 h 39"/>
                  <a:gd name="T62" fmla="*/ 3 w 34"/>
                  <a:gd name="T63" fmla="*/ 0 h 39"/>
                  <a:gd name="T64" fmla="*/ 4 w 34"/>
                  <a:gd name="T65" fmla="*/ 0 h 39"/>
                  <a:gd name="T66" fmla="*/ 3 w 34"/>
                  <a:gd name="T67" fmla="*/ 1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9"/>
                  <a:gd name="T104" fmla="*/ 34 w 34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9">
                    <a:moveTo>
                      <a:pt x="25" y="13"/>
                    </a:moveTo>
                    <a:lnTo>
                      <a:pt x="23" y="14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6"/>
                    </a:lnTo>
                    <a:lnTo>
                      <a:pt x="9" y="21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4" name="Freeform 766"/>
              <p:cNvSpPr>
                <a:spLocks noChangeAspect="1"/>
              </p:cNvSpPr>
              <p:nvPr/>
            </p:nvSpPr>
            <p:spPr bwMode="auto">
              <a:xfrm>
                <a:off x="5846" y="1240"/>
                <a:ext cx="21" cy="21"/>
              </a:xfrm>
              <a:custGeom>
                <a:avLst/>
                <a:gdLst>
                  <a:gd name="T0" fmla="*/ 5 w 42"/>
                  <a:gd name="T1" fmla="*/ 0 h 44"/>
                  <a:gd name="T2" fmla="*/ 3 w 42"/>
                  <a:gd name="T3" fmla="*/ 0 h 44"/>
                  <a:gd name="T4" fmla="*/ 3 w 42"/>
                  <a:gd name="T5" fmla="*/ 0 h 44"/>
                  <a:gd name="T6" fmla="*/ 1 w 42"/>
                  <a:gd name="T7" fmla="*/ 1 h 44"/>
                  <a:gd name="T8" fmla="*/ 1 w 42"/>
                  <a:gd name="T9" fmla="*/ 2 h 44"/>
                  <a:gd name="T10" fmla="*/ 1 w 42"/>
                  <a:gd name="T11" fmla="*/ 2 h 44"/>
                  <a:gd name="T12" fmla="*/ 0 w 42"/>
                  <a:gd name="T13" fmla="*/ 2 h 44"/>
                  <a:gd name="T14" fmla="*/ 0 w 42"/>
                  <a:gd name="T15" fmla="*/ 2 h 44"/>
                  <a:gd name="T16" fmla="*/ 1 w 42"/>
                  <a:gd name="T17" fmla="*/ 2 h 44"/>
                  <a:gd name="T18" fmla="*/ 1 w 42"/>
                  <a:gd name="T19" fmla="*/ 2 h 44"/>
                  <a:gd name="T20" fmla="*/ 1 w 42"/>
                  <a:gd name="T21" fmla="*/ 2 h 44"/>
                  <a:gd name="T22" fmla="*/ 1 w 42"/>
                  <a:gd name="T23" fmla="*/ 2 h 44"/>
                  <a:gd name="T24" fmla="*/ 1 w 42"/>
                  <a:gd name="T25" fmla="*/ 2 h 44"/>
                  <a:gd name="T26" fmla="*/ 3 w 42"/>
                  <a:gd name="T27" fmla="*/ 2 h 44"/>
                  <a:gd name="T28" fmla="*/ 3 w 42"/>
                  <a:gd name="T29" fmla="*/ 1 h 44"/>
                  <a:gd name="T30" fmla="*/ 3 w 42"/>
                  <a:gd name="T31" fmla="*/ 1 h 44"/>
                  <a:gd name="T32" fmla="*/ 3 w 42"/>
                  <a:gd name="T33" fmla="*/ 2 h 44"/>
                  <a:gd name="T34" fmla="*/ 3 w 42"/>
                  <a:gd name="T35" fmla="*/ 2 h 44"/>
                  <a:gd name="T36" fmla="*/ 3 w 42"/>
                  <a:gd name="T37" fmla="*/ 3 h 44"/>
                  <a:gd name="T38" fmla="*/ 3 w 42"/>
                  <a:gd name="T39" fmla="*/ 3 h 44"/>
                  <a:gd name="T40" fmla="*/ 3 w 42"/>
                  <a:gd name="T41" fmla="*/ 4 h 44"/>
                  <a:gd name="T42" fmla="*/ 3 w 42"/>
                  <a:gd name="T43" fmla="*/ 5 h 44"/>
                  <a:gd name="T44" fmla="*/ 3 w 42"/>
                  <a:gd name="T45" fmla="*/ 5 h 44"/>
                  <a:gd name="T46" fmla="*/ 3 w 42"/>
                  <a:gd name="T47" fmla="*/ 5 h 44"/>
                  <a:gd name="T48" fmla="*/ 4 w 42"/>
                  <a:gd name="T49" fmla="*/ 5 h 44"/>
                  <a:gd name="T50" fmla="*/ 5 w 42"/>
                  <a:gd name="T51" fmla="*/ 5 h 44"/>
                  <a:gd name="T52" fmla="*/ 5 w 42"/>
                  <a:gd name="T53" fmla="*/ 5 h 44"/>
                  <a:gd name="T54" fmla="*/ 5 w 42"/>
                  <a:gd name="T55" fmla="*/ 5 h 44"/>
                  <a:gd name="T56" fmla="*/ 5 w 42"/>
                  <a:gd name="T57" fmla="*/ 4 h 44"/>
                  <a:gd name="T58" fmla="*/ 5 w 42"/>
                  <a:gd name="T59" fmla="*/ 3 h 44"/>
                  <a:gd name="T60" fmla="*/ 5 w 42"/>
                  <a:gd name="T61" fmla="*/ 3 h 44"/>
                  <a:gd name="T62" fmla="*/ 5 w 42"/>
                  <a:gd name="T63" fmla="*/ 2 h 44"/>
                  <a:gd name="T64" fmla="*/ 5 w 42"/>
                  <a:gd name="T65" fmla="*/ 2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41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2" y="19"/>
                    </a:lnTo>
                    <a:lnTo>
                      <a:pt x="15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8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34" y="22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5" name="Freeform 767"/>
              <p:cNvSpPr>
                <a:spLocks noChangeAspect="1"/>
              </p:cNvSpPr>
              <p:nvPr/>
            </p:nvSpPr>
            <p:spPr bwMode="auto">
              <a:xfrm>
                <a:off x="5781" y="1272"/>
                <a:ext cx="31" cy="21"/>
              </a:xfrm>
              <a:custGeom>
                <a:avLst/>
                <a:gdLst>
                  <a:gd name="T0" fmla="*/ 2 w 63"/>
                  <a:gd name="T1" fmla="*/ 3 h 43"/>
                  <a:gd name="T2" fmla="*/ 2 w 63"/>
                  <a:gd name="T3" fmla="*/ 3 h 43"/>
                  <a:gd name="T4" fmla="*/ 1 w 63"/>
                  <a:gd name="T5" fmla="*/ 3 h 43"/>
                  <a:gd name="T6" fmla="*/ 1 w 63"/>
                  <a:gd name="T7" fmla="*/ 4 h 43"/>
                  <a:gd name="T8" fmla="*/ 1 w 63"/>
                  <a:gd name="T9" fmla="*/ 4 h 43"/>
                  <a:gd name="T10" fmla="*/ 1 w 63"/>
                  <a:gd name="T11" fmla="*/ 4 h 43"/>
                  <a:gd name="T12" fmla="*/ 0 w 63"/>
                  <a:gd name="T13" fmla="*/ 4 h 43"/>
                  <a:gd name="T14" fmla="*/ 0 w 63"/>
                  <a:gd name="T15" fmla="*/ 4 h 43"/>
                  <a:gd name="T16" fmla="*/ 0 w 63"/>
                  <a:gd name="T17" fmla="*/ 4 h 43"/>
                  <a:gd name="T18" fmla="*/ 0 w 63"/>
                  <a:gd name="T19" fmla="*/ 5 h 43"/>
                  <a:gd name="T20" fmla="*/ 0 w 63"/>
                  <a:gd name="T21" fmla="*/ 5 h 43"/>
                  <a:gd name="T22" fmla="*/ 0 w 63"/>
                  <a:gd name="T23" fmla="*/ 5 h 43"/>
                  <a:gd name="T24" fmla="*/ 0 w 63"/>
                  <a:gd name="T25" fmla="*/ 5 h 43"/>
                  <a:gd name="T26" fmla="*/ 1 w 63"/>
                  <a:gd name="T27" fmla="*/ 5 h 43"/>
                  <a:gd name="T28" fmla="*/ 1 w 63"/>
                  <a:gd name="T29" fmla="*/ 5 h 43"/>
                  <a:gd name="T30" fmla="*/ 2 w 63"/>
                  <a:gd name="T31" fmla="*/ 5 h 43"/>
                  <a:gd name="T32" fmla="*/ 3 w 63"/>
                  <a:gd name="T33" fmla="*/ 5 h 43"/>
                  <a:gd name="T34" fmla="*/ 3 w 63"/>
                  <a:gd name="T35" fmla="*/ 5 h 43"/>
                  <a:gd name="T36" fmla="*/ 3 w 63"/>
                  <a:gd name="T37" fmla="*/ 5 h 43"/>
                  <a:gd name="T38" fmla="*/ 4 w 63"/>
                  <a:gd name="T39" fmla="*/ 4 h 43"/>
                  <a:gd name="T40" fmla="*/ 4 w 63"/>
                  <a:gd name="T41" fmla="*/ 4 h 43"/>
                  <a:gd name="T42" fmla="*/ 4 w 63"/>
                  <a:gd name="T43" fmla="*/ 4 h 43"/>
                  <a:gd name="T44" fmla="*/ 4 w 63"/>
                  <a:gd name="T45" fmla="*/ 4 h 43"/>
                  <a:gd name="T46" fmla="*/ 5 w 63"/>
                  <a:gd name="T47" fmla="*/ 3 h 43"/>
                  <a:gd name="T48" fmla="*/ 5 w 63"/>
                  <a:gd name="T49" fmla="*/ 3 h 43"/>
                  <a:gd name="T50" fmla="*/ 5 w 63"/>
                  <a:gd name="T51" fmla="*/ 3 h 43"/>
                  <a:gd name="T52" fmla="*/ 5 w 63"/>
                  <a:gd name="T53" fmla="*/ 2 h 43"/>
                  <a:gd name="T54" fmla="*/ 6 w 63"/>
                  <a:gd name="T55" fmla="*/ 2 h 43"/>
                  <a:gd name="T56" fmla="*/ 6 w 63"/>
                  <a:gd name="T57" fmla="*/ 1 h 43"/>
                  <a:gd name="T58" fmla="*/ 6 w 63"/>
                  <a:gd name="T59" fmla="*/ 1 h 43"/>
                  <a:gd name="T60" fmla="*/ 7 w 63"/>
                  <a:gd name="T61" fmla="*/ 0 h 43"/>
                  <a:gd name="T62" fmla="*/ 7 w 63"/>
                  <a:gd name="T63" fmla="*/ 0 h 43"/>
                  <a:gd name="T64" fmla="*/ 7 w 63"/>
                  <a:gd name="T65" fmla="*/ 0 h 43"/>
                  <a:gd name="T66" fmla="*/ 2 w 63"/>
                  <a:gd name="T67" fmla="*/ 3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3"/>
                  <a:gd name="T104" fmla="*/ 63 w 63"/>
                  <a:gd name="T105" fmla="*/ 43 h 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3">
                    <a:moveTo>
                      <a:pt x="18" y="27"/>
                    </a:moveTo>
                    <a:lnTo>
                      <a:pt x="16" y="29"/>
                    </a:lnTo>
                    <a:lnTo>
                      <a:pt x="14" y="31"/>
                    </a:lnTo>
                    <a:lnTo>
                      <a:pt x="12" y="32"/>
                    </a:lnTo>
                    <a:lnTo>
                      <a:pt x="11" y="33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4" y="42"/>
                    </a:lnTo>
                    <a:lnTo>
                      <a:pt x="19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31" y="41"/>
                    </a:lnTo>
                    <a:lnTo>
                      <a:pt x="35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1"/>
                    </a:lnTo>
                    <a:lnTo>
                      <a:pt x="42" y="28"/>
                    </a:lnTo>
                    <a:lnTo>
                      <a:pt x="44" y="25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62" y="0"/>
                    </a:lnTo>
                    <a:lnTo>
                      <a:pt x="18" y="27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6" name="Freeform 768"/>
              <p:cNvSpPr>
                <a:spLocks noChangeAspect="1"/>
              </p:cNvSpPr>
              <p:nvPr/>
            </p:nvSpPr>
            <p:spPr bwMode="auto">
              <a:xfrm>
                <a:off x="5899" y="1305"/>
                <a:ext cx="14" cy="8"/>
              </a:xfrm>
              <a:custGeom>
                <a:avLst/>
                <a:gdLst>
                  <a:gd name="T0" fmla="*/ 3 w 30"/>
                  <a:gd name="T1" fmla="*/ 0 h 17"/>
                  <a:gd name="T2" fmla="*/ 3 w 30"/>
                  <a:gd name="T3" fmla="*/ 0 h 17"/>
                  <a:gd name="T4" fmla="*/ 3 w 30"/>
                  <a:gd name="T5" fmla="*/ 0 h 17"/>
                  <a:gd name="T6" fmla="*/ 3 w 30"/>
                  <a:gd name="T7" fmla="*/ 0 h 17"/>
                  <a:gd name="T8" fmla="*/ 3 w 30"/>
                  <a:gd name="T9" fmla="*/ 0 h 17"/>
                  <a:gd name="T10" fmla="*/ 3 w 30"/>
                  <a:gd name="T11" fmla="*/ 0 h 17"/>
                  <a:gd name="T12" fmla="*/ 3 w 30"/>
                  <a:gd name="T13" fmla="*/ 0 h 17"/>
                  <a:gd name="T14" fmla="*/ 3 w 30"/>
                  <a:gd name="T15" fmla="*/ 0 h 17"/>
                  <a:gd name="T16" fmla="*/ 3 w 30"/>
                  <a:gd name="T17" fmla="*/ 0 h 17"/>
                  <a:gd name="T18" fmla="*/ 3 w 30"/>
                  <a:gd name="T19" fmla="*/ 0 h 17"/>
                  <a:gd name="T20" fmla="*/ 3 w 30"/>
                  <a:gd name="T21" fmla="*/ 0 h 17"/>
                  <a:gd name="T22" fmla="*/ 3 w 30"/>
                  <a:gd name="T23" fmla="*/ 0 h 17"/>
                  <a:gd name="T24" fmla="*/ 3 w 30"/>
                  <a:gd name="T25" fmla="*/ 0 h 17"/>
                  <a:gd name="T26" fmla="*/ 3 w 30"/>
                  <a:gd name="T27" fmla="*/ 1 h 17"/>
                  <a:gd name="T28" fmla="*/ 3 w 30"/>
                  <a:gd name="T29" fmla="*/ 1 h 17"/>
                  <a:gd name="T30" fmla="*/ 2 w 30"/>
                  <a:gd name="T31" fmla="*/ 2 h 17"/>
                  <a:gd name="T32" fmla="*/ 2 w 30"/>
                  <a:gd name="T33" fmla="*/ 2 h 17"/>
                  <a:gd name="T34" fmla="*/ 2 w 30"/>
                  <a:gd name="T35" fmla="*/ 2 h 17"/>
                  <a:gd name="T36" fmla="*/ 1 w 30"/>
                  <a:gd name="T37" fmla="*/ 1 h 17"/>
                  <a:gd name="T38" fmla="*/ 1 w 30"/>
                  <a:gd name="T39" fmla="*/ 1 h 17"/>
                  <a:gd name="T40" fmla="*/ 0 w 30"/>
                  <a:gd name="T41" fmla="*/ 1 h 17"/>
                  <a:gd name="T42" fmla="*/ 0 w 30"/>
                  <a:gd name="T43" fmla="*/ 2 h 17"/>
                  <a:gd name="T44" fmla="*/ 0 w 30"/>
                  <a:gd name="T45" fmla="*/ 2 h 17"/>
                  <a:gd name="T46" fmla="*/ 0 w 30"/>
                  <a:gd name="T47" fmla="*/ 1 h 17"/>
                  <a:gd name="T48" fmla="*/ 0 w 30"/>
                  <a:gd name="T49" fmla="*/ 1 h 17"/>
                  <a:gd name="T50" fmla="*/ 0 w 30"/>
                  <a:gd name="T51" fmla="*/ 1 h 17"/>
                  <a:gd name="T52" fmla="*/ 1 w 30"/>
                  <a:gd name="T53" fmla="*/ 1 h 17"/>
                  <a:gd name="T54" fmla="*/ 1 w 30"/>
                  <a:gd name="T55" fmla="*/ 1 h 17"/>
                  <a:gd name="T56" fmla="*/ 1 w 30"/>
                  <a:gd name="T57" fmla="*/ 1 h 17"/>
                  <a:gd name="T58" fmla="*/ 2 w 30"/>
                  <a:gd name="T59" fmla="*/ 1 h 17"/>
                  <a:gd name="T60" fmla="*/ 2 w 30"/>
                  <a:gd name="T61" fmla="*/ 1 h 17"/>
                  <a:gd name="T62" fmla="*/ 2 w 30"/>
                  <a:gd name="T63" fmla="*/ 0 h 17"/>
                  <a:gd name="T64" fmla="*/ 2 w 30"/>
                  <a:gd name="T65" fmla="*/ 0 h 17"/>
                  <a:gd name="T66" fmla="*/ 3 w 30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17"/>
                  <a:gd name="T104" fmla="*/ 30 w 3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17">
                    <a:moveTo>
                      <a:pt x="28" y="0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7"/>
                    </a:lnTo>
                    <a:lnTo>
                      <a:pt x="24" y="6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7" name="Freeform 769"/>
              <p:cNvSpPr>
                <a:spLocks noChangeAspect="1"/>
              </p:cNvSpPr>
              <p:nvPr/>
            </p:nvSpPr>
            <p:spPr bwMode="auto">
              <a:xfrm>
                <a:off x="5843" y="1313"/>
                <a:ext cx="21" cy="19"/>
              </a:xfrm>
              <a:custGeom>
                <a:avLst/>
                <a:gdLst>
                  <a:gd name="T0" fmla="*/ 1 w 41"/>
                  <a:gd name="T1" fmla="*/ 0 h 39"/>
                  <a:gd name="T2" fmla="*/ 2 w 41"/>
                  <a:gd name="T3" fmla="*/ 0 h 39"/>
                  <a:gd name="T4" fmla="*/ 2 w 41"/>
                  <a:gd name="T5" fmla="*/ 0 h 39"/>
                  <a:gd name="T6" fmla="*/ 3 w 41"/>
                  <a:gd name="T7" fmla="*/ 0 h 39"/>
                  <a:gd name="T8" fmla="*/ 4 w 41"/>
                  <a:gd name="T9" fmla="*/ 0 h 39"/>
                  <a:gd name="T10" fmla="*/ 4 w 41"/>
                  <a:gd name="T11" fmla="*/ 0 h 39"/>
                  <a:gd name="T12" fmla="*/ 4 w 41"/>
                  <a:gd name="T13" fmla="*/ 0 h 39"/>
                  <a:gd name="T14" fmla="*/ 4 w 41"/>
                  <a:gd name="T15" fmla="*/ 0 h 39"/>
                  <a:gd name="T16" fmla="*/ 4 w 41"/>
                  <a:gd name="T17" fmla="*/ 1 h 39"/>
                  <a:gd name="T18" fmla="*/ 3 w 41"/>
                  <a:gd name="T19" fmla="*/ 1 h 39"/>
                  <a:gd name="T20" fmla="*/ 3 w 41"/>
                  <a:gd name="T21" fmla="*/ 2 h 39"/>
                  <a:gd name="T22" fmla="*/ 3 w 41"/>
                  <a:gd name="T23" fmla="*/ 2 h 39"/>
                  <a:gd name="T24" fmla="*/ 4 w 41"/>
                  <a:gd name="T25" fmla="*/ 3 h 39"/>
                  <a:gd name="T26" fmla="*/ 4 w 41"/>
                  <a:gd name="T27" fmla="*/ 3 h 39"/>
                  <a:gd name="T28" fmla="*/ 4 w 41"/>
                  <a:gd name="T29" fmla="*/ 3 h 39"/>
                  <a:gd name="T30" fmla="*/ 5 w 41"/>
                  <a:gd name="T31" fmla="*/ 3 h 39"/>
                  <a:gd name="T32" fmla="*/ 5 w 41"/>
                  <a:gd name="T33" fmla="*/ 3 h 39"/>
                  <a:gd name="T34" fmla="*/ 5 w 41"/>
                  <a:gd name="T35" fmla="*/ 3 h 39"/>
                  <a:gd name="T36" fmla="*/ 5 w 41"/>
                  <a:gd name="T37" fmla="*/ 4 h 39"/>
                  <a:gd name="T38" fmla="*/ 5 w 41"/>
                  <a:gd name="T39" fmla="*/ 4 h 39"/>
                  <a:gd name="T40" fmla="*/ 5 w 41"/>
                  <a:gd name="T41" fmla="*/ 4 h 39"/>
                  <a:gd name="T42" fmla="*/ 5 w 41"/>
                  <a:gd name="T43" fmla="*/ 4 h 39"/>
                  <a:gd name="T44" fmla="*/ 5 w 41"/>
                  <a:gd name="T45" fmla="*/ 4 h 39"/>
                  <a:gd name="T46" fmla="*/ 4 w 41"/>
                  <a:gd name="T47" fmla="*/ 4 h 39"/>
                  <a:gd name="T48" fmla="*/ 3 w 41"/>
                  <a:gd name="T49" fmla="*/ 4 h 39"/>
                  <a:gd name="T50" fmla="*/ 2 w 41"/>
                  <a:gd name="T51" fmla="*/ 3 h 39"/>
                  <a:gd name="T52" fmla="*/ 2 w 41"/>
                  <a:gd name="T53" fmla="*/ 2 h 39"/>
                  <a:gd name="T54" fmla="*/ 2 w 41"/>
                  <a:gd name="T55" fmla="*/ 1 h 39"/>
                  <a:gd name="T56" fmla="*/ 1 w 41"/>
                  <a:gd name="T57" fmla="*/ 1 h 39"/>
                  <a:gd name="T58" fmla="*/ 1 w 41"/>
                  <a:gd name="T59" fmla="*/ 1 h 39"/>
                  <a:gd name="T60" fmla="*/ 1 w 41"/>
                  <a:gd name="T61" fmla="*/ 1 h 39"/>
                  <a:gd name="T62" fmla="*/ 1 w 41"/>
                  <a:gd name="T63" fmla="*/ 1 h 39"/>
                  <a:gd name="T64" fmla="*/ 1 w 41"/>
                  <a:gd name="T65" fmla="*/ 1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9"/>
                  <a:gd name="T101" fmla="*/ 41 w 41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9">
                    <a:moveTo>
                      <a:pt x="0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6" y="11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3"/>
                    </a:lnTo>
                    <a:lnTo>
                      <a:pt x="27" y="25"/>
                    </a:lnTo>
                    <a:lnTo>
                      <a:pt x="28" y="26"/>
                    </a:lnTo>
                    <a:lnTo>
                      <a:pt x="29" y="27"/>
                    </a:lnTo>
                    <a:lnTo>
                      <a:pt x="30" y="28"/>
                    </a:lnTo>
                    <a:lnTo>
                      <a:pt x="32" y="29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6" y="37"/>
                    </a:lnTo>
                    <a:lnTo>
                      <a:pt x="31" y="38"/>
                    </a:lnTo>
                    <a:lnTo>
                      <a:pt x="27" y="38"/>
                    </a:lnTo>
                    <a:lnTo>
                      <a:pt x="22" y="36"/>
                    </a:lnTo>
                    <a:lnTo>
                      <a:pt x="18" y="34"/>
                    </a:lnTo>
                    <a:lnTo>
                      <a:pt x="15" y="31"/>
                    </a:lnTo>
                    <a:lnTo>
                      <a:pt x="12" y="27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B20F2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8" name="Freeform 770"/>
              <p:cNvSpPr>
                <a:spLocks noChangeAspect="1"/>
              </p:cNvSpPr>
              <p:nvPr/>
            </p:nvSpPr>
            <p:spPr bwMode="auto">
              <a:xfrm>
                <a:off x="5756" y="1300"/>
                <a:ext cx="55" cy="14"/>
              </a:xfrm>
              <a:custGeom>
                <a:avLst/>
                <a:gdLst>
                  <a:gd name="T0" fmla="*/ 1 w 112"/>
                  <a:gd name="T1" fmla="*/ 1 h 28"/>
                  <a:gd name="T2" fmla="*/ 1 w 112"/>
                  <a:gd name="T3" fmla="*/ 0 h 28"/>
                  <a:gd name="T4" fmla="*/ 0 w 112"/>
                  <a:gd name="T5" fmla="*/ 1 h 28"/>
                  <a:gd name="T6" fmla="*/ 0 w 112"/>
                  <a:gd name="T7" fmla="*/ 1 h 28"/>
                  <a:gd name="T8" fmla="*/ 0 w 112"/>
                  <a:gd name="T9" fmla="*/ 1 h 28"/>
                  <a:gd name="T10" fmla="*/ 0 w 112"/>
                  <a:gd name="T11" fmla="*/ 1 h 28"/>
                  <a:gd name="T12" fmla="*/ 0 w 112"/>
                  <a:gd name="T13" fmla="*/ 2 h 28"/>
                  <a:gd name="T14" fmla="*/ 0 w 112"/>
                  <a:gd name="T15" fmla="*/ 2 h 28"/>
                  <a:gd name="T16" fmla="*/ 0 w 112"/>
                  <a:gd name="T17" fmla="*/ 3 h 28"/>
                  <a:gd name="T18" fmla="*/ 0 w 112"/>
                  <a:gd name="T19" fmla="*/ 3 h 28"/>
                  <a:gd name="T20" fmla="*/ 0 w 112"/>
                  <a:gd name="T21" fmla="*/ 3 h 28"/>
                  <a:gd name="T22" fmla="*/ 1 w 112"/>
                  <a:gd name="T23" fmla="*/ 3 h 28"/>
                  <a:gd name="T24" fmla="*/ 1 w 112"/>
                  <a:gd name="T25" fmla="*/ 4 h 28"/>
                  <a:gd name="T26" fmla="*/ 2 w 112"/>
                  <a:gd name="T27" fmla="*/ 4 h 28"/>
                  <a:gd name="T28" fmla="*/ 2 w 112"/>
                  <a:gd name="T29" fmla="*/ 4 h 28"/>
                  <a:gd name="T30" fmla="*/ 3 w 112"/>
                  <a:gd name="T31" fmla="*/ 4 h 28"/>
                  <a:gd name="T32" fmla="*/ 3 w 112"/>
                  <a:gd name="T33" fmla="*/ 4 h 28"/>
                  <a:gd name="T34" fmla="*/ 5 w 112"/>
                  <a:gd name="T35" fmla="*/ 4 h 28"/>
                  <a:gd name="T36" fmla="*/ 7 w 112"/>
                  <a:gd name="T37" fmla="*/ 4 h 28"/>
                  <a:gd name="T38" fmla="*/ 9 w 112"/>
                  <a:gd name="T39" fmla="*/ 3 h 28"/>
                  <a:gd name="T40" fmla="*/ 11 w 112"/>
                  <a:gd name="T41" fmla="*/ 3 h 28"/>
                  <a:gd name="T42" fmla="*/ 13 w 112"/>
                  <a:gd name="T43" fmla="*/ 3 h 28"/>
                  <a:gd name="T44" fmla="*/ 12 w 112"/>
                  <a:gd name="T45" fmla="*/ 3 h 28"/>
                  <a:gd name="T46" fmla="*/ 10 w 112"/>
                  <a:gd name="T47" fmla="*/ 3 h 28"/>
                  <a:gd name="T48" fmla="*/ 8 w 112"/>
                  <a:gd name="T49" fmla="*/ 3 h 28"/>
                  <a:gd name="T50" fmla="*/ 6 w 112"/>
                  <a:gd name="T51" fmla="*/ 3 h 28"/>
                  <a:gd name="T52" fmla="*/ 3 w 112"/>
                  <a:gd name="T53" fmla="*/ 3 h 28"/>
                  <a:gd name="T54" fmla="*/ 2 w 112"/>
                  <a:gd name="T55" fmla="*/ 3 h 28"/>
                  <a:gd name="T56" fmla="*/ 2 w 112"/>
                  <a:gd name="T57" fmla="*/ 2 h 28"/>
                  <a:gd name="T58" fmla="*/ 1 w 112"/>
                  <a:gd name="T59" fmla="*/ 2 h 28"/>
                  <a:gd name="T60" fmla="*/ 1 w 112"/>
                  <a:gd name="T61" fmla="*/ 2 h 28"/>
                  <a:gd name="T62" fmla="*/ 1 w 112"/>
                  <a:gd name="T63" fmla="*/ 1 h 28"/>
                  <a:gd name="T64" fmla="*/ 1 w 112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"/>
                  <a:gd name="T100" fmla="*/ 0 h 28"/>
                  <a:gd name="T101" fmla="*/ 112 w 112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" h="28">
                    <a:moveTo>
                      <a:pt x="14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3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8" y="27"/>
                    </a:lnTo>
                    <a:lnTo>
                      <a:pt x="46" y="27"/>
                    </a:lnTo>
                    <a:lnTo>
                      <a:pt x="54" y="26"/>
                    </a:lnTo>
                    <a:lnTo>
                      <a:pt x="62" y="25"/>
                    </a:lnTo>
                    <a:lnTo>
                      <a:pt x="70" y="24"/>
                    </a:lnTo>
                    <a:lnTo>
                      <a:pt x="78" y="22"/>
                    </a:lnTo>
                    <a:lnTo>
                      <a:pt x="86" y="22"/>
                    </a:lnTo>
                    <a:lnTo>
                      <a:pt x="94" y="21"/>
                    </a:lnTo>
                    <a:lnTo>
                      <a:pt x="102" y="21"/>
                    </a:lnTo>
                    <a:lnTo>
                      <a:pt x="111" y="21"/>
                    </a:lnTo>
                    <a:lnTo>
                      <a:pt x="101" y="19"/>
                    </a:lnTo>
                    <a:lnTo>
                      <a:pt x="92" y="19"/>
                    </a:lnTo>
                    <a:lnTo>
                      <a:pt x="84" y="18"/>
                    </a:lnTo>
                    <a:lnTo>
                      <a:pt x="75" y="17"/>
                    </a:lnTo>
                    <a:lnTo>
                      <a:pt x="66" y="17"/>
                    </a:lnTo>
                    <a:lnTo>
                      <a:pt x="57" y="18"/>
                    </a:lnTo>
                    <a:lnTo>
                      <a:pt x="48" y="18"/>
                    </a:lnTo>
                    <a:lnTo>
                      <a:pt x="39" y="18"/>
                    </a:lnTo>
                    <a:lnTo>
                      <a:pt x="30" y="17"/>
                    </a:lnTo>
                    <a:lnTo>
                      <a:pt x="21" y="17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9" name="Freeform 771"/>
              <p:cNvSpPr>
                <a:spLocks noChangeAspect="1"/>
              </p:cNvSpPr>
              <p:nvPr/>
            </p:nvSpPr>
            <p:spPr bwMode="auto">
              <a:xfrm>
                <a:off x="5957" y="1149"/>
                <a:ext cx="23" cy="47"/>
              </a:xfrm>
              <a:custGeom>
                <a:avLst/>
                <a:gdLst>
                  <a:gd name="T0" fmla="*/ 3 w 46"/>
                  <a:gd name="T1" fmla="*/ 3 h 96"/>
                  <a:gd name="T2" fmla="*/ 3 w 46"/>
                  <a:gd name="T3" fmla="*/ 3 h 96"/>
                  <a:gd name="T4" fmla="*/ 3 w 46"/>
                  <a:gd name="T5" fmla="*/ 4 h 96"/>
                  <a:gd name="T6" fmla="*/ 3 w 46"/>
                  <a:gd name="T7" fmla="*/ 4 h 96"/>
                  <a:gd name="T8" fmla="*/ 3 w 46"/>
                  <a:gd name="T9" fmla="*/ 4 h 96"/>
                  <a:gd name="T10" fmla="*/ 2 w 46"/>
                  <a:gd name="T11" fmla="*/ 5 h 96"/>
                  <a:gd name="T12" fmla="*/ 1 w 46"/>
                  <a:gd name="T13" fmla="*/ 5 h 96"/>
                  <a:gd name="T14" fmla="*/ 1 w 46"/>
                  <a:gd name="T15" fmla="*/ 6 h 96"/>
                  <a:gd name="T16" fmla="*/ 1 w 46"/>
                  <a:gd name="T17" fmla="*/ 6 h 96"/>
                  <a:gd name="T18" fmla="*/ 1 w 46"/>
                  <a:gd name="T19" fmla="*/ 6 h 96"/>
                  <a:gd name="T20" fmla="*/ 1 w 46"/>
                  <a:gd name="T21" fmla="*/ 6 h 96"/>
                  <a:gd name="T22" fmla="*/ 1 w 46"/>
                  <a:gd name="T23" fmla="*/ 6 h 96"/>
                  <a:gd name="T24" fmla="*/ 3 w 46"/>
                  <a:gd name="T25" fmla="*/ 7 h 96"/>
                  <a:gd name="T26" fmla="*/ 3 w 46"/>
                  <a:gd name="T27" fmla="*/ 7 h 96"/>
                  <a:gd name="T28" fmla="*/ 3 w 46"/>
                  <a:gd name="T29" fmla="*/ 8 h 96"/>
                  <a:gd name="T30" fmla="*/ 5 w 46"/>
                  <a:gd name="T31" fmla="*/ 8 h 96"/>
                  <a:gd name="T32" fmla="*/ 5 w 46"/>
                  <a:gd name="T33" fmla="*/ 8 h 96"/>
                  <a:gd name="T34" fmla="*/ 6 w 46"/>
                  <a:gd name="T35" fmla="*/ 9 h 96"/>
                  <a:gd name="T36" fmla="*/ 6 w 46"/>
                  <a:gd name="T37" fmla="*/ 9 h 96"/>
                  <a:gd name="T38" fmla="*/ 6 w 46"/>
                  <a:gd name="T39" fmla="*/ 10 h 96"/>
                  <a:gd name="T40" fmla="*/ 6 w 46"/>
                  <a:gd name="T41" fmla="*/ 11 h 96"/>
                  <a:gd name="T42" fmla="*/ 6 w 46"/>
                  <a:gd name="T43" fmla="*/ 11 h 96"/>
                  <a:gd name="T44" fmla="*/ 6 w 46"/>
                  <a:gd name="T45" fmla="*/ 11 h 96"/>
                  <a:gd name="T46" fmla="*/ 5 w 46"/>
                  <a:gd name="T47" fmla="*/ 11 h 96"/>
                  <a:gd name="T48" fmla="*/ 5 w 46"/>
                  <a:gd name="T49" fmla="*/ 10 h 96"/>
                  <a:gd name="T50" fmla="*/ 4 w 46"/>
                  <a:gd name="T51" fmla="*/ 10 h 96"/>
                  <a:gd name="T52" fmla="*/ 3 w 46"/>
                  <a:gd name="T53" fmla="*/ 10 h 96"/>
                  <a:gd name="T54" fmla="*/ 3 w 46"/>
                  <a:gd name="T55" fmla="*/ 9 h 96"/>
                  <a:gd name="T56" fmla="*/ 3 w 46"/>
                  <a:gd name="T57" fmla="*/ 9 h 96"/>
                  <a:gd name="T58" fmla="*/ 3 w 46"/>
                  <a:gd name="T59" fmla="*/ 8 h 96"/>
                  <a:gd name="T60" fmla="*/ 2 w 46"/>
                  <a:gd name="T61" fmla="*/ 8 h 96"/>
                  <a:gd name="T62" fmla="*/ 1 w 46"/>
                  <a:gd name="T63" fmla="*/ 8 h 96"/>
                  <a:gd name="T64" fmla="*/ 1 w 46"/>
                  <a:gd name="T65" fmla="*/ 7 h 96"/>
                  <a:gd name="T66" fmla="*/ 1 w 46"/>
                  <a:gd name="T67" fmla="*/ 7 h 96"/>
                  <a:gd name="T68" fmla="*/ 1 w 46"/>
                  <a:gd name="T69" fmla="*/ 7 h 96"/>
                  <a:gd name="T70" fmla="*/ 1 w 46"/>
                  <a:gd name="T71" fmla="*/ 7 h 96"/>
                  <a:gd name="T72" fmla="*/ 1 w 46"/>
                  <a:gd name="T73" fmla="*/ 7 h 96"/>
                  <a:gd name="T74" fmla="*/ 1 w 46"/>
                  <a:gd name="T75" fmla="*/ 6 h 96"/>
                  <a:gd name="T76" fmla="*/ 0 w 46"/>
                  <a:gd name="T77" fmla="*/ 6 h 96"/>
                  <a:gd name="T78" fmla="*/ 0 w 46"/>
                  <a:gd name="T79" fmla="*/ 6 h 96"/>
                  <a:gd name="T80" fmla="*/ 0 w 46"/>
                  <a:gd name="T81" fmla="*/ 6 h 96"/>
                  <a:gd name="T82" fmla="*/ 0 w 46"/>
                  <a:gd name="T83" fmla="*/ 5 h 96"/>
                  <a:gd name="T84" fmla="*/ 1 w 46"/>
                  <a:gd name="T85" fmla="*/ 5 h 96"/>
                  <a:gd name="T86" fmla="*/ 1 w 46"/>
                  <a:gd name="T87" fmla="*/ 5 h 96"/>
                  <a:gd name="T88" fmla="*/ 1 w 46"/>
                  <a:gd name="T89" fmla="*/ 5 h 96"/>
                  <a:gd name="T90" fmla="*/ 1 w 46"/>
                  <a:gd name="T91" fmla="*/ 4 h 96"/>
                  <a:gd name="T92" fmla="*/ 1 w 46"/>
                  <a:gd name="T93" fmla="*/ 4 h 96"/>
                  <a:gd name="T94" fmla="*/ 1 w 46"/>
                  <a:gd name="T95" fmla="*/ 3 h 96"/>
                  <a:gd name="T96" fmla="*/ 1 w 46"/>
                  <a:gd name="T97" fmla="*/ 3 h 96"/>
                  <a:gd name="T98" fmla="*/ 3 w 46"/>
                  <a:gd name="T99" fmla="*/ 3 h 96"/>
                  <a:gd name="T100" fmla="*/ 3 w 46"/>
                  <a:gd name="T101" fmla="*/ 2 h 96"/>
                  <a:gd name="T102" fmla="*/ 3 w 46"/>
                  <a:gd name="T103" fmla="*/ 2 h 96"/>
                  <a:gd name="T104" fmla="*/ 3 w 46"/>
                  <a:gd name="T105" fmla="*/ 1 h 96"/>
                  <a:gd name="T106" fmla="*/ 3 w 46"/>
                  <a:gd name="T107" fmla="*/ 0 h 96"/>
                  <a:gd name="T108" fmla="*/ 3 w 46"/>
                  <a:gd name="T109" fmla="*/ 0 h 96"/>
                  <a:gd name="T110" fmla="*/ 3 w 46"/>
                  <a:gd name="T111" fmla="*/ 3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96"/>
                  <a:gd name="T170" fmla="*/ 46 w 46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96">
                    <a:moveTo>
                      <a:pt x="21" y="30"/>
                    </a:moveTo>
                    <a:lnTo>
                      <a:pt x="21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18" y="39"/>
                    </a:lnTo>
                    <a:lnTo>
                      <a:pt x="16" y="43"/>
                    </a:lnTo>
                    <a:lnTo>
                      <a:pt x="15" y="46"/>
                    </a:lnTo>
                    <a:lnTo>
                      <a:pt x="14" y="49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8" y="59"/>
                    </a:lnTo>
                    <a:lnTo>
                      <a:pt x="22" y="62"/>
                    </a:lnTo>
                    <a:lnTo>
                      <a:pt x="28" y="65"/>
                    </a:lnTo>
                    <a:lnTo>
                      <a:pt x="33" y="68"/>
                    </a:lnTo>
                    <a:lnTo>
                      <a:pt x="38" y="72"/>
                    </a:lnTo>
                    <a:lnTo>
                      <a:pt x="41" y="75"/>
                    </a:lnTo>
                    <a:lnTo>
                      <a:pt x="44" y="79"/>
                    </a:lnTo>
                    <a:lnTo>
                      <a:pt x="45" y="84"/>
                    </a:lnTo>
                    <a:lnTo>
                      <a:pt x="44" y="89"/>
                    </a:lnTo>
                    <a:lnTo>
                      <a:pt x="41" y="95"/>
                    </a:lnTo>
                    <a:lnTo>
                      <a:pt x="38" y="92"/>
                    </a:lnTo>
                    <a:lnTo>
                      <a:pt x="35" y="88"/>
                    </a:lnTo>
                    <a:lnTo>
                      <a:pt x="32" y="85"/>
                    </a:lnTo>
                    <a:lnTo>
                      <a:pt x="28" y="81"/>
                    </a:lnTo>
                    <a:lnTo>
                      <a:pt x="26" y="78"/>
                    </a:lnTo>
                    <a:lnTo>
                      <a:pt x="22" y="75"/>
                    </a:lnTo>
                    <a:lnTo>
                      <a:pt x="19" y="72"/>
                    </a:lnTo>
                    <a:lnTo>
                      <a:pt x="16" y="69"/>
                    </a:lnTo>
                    <a:lnTo>
                      <a:pt x="12" y="67"/>
                    </a:lnTo>
                    <a:lnTo>
                      <a:pt x="8" y="64"/>
                    </a:lnTo>
                    <a:lnTo>
                      <a:pt x="6" y="62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3" y="40"/>
                    </a:lnTo>
                    <a:lnTo>
                      <a:pt x="6" y="36"/>
                    </a:lnTo>
                    <a:lnTo>
                      <a:pt x="9" y="33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6" y="0"/>
                    </a:lnTo>
                    <a:lnTo>
                      <a:pt x="21" y="3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0" name="Freeform 772"/>
              <p:cNvSpPr>
                <a:spLocks noChangeAspect="1"/>
              </p:cNvSpPr>
              <p:nvPr/>
            </p:nvSpPr>
            <p:spPr bwMode="auto">
              <a:xfrm>
                <a:off x="5946" y="1237"/>
                <a:ext cx="37" cy="50"/>
              </a:xfrm>
              <a:custGeom>
                <a:avLst/>
                <a:gdLst>
                  <a:gd name="T0" fmla="*/ 7 w 74"/>
                  <a:gd name="T1" fmla="*/ 1 h 102"/>
                  <a:gd name="T2" fmla="*/ 7 w 74"/>
                  <a:gd name="T3" fmla="*/ 1 h 102"/>
                  <a:gd name="T4" fmla="*/ 6 w 74"/>
                  <a:gd name="T5" fmla="*/ 2 h 102"/>
                  <a:gd name="T6" fmla="*/ 7 w 74"/>
                  <a:gd name="T7" fmla="*/ 3 h 102"/>
                  <a:gd name="T8" fmla="*/ 7 w 74"/>
                  <a:gd name="T9" fmla="*/ 4 h 102"/>
                  <a:gd name="T10" fmla="*/ 7 w 74"/>
                  <a:gd name="T11" fmla="*/ 5 h 102"/>
                  <a:gd name="T12" fmla="*/ 7 w 74"/>
                  <a:gd name="T13" fmla="*/ 6 h 102"/>
                  <a:gd name="T14" fmla="*/ 7 w 74"/>
                  <a:gd name="T15" fmla="*/ 8 h 102"/>
                  <a:gd name="T16" fmla="*/ 6 w 74"/>
                  <a:gd name="T17" fmla="*/ 9 h 102"/>
                  <a:gd name="T18" fmla="*/ 5 w 74"/>
                  <a:gd name="T19" fmla="*/ 10 h 102"/>
                  <a:gd name="T20" fmla="*/ 3 w 74"/>
                  <a:gd name="T21" fmla="*/ 11 h 102"/>
                  <a:gd name="T22" fmla="*/ 3 w 74"/>
                  <a:gd name="T23" fmla="*/ 12 h 102"/>
                  <a:gd name="T24" fmla="*/ 2 w 74"/>
                  <a:gd name="T25" fmla="*/ 12 h 102"/>
                  <a:gd name="T26" fmla="*/ 1 w 74"/>
                  <a:gd name="T27" fmla="*/ 12 h 102"/>
                  <a:gd name="T28" fmla="*/ 1 w 74"/>
                  <a:gd name="T29" fmla="*/ 12 h 102"/>
                  <a:gd name="T30" fmla="*/ 1 w 74"/>
                  <a:gd name="T31" fmla="*/ 12 h 102"/>
                  <a:gd name="T32" fmla="*/ 0 w 74"/>
                  <a:gd name="T33" fmla="*/ 11 h 102"/>
                  <a:gd name="T34" fmla="*/ 0 w 74"/>
                  <a:gd name="T35" fmla="*/ 11 h 102"/>
                  <a:gd name="T36" fmla="*/ 0 w 74"/>
                  <a:gd name="T37" fmla="*/ 10 h 102"/>
                  <a:gd name="T38" fmla="*/ 1 w 74"/>
                  <a:gd name="T39" fmla="*/ 10 h 102"/>
                  <a:gd name="T40" fmla="*/ 1 w 74"/>
                  <a:gd name="T41" fmla="*/ 10 h 102"/>
                  <a:gd name="T42" fmla="*/ 1 w 74"/>
                  <a:gd name="T43" fmla="*/ 10 h 102"/>
                  <a:gd name="T44" fmla="*/ 1 w 74"/>
                  <a:gd name="T45" fmla="*/ 10 h 102"/>
                  <a:gd name="T46" fmla="*/ 3 w 74"/>
                  <a:gd name="T47" fmla="*/ 8 h 102"/>
                  <a:gd name="T48" fmla="*/ 5 w 74"/>
                  <a:gd name="T49" fmla="*/ 7 h 102"/>
                  <a:gd name="T50" fmla="*/ 5 w 74"/>
                  <a:gd name="T51" fmla="*/ 5 h 102"/>
                  <a:gd name="T52" fmla="*/ 5 w 74"/>
                  <a:gd name="T53" fmla="*/ 3 h 102"/>
                  <a:gd name="T54" fmla="*/ 5 w 74"/>
                  <a:gd name="T55" fmla="*/ 2 h 102"/>
                  <a:gd name="T56" fmla="*/ 6 w 74"/>
                  <a:gd name="T57" fmla="*/ 1 h 102"/>
                  <a:gd name="T58" fmla="*/ 6 w 74"/>
                  <a:gd name="T59" fmla="*/ 0 h 102"/>
                  <a:gd name="T60" fmla="*/ 7 w 74"/>
                  <a:gd name="T61" fmla="*/ 0 h 102"/>
                  <a:gd name="T62" fmla="*/ 9 w 74"/>
                  <a:gd name="T63" fmla="*/ 0 h 102"/>
                  <a:gd name="T64" fmla="*/ 9 w 74"/>
                  <a:gd name="T65" fmla="*/ 0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102"/>
                  <a:gd name="T101" fmla="*/ 74 w 74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102">
                    <a:moveTo>
                      <a:pt x="66" y="5"/>
                    </a:moveTo>
                    <a:lnTo>
                      <a:pt x="62" y="8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6" y="29"/>
                    </a:lnTo>
                    <a:lnTo>
                      <a:pt x="57" y="33"/>
                    </a:lnTo>
                    <a:lnTo>
                      <a:pt x="58" y="37"/>
                    </a:lnTo>
                    <a:lnTo>
                      <a:pt x="60" y="41"/>
                    </a:lnTo>
                    <a:lnTo>
                      <a:pt x="61" y="47"/>
                    </a:lnTo>
                    <a:lnTo>
                      <a:pt x="61" y="53"/>
                    </a:lnTo>
                    <a:lnTo>
                      <a:pt x="60" y="59"/>
                    </a:lnTo>
                    <a:lnTo>
                      <a:pt x="57" y="65"/>
                    </a:lnTo>
                    <a:lnTo>
                      <a:pt x="54" y="71"/>
                    </a:lnTo>
                    <a:lnTo>
                      <a:pt x="50" y="76"/>
                    </a:lnTo>
                    <a:lnTo>
                      <a:pt x="46" y="81"/>
                    </a:lnTo>
                    <a:lnTo>
                      <a:pt x="41" y="86"/>
                    </a:lnTo>
                    <a:lnTo>
                      <a:pt x="36" y="91"/>
                    </a:lnTo>
                    <a:lnTo>
                      <a:pt x="31" y="94"/>
                    </a:lnTo>
                    <a:lnTo>
                      <a:pt x="28" y="97"/>
                    </a:lnTo>
                    <a:lnTo>
                      <a:pt x="25" y="98"/>
                    </a:lnTo>
                    <a:lnTo>
                      <a:pt x="22" y="100"/>
                    </a:lnTo>
                    <a:lnTo>
                      <a:pt x="19" y="101"/>
                    </a:lnTo>
                    <a:lnTo>
                      <a:pt x="15" y="101"/>
                    </a:lnTo>
                    <a:lnTo>
                      <a:pt x="11" y="101"/>
                    </a:lnTo>
                    <a:lnTo>
                      <a:pt x="8" y="100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1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15" y="81"/>
                    </a:lnTo>
                    <a:lnTo>
                      <a:pt x="22" y="77"/>
                    </a:lnTo>
                    <a:lnTo>
                      <a:pt x="28" y="72"/>
                    </a:lnTo>
                    <a:lnTo>
                      <a:pt x="34" y="65"/>
                    </a:lnTo>
                    <a:lnTo>
                      <a:pt x="38" y="59"/>
                    </a:lnTo>
                    <a:lnTo>
                      <a:pt x="41" y="51"/>
                    </a:lnTo>
                    <a:lnTo>
                      <a:pt x="44" y="43"/>
                    </a:lnTo>
                    <a:lnTo>
                      <a:pt x="45" y="35"/>
                    </a:lnTo>
                    <a:lnTo>
                      <a:pt x="46" y="27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2" y="6"/>
                    </a:lnTo>
                    <a:lnTo>
                      <a:pt x="55" y="5"/>
                    </a:lnTo>
                    <a:lnTo>
                      <a:pt x="58" y="3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66" y="5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1" name="Freeform 773"/>
              <p:cNvSpPr>
                <a:spLocks noChangeAspect="1"/>
              </p:cNvSpPr>
              <p:nvPr/>
            </p:nvSpPr>
            <p:spPr bwMode="auto">
              <a:xfrm>
                <a:off x="5917" y="1221"/>
                <a:ext cx="13" cy="15"/>
              </a:xfrm>
              <a:custGeom>
                <a:avLst/>
                <a:gdLst>
                  <a:gd name="T0" fmla="*/ 1 w 27"/>
                  <a:gd name="T1" fmla="*/ 2 h 30"/>
                  <a:gd name="T2" fmla="*/ 1 w 27"/>
                  <a:gd name="T3" fmla="*/ 2 h 30"/>
                  <a:gd name="T4" fmla="*/ 2 w 27"/>
                  <a:gd name="T5" fmla="*/ 2 h 30"/>
                  <a:gd name="T6" fmla="*/ 2 w 27"/>
                  <a:gd name="T7" fmla="*/ 2 h 30"/>
                  <a:gd name="T8" fmla="*/ 3 w 27"/>
                  <a:gd name="T9" fmla="*/ 2 h 30"/>
                  <a:gd name="T10" fmla="*/ 3 w 27"/>
                  <a:gd name="T11" fmla="*/ 3 h 30"/>
                  <a:gd name="T12" fmla="*/ 2 w 27"/>
                  <a:gd name="T13" fmla="*/ 3 h 30"/>
                  <a:gd name="T14" fmla="*/ 1 w 27"/>
                  <a:gd name="T15" fmla="*/ 3 h 30"/>
                  <a:gd name="T16" fmla="*/ 1 w 27"/>
                  <a:gd name="T17" fmla="*/ 4 h 30"/>
                  <a:gd name="T18" fmla="*/ 0 w 27"/>
                  <a:gd name="T19" fmla="*/ 4 h 30"/>
                  <a:gd name="T20" fmla="*/ 0 w 27"/>
                  <a:gd name="T21" fmla="*/ 4 h 30"/>
                  <a:gd name="T22" fmla="*/ 0 w 27"/>
                  <a:gd name="T23" fmla="*/ 4 h 30"/>
                  <a:gd name="T24" fmla="*/ 0 w 27"/>
                  <a:gd name="T25" fmla="*/ 4 h 30"/>
                  <a:gd name="T26" fmla="*/ 0 w 27"/>
                  <a:gd name="T27" fmla="*/ 3 h 30"/>
                  <a:gd name="T28" fmla="*/ 0 w 27"/>
                  <a:gd name="T29" fmla="*/ 2 h 30"/>
                  <a:gd name="T30" fmla="*/ 0 w 27"/>
                  <a:gd name="T31" fmla="*/ 2 h 30"/>
                  <a:gd name="T32" fmla="*/ 0 w 27"/>
                  <a:gd name="T33" fmla="*/ 1 h 30"/>
                  <a:gd name="T34" fmla="*/ 0 w 27"/>
                  <a:gd name="T35" fmla="*/ 1 h 30"/>
                  <a:gd name="T36" fmla="*/ 0 w 27"/>
                  <a:gd name="T37" fmla="*/ 1 h 30"/>
                  <a:gd name="T38" fmla="*/ 0 w 27"/>
                  <a:gd name="T39" fmla="*/ 1 h 30"/>
                  <a:gd name="T40" fmla="*/ 0 w 27"/>
                  <a:gd name="T41" fmla="*/ 1 h 30"/>
                  <a:gd name="T42" fmla="*/ 0 w 27"/>
                  <a:gd name="T43" fmla="*/ 1 h 30"/>
                  <a:gd name="T44" fmla="*/ 0 w 27"/>
                  <a:gd name="T45" fmla="*/ 1 h 30"/>
                  <a:gd name="T46" fmla="*/ 0 w 27"/>
                  <a:gd name="T47" fmla="*/ 0 h 30"/>
                  <a:gd name="T48" fmla="*/ 0 w 27"/>
                  <a:gd name="T49" fmla="*/ 0 h 30"/>
                  <a:gd name="T50" fmla="*/ 0 w 27"/>
                  <a:gd name="T51" fmla="*/ 0 h 30"/>
                  <a:gd name="T52" fmla="*/ 0 w 27"/>
                  <a:gd name="T53" fmla="*/ 0 h 30"/>
                  <a:gd name="T54" fmla="*/ 0 w 27"/>
                  <a:gd name="T55" fmla="*/ 0 h 30"/>
                  <a:gd name="T56" fmla="*/ 0 w 27"/>
                  <a:gd name="T57" fmla="*/ 0 h 30"/>
                  <a:gd name="T58" fmla="*/ 0 w 27"/>
                  <a:gd name="T59" fmla="*/ 0 h 30"/>
                  <a:gd name="T60" fmla="*/ 0 w 27"/>
                  <a:gd name="T61" fmla="*/ 1 h 30"/>
                  <a:gd name="T62" fmla="*/ 0 w 27"/>
                  <a:gd name="T63" fmla="*/ 1 h 30"/>
                  <a:gd name="T64" fmla="*/ 0 w 27"/>
                  <a:gd name="T65" fmla="*/ 1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0"/>
                  <a:gd name="T101" fmla="*/ 27 w 2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0">
                    <a:moveTo>
                      <a:pt x="9" y="9"/>
                    </a:moveTo>
                    <a:lnTo>
                      <a:pt x="10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9" y="9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2" name="Freeform 774"/>
              <p:cNvSpPr>
                <a:spLocks noChangeAspect="1"/>
              </p:cNvSpPr>
              <p:nvPr/>
            </p:nvSpPr>
            <p:spPr bwMode="auto">
              <a:xfrm>
                <a:off x="5814" y="1258"/>
                <a:ext cx="13" cy="12"/>
              </a:xfrm>
              <a:custGeom>
                <a:avLst/>
                <a:gdLst>
                  <a:gd name="T0" fmla="*/ 2 w 27"/>
                  <a:gd name="T1" fmla="*/ 0 h 25"/>
                  <a:gd name="T2" fmla="*/ 2 w 27"/>
                  <a:gd name="T3" fmla="*/ 0 h 25"/>
                  <a:gd name="T4" fmla="*/ 2 w 27"/>
                  <a:gd name="T5" fmla="*/ 0 h 25"/>
                  <a:gd name="T6" fmla="*/ 2 w 27"/>
                  <a:gd name="T7" fmla="*/ 1 h 25"/>
                  <a:gd name="T8" fmla="*/ 2 w 27"/>
                  <a:gd name="T9" fmla="*/ 1 h 25"/>
                  <a:gd name="T10" fmla="*/ 1 w 27"/>
                  <a:gd name="T11" fmla="*/ 1 h 25"/>
                  <a:gd name="T12" fmla="*/ 1 w 27"/>
                  <a:gd name="T13" fmla="*/ 1 h 25"/>
                  <a:gd name="T14" fmla="*/ 1 w 27"/>
                  <a:gd name="T15" fmla="*/ 2 h 25"/>
                  <a:gd name="T16" fmla="*/ 0 w 27"/>
                  <a:gd name="T17" fmla="*/ 2 h 25"/>
                  <a:gd name="T18" fmla="*/ 0 w 27"/>
                  <a:gd name="T19" fmla="*/ 2 h 25"/>
                  <a:gd name="T20" fmla="*/ 0 w 27"/>
                  <a:gd name="T21" fmla="*/ 2 h 25"/>
                  <a:gd name="T22" fmla="*/ 0 w 27"/>
                  <a:gd name="T23" fmla="*/ 2 h 25"/>
                  <a:gd name="T24" fmla="*/ 0 w 27"/>
                  <a:gd name="T25" fmla="*/ 2 h 25"/>
                  <a:gd name="T26" fmla="*/ 0 w 27"/>
                  <a:gd name="T27" fmla="*/ 2 h 25"/>
                  <a:gd name="T28" fmla="*/ 1 w 27"/>
                  <a:gd name="T29" fmla="*/ 2 h 25"/>
                  <a:gd name="T30" fmla="*/ 1 w 27"/>
                  <a:gd name="T31" fmla="*/ 2 h 25"/>
                  <a:gd name="T32" fmla="*/ 1 w 27"/>
                  <a:gd name="T33" fmla="*/ 2 h 25"/>
                  <a:gd name="T34" fmla="*/ 2 w 27"/>
                  <a:gd name="T35" fmla="*/ 2 h 25"/>
                  <a:gd name="T36" fmla="*/ 2 w 27"/>
                  <a:gd name="T37" fmla="*/ 2 h 25"/>
                  <a:gd name="T38" fmla="*/ 2 w 27"/>
                  <a:gd name="T39" fmla="*/ 2 h 25"/>
                  <a:gd name="T40" fmla="*/ 2 w 27"/>
                  <a:gd name="T41" fmla="*/ 2 h 25"/>
                  <a:gd name="T42" fmla="*/ 3 w 27"/>
                  <a:gd name="T43" fmla="*/ 3 h 25"/>
                  <a:gd name="T44" fmla="*/ 3 w 27"/>
                  <a:gd name="T45" fmla="*/ 3 h 25"/>
                  <a:gd name="T46" fmla="*/ 3 w 27"/>
                  <a:gd name="T47" fmla="*/ 2 h 25"/>
                  <a:gd name="T48" fmla="*/ 3 w 27"/>
                  <a:gd name="T49" fmla="*/ 2 h 25"/>
                  <a:gd name="T50" fmla="*/ 3 w 27"/>
                  <a:gd name="T51" fmla="*/ 2 h 25"/>
                  <a:gd name="T52" fmla="*/ 3 w 27"/>
                  <a:gd name="T53" fmla="*/ 2 h 25"/>
                  <a:gd name="T54" fmla="*/ 3 w 27"/>
                  <a:gd name="T55" fmla="*/ 1 h 25"/>
                  <a:gd name="T56" fmla="*/ 3 w 27"/>
                  <a:gd name="T57" fmla="*/ 1 h 25"/>
                  <a:gd name="T58" fmla="*/ 3 w 27"/>
                  <a:gd name="T59" fmla="*/ 1 h 25"/>
                  <a:gd name="T60" fmla="*/ 3 w 27"/>
                  <a:gd name="T61" fmla="*/ 1 h 25"/>
                  <a:gd name="T62" fmla="*/ 3 w 27"/>
                  <a:gd name="T63" fmla="*/ 0 h 25"/>
                  <a:gd name="T64" fmla="*/ 3 w 27"/>
                  <a:gd name="T65" fmla="*/ 0 h 25"/>
                  <a:gd name="T66" fmla="*/ 2 w 27"/>
                  <a:gd name="T67" fmla="*/ 0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5"/>
                  <a:gd name="T104" fmla="*/ 27 w 27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5">
                    <a:moveTo>
                      <a:pt x="23" y="0"/>
                    </a:moveTo>
                    <a:lnTo>
                      <a:pt x="23" y="3"/>
                    </a:lnTo>
                    <a:lnTo>
                      <a:pt x="21" y="6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3" name="Freeform 775"/>
              <p:cNvSpPr>
                <a:spLocks noChangeAspect="1"/>
              </p:cNvSpPr>
              <p:nvPr/>
            </p:nvSpPr>
            <p:spPr bwMode="auto">
              <a:xfrm>
                <a:off x="5877" y="1252"/>
                <a:ext cx="22" cy="20"/>
              </a:xfrm>
              <a:custGeom>
                <a:avLst/>
                <a:gdLst>
                  <a:gd name="T0" fmla="*/ 1 w 46"/>
                  <a:gd name="T1" fmla="*/ 3 h 41"/>
                  <a:gd name="T2" fmla="*/ 1 w 46"/>
                  <a:gd name="T3" fmla="*/ 4 h 41"/>
                  <a:gd name="T4" fmla="*/ 2 w 46"/>
                  <a:gd name="T5" fmla="*/ 4 h 41"/>
                  <a:gd name="T6" fmla="*/ 2 w 46"/>
                  <a:gd name="T7" fmla="*/ 4 h 41"/>
                  <a:gd name="T8" fmla="*/ 2 w 46"/>
                  <a:gd name="T9" fmla="*/ 4 h 41"/>
                  <a:gd name="T10" fmla="*/ 3 w 46"/>
                  <a:gd name="T11" fmla="*/ 4 h 41"/>
                  <a:gd name="T12" fmla="*/ 3 w 46"/>
                  <a:gd name="T13" fmla="*/ 4 h 41"/>
                  <a:gd name="T14" fmla="*/ 4 w 46"/>
                  <a:gd name="T15" fmla="*/ 5 h 41"/>
                  <a:gd name="T16" fmla="*/ 4 w 46"/>
                  <a:gd name="T17" fmla="*/ 5 h 41"/>
                  <a:gd name="T18" fmla="*/ 5 w 46"/>
                  <a:gd name="T19" fmla="*/ 5 h 41"/>
                  <a:gd name="T20" fmla="*/ 5 w 46"/>
                  <a:gd name="T21" fmla="*/ 4 h 41"/>
                  <a:gd name="T22" fmla="*/ 5 w 46"/>
                  <a:gd name="T23" fmla="*/ 4 h 41"/>
                  <a:gd name="T24" fmla="*/ 5 w 46"/>
                  <a:gd name="T25" fmla="*/ 4 h 41"/>
                  <a:gd name="T26" fmla="*/ 5 w 46"/>
                  <a:gd name="T27" fmla="*/ 4 h 41"/>
                  <a:gd name="T28" fmla="*/ 5 w 46"/>
                  <a:gd name="T29" fmla="*/ 4 h 41"/>
                  <a:gd name="T30" fmla="*/ 5 w 46"/>
                  <a:gd name="T31" fmla="*/ 4 h 41"/>
                  <a:gd name="T32" fmla="*/ 5 w 46"/>
                  <a:gd name="T33" fmla="*/ 4 h 41"/>
                  <a:gd name="T34" fmla="*/ 5 w 46"/>
                  <a:gd name="T35" fmla="*/ 4 h 41"/>
                  <a:gd name="T36" fmla="*/ 5 w 46"/>
                  <a:gd name="T37" fmla="*/ 4 h 41"/>
                  <a:gd name="T38" fmla="*/ 5 w 46"/>
                  <a:gd name="T39" fmla="*/ 4 h 41"/>
                  <a:gd name="T40" fmla="*/ 5 w 46"/>
                  <a:gd name="T41" fmla="*/ 4 h 41"/>
                  <a:gd name="T42" fmla="*/ 5 w 46"/>
                  <a:gd name="T43" fmla="*/ 4 h 41"/>
                  <a:gd name="T44" fmla="*/ 5 w 46"/>
                  <a:gd name="T45" fmla="*/ 4 h 41"/>
                  <a:gd name="T46" fmla="*/ 4 w 46"/>
                  <a:gd name="T47" fmla="*/ 4 h 41"/>
                  <a:gd name="T48" fmla="*/ 3 w 46"/>
                  <a:gd name="T49" fmla="*/ 4 h 41"/>
                  <a:gd name="T50" fmla="*/ 3 w 46"/>
                  <a:gd name="T51" fmla="*/ 3 h 41"/>
                  <a:gd name="T52" fmla="*/ 2 w 46"/>
                  <a:gd name="T53" fmla="*/ 3 h 41"/>
                  <a:gd name="T54" fmla="*/ 2 w 46"/>
                  <a:gd name="T55" fmla="*/ 3 h 41"/>
                  <a:gd name="T56" fmla="*/ 1 w 46"/>
                  <a:gd name="T57" fmla="*/ 2 h 41"/>
                  <a:gd name="T58" fmla="*/ 1 w 46"/>
                  <a:gd name="T59" fmla="*/ 2 h 41"/>
                  <a:gd name="T60" fmla="*/ 0 w 46"/>
                  <a:gd name="T61" fmla="*/ 1 h 41"/>
                  <a:gd name="T62" fmla="*/ 0 w 46"/>
                  <a:gd name="T63" fmla="*/ 0 h 41"/>
                  <a:gd name="T64" fmla="*/ 0 w 46"/>
                  <a:gd name="T65" fmla="*/ 0 h 41"/>
                  <a:gd name="T66" fmla="*/ 1 w 46"/>
                  <a:gd name="T67" fmla="*/ 3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1"/>
                  <a:gd name="T104" fmla="*/ 46 w 46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1">
                    <a:moveTo>
                      <a:pt x="10" y="30"/>
                    </a:moveTo>
                    <a:lnTo>
                      <a:pt x="14" y="32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4" y="36"/>
                    </a:lnTo>
                    <a:lnTo>
                      <a:pt x="27" y="38"/>
                    </a:lnTo>
                    <a:lnTo>
                      <a:pt x="31" y="39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1" y="40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38" y="35"/>
                    </a:lnTo>
                    <a:lnTo>
                      <a:pt x="32" y="33"/>
                    </a:lnTo>
                    <a:lnTo>
                      <a:pt x="26" y="31"/>
                    </a:lnTo>
                    <a:lnTo>
                      <a:pt x="21" y="28"/>
                    </a:lnTo>
                    <a:lnTo>
                      <a:pt x="16" y="25"/>
                    </a:lnTo>
                    <a:lnTo>
                      <a:pt x="13" y="20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10" y="3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4" name="Freeform 776"/>
              <p:cNvSpPr>
                <a:spLocks noChangeAspect="1"/>
              </p:cNvSpPr>
              <p:nvPr/>
            </p:nvSpPr>
            <p:spPr bwMode="auto">
              <a:xfrm>
                <a:off x="5954" y="1190"/>
                <a:ext cx="17" cy="23"/>
              </a:xfrm>
              <a:custGeom>
                <a:avLst/>
                <a:gdLst>
                  <a:gd name="T0" fmla="*/ 4 w 36"/>
                  <a:gd name="T1" fmla="*/ 2 h 47"/>
                  <a:gd name="T2" fmla="*/ 4 w 36"/>
                  <a:gd name="T3" fmla="*/ 2 h 47"/>
                  <a:gd name="T4" fmla="*/ 3 w 36"/>
                  <a:gd name="T5" fmla="*/ 2 h 47"/>
                  <a:gd name="T6" fmla="*/ 3 w 36"/>
                  <a:gd name="T7" fmla="*/ 3 h 47"/>
                  <a:gd name="T8" fmla="*/ 3 w 36"/>
                  <a:gd name="T9" fmla="*/ 3 h 47"/>
                  <a:gd name="T10" fmla="*/ 2 w 36"/>
                  <a:gd name="T11" fmla="*/ 4 h 47"/>
                  <a:gd name="T12" fmla="*/ 2 w 36"/>
                  <a:gd name="T13" fmla="*/ 4 h 47"/>
                  <a:gd name="T14" fmla="*/ 1 w 36"/>
                  <a:gd name="T15" fmla="*/ 5 h 47"/>
                  <a:gd name="T16" fmla="*/ 1 w 36"/>
                  <a:gd name="T17" fmla="*/ 5 h 47"/>
                  <a:gd name="T18" fmla="*/ 0 w 36"/>
                  <a:gd name="T19" fmla="*/ 5 h 47"/>
                  <a:gd name="T20" fmla="*/ 0 w 36"/>
                  <a:gd name="T21" fmla="*/ 5 h 47"/>
                  <a:gd name="T22" fmla="*/ 0 w 36"/>
                  <a:gd name="T23" fmla="*/ 5 h 47"/>
                  <a:gd name="T24" fmla="*/ 0 w 36"/>
                  <a:gd name="T25" fmla="*/ 5 h 47"/>
                  <a:gd name="T26" fmla="*/ 0 w 36"/>
                  <a:gd name="T27" fmla="*/ 5 h 47"/>
                  <a:gd name="T28" fmla="*/ 0 w 36"/>
                  <a:gd name="T29" fmla="*/ 4 h 47"/>
                  <a:gd name="T30" fmla="*/ 1 w 36"/>
                  <a:gd name="T31" fmla="*/ 4 h 47"/>
                  <a:gd name="T32" fmla="*/ 1 w 36"/>
                  <a:gd name="T33" fmla="*/ 4 h 47"/>
                  <a:gd name="T34" fmla="*/ 1 w 36"/>
                  <a:gd name="T35" fmla="*/ 4 h 47"/>
                  <a:gd name="T36" fmla="*/ 2 w 36"/>
                  <a:gd name="T37" fmla="*/ 3 h 47"/>
                  <a:gd name="T38" fmla="*/ 2 w 36"/>
                  <a:gd name="T39" fmla="*/ 3 h 47"/>
                  <a:gd name="T40" fmla="*/ 2 w 36"/>
                  <a:gd name="T41" fmla="*/ 3 h 47"/>
                  <a:gd name="T42" fmla="*/ 2 w 36"/>
                  <a:gd name="T43" fmla="*/ 3 h 47"/>
                  <a:gd name="T44" fmla="*/ 2 w 36"/>
                  <a:gd name="T45" fmla="*/ 3 h 47"/>
                  <a:gd name="T46" fmla="*/ 2 w 36"/>
                  <a:gd name="T47" fmla="*/ 2 h 47"/>
                  <a:gd name="T48" fmla="*/ 3 w 36"/>
                  <a:gd name="T49" fmla="*/ 2 h 47"/>
                  <a:gd name="T50" fmla="*/ 3 w 36"/>
                  <a:gd name="T51" fmla="*/ 2 h 47"/>
                  <a:gd name="T52" fmla="*/ 3 w 36"/>
                  <a:gd name="T53" fmla="*/ 1 h 47"/>
                  <a:gd name="T54" fmla="*/ 3 w 36"/>
                  <a:gd name="T55" fmla="*/ 1 h 47"/>
                  <a:gd name="T56" fmla="*/ 3 w 36"/>
                  <a:gd name="T57" fmla="*/ 1 h 47"/>
                  <a:gd name="T58" fmla="*/ 3 w 36"/>
                  <a:gd name="T59" fmla="*/ 0 h 47"/>
                  <a:gd name="T60" fmla="*/ 3 w 36"/>
                  <a:gd name="T61" fmla="*/ 0 h 47"/>
                  <a:gd name="T62" fmla="*/ 2 w 36"/>
                  <a:gd name="T63" fmla="*/ 0 h 47"/>
                  <a:gd name="T64" fmla="*/ 2 w 36"/>
                  <a:gd name="T65" fmla="*/ 0 h 47"/>
                  <a:gd name="T66" fmla="*/ 2 w 36"/>
                  <a:gd name="T67" fmla="*/ 0 h 47"/>
                  <a:gd name="T68" fmla="*/ 2 w 36"/>
                  <a:gd name="T69" fmla="*/ 0 h 47"/>
                  <a:gd name="T70" fmla="*/ 2 w 36"/>
                  <a:gd name="T71" fmla="*/ 0 h 47"/>
                  <a:gd name="T72" fmla="*/ 2 w 36"/>
                  <a:gd name="T73" fmla="*/ 0 h 47"/>
                  <a:gd name="T74" fmla="*/ 3 w 36"/>
                  <a:gd name="T75" fmla="*/ 0 h 47"/>
                  <a:gd name="T76" fmla="*/ 3 w 36"/>
                  <a:gd name="T77" fmla="*/ 0 h 47"/>
                  <a:gd name="T78" fmla="*/ 3 w 36"/>
                  <a:gd name="T79" fmla="*/ 0 h 47"/>
                  <a:gd name="T80" fmla="*/ 3 w 36"/>
                  <a:gd name="T81" fmla="*/ 1 h 47"/>
                  <a:gd name="T82" fmla="*/ 4 w 36"/>
                  <a:gd name="T83" fmla="*/ 1 h 47"/>
                  <a:gd name="T84" fmla="*/ 4 w 36"/>
                  <a:gd name="T85" fmla="*/ 1 h 47"/>
                  <a:gd name="T86" fmla="*/ 4 w 36"/>
                  <a:gd name="T87" fmla="*/ 2 h 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47"/>
                  <a:gd name="T134" fmla="*/ 36 w 36"/>
                  <a:gd name="T135" fmla="*/ 47 h 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47">
                    <a:moveTo>
                      <a:pt x="35" y="16"/>
                    </a:moveTo>
                    <a:lnTo>
                      <a:pt x="35" y="19"/>
                    </a:lnTo>
                    <a:lnTo>
                      <a:pt x="32" y="23"/>
                    </a:lnTo>
                    <a:lnTo>
                      <a:pt x="30" y="27"/>
                    </a:lnTo>
                    <a:lnTo>
                      <a:pt x="27" y="31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4" y="42"/>
                    </a:lnTo>
                    <a:lnTo>
                      <a:pt x="10" y="44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4" y="41"/>
                    </a:lnTo>
                    <a:lnTo>
                      <a:pt x="7" y="39"/>
                    </a:lnTo>
                    <a:lnTo>
                      <a:pt x="9" y="38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5" y="13"/>
                    </a:lnTo>
                    <a:lnTo>
                      <a:pt x="35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5" name="Freeform 777"/>
              <p:cNvSpPr>
                <a:spLocks noChangeAspect="1"/>
              </p:cNvSpPr>
              <p:nvPr/>
            </p:nvSpPr>
            <p:spPr bwMode="auto">
              <a:xfrm>
                <a:off x="5929" y="1154"/>
                <a:ext cx="10" cy="31"/>
              </a:xfrm>
              <a:custGeom>
                <a:avLst/>
                <a:gdLst>
                  <a:gd name="T0" fmla="*/ 1 w 19"/>
                  <a:gd name="T1" fmla="*/ 1 h 64"/>
                  <a:gd name="T2" fmla="*/ 1 w 19"/>
                  <a:gd name="T3" fmla="*/ 2 h 64"/>
                  <a:gd name="T4" fmla="*/ 1 w 19"/>
                  <a:gd name="T5" fmla="*/ 2 h 64"/>
                  <a:gd name="T6" fmla="*/ 1 w 19"/>
                  <a:gd name="T7" fmla="*/ 3 h 64"/>
                  <a:gd name="T8" fmla="*/ 1 w 19"/>
                  <a:gd name="T9" fmla="*/ 3 h 64"/>
                  <a:gd name="T10" fmla="*/ 1 w 19"/>
                  <a:gd name="T11" fmla="*/ 4 h 64"/>
                  <a:gd name="T12" fmla="*/ 1 w 19"/>
                  <a:gd name="T13" fmla="*/ 4 h 64"/>
                  <a:gd name="T14" fmla="*/ 1 w 19"/>
                  <a:gd name="T15" fmla="*/ 5 h 64"/>
                  <a:gd name="T16" fmla="*/ 1 w 19"/>
                  <a:gd name="T17" fmla="*/ 5 h 64"/>
                  <a:gd name="T18" fmla="*/ 1 w 19"/>
                  <a:gd name="T19" fmla="*/ 6 h 64"/>
                  <a:gd name="T20" fmla="*/ 1 w 19"/>
                  <a:gd name="T21" fmla="*/ 6 h 64"/>
                  <a:gd name="T22" fmla="*/ 1 w 19"/>
                  <a:gd name="T23" fmla="*/ 6 h 64"/>
                  <a:gd name="T24" fmla="*/ 1 w 19"/>
                  <a:gd name="T25" fmla="*/ 6 h 64"/>
                  <a:gd name="T26" fmla="*/ 1 w 19"/>
                  <a:gd name="T27" fmla="*/ 6 h 64"/>
                  <a:gd name="T28" fmla="*/ 1 w 19"/>
                  <a:gd name="T29" fmla="*/ 7 h 64"/>
                  <a:gd name="T30" fmla="*/ 2 w 19"/>
                  <a:gd name="T31" fmla="*/ 7 h 64"/>
                  <a:gd name="T32" fmla="*/ 2 w 19"/>
                  <a:gd name="T33" fmla="*/ 7 h 64"/>
                  <a:gd name="T34" fmla="*/ 2 w 19"/>
                  <a:gd name="T35" fmla="*/ 7 h 64"/>
                  <a:gd name="T36" fmla="*/ 2 w 19"/>
                  <a:gd name="T37" fmla="*/ 7 h 64"/>
                  <a:gd name="T38" fmla="*/ 2 w 19"/>
                  <a:gd name="T39" fmla="*/ 7 h 64"/>
                  <a:gd name="T40" fmla="*/ 2 w 19"/>
                  <a:gd name="T41" fmla="*/ 7 h 64"/>
                  <a:gd name="T42" fmla="*/ 3 w 19"/>
                  <a:gd name="T43" fmla="*/ 7 h 64"/>
                  <a:gd name="T44" fmla="*/ 3 w 19"/>
                  <a:gd name="T45" fmla="*/ 7 h 64"/>
                  <a:gd name="T46" fmla="*/ 2 w 19"/>
                  <a:gd name="T47" fmla="*/ 7 h 64"/>
                  <a:gd name="T48" fmla="*/ 2 w 19"/>
                  <a:gd name="T49" fmla="*/ 6 h 64"/>
                  <a:gd name="T50" fmla="*/ 2 w 19"/>
                  <a:gd name="T51" fmla="*/ 6 h 64"/>
                  <a:gd name="T52" fmla="*/ 2 w 19"/>
                  <a:gd name="T53" fmla="*/ 5 h 64"/>
                  <a:gd name="T54" fmla="*/ 2 w 19"/>
                  <a:gd name="T55" fmla="*/ 5 h 64"/>
                  <a:gd name="T56" fmla="*/ 2 w 19"/>
                  <a:gd name="T57" fmla="*/ 4 h 64"/>
                  <a:gd name="T58" fmla="*/ 2 w 19"/>
                  <a:gd name="T59" fmla="*/ 4 h 64"/>
                  <a:gd name="T60" fmla="*/ 2 w 19"/>
                  <a:gd name="T61" fmla="*/ 3 h 64"/>
                  <a:gd name="T62" fmla="*/ 2 w 19"/>
                  <a:gd name="T63" fmla="*/ 2 h 64"/>
                  <a:gd name="T64" fmla="*/ 2 w 19"/>
                  <a:gd name="T65" fmla="*/ 2 h 64"/>
                  <a:gd name="T66" fmla="*/ 2 w 19"/>
                  <a:gd name="T67" fmla="*/ 2 h 64"/>
                  <a:gd name="T68" fmla="*/ 2 w 19"/>
                  <a:gd name="T69" fmla="*/ 2 h 64"/>
                  <a:gd name="T70" fmla="*/ 2 w 19"/>
                  <a:gd name="T71" fmla="*/ 1 h 64"/>
                  <a:gd name="T72" fmla="*/ 2 w 19"/>
                  <a:gd name="T73" fmla="*/ 1 h 64"/>
                  <a:gd name="T74" fmla="*/ 2 w 19"/>
                  <a:gd name="T75" fmla="*/ 1 h 64"/>
                  <a:gd name="T76" fmla="*/ 1 w 19"/>
                  <a:gd name="T77" fmla="*/ 1 h 64"/>
                  <a:gd name="T78" fmla="*/ 1 w 19"/>
                  <a:gd name="T79" fmla="*/ 0 h 64"/>
                  <a:gd name="T80" fmla="*/ 1 w 19"/>
                  <a:gd name="T81" fmla="*/ 0 h 64"/>
                  <a:gd name="T82" fmla="*/ 1 w 19"/>
                  <a:gd name="T83" fmla="*/ 0 h 64"/>
                  <a:gd name="T84" fmla="*/ 1 w 19"/>
                  <a:gd name="T85" fmla="*/ 0 h 64"/>
                  <a:gd name="T86" fmla="*/ 0 w 19"/>
                  <a:gd name="T87" fmla="*/ 0 h 64"/>
                  <a:gd name="T88" fmla="*/ 1 w 19"/>
                  <a:gd name="T89" fmla="*/ 1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"/>
                  <a:gd name="T136" fmla="*/ 0 h 64"/>
                  <a:gd name="T137" fmla="*/ 19 w 19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" h="64">
                    <a:moveTo>
                      <a:pt x="5" y="15"/>
                    </a:moveTo>
                    <a:lnTo>
                      <a:pt x="7" y="19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5" y="42"/>
                    </a:lnTo>
                    <a:lnTo>
                      <a:pt x="4" y="45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7" y="57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4" y="62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16" y="59"/>
                    </a:lnTo>
                    <a:lnTo>
                      <a:pt x="13" y="55"/>
                    </a:lnTo>
                    <a:lnTo>
                      <a:pt x="12" y="51"/>
                    </a:lnTo>
                    <a:lnTo>
                      <a:pt x="11" y="46"/>
                    </a:lnTo>
                    <a:lnTo>
                      <a:pt x="10" y="42"/>
                    </a:lnTo>
                    <a:lnTo>
                      <a:pt x="9" y="37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6" name="Freeform 778"/>
              <p:cNvSpPr>
                <a:spLocks noChangeAspect="1"/>
              </p:cNvSpPr>
              <p:nvPr/>
            </p:nvSpPr>
            <p:spPr bwMode="auto">
              <a:xfrm>
                <a:off x="5942" y="1262"/>
                <a:ext cx="9" cy="14"/>
              </a:xfrm>
              <a:custGeom>
                <a:avLst/>
                <a:gdLst>
                  <a:gd name="T0" fmla="*/ 0 w 20"/>
                  <a:gd name="T1" fmla="*/ 3 h 29"/>
                  <a:gd name="T2" fmla="*/ 0 w 20"/>
                  <a:gd name="T3" fmla="*/ 3 h 29"/>
                  <a:gd name="T4" fmla="*/ 0 w 20"/>
                  <a:gd name="T5" fmla="*/ 3 h 29"/>
                  <a:gd name="T6" fmla="*/ 0 w 20"/>
                  <a:gd name="T7" fmla="*/ 2 h 29"/>
                  <a:gd name="T8" fmla="*/ 0 w 20"/>
                  <a:gd name="T9" fmla="*/ 2 h 29"/>
                  <a:gd name="T10" fmla="*/ 0 w 20"/>
                  <a:gd name="T11" fmla="*/ 2 h 29"/>
                  <a:gd name="T12" fmla="*/ 0 w 20"/>
                  <a:gd name="T13" fmla="*/ 1 h 29"/>
                  <a:gd name="T14" fmla="*/ 0 w 20"/>
                  <a:gd name="T15" fmla="*/ 1 h 29"/>
                  <a:gd name="T16" fmla="*/ 1 w 20"/>
                  <a:gd name="T17" fmla="*/ 1 h 29"/>
                  <a:gd name="T18" fmla="*/ 1 w 20"/>
                  <a:gd name="T19" fmla="*/ 1 h 29"/>
                  <a:gd name="T20" fmla="*/ 1 w 20"/>
                  <a:gd name="T21" fmla="*/ 0 h 29"/>
                  <a:gd name="T22" fmla="*/ 1 w 20"/>
                  <a:gd name="T23" fmla="*/ 0 h 29"/>
                  <a:gd name="T24" fmla="*/ 1 w 20"/>
                  <a:gd name="T25" fmla="*/ 0 h 29"/>
                  <a:gd name="T26" fmla="*/ 1 w 20"/>
                  <a:gd name="T27" fmla="*/ 0 h 29"/>
                  <a:gd name="T28" fmla="*/ 2 w 20"/>
                  <a:gd name="T29" fmla="*/ 0 h 29"/>
                  <a:gd name="T30" fmla="*/ 2 w 20"/>
                  <a:gd name="T31" fmla="*/ 0 h 29"/>
                  <a:gd name="T32" fmla="*/ 2 w 20"/>
                  <a:gd name="T33" fmla="*/ 0 h 29"/>
                  <a:gd name="T34" fmla="*/ 2 w 20"/>
                  <a:gd name="T35" fmla="*/ 0 h 29"/>
                  <a:gd name="T36" fmla="*/ 2 w 20"/>
                  <a:gd name="T37" fmla="*/ 0 h 29"/>
                  <a:gd name="T38" fmla="*/ 2 w 20"/>
                  <a:gd name="T39" fmla="*/ 0 h 29"/>
                  <a:gd name="T40" fmla="*/ 1 w 20"/>
                  <a:gd name="T41" fmla="*/ 0 h 29"/>
                  <a:gd name="T42" fmla="*/ 1 w 20"/>
                  <a:gd name="T43" fmla="*/ 0 h 29"/>
                  <a:gd name="T44" fmla="*/ 1 w 20"/>
                  <a:gd name="T45" fmla="*/ 1 h 29"/>
                  <a:gd name="T46" fmla="*/ 1 w 20"/>
                  <a:gd name="T47" fmla="*/ 1 h 29"/>
                  <a:gd name="T48" fmla="*/ 1 w 20"/>
                  <a:gd name="T49" fmla="*/ 1 h 29"/>
                  <a:gd name="T50" fmla="*/ 1 w 20"/>
                  <a:gd name="T51" fmla="*/ 2 h 29"/>
                  <a:gd name="T52" fmla="*/ 1 w 20"/>
                  <a:gd name="T53" fmla="*/ 2 h 29"/>
                  <a:gd name="T54" fmla="*/ 1 w 20"/>
                  <a:gd name="T55" fmla="*/ 2 h 29"/>
                  <a:gd name="T56" fmla="*/ 1 w 20"/>
                  <a:gd name="T57" fmla="*/ 2 h 29"/>
                  <a:gd name="T58" fmla="*/ 1 w 20"/>
                  <a:gd name="T59" fmla="*/ 2 h 29"/>
                  <a:gd name="T60" fmla="*/ 1 w 20"/>
                  <a:gd name="T61" fmla="*/ 3 h 29"/>
                  <a:gd name="T62" fmla="*/ 1 w 20"/>
                  <a:gd name="T63" fmla="*/ 3 h 29"/>
                  <a:gd name="T64" fmla="*/ 1 w 20"/>
                  <a:gd name="T65" fmla="*/ 3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29"/>
                  <a:gd name="T101" fmla="*/ 20 w 2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29">
                    <a:moveTo>
                      <a:pt x="6" y="28"/>
                    </a:moveTo>
                    <a:lnTo>
                      <a:pt x="5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6" y="2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7" name="Freeform 779"/>
              <p:cNvSpPr>
                <a:spLocks noChangeAspect="1"/>
              </p:cNvSpPr>
              <p:nvPr/>
            </p:nvSpPr>
            <p:spPr bwMode="auto">
              <a:xfrm>
                <a:off x="5920" y="1298"/>
                <a:ext cx="10" cy="17"/>
              </a:xfrm>
              <a:custGeom>
                <a:avLst/>
                <a:gdLst>
                  <a:gd name="T0" fmla="*/ 0 w 20"/>
                  <a:gd name="T1" fmla="*/ 1 h 36"/>
                  <a:gd name="T2" fmla="*/ 0 w 20"/>
                  <a:gd name="T3" fmla="*/ 1 h 36"/>
                  <a:gd name="T4" fmla="*/ 0 w 20"/>
                  <a:gd name="T5" fmla="*/ 2 h 36"/>
                  <a:gd name="T6" fmla="*/ 0 w 20"/>
                  <a:gd name="T7" fmla="*/ 2 h 36"/>
                  <a:gd name="T8" fmla="*/ 0 w 20"/>
                  <a:gd name="T9" fmla="*/ 2 h 36"/>
                  <a:gd name="T10" fmla="*/ 0 w 20"/>
                  <a:gd name="T11" fmla="*/ 2 h 36"/>
                  <a:gd name="T12" fmla="*/ 0 w 20"/>
                  <a:gd name="T13" fmla="*/ 3 h 36"/>
                  <a:gd name="T14" fmla="*/ 1 w 20"/>
                  <a:gd name="T15" fmla="*/ 3 h 36"/>
                  <a:gd name="T16" fmla="*/ 1 w 20"/>
                  <a:gd name="T17" fmla="*/ 3 h 36"/>
                  <a:gd name="T18" fmla="*/ 1 w 20"/>
                  <a:gd name="T19" fmla="*/ 3 h 36"/>
                  <a:gd name="T20" fmla="*/ 1 w 20"/>
                  <a:gd name="T21" fmla="*/ 4 h 36"/>
                  <a:gd name="T22" fmla="*/ 1 w 20"/>
                  <a:gd name="T23" fmla="*/ 4 h 36"/>
                  <a:gd name="T24" fmla="*/ 1 w 20"/>
                  <a:gd name="T25" fmla="*/ 4 h 36"/>
                  <a:gd name="T26" fmla="*/ 1 w 20"/>
                  <a:gd name="T27" fmla="*/ 4 h 36"/>
                  <a:gd name="T28" fmla="*/ 1 w 20"/>
                  <a:gd name="T29" fmla="*/ 4 h 36"/>
                  <a:gd name="T30" fmla="*/ 1 w 20"/>
                  <a:gd name="T31" fmla="*/ 4 h 36"/>
                  <a:gd name="T32" fmla="*/ 1 w 20"/>
                  <a:gd name="T33" fmla="*/ 4 h 36"/>
                  <a:gd name="T34" fmla="*/ 1 w 20"/>
                  <a:gd name="T35" fmla="*/ 4 h 36"/>
                  <a:gd name="T36" fmla="*/ 1 w 20"/>
                  <a:gd name="T37" fmla="*/ 4 h 36"/>
                  <a:gd name="T38" fmla="*/ 1 w 20"/>
                  <a:gd name="T39" fmla="*/ 4 h 36"/>
                  <a:gd name="T40" fmla="*/ 1 w 20"/>
                  <a:gd name="T41" fmla="*/ 4 h 36"/>
                  <a:gd name="T42" fmla="*/ 1 w 20"/>
                  <a:gd name="T43" fmla="*/ 4 h 36"/>
                  <a:gd name="T44" fmla="*/ 1 w 20"/>
                  <a:gd name="T45" fmla="*/ 4 h 36"/>
                  <a:gd name="T46" fmla="*/ 1 w 20"/>
                  <a:gd name="T47" fmla="*/ 3 h 36"/>
                  <a:gd name="T48" fmla="*/ 1 w 20"/>
                  <a:gd name="T49" fmla="*/ 3 h 36"/>
                  <a:gd name="T50" fmla="*/ 1 w 20"/>
                  <a:gd name="T51" fmla="*/ 2 h 36"/>
                  <a:gd name="T52" fmla="*/ 1 w 20"/>
                  <a:gd name="T53" fmla="*/ 2 h 36"/>
                  <a:gd name="T54" fmla="*/ 1 w 20"/>
                  <a:gd name="T55" fmla="*/ 1 h 36"/>
                  <a:gd name="T56" fmla="*/ 1 w 20"/>
                  <a:gd name="T57" fmla="*/ 1 h 36"/>
                  <a:gd name="T58" fmla="*/ 1 w 20"/>
                  <a:gd name="T59" fmla="*/ 1 h 36"/>
                  <a:gd name="T60" fmla="*/ 1 w 20"/>
                  <a:gd name="T61" fmla="*/ 0 h 36"/>
                  <a:gd name="T62" fmla="*/ 2 w 20"/>
                  <a:gd name="T63" fmla="*/ 0 h 36"/>
                  <a:gd name="T64" fmla="*/ 3 w 20"/>
                  <a:gd name="T65" fmla="*/ 0 h 36"/>
                  <a:gd name="T66" fmla="*/ 3 w 20"/>
                  <a:gd name="T67" fmla="*/ 0 h 36"/>
                  <a:gd name="T68" fmla="*/ 3 w 20"/>
                  <a:gd name="T69" fmla="*/ 0 h 36"/>
                  <a:gd name="T70" fmla="*/ 2 w 20"/>
                  <a:gd name="T71" fmla="*/ 0 h 36"/>
                  <a:gd name="T72" fmla="*/ 1 w 20"/>
                  <a:gd name="T73" fmla="*/ 0 h 36"/>
                  <a:gd name="T74" fmla="*/ 1 w 20"/>
                  <a:gd name="T75" fmla="*/ 0 h 36"/>
                  <a:gd name="T76" fmla="*/ 1 w 20"/>
                  <a:gd name="T77" fmla="*/ 0 h 36"/>
                  <a:gd name="T78" fmla="*/ 1 w 20"/>
                  <a:gd name="T79" fmla="*/ 0 h 36"/>
                  <a:gd name="T80" fmla="*/ 1 w 20"/>
                  <a:gd name="T81" fmla="*/ 0 h 36"/>
                  <a:gd name="T82" fmla="*/ 1 w 20"/>
                  <a:gd name="T83" fmla="*/ 0 h 36"/>
                  <a:gd name="T84" fmla="*/ 1 w 20"/>
                  <a:gd name="T85" fmla="*/ 0 h 36"/>
                  <a:gd name="T86" fmla="*/ 1 w 20"/>
                  <a:gd name="T87" fmla="*/ 0 h 36"/>
                  <a:gd name="T88" fmla="*/ 0 w 20"/>
                  <a:gd name="T89" fmla="*/ 1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"/>
                  <a:gd name="T136" fmla="*/ 0 h 36"/>
                  <a:gd name="T137" fmla="*/ 20 w 20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" h="36">
                    <a:moveTo>
                      <a:pt x="0" y="11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0" y="30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8" name="Freeform 780"/>
              <p:cNvSpPr>
                <a:spLocks noChangeAspect="1"/>
              </p:cNvSpPr>
              <p:nvPr/>
            </p:nvSpPr>
            <p:spPr bwMode="auto">
              <a:xfrm>
                <a:off x="5895" y="1316"/>
                <a:ext cx="21" cy="9"/>
              </a:xfrm>
              <a:custGeom>
                <a:avLst/>
                <a:gdLst>
                  <a:gd name="T0" fmla="*/ 1 w 43"/>
                  <a:gd name="T1" fmla="*/ 0 h 17"/>
                  <a:gd name="T2" fmla="*/ 1 w 43"/>
                  <a:gd name="T3" fmla="*/ 0 h 17"/>
                  <a:gd name="T4" fmla="*/ 1 w 43"/>
                  <a:gd name="T5" fmla="*/ 1 h 17"/>
                  <a:gd name="T6" fmla="*/ 1 w 43"/>
                  <a:gd name="T7" fmla="*/ 1 h 17"/>
                  <a:gd name="T8" fmla="*/ 1 w 43"/>
                  <a:gd name="T9" fmla="*/ 1 h 17"/>
                  <a:gd name="T10" fmla="*/ 1 w 43"/>
                  <a:gd name="T11" fmla="*/ 1 h 17"/>
                  <a:gd name="T12" fmla="*/ 1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1 w 43"/>
                  <a:gd name="T19" fmla="*/ 1 h 17"/>
                  <a:gd name="T20" fmla="*/ 1 w 43"/>
                  <a:gd name="T21" fmla="*/ 1 h 17"/>
                  <a:gd name="T22" fmla="*/ 1 w 43"/>
                  <a:gd name="T23" fmla="*/ 1 h 17"/>
                  <a:gd name="T24" fmla="*/ 1 w 43"/>
                  <a:gd name="T25" fmla="*/ 1 h 17"/>
                  <a:gd name="T26" fmla="*/ 1 w 43"/>
                  <a:gd name="T27" fmla="*/ 1 h 17"/>
                  <a:gd name="T28" fmla="*/ 1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w 43"/>
                  <a:gd name="T45" fmla="*/ 1 h 17"/>
                  <a:gd name="T46" fmla="*/ 0 w 43"/>
                  <a:gd name="T47" fmla="*/ 1 h 17"/>
                  <a:gd name="T48" fmla="*/ 1 w 43"/>
                  <a:gd name="T49" fmla="*/ 1 h 17"/>
                  <a:gd name="T50" fmla="*/ 1 w 43"/>
                  <a:gd name="T51" fmla="*/ 1 h 17"/>
                  <a:gd name="T52" fmla="*/ 2 w 43"/>
                  <a:gd name="T53" fmla="*/ 1 h 17"/>
                  <a:gd name="T54" fmla="*/ 2 w 43"/>
                  <a:gd name="T55" fmla="*/ 1 h 17"/>
                  <a:gd name="T56" fmla="*/ 3 w 43"/>
                  <a:gd name="T57" fmla="*/ 1 h 17"/>
                  <a:gd name="T58" fmla="*/ 3 w 43"/>
                  <a:gd name="T59" fmla="*/ 1 h 17"/>
                  <a:gd name="T60" fmla="*/ 4 w 43"/>
                  <a:gd name="T61" fmla="*/ 2 h 17"/>
                  <a:gd name="T62" fmla="*/ 4 w 43"/>
                  <a:gd name="T63" fmla="*/ 2 h 17"/>
                  <a:gd name="T64" fmla="*/ 5 w 43"/>
                  <a:gd name="T65" fmla="*/ 2 h 17"/>
                  <a:gd name="T66" fmla="*/ 5 w 43"/>
                  <a:gd name="T67" fmla="*/ 2 h 17"/>
                  <a:gd name="T68" fmla="*/ 5 w 43"/>
                  <a:gd name="T69" fmla="*/ 2 h 17"/>
                  <a:gd name="T70" fmla="*/ 4 w 43"/>
                  <a:gd name="T71" fmla="*/ 2 h 17"/>
                  <a:gd name="T72" fmla="*/ 4 w 43"/>
                  <a:gd name="T73" fmla="*/ 1 h 17"/>
                  <a:gd name="T74" fmla="*/ 4 w 43"/>
                  <a:gd name="T75" fmla="*/ 1 h 17"/>
                  <a:gd name="T76" fmla="*/ 3 w 43"/>
                  <a:gd name="T77" fmla="*/ 1 h 17"/>
                  <a:gd name="T78" fmla="*/ 3 w 43"/>
                  <a:gd name="T79" fmla="*/ 1 h 17"/>
                  <a:gd name="T80" fmla="*/ 3 w 43"/>
                  <a:gd name="T81" fmla="*/ 1 h 17"/>
                  <a:gd name="T82" fmla="*/ 2 w 43"/>
                  <a:gd name="T83" fmla="*/ 1 h 17"/>
                  <a:gd name="T84" fmla="*/ 2 w 43"/>
                  <a:gd name="T85" fmla="*/ 0 h 17"/>
                  <a:gd name="T86" fmla="*/ 2 w 43"/>
                  <a:gd name="T87" fmla="*/ 0 h 17"/>
                  <a:gd name="T88" fmla="*/ 1 w 43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"/>
                  <a:gd name="T136" fmla="*/ 0 h 17"/>
                  <a:gd name="T137" fmla="*/ 43 w 43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" h="17">
                    <a:moveTo>
                      <a:pt x="12" y="0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7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1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42" y="16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9" name="Freeform 781"/>
              <p:cNvSpPr>
                <a:spLocks noChangeAspect="1"/>
              </p:cNvSpPr>
              <p:nvPr/>
            </p:nvSpPr>
            <p:spPr bwMode="auto">
              <a:xfrm>
                <a:off x="5875" y="1184"/>
                <a:ext cx="28" cy="13"/>
              </a:xfrm>
              <a:custGeom>
                <a:avLst/>
                <a:gdLst>
                  <a:gd name="T0" fmla="*/ 0 w 58"/>
                  <a:gd name="T1" fmla="*/ 0 h 26"/>
                  <a:gd name="T2" fmla="*/ 0 w 58"/>
                  <a:gd name="T3" fmla="*/ 1 h 26"/>
                  <a:gd name="T4" fmla="*/ 0 w 58"/>
                  <a:gd name="T5" fmla="*/ 2 h 26"/>
                  <a:gd name="T6" fmla="*/ 1 w 58"/>
                  <a:gd name="T7" fmla="*/ 2 h 26"/>
                  <a:gd name="T8" fmla="*/ 2 w 58"/>
                  <a:gd name="T9" fmla="*/ 3 h 26"/>
                  <a:gd name="T10" fmla="*/ 2 w 58"/>
                  <a:gd name="T11" fmla="*/ 3 h 26"/>
                  <a:gd name="T12" fmla="*/ 3 w 58"/>
                  <a:gd name="T13" fmla="*/ 3 h 26"/>
                  <a:gd name="T14" fmla="*/ 4 w 58"/>
                  <a:gd name="T15" fmla="*/ 3 h 26"/>
                  <a:gd name="T16" fmla="*/ 5 w 58"/>
                  <a:gd name="T17" fmla="*/ 3 h 26"/>
                  <a:gd name="T18" fmla="*/ 6 w 58"/>
                  <a:gd name="T19" fmla="*/ 3 h 26"/>
                  <a:gd name="T20" fmla="*/ 7 w 58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26"/>
                  <a:gd name="T35" fmla="*/ 58 w 5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26">
                    <a:moveTo>
                      <a:pt x="0" y="0"/>
                    </a:moveTo>
                    <a:lnTo>
                      <a:pt x="3" y="6"/>
                    </a:lnTo>
                    <a:lnTo>
                      <a:pt x="7" y="11"/>
                    </a:lnTo>
                    <a:lnTo>
                      <a:pt x="12" y="16"/>
                    </a:lnTo>
                    <a:lnTo>
                      <a:pt x="17" y="19"/>
                    </a:lnTo>
                    <a:lnTo>
                      <a:pt x="23" y="21"/>
                    </a:lnTo>
                    <a:lnTo>
                      <a:pt x="30" y="23"/>
                    </a:lnTo>
                    <a:lnTo>
                      <a:pt x="37" y="24"/>
                    </a:lnTo>
                    <a:lnTo>
                      <a:pt x="44" y="25"/>
                    </a:lnTo>
                    <a:lnTo>
                      <a:pt x="51" y="25"/>
                    </a:lnTo>
                    <a:lnTo>
                      <a:pt x="57" y="2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0" name="Freeform 782"/>
              <p:cNvSpPr>
                <a:spLocks noChangeAspect="1"/>
              </p:cNvSpPr>
              <p:nvPr/>
            </p:nvSpPr>
            <p:spPr bwMode="auto">
              <a:xfrm>
                <a:off x="5870" y="1190"/>
                <a:ext cx="12" cy="14"/>
              </a:xfrm>
              <a:custGeom>
                <a:avLst/>
                <a:gdLst>
                  <a:gd name="T0" fmla="*/ 2 w 24"/>
                  <a:gd name="T1" fmla="*/ 1 h 28"/>
                  <a:gd name="T2" fmla="*/ 2 w 24"/>
                  <a:gd name="T3" fmla="*/ 1 h 28"/>
                  <a:gd name="T4" fmla="*/ 3 w 24"/>
                  <a:gd name="T5" fmla="*/ 1 h 28"/>
                  <a:gd name="T6" fmla="*/ 3 w 24"/>
                  <a:gd name="T7" fmla="*/ 2 h 28"/>
                  <a:gd name="T8" fmla="*/ 3 w 24"/>
                  <a:gd name="T9" fmla="*/ 2 h 28"/>
                  <a:gd name="T10" fmla="*/ 3 w 24"/>
                  <a:gd name="T11" fmla="*/ 2 h 28"/>
                  <a:gd name="T12" fmla="*/ 3 w 24"/>
                  <a:gd name="T13" fmla="*/ 2 h 28"/>
                  <a:gd name="T14" fmla="*/ 3 w 24"/>
                  <a:gd name="T15" fmla="*/ 3 h 28"/>
                  <a:gd name="T16" fmla="*/ 3 w 24"/>
                  <a:gd name="T17" fmla="*/ 3 h 28"/>
                  <a:gd name="T18" fmla="*/ 3 w 24"/>
                  <a:gd name="T19" fmla="*/ 4 h 28"/>
                  <a:gd name="T20" fmla="*/ 3 w 24"/>
                  <a:gd name="T21" fmla="*/ 4 h 28"/>
                  <a:gd name="T22" fmla="*/ 3 w 24"/>
                  <a:gd name="T23" fmla="*/ 4 h 28"/>
                  <a:gd name="T24" fmla="*/ 3 w 24"/>
                  <a:gd name="T25" fmla="*/ 3 h 28"/>
                  <a:gd name="T26" fmla="*/ 3 w 24"/>
                  <a:gd name="T27" fmla="*/ 3 h 28"/>
                  <a:gd name="T28" fmla="*/ 3 w 24"/>
                  <a:gd name="T29" fmla="*/ 2 h 28"/>
                  <a:gd name="T30" fmla="*/ 2 w 24"/>
                  <a:gd name="T31" fmla="*/ 2 h 28"/>
                  <a:gd name="T32" fmla="*/ 2 w 24"/>
                  <a:gd name="T33" fmla="*/ 1 h 28"/>
                  <a:gd name="T34" fmla="*/ 2 w 24"/>
                  <a:gd name="T35" fmla="*/ 1 h 28"/>
                  <a:gd name="T36" fmla="*/ 2 w 24"/>
                  <a:gd name="T37" fmla="*/ 1 h 28"/>
                  <a:gd name="T38" fmla="*/ 1 w 24"/>
                  <a:gd name="T39" fmla="*/ 1 h 28"/>
                  <a:gd name="T40" fmla="*/ 1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1 w 24"/>
                  <a:gd name="T51" fmla="*/ 0 h 28"/>
                  <a:gd name="T52" fmla="*/ 1 w 24"/>
                  <a:gd name="T53" fmla="*/ 0 h 28"/>
                  <a:gd name="T54" fmla="*/ 1 w 24"/>
                  <a:gd name="T55" fmla="*/ 0 h 28"/>
                  <a:gd name="T56" fmla="*/ 1 w 24"/>
                  <a:gd name="T57" fmla="*/ 0 h 28"/>
                  <a:gd name="T58" fmla="*/ 2 w 24"/>
                  <a:gd name="T59" fmla="*/ 0 h 28"/>
                  <a:gd name="T60" fmla="*/ 2 w 24"/>
                  <a:gd name="T61" fmla="*/ 0 h 28"/>
                  <a:gd name="T62" fmla="*/ 2 w 24"/>
                  <a:gd name="T63" fmla="*/ 1 h 28"/>
                  <a:gd name="T64" fmla="*/ 2 w 24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8"/>
                  <a:gd name="T101" fmla="*/ 24 w 24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8">
                    <a:moveTo>
                      <a:pt x="15" y="3"/>
                    </a:moveTo>
                    <a:lnTo>
                      <a:pt x="16" y="4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6" y="11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5" y="3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1" name="Freeform 783"/>
              <p:cNvSpPr>
                <a:spLocks noChangeAspect="1"/>
              </p:cNvSpPr>
              <p:nvPr/>
            </p:nvSpPr>
            <p:spPr bwMode="auto">
              <a:xfrm>
                <a:off x="5766" y="1298"/>
                <a:ext cx="22" cy="8"/>
              </a:xfrm>
              <a:custGeom>
                <a:avLst/>
                <a:gdLst>
                  <a:gd name="T0" fmla="*/ 0 w 46"/>
                  <a:gd name="T1" fmla="*/ 1 h 17"/>
                  <a:gd name="T2" fmla="*/ 0 w 46"/>
                  <a:gd name="T3" fmla="*/ 0 h 17"/>
                  <a:gd name="T4" fmla="*/ 0 w 46"/>
                  <a:gd name="T5" fmla="*/ 0 h 17"/>
                  <a:gd name="T6" fmla="*/ 0 w 46"/>
                  <a:gd name="T7" fmla="*/ 0 h 17"/>
                  <a:gd name="T8" fmla="*/ 0 w 46"/>
                  <a:gd name="T9" fmla="*/ 0 h 17"/>
                  <a:gd name="T10" fmla="*/ 1 w 46"/>
                  <a:gd name="T11" fmla="*/ 0 h 17"/>
                  <a:gd name="T12" fmla="*/ 1 w 46"/>
                  <a:gd name="T13" fmla="*/ 0 h 17"/>
                  <a:gd name="T14" fmla="*/ 1 w 46"/>
                  <a:gd name="T15" fmla="*/ 0 h 17"/>
                  <a:gd name="T16" fmla="*/ 1 w 46"/>
                  <a:gd name="T17" fmla="*/ 0 h 17"/>
                  <a:gd name="T18" fmla="*/ 2 w 46"/>
                  <a:gd name="T19" fmla="*/ 0 h 17"/>
                  <a:gd name="T20" fmla="*/ 2 w 46"/>
                  <a:gd name="T21" fmla="*/ 0 h 17"/>
                  <a:gd name="T22" fmla="*/ 2 w 46"/>
                  <a:gd name="T23" fmla="*/ 0 h 17"/>
                  <a:gd name="T24" fmla="*/ 2 w 46"/>
                  <a:gd name="T25" fmla="*/ 0 h 17"/>
                  <a:gd name="T26" fmla="*/ 2 w 46"/>
                  <a:gd name="T27" fmla="*/ 0 h 17"/>
                  <a:gd name="T28" fmla="*/ 3 w 46"/>
                  <a:gd name="T29" fmla="*/ 0 h 17"/>
                  <a:gd name="T30" fmla="*/ 3 w 46"/>
                  <a:gd name="T31" fmla="*/ 0 h 17"/>
                  <a:gd name="T32" fmla="*/ 3 w 46"/>
                  <a:gd name="T33" fmla="*/ 0 h 17"/>
                  <a:gd name="T34" fmla="*/ 4 w 46"/>
                  <a:gd name="T35" fmla="*/ 0 h 17"/>
                  <a:gd name="T36" fmla="*/ 4 w 46"/>
                  <a:gd name="T37" fmla="*/ 0 h 17"/>
                  <a:gd name="T38" fmla="*/ 4 w 46"/>
                  <a:gd name="T39" fmla="*/ 0 h 17"/>
                  <a:gd name="T40" fmla="*/ 5 w 46"/>
                  <a:gd name="T41" fmla="*/ 0 h 17"/>
                  <a:gd name="T42" fmla="*/ 5 w 46"/>
                  <a:gd name="T43" fmla="*/ 0 h 17"/>
                  <a:gd name="T44" fmla="*/ 5 w 46"/>
                  <a:gd name="T45" fmla="*/ 0 h 17"/>
                  <a:gd name="T46" fmla="*/ 5 w 46"/>
                  <a:gd name="T47" fmla="*/ 1 h 17"/>
                  <a:gd name="T48" fmla="*/ 5 w 46"/>
                  <a:gd name="T49" fmla="*/ 1 h 17"/>
                  <a:gd name="T50" fmla="*/ 5 w 46"/>
                  <a:gd name="T51" fmla="*/ 1 h 17"/>
                  <a:gd name="T52" fmla="*/ 4 w 46"/>
                  <a:gd name="T53" fmla="*/ 1 h 17"/>
                  <a:gd name="T54" fmla="*/ 4 w 46"/>
                  <a:gd name="T55" fmla="*/ 1 h 17"/>
                  <a:gd name="T56" fmla="*/ 4 w 46"/>
                  <a:gd name="T57" fmla="*/ 1 h 17"/>
                  <a:gd name="T58" fmla="*/ 4 w 46"/>
                  <a:gd name="T59" fmla="*/ 1 h 17"/>
                  <a:gd name="T60" fmla="*/ 4 w 46"/>
                  <a:gd name="T61" fmla="*/ 1 h 17"/>
                  <a:gd name="T62" fmla="*/ 4 w 46"/>
                  <a:gd name="T63" fmla="*/ 1 h 17"/>
                  <a:gd name="T64" fmla="*/ 3 w 46"/>
                  <a:gd name="T65" fmla="*/ 1 h 17"/>
                  <a:gd name="T66" fmla="*/ 3 w 46"/>
                  <a:gd name="T67" fmla="*/ 1 h 17"/>
                  <a:gd name="T68" fmla="*/ 3 w 46"/>
                  <a:gd name="T69" fmla="*/ 1 h 17"/>
                  <a:gd name="T70" fmla="*/ 2 w 46"/>
                  <a:gd name="T71" fmla="*/ 1 h 17"/>
                  <a:gd name="T72" fmla="*/ 2 w 46"/>
                  <a:gd name="T73" fmla="*/ 1 h 17"/>
                  <a:gd name="T74" fmla="*/ 2 w 46"/>
                  <a:gd name="T75" fmla="*/ 1 h 17"/>
                  <a:gd name="T76" fmla="*/ 1 w 46"/>
                  <a:gd name="T77" fmla="*/ 1 h 17"/>
                  <a:gd name="T78" fmla="*/ 1 w 46"/>
                  <a:gd name="T79" fmla="*/ 1 h 17"/>
                  <a:gd name="T80" fmla="*/ 1 w 46"/>
                  <a:gd name="T81" fmla="*/ 1 h 17"/>
                  <a:gd name="T82" fmla="*/ 0 w 46"/>
                  <a:gd name="T83" fmla="*/ 1 h 17"/>
                  <a:gd name="T84" fmla="*/ 0 w 46"/>
                  <a:gd name="T85" fmla="*/ 1 h 17"/>
                  <a:gd name="T86" fmla="*/ 0 w 46"/>
                  <a:gd name="T87" fmla="*/ 2 h 17"/>
                  <a:gd name="T88" fmla="*/ 0 w 4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"/>
                  <a:gd name="T136" fmla="*/ 0 h 17"/>
                  <a:gd name="T137" fmla="*/ 46 w 4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" h="17">
                    <a:moveTo>
                      <a:pt x="1" y="8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8" y="12"/>
                    </a:lnTo>
                    <a:lnTo>
                      <a:pt x="15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2" name="Freeform 784"/>
              <p:cNvSpPr>
                <a:spLocks noChangeAspect="1"/>
              </p:cNvSpPr>
              <p:nvPr/>
            </p:nvSpPr>
            <p:spPr bwMode="auto">
              <a:xfrm>
                <a:off x="5818" y="1295"/>
                <a:ext cx="24" cy="8"/>
              </a:xfrm>
              <a:custGeom>
                <a:avLst/>
                <a:gdLst>
                  <a:gd name="T0" fmla="*/ 0 w 49"/>
                  <a:gd name="T1" fmla="*/ 0 h 17"/>
                  <a:gd name="T2" fmla="*/ 0 w 49"/>
                  <a:gd name="T3" fmla="*/ 0 h 17"/>
                  <a:gd name="T4" fmla="*/ 0 w 49"/>
                  <a:gd name="T5" fmla="*/ 0 h 17"/>
                  <a:gd name="T6" fmla="*/ 0 w 49"/>
                  <a:gd name="T7" fmla="*/ 0 h 17"/>
                  <a:gd name="T8" fmla="*/ 0 w 49"/>
                  <a:gd name="T9" fmla="*/ 0 h 17"/>
                  <a:gd name="T10" fmla="*/ 0 w 49"/>
                  <a:gd name="T11" fmla="*/ 0 h 17"/>
                  <a:gd name="T12" fmla="*/ 0 w 49"/>
                  <a:gd name="T13" fmla="*/ 0 h 17"/>
                  <a:gd name="T14" fmla="*/ 0 w 49"/>
                  <a:gd name="T15" fmla="*/ 0 h 17"/>
                  <a:gd name="T16" fmla="*/ 0 w 49"/>
                  <a:gd name="T17" fmla="*/ 0 h 17"/>
                  <a:gd name="T18" fmla="*/ 0 w 49"/>
                  <a:gd name="T19" fmla="*/ 0 h 17"/>
                  <a:gd name="T20" fmla="*/ 0 w 49"/>
                  <a:gd name="T21" fmla="*/ 0 h 17"/>
                  <a:gd name="T22" fmla="*/ 0 w 49"/>
                  <a:gd name="T23" fmla="*/ 0 h 17"/>
                  <a:gd name="T24" fmla="*/ 0 w 49"/>
                  <a:gd name="T25" fmla="*/ 1 h 17"/>
                  <a:gd name="T26" fmla="*/ 1 w 49"/>
                  <a:gd name="T27" fmla="*/ 1 h 17"/>
                  <a:gd name="T28" fmla="*/ 1 w 49"/>
                  <a:gd name="T29" fmla="*/ 2 h 17"/>
                  <a:gd name="T30" fmla="*/ 2 w 49"/>
                  <a:gd name="T31" fmla="*/ 2 h 17"/>
                  <a:gd name="T32" fmla="*/ 2 w 49"/>
                  <a:gd name="T33" fmla="*/ 2 h 17"/>
                  <a:gd name="T34" fmla="*/ 3 w 49"/>
                  <a:gd name="T35" fmla="*/ 2 h 17"/>
                  <a:gd name="T36" fmla="*/ 4 w 49"/>
                  <a:gd name="T37" fmla="*/ 1 h 17"/>
                  <a:gd name="T38" fmla="*/ 4 w 49"/>
                  <a:gd name="T39" fmla="*/ 1 h 17"/>
                  <a:gd name="T40" fmla="*/ 5 w 49"/>
                  <a:gd name="T41" fmla="*/ 1 h 17"/>
                  <a:gd name="T42" fmla="*/ 6 w 49"/>
                  <a:gd name="T43" fmla="*/ 0 h 17"/>
                  <a:gd name="T44" fmla="*/ 6 w 49"/>
                  <a:gd name="T45" fmla="*/ 0 h 17"/>
                  <a:gd name="T46" fmla="*/ 5 w 49"/>
                  <a:gd name="T47" fmla="*/ 0 h 17"/>
                  <a:gd name="T48" fmla="*/ 5 w 49"/>
                  <a:gd name="T49" fmla="*/ 0 h 17"/>
                  <a:gd name="T50" fmla="*/ 4 w 49"/>
                  <a:gd name="T51" fmla="*/ 1 h 17"/>
                  <a:gd name="T52" fmla="*/ 4 w 49"/>
                  <a:gd name="T53" fmla="*/ 1 h 17"/>
                  <a:gd name="T54" fmla="*/ 3 w 49"/>
                  <a:gd name="T55" fmla="*/ 1 h 17"/>
                  <a:gd name="T56" fmla="*/ 3 w 49"/>
                  <a:gd name="T57" fmla="*/ 1 h 17"/>
                  <a:gd name="T58" fmla="*/ 2 w 49"/>
                  <a:gd name="T59" fmla="*/ 1 h 17"/>
                  <a:gd name="T60" fmla="*/ 2 w 49"/>
                  <a:gd name="T61" fmla="*/ 0 h 17"/>
                  <a:gd name="T62" fmla="*/ 1 w 49"/>
                  <a:gd name="T63" fmla="*/ 0 h 17"/>
                  <a:gd name="T64" fmla="*/ 1 w 49"/>
                  <a:gd name="T65" fmla="*/ 0 h 17"/>
                  <a:gd name="T66" fmla="*/ 1 w 49"/>
                  <a:gd name="T67" fmla="*/ 0 h 17"/>
                  <a:gd name="T68" fmla="*/ 1 w 49"/>
                  <a:gd name="T69" fmla="*/ 0 h 17"/>
                  <a:gd name="T70" fmla="*/ 1 w 49"/>
                  <a:gd name="T71" fmla="*/ 0 h 17"/>
                  <a:gd name="T72" fmla="*/ 1 w 49"/>
                  <a:gd name="T73" fmla="*/ 0 h 17"/>
                  <a:gd name="T74" fmla="*/ 1 w 49"/>
                  <a:gd name="T75" fmla="*/ 0 h 17"/>
                  <a:gd name="T76" fmla="*/ 1 w 49"/>
                  <a:gd name="T77" fmla="*/ 0 h 17"/>
                  <a:gd name="T78" fmla="*/ 1 w 49"/>
                  <a:gd name="T79" fmla="*/ 0 h 17"/>
                  <a:gd name="T80" fmla="*/ 1 w 49"/>
                  <a:gd name="T81" fmla="*/ 0 h 17"/>
                  <a:gd name="T82" fmla="*/ 1 w 49"/>
                  <a:gd name="T83" fmla="*/ 0 h 17"/>
                  <a:gd name="T84" fmla="*/ 1 w 49"/>
                  <a:gd name="T85" fmla="*/ 0 h 17"/>
                  <a:gd name="T86" fmla="*/ 1 w 49"/>
                  <a:gd name="T87" fmla="*/ 0 h 17"/>
                  <a:gd name="T88" fmla="*/ 0 w 49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"/>
                  <a:gd name="T136" fmla="*/ 0 h 17"/>
                  <a:gd name="T137" fmla="*/ 49 w 49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" h="17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3" y="16"/>
                    </a:lnTo>
                    <a:lnTo>
                      <a:pt x="29" y="16"/>
                    </a:lnTo>
                    <a:lnTo>
                      <a:pt x="34" y="14"/>
                    </a:lnTo>
                    <a:lnTo>
                      <a:pt x="39" y="11"/>
                    </a:lnTo>
                    <a:lnTo>
                      <a:pt x="44" y="10"/>
                    </a:lnTo>
                    <a:lnTo>
                      <a:pt x="48" y="5"/>
                    </a:lnTo>
                    <a:lnTo>
                      <a:pt x="44" y="7"/>
                    </a:lnTo>
                    <a:lnTo>
                      <a:pt x="40" y="7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3" name="Freeform 785"/>
              <p:cNvSpPr>
                <a:spLocks noChangeAspect="1"/>
              </p:cNvSpPr>
              <p:nvPr/>
            </p:nvSpPr>
            <p:spPr bwMode="auto">
              <a:xfrm>
                <a:off x="5897" y="1153"/>
                <a:ext cx="8" cy="9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2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2 h 17"/>
                  <a:gd name="T48" fmla="*/ 2 w 17"/>
                  <a:gd name="T49" fmla="*/ 2 h 17"/>
                  <a:gd name="T50" fmla="*/ 2 w 17"/>
                  <a:gd name="T51" fmla="*/ 2 h 17"/>
                  <a:gd name="T52" fmla="*/ 2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4" name="Freeform 786"/>
              <p:cNvSpPr>
                <a:spLocks noChangeAspect="1"/>
              </p:cNvSpPr>
              <p:nvPr/>
            </p:nvSpPr>
            <p:spPr bwMode="auto">
              <a:xfrm>
                <a:off x="5812" y="1285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4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5" name="Freeform 787"/>
              <p:cNvSpPr>
                <a:spLocks noChangeAspect="1"/>
              </p:cNvSpPr>
              <p:nvPr/>
            </p:nvSpPr>
            <p:spPr bwMode="auto">
              <a:xfrm>
                <a:off x="5871" y="1319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1 h 17"/>
                  <a:gd name="T22" fmla="*/ 0 w 17"/>
                  <a:gd name="T23" fmla="*/ 1 h 17"/>
                  <a:gd name="T24" fmla="*/ 0 w 17"/>
                  <a:gd name="T25" fmla="*/ 1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1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6" name="Freeform 788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2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6 w 65"/>
                  <a:gd name="T17" fmla="*/ 3 h 52"/>
                  <a:gd name="T18" fmla="*/ 7 w 65"/>
                  <a:gd name="T19" fmla="*/ 4 h 52"/>
                  <a:gd name="T20" fmla="*/ 8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7" name="Freeform 789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8" name="Freeform 790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9" name="Freeform 791"/>
              <p:cNvSpPr>
                <a:spLocks noChangeAspect="1"/>
              </p:cNvSpPr>
              <p:nvPr/>
            </p:nvSpPr>
            <p:spPr bwMode="auto">
              <a:xfrm>
                <a:off x="5351" y="1392"/>
                <a:ext cx="54" cy="11"/>
              </a:xfrm>
              <a:custGeom>
                <a:avLst/>
                <a:gdLst>
                  <a:gd name="T0" fmla="*/ 0 w 110"/>
                  <a:gd name="T1" fmla="*/ 3 h 22"/>
                  <a:gd name="T2" fmla="*/ 0 w 110"/>
                  <a:gd name="T3" fmla="*/ 3 h 22"/>
                  <a:gd name="T4" fmla="*/ 1 w 110"/>
                  <a:gd name="T5" fmla="*/ 3 h 22"/>
                  <a:gd name="T6" fmla="*/ 3 w 110"/>
                  <a:gd name="T7" fmla="*/ 3 h 22"/>
                  <a:gd name="T8" fmla="*/ 4 w 110"/>
                  <a:gd name="T9" fmla="*/ 2 h 22"/>
                  <a:gd name="T10" fmla="*/ 6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10 w 110"/>
                  <a:gd name="T17" fmla="*/ 1 h 22"/>
                  <a:gd name="T18" fmla="*/ 11 w 110"/>
                  <a:gd name="T19" fmla="*/ 1 h 22"/>
                  <a:gd name="T20" fmla="*/ 12 w 110"/>
                  <a:gd name="T21" fmla="*/ 1 h 22"/>
                  <a:gd name="T22" fmla="*/ 12 w 110"/>
                  <a:gd name="T23" fmla="*/ 1 h 22"/>
                  <a:gd name="T24" fmla="*/ 12 w 110"/>
                  <a:gd name="T25" fmla="*/ 1 h 22"/>
                  <a:gd name="T26" fmla="*/ 12 w 110"/>
                  <a:gd name="T27" fmla="*/ 1 h 22"/>
                  <a:gd name="T28" fmla="*/ 12 w 110"/>
                  <a:gd name="T29" fmla="*/ 0 h 22"/>
                  <a:gd name="T30" fmla="*/ 12 w 110"/>
                  <a:gd name="T31" fmla="*/ 0 h 22"/>
                  <a:gd name="T32" fmla="*/ 13 w 110"/>
                  <a:gd name="T33" fmla="*/ 0 h 22"/>
                  <a:gd name="T34" fmla="*/ 13 w 110"/>
                  <a:gd name="T35" fmla="*/ 0 h 22"/>
                  <a:gd name="T36" fmla="*/ 13 w 110"/>
                  <a:gd name="T37" fmla="*/ 1 h 22"/>
                  <a:gd name="T38" fmla="*/ 13 w 110"/>
                  <a:gd name="T39" fmla="*/ 1 h 22"/>
                  <a:gd name="T40" fmla="*/ 13 w 110"/>
                  <a:gd name="T41" fmla="*/ 1 h 22"/>
                  <a:gd name="T42" fmla="*/ 13 w 110"/>
                  <a:gd name="T43" fmla="*/ 1 h 22"/>
                  <a:gd name="T44" fmla="*/ 13 w 110"/>
                  <a:gd name="T45" fmla="*/ 1 h 22"/>
                  <a:gd name="T46" fmla="*/ 12 w 110"/>
                  <a:gd name="T47" fmla="*/ 1 h 22"/>
                  <a:gd name="T48" fmla="*/ 12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10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7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0" name="Freeform 792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1" name="Freeform 793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2" name="Freeform 794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3" name="Freeform 795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4" name="Freeform 796"/>
              <p:cNvSpPr>
                <a:spLocks noChangeAspect="1"/>
              </p:cNvSpPr>
              <p:nvPr/>
            </p:nvSpPr>
            <p:spPr bwMode="auto">
              <a:xfrm>
                <a:off x="5359" y="1229"/>
                <a:ext cx="20" cy="8"/>
              </a:xfrm>
              <a:custGeom>
                <a:avLst/>
                <a:gdLst>
                  <a:gd name="T0" fmla="*/ 0 w 42"/>
                  <a:gd name="T1" fmla="*/ 2 h 17"/>
                  <a:gd name="T2" fmla="*/ 0 w 42"/>
                  <a:gd name="T3" fmla="*/ 2 h 17"/>
                  <a:gd name="T4" fmla="*/ 0 w 42"/>
                  <a:gd name="T5" fmla="*/ 1 h 17"/>
                  <a:gd name="T6" fmla="*/ 0 w 42"/>
                  <a:gd name="T7" fmla="*/ 0 h 17"/>
                  <a:gd name="T8" fmla="*/ 0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2 w 42"/>
                  <a:gd name="T15" fmla="*/ 0 h 17"/>
                  <a:gd name="T16" fmla="*/ 3 w 42"/>
                  <a:gd name="T17" fmla="*/ 0 h 17"/>
                  <a:gd name="T18" fmla="*/ 4 w 42"/>
                  <a:gd name="T19" fmla="*/ 0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5" name="Freeform 797"/>
              <p:cNvSpPr>
                <a:spLocks noChangeAspect="1"/>
              </p:cNvSpPr>
              <p:nvPr/>
            </p:nvSpPr>
            <p:spPr bwMode="auto">
              <a:xfrm>
                <a:off x="5330" y="951"/>
                <a:ext cx="136" cy="576"/>
              </a:xfrm>
              <a:custGeom>
                <a:avLst/>
                <a:gdLst>
                  <a:gd name="T0" fmla="*/ 3 w 278"/>
                  <a:gd name="T1" fmla="*/ 137 h 1180"/>
                  <a:gd name="T2" fmla="*/ 2 w 278"/>
                  <a:gd name="T3" fmla="*/ 135 h 1180"/>
                  <a:gd name="T4" fmla="*/ 2 w 278"/>
                  <a:gd name="T5" fmla="*/ 131 h 1180"/>
                  <a:gd name="T6" fmla="*/ 1 w 278"/>
                  <a:gd name="T7" fmla="*/ 126 h 1180"/>
                  <a:gd name="T8" fmla="*/ 1 w 278"/>
                  <a:gd name="T9" fmla="*/ 122 h 1180"/>
                  <a:gd name="T10" fmla="*/ 1 w 278"/>
                  <a:gd name="T11" fmla="*/ 118 h 1180"/>
                  <a:gd name="T12" fmla="*/ 1 w 278"/>
                  <a:gd name="T13" fmla="*/ 117 h 1180"/>
                  <a:gd name="T14" fmla="*/ 2 w 278"/>
                  <a:gd name="T15" fmla="*/ 114 h 1180"/>
                  <a:gd name="T16" fmla="*/ 3 w 278"/>
                  <a:gd name="T17" fmla="*/ 112 h 1180"/>
                  <a:gd name="T18" fmla="*/ 4 w 278"/>
                  <a:gd name="T19" fmla="*/ 110 h 1180"/>
                  <a:gd name="T20" fmla="*/ 4 w 278"/>
                  <a:gd name="T21" fmla="*/ 109 h 1180"/>
                  <a:gd name="T22" fmla="*/ 5 w 278"/>
                  <a:gd name="T23" fmla="*/ 108 h 1180"/>
                  <a:gd name="T24" fmla="*/ 5 w 278"/>
                  <a:gd name="T25" fmla="*/ 108 h 1180"/>
                  <a:gd name="T26" fmla="*/ 4 w 278"/>
                  <a:gd name="T27" fmla="*/ 107 h 1180"/>
                  <a:gd name="T28" fmla="*/ 3 w 278"/>
                  <a:gd name="T29" fmla="*/ 105 h 1180"/>
                  <a:gd name="T30" fmla="*/ 1 w 278"/>
                  <a:gd name="T31" fmla="*/ 103 h 1180"/>
                  <a:gd name="T32" fmla="*/ 0 w 278"/>
                  <a:gd name="T33" fmla="*/ 101 h 1180"/>
                  <a:gd name="T34" fmla="*/ 0 w 278"/>
                  <a:gd name="T35" fmla="*/ 99 h 1180"/>
                  <a:gd name="T36" fmla="*/ 0 w 278"/>
                  <a:gd name="T37" fmla="*/ 96 h 1180"/>
                  <a:gd name="T38" fmla="*/ 0 w 278"/>
                  <a:gd name="T39" fmla="*/ 91 h 1180"/>
                  <a:gd name="T40" fmla="*/ 1 w 278"/>
                  <a:gd name="T41" fmla="*/ 86 h 1180"/>
                  <a:gd name="T42" fmla="*/ 1 w 278"/>
                  <a:gd name="T43" fmla="*/ 81 h 1180"/>
                  <a:gd name="T44" fmla="*/ 2 w 278"/>
                  <a:gd name="T45" fmla="*/ 76 h 1180"/>
                  <a:gd name="T46" fmla="*/ 2 w 278"/>
                  <a:gd name="T47" fmla="*/ 74 h 1180"/>
                  <a:gd name="T48" fmla="*/ 3 w 278"/>
                  <a:gd name="T49" fmla="*/ 71 h 1180"/>
                  <a:gd name="T50" fmla="*/ 5 w 278"/>
                  <a:gd name="T51" fmla="*/ 69 h 1180"/>
                  <a:gd name="T52" fmla="*/ 6 w 278"/>
                  <a:gd name="T53" fmla="*/ 67 h 1180"/>
                  <a:gd name="T54" fmla="*/ 7 w 278"/>
                  <a:gd name="T55" fmla="*/ 66 h 1180"/>
                  <a:gd name="T56" fmla="*/ 7 w 278"/>
                  <a:gd name="T57" fmla="*/ 66 h 1180"/>
                  <a:gd name="T58" fmla="*/ 7 w 278"/>
                  <a:gd name="T59" fmla="*/ 64 h 1180"/>
                  <a:gd name="T60" fmla="*/ 7 w 278"/>
                  <a:gd name="T61" fmla="*/ 62 h 1180"/>
                  <a:gd name="T62" fmla="*/ 7 w 278"/>
                  <a:gd name="T63" fmla="*/ 57 h 1180"/>
                  <a:gd name="T64" fmla="*/ 7 w 278"/>
                  <a:gd name="T65" fmla="*/ 52 h 1180"/>
                  <a:gd name="T66" fmla="*/ 8 w 278"/>
                  <a:gd name="T67" fmla="*/ 48 h 1180"/>
                  <a:gd name="T68" fmla="*/ 8 w 278"/>
                  <a:gd name="T69" fmla="*/ 46 h 1180"/>
                  <a:gd name="T70" fmla="*/ 11 w 278"/>
                  <a:gd name="T71" fmla="*/ 42 h 1180"/>
                  <a:gd name="T72" fmla="*/ 13 w 278"/>
                  <a:gd name="T73" fmla="*/ 38 h 1180"/>
                  <a:gd name="T74" fmla="*/ 16 w 278"/>
                  <a:gd name="T75" fmla="*/ 35 h 1180"/>
                  <a:gd name="T76" fmla="*/ 18 w 278"/>
                  <a:gd name="T77" fmla="*/ 33 h 1180"/>
                  <a:gd name="T78" fmla="*/ 18 w 278"/>
                  <a:gd name="T79" fmla="*/ 32 h 1180"/>
                  <a:gd name="T80" fmla="*/ 18 w 278"/>
                  <a:gd name="T81" fmla="*/ 32 h 1180"/>
                  <a:gd name="T82" fmla="*/ 18 w 278"/>
                  <a:gd name="T83" fmla="*/ 30 h 1180"/>
                  <a:gd name="T84" fmla="*/ 17 w 278"/>
                  <a:gd name="T85" fmla="*/ 28 h 1180"/>
                  <a:gd name="T86" fmla="*/ 17 w 278"/>
                  <a:gd name="T87" fmla="*/ 26 h 1180"/>
                  <a:gd name="T88" fmla="*/ 18 w 278"/>
                  <a:gd name="T89" fmla="*/ 23 h 1180"/>
                  <a:gd name="T90" fmla="*/ 18 w 278"/>
                  <a:gd name="T91" fmla="*/ 22 h 1180"/>
                  <a:gd name="T92" fmla="*/ 20 w 278"/>
                  <a:gd name="T93" fmla="*/ 20 h 1180"/>
                  <a:gd name="T94" fmla="*/ 23 w 278"/>
                  <a:gd name="T95" fmla="*/ 17 h 1180"/>
                  <a:gd name="T96" fmla="*/ 25 w 278"/>
                  <a:gd name="T97" fmla="*/ 14 h 1180"/>
                  <a:gd name="T98" fmla="*/ 27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2 h 1180"/>
                  <a:gd name="T104" fmla="*/ 28 w 278"/>
                  <a:gd name="T105" fmla="*/ 10 h 1180"/>
                  <a:gd name="T106" fmla="*/ 29 w 278"/>
                  <a:gd name="T107" fmla="*/ 6 h 1180"/>
                  <a:gd name="T108" fmla="*/ 31 w 278"/>
                  <a:gd name="T109" fmla="*/ 3 h 1180"/>
                  <a:gd name="T110" fmla="*/ 33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6" name="Freeform 798"/>
              <p:cNvSpPr>
                <a:spLocks noChangeAspect="1"/>
              </p:cNvSpPr>
              <p:nvPr/>
            </p:nvSpPr>
            <p:spPr bwMode="auto">
              <a:xfrm>
                <a:off x="5249" y="1208"/>
                <a:ext cx="113" cy="61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8 w 232"/>
                  <a:gd name="T7" fmla="*/ 1 h 124"/>
                  <a:gd name="T8" fmla="*/ 10 w 232"/>
                  <a:gd name="T9" fmla="*/ 2 h 124"/>
                  <a:gd name="T10" fmla="*/ 12 w 232"/>
                  <a:gd name="T11" fmla="*/ 2 h 124"/>
                  <a:gd name="T12" fmla="*/ 14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10 h 124"/>
                  <a:gd name="T20" fmla="*/ 12 w 232"/>
                  <a:gd name="T21" fmla="*/ 15 h 124"/>
                  <a:gd name="T22" fmla="*/ 12 w 232"/>
                  <a:gd name="T23" fmla="*/ 15 h 124"/>
                  <a:gd name="T24" fmla="*/ 12 w 232"/>
                  <a:gd name="T25" fmla="*/ 14 h 124"/>
                  <a:gd name="T26" fmla="*/ 13 w 232"/>
                  <a:gd name="T27" fmla="*/ 11 h 124"/>
                  <a:gd name="T28" fmla="*/ 14 w 232"/>
                  <a:gd name="T29" fmla="*/ 9 h 124"/>
                  <a:gd name="T30" fmla="*/ 14 w 232"/>
                  <a:gd name="T31" fmla="*/ 6 h 124"/>
                  <a:gd name="T32" fmla="*/ 15 w 232"/>
                  <a:gd name="T33" fmla="*/ 5 h 124"/>
                  <a:gd name="T34" fmla="*/ 16 w 232"/>
                  <a:gd name="T35" fmla="*/ 4 h 124"/>
                  <a:gd name="T36" fmla="*/ 17 w 232"/>
                  <a:gd name="T37" fmla="*/ 4 h 124"/>
                  <a:gd name="T38" fmla="*/ 18 w 232"/>
                  <a:gd name="T39" fmla="*/ 4 h 124"/>
                  <a:gd name="T40" fmla="*/ 18 w 232"/>
                  <a:gd name="T41" fmla="*/ 4 h 124"/>
                  <a:gd name="T42" fmla="*/ 19 w 232"/>
                  <a:gd name="T43" fmla="*/ 4 h 124"/>
                  <a:gd name="T44" fmla="*/ 19 w 232"/>
                  <a:gd name="T45" fmla="*/ 3 h 124"/>
                  <a:gd name="T46" fmla="*/ 21 w 232"/>
                  <a:gd name="T47" fmla="*/ 4 h 124"/>
                  <a:gd name="T48" fmla="*/ 22 w 232"/>
                  <a:gd name="T49" fmla="*/ 4 h 124"/>
                  <a:gd name="T50" fmla="*/ 24 w 232"/>
                  <a:gd name="T51" fmla="*/ 5 h 124"/>
                  <a:gd name="T52" fmla="*/ 26 w 232"/>
                  <a:gd name="T53" fmla="*/ 5 h 124"/>
                  <a:gd name="T54" fmla="*/ 26 w 232"/>
                  <a:gd name="T55" fmla="*/ 4 h 124"/>
                  <a:gd name="T56" fmla="*/ 23 w 232"/>
                  <a:gd name="T57" fmla="*/ 4 h 124"/>
                  <a:gd name="T58" fmla="*/ 19 w 232"/>
                  <a:gd name="T59" fmla="*/ 2 h 124"/>
                  <a:gd name="T60" fmla="*/ 16 w 232"/>
                  <a:gd name="T61" fmla="*/ 1 h 124"/>
                  <a:gd name="T62" fmla="*/ 12 w 232"/>
                  <a:gd name="T63" fmla="*/ 0 h 124"/>
                  <a:gd name="T64" fmla="*/ 9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7" name="Freeform 799"/>
              <p:cNvSpPr>
                <a:spLocks noChangeAspect="1"/>
              </p:cNvSpPr>
              <p:nvPr/>
            </p:nvSpPr>
            <p:spPr bwMode="auto">
              <a:xfrm>
                <a:off x="5355" y="1028"/>
                <a:ext cx="47" cy="30"/>
              </a:xfrm>
              <a:custGeom>
                <a:avLst/>
                <a:gdLst>
                  <a:gd name="T0" fmla="*/ 11 w 96"/>
                  <a:gd name="T1" fmla="*/ 7 h 61"/>
                  <a:gd name="T2" fmla="*/ 11 w 96"/>
                  <a:gd name="T3" fmla="*/ 6 h 61"/>
                  <a:gd name="T4" fmla="*/ 11 w 96"/>
                  <a:gd name="T5" fmla="*/ 6 h 61"/>
                  <a:gd name="T6" fmla="*/ 10 w 96"/>
                  <a:gd name="T7" fmla="*/ 5 h 61"/>
                  <a:gd name="T8" fmla="*/ 10 w 96"/>
                  <a:gd name="T9" fmla="*/ 4 h 61"/>
                  <a:gd name="T10" fmla="*/ 9 w 96"/>
                  <a:gd name="T11" fmla="*/ 4 h 61"/>
                  <a:gd name="T12" fmla="*/ 9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7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6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8" name="Freeform 800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9" name="Freeform 801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0" name="Freeform 802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1" name="Freeform 803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2" name="Freeform 804"/>
              <p:cNvSpPr>
                <a:spLocks noChangeAspect="1"/>
              </p:cNvSpPr>
              <p:nvPr/>
            </p:nvSpPr>
            <p:spPr bwMode="auto">
              <a:xfrm>
                <a:off x="5545" y="1382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2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3" name="AutoShape 805"/>
              <p:cNvSpPr>
                <a:spLocks noChangeAspect="1" noChangeArrowheads="1"/>
              </p:cNvSpPr>
              <p:nvPr/>
            </p:nvSpPr>
            <p:spPr bwMode="auto">
              <a:xfrm rot="1200000">
                <a:off x="5917" y="1036"/>
                <a:ext cx="49" cy="230"/>
              </a:xfrm>
              <a:prstGeom prst="downArrow">
                <a:avLst>
                  <a:gd name="adj1" fmla="val 50000"/>
                  <a:gd name="adj2" fmla="val 169479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414" name="Rectangle 806"/>
            <p:cNvSpPr>
              <a:spLocks noChangeAspect="1" noChangeArrowheads="1"/>
            </p:cNvSpPr>
            <p:nvPr/>
          </p:nvSpPr>
          <p:spPr bwMode="auto">
            <a:xfrm>
              <a:off x="3958" y="1248"/>
              <a:ext cx="122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Subarachnoid Hemorrhage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sp>
          <p:nvSpPr>
            <p:cNvPr id="84775" name="Text Box 807"/>
            <p:cNvSpPr txBox="1">
              <a:spLocks noChangeArrowheads="1"/>
            </p:cNvSpPr>
            <p:nvPr/>
          </p:nvSpPr>
          <p:spPr bwMode="auto">
            <a:xfrm>
              <a:off x="1008" y="816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84778" name="Text Box 810"/>
            <p:cNvSpPr txBox="1">
              <a:spLocks noChangeArrowheads="1"/>
            </p:cNvSpPr>
            <p:nvPr/>
          </p:nvSpPr>
          <p:spPr bwMode="auto">
            <a:xfrm>
              <a:off x="2640" y="3590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grpSp>
          <p:nvGrpSpPr>
            <p:cNvPr id="5" name="Group 811"/>
            <p:cNvGrpSpPr>
              <a:grpSpLocks/>
            </p:cNvGrpSpPr>
            <p:nvPr/>
          </p:nvGrpSpPr>
          <p:grpSpPr bwMode="auto">
            <a:xfrm>
              <a:off x="4063" y="1775"/>
              <a:ext cx="1025" cy="1250"/>
              <a:chOff x="4063" y="1775"/>
              <a:chExt cx="1025" cy="1250"/>
            </a:xfrm>
          </p:grpSpPr>
          <p:grpSp>
            <p:nvGrpSpPr>
              <p:cNvPr id="6" name="Group 812"/>
              <p:cNvGrpSpPr>
                <a:grpSpLocks noChangeAspect="1"/>
              </p:cNvGrpSpPr>
              <p:nvPr/>
            </p:nvGrpSpPr>
            <p:grpSpPr bwMode="auto">
              <a:xfrm>
                <a:off x="4063" y="1775"/>
                <a:ext cx="1025" cy="1250"/>
                <a:chOff x="568" y="1436"/>
                <a:chExt cx="1975" cy="2409"/>
              </a:xfrm>
            </p:grpSpPr>
            <p:sp>
              <p:nvSpPr>
                <p:cNvPr id="84781" name="Freeform 813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2" name="Freeform 814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3" name="Freeform 815"/>
                <p:cNvSpPr>
                  <a:spLocks noChangeAspect="1"/>
                </p:cNvSpPr>
                <p:nvPr/>
              </p:nvSpPr>
              <p:spPr bwMode="auto">
                <a:xfrm>
                  <a:off x="1836" y="3005"/>
                  <a:ext cx="378" cy="295"/>
                </a:xfrm>
                <a:custGeom>
                  <a:avLst/>
                  <a:gdLst>
                    <a:gd name="T0" fmla="*/ 195 w 378"/>
                    <a:gd name="T1" fmla="*/ 219 h 295"/>
                    <a:gd name="T2" fmla="*/ 228 w 378"/>
                    <a:gd name="T3" fmla="*/ 202 h 295"/>
                    <a:gd name="T4" fmla="*/ 259 w 378"/>
                    <a:gd name="T5" fmla="*/ 181 h 295"/>
                    <a:gd name="T6" fmla="*/ 275 w 378"/>
                    <a:gd name="T7" fmla="*/ 163 h 295"/>
                    <a:gd name="T8" fmla="*/ 281 w 378"/>
                    <a:gd name="T9" fmla="*/ 157 h 295"/>
                    <a:gd name="T10" fmla="*/ 288 w 378"/>
                    <a:gd name="T11" fmla="*/ 151 h 295"/>
                    <a:gd name="T12" fmla="*/ 294 w 378"/>
                    <a:gd name="T13" fmla="*/ 145 h 295"/>
                    <a:gd name="T14" fmla="*/ 296 w 378"/>
                    <a:gd name="T15" fmla="*/ 140 h 295"/>
                    <a:gd name="T16" fmla="*/ 297 w 378"/>
                    <a:gd name="T17" fmla="*/ 134 h 295"/>
                    <a:gd name="T18" fmla="*/ 298 w 378"/>
                    <a:gd name="T19" fmla="*/ 129 h 295"/>
                    <a:gd name="T20" fmla="*/ 300 w 378"/>
                    <a:gd name="T21" fmla="*/ 123 h 295"/>
                    <a:gd name="T22" fmla="*/ 306 w 378"/>
                    <a:gd name="T23" fmla="*/ 112 h 295"/>
                    <a:gd name="T24" fmla="*/ 315 w 378"/>
                    <a:gd name="T25" fmla="*/ 96 h 295"/>
                    <a:gd name="T26" fmla="*/ 324 w 378"/>
                    <a:gd name="T27" fmla="*/ 80 h 295"/>
                    <a:gd name="T28" fmla="*/ 329 w 378"/>
                    <a:gd name="T29" fmla="*/ 72 h 295"/>
                    <a:gd name="T30" fmla="*/ 348 w 378"/>
                    <a:gd name="T31" fmla="*/ 53 h 295"/>
                    <a:gd name="T32" fmla="*/ 368 w 378"/>
                    <a:gd name="T33" fmla="*/ 34 h 295"/>
                    <a:gd name="T34" fmla="*/ 377 w 378"/>
                    <a:gd name="T35" fmla="*/ 9 h 295"/>
                    <a:gd name="T36" fmla="*/ 375 w 378"/>
                    <a:gd name="T37" fmla="*/ 6 h 295"/>
                    <a:gd name="T38" fmla="*/ 356 w 378"/>
                    <a:gd name="T39" fmla="*/ 21 h 295"/>
                    <a:gd name="T40" fmla="*/ 325 w 378"/>
                    <a:gd name="T41" fmla="*/ 35 h 295"/>
                    <a:gd name="T42" fmla="*/ 301 w 378"/>
                    <a:gd name="T43" fmla="*/ 55 h 295"/>
                    <a:gd name="T44" fmla="*/ 294 w 378"/>
                    <a:gd name="T45" fmla="*/ 69 h 295"/>
                    <a:gd name="T46" fmla="*/ 281 w 378"/>
                    <a:gd name="T47" fmla="*/ 95 h 295"/>
                    <a:gd name="T48" fmla="*/ 264 w 378"/>
                    <a:gd name="T49" fmla="*/ 114 h 295"/>
                    <a:gd name="T50" fmla="*/ 247 w 378"/>
                    <a:gd name="T51" fmla="*/ 119 h 295"/>
                    <a:gd name="T52" fmla="*/ 235 w 378"/>
                    <a:gd name="T53" fmla="*/ 142 h 295"/>
                    <a:gd name="T54" fmla="*/ 215 w 378"/>
                    <a:gd name="T55" fmla="*/ 160 h 295"/>
                    <a:gd name="T56" fmla="*/ 194 w 378"/>
                    <a:gd name="T57" fmla="*/ 175 h 295"/>
                    <a:gd name="T58" fmla="*/ 182 w 378"/>
                    <a:gd name="T59" fmla="*/ 185 h 295"/>
                    <a:gd name="T60" fmla="*/ 163 w 378"/>
                    <a:gd name="T61" fmla="*/ 198 h 295"/>
                    <a:gd name="T62" fmla="*/ 144 w 378"/>
                    <a:gd name="T63" fmla="*/ 210 h 295"/>
                    <a:gd name="T64" fmla="*/ 129 w 378"/>
                    <a:gd name="T65" fmla="*/ 224 h 295"/>
                    <a:gd name="T66" fmla="*/ 121 w 378"/>
                    <a:gd name="T67" fmla="*/ 233 h 295"/>
                    <a:gd name="T68" fmla="*/ 106 w 378"/>
                    <a:gd name="T69" fmla="*/ 245 h 295"/>
                    <a:gd name="T70" fmla="*/ 90 w 378"/>
                    <a:gd name="T71" fmla="*/ 254 h 295"/>
                    <a:gd name="T72" fmla="*/ 80 w 378"/>
                    <a:gd name="T73" fmla="*/ 259 h 295"/>
                    <a:gd name="T74" fmla="*/ 61 w 378"/>
                    <a:gd name="T75" fmla="*/ 262 h 295"/>
                    <a:gd name="T76" fmla="*/ 32 w 378"/>
                    <a:gd name="T77" fmla="*/ 261 h 295"/>
                    <a:gd name="T78" fmla="*/ 6 w 378"/>
                    <a:gd name="T79" fmla="*/ 259 h 295"/>
                    <a:gd name="T80" fmla="*/ 6 w 378"/>
                    <a:gd name="T81" fmla="*/ 265 h 295"/>
                    <a:gd name="T82" fmla="*/ 34 w 378"/>
                    <a:gd name="T83" fmla="*/ 283 h 295"/>
                    <a:gd name="T84" fmla="*/ 69 w 378"/>
                    <a:gd name="T85" fmla="*/ 294 h 295"/>
                    <a:gd name="T86" fmla="*/ 108 w 378"/>
                    <a:gd name="T87" fmla="*/ 284 h 295"/>
                    <a:gd name="T88" fmla="*/ 111 w 378"/>
                    <a:gd name="T89" fmla="*/ 282 h 295"/>
                    <a:gd name="T90" fmla="*/ 116 w 378"/>
                    <a:gd name="T91" fmla="*/ 279 h 295"/>
                    <a:gd name="T92" fmla="*/ 119 w 378"/>
                    <a:gd name="T93" fmla="*/ 274 h 295"/>
                    <a:gd name="T94" fmla="*/ 119 w 378"/>
                    <a:gd name="T95" fmla="*/ 268 h 295"/>
                    <a:gd name="T96" fmla="*/ 138 w 378"/>
                    <a:gd name="T97" fmla="*/ 265 h 295"/>
                    <a:gd name="T98" fmla="*/ 155 w 378"/>
                    <a:gd name="T99" fmla="*/ 254 h 295"/>
                    <a:gd name="T100" fmla="*/ 168 w 378"/>
                    <a:gd name="T101" fmla="*/ 239 h 29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8"/>
                    <a:gd name="T154" fmla="*/ 0 h 295"/>
                    <a:gd name="T155" fmla="*/ 378 w 378"/>
                    <a:gd name="T156" fmla="*/ 295 h 29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8" h="295">
                      <a:moveTo>
                        <a:pt x="171" y="225"/>
                      </a:moveTo>
                      <a:lnTo>
                        <a:pt x="183" y="223"/>
                      </a:lnTo>
                      <a:lnTo>
                        <a:pt x="195" y="219"/>
                      </a:lnTo>
                      <a:lnTo>
                        <a:pt x="206" y="214"/>
                      </a:lnTo>
                      <a:lnTo>
                        <a:pt x="217" y="208"/>
                      </a:lnTo>
                      <a:lnTo>
                        <a:pt x="228" y="202"/>
                      </a:lnTo>
                      <a:lnTo>
                        <a:pt x="240" y="196"/>
                      </a:lnTo>
                      <a:lnTo>
                        <a:pt x="249" y="189"/>
                      </a:lnTo>
                      <a:lnTo>
                        <a:pt x="259" y="181"/>
                      </a:lnTo>
                      <a:lnTo>
                        <a:pt x="268" y="172"/>
                      </a:lnTo>
                      <a:lnTo>
                        <a:pt x="275" y="163"/>
                      </a:lnTo>
                      <a:lnTo>
                        <a:pt x="277" y="161"/>
                      </a:lnTo>
                      <a:lnTo>
                        <a:pt x="279" y="159"/>
                      </a:lnTo>
                      <a:lnTo>
                        <a:pt x="281" y="157"/>
                      </a:lnTo>
                      <a:lnTo>
                        <a:pt x="283" y="155"/>
                      </a:lnTo>
                      <a:lnTo>
                        <a:pt x="286" y="154"/>
                      </a:lnTo>
                      <a:lnTo>
                        <a:pt x="288" y="151"/>
                      </a:lnTo>
                      <a:lnTo>
                        <a:pt x="291" y="149"/>
                      </a:lnTo>
                      <a:lnTo>
                        <a:pt x="293" y="147"/>
                      </a:lnTo>
                      <a:lnTo>
                        <a:pt x="294" y="145"/>
                      </a:lnTo>
                      <a:lnTo>
                        <a:pt x="296" y="142"/>
                      </a:lnTo>
                      <a:lnTo>
                        <a:pt x="296" y="140"/>
                      </a:lnTo>
                      <a:lnTo>
                        <a:pt x="297" y="138"/>
                      </a:lnTo>
                      <a:lnTo>
                        <a:pt x="297" y="137"/>
                      </a:lnTo>
                      <a:lnTo>
                        <a:pt x="297" y="134"/>
                      </a:lnTo>
                      <a:lnTo>
                        <a:pt x="297" y="131"/>
                      </a:lnTo>
                      <a:lnTo>
                        <a:pt x="298" y="129"/>
                      </a:lnTo>
                      <a:lnTo>
                        <a:pt x="298" y="126"/>
                      </a:lnTo>
                      <a:lnTo>
                        <a:pt x="299" y="124"/>
                      </a:lnTo>
                      <a:lnTo>
                        <a:pt x="300" y="123"/>
                      </a:lnTo>
                      <a:lnTo>
                        <a:pt x="303" y="118"/>
                      </a:lnTo>
                      <a:lnTo>
                        <a:pt x="306" y="112"/>
                      </a:lnTo>
                      <a:lnTo>
                        <a:pt x="309" y="107"/>
                      </a:lnTo>
                      <a:lnTo>
                        <a:pt x="313" y="102"/>
                      </a:lnTo>
                      <a:lnTo>
                        <a:pt x="315" y="96"/>
                      </a:lnTo>
                      <a:lnTo>
                        <a:pt x="318" y="91"/>
                      </a:lnTo>
                      <a:lnTo>
                        <a:pt x="322" y="86"/>
                      </a:lnTo>
                      <a:lnTo>
                        <a:pt x="324" y="80"/>
                      </a:lnTo>
                      <a:lnTo>
                        <a:pt x="326" y="77"/>
                      </a:lnTo>
                      <a:lnTo>
                        <a:pt x="329" y="72"/>
                      </a:lnTo>
                      <a:lnTo>
                        <a:pt x="334" y="66"/>
                      </a:lnTo>
                      <a:lnTo>
                        <a:pt x="341" y="60"/>
                      </a:lnTo>
                      <a:lnTo>
                        <a:pt x="348" y="53"/>
                      </a:lnTo>
                      <a:lnTo>
                        <a:pt x="355" y="47"/>
                      </a:lnTo>
                      <a:lnTo>
                        <a:pt x="361" y="41"/>
                      </a:lnTo>
                      <a:lnTo>
                        <a:pt x="368" y="34"/>
                      </a:lnTo>
                      <a:lnTo>
                        <a:pt x="372" y="26"/>
                      </a:lnTo>
                      <a:lnTo>
                        <a:pt x="376" y="18"/>
                      </a:lnTo>
                      <a:lnTo>
                        <a:pt x="377" y="9"/>
                      </a:lnTo>
                      <a:lnTo>
                        <a:pt x="376" y="0"/>
                      </a:lnTo>
                      <a:lnTo>
                        <a:pt x="375" y="6"/>
                      </a:lnTo>
                      <a:lnTo>
                        <a:pt x="371" y="11"/>
                      </a:lnTo>
                      <a:lnTo>
                        <a:pt x="365" y="16"/>
                      </a:lnTo>
                      <a:lnTo>
                        <a:pt x="356" y="21"/>
                      </a:lnTo>
                      <a:lnTo>
                        <a:pt x="345" y="25"/>
                      </a:lnTo>
                      <a:lnTo>
                        <a:pt x="335" y="30"/>
                      </a:lnTo>
                      <a:lnTo>
                        <a:pt x="325" y="35"/>
                      </a:lnTo>
                      <a:lnTo>
                        <a:pt x="315" y="41"/>
                      </a:lnTo>
                      <a:lnTo>
                        <a:pt x="307" y="48"/>
                      </a:lnTo>
                      <a:lnTo>
                        <a:pt x="301" y="55"/>
                      </a:lnTo>
                      <a:lnTo>
                        <a:pt x="297" y="61"/>
                      </a:lnTo>
                      <a:lnTo>
                        <a:pt x="294" y="69"/>
                      </a:lnTo>
                      <a:lnTo>
                        <a:pt x="290" y="77"/>
                      </a:lnTo>
                      <a:lnTo>
                        <a:pt x="286" y="86"/>
                      </a:lnTo>
                      <a:lnTo>
                        <a:pt x="281" y="95"/>
                      </a:lnTo>
                      <a:lnTo>
                        <a:pt x="277" y="103"/>
                      </a:lnTo>
                      <a:lnTo>
                        <a:pt x="270" y="109"/>
                      </a:lnTo>
                      <a:lnTo>
                        <a:pt x="264" y="114"/>
                      </a:lnTo>
                      <a:lnTo>
                        <a:pt x="256" y="118"/>
                      </a:lnTo>
                      <a:lnTo>
                        <a:pt x="247" y="119"/>
                      </a:lnTo>
                      <a:lnTo>
                        <a:pt x="245" y="127"/>
                      </a:lnTo>
                      <a:lnTo>
                        <a:pt x="241" y="135"/>
                      </a:lnTo>
                      <a:lnTo>
                        <a:pt x="235" y="142"/>
                      </a:lnTo>
                      <a:lnTo>
                        <a:pt x="229" y="148"/>
                      </a:lnTo>
                      <a:lnTo>
                        <a:pt x="223" y="155"/>
                      </a:lnTo>
                      <a:lnTo>
                        <a:pt x="215" y="160"/>
                      </a:lnTo>
                      <a:lnTo>
                        <a:pt x="207" y="165"/>
                      </a:lnTo>
                      <a:lnTo>
                        <a:pt x="200" y="171"/>
                      </a:lnTo>
                      <a:lnTo>
                        <a:pt x="194" y="175"/>
                      </a:lnTo>
                      <a:lnTo>
                        <a:pt x="188" y="181"/>
                      </a:lnTo>
                      <a:lnTo>
                        <a:pt x="182" y="185"/>
                      </a:lnTo>
                      <a:lnTo>
                        <a:pt x="177" y="190"/>
                      </a:lnTo>
                      <a:lnTo>
                        <a:pt x="170" y="194"/>
                      </a:lnTo>
                      <a:lnTo>
                        <a:pt x="163" y="198"/>
                      </a:lnTo>
                      <a:lnTo>
                        <a:pt x="157" y="202"/>
                      </a:lnTo>
                      <a:lnTo>
                        <a:pt x="151" y="206"/>
                      </a:lnTo>
                      <a:lnTo>
                        <a:pt x="144" y="210"/>
                      </a:lnTo>
                      <a:lnTo>
                        <a:pt x="139" y="214"/>
                      </a:lnTo>
                      <a:lnTo>
                        <a:pt x="134" y="218"/>
                      </a:lnTo>
                      <a:lnTo>
                        <a:pt x="129" y="224"/>
                      </a:lnTo>
                      <a:lnTo>
                        <a:pt x="125" y="228"/>
                      </a:lnTo>
                      <a:lnTo>
                        <a:pt x="121" y="233"/>
                      </a:lnTo>
                      <a:lnTo>
                        <a:pt x="116" y="237"/>
                      </a:lnTo>
                      <a:lnTo>
                        <a:pt x="111" y="242"/>
                      </a:lnTo>
                      <a:lnTo>
                        <a:pt x="106" y="245"/>
                      </a:lnTo>
                      <a:lnTo>
                        <a:pt x="100" y="248"/>
                      </a:lnTo>
                      <a:lnTo>
                        <a:pt x="96" y="250"/>
                      </a:lnTo>
                      <a:lnTo>
                        <a:pt x="90" y="254"/>
                      </a:lnTo>
                      <a:lnTo>
                        <a:pt x="85" y="257"/>
                      </a:lnTo>
                      <a:lnTo>
                        <a:pt x="80" y="259"/>
                      </a:lnTo>
                      <a:lnTo>
                        <a:pt x="75" y="260"/>
                      </a:lnTo>
                      <a:lnTo>
                        <a:pt x="69" y="261"/>
                      </a:lnTo>
                      <a:lnTo>
                        <a:pt x="61" y="262"/>
                      </a:lnTo>
                      <a:lnTo>
                        <a:pt x="52" y="262"/>
                      </a:lnTo>
                      <a:lnTo>
                        <a:pt x="42" y="262"/>
                      </a:lnTo>
                      <a:lnTo>
                        <a:pt x="32" y="261"/>
                      </a:lnTo>
                      <a:lnTo>
                        <a:pt x="23" y="260"/>
                      </a:lnTo>
                      <a:lnTo>
                        <a:pt x="14" y="260"/>
                      </a:lnTo>
                      <a:lnTo>
                        <a:pt x="6" y="259"/>
                      </a:lnTo>
                      <a:lnTo>
                        <a:pt x="0" y="259"/>
                      </a:lnTo>
                      <a:lnTo>
                        <a:pt x="6" y="265"/>
                      </a:lnTo>
                      <a:lnTo>
                        <a:pt x="14" y="271"/>
                      </a:lnTo>
                      <a:lnTo>
                        <a:pt x="23" y="277"/>
                      </a:lnTo>
                      <a:lnTo>
                        <a:pt x="34" y="283"/>
                      </a:lnTo>
                      <a:lnTo>
                        <a:pt x="45" y="287"/>
                      </a:lnTo>
                      <a:lnTo>
                        <a:pt x="57" y="292"/>
                      </a:lnTo>
                      <a:lnTo>
                        <a:pt x="69" y="294"/>
                      </a:lnTo>
                      <a:lnTo>
                        <a:pt x="82" y="294"/>
                      </a:lnTo>
                      <a:lnTo>
                        <a:pt x="95" y="291"/>
                      </a:lnTo>
                      <a:lnTo>
                        <a:pt x="108" y="284"/>
                      </a:lnTo>
                      <a:lnTo>
                        <a:pt x="109" y="283"/>
                      </a:lnTo>
                      <a:lnTo>
                        <a:pt x="111" y="282"/>
                      </a:lnTo>
                      <a:lnTo>
                        <a:pt x="113" y="281"/>
                      </a:lnTo>
                      <a:lnTo>
                        <a:pt x="115" y="280"/>
                      </a:lnTo>
                      <a:lnTo>
                        <a:pt x="116" y="279"/>
                      </a:lnTo>
                      <a:lnTo>
                        <a:pt x="117" y="276"/>
                      </a:lnTo>
                      <a:lnTo>
                        <a:pt x="118" y="276"/>
                      </a:lnTo>
                      <a:lnTo>
                        <a:pt x="119" y="274"/>
                      </a:lnTo>
                      <a:lnTo>
                        <a:pt x="119" y="270"/>
                      </a:lnTo>
                      <a:lnTo>
                        <a:pt x="119" y="268"/>
                      </a:lnTo>
                      <a:lnTo>
                        <a:pt x="125" y="268"/>
                      </a:lnTo>
                      <a:lnTo>
                        <a:pt x="132" y="267"/>
                      </a:lnTo>
                      <a:lnTo>
                        <a:pt x="138" y="265"/>
                      </a:lnTo>
                      <a:lnTo>
                        <a:pt x="144" y="262"/>
                      </a:lnTo>
                      <a:lnTo>
                        <a:pt x="150" y="259"/>
                      </a:lnTo>
                      <a:lnTo>
                        <a:pt x="155" y="254"/>
                      </a:lnTo>
                      <a:lnTo>
                        <a:pt x="160" y="250"/>
                      </a:lnTo>
                      <a:lnTo>
                        <a:pt x="163" y="244"/>
                      </a:lnTo>
                      <a:lnTo>
                        <a:pt x="168" y="239"/>
                      </a:lnTo>
                      <a:lnTo>
                        <a:pt x="170" y="233"/>
                      </a:lnTo>
                      <a:lnTo>
                        <a:pt x="171" y="225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4" name="Freeform 816"/>
                <p:cNvSpPr>
                  <a:spLocks noChangeAspect="1"/>
                </p:cNvSpPr>
                <p:nvPr/>
              </p:nvSpPr>
              <p:spPr bwMode="auto">
                <a:xfrm>
                  <a:off x="1932" y="3255"/>
                  <a:ext cx="44" cy="26"/>
                </a:xfrm>
                <a:custGeom>
                  <a:avLst/>
                  <a:gdLst>
                    <a:gd name="T0" fmla="*/ 43 w 44"/>
                    <a:gd name="T1" fmla="*/ 25 h 26"/>
                    <a:gd name="T2" fmla="*/ 35 w 44"/>
                    <a:gd name="T3" fmla="*/ 25 h 26"/>
                    <a:gd name="T4" fmla="*/ 30 w 44"/>
                    <a:gd name="T5" fmla="*/ 25 h 26"/>
                    <a:gd name="T6" fmla="*/ 25 w 44"/>
                    <a:gd name="T7" fmla="*/ 23 h 26"/>
                    <a:gd name="T8" fmla="*/ 21 w 44"/>
                    <a:gd name="T9" fmla="*/ 22 h 26"/>
                    <a:gd name="T10" fmla="*/ 17 w 44"/>
                    <a:gd name="T11" fmla="*/ 19 h 26"/>
                    <a:gd name="T12" fmla="*/ 12 w 44"/>
                    <a:gd name="T13" fmla="*/ 17 h 26"/>
                    <a:gd name="T14" fmla="*/ 9 w 44"/>
                    <a:gd name="T15" fmla="*/ 13 h 26"/>
                    <a:gd name="T16" fmla="*/ 6 w 44"/>
                    <a:gd name="T17" fmla="*/ 10 h 26"/>
                    <a:gd name="T18" fmla="*/ 3 w 44"/>
                    <a:gd name="T19" fmla="*/ 5 h 26"/>
                    <a:gd name="T20" fmla="*/ 0 w 44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26"/>
                    <a:gd name="T35" fmla="*/ 44 w 44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26">
                      <a:moveTo>
                        <a:pt x="43" y="25"/>
                      </a:moveTo>
                      <a:lnTo>
                        <a:pt x="35" y="25"/>
                      </a:lnTo>
                      <a:lnTo>
                        <a:pt x="30" y="25"/>
                      </a:lnTo>
                      <a:lnTo>
                        <a:pt x="25" y="23"/>
                      </a:lnTo>
                      <a:lnTo>
                        <a:pt x="21" y="22"/>
                      </a:lnTo>
                      <a:lnTo>
                        <a:pt x="17" y="19"/>
                      </a:lnTo>
                      <a:lnTo>
                        <a:pt x="12" y="17"/>
                      </a:lnTo>
                      <a:lnTo>
                        <a:pt x="9" y="13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5" name="Freeform 817"/>
                <p:cNvSpPr>
                  <a:spLocks noChangeAspect="1"/>
                </p:cNvSpPr>
                <p:nvPr/>
              </p:nvSpPr>
              <p:spPr bwMode="auto">
                <a:xfrm>
                  <a:off x="1953" y="3211"/>
                  <a:ext cx="141" cy="23"/>
                </a:xfrm>
                <a:custGeom>
                  <a:avLst/>
                  <a:gdLst>
                    <a:gd name="T0" fmla="*/ 140 w 141"/>
                    <a:gd name="T1" fmla="*/ 0 h 23"/>
                    <a:gd name="T2" fmla="*/ 126 w 141"/>
                    <a:gd name="T3" fmla="*/ 8 h 23"/>
                    <a:gd name="T4" fmla="*/ 112 w 141"/>
                    <a:gd name="T5" fmla="*/ 14 h 23"/>
                    <a:gd name="T6" fmla="*/ 97 w 141"/>
                    <a:gd name="T7" fmla="*/ 18 h 23"/>
                    <a:gd name="T8" fmla="*/ 84 w 141"/>
                    <a:gd name="T9" fmla="*/ 21 h 23"/>
                    <a:gd name="T10" fmla="*/ 69 w 141"/>
                    <a:gd name="T11" fmla="*/ 22 h 23"/>
                    <a:gd name="T12" fmla="*/ 55 w 141"/>
                    <a:gd name="T13" fmla="*/ 21 h 23"/>
                    <a:gd name="T14" fmla="*/ 41 w 141"/>
                    <a:gd name="T15" fmla="*/ 19 h 23"/>
                    <a:gd name="T16" fmla="*/ 27 w 141"/>
                    <a:gd name="T17" fmla="*/ 14 h 23"/>
                    <a:gd name="T18" fmla="*/ 13 w 141"/>
                    <a:gd name="T19" fmla="*/ 8 h 23"/>
                    <a:gd name="T20" fmla="*/ 0 w 141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1"/>
                    <a:gd name="T34" fmla="*/ 0 h 23"/>
                    <a:gd name="T35" fmla="*/ 141 w 141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1" h="23">
                      <a:moveTo>
                        <a:pt x="140" y="0"/>
                      </a:moveTo>
                      <a:lnTo>
                        <a:pt x="126" y="8"/>
                      </a:lnTo>
                      <a:lnTo>
                        <a:pt x="112" y="14"/>
                      </a:lnTo>
                      <a:lnTo>
                        <a:pt x="97" y="18"/>
                      </a:lnTo>
                      <a:lnTo>
                        <a:pt x="84" y="21"/>
                      </a:lnTo>
                      <a:lnTo>
                        <a:pt x="69" y="22"/>
                      </a:lnTo>
                      <a:lnTo>
                        <a:pt x="55" y="21"/>
                      </a:lnTo>
                      <a:lnTo>
                        <a:pt x="41" y="19"/>
                      </a:lnTo>
                      <a:lnTo>
                        <a:pt x="27" y="14"/>
                      </a:lnTo>
                      <a:lnTo>
                        <a:pt x="13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6" name="Freeform 818"/>
                <p:cNvSpPr>
                  <a:spLocks noChangeAspect="1"/>
                </p:cNvSpPr>
                <p:nvPr/>
              </p:nvSpPr>
              <p:spPr bwMode="auto">
                <a:xfrm>
                  <a:off x="1997" y="3150"/>
                  <a:ext cx="161" cy="32"/>
                </a:xfrm>
                <a:custGeom>
                  <a:avLst/>
                  <a:gdLst>
                    <a:gd name="T0" fmla="*/ 160 w 161"/>
                    <a:gd name="T1" fmla="*/ 0 h 32"/>
                    <a:gd name="T2" fmla="*/ 143 w 161"/>
                    <a:gd name="T3" fmla="*/ 6 h 32"/>
                    <a:gd name="T4" fmla="*/ 128 w 161"/>
                    <a:gd name="T5" fmla="*/ 11 h 32"/>
                    <a:gd name="T6" fmla="*/ 112 w 161"/>
                    <a:gd name="T7" fmla="*/ 16 h 32"/>
                    <a:gd name="T8" fmla="*/ 96 w 161"/>
                    <a:gd name="T9" fmla="*/ 20 h 32"/>
                    <a:gd name="T10" fmla="*/ 82 w 161"/>
                    <a:gd name="T11" fmla="*/ 24 h 32"/>
                    <a:gd name="T12" fmla="*/ 65 w 161"/>
                    <a:gd name="T13" fmla="*/ 27 h 32"/>
                    <a:gd name="T14" fmla="*/ 50 w 161"/>
                    <a:gd name="T15" fmla="*/ 29 h 32"/>
                    <a:gd name="T16" fmla="*/ 34 w 161"/>
                    <a:gd name="T17" fmla="*/ 31 h 32"/>
                    <a:gd name="T18" fmla="*/ 17 w 161"/>
                    <a:gd name="T19" fmla="*/ 31 h 32"/>
                    <a:gd name="T20" fmla="*/ 0 w 161"/>
                    <a:gd name="T21" fmla="*/ 3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32"/>
                    <a:gd name="T35" fmla="*/ 161 w 161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32">
                      <a:moveTo>
                        <a:pt x="160" y="0"/>
                      </a:moveTo>
                      <a:lnTo>
                        <a:pt x="143" y="6"/>
                      </a:lnTo>
                      <a:lnTo>
                        <a:pt x="128" y="11"/>
                      </a:lnTo>
                      <a:lnTo>
                        <a:pt x="112" y="16"/>
                      </a:lnTo>
                      <a:lnTo>
                        <a:pt x="96" y="20"/>
                      </a:lnTo>
                      <a:lnTo>
                        <a:pt x="82" y="24"/>
                      </a:lnTo>
                      <a:lnTo>
                        <a:pt x="65" y="27"/>
                      </a:lnTo>
                      <a:lnTo>
                        <a:pt x="50" y="29"/>
                      </a:lnTo>
                      <a:lnTo>
                        <a:pt x="34" y="31"/>
                      </a:lnTo>
                      <a:lnTo>
                        <a:pt x="17" y="31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7" name="Freeform 819"/>
                <p:cNvSpPr>
                  <a:spLocks noChangeAspect="1"/>
                </p:cNvSpPr>
                <p:nvPr/>
              </p:nvSpPr>
              <p:spPr bwMode="auto">
                <a:xfrm>
                  <a:off x="2062" y="3096"/>
                  <a:ext cx="128" cy="37"/>
                </a:xfrm>
                <a:custGeom>
                  <a:avLst/>
                  <a:gdLst>
                    <a:gd name="T0" fmla="*/ 127 w 128"/>
                    <a:gd name="T1" fmla="*/ 0 h 37"/>
                    <a:gd name="T2" fmla="*/ 115 w 128"/>
                    <a:gd name="T3" fmla="*/ 9 h 37"/>
                    <a:gd name="T4" fmla="*/ 103 w 128"/>
                    <a:gd name="T5" fmla="*/ 17 h 37"/>
                    <a:gd name="T6" fmla="*/ 91 w 128"/>
                    <a:gd name="T7" fmla="*/ 22 h 37"/>
                    <a:gd name="T8" fmla="*/ 80 w 128"/>
                    <a:gd name="T9" fmla="*/ 27 h 37"/>
                    <a:gd name="T10" fmla="*/ 67 w 128"/>
                    <a:gd name="T11" fmla="*/ 30 h 37"/>
                    <a:gd name="T12" fmla="*/ 54 w 128"/>
                    <a:gd name="T13" fmla="*/ 33 h 37"/>
                    <a:gd name="T14" fmla="*/ 42 w 128"/>
                    <a:gd name="T15" fmla="*/ 34 h 37"/>
                    <a:gd name="T16" fmla="*/ 28 w 128"/>
                    <a:gd name="T17" fmla="*/ 35 h 37"/>
                    <a:gd name="T18" fmla="*/ 14 w 128"/>
                    <a:gd name="T19" fmla="*/ 36 h 37"/>
                    <a:gd name="T20" fmla="*/ 0 w 128"/>
                    <a:gd name="T21" fmla="*/ 36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8"/>
                    <a:gd name="T34" fmla="*/ 0 h 37"/>
                    <a:gd name="T35" fmla="*/ 128 w 128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8" h="37">
                      <a:moveTo>
                        <a:pt x="127" y="0"/>
                      </a:moveTo>
                      <a:lnTo>
                        <a:pt x="115" y="9"/>
                      </a:lnTo>
                      <a:lnTo>
                        <a:pt x="103" y="17"/>
                      </a:lnTo>
                      <a:lnTo>
                        <a:pt x="91" y="22"/>
                      </a:lnTo>
                      <a:lnTo>
                        <a:pt x="80" y="27"/>
                      </a:lnTo>
                      <a:lnTo>
                        <a:pt x="67" y="30"/>
                      </a:lnTo>
                      <a:lnTo>
                        <a:pt x="54" y="33"/>
                      </a:lnTo>
                      <a:lnTo>
                        <a:pt x="42" y="34"/>
                      </a:lnTo>
                      <a:lnTo>
                        <a:pt x="28" y="35"/>
                      </a:lnTo>
                      <a:lnTo>
                        <a:pt x="14" y="36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8" name="Freeform 820"/>
                <p:cNvSpPr>
                  <a:spLocks noChangeAspect="1"/>
                </p:cNvSpPr>
                <p:nvPr/>
              </p:nvSpPr>
              <p:spPr bwMode="auto">
                <a:xfrm>
                  <a:off x="2069" y="3060"/>
                  <a:ext cx="134" cy="34"/>
                </a:xfrm>
                <a:custGeom>
                  <a:avLst/>
                  <a:gdLst>
                    <a:gd name="T0" fmla="*/ 133 w 134"/>
                    <a:gd name="T1" fmla="*/ 0 h 34"/>
                    <a:gd name="T2" fmla="*/ 119 w 134"/>
                    <a:gd name="T3" fmla="*/ 6 h 34"/>
                    <a:gd name="T4" fmla="*/ 105 w 134"/>
                    <a:gd name="T5" fmla="*/ 11 h 34"/>
                    <a:gd name="T6" fmla="*/ 93 w 134"/>
                    <a:gd name="T7" fmla="*/ 16 h 34"/>
                    <a:gd name="T8" fmla="*/ 80 w 134"/>
                    <a:gd name="T9" fmla="*/ 21 h 34"/>
                    <a:gd name="T10" fmla="*/ 67 w 134"/>
                    <a:gd name="T11" fmla="*/ 25 h 34"/>
                    <a:gd name="T12" fmla="*/ 55 w 134"/>
                    <a:gd name="T13" fmla="*/ 29 h 34"/>
                    <a:gd name="T14" fmla="*/ 41 w 134"/>
                    <a:gd name="T15" fmla="*/ 31 h 34"/>
                    <a:gd name="T16" fmla="*/ 28 w 134"/>
                    <a:gd name="T17" fmla="*/ 33 h 34"/>
                    <a:gd name="T18" fmla="*/ 14 w 134"/>
                    <a:gd name="T19" fmla="*/ 33 h 34"/>
                    <a:gd name="T20" fmla="*/ 0 w 134"/>
                    <a:gd name="T21" fmla="*/ 32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34"/>
                    <a:gd name="T35" fmla="*/ 134 w 134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34">
                      <a:moveTo>
                        <a:pt x="133" y="0"/>
                      </a:moveTo>
                      <a:lnTo>
                        <a:pt x="119" y="6"/>
                      </a:lnTo>
                      <a:lnTo>
                        <a:pt x="105" y="11"/>
                      </a:lnTo>
                      <a:lnTo>
                        <a:pt x="93" y="16"/>
                      </a:lnTo>
                      <a:lnTo>
                        <a:pt x="80" y="21"/>
                      </a:lnTo>
                      <a:lnTo>
                        <a:pt x="67" y="25"/>
                      </a:lnTo>
                      <a:lnTo>
                        <a:pt x="55" y="29"/>
                      </a:lnTo>
                      <a:lnTo>
                        <a:pt x="41" y="31"/>
                      </a:lnTo>
                      <a:lnTo>
                        <a:pt x="28" y="33"/>
                      </a:lnTo>
                      <a:lnTo>
                        <a:pt x="14" y="33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9" name="Freeform 821"/>
                <p:cNvSpPr>
                  <a:spLocks noChangeAspect="1"/>
                </p:cNvSpPr>
                <p:nvPr/>
              </p:nvSpPr>
              <p:spPr bwMode="auto">
                <a:xfrm>
                  <a:off x="2165" y="2970"/>
                  <a:ext cx="106" cy="51"/>
                </a:xfrm>
                <a:custGeom>
                  <a:avLst/>
                  <a:gdLst>
                    <a:gd name="T0" fmla="*/ 105 w 106"/>
                    <a:gd name="T1" fmla="*/ 0 h 51"/>
                    <a:gd name="T2" fmla="*/ 94 w 106"/>
                    <a:gd name="T3" fmla="*/ 8 h 51"/>
                    <a:gd name="T4" fmla="*/ 84 w 106"/>
                    <a:gd name="T5" fmla="*/ 15 h 51"/>
                    <a:gd name="T6" fmla="*/ 73 w 106"/>
                    <a:gd name="T7" fmla="*/ 22 h 51"/>
                    <a:gd name="T8" fmla="*/ 62 w 106"/>
                    <a:gd name="T9" fmla="*/ 28 h 51"/>
                    <a:gd name="T10" fmla="*/ 51 w 106"/>
                    <a:gd name="T11" fmla="*/ 33 h 51"/>
                    <a:gd name="T12" fmla="*/ 40 w 106"/>
                    <a:gd name="T13" fmla="*/ 38 h 51"/>
                    <a:gd name="T14" fmla="*/ 30 w 106"/>
                    <a:gd name="T15" fmla="*/ 41 h 51"/>
                    <a:gd name="T16" fmla="*/ 19 w 106"/>
                    <a:gd name="T17" fmla="*/ 45 h 51"/>
                    <a:gd name="T18" fmla="*/ 9 w 106"/>
                    <a:gd name="T19" fmla="*/ 48 h 51"/>
                    <a:gd name="T20" fmla="*/ 0 w 106"/>
                    <a:gd name="T21" fmla="*/ 5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6"/>
                    <a:gd name="T34" fmla="*/ 0 h 51"/>
                    <a:gd name="T35" fmla="*/ 106 w 106"/>
                    <a:gd name="T36" fmla="*/ 51 h 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6" h="51">
                      <a:moveTo>
                        <a:pt x="105" y="0"/>
                      </a:moveTo>
                      <a:lnTo>
                        <a:pt x="94" y="8"/>
                      </a:lnTo>
                      <a:lnTo>
                        <a:pt x="84" y="15"/>
                      </a:lnTo>
                      <a:lnTo>
                        <a:pt x="73" y="22"/>
                      </a:lnTo>
                      <a:lnTo>
                        <a:pt x="62" y="28"/>
                      </a:lnTo>
                      <a:lnTo>
                        <a:pt x="51" y="33"/>
                      </a:lnTo>
                      <a:lnTo>
                        <a:pt x="40" y="38"/>
                      </a:lnTo>
                      <a:lnTo>
                        <a:pt x="30" y="41"/>
                      </a:lnTo>
                      <a:lnTo>
                        <a:pt x="19" y="45"/>
                      </a:lnTo>
                      <a:lnTo>
                        <a:pt x="9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0" name="Freeform 822"/>
                <p:cNvSpPr>
                  <a:spLocks noChangeAspect="1"/>
                </p:cNvSpPr>
                <p:nvPr/>
              </p:nvSpPr>
              <p:spPr bwMode="auto">
                <a:xfrm>
                  <a:off x="1891" y="3283"/>
                  <a:ext cx="63" cy="21"/>
                </a:xfrm>
                <a:custGeom>
                  <a:avLst/>
                  <a:gdLst>
                    <a:gd name="T0" fmla="*/ 62 w 63"/>
                    <a:gd name="T1" fmla="*/ 20 h 21"/>
                    <a:gd name="T2" fmla="*/ 54 w 63"/>
                    <a:gd name="T3" fmla="*/ 20 h 21"/>
                    <a:gd name="T4" fmla="*/ 48 w 63"/>
                    <a:gd name="T5" fmla="*/ 20 h 21"/>
                    <a:gd name="T6" fmla="*/ 41 w 63"/>
                    <a:gd name="T7" fmla="*/ 20 h 21"/>
                    <a:gd name="T8" fmla="*/ 34 w 63"/>
                    <a:gd name="T9" fmla="*/ 20 h 21"/>
                    <a:gd name="T10" fmla="*/ 27 w 63"/>
                    <a:gd name="T11" fmla="*/ 19 h 21"/>
                    <a:gd name="T12" fmla="*/ 20 w 63"/>
                    <a:gd name="T13" fmla="*/ 17 h 21"/>
                    <a:gd name="T14" fmla="*/ 14 w 63"/>
                    <a:gd name="T15" fmla="*/ 14 h 21"/>
                    <a:gd name="T16" fmla="*/ 8 w 63"/>
                    <a:gd name="T17" fmla="*/ 10 h 21"/>
                    <a:gd name="T18" fmla="*/ 4 w 63"/>
                    <a:gd name="T19" fmla="*/ 5 h 21"/>
                    <a:gd name="T20" fmla="*/ 0 w 63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21"/>
                    <a:gd name="T35" fmla="*/ 63 w 63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21">
                      <a:moveTo>
                        <a:pt x="62" y="20"/>
                      </a:moveTo>
                      <a:lnTo>
                        <a:pt x="54" y="20"/>
                      </a:lnTo>
                      <a:lnTo>
                        <a:pt x="48" y="20"/>
                      </a:lnTo>
                      <a:lnTo>
                        <a:pt x="41" y="20"/>
                      </a:lnTo>
                      <a:lnTo>
                        <a:pt x="34" y="20"/>
                      </a:lnTo>
                      <a:lnTo>
                        <a:pt x="27" y="19"/>
                      </a:lnTo>
                      <a:lnTo>
                        <a:pt x="20" y="17"/>
                      </a:lnTo>
                      <a:lnTo>
                        <a:pt x="14" y="14"/>
                      </a:lnTo>
                      <a:lnTo>
                        <a:pt x="8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1" name="Freeform 823"/>
                <p:cNvSpPr>
                  <a:spLocks noChangeAspect="1"/>
                </p:cNvSpPr>
                <p:nvPr/>
              </p:nvSpPr>
              <p:spPr bwMode="auto">
                <a:xfrm>
                  <a:off x="2031" y="3156"/>
                  <a:ext cx="81" cy="17"/>
                </a:xfrm>
                <a:custGeom>
                  <a:avLst/>
                  <a:gdLst>
                    <a:gd name="T0" fmla="*/ 0 w 81"/>
                    <a:gd name="T1" fmla="*/ 0 h 17"/>
                    <a:gd name="T2" fmla="*/ 8 w 81"/>
                    <a:gd name="T3" fmla="*/ 0 h 17"/>
                    <a:gd name="T4" fmla="*/ 16 w 81"/>
                    <a:gd name="T5" fmla="*/ 5 h 17"/>
                    <a:gd name="T6" fmla="*/ 24 w 81"/>
                    <a:gd name="T7" fmla="*/ 10 h 17"/>
                    <a:gd name="T8" fmla="*/ 32 w 81"/>
                    <a:gd name="T9" fmla="*/ 10 h 17"/>
                    <a:gd name="T10" fmla="*/ 40 w 81"/>
                    <a:gd name="T11" fmla="*/ 16 h 17"/>
                    <a:gd name="T12" fmla="*/ 48 w 81"/>
                    <a:gd name="T13" fmla="*/ 16 h 17"/>
                    <a:gd name="T14" fmla="*/ 56 w 81"/>
                    <a:gd name="T15" fmla="*/ 16 h 17"/>
                    <a:gd name="T16" fmla="*/ 64 w 81"/>
                    <a:gd name="T17" fmla="*/ 10 h 17"/>
                    <a:gd name="T18" fmla="*/ 71 w 81"/>
                    <a:gd name="T19" fmla="*/ 10 h 17"/>
                    <a:gd name="T20" fmla="*/ 80 w 81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1"/>
                    <a:gd name="T34" fmla="*/ 0 h 17"/>
                    <a:gd name="T35" fmla="*/ 81 w 81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1" h="1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24" y="10"/>
                      </a:lnTo>
                      <a:lnTo>
                        <a:pt x="32" y="10"/>
                      </a:lnTo>
                      <a:lnTo>
                        <a:pt x="40" y="16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64" y="10"/>
                      </a:lnTo>
                      <a:lnTo>
                        <a:pt x="71" y="1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2" name="Freeform 824"/>
                <p:cNvSpPr>
                  <a:spLocks noChangeAspect="1"/>
                </p:cNvSpPr>
                <p:nvPr/>
              </p:nvSpPr>
              <p:spPr bwMode="auto">
                <a:xfrm>
                  <a:off x="1977" y="3193"/>
                  <a:ext cx="82" cy="20"/>
                </a:xfrm>
                <a:custGeom>
                  <a:avLst/>
                  <a:gdLst>
                    <a:gd name="T0" fmla="*/ 0 w 82"/>
                    <a:gd name="T1" fmla="*/ 0 h 20"/>
                    <a:gd name="T2" fmla="*/ 8 w 82"/>
                    <a:gd name="T3" fmla="*/ 4 h 20"/>
                    <a:gd name="T4" fmla="*/ 15 w 82"/>
                    <a:gd name="T5" fmla="*/ 9 h 20"/>
                    <a:gd name="T6" fmla="*/ 22 w 82"/>
                    <a:gd name="T7" fmla="*/ 11 h 20"/>
                    <a:gd name="T8" fmla="*/ 30 w 82"/>
                    <a:gd name="T9" fmla="*/ 13 h 20"/>
                    <a:gd name="T10" fmla="*/ 38 w 82"/>
                    <a:gd name="T11" fmla="*/ 15 h 20"/>
                    <a:gd name="T12" fmla="*/ 47 w 82"/>
                    <a:gd name="T13" fmla="*/ 15 h 20"/>
                    <a:gd name="T14" fmla="*/ 55 w 82"/>
                    <a:gd name="T15" fmla="*/ 16 h 20"/>
                    <a:gd name="T16" fmla="*/ 64 w 82"/>
                    <a:gd name="T17" fmla="*/ 16 h 20"/>
                    <a:gd name="T18" fmla="*/ 72 w 82"/>
                    <a:gd name="T19" fmla="*/ 17 h 20"/>
                    <a:gd name="T20" fmla="*/ 81 w 82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2"/>
                    <a:gd name="T34" fmla="*/ 0 h 20"/>
                    <a:gd name="T35" fmla="*/ 82 w 82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2" h="20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5" y="9"/>
                      </a:lnTo>
                      <a:lnTo>
                        <a:pt x="22" y="11"/>
                      </a:lnTo>
                      <a:lnTo>
                        <a:pt x="30" y="13"/>
                      </a:lnTo>
                      <a:lnTo>
                        <a:pt x="38" y="15"/>
                      </a:lnTo>
                      <a:lnTo>
                        <a:pt x="47" y="15"/>
                      </a:lnTo>
                      <a:lnTo>
                        <a:pt x="55" y="16"/>
                      </a:lnTo>
                      <a:lnTo>
                        <a:pt x="64" y="16"/>
                      </a:lnTo>
                      <a:lnTo>
                        <a:pt x="72" y="17"/>
                      </a:lnTo>
                      <a:lnTo>
                        <a:pt x="81" y="19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3" name="Freeform 825"/>
                <p:cNvSpPr>
                  <a:spLocks noChangeAspect="1"/>
                </p:cNvSpPr>
                <p:nvPr/>
              </p:nvSpPr>
              <p:spPr bwMode="auto">
                <a:xfrm>
                  <a:off x="1935" y="3220"/>
                  <a:ext cx="45" cy="34"/>
                </a:xfrm>
                <a:custGeom>
                  <a:avLst/>
                  <a:gdLst>
                    <a:gd name="T0" fmla="*/ 44 w 45"/>
                    <a:gd name="T1" fmla="*/ 33 h 34"/>
                    <a:gd name="T2" fmla="*/ 40 w 45"/>
                    <a:gd name="T3" fmla="*/ 32 h 34"/>
                    <a:gd name="T4" fmla="*/ 36 w 45"/>
                    <a:gd name="T5" fmla="*/ 31 h 34"/>
                    <a:gd name="T6" fmla="*/ 33 w 45"/>
                    <a:gd name="T7" fmla="*/ 29 h 34"/>
                    <a:gd name="T8" fmla="*/ 28 w 45"/>
                    <a:gd name="T9" fmla="*/ 29 h 34"/>
                    <a:gd name="T10" fmla="*/ 25 w 45"/>
                    <a:gd name="T11" fmla="*/ 26 h 34"/>
                    <a:gd name="T12" fmla="*/ 21 w 45"/>
                    <a:gd name="T13" fmla="*/ 25 h 34"/>
                    <a:gd name="T14" fmla="*/ 18 w 45"/>
                    <a:gd name="T15" fmla="*/ 23 h 34"/>
                    <a:gd name="T16" fmla="*/ 16 w 45"/>
                    <a:gd name="T17" fmla="*/ 20 h 34"/>
                    <a:gd name="T18" fmla="*/ 12 w 45"/>
                    <a:gd name="T19" fmla="*/ 16 h 34"/>
                    <a:gd name="T20" fmla="*/ 11 w 45"/>
                    <a:gd name="T21" fmla="*/ 12 h 34"/>
                    <a:gd name="T22" fmla="*/ 11 w 45"/>
                    <a:gd name="T23" fmla="*/ 12 h 34"/>
                    <a:gd name="T24" fmla="*/ 10 w 45"/>
                    <a:gd name="T25" fmla="*/ 12 h 34"/>
                    <a:gd name="T26" fmla="*/ 9 w 45"/>
                    <a:gd name="T27" fmla="*/ 10 h 34"/>
                    <a:gd name="T28" fmla="*/ 8 w 45"/>
                    <a:gd name="T29" fmla="*/ 9 h 34"/>
                    <a:gd name="T30" fmla="*/ 6 w 45"/>
                    <a:gd name="T31" fmla="*/ 9 h 34"/>
                    <a:gd name="T32" fmla="*/ 4 w 45"/>
                    <a:gd name="T33" fmla="*/ 8 h 34"/>
                    <a:gd name="T34" fmla="*/ 1 w 45"/>
                    <a:gd name="T35" fmla="*/ 6 h 34"/>
                    <a:gd name="T36" fmla="*/ 0 w 45"/>
                    <a:gd name="T37" fmla="*/ 5 h 34"/>
                    <a:gd name="T38" fmla="*/ 0 w 45"/>
                    <a:gd name="T39" fmla="*/ 3 h 34"/>
                    <a:gd name="T40" fmla="*/ 0 w 45"/>
                    <a:gd name="T41" fmla="*/ 1 h 34"/>
                    <a:gd name="T42" fmla="*/ 1 w 45"/>
                    <a:gd name="T43" fmla="*/ 0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5"/>
                    <a:gd name="T67" fmla="*/ 0 h 34"/>
                    <a:gd name="T68" fmla="*/ 45 w 45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5" h="34">
                      <a:moveTo>
                        <a:pt x="44" y="33"/>
                      </a:moveTo>
                      <a:lnTo>
                        <a:pt x="40" y="32"/>
                      </a:lnTo>
                      <a:lnTo>
                        <a:pt x="36" y="31"/>
                      </a:lnTo>
                      <a:lnTo>
                        <a:pt x="33" y="29"/>
                      </a:lnTo>
                      <a:lnTo>
                        <a:pt x="28" y="29"/>
                      </a:lnTo>
                      <a:lnTo>
                        <a:pt x="25" y="26"/>
                      </a:lnTo>
                      <a:lnTo>
                        <a:pt x="21" y="25"/>
                      </a:lnTo>
                      <a:lnTo>
                        <a:pt x="18" y="23"/>
                      </a:lnTo>
                      <a:lnTo>
                        <a:pt x="16" y="20"/>
                      </a:lnTo>
                      <a:lnTo>
                        <a:pt x="12" y="16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4" name="Freeform 826"/>
                <p:cNvSpPr>
                  <a:spLocks noChangeAspect="1"/>
                </p:cNvSpPr>
                <p:nvPr/>
              </p:nvSpPr>
              <p:spPr bwMode="auto">
                <a:xfrm>
                  <a:off x="2014" y="3004"/>
                  <a:ext cx="45" cy="41"/>
                </a:xfrm>
                <a:custGeom>
                  <a:avLst/>
                  <a:gdLst>
                    <a:gd name="T0" fmla="*/ 0 w 45"/>
                    <a:gd name="T1" fmla="*/ 0 h 41"/>
                    <a:gd name="T2" fmla="*/ 0 w 45"/>
                    <a:gd name="T3" fmla="*/ 7 h 41"/>
                    <a:gd name="T4" fmla="*/ 2 w 45"/>
                    <a:gd name="T5" fmla="*/ 12 h 41"/>
                    <a:gd name="T6" fmla="*/ 6 w 45"/>
                    <a:gd name="T7" fmla="*/ 18 h 41"/>
                    <a:gd name="T8" fmla="*/ 9 w 45"/>
                    <a:gd name="T9" fmla="*/ 22 h 41"/>
                    <a:gd name="T10" fmla="*/ 14 w 45"/>
                    <a:gd name="T11" fmla="*/ 27 h 41"/>
                    <a:gd name="T12" fmla="*/ 19 w 45"/>
                    <a:gd name="T13" fmla="*/ 30 h 41"/>
                    <a:gd name="T14" fmla="*/ 26 w 45"/>
                    <a:gd name="T15" fmla="*/ 34 h 41"/>
                    <a:gd name="T16" fmla="*/ 31 w 45"/>
                    <a:gd name="T17" fmla="*/ 37 h 41"/>
                    <a:gd name="T18" fmla="*/ 37 w 45"/>
                    <a:gd name="T19" fmla="*/ 39 h 41"/>
                    <a:gd name="T20" fmla="*/ 44 w 45"/>
                    <a:gd name="T21" fmla="*/ 4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41"/>
                    <a:gd name="T35" fmla="*/ 45 w 45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4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6" y="18"/>
                      </a:lnTo>
                      <a:lnTo>
                        <a:pt x="9" y="22"/>
                      </a:lnTo>
                      <a:lnTo>
                        <a:pt x="14" y="27"/>
                      </a:lnTo>
                      <a:lnTo>
                        <a:pt x="19" y="30"/>
                      </a:lnTo>
                      <a:lnTo>
                        <a:pt x="26" y="34"/>
                      </a:lnTo>
                      <a:lnTo>
                        <a:pt x="31" y="37"/>
                      </a:lnTo>
                      <a:lnTo>
                        <a:pt x="37" y="39"/>
                      </a:lnTo>
                      <a:lnTo>
                        <a:pt x="44" y="4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5" name="Freeform 827"/>
                <p:cNvSpPr>
                  <a:spLocks noChangeAspect="1"/>
                </p:cNvSpPr>
                <p:nvPr/>
              </p:nvSpPr>
              <p:spPr bwMode="auto">
                <a:xfrm>
                  <a:off x="1977" y="3039"/>
                  <a:ext cx="70" cy="53"/>
                </a:xfrm>
                <a:custGeom>
                  <a:avLst/>
                  <a:gdLst>
                    <a:gd name="T0" fmla="*/ 1 w 70"/>
                    <a:gd name="T1" fmla="*/ 0 h 53"/>
                    <a:gd name="T2" fmla="*/ 0 w 70"/>
                    <a:gd name="T3" fmla="*/ 9 h 53"/>
                    <a:gd name="T4" fmla="*/ 2 w 70"/>
                    <a:gd name="T5" fmla="*/ 19 h 53"/>
                    <a:gd name="T6" fmla="*/ 6 w 70"/>
                    <a:gd name="T7" fmla="*/ 27 h 53"/>
                    <a:gd name="T8" fmla="*/ 12 w 70"/>
                    <a:gd name="T9" fmla="*/ 34 h 53"/>
                    <a:gd name="T10" fmla="*/ 20 w 70"/>
                    <a:gd name="T11" fmla="*/ 40 h 53"/>
                    <a:gd name="T12" fmla="*/ 29 w 70"/>
                    <a:gd name="T13" fmla="*/ 44 h 53"/>
                    <a:gd name="T14" fmla="*/ 39 w 70"/>
                    <a:gd name="T15" fmla="*/ 48 h 53"/>
                    <a:gd name="T16" fmla="*/ 49 w 70"/>
                    <a:gd name="T17" fmla="*/ 51 h 53"/>
                    <a:gd name="T18" fmla="*/ 60 w 70"/>
                    <a:gd name="T19" fmla="*/ 52 h 53"/>
                    <a:gd name="T20" fmla="*/ 69 w 70"/>
                    <a:gd name="T21" fmla="*/ 51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53"/>
                    <a:gd name="T35" fmla="*/ 70 w 70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53">
                      <a:moveTo>
                        <a:pt x="1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6" y="27"/>
                      </a:lnTo>
                      <a:lnTo>
                        <a:pt x="12" y="34"/>
                      </a:lnTo>
                      <a:lnTo>
                        <a:pt x="20" y="40"/>
                      </a:lnTo>
                      <a:lnTo>
                        <a:pt x="29" y="44"/>
                      </a:lnTo>
                      <a:lnTo>
                        <a:pt x="39" y="48"/>
                      </a:lnTo>
                      <a:lnTo>
                        <a:pt x="49" y="51"/>
                      </a:lnTo>
                      <a:lnTo>
                        <a:pt x="60" y="52"/>
                      </a:lnTo>
                      <a:lnTo>
                        <a:pt x="69" y="5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6" name="Freeform 828"/>
                <p:cNvSpPr>
                  <a:spLocks noChangeAspect="1"/>
                </p:cNvSpPr>
                <p:nvPr/>
              </p:nvSpPr>
              <p:spPr bwMode="auto">
                <a:xfrm>
                  <a:off x="1962" y="3107"/>
                  <a:ext cx="45" cy="29"/>
                </a:xfrm>
                <a:custGeom>
                  <a:avLst/>
                  <a:gdLst>
                    <a:gd name="T0" fmla="*/ 0 w 45"/>
                    <a:gd name="T1" fmla="*/ 0 h 29"/>
                    <a:gd name="T2" fmla="*/ 0 w 45"/>
                    <a:gd name="T3" fmla="*/ 6 h 29"/>
                    <a:gd name="T4" fmla="*/ 2 w 45"/>
                    <a:gd name="T5" fmla="*/ 10 h 29"/>
                    <a:gd name="T6" fmla="*/ 6 w 45"/>
                    <a:gd name="T7" fmla="*/ 15 h 29"/>
                    <a:gd name="T8" fmla="*/ 11 w 45"/>
                    <a:gd name="T9" fmla="*/ 18 h 29"/>
                    <a:gd name="T10" fmla="*/ 15 w 45"/>
                    <a:gd name="T11" fmla="*/ 21 h 29"/>
                    <a:gd name="T12" fmla="*/ 20 w 45"/>
                    <a:gd name="T13" fmla="*/ 23 h 29"/>
                    <a:gd name="T14" fmla="*/ 26 w 45"/>
                    <a:gd name="T15" fmla="*/ 25 h 29"/>
                    <a:gd name="T16" fmla="*/ 32 w 45"/>
                    <a:gd name="T17" fmla="*/ 26 h 29"/>
                    <a:gd name="T18" fmla="*/ 37 w 45"/>
                    <a:gd name="T19" fmla="*/ 28 h 29"/>
                    <a:gd name="T20" fmla="*/ 44 w 45"/>
                    <a:gd name="T21" fmla="*/ 28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29"/>
                    <a:gd name="T35" fmla="*/ 45 w 45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2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5"/>
                      </a:lnTo>
                      <a:lnTo>
                        <a:pt x="11" y="18"/>
                      </a:lnTo>
                      <a:lnTo>
                        <a:pt x="15" y="21"/>
                      </a:lnTo>
                      <a:lnTo>
                        <a:pt x="20" y="23"/>
                      </a:lnTo>
                      <a:lnTo>
                        <a:pt x="26" y="25"/>
                      </a:lnTo>
                      <a:lnTo>
                        <a:pt x="32" y="26"/>
                      </a:lnTo>
                      <a:lnTo>
                        <a:pt x="37" y="28"/>
                      </a:lnTo>
                      <a:lnTo>
                        <a:pt x="44" y="28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7" name="Freeform 829"/>
                <p:cNvSpPr>
                  <a:spLocks noChangeAspect="1"/>
                </p:cNvSpPr>
                <p:nvPr/>
              </p:nvSpPr>
              <p:spPr bwMode="auto">
                <a:xfrm>
                  <a:off x="1965" y="3139"/>
                  <a:ext cx="35" cy="17"/>
                </a:xfrm>
                <a:custGeom>
                  <a:avLst/>
                  <a:gdLst>
                    <a:gd name="T0" fmla="*/ 0 w 35"/>
                    <a:gd name="T1" fmla="*/ 0 h 17"/>
                    <a:gd name="T2" fmla="*/ 2 w 35"/>
                    <a:gd name="T3" fmla="*/ 4 h 17"/>
                    <a:gd name="T4" fmla="*/ 5 w 35"/>
                    <a:gd name="T5" fmla="*/ 7 h 17"/>
                    <a:gd name="T6" fmla="*/ 8 w 35"/>
                    <a:gd name="T7" fmla="*/ 9 h 17"/>
                    <a:gd name="T8" fmla="*/ 11 w 35"/>
                    <a:gd name="T9" fmla="*/ 11 h 17"/>
                    <a:gd name="T10" fmla="*/ 15 w 35"/>
                    <a:gd name="T11" fmla="*/ 12 h 17"/>
                    <a:gd name="T12" fmla="*/ 19 w 35"/>
                    <a:gd name="T13" fmla="*/ 12 h 17"/>
                    <a:gd name="T14" fmla="*/ 23 w 35"/>
                    <a:gd name="T15" fmla="*/ 13 h 17"/>
                    <a:gd name="T16" fmla="*/ 26 w 35"/>
                    <a:gd name="T17" fmla="*/ 13 h 17"/>
                    <a:gd name="T18" fmla="*/ 31 w 35"/>
                    <a:gd name="T19" fmla="*/ 14 h 17"/>
                    <a:gd name="T20" fmla="*/ 34 w 3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17"/>
                    <a:gd name="T35" fmla="*/ 35 w 3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17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8" y="9"/>
                      </a:lnTo>
                      <a:lnTo>
                        <a:pt x="11" y="11"/>
                      </a:lnTo>
                      <a:lnTo>
                        <a:pt x="15" y="12"/>
                      </a:lnTo>
                      <a:lnTo>
                        <a:pt x="19" y="12"/>
                      </a:lnTo>
                      <a:lnTo>
                        <a:pt x="23" y="13"/>
                      </a:lnTo>
                      <a:lnTo>
                        <a:pt x="26" y="13"/>
                      </a:lnTo>
                      <a:lnTo>
                        <a:pt x="31" y="14"/>
                      </a:lnTo>
                      <a:lnTo>
                        <a:pt x="34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8" name="Freeform 830"/>
                <p:cNvSpPr>
                  <a:spLocks noChangeAspect="1"/>
                </p:cNvSpPr>
                <p:nvPr/>
              </p:nvSpPr>
              <p:spPr bwMode="auto">
                <a:xfrm>
                  <a:off x="1952" y="3157"/>
                  <a:ext cx="20" cy="22"/>
                </a:xfrm>
                <a:custGeom>
                  <a:avLst/>
                  <a:gdLst>
                    <a:gd name="T0" fmla="*/ 0 w 20"/>
                    <a:gd name="T1" fmla="*/ 0 h 22"/>
                    <a:gd name="T2" fmla="*/ 0 w 20"/>
                    <a:gd name="T3" fmla="*/ 4 h 22"/>
                    <a:gd name="T4" fmla="*/ 1 w 20"/>
                    <a:gd name="T5" fmla="*/ 8 h 22"/>
                    <a:gd name="T6" fmla="*/ 2 w 20"/>
                    <a:gd name="T7" fmla="*/ 10 h 22"/>
                    <a:gd name="T8" fmla="*/ 4 w 20"/>
                    <a:gd name="T9" fmla="*/ 13 h 22"/>
                    <a:gd name="T10" fmla="*/ 6 w 20"/>
                    <a:gd name="T11" fmla="*/ 14 h 22"/>
                    <a:gd name="T12" fmla="*/ 8 w 20"/>
                    <a:gd name="T13" fmla="*/ 17 h 22"/>
                    <a:gd name="T14" fmla="*/ 10 w 20"/>
                    <a:gd name="T15" fmla="*/ 18 h 22"/>
                    <a:gd name="T16" fmla="*/ 12 w 20"/>
                    <a:gd name="T17" fmla="*/ 19 h 22"/>
                    <a:gd name="T18" fmla="*/ 16 w 20"/>
                    <a:gd name="T19" fmla="*/ 21 h 22"/>
                    <a:gd name="T20" fmla="*/ 19 w 20"/>
                    <a:gd name="T21" fmla="*/ 2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2"/>
                    <a:gd name="T35" fmla="*/ 20 w 20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2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8" y="17"/>
                      </a:lnTo>
                      <a:lnTo>
                        <a:pt x="10" y="18"/>
                      </a:lnTo>
                      <a:lnTo>
                        <a:pt x="12" y="19"/>
                      </a:lnTo>
                      <a:lnTo>
                        <a:pt x="16" y="21"/>
                      </a:lnTo>
                      <a:lnTo>
                        <a:pt x="19" y="2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9" name="Freeform 831"/>
                <p:cNvSpPr>
                  <a:spLocks noChangeAspect="1"/>
                </p:cNvSpPr>
                <p:nvPr/>
              </p:nvSpPr>
              <p:spPr bwMode="auto">
                <a:xfrm>
                  <a:off x="1943" y="3191"/>
                  <a:ext cx="17" cy="17"/>
                </a:xfrm>
                <a:custGeom>
                  <a:avLst/>
                  <a:gdLst>
                    <a:gd name="T0" fmla="*/ 1 w 17"/>
                    <a:gd name="T1" fmla="*/ 0 h 17"/>
                    <a:gd name="T2" fmla="*/ 0 w 17"/>
                    <a:gd name="T3" fmla="*/ 2 h 17"/>
                    <a:gd name="T4" fmla="*/ 0 w 17"/>
                    <a:gd name="T5" fmla="*/ 4 h 17"/>
                    <a:gd name="T6" fmla="*/ 1 w 17"/>
                    <a:gd name="T7" fmla="*/ 6 h 17"/>
                    <a:gd name="T8" fmla="*/ 2 w 17"/>
                    <a:gd name="T9" fmla="*/ 8 h 17"/>
                    <a:gd name="T10" fmla="*/ 4 w 17"/>
                    <a:gd name="T11" fmla="*/ 9 h 17"/>
                    <a:gd name="T12" fmla="*/ 6 w 17"/>
                    <a:gd name="T13" fmla="*/ 11 h 17"/>
                    <a:gd name="T14" fmla="*/ 9 w 17"/>
                    <a:gd name="T15" fmla="*/ 12 h 17"/>
                    <a:gd name="T16" fmla="*/ 12 w 17"/>
                    <a:gd name="T17" fmla="*/ 14 h 17"/>
                    <a:gd name="T18" fmla="*/ 14 w 17"/>
                    <a:gd name="T19" fmla="*/ 14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6" y="11"/>
                      </a:lnTo>
                      <a:lnTo>
                        <a:pt x="9" y="12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0" name="Freeform 832"/>
                <p:cNvSpPr>
                  <a:spLocks noChangeAspect="1"/>
                </p:cNvSpPr>
                <p:nvPr/>
              </p:nvSpPr>
              <p:spPr bwMode="auto">
                <a:xfrm>
                  <a:off x="2111" y="2956"/>
                  <a:ext cx="55" cy="23"/>
                </a:xfrm>
                <a:custGeom>
                  <a:avLst/>
                  <a:gdLst>
                    <a:gd name="T0" fmla="*/ 54 w 55"/>
                    <a:gd name="T1" fmla="*/ 0 h 23"/>
                    <a:gd name="T2" fmla="*/ 49 w 55"/>
                    <a:gd name="T3" fmla="*/ 4 h 23"/>
                    <a:gd name="T4" fmla="*/ 45 w 55"/>
                    <a:gd name="T5" fmla="*/ 7 h 23"/>
                    <a:gd name="T6" fmla="*/ 39 w 55"/>
                    <a:gd name="T7" fmla="*/ 10 h 23"/>
                    <a:gd name="T8" fmla="*/ 35 w 55"/>
                    <a:gd name="T9" fmla="*/ 14 h 23"/>
                    <a:gd name="T10" fmla="*/ 28 w 55"/>
                    <a:gd name="T11" fmla="*/ 14 h 23"/>
                    <a:gd name="T12" fmla="*/ 23 w 55"/>
                    <a:gd name="T13" fmla="*/ 16 h 23"/>
                    <a:gd name="T14" fmla="*/ 17 w 55"/>
                    <a:gd name="T15" fmla="*/ 18 h 23"/>
                    <a:gd name="T16" fmla="*/ 11 w 55"/>
                    <a:gd name="T17" fmla="*/ 19 h 23"/>
                    <a:gd name="T18" fmla="*/ 5 w 55"/>
                    <a:gd name="T19" fmla="*/ 20 h 23"/>
                    <a:gd name="T20" fmla="*/ 0 w 55"/>
                    <a:gd name="T21" fmla="*/ 22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23"/>
                    <a:gd name="T35" fmla="*/ 55 w 55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23">
                      <a:moveTo>
                        <a:pt x="54" y="0"/>
                      </a:moveTo>
                      <a:lnTo>
                        <a:pt x="49" y="4"/>
                      </a:lnTo>
                      <a:lnTo>
                        <a:pt x="45" y="7"/>
                      </a:lnTo>
                      <a:lnTo>
                        <a:pt x="39" y="10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3" y="16"/>
                      </a:lnTo>
                      <a:lnTo>
                        <a:pt x="17" y="18"/>
                      </a:lnTo>
                      <a:lnTo>
                        <a:pt x="11" y="19"/>
                      </a:lnTo>
                      <a:lnTo>
                        <a:pt x="5" y="2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1" name="Freeform 833"/>
                <p:cNvSpPr>
                  <a:spLocks noChangeAspect="1"/>
                </p:cNvSpPr>
                <p:nvPr/>
              </p:nvSpPr>
              <p:spPr bwMode="auto">
                <a:xfrm>
                  <a:off x="1831" y="2753"/>
                  <a:ext cx="300" cy="540"/>
                </a:xfrm>
                <a:custGeom>
                  <a:avLst/>
                  <a:gdLst>
                    <a:gd name="T0" fmla="*/ 34 w 300"/>
                    <a:gd name="T1" fmla="*/ 539 h 540"/>
                    <a:gd name="T2" fmla="*/ 42 w 300"/>
                    <a:gd name="T3" fmla="*/ 530 h 540"/>
                    <a:gd name="T4" fmla="*/ 51 w 300"/>
                    <a:gd name="T5" fmla="*/ 520 h 540"/>
                    <a:gd name="T6" fmla="*/ 59 w 300"/>
                    <a:gd name="T7" fmla="*/ 510 h 540"/>
                    <a:gd name="T8" fmla="*/ 69 w 300"/>
                    <a:gd name="T9" fmla="*/ 499 h 540"/>
                    <a:gd name="T10" fmla="*/ 77 w 300"/>
                    <a:gd name="T11" fmla="*/ 489 h 540"/>
                    <a:gd name="T12" fmla="*/ 85 w 300"/>
                    <a:gd name="T13" fmla="*/ 479 h 540"/>
                    <a:gd name="T14" fmla="*/ 93 w 300"/>
                    <a:gd name="T15" fmla="*/ 470 h 540"/>
                    <a:gd name="T16" fmla="*/ 99 w 300"/>
                    <a:gd name="T17" fmla="*/ 461 h 540"/>
                    <a:gd name="T18" fmla="*/ 105 w 300"/>
                    <a:gd name="T19" fmla="*/ 453 h 540"/>
                    <a:gd name="T20" fmla="*/ 108 w 300"/>
                    <a:gd name="T21" fmla="*/ 447 h 540"/>
                    <a:gd name="T22" fmla="*/ 108 w 300"/>
                    <a:gd name="T23" fmla="*/ 447 h 540"/>
                    <a:gd name="T24" fmla="*/ 112 w 300"/>
                    <a:gd name="T25" fmla="*/ 438 h 540"/>
                    <a:gd name="T26" fmla="*/ 114 w 300"/>
                    <a:gd name="T27" fmla="*/ 428 h 540"/>
                    <a:gd name="T28" fmla="*/ 117 w 300"/>
                    <a:gd name="T29" fmla="*/ 416 h 540"/>
                    <a:gd name="T30" fmla="*/ 119 w 300"/>
                    <a:gd name="T31" fmla="*/ 404 h 540"/>
                    <a:gd name="T32" fmla="*/ 122 w 300"/>
                    <a:gd name="T33" fmla="*/ 390 h 540"/>
                    <a:gd name="T34" fmla="*/ 126 w 300"/>
                    <a:gd name="T35" fmla="*/ 376 h 540"/>
                    <a:gd name="T36" fmla="*/ 132 w 300"/>
                    <a:gd name="T37" fmla="*/ 361 h 540"/>
                    <a:gd name="T38" fmla="*/ 139 w 300"/>
                    <a:gd name="T39" fmla="*/ 346 h 540"/>
                    <a:gd name="T40" fmla="*/ 149 w 300"/>
                    <a:gd name="T41" fmla="*/ 332 h 540"/>
                    <a:gd name="T42" fmla="*/ 162 w 300"/>
                    <a:gd name="T43" fmla="*/ 319 h 540"/>
                    <a:gd name="T44" fmla="*/ 162 w 300"/>
                    <a:gd name="T45" fmla="*/ 319 h 540"/>
                    <a:gd name="T46" fmla="*/ 180 w 300"/>
                    <a:gd name="T47" fmla="*/ 297 h 540"/>
                    <a:gd name="T48" fmla="*/ 196 w 300"/>
                    <a:gd name="T49" fmla="*/ 269 h 540"/>
                    <a:gd name="T50" fmla="*/ 210 w 300"/>
                    <a:gd name="T51" fmla="*/ 237 h 540"/>
                    <a:gd name="T52" fmla="*/ 222 w 300"/>
                    <a:gd name="T53" fmla="*/ 202 h 540"/>
                    <a:gd name="T54" fmla="*/ 234 w 300"/>
                    <a:gd name="T55" fmla="*/ 165 h 540"/>
                    <a:gd name="T56" fmla="*/ 244 w 300"/>
                    <a:gd name="T57" fmla="*/ 127 h 540"/>
                    <a:gd name="T58" fmla="*/ 256 w 300"/>
                    <a:gd name="T59" fmla="*/ 91 h 540"/>
                    <a:gd name="T60" fmla="*/ 269 w 300"/>
                    <a:gd name="T61" fmla="*/ 57 h 540"/>
                    <a:gd name="T62" fmla="*/ 282 w 300"/>
                    <a:gd name="T63" fmla="*/ 27 h 540"/>
                    <a:gd name="T64" fmla="*/ 299 w 300"/>
                    <a:gd name="T65" fmla="*/ 2 h 540"/>
                    <a:gd name="T66" fmla="*/ 299 w 300"/>
                    <a:gd name="T67" fmla="*/ 2 h 540"/>
                    <a:gd name="T68" fmla="*/ 272 w 300"/>
                    <a:gd name="T69" fmla="*/ 0 h 540"/>
                    <a:gd name="T70" fmla="*/ 250 w 300"/>
                    <a:gd name="T71" fmla="*/ 15 h 540"/>
                    <a:gd name="T72" fmla="*/ 230 w 300"/>
                    <a:gd name="T73" fmla="*/ 42 h 540"/>
                    <a:gd name="T74" fmla="*/ 211 w 300"/>
                    <a:gd name="T75" fmla="*/ 78 h 540"/>
                    <a:gd name="T76" fmla="*/ 193 w 300"/>
                    <a:gd name="T77" fmla="*/ 118 h 540"/>
                    <a:gd name="T78" fmla="*/ 175 w 300"/>
                    <a:gd name="T79" fmla="*/ 159 h 540"/>
                    <a:gd name="T80" fmla="*/ 156 w 300"/>
                    <a:gd name="T81" fmla="*/ 197 h 540"/>
                    <a:gd name="T82" fmla="*/ 135 w 300"/>
                    <a:gd name="T83" fmla="*/ 228 h 540"/>
                    <a:gd name="T84" fmla="*/ 111 w 300"/>
                    <a:gd name="T85" fmla="*/ 249 h 540"/>
                    <a:gd name="T86" fmla="*/ 85 w 300"/>
                    <a:gd name="T87" fmla="*/ 253 h 540"/>
                    <a:gd name="T88" fmla="*/ 85 w 300"/>
                    <a:gd name="T89" fmla="*/ 253 h 540"/>
                    <a:gd name="T90" fmla="*/ 67 w 300"/>
                    <a:gd name="T91" fmla="*/ 254 h 540"/>
                    <a:gd name="T92" fmla="*/ 52 w 300"/>
                    <a:gd name="T93" fmla="*/ 259 h 540"/>
                    <a:gd name="T94" fmla="*/ 39 w 300"/>
                    <a:gd name="T95" fmla="*/ 269 h 540"/>
                    <a:gd name="T96" fmla="*/ 29 w 300"/>
                    <a:gd name="T97" fmla="*/ 281 h 540"/>
                    <a:gd name="T98" fmla="*/ 22 w 300"/>
                    <a:gd name="T99" fmla="*/ 296 h 540"/>
                    <a:gd name="T100" fmla="*/ 15 w 300"/>
                    <a:gd name="T101" fmla="*/ 314 h 540"/>
                    <a:gd name="T102" fmla="*/ 10 w 300"/>
                    <a:gd name="T103" fmla="*/ 332 h 540"/>
                    <a:gd name="T104" fmla="*/ 6 w 300"/>
                    <a:gd name="T105" fmla="*/ 350 h 540"/>
                    <a:gd name="T106" fmla="*/ 2 w 300"/>
                    <a:gd name="T107" fmla="*/ 368 h 540"/>
                    <a:gd name="T108" fmla="*/ 0 w 300"/>
                    <a:gd name="T109" fmla="*/ 385 h 540"/>
                    <a:gd name="T110" fmla="*/ 34 w 300"/>
                    <a:gd name="T111" fmla="*/ 539 h 5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00"/>
                    <a:gd name="T169" fmla="*/ 0 h 540"/>
                    <a:gd name="T170" fmla="*/ 300 w 300"/>
                    <a:gd name="T171" fmla="*/ 540 h 5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00" h="540">
                      <a:moveTo>
                        <a:pt x="34" y="539"/>
                      </a:moveTo>
                      <a:lnTo>
                        <a:pt x="42" y="530"/>
                      </a:lnTo>
                      <a:lnTo>
                        <a:pt x="51" y="520"/>
                      </a:lnTo>
                      <a:lnTo>
                        <a:pt x="59" y="510"/>
                      </a:lnTo>
                      <a:lnTo>
                        <a:pt x="69" y="499"/>
                      </a:lnTo>
                      <a:lnTo>
                        <a:pt x="77" y="489"/>
                      </a:lnTo>
                      <a:lnTo>
                        <a:pt x="85" y="479"/>
                      </a:lnTo>
                      <a:lnTo>
                        <a:pt x="93" y="470"/>
                      </a:lnTo>
                      <a:lnTo>
                        <a:pt x="99" y="461"/>
                      </a:lnTo>
                      <a:lnTo>
                        <a:pt x="105" y="453"/>
                      </a:lnTo>
                      <a:lnTo>
                        <a:pt x="108" y="447"/>
                      </a:lnTo>
                      <a:lnTo>
                        <a:pt x="112" y="438"/>
                      </a:lnTo>
                      <a:lnTo>
                        <a:pt x="114" y="428"/>
                      </a:lnTo>
                      <a:lnTo>
                        <a:pt x="117" y="416"/>
                      </a:lnTo>
                      <a:lnTo>
                        <a:pt x="119" y="404"/>
                      </a:lnTo>
                      <a:lnTo>
                        <a:pt x="122" y="390"/>
                      </a:lnTo>
                      <a:lnTo>
                        <a:pt x="126" y="376"/>
                      </a:lnTo>
                      <a:lnTo>
                        <a:pt x="132" y="361"/>
                      </a:lnTo>
                      <a:lnTo>
                        <a:pt x="139" y="346"/>
                      </a:lnTo>
                      <a:lnTo>
                        <a:pt x="149" y="332"/>
                      </a:lnTo>
                      <a:lnTo>
                        <a:pt x="162" y="319"/>
                      </a:lnTo>
                      <a:lnTo>
                        <a:pt x="180" y="297"/>
                      </a:lnTo>
                      <a:lnTo>
                        <a:pt x="196" y="269"/>
                      </a:lnTo>
                      <a:lnTo>
                        <a:pt x="210" y="237"/>
                      </a:lnTo>
                      <a:lnTo>
                        <a:pt x="222" y="202"/>
                      </a:lnTo>
                      <a:lnTo>
                        <a:pt x="234" y="165"/>
                      </a:lnTo>
                      <a:lnTo>
                        <a:pt x="244" y="127"/>
                      </a:lnTo>
                      <a:lnTo>
                        <a:pt x="256" y="91"/>
                      </a:lnTo>
                      <a:lnTo>
                        <a:pt x="269" y="57"/>
                      </a:lnTo>
                      <a:lnTo>
                        <a:pt x="282" y="27"/>
                      </a:lnTo>
                      <a:lnTo>
                        <a:pt x="299" y="2"/>
                      </a:lnTo>
                      <a:lnTo>
                        <a:pt x="272" y="0"/>
                      </a:lnTo>
                      <a:lnTo>
                        <a:pt x="250" y="15"/>
                      </a:lnTo>
                      <a:lnTo>
                        <a:pt x="230" y="42"/>
                      </a:lnTo>
                      <a:lnTo>
                        <a:pt x="211" y="78"/>
                      </a:lnTo>
                      <a:lnTo>
                        <a:pt x="193" y="118"/>
                      </a:lnTo>
                      <a:lnTo>
                        <a:pt x="175" y="159"/>
                      </a:lnTo>
                      <a:lnTo>
                        <a:pt x="156" y="197"/>
                      </a:lnTo>
                      <a:lnTo>
                        <a:pt x="135" y="228"/>
                      </a:lnTo>
                      <a:lnTo>
                        <a:pt x="111" y="249"/>
                      </a:lnTo>
                      <a:lnTo>
                        <a:pt x="85" y="253"/>
                      </a:lnTo>
                      <a:lnTo>
                        <a:pt x="67" y="254"/>
                      </a:lnTo>
                      <a:lnTo>
                        <a:pt x="52" y="259"/>
                      </a:lnTo>
                      <a:lnTo>
                        <a:pt x="39" y="269"/>
                      </a:lnTo>
                      <a:lnTo>
                        <a:pt x="29" y="281"/>
                      </a:lnTo>
                      <a:lnTo>
                        <a:pt x="22" y="296"/>
                      </a:lnTo>
                      <a:lnTo>
                        <a:pt x="15" y="314"/>
                      </a:lnTo>
                      <a:lnTo>
                        <a:pt x="10" y="332"/>
                      </a:lnTo>
                      <a:lnTo>
                        <a:pt x="6" y="350"/>
                      </a:lnTo>
                      <a:lnTo>
                        <a:pt x="2" y="368"/>
                      </a:lnTo>
                      <a:lnTo>
                        <a:pt x="0" y="385"/>
                      </a:lnTo>
                      <a:lnTo>
                        <a:pt x="34" y="5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2" name="Freeform 834"/>
                <p:cNvSpPr>
                  <a:spLocks noChangeAspect="1"/>
                </p:cNvSpPr>
                <p:nvPr/>
              </p:nvSpPr>
              <p:spPr bwMode="auto">
                <a:xfrm>
                  <a:off x="1946" y="2756"/>
                  <a:ext cx="318" cy="283"/>
                </a:xfrm>
                <a:custGeom>
                  <a:avLst/>
                  <a:gdLst>
                    <a:gd name="T0" fmla="*/ 277 w 318"/>
                    <a:gd name="T1" fmla="*/ 106 h 283"/>
                    <a:gd name="T2" fmla="*/ 264 w 318"/>
                    <a:gd name="T3" fmla="*/ 77 h 283"/>
                    <a:gd name="T4" fmla="*/ 244 w 318"/>
                    <a:gd name="T5" fmla="*/ 52 h 283"/>
                    <a:gd name="T6" fmla="*/ 220 w 318"/>
                    <a:gd name="T7" fmla="*/ 30 h 283"/>
                    <a:gd name="T8" fmla="*/ 195 w 318"/>
                    <a:gd name="T9" fmla="*/ 9 h 283"/>
                    <a:gd name="T10" fmla="*/ 183 w 318"/>
                    <a:gd name="T11" fmla="*/ 0 h 283"/>
                    <a:gd name="T12" fmla="*/ 135 w 318"/>
                    <a:gd name="T13" fmla="*/ 20 h 283"/>
                    <a:gd name="T14" fmla="*/ 97 w 318"/>
                    <a:gd name="T15" fmla="*/ 52 h 283"/>
                    <a:gd name="T16" fmla="*/ 63 w 318"/>
                    <a:gd name="T17" fmla="*/ 90 h 283"/>
                    <a:gd name="T18" fmla="*/ 35 w 318"/>
                    <a:gd name="T19" fmla="*/ 134 h 283"/>
                    <a:gd name="T20" fmla="*/ 9 w 318"/>
                    <a:gd name="T21" fmla="*/ 179 h 283"/>
                    <a:gd name="T22" fmla="*/ 6 w 318"/>
                    <a:gd name="T23" fmla="*/ 185 h 283"/>
                    <a:gd name="T24" fmla="*/ 0 w 318"/>
                    <a:gd name="T25" fmla="*/ 200 h 283"/>
                    <a:gd name="T26" fmla="*/ 0 w 318"/>
                    <a:gd name="T27" fmla="*/ 217 h 283"/>
                    <a:gd name="T28" fmla="*/ 0 w 318"/>
                    <a:gd name="T29" fmla="*/ 234 h 283"/>
                    <a:gd name="T30" fmla="*/ 4 w 318"/>
                    <a:gd name="T31" fmla="*/ 250 h 283"/>
                    <a:gd name="T32" fmla="*/ 5 w 318"/>
                    <a:gd name="T33" fmla="*/ 282 h 283"/>
                    <a:gd name="T34" fmla="*/ 12 w 318"/>
                    <a:gd name="T35" fmla="*/ 273 h 283"/>
                    <a:gd name="T36" fmla="*/ 26 w 318"/>
                    <a:gd name="T37" fmla="*/ 262 h 283"/>
                    <a:gd name="T38" fmla="*/ 38 w 318"/>
                    <a:gd name="T39" fmla="*/ 256 h 283"/>
                    <a:gd name="T40" fmla="*/ 51 w 318"/>
                    <a:gd name="T41" fmla="*/ 253 h 283"/>
                    <a:gd name="T42" fmla="*/ 66 w 318"/>
                    <a:gd name="T43" fmla="*/ 248 h 283"/>
                    <a:gd name="T44" fmla="*/ 77 w 318"/>
                    <a:gd name="T45" fmla="*/ 244 h 283"/>
                    <a:gd name="T46" fmla="*/ 94 w 318"/>
                    <a:gd name="T47" fmla="*/ 227 h 283"/>
                    <a:gd name="T48" fmla="*/ 109 w 318"/>
                    <a:gd name="T49" fmla="*/ 200 h 283"/>
                    <a:gd name="T50" fmla="*/ 129 w 318"/>
                    <a:gd name="T51" fmla="*/ 174 h 283"/>
                    <a:gd name="T52" fmla="*/ 159 w 318"/>
                    <a:gd name="T53" fmla="*/ 159 h 283"/>
                    <a:gd name="T54" fmla="*/ 206 w 318"/>
                    <a:gd name="T55" fmla="*/ 164 h 283"/>
                    <a:gd name="T56" fmla="*/ 207 w 318"/>
                    <a:gd name="T57" fmla="*/ 165 h 283"/>
                    <a:gd name="T58" fmla="*/ 210 w 318"/>
                    <a:gd name="T59" fmla="*/ 173 h 283"/>
                    <a:gd name="T60" fmla="*/ 214 w 318"/>
                    <a:gd name="T61" fmla="*/ 185 h 283"/>
                    <a:gd name="T62" fmla="*/ 217 w 318"/>
                    <a:gd name="T63" fmla="*/ 198 h 283"/>
                    <a:gd name="T64" fmla="*/ 226 w 318"/>
                    <a:gd name="T65" fmla="*/ 209 h 283"/>
                    <a:gd name="T66" fmla="*/ 231 w 318"/>
                    <a:gd name="T67" fmla="*/ 214 h 283"/>
                    <a:gd name="T68" fmla="*/ 248 w 318"/>
                    <a:gd name="T69" fmla="*/ 221 h 283"/>
                    <a:gd name="T70" fmla="*/ 268 w 318"/>
                    <a:gd name="T71" fmla="*/ 225 h 283"/>
                    <a:gd name="T72" fmla="*/ 288 w 318"/>
                    <a:gd name="T73" fmla="*/ 225 h 283"/>
                    <a:gd name="T74" fmla="*/ 305 w 318"/>
                    <a:gd name="T75" fmla="*/ 225 h 283"/>
                    <a:gd name="T76" fmla="*/ 317 w 318"/>
                    <a:gd name="T77" fmla="*/ 223 h 28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8"/>
                    <a:gd name="T118" fmla="*/ 0 h 283"/>
                    <a:gd name="T119" fmla="*/ 318 w 318"/>
                    <a:gd name="T120" fmla="*/ 283 h 28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8" h="283">
                      <a:moveTo>
                        <a:pt x="279" y="122"/>
                      </a:moveTo>
                      <a:lnTo>
                        <a:pt x="277" y="106"/>
                      </a:lnTo>
                      <a:lnTo>
                        <a:pt x="271" y="90"/>
                      </a:lnTo>
                      <a:lnTo>
                        <a:pt x="264" y="77"/>
                      </a:lnTo>
                      <a:lnTo>
                        <a:pt x="255" y="63"/>
                      </a:lnTo>
                      <a:lnTo>
                        <a:pt x="244" y="52"/>
                      </a:lnTo>
                      <a:lnTo>
                        <a:pt x="233" y="40"/>
                      </a:lnTo>
                      <a:lnTo>
                        <a:pt x="220" y="30"/>
                      </a:lnTo>
                      <a:lnTo>
                        <a:pt x="208" y="19"/>
                      </a:lnTo>
                      <a:lnTo>
                        <a:pt x="195" y="9"/>
                      </a:lnTo>
                      <a:lnTo>
                        <a:pt x="183" y="0"/>
                      </a:lnTo>
                      <a:lnTo>
                        <a:pt x="158" y="9"/>
                      </a:lnTo>
                      <a:lnTo>
                        <a:pt x="135" y="20"/>
                      </a:lnTo>
                      <a:lnTo>
                        <a:pt x="115" y="36"/>
                      </a:lnTo>
                      <a:lnTo>
                        <a:pt x="97" y="52"/>
                      </a:lnTo>
                      <a:lnTo>
                        <a:pt x="80" y="71"/>
                      </a:lnTo>
                      <a:lnTo>
                        <a:pt x="63" y="90"/>
                      </a:lnTo>
                      <a:lnTo>
                        <a:pt x="49" y="112"/>
                      </a:lnTo>
                      <a:lnTo>
                        <a:pt x="35" y="134"/>
                      </a:lnTo>
                      <a:lnTo>
                        <a:pt x="21" y="156"/>
                      </a:lnTo>
                      <a:lnTo>
                        <a:pt x="9" y="179"/>
                      </a:lnTo>
                      <a:lnTo>
                        <a:pt x="6" y="185"/>
                      </a:lnTo>
                      <a:lnTo>
                        <a:pt x="3" y="193"/>
                      </a:lnTo>
                      <a:lnTo>
                        <a:pt x="0" y="200"/>
                      </a:lnTo>
                      <a:lnTo>
                        <a:pt x="0" y="209"/>
                      </a:lnTo>
                      <a:lnTo>
                        <a:pt x="0" y="217"/>
                      </a:lnTo>
                      <a:lnTo>
                        <a:pt x="0" y="225"/>
                      </a:lnTo>
                      <a:lnTo>
                        <a:pt x="0" y="234"/>
                      </a:lnTo>
                      <a:lnTo>
                        <a:pt x="2" y="242"/>
                      </a:lnTo>
                      <a:lnTo>
                        <a:pt x="4" y="250"/>
                      </a:lnTo>
                      <a:lnTo>
                        <a:pt x="7" y="257"/>
                      </a:lnTo>
                      <a:lnTo>
                        <a:pt x="5" y="282"/>
                      </a:lnTo>
                      <a:lnTo>
                        <a:pt x="12" y="273"/>
                      </a:lnTo>
                      <a:lnTo>
                        <a:pt x="19" y="266"/>
                      </a:lnTo>
                      <a:lnTo>
                        <a:pt x="26" y="262"/>
                      </a:lnTo>
                      <a:lnTo>
                        <a:pt x="32" y="258"/>
                      </a:lnTo>
                      <a:lnTo>
                        <a:pt x="38" y="256"/>
                      </a:lnTo>
                      <a:lnTo>
                        <a:pt x="44" y="254"/>
                      </a:lnTo>
                      <a:lnTo>
                        <a:pt x="51" y="253"/>
                      </a:lnTo>
                      <a:lnTo>
                        <a:pt x="58" y="251"/>
                      </a:lnTo>
                      <a:lnTo>
                        <a:pt x="66" y="248"/>
                      </a:lnTo>
                      <a:lnTo>
                        <a:pt x="77" y="244"/>
                      </a:lnTo>
                      <a:lnTo>
                        <a:pt x="86" y="237"/>
                      </a:lnTo>
                      <a:lnTo>
                        <a:pt x="94" y="227"/>
                      </a:lnTo>
                      <a:lnTo>
                        <a:pt x="101" y="214"/>
                      </a:lnTo>
                      <a:lnTo>
                        <a:pt x="109" y="200"/>
                      </a:lnTo>
                      <a:lnTo>
                        <a:pt x="117" y="187"/>
                      </a:lnTo>
                      <a:lnTo>
                        <a:pt x="129" y="174"/>
                      </a:lnTo>
                      <a:lnTo>
                        <a:pt x="142" y="165"/>
                      </a:lnTo>
                      <a:lnTo>
                        <a:pt x="159" y="159"/>
                      </a:lnTo>
                      <a:lnTo>
                        <a:pt x="180" y="159"/>
                      </a:lnTo>
                      <a:lnTo>
                        <a:pt x="206" y="164"/>
                      </a:lnTo>
                      <a:lnTo>
                        <a:pt x="207" y="165"/>
                      </a:lnTo>
                      <a:lnTo>
                        <a:pt x="209" y="169"/>
                      </a:lnTo>
                      <a:lnTo>
                        <a:pt x="210" y="173"/>
                      </a:lnTo>
                      <a:lnTo>
                        <a:pt x="212" y="179"/>
                      </a:lnTo>
                      <a:lnTo>
                        <a:pt x="214" y="185"/>
                      </a:lnTo>
                      <a:lnTo>
                        <a:pt x="216" y="191"/>
                      </a:lnTo>
                      <a:lnTo>
                        <a:pt x="217" y="198"/>
                      </a:lnTo>
                      <a:lnTo>
                        <a:pt x="221" y="204"/>
                      </a:lnTo>
                      <a:lnTo>
                        <a:pt x="226" y="209"/>
                      </a:lnTo>
                      <a:lnTo>
                        <a:pt x="231" y="214"/>
                      </a:lnTo>
                      <a:lnTo>
                        <a:pt x="239" y="218"/>
                      </a:lnTo>
                      <a:lnTo>
                        <a:pt x="248" y="221"/>
                      </a:lnTo>
                      <a:lnTo>
                        <a:pt x="258" y="223"/>
                      </a:lnTo>
                      <a:lnTo>
                        <a:pt x="268" y="225"/>
                      </a:lnTo>
                      <a:lnTo>
                        <a:pt x="278" y="225"/>
                      </a:lnTo>
                      <a:lnTo>
                        <a:pt x="288" y="225"/>
                      </a:lnTo>
                      <a:lnTo>
                        <a:pt x="297" y="225"/>
                      </a:lnTo>
                      <a:lnTo>
                        <a:pt x="305" y="225"/>
                      </a:lnTo>
                      <a:lnTo>
                        <a:pt x="312" y="224"/>
                      </a:lnTo>
                      <a:lnTo>
                        <a:pt x="317" y="223"/>
                      </a:lnTo>
                      <a:lnTo>
                        <a:pt x="279" y="1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3" name="Freeform 835"/>
                <p:cNvSpPr>
                  <a:spLocks noChangeAspect="1"/>
                </p:cNvSpPr>
                <p:nvPr/>
              </p:nvSpPr>
              <p:spPr bwMode="auto">
                <a:xfrm>
                  <a:off x="2049" y="2809"/>
                  <a:ext cx="116" cy="105"/>
                </a:xfrm>
                <a:custGeom>
                  <a:avLst/>
                  <a:gdLst>
                    <a:gd name="T0" fmla="*/ 15 w 116"/>
                    <a:gd name="T1" fmla="*/ 17 h 105"/>
                    <a:gd name="T2" fmla="*/ 21 w 116"/>
                    <a:gd name="T3" fmla="*/ 14 h 105"/>
                    <a:gd name="T4" fmla="*/ 26 w 116"/>
                    <a:gd name="T5" fmla="*/ 10 h 105"/>
                    <a:gd name="T6" fmla="*/ 33 w 116"/>
                    <a:gd name="T7" fmla="*/ 8 h 105"/>
                    <a:gd name="T8" fmla="*/ 39 w 116"/>
                    <a:gd name="T9" fmla="*/ 5 h 105"/>
                    <a:gd name="T10" fmla="*/ 45 w 116"/>
                    <a:gd name="T11" fmla="*/ 2 h 105"/>
                    <a:gd name="T12" fmla="*/ 52 w 116"/>
                    <a:gd name="T13" fmla="*/ 0 h 105"/>
                    <a:gd name="T14" fmla="*/ 58 w 116"/>
                    <a:gd name="T15" fmla="*/ 0 h 105"/>
                    <a:gd name="T16" fmla="*/ 64 w 116"/>
                    <a:gd name="T17" fmla="*/ 0 h 105"/>
                    <a:gd name="T18" fmla="*/ 71 w 116"/>
                    <a:gd name="T19" fmla="*/ 0 h 105"/>
                    <a:gd name="T20" fmla="*/ 78 w 116"/>
                    <a:gd name="T21" fmla="*/ 0 h 105"/>
                    <a:gd name="T22" fmla="*/ 78 w 116"/>
                    <a:gd name="T23" fmla="*/ 0 h 105"/>
                    <a:gd name="T24" fmla="*/ 85 w 116"/>
                    <a:gd name="T25" fmla="*/ 2 h 105"/>
                    <a:gd name="T26" fmla="*/ 92 w 116"/>
                    <a:gd name="T27" fmla="*/ 6 h 105"/>
                    <a:gd name="T28" fmla="*/ 98 w 116"/>
                    <a:gd name="T29" fmla="*/ 11 h 105"/>
                    <a:gd name="T30" fmla="*/ 104 w 116"/>
                    <a:gd name="T31" fmla="*/ 17 h 105"/>
                    <a:gd name="T32" fmla="*/ 108 w 116"/>
                    <a:gd name="T33" fmla="*/ 22 h 105"/>
                    <a:gd name="T34" fmla="*/ 112 w 116"/>
                    <a:gd name="T35" fmla="*/ 29 h 105"/>
                    <a:gd name="T36" fmla="*/ 115 w 116"/>
                    <a:gd name="T37" fmla="*/ 34 h 105"/>
                    <a:gd name="T38" fmla="*/ 115 w 116"/>
                    <a:gd name="T39" fmla="*/ 41 h 105"/>
                    <a:gd name="T40" fmla="*/ 114 w 116"/>
                    <a:gd name="T41" fmla="*/ 45 h 105"/>
                    <a:gd name="T42" fmla="*/ 110 w 116"/>
                    <a:gd name="T43" fmla="*/ 49 h 105"/>
                    <a:gd name="T44" fmla="*/ 110 w 116"/>
                    <a:gd name="T45" fmla="*/ 49 h 105"/>
                    <a:gd name="T46" fmla="*/ 104 w 116"/>
                    <a:gd name="T47" fmla="*/ 54 h 105"/>
                    <a:gd name="T48" fmla="*/ 97 w 116"/>
                    <a:gd name="T49" fmla="*/ 57 h 105"/>
                    <a:gd name="T50" fmla="*/ 90 w 116"/>
                    <a:gd name="T51" fmla="*/ 58 h 105"/>
                    <a:gd name="T52" fmla="*/ 83 w 116"/>
                    <a:gd name="T53" fmla="*/ 57 h 105"/>
                    <a:gd name="T54" fmla="*/ 76 w 116"/>
                    <a:gd name="T55" fmla="*/ 56 h 105"/>
                    <a:gd name="T56" fmla="*/ 70 w 116"/>
                    <a:gd name="T57" fmla="*/ 55 h 105"/>
                    <a:gd name="T58" fmla="*/ 61 w 116"/>
                    <a:gd name="T59" fmla="*/ 55 h 105"/>
                    <a:gd name="T60" fmla="*/ 55 w 116"/>
                    <a:gd name="T61" fmla="*/ 57 h 105"/>
                    <a:gd name="T62" fmla="*/ 47 w 116"/>
                    <a:gd name="T63" fmla="*/ 61 h 105"/>
                    <a:gd name="T64" fmla="*/ 40 w 116"/>
                    <a:gd name="T65" fmla="*/ 66 h 105"/>
                    <a:gd name="T66" fmla="*/ 40 w 116"/>
                    <a:gd name="T67" fmla="*/ 66 h 105"/>
                    <a:gd name="T68" fmla="*/ 38 w 116"/>
                    <a:gd name="T69" fmla="*/ 68 h 105"/>
                    <a:gd name="T70" fmla="*/ 36 w 116"/>
                    <a:gd name="T71" fmla="*/ 72 h 105"/>
                    <a:gd name="T72" fmla="*/ 34 w 116"/>
                    <a:gd name="T73" fmla="*/ 76 h 105"/>
                    <a:gd name="T74" fmla="*/ 30 w 116"/>
                    <a:gd name="T75" fmla="*/ 81 h 105"/>
                    <a:gd name="T76" fmla="*/ 26 w 116"/>
                    <a:gd name="T77" fmla="*/ 86 h 105"/>
                    <a:gd name="T78" fmla="*/ 24 w 116"/>
                    <a:gd name="T79" fmla="*/ 93 h 105"/>
                    <a:gd name="T80" fmla="*/ 20 w 116"/>
                    <a:gd name="T81" fmla="*/ 97 h 105"/>
                    <a:gd name="T82" fmla="*/ 17 w 116"/>
                    <a:gd name="T83" fmla="*/ 101 h 105"/>
                    <a:gd name="T84" fmla="*/ 14 w 116"/>
                    <a:gd name="T85" fmla="*/ 104 h 105"/>
                    <a:gd name="T86" fmla="*/ 12 w 116"/>
                    <a:gd name="T87" fmla="*/ 104 h 105"/>
                    <a:gd name="T88" fmla="*/ 12 w 116"/>
                    <a:gd name="T89" fmla="*/ 104 h 105"/>
                    <a:gd name="T90" fmla="*/ 8 w 116"/>
                    <a:gd name="T91" fmla="*/ 101 h 105"/>
                    <a:gd name="T92" fmla="*/ 6 w 116"/>
                    <a:gd name="T93" fmla="*/ 98 h 105"/>
                    <a:gd name="T94" fmla="*/ 3 w 116"/>
                    <a:gd name="T95" fmla="*/ 95 h 105"/>
                    <a:gd name="T96" fmla="*/ 0 w 116"/>
                    <a:gd name="T97" fmla="*/ 92 h 105"/>
                    <a:gd name="T98" fmla="*/ 0 w 116"/>
                    <a:gd name="T99" fmla="*/ 87 h 105"/>
                    <a:gd name="T100" fmla="*/ 0 w 116"/>
                    <a:gd name="T101" fmla="*/ 83 h 105"/>
                    <a:gd name="T102" fmla="*/ 0 w 116"/>
                    <a:gd name="T103" fmla="*/ 79 h 105"/>
                    <a:gd name="T104" fmla="*/ 0 w 116"/>
                    <a:gd name="T105" fmla="*/ 75 h 105"/>
                    <a:gd name="T106" fmla="*/ 4 w 116"/>
                    <a:gd name="T107" fmla="*/ 72 h 105"/>
                    <a:gd name="T108" fmla="*/ 7 w 116"/>
                    <a:gd name="T109" fmla="*/ 69 h 105"/>
                    <a:gd name="T110" fmla="*/ 15 w 116"/>
                    <a:gd name="T111" fmla="*/ 17 h 10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6"/>
                    <a:gd name="T169" fmla="*/ 0 h 105"/>
                    <a:gd name="T170" fmla="*/ 116 w 116"/>
                    <a:gd name="T171" fmla="*/ 105 h 10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6" h="105">
                      <a:moveTo>
                        <a:pt x="15" y="17"/>
                      </a:moveTo>
                      <a:lnTo>
                        <a:pt x="21" y="14"/>
                      </a:lnTo>
                      <a:lnTo>
                        <a:pt x="26" y="10"/>
                      </a:lnTo>
                      <a:lnTo>
                        <a:pt x="33" y="8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2"/>
                      </a:lnTo>
                      <a:lnTo>
                        <a:pt x="92" y="6"/>
                      </a:lnTo>
                      <a:lnTo>
                        <a:pt x="98" y="11"/>
                      </a:lnTo>
                      <a:lnTo>
                        <a:pt x="104" y="17"/>
                      </a:lnTo>
                      <a:lnTo>
                        <a:pt x="108" y="22"/>
                      </a:lnTo>
                      <a:lnTo>
                        <a:pt x="112" y="29"/>
                      </a:lnTo>
                      <a:lnTo>
                        <a:pt x="115" y="34"/>
                      </a:lnTo>
                      <a:lnTo>
                        <a:pt x="115" y="41"/>
                      </a:lnTo>
                      <a:lnTo>
                        <a:pt x="114" y="45"/>
                      </a:lnTo>
                      <a:lnTo>
                        <a:pt x="110" y="49"/>
                      </a:lnTo>
                      <a:lnTo>
                        <a:pt x="104" y="54"/>
                      </a:lnTo>
                      <a:lnTo>
                        <a:pt x="97" y="57"/>
                      </a:lnTo>
                      <a:lnTo>
                        <a:pt x="90" y="58"/>
                      </a:lnTo>
                      <a:lnTo>
                        <a:pt x="83" y="57"/>
                      </a:lnTo>
                      <a:lnTo>
                        <a:pt x="76" y="56"/>
                      </a:lnTo>
                      <a:lnTo>
                        <a:pt x="70" y="55"/>
                      </a:lnTo>
                      <a:lnTo>
                        <a:pt x="61" y="55"/>
                      </a:lnTo>
                      <a:lnTo>
                        <a:pt x="55" y="57"/>
                      </a:lnTo>
                      <a:lnTo>
                        <a:pt x="47" y="61"/>
                      </a:lnTo>
                      <a:lnTo>
                        <a:pt x="40" y="66"/>
                      </a:lnTo>
                      <a:lnTo>
                        <a:pt x="38" y="68"/>
                      </a:lnTo>
                      <a:lnTo>
                        <a:pt x="36" y="72"/>
                      </a:lnTo>
                      <a:lnTo>
                        <a:pt x="34" y="76"/>
                      </a:lnTo>
                      <a:lnTo>
                        <a:pt x="30" y="81"/>
                      </a:lnTo>
                      <a:lnTo>
                        <a:pt x="26" y="86"/>
                      </a:lnTo>
                      <a:lnTo>
                        <a:pt x="24" y="93"/>
                      </a:lnTo>
                      <a:lnTo>
                        <a:pt x="20" y="97"/>
                      </a:lnTo>
                      <a:lnTo>
                        <a:pt x="17" y="101"/>
                      </a:lnTo>
                      <a:lnTo>
                        <a:pt x="14" y="104"/>
                      </a:lnTo>
                      <a:lnTo>
                        <a:pt x="12" y="104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3" y="95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0" y="79"/>
                      </a:lnTo>
                      <a:lnTo>
                        <a:pt x="0" y="75"/>
                      </a:lnTo>
                      <a:lnTo>
                        <a:pt x="4" y="72"/>
                      </a:lnTo>
                      <a:lnTo>
                        <a:pt x="7" y="69"/>
                      </a:lnTo>
                      <a:lnTo>
                        <a:pt x="15" y="17"/>
                      </a:lnTo>
                    </a:path>
                  </a:pathLst>
                </a:custGeom>
                <a:solidFill>
                  <a:srgbClr val="8B17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4" name="Freeform 836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0 w 525"/>
                    <a:gd name="T1" fmla="*/ 0 h 823"/>
                    <a:gd name="T2" fmla="*/ 3 w 525"/>
                    <a:gd name="T3" fmla="*/ 10 h 823"/>
                    <a:gd name="T4" fmla="*/ 14 w 525"/>
                    <a:gd name="T5" fmla="*/ 41 h 823"/>
                    <a:gd name="T6" fmla="*/ 28 w 525"/>
                    <a:gd name="T7" fmla="*/ 90 h 823"/>
                    <a:gd name="T8" fmla="*/ 45 w 525"/>
                    <a:gd name="T9" fmla="*/ 157 h 823"/>
                    <a:gd name="T10" fmla="*/ 63 w 525"/>
                    <a:gd name="T11" fmla="*/ 238 h 823"/>
                    <a:gd name="T12" fmla="*/ 79 w 525"/>
                    <a:gd name="T13" fmla="*/ 334 h 823"/>
                    <a:gd name="T14" fmla="*/ 90 w 525"/>
                    <a:gd name="T15" fmla="*/ 441 h 823"/>
                    <a:gd name="T16" fmla="*/ 97 w 525"/>
                    <a:gd name="T17" fmla="*/ 560 h 823"/>
                    <a:gd name="T18" fmla="*/ 96 w 525"/>
                    <a:gd name="T19" fmla="*/ 687 h 823"/>
                    <a:gd name="T20" fmla="*/ 85 w 525"/>
                    <a:gd name="T21" fmla="*/ 822 h 823"/>
                    <a:gd name="T22" fmla="*/ 328 w 525"/>
                    <a:gd name="T23" fmla="*/ 822 h 823"/>
                    <a:gd name="T24" fmla="*/ 328 w 525"/>
                    <a:gd name="T25" fmla="*/ 822 h 823"/>
                    <a:gd name="T26" fmla="*/ 334 w 525"/>
                    <a:gd name="T27" fmla="*/ 722 h 823"/>
                    <a:gd name="T28" fmla="*/ 348 w 525"/>
                    <a:gd name="T29" fmla="*/ 616 h 823"/>
                    <a:gd name="T30" fmla="*/ 370 w 525"/>
                    <a:gd name="T31" fmla="*/ 511 h 823"/>
                    <a:gd name="T32" fmla="*/ 397 w 525"/>
                    <a:gd name="T33" fmla="*/ 409 h 823"/>
                    <a:gd name="T34" fmla="*/ 425 w 525"/>
                    <a:gd name="T35" fmla="*/ 312 h 823"/>
                    <a:gd name="T36" fmla="*/ 454 w 525"/>
                    <a:gd name="T37" fmla="*/ 224 h 823"/>
                    <a:gd name="T38" fmla="*/ 481 w 525"/>
                    <a:gd name="T39" fmla="*/ 151 h 823"/>
                    <a:gd name="T40" fmla="*/ 503 w 525"/>
                    <a:gd name="T41" fmla="*/ 94 h 823"/>
                    <a:gd name="T42" fmla="*/ 518 w 525"/>
                    <a:gd name="T43" fmla="*/ 57 h 823"/>
                    <a:gd name="T44" fmla="*/ 524 w 525"/>
                    <a:gd name="T45" fmla="*/ 44 h 823"/>
                    <a:gd name="T46" fmla="*/ 0 w 525"/>
                    <a:gd name="T47" fmla="*/ 0 h 8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5"/>
                    <a:gd name="T73" fmla="*/ 0 h 823"/>
                    <a:gd name="T74" fmla="*/ 525 w 525"/>
                    <a:gd name="T75" fmla="*/ 823 h 8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5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  <a:lnTo>
                        <a:pt x="328" y="822"/>
                      </a:ln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5" name="Freeform 837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328 w 525"/>
                    <a:gd name="T1" fmla="*/ 822 h 823"/>
                    <a:gd name="T2" fmla="*/ 334 w 525"/>
                    <a:gd name="T3" fmla="*/ 722 h 823"/>
                    <a:gd name="T4" fmla="*/ 348 w 525"/>
                    <a:gd name="T5" fmla="*/ 616 h 823"/>
                    <a:gd name="T6" fmla="*/ 370 w 525"/>
                    <a:gd name="T7" fmla="*/ 511 h 823"/>
                    <a:gd name="T8" fmla="*/ 397 w 525"/>
                    <a:gd name="T9" fmla="*/ 409 h 823"/>
                    <a:gd name="T10" fmla="*/ 425 w 525"/>
                    <a:gd name="T11" fmla="*/ 312 h 823"/>
                    <a:gd name="T12" fmla="*/ 454 w 525"/>
                    <a:gd name="T13" fmla="*/ 224 h 823"/>
                    <a:gd name="T14" fmla="*/ 481 w 525"/>
                    <a:gd name="T15" fmla="*/ 151 h 823"/>
                    <a:gd name="T16" fmla="*/ 503 w 525"/>
                    <a:gd name="T17" fmla="*/ 94 h 823"/>
                    <a:gd name="T18" fmla="*/ 518 w 525"/>
                    <a:gd name="T19" fmla="*/ 57 h 823"/>
                    <a:gd name="T20" fmla="*/ 524 w 525"/>
                    <a:gd name="T21" fmla="*/ 44 h 823"/>
                    <a:gd name="T22" fmla="*/ 0 w 525"/>
                    <a:gd name="T23" fmla="*/ 0 h 823"/>
                    <a:gd name="T24" fmla="*/ 0 w 525"/>
                    <a:gd name="T25" fmla="*/ 0 h 823"/>
                    <a:gd name="T26" fmla="*/ 3 w 525"/>
                    <a:gd name="T27" fmla="*/ 10 h 823"/>
                    <a:gd name="T28" fmla="*/ 14 w 525"/>
                    <a:gd name="T29" fmla="*/ 41 h 823"/>
                    <a:gd name="T30" fmla="*/ 28 w 525"/>
                    <a:gd name="T31" fmla="*/ 90 h 823"/>
                    <a:gd name="T32" fmla="*/ 45 w 525"/>
                    <a:gd name="T33" fmla="*/ 157 h 823"/>
                    <a:gd name="T34" fmla="*/ 63 w 525"/>
                    <a:gd name="T35" fmla="*/ 238 h 823"/>
                    <a:gd name="T36" fmla="*/ 79 w 525"/>
                    <a:gd name="T37" fmla="*/ 334 h 823"/>
                    <a:gd name="T38" fmla="*/ 90 w 525"/>
                    <a:gd name="T39" fmla="*/ 441 h 823"/>
                    <a:gd name="T40" fmla="*/ 97 w 525"/>
                    <a:gd name="T41" fmla="*/ 560 h 823"/>
                    <a:gd name="T42" fmla="*/ 96 w 525"/>
                    <a:gd name="T43" fmla="*/ 687 h 823"/>
                    <a:gd name="T44" fmla="*/ 85 w 525"/>
                    <a:gd name="T45" fmla="*/ 822 h 8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5"/>
                    <a:gd name="T70" fmla="*/ 0 h 823"/>
                    <a:gd name="T71" fmla="*/ 525 w 525"/>
                    <a:gd name="T72" fmla="*/ 823 h 8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5" h="823">
                      <a:moveTo>
                        <a:pt x="328" y="822"/>
                      </a:move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FFD8D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6" name="Freeform 838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7" name="Freeform 839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8" name="Freeform 840"/>
                <p:cNvSpPr>
                  <a:spLocks noChangeAspect="1"/>
                </p:cNvSpPr>
                <p:nvPr/>
              </p:nvSpPr>
              <p:spPr bwMode="auto">
                <a:xfrm>
                  <a:off x="1043" y="3001"/>
                  <a:ext cx="477" cy="294"/>
                </a:xfrm>
                <a:custGeom>
                  <a:avLst/>
                  <a:gdLst>
                    <a:gd name="T0" fmla="*/ 428 w 477"/>
                    <a:gd name="T1" fmla="*/ 284 h 294"/>
                    <a:gd name="T2" fmla="*/ 423 w 477"/>
                    <a:gd name="T3" fmla="*/ 269 h 294"/>
                    <a:gd name="T4" fmla="*/ 421 w 477"/>
                    <a:gd name="T5" fmla="*/ 253 h 294"/>
                    <a:gd name="T6" fmla="*/ 414 w 477"/>
                    <a:gd name="T7" fmla="*/ 245 h 294"/>
                    <a:gd name="T8" fmla="*/ 409 w 477"/>
                    <a:gd name="T9" fmla="*/ 239 h 294"/>
                    <a:gd name="T10" fmla="*/ 402 w 477"/>
                    <a:gd name="T11" fmla="*/ 236 h 294"/>
                    <a:gd name="T12" fmla="*/ 396 w 477"/>
                    <a:gd name="T13" fmla="*/ 233 h 294"/>
                    <a:gd name="T14" fmla="*/ 393 w 477"/>
                    <a:gd name="T15" fmla="*/ 229 h 294"/>
                    <a:gd name="T16" fmla="*/ 392 w 477"/>
                    <a:gd name="T17" fmla="*/ 220 h 294"/>
                    <a:gd name="T18" fmla="*/ 391 w 477"/>
                    <a:gd name="T19" fmla="*/ 211 h 294"/>
                    <a:gd name="T20" fmla="*/ 387 w 477"/>
                    <a:gd name="T21" fmla="*/ 204 h 294"/>
                    <a:gd name="T22" fmla="*/ 380 w 477"/>
                    <a:gd name="T23" fmla="*/ 198 h 294"/>
                    <a:gd name="T24" fmla="*/ 371 w 477"/>
                    <a:gd name="T25" fmla="*/ 194 h 294"/>
                    <a:gd name="T26" fmla="*/ 366 w 477"/>
                    <a:gd name="T27" fmla="*/ 192 h 294"/>
                    <a:gd name="T28" fmla="*/ 366 w 477"/>
                    <a:gd name="T29" fmla="*/ 193 h 294"/>
                    <a:gd name="T30" fmla="*/ 366 w 477"/>
                    <a:gd name="T31" fmla="*/ 185 h 294"/>
                    <a:gd name="T32" fmla="*/ 369 w 477"/>
                    <a:gd name="T33" fmla="*/ 173 h 294"/>
                    <a:gd name="T34" fmla="*/ 367 w 477"/>
                    <a:gd name="T35" fmla="*/ 159 h 294"/>
                    <a:gd name="T36" fmla="*/ 362 w 477"/>
                    <a:gd name="T37" fmla="*/ 148 h 294"/>
                    <a:gd name="T38" fmla="*/ 352 w 477"/>
                    <a:gd name="T39" fmla="*/ 140 h 294"/>
                    <a:gd name="T40" fmla="*/ 345 w 477"/>
                    <a:gd name="T41" fmla="*/ 139 h 294"/>
                    <a:gd name="T42" fmla="*/ 342 w 477"/>
                    <a:gd name="T43" fmla="*/ 140 h 294"/>
                    <a:gd name="T44" fmla="*/ 340 w 477"/>
                    <a:gd name="T45" fmla="*/ 133 h 294"/>
                    <a:gd name="T46" fmla="*/ 335 w 477"/>
                    <a:gd name="T47" fmla="*/ 121 h 294"/>
                    <a:gd name="T48" fmla="*/ 326 w 477"/>
                    <a:gd name="T49" fmla="*/ 111 h 294"/>
                    <a:gd name="T50" fmla="*/ 318 w 477"/>
                    <a:gd name="T51" fmla="*/ 106 h 294"/>
                    <a:gd name="T52" fmla="*/ 306 w 477"/>
                    <a:gd name="T53" fmla="*/ 102 h 294"/>
                    <a:gd name="T54" fmla="*/ 297 w 477"/>
                    <a:gd name="T55" fmla="*/ 102 h 294"/>
                    <a:gd name="T56" fmla="*/ 290 w 477"/>
                    <a:gd name="T57" fmla="*/ 101 h 294"/>
                    <a:gd name="T58" fmla="*/ 272 w 477"/>
                    <a:gd name="T59" fmla="*/ 95 h 294"/>
                    <a:gd name="T60" fmla="*/ 217 w 477"/>
                    <a:gd name="T61" fmla="*/ 84 h 294"/>
                    <a:gd name="T62" fmla="*/ 155 w 477"/>
                    <a:gd name="T63" fmla="*/ 77 h 294"/>
                    <a:gd name="T64" fmla="*/ 91 w 477"/>
                    <a:gd name="T65" fmla="*/ 69 h 294"/>
                    <a:gd name="T66" fmla="*/ 71 w 477"/>
                    <a:gd name="T67" fmla="*/ 65 h 294"/>
                    <a:gd name="T68" fmla="*/ 39 w 477"/>
                    <a:gd name="T69" fmla="*/ 60 h 294"/>
                    <a:gd name="T70" fmla="*/ 13 w 477"/>
                    <a:gd name="T71" fmla="*/ 48 h 294"/>
                    <a:gd name="T72" fmla="*/ 0 w 477"/>
                    <a:gd name="T73" fmla="*/ 35 h 294"/>
                    <a:gd name="T74" fmla="*/ 106 w 477"/>
                    <a:gd name="T75" fmla="*/ 14 h 294"/>
                    <a:gd name="T76" fmla="*/ 238 w 477"/>
                    <a:gd name="T77" fmla="*/ 7 h 294"/>
                    <a:gd name="T78" fmla="*/ 358 w 477"/>
                    <a:gd name="T79" fmla="*/ 3 h 294"/>
                    <a:gd name="T80" fmla="*/ 409 w 477"/>
                    <a:gd name="T81" fmla="*/ 0 h 294"/>
                    <a:gd name="T82" fmla="*/ 446 w 477"/>
                    <a:gd name="T83" fmla="*/ 28 h 294"/>
                    <a:gd name="T84" fmla="*/ 466 w 477"/>
                    <a:gd name="T85" fmla="*/ 79 h 294"/>
                    <a:gd name="T86" fmla="*/ 476 w 477"/>
                    <a:gd name="T87" fmla="*/ 131 h 2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7"/>
                    <a:gd name="T133" fmla="*/ 0 h 294"/>
                    <a:gd name="T134" fmla="*/ 477 w 477"/>
                    <a:gd name="T135" fmla="*/ 294 h 2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7" h="294">
                      <a:moveTo>
                        <a:pt x="431" y="293"/>
                      </a:moveTo>
                      <a:lnTo>
                        <a:pt x="430" y="289"/>
                      </a:lnTo>
                      <a:lnTo>
                        <a:pt x="428" y="284"/>
                      </a:lnTo>
                      <a:lnTo>
                        <a:pt x="426" y="279"/>
                      </a:lnTo>
                      <a:lnTo>
                        <a:pt x="425" y="275"/>
                      </a:lnTo>
                      <a:lnTo>
                        <a:pt x="423" y="269"/>
                      </a:lnTo>
                      <a:lnTo>
                        <a:pt x="423" y="264"/>
                      </a:lnTo>
                      <a:lnTo>
                        <a:pt x="421" y="258"/>
                      </a:lnTo>
                      <a:lnTo>
                        <a:pt x="421" y="253"/>
                      </a:lnTo>
                      <a:lnTo>
                        <a:pt x="418" y="248"/>
                      </a:lnTo>
                      <a:lnTo>
                        <a:pt x="414" y="245"/>
                      </a:lnTo>
                      <a:lnTo>
                        <a:pt x="413" y="243"/>
                      </a:lnTo>
                      <a:lnTo>
                        <a:pt x="411" y="241"/>
                      </a:lnTo>
                      <a:lnTo>
                        <a:pt x="409" y="239"/>
                      </a:lnTo>
                      <a:lnTo>
                        <a:pt x="406" y="239"/>
                      </a:lnTo>
                      <a:lnTo>
                        <a:pt x="404" y="238"/>
                      </a:lnTo>
                      <a:lnTo>
                        <a:pt x="402" y="236"/>
                      </a:lnTo>
                      <a:lnTo>
                        <a:pt x="400" y="236"/>
                      </a:lnTo>
                      <a:lnTo>
                        <a:pt x="398" y="234"/>
                      </a:lnTo>
                      <a:lnTo>
                        <a:pt x="396" y="233"/>
                      </a:lnTo>
                      <a:lnTo>
                        <a:pt x="394" y="230"/>
                      </a:lnTo>
                      <a:lnTo>
                        <a:pt x="393" y="229"/>
                      </a:lnTo>
                      <a:lnTo>
                        <a:pt x="392" y="226"/>
                      </a:lnTo>
                      <a:lnTo>
                        <a:pt x="392" y="223"/>
                      </a:lnTo>
                      <a:lnTo>
                        <a:pt x="392" y="220"/>
                      </a:lnTo>
                      <a:lnTo>
                        <a:pt x="392" y="216"/>
                      </a:lnTo>
                      <a:lnTo>
                        <a:pt x="391" y="213"/>
                      </a:lnTo>
                      <a:lnTo>
                        <a:pt x="391" y="211"/>
                      </a:lnTo>
                      <a:lnTo>
                        <a:pt x="390" y="207"/>
                      </a:lnTo>
                      <a:lnTo>
                        <a:pt x="389" y="205"/>
                      </a:lnTo>
                      <a:lnTo>
                        <a:pt x="387" y="204"/>
                      </a:lnTo>
                      <a:lnTo>
                        <a:pt x="383" y="201"/>
                      </a:lnTo>
                      <a:lnTo>
                        <a:pt x="380" y="198"/>
                      </a:lnTo>
                      <a:lnTo>
                        <a:pt x="376" y="196"/>
                      </a:lnTo>
                      <a:lnTo>
                        <a:pt x="374" y="195"/>
                      </a:lnTo>
                      <a:lnTo>
                        <a:pt x="371" y="194"/>
                      </a:lnTo>
                      <a:lnTo>
                        <a:pt x="369" y="193"/>
                      </a:lnTo>
                      <a:lnTo>
                        <a:pt x="367" y="192"/>
                      </a:lnTo>
                      <a:lnTo>
                        <a:pt x="366" y="192"/>
                      </a:lnTo>
                      <a:lnTo>
                        <a:pt x="366" y="193"/>
                      </a:lnTo>
                      <a:lnTo>
                        <a:pt x="366" y="190"/>
                      </a:lnTo>
                      <a:lnTo>
                        <a:pt x="366" y="187"/>
                      </a:lnTo>
                      <a:lnTo>
                        <a:pt x="366" y="185"/>
                      </a:lnTo>
                      <a:lnTo>
                        <a:pt x="366" y="181"/>
                      </a:lnTo>
                      <a:lnTo>
                        <a:pt x="367" y="177"/>
                      </a:lnTo>
                      <a:lnTo>
                        <a:pt x="369" y="173"/>
                      </a:lnTo>
                      <a:lnTo>
                        <a:pt x="369" y="168"/>
                      </a:lnTo>
                      <a:lnTo>
                        <a:pt x="369" y="164"/>
                      </a:lnTo>
                      <a:lnTo>
                        <a:pt x="367" y="159"/>
                      </a:lnTo>
                      <a:lnTo>
                        <a:pt x="366" y="153"/>
                      </a:lnTo>
                      <a:lnTo>
                        <a:pt x="362" y="148"/>
                      </a:lnTo>
                      <a:lnTo>
                        <a:pt x="358" y="144"/>
                      </a:lnTo>
                      <a:lnTo>
                        <a:pt x="355" y="142"/>
                      </a:lnTo>
                      <a:lnTo>
                        <a:pt x="352" y="140"/>
                      </a:lnTo>
                      <a:lnTo>
                        <a:pt x="349" y="139"/>
                      </a:lnTo>
                      <a:lnTo>
                        <a:pt x="347" y="139"/>
                      </a:lnTo>
                      <a:lnTo>
                        <a:pt x="345" y="139"/>
                      </a:lnTo>
                      <a:lnTo>
                        <a:pt x="343" y="139"/>
                      </a:lnTo>
                      <a:lnTo>
                        <a:pt x="342" y="139"/>
                      </a:lnTo>
                      <a:lnTo>
                        <a:pt x="342" y="140"/>
                      </a:lnTo>
                      <a:lnTo>
                        <a:pt x="341" y="136"/>
                      </a:lnTo>
                      <a:lnTo>
                        <a:pt x="340" y="133"/>
                      </a:lnTo>
                      <a:lnTo>
                        <a:pt x="339" y="128"/>
                      </a:lnTo>
                      <a:lnTo>
                        <a:pt x="338" y="125"/>
                      </a:lnTo>
                      <a:lnTo>
                        <a:pt x="335" y="121"/>
                      </a:lnTo>
                      <a:lnTo>
                        <a:pt x="332" y="117"/>
                      </a:lnTo>
                      <a:lnTo>
                        <a:pt x="329" y="114"/>
                      </a:lnTo>
                      <a:lnTo>
                        <a:pt x="326" y="111"/>
                      </a:lnTo>
                      <a:lnTo>
                        <a:pt x="323" y="108"/>
                      </a:lnTo>
                      <a:lnTo>
                        <a:pt x="318" y="106"/>
                      </a:lnTo>
                      <a:lnTo>
                        <a:pt x="313" y="104"/>
                      </a:lnTo>
                      <a:lnTo>
                        <a:pt x="309" y="103"/>
                      </a:lnTo>
                      <a:lnTo>
                        <a:pt x="306" y="102"/>
                      </a:lnTo>
                      <a:lnTo>
                        <a:pt x="302" y="102"/>
                      </a:lnTo>
                      <a:lnTo>
                        <a:pt x="300" y="102"/>
                      </a:lnTo>
                      <a:lnTo>
                        <a:pt x="297" y="102"/>
                      </a:lnTo>
                      <a:lnTo>
                        <a:pt x="294" y="102"/>
                      </a:lnTo>
                      <a:lnTo>
                        <a:pt x="292" y="102"/>
                      </a:lnTo>
                      <a:lnTo>
                        <a:pt x="290" y="101"/>
                      </a:lnTo>
                      <a:lnTo>
                        <a:pt x="287" y="100"/>
                      </a:lnTo>
                      <a:lnTo>
                        <a:pt x="272" y="95"/>
                      </a:lnTo>
                      <a:lnTo>
                        <a:pt x="255" y="91"/>
                      </a:lnTo>
                      <a:lnTo>
                        <a:pt x="237" y="87"/>
                      </a:lnTo>
                      <a:lnTo>
                        <a:pt x="217" y="84"/>
                      </a:lnTo>
                      <a:lnTo>
                        <a:pt x="197" y="81"/>
                      </a:lnTo>
                      <a:lnTo>
                        <a:pt x="175" y="79"/>
                      </a:lnTo>
                      <a:lnTo>
                        <a:pt x="155" y="77"/>
                      </a:lnTo>
                      <a:lnTo>
                        <a:pt x="134" y="74"/>
                      </a:lnTo>
                      <a:lnTo>
                        <a:pt x="112" y="72"/>
                      </a:lnTo>
                      <a:lnTo>
                        <a:pt x="91" y="69"/>
                      </a:lnTo>
                      <a:lnTo>
                        <a:pt x="81" y="68"/>
                      </a:lnTo>
                      <a:lnTo>
                        <a:pt x="71" y="65"/>
                      </a:lnTo>
                      <a:lnTo>
                        <a:pt x="60" y="64"/>
                      </a:lnTo>
                      <a:lnTo>
                        <a:pt x="49" y="62"/>
                      </a:lnTo>
                      <a:lnTo>
                        <a:pt x="39" y="60"/>
                      </a:lnTo>
                      <a:lnTo>
                        <a:pt x="30" y="57"/>
                      </a:lnTo>
                      <a:lnTo>
                        <a:pt x="21" y="53"/>
                      </a:lnTo>
                      <a:lnTo>
                        <a:pt x="13" y="48"/>
                      </a:lnTo>
                      <a:lnTo>
                        <a:pt x="6" y="43"/>
                      </a:lnTo>
                      <a:lnTo>
                        <a:pt x="0" y="35"/>
                      </a:lnTo>
                      <a:lnTo>
                        <a:pt x="30" y="26"/>
                      </a:lnTo>
                      <a:lnTo>
                        <a:pt x="66" y="18"/>
                      </a:lnTo>
                      <a:lnTo>
                        <a:pt x="106" y="14"/>
                      </a:lnTo>
                      <a:lnTo>
                        <a:pt x="149" y="10"/>
                      </a:lnTo>
                      <a:lnTo>
                        <a:pt x="192" y="8"/>
                      </a:lnTo>
                      <a:lnTo>
                        <a:pt x="238" y="7"/>
                      </a:lnTo>
                      <a:lnTo>
                        <a:pt x="280" y="6"/>
                      </a:lnTo>
                      <a:lnTo>
                        <a:pt x="321" y="5"/>
                      </a:lnTo>
                      <a:lnTo>
                        <a:pt x="358" y="3"/>
                      </a:lnTo>
                      <a:lnTo>
                        <a:pt x="391" y="0"/>
                      </a:lnTo>
                      <a:lnTo>
                        <a:pt x="409" y="0"/>
                      </a:lnTo>
                      <a:lnTo>
                        <a:pt x="423" y="6"/>
                      </a:lnTo>
                      <a:lnTo>
                        <a:pt x="435" y="15"/>
                      </a:lnTo>
                      <a:lnTo>
                        <a:pt x="446" y="28"/>
                      </a:lnTo>
                      <a:lnTo>
                        <a:pt x="454" y="43"/>
                      </a:lnTo>
                      <a:lnTo>
                        <a:pt x="460" y="60"/>
                      </a:lnTo>
                      <a:lnTo>
                        <a:pt x="466" y="79"/>
                      </a:lnTo>
                      <a:lnTo>
                        <a:pt x="469" y="97"/>
                      </a:lnTo>
                      <a:lnTo>
                        <a:pt x="473" y="115"/>
                      </a:lnTo>
                      <a:lnTo>
                        <a:pt x="476" y="131"/>
                      </a:lnTo>
                      <a:lnTo>
                        <a:pt x="431" y="29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9" name="Freeform 841"/>
                <p:cNvSpPr>
                  <a:spLocks noChangeAspect="1"/>
                </p:cNvSpPr>
                <p:nvPr/>
              </p:nvSpPr>
              <p:spPr bwMode="auto">
                <a:xfrm>
                  <a:off x="961" y="3100"/>
                  <a:ext cx="537" cy="253"/>
                </a:xfrm>
                <a:custGeom>
                  <a:avLst/>
                  <a:gdLst>
                    <a:gd name="T0" fmla="*/ 22 w 537"/>
                    <a:gd name="T1" fmla="*/ 61 h 253"/>
                    <a:gd name="T2" fmla="*/ 45 w 537"/>
                    <a:gd name="T3" fmla="*/ 85 h 253"/>
                    <a:gd name="T4" fmla="*/ 71 w 537"/>
                    <a:gd name="T5" fmla="*/ 106 h 253"/>
                    <a:gd name="T6" fmla="*/ 82 w 537"/>
                    <a:gd name="T7" fmla="*/ 122 h 253"/>
                    <a:gd name="T8" fmla="*/ 85 w 537"/>
                    <a:gd name="T9" fmla="*/ 132 h 253"/>
                    <a:gd name="T10" fmla="*/ 89 w 537"/>
                    <a:gd name="T11" fmla="*/ 144 h 253"/>
                    <a:gd name="T12" fmla="*/ 94 w 537"/>
                    <a:gd name="T13" fmla="*/ 155 h 253"/>
                    <a:gd name="T14" fmla="*/ 101 w 537"/>
                    <a:gd name="T15" fmla="*/ 163 h 253"/>
                    <a:gd name="T16" fmla="*/ 121 w 537"/>
                    <a:gd name="T17" fmla="*/ 177 h 253"/>
                    <a:gd name="T18" fmla="*/ 142 w 537"/>
                    <a:gd name="T19" fmla="*/ 187 h 253"/>
                    <a:gd name="T20" fmla="*/ 161 w 537"/>
                    <a:gd name="T21" fmla="*/ 200 h 253"/>
                    <a:gd name="T22" fmla="*/ 170 w 537"/>
                    <a:gd name="T23" fmla="*/ 207 h 253"/>
                    <a:gd name="T24" fmla="*/ 184 w 537"/>
                    <a:gd name="T25" fmla="*/ 216 h 253"/>
                    <a:gd name="T26" fmla="*/ 199 w 537"/>
                    <a:gd name="T27" fmla="*/ 223 h 253"/>
                    <a:gd name="T28" fmla="*/ 212 w 537"/>
                    <a:gd name="T29" fmla="*/ 227 h 253"/>
                    <a:gd name="T30" fmla="*/ 234 w 537"/>
                    <a:gd name="T31" fmla="*/ 225 h 253"/>
                    <a:gd name="T32" fmla="*/ 259 w 537"/>
                    <a:gd name="T33" fmla="*/ 218 h 253"/>
                    <a:gd name="T34" fmla="*/ 279 w 537"/>
                    <a:gd name="T35" fmla="*/ 217 h 253"/>
                    <a:gd name="T36" fmla="*/ 290 w 537"/>
                    <a:gd name="T37" fmla="*/ 228 h 253"/>
                    <a:gd name="T38" fmla="*/ 328 w 537"/>
                    <a:gd name="T39" fmla="*/ 247 h 253"/>
                    <a:gd name="T40" fmla="*/ 379 w 537"/>
                    <a:gd name="T41" fmla="*/ 252 h 253"/>
                    <a:gd name="T42" fmla="*/ 429 w 537"/>
                    <a:gd name="T43" fmla="*/ 234 h 253"/>
                    <a:gd name="T44" fmla="*/ 436 w 537"/>
                    <a:gd name="T45" fmla="*/ 232 h 253"/>
                    <a:gd name="T46" fmla="*/ 448 w 537"/>
                    <a:gd name="T47" fmla="*/ 232 h 253"/>
                    <a:gd name="T48" fmla="*/ 463 w 537"/>
                    <a:gd name="T49" fmla="*/ 232 h 253"/>
                    <a:gd name="T50" fmla="*/ 471 w 537"/>
                    <a:gd name="T51" fmla="*/ 229 h 253"/>
                    <a:gd name="T52" fmla="*/ 492 w 537"/>
                    <a:gd name="T53" fmla="*/ 222 h 253"/>
                    <a:gd name="T54" fmla="*/ 513 w 537"/>
                    <a:gd name="T55" fmla="*/ 215 h 253"/>
                    <a:gd name="T56" fmla="*/ 530 w 537"/>
                    <a:gd name="T57" fmla="*/ 201 h 253"/>
                    <a:gd name="T58" fmla="*/ 536 w 537"/>
                    <a:gd name="T59" fmla="*/ 194 h 253"/>
                    <a:gd name="T60" fmla="*/ 527 w 537"/>
                    <a:gd name="T61" fmla="*/ 194 h 253"/>
                    <a:gd name="T62" fmla="*/ 513 w 537"/>
                    <a:gd name="T63" fmla="*/ 197 h 253"/>
                    <a:gd name="T64" fmla="*/ 502 w 537"/>
                    <a:gd name="T65" fmla="*/ 198 h 253"/>
                    <a:gd name="T66" fmla="*/ 480 w 537"/>
                    <a:gd name="T67" fmla="*/ 199 h 253"/>
                    <a:gd name="T68" fmla="*/ 450 w 537"/>
                    <a:gd name="T69" fmla="*/ 206 h 253"/>
                    <a:gd name="T70" fmla="*/ 422 w 537"/>
                    <a:gd name="T71" fmla="*/ 211 h 253"/>
                    <a:gd name="T72" fmla="*/ 405 w 537"/>
                    <a:gd name="T73" fmla="*/ 213 h 253"/>
                    <a:gd name="T74" fmla="*/ 399 w 537"/>
                    <a:gd name="T75" fmla="*/ 208 h 253"/>
                    <a:gd name="T76" fmla="*/ 394 w 537"/>
                    <a:gd name="T77" fmla="*/ 201 h 253"/>
                    <a:gd name="T78" fmla="*/ 388 w 537"/>
                    <a:gd name="T79" fmla="*/ 195 h 253"/>
                    <a:gd name="T80" fmla="*/ 381 w 537"/>
                    <a:gd name="T81" fmla="*/ 194 h 253"/>
                    <a:gd name="T82" fmla="*/ 367 w 537"/>
                    <a:gd name="T83" fmla="*/ 198 h 253"/>
                    <a:gd name="T84" fmla="*/ 350 w 537"/>
                    <a:gd name="T85" fmla="*/ 201 h 253"/>
                    <a:gd name="T86" fmla="*/ 328 w 537"/>
                    <a:gd name="T87" fmla="*/ 198 h 253"/>
                    <a:gd name="T88" fmla="*/ 320 w 537"/>
                    <a:gd name="T89" fmla="*/ 191 h 253"/>
                    <a:gd name="T90" fmla="*/ 311 w 537"/>
                    <a:gd name="T91" fmla="*/ 184 h 253"/>
                    <a:gd name="T92" fmla="*/ 302 w 537"/>
                    <a:gd name="T93" fmla="*/ 180 h 253"/>
                    <a:gd name="T94" fmla="*/ 293 w 537"/>
                    <a:gd name="T95" fmla="*/ 182 h 253"/>
                    <a:gd name="T96" fmla="*/ 247 w 537"/>
                    <a:gd name="T97" fmla="*/ 191 h 253"/>
                    <a:gd name="T98" fmla="*/ 195 w 537"/>
                    <a:gd name="T99" fmla="*/ 187 h 253"/>
                    <a:gd name="T100" fmla="*/ 145 w 537"/>
                    <a:gd name="T101" fmla="*/ 168 h 253"/>
                    <a:gd name="T102" fmla="*/ 127 w 537"/>
                    <a:gd name="T103" fmla="*/ 153 h 253"/>
                    <a:gd name="T104" fmla="*/ 122 w 537"/>
                    <a:gd name="T105" fmla="*/ 141 h 253"/>
                    <a:gd name="T106" fmla="*/ 124 w 537"/>
                    <a:gd name="T107" fmla="*/ 131 h 253"/>
                    <a:gd name="T108" fmla="*/ 119 w 537"/>
                    <a:gd name="T109" fmla="*/ 124 h 253"/>
                    <a:gd name="T110" fmla="*/ 110 w 537"/>
                    <a:gd name="T111" fmla="*/ 118 h 253"/>
                    <a:gd name="T112" fmla="*/ 90 w 537"/>
                    <a:gd name="T113" fmla="*/ 107 h 253"/>
                    <a:gd name="T114" fmla="*/ 68 w 537"/>
                    <a:gd name="T115" fmla="*/ 90 h 253"/>
                    <a:gd name="T116" fmla="*/ 54 w 537"/>
                    <a:gd name="T117" fmla="*/ 77 h 253"/>
                    <a:gd name="T118" fmla="*/ 34 w 537"/>
                    <a:gd name="T119" fmla="*/ 49 h 253"/>
                    <a:gd name="T120" fmla="*/ 18 w 537"/>
                    <a:gd name="T121" fmla="*/ 24 h 253"/>
                    <a:gd name="T122" fmla="*/ 4 w 537"/>
                    <a:gd name="T123" fmla="*/ 4 h 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37"/>
                    <a:gd name="T187" fmla="*/ 0 h 253"/>
                    <a:gd name="T188" fmla="*/ 537 w 537"/>
                    <a:gd name="T189" fmla="*/ 253 h 25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37" h="253">
                      <a:moveTo>
                        <a:pt x="19" y="39"/>
                      </a:moveTo>
                      <a:lnTo>
                        <a:pt x="19" y="50"/>
                      </a:lnTo>
                      <a:lnTo>
                        <a:pt x="22" y="61"/>
                      </a:lnTo>
                      <a:lnTo>
                        <a:pt x="28" y="69"/>
                      </a:lnTo>
                      <a:lnTo>
                        <a:pt x="36" y="78"/>
                      </a:lnTo>
                      <a:lnTo>
                        <a:pt x="45" y="85"/>
                      </a:lnTo>
                      <a:lnTo>
                        <a:pt x="54" y="91"/>
                      </a:lnTo>
                      <a:lnTo>
                        <a:pt x="63" y="99"/>
                      </a:lnTo>
                      <a:lnTo>
                        <a:pt x="71" y="106"/>
                      </a:lnTo>
                      <a:lnTo>
                        <a:pt x="77" y="114"/>
                      </a:lnTo>
                      <a:lnTo>
                        <a:pt x="82" y="122"/>
                      </a:lnTo>
                      <a:lnTo>
                        <a:pt x="82" y="125"/>
                      </a:lnTo>
                      <a:lnTo>
                        <a:pt x="84" y="128"/>
                      </a:lnTo>
                      <a:lnTo>
                        <a:pt x="85" y="132"/>
                      </a:lnTo>
                      <a:lnTo>
                        <a:pt x="87" y="136"/>
                      </a:lnTo>
                      <a:lnTo>
                        <a:pt x="88" y="140"/>
                      </a:lnTo>
                      <a:lnTo>
                        <a:pt x="89" y="144"/>
                      </a:lnTo>
                      <a:lnTo>
                        <a:pt x="90" y="149"/>
                      </a:lnTo>
                      <a:lnTo>
                        <a:pt x="92" y="152"/>
                      </a:lnTo>
                      <a:lnTo>
                        <a:pt x="94" y="155"/>
                      </a:lnTo>
                      <a:lnTo>
                        <a:pt x="95" y="157"/>
                      </a:lnTo>
                      <a:lnTo>
                        <a:pt x="101" y="163"/>
                      </a:lnTo>
                      <a:lnTo>
                        <a:pt x="108" y="169"/>
                      </a:lnTo>
                      <a:lnTo>
                        <a:pt x="114" y="173"/>
                      </a:lnTo>
                      <a:lnTo>
                        <a:pt x="121" y="177"/>
                      </a:lnTo>
                      <a:lnTo>
                        <a:pt x="128" y="180"/>
                      </a:lnTo>
                      <a:lnTo>
                        <a:pt x="135" y="183"/>
                      </a:lnTo>
                      <a:lnTo>
                        <a:pt x="142" y="187"/>
                      </a:lnTo>
                      <a:lnTo>
                        <a:pt x="148" y="191"/>
                      </a:lnTo>
                      <a:lnTo>
                        <a:pt x="154" y="195"/>
                      </a:lnTo>
                      <a:lnTo>
                        <a:pt x="161" y="200"/>
                      </a:lnTo>
                      <a:lnTo>
                        <a:pt x="165" y="203"/>
                      </a:lnTo>
                      <a:lnTo>
                        <a:pt x="170" y="207"/>
                      </a:lnTo>
                      <a:lnTo>
                        <a:pt x="174" y="211"/>
                      </a:lnTo>
                      <a:lnTo>
                        <a:pt x="180" y="214"/>
                      </a:lnTo>
                      <a:lnTo>
                        <a:pt x="184" y="216"/>
                      </a:lnTo>
                      <a:lnTo>
                        <a:pt x="189" y="219"/>
                      </a:lnTo>
                      <a:lnTo>
                        <a:pt x="194" y="221"/>
                      </a:lnTo>
                      <a:lnTo>
                        <a:pt x="199" y="223"/>
                      </a:lnTo>
                      <a:lnTo>
                        <a:pt x="205" y="225"/>
                      </a:lnTo>
                      <a:lnTo>
                        <a:pt x="212" y="227"/>
                      </a:lnTo>
                      <a:lnTo>
                        <a:pt x="218" y="228"/>
                      </a:lnTo>
                      <a:lnTo>
                        <a:pt x="225" y="227"/>
                      </a:lnTo>
                      <a:lnTo>
                        <a:pt x="234" y="225"/>
                      </a:lnTo>
                      <a:lnTo>
                        <a:pt x="242" y="223"/>
                      </a:lnTo>
                      <a:lnTo>
                        <a:pt x="251" y="220"/>
                      </a:lnTo>
                      <a:lnTo>
                        <a:pt x="259" y="218"/>
                      </a:lnTo>
                      <a:lnTo>
                        <a:pt x="267" y="217"/>
                      </a:lnTo>
                      <a:lnTo>
                        <a:pt x="273" y="216"/>
                      </a:lnTo>
                      <a:lnTo>
                        <a:pt x="279" y="217"/>
                      </a:lnTo>
                      <a:lnTo>
                        <a:pt x="283" y="220"/>
                      </a:lnTo>
                      <a:lnTo>
                        <a:pt x="290" y="228"/>
                      </a:lnTo>
                      <a:lnTo>
                        <a:pt x="301" y="236"/>
                      </a:lnTo>
                      <a:lnTo>
                        <a:pt x="314" y="243"/>
                      </a:lnTo>
                      <a:lnTo>
                        <a:pt x="328" y="247"/>
                      </a:lnTo>
                      <a:lnTo>
                        <a:pt x="345" y="251"/>
                      </a:lnTo>
                      <a:lnTo>
                        <a:pt x="362" y="252"/>
                      </a:lnTo>
                      <a:lnTo>
                        <a:pt x="379" y="252"/>
                      </a:lnTo>
                      <a:lnTo>
                        <a:pt x="396" y="248"/>
                      </a:lnTo>
                      <a:lnTo>
                        <a:pt x="413" y="243"/>
                      </a:lnTo>
                      <a:lnTo>
                        <a:pt x="429" y="234"/>
                      </a:lnTo>
                      <a:lnTo>
                        <a:pt x="432" y="233"/>
                      </a:lnTo>
                      <a:lnTo>
                        <a:pt x="436" y="232"/>
                      </a:lnTo>
                      <a:lnTo>
                        <a:pt x="440" y="232"/>
                      </a:lnTo>
                      <a:lnTo>
                        <a:pt x="445" y="232"/>
                      </a:lnTo>
                      <a:lnTo>
                        <a:pt x="448" y="232"/>
                      </a:lnTo>
                      <a:lnTo>
                        <a:pt x="454" y="232"/>
                      </a:lnTo>
                      <a:lnTo>
                        <a:pt x="458" y="232"/>
                      </a:lnTo>
                      <a:lnTo>
                        <a:pt x="463" y="232"/>
                      </a:lnTo>
                      <a:lnTo>
                        <a:pt x="467" y="231"/>
                      </a:lnTo>
                      <a:lnTo>
                        <a:pt x="471" y="229"/>
                      </a:lnTo>
                      <a:lnTo>
                        <a:pt x="478" y="226"/>
                      </a:lnTo>
                      <a:lnTo>
                        <a:pt x="485" y="225"/>
                      </a:lnTo>
                      <a:lnTo>
                        <a:pt x="492" y="222"/>
                      </a:lnTo>
                      <a:lnTo>
                        <a:pt x="499" y="220"/>
                      </a:lnTo>
                      <a:lnTo>
                        <a:pt x="506" y="217"/>
                      </a:lnTo>
                      <a:lnTo>
                        <a:pt x="513" y="215"/>
                      </a:lnTo>
                      <a:lnTo>
                        <a:pt x="519" y="211"/>
                      </a:lnTo>
                      <a:lnTo>
                        <a:pt x="525" y="207"/>
                      </a:lnTo>
                      <a:lnTo>
                        <a:pt x="530" y="201"/>
                      </a:lnTo>
                      <a:lnTo>
                        <a:pt x="536" y="195"/>
                      </a:lnTo>
                      <a:lnTo>
                        <a:pt x="536" y="194"/>
                      </a:lnTo>
                      <a:lnTo>
                        <a:pt x="534" y="193"/>
                      </a:lnTo>
                      <a:lnTo>
                        <a:pt x="530" y="193"/>
                      </a:lnTo>
                      <a:lnTo>
                        <a:pt x="527" y="194"/>
                      </a:lnTo>
                      <a:lnTo>
                        <a:pt x="522" y="194"/>
                      </a:lnTo>
                      <a:lnTo>
                        <a:pt x="517" y="196"/>
                      </a:lnTo>
                      <a:lnTo>
                        <a:pt x="513" y="197"/>
                      </a:lnTo>
                      <a:lnTo>
                        <a:pt x="508" y="198"/>
                      </a:lnTo>
                      <a:lnTo>
                        <a:pt x="505" y="198"/>
                      </a:lnTo>
                      <a:lnTo>
                        <a:pt x="502" y="198"/>
                      </a:lnTo>
                      <a:lnTo>
                        <a:pt x="490" y="198"/>
                      </a:lnTo>
                      <a:lnTo>
                        <a:pt x="480" y="199"/>
                      </a:lnTo>
                      <a:lnTo>
                        <a:pt x="470" y="200"/>
                      </a:lnTo>
                      <a:lnTo>
                        <a:pt x="459" y="203"/>
                      </a:lnTo>
                      <a:lnTo>
                        <a:pt x="450" y="206"/>
                      </a:lnTo>
                      <a:lnTo>
                        <a:pt x="440" y="207"/>
                      </a:lnTo>
                      <a:lnTo>
                        <a:pt x="430" y="210"/>
                      </a:lnTo>
                      <a:lnTo>
                        <a:pt x="422" y="211"/>
                      </a:lnTo>
                      <a:lnTo>
                        <a:pt x="413" y="213"/>
                      </a:lnTo>
                      <a:lnTo>
                        <a:pt x="405" y="213"/>
                      </a:lnTo>
                      <a:lnTo>
                        <a:pt x="402" y="212"/>
                      </a:lnTo>
                      <a:lnTo>
                        <a:pt x="399" y="211"/>
                      </a:lnTo>
                      <a:lnTo>
                        <a:pt x="399" y="208"/>
                      </a:lnTo>
                      <a:lnTo>
                        <a:pt x="397" y="207"/>
                      </a:lnTo>
                      <a:lnTo>
                        <a:pt x="396" y="204"/>
                      </a:lnTo>
                      <a:lnTo>
                        <a:pt x="394" y="201"/>
                      </a:lnTo>
                      <a:lnTo>
                        <a:pt x="393" y="198"/>
                      </a:lnTo>
                      <a:lnTo>
                        <a:pt x="390" y="197"/>
                      </a:lnTo>
                      <a:lnTo>
                        <a:pt x="388" y="195"/>
                      </a:lnTo>
                      <a:lnTo>
                        <a:pt x="385" y="194"/>
                      </a:lnTo>
                      <a:lnTo>
                        <a:pt x="381" y="194"/>
                      </a:lnTo>
                      <a:lnTo>
                        <a:pt x="376" y="194"/>
                      </a:lnTo>
                      <a:lnTo>
                        <a:pt x="372" y="196"/>
                      </a:lnTo>
                      <a:lnTo>
                        <a:pt x="367" y="198"/>
                      </a:lnTo>
                      <a:lnTo>
                        <a:pt x="362" y="199"/>
                      </a:lnTo>
                      <a:lnTo>
                        <a:pt x="356" y="200"/>
                      </a:lnTo>
                      <a:lnTo>
                        <a:pt x="350" y="201"/>
                      </a:lnTo>
                      <a:lnTo>
                        <a:pt x="344" y="200"/>
                      </a:lnTo>
                      <a:lnTo>
                        <a:pt x="336" y="200"/>
                      </a:lnTo>
                      <a:lnTo>
                        <a:pt x="328" y="198"/>
                      </a:lnTo>
                      <a:lnTo>
                        <a:pt x="325" y="194"/>
                      </a:lnTo>
                      <a:lnTo>
                        <a:pt x="320" y="191"/>
                      </a:lnTo>
                      <a:lnTo>
                        <a:pt x="317" y="189"/>
                      </a:lnTo>
                      <a:lnTo>
                        <a:pt x="314" y="186"/>
                      </a:lnTo>
                      <a:lnTo>
                        <a:pt x="311" y="184"/>
                      </a:lnTo>
                      <a:lnTo>
                        <a:pt x="308" y="182"/>
                      </a:lnTo>
                      <a:lnTo>
                        <a:pt x="306" y="180"/>
                      </a:lnTo>
                      <a:lnTo>
                        <a:pt x="302" y="180"/>
                      </a:lnTo>
                      <a:lnTo>
                        <a:pt x="298" y="180"/>
                      </a:lnTo>
                      <a:lnTo>
                        <a:pt x="293" y="182"/>
                      </a:lnTo>
                      <a:lnTo>
                        <a:pt x="279" y="186"/>
                      </a:lnTo>
                      <a:lnTo>
                        <a:pt x="263" y="189"/>
                      </a:lnTo>
                      <a:lnTo>
                        <a:pt x="247" y="191"/>
                      </a:lnTo>
                      <a:lnTo>
                        <a:pt x="230" y="191"/>
                      </a:lnTo>
                      <a:lnTo>
                        <a:pt x="213" y="190"/>
                      </a:lnTo>
                      <a:lnTo>
                        <a:pt x="195" y="187"/>
                      </a:lnTo>
                      <a:lnTo>
                        <a:pt x="178" y="183"/>
                      </a:lnTo>
                      <a:lnTo>
                        <a:pt x="162" y="176"/>
                      </a:lnTo>
                      <a:lnTo>
                        <a:pt x="145" y="168"/>
                      </a:lnTo>
                      <a:lnTo>
                        <a:pt x="131" y="158"/>
                      </a:lnTo>
                      <a:lnTo>
                        <a:pt x="127" y="153"/>
                      </a:lnTo>
                      <a:lnTo>
                        <a:pt x="124" y="149"/>
                      </a:lnTo>
                      <a:lnTo>
                        <a:pt x="122" y="145"/>
                      </a:lnTo>
                      <a:lnTo>
                        <a:pt x="122" y="141"/>
                      </a:lnTo>
                      <a:lnTo>
                        <a:pt x="123" y="137"/>
                      </a:lnTo>
                      <a:lnTo>
                        <a:pt x="123" y="135"/>
                      </a:lnTo>
                      <a:lnTo>
                        <a:pt x="124" y="131"/>
                      </a:lnTo>
                      <a:lnTo>
                        <a:pt x="124" y="128"/>
                      </a:lnTo>
                      <a:lnTo>
                        <a:pt x="122" y="126"/>
                      </a:lnTo>
                      <a:lnTo>
                        <a:pt x="119" y="124"/>
                      </a:lnTo>
                      <a:lnTo>
                        <a:pt x="115" y="122"/>
                      </a:lnTo>
                      <a:lnTo>
                        <a:pt x="110" y="118"/>
                      </a:lnTo>
                      <a:lnTo>
                        <a:pt x="104" y="115"/>
                      </a:lnTo>
                      <a:lnTo>
                        <a:pt x="97" y="111"/>
                      </a:lnTo>
                      <a:lnTo>
                        <a:pt x="90" y="107"/>
                      </a:lnTo>
                      <a:lnTo>
                        <a:pt x="82" y="101"/>
                      </a:lnTo>
                      <a:lnTo>
                        <a:pt x="74" y="96"/>
                      </a:lnTo>
                      <a:lnTo>
                        <a:pt x="68" y="90"/>
                      </a:lnTo>
                      <a:lnTo>
                        <a:pt x="61" y="83"/>
                      </a:lnTo>
                      <a:lnTo>
                        <a:pt x="54" y="77"/>
                      </a:lnTo>
                      <a:lnTo>
                        <a:pt x="46" y="68"/>
                      </a:lnTo>
                      <a:lnTo>
                        <a:pt x="39" y="59"/>
                      </a:lnTo>
                      <a:lnTo>
                        <a:pt x="34" y="49"/>
                      </a:lnTo>
                      <a:lnTo>
                        <a:pt x="28" y="40"/>
                      </a:lnTo>
                      <a:lnTo>
                        <a:pt x="22" y="32"/>
                      </a:lnTo>
                      <a:lnTo>
                        <a:pt x="18" y="24"/>
                      </a:lnTo>
                      <a:lnTo>
                        <a:pt x="13" y="17"/>
                      </a:lnTo>
                      <a:lnTo>
                        <a:pt x="8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9" y="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0" name="Freeform 842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148" cy="823"/>
                </a:xfrm>
                <a:custGeom>
                  <a:avLst/>
                  <a:gdLst>
                    <a:gd name="T0" fmla="*/ 0 w 148"/>
                    <a:gd name="T1" fmla="*/ 0 h 823"/>
                    <a:gd name="T2" fmla="*/ 3 w 148"/>
                    <a:gd name="T3" fmla="*/ 10 h 823"/>
                    <a:gd name="T4" fmla="*/ 14 w 148"/>
                    <a:gd name="T5" fmla="*/ 41 h 823"/>
                    <a:gd name="T6" fmla="*/ 28 w 148"/>
                    <a:gd name="T7" fmla="*/ 90 h 823"/>
                    <a:gd name="T8" fmla="*/ 45 w 148"/>
                    <a:gd name="T9" fmla="*/ 157 h 823"/>
                    <a:gd name="T10" fmla="*/ 62 w 148"/>
                    <a:gd name="T11" fmla="*/ 238 h 823"/>
                    <a:gd name="T12" fmla="*/ 78 w 148"/>
                    <a:gd name="T13" fmla="*/ 334 h 823"/>
                    <a:gd name="T14" fmla="*/ 90 w 148"/>
                    <a:gd name="T15" fmla="*/ 441 h 823"/>
                    <a:gd name="T16" fmla="*/ 96 w 148"/>
                    <a:gd name="T17" fmla="*/ 560 h 823"/>
                    <a:gd name="T18" fmla="*/ 95 w 148"/>
                    <a:gd name="T19" fmla="*/ 687 h 823"/>
                    <a:gd name="T20" fmla="*/ 85 w 148"/>
                    <a:gd name="T21" fmla="*/ 822 h 823"/>
                    <a:gd name="T22" fmla="*/ 107 w 148"/>
                    <a:gd name="T23" fmla="*/ 822 h 823"/>
                    <a:gd name="T24" fmla="*/ 112 w 148"/>
                    <a:gd name="T25" fmla="*/ 822 h 823"/>
                    <a:gd name="T26" fmla="*/ 112 w 148"/>
                    <a:gd name="T27" fmla="*/ 822 h 823"/>
                    <a:gd name="T28" fmla="*/ 129 w 148"/>
                    <a:gd name="T29" fmla="*/ 696 h 823"/>
                    <a:gd name="T30" fmla="*/ 139 w 148"/>
                    <a:gd name="T31" fmla="*/ 583 h 823"/>
                    <a:gd name="T32" fmla="*/ 145 w 148"/>
                    <a:gd name="T33" fmla="*/ 481 h 823"/>
                    <a:gd name="T34" fmla="*/ 147 w 148"/>
                    <a:gd name="T35" fmla="*/ 389 h 823"/>
                    <a:gd name="T36" fmla="*/ 145 w 148"/>
                    <a:gd name="T37" fmla="*/ 310 h 823"/>
                    <a:gd name="T38" fmla="*/ 140 w 148"/>
                    <a:gd name="T39" fmla="*/ 242 h 823"/>
                    <a:gd name="T40" fmla="*/ 136 w 148"/>
                    <a:gd name="T41" fmla="*/ 190 h 823"/>
                    <a:gd name="T42" fmla="*/ 130 w 148"/>
                    <a:gd name="T43" fmla="*/ 151 h 823"/>
                    <a:gd name="T44" fmla="*/ 128 w 148"/>
                    <a:gd name="T45" fmla="*/ 127 h 823"/>
                    <a:gd name="T46" fmla="*/ 126 w 148"/>
                    <a:gd name="T47" fmla="*/ 118 h 823"/>
                    <a:gd name="T48" fmla="*/ 0 w 148"/>
                    <a:gd name="T49" fmla="*/ 0 h 8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8"/>
                    <a:gd name="T76" fmla="*/ 0 h 823"/>
                    <a:gd name="T77" fmla="*/ 148 w 148"/>
                    <a:gd name="T78" fmla="*/ 823 h 82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8" y="334"/>
                      </a:lnTo>
                      <a:lnTo>
                        <a:pt x="90" y="441"/>
                      </a:lnTo>
                      <a:lnTo>
                        <a:pt x="96" y="560"/>
                      </a:lnTo>
                      <a:lnTo>
                        <a:pt x="95" y="687"/>
                      </a:lnTo>
                      <a:lnTo>
                        <a:pt x="85" y="822"/>
                      </a:lnTo>
                      <a:lnTo>
                        <a:pt x="107" y="822"/>
                      </a:lnTo>
                      <a:lnTo>
                        <a:pt x="112" y="822"/>
                      </a:lnTo>
                      <a:lnTo>
                        <a:pt x="129" y="696"/>
                      </a:lnTo>
                      <a:lnTo>
                        <a:pt x="139" y="583"/>
                      </a:lnTo>
                      <a:lnTo>
                        <a:pt x="145" y="481"/>
                      </a:lnTo>
                      <a:lnTo>
                        <a:pt x="147" y="389"/>
                      </a:lnTo>
                      <a:lnTo>
                        <a:pt x="145" y="310"/>
                      </a:lnTo>
                      <a:lnTo>
                        <a:pt x="140" y="242"/>
                      </a:lnTo>
                      <a:lnTo>
                        <a:pt x="136" y="190"/>
                      </a:lnTo>
                      <a:lnTo>
                        <a:pt x="130" y="151"/>
                      </a:lnTo>
                      <a:lnTo>
                        <a:pt x="128" y="127"/>
                      </a:lnTo>
                      <a:lnTo>
                        <a:pt x="126" y="1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1" name="Freeform 843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98" cy="823"/>
                </a:xfrm>
                <a:custGeom>
                  <a:avLst/>
                  <a:gdLst>
                    <a:gd name="T0" fmla="*/ 0 w 98"/>
                    <a:gd name="T1" fmla="*/ 0 h 823"/>
                    <a:gd name="T2" fmla="*/ 3 w 98"/>
                    <a:gd name="T3" fmla="*/ 10 h 823"/>
                    <a:gd name="T4" fmla="*/ 14 w 98"/>
                    <a:gd name="T5" fmla="*/ 41 h 823"/>
                    <a:gd name="T6" fmla="*/ 28 w 98"/>
                    <a:gd name="T7" fmla="*/ 90 h 823"/>
                    <a:gd name="T8" fmla="*/ 45 w 98"/>
                    <a:gd name="T9" fmla="*/ 157 h 823"/>
                    <a:gd name="T10" fmla="*/ 62 w 98"/>
                    <a:gd name="T11" fmla="*/ 238 h 823"/>
                    <a:gd name="T12" fmla="*/ 79 w 98"/>
                    <a:gd name="T13" fmla="*/ 334 h 823"/>
                    <a:gd name="T14" fmla="*/ 90 w 98"/>
                    <a:gd name="T15" fmla="*/ 441 h 823"/>
                    <a:gd name="T16" fmla="*/ 97 w 98"/>
                    <a:gd name="T17" fmla="*/ 560 h 823"/>
                    <a:gd name="T18" fmla="*/ 96 w 98"/>
                    <a:gd name="T19" fmla="*/ 687 h 823"/>
                    <a:gd name="T20" fmla="*/ 85 w 98"/>
                    <a:gd name="T21" fmla="*/ 822 h 8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8"/>
                    <a:gd name="T34" fmla="*/ 0 h 823"/>
                    <a:gd name="T35" fmla="*/ 98 w 98"/>
                    <a:gd name="T36" fmla="*/ 823 h 8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2" name="Freeform 844"/>
                <p:cNvSpPr>
                  <a:spLocks noChangeAspect="1"/>
                </p:cNvSpPr>
                <p:nvPr/>
              </p:nvSpPr>
              <p:spPr bwMode="auto">
                <a:xfrm>
                  <a:off x="1650" y="3343"/>
                  <a:ext cx="134" cy="502"/>
                </a:xfrm>
                <a:custGeom>
                  <a:avLst/>
                  <a:gdLst>
                    <a:gd name="T0" fmla="*/ 0 w 134"/>
                    <a:gd name="T1" fmla="*/ 498 h 502"/>
                    <a:gd name="T2" fmla="*/ 12 w 134"/>
                    <a:gd name="T3" fmla="*/ 450 h 502"/>
                    <a:gd name="T4" fmla="*/ 26 w 134"/>
                    <a:gd name="T5" fmla="*/ 393 h 502"/>
                    <a:gd name="T6" fmla="*/ 37 w 134"/>
                    <a:gd name="T7" fmla="*/ 330 h 502"/>
                    <a:gd name="T8" fmla="*/ 49 w 134"/>
                    <a:gd name="T9" fmla="*/ 264 h 502"/>
                    <a:gd name="T10" fmla="*/ 60 w 134"/>
                    <a:gd name="T11" fmla="*/ 198 h 502"/>
                    <a:gd name="T12" fmla="*/ 69 w 134"/>
                    <a:gd name="T13" fmla="*/ 137 h 502"/>
                    <a:gd name="T14" fmla="*/ 77 w 134"/>
                    <a:gd name="T15" fmla="*/ 83 h 502"/>
                    <a:gd name="T16" fmla="*/ 83 w 134"/>
                    <a:gd name="T17" fmla="*/ 41 h 502"/>
                    <a:gd name="T18" fmla="*/ 87 w 134"/>
                    <a:gd name="T19" fmla="*/ 13 h 502"/>
                    <a:gd name="T20" fmla="*/ 88 w 134"/>
                    <a:gd name="T21" fmla="*/ 2 h 502"/>
                    <a:gd name="T22" fmla="*/ 133 w 134"/>
                    <a:gd name="T23" fmla="*/ 0 h 502"/>
                    <a:gd name="T24" fmla="*/ 133 w 134"/>
                    <a:gd name="T25" fmla="*/ 0 h 502"/>
                    <a:gd name="T26" fmla="*/ 128 w 134"/>
                    <a:gd name="T27" fmla="*/ 12 h 502"/>
                    <a:gd name="T28" fmla="*/ 120 w 134"/>
                    <a:gd name="T29" fmla="*/ 47 h 502"/>
                    <a:gd name="T30" fmla="*/ 106 w 134"/>
                    <a:gd name="T31" fmla="*/ 99 h 502"/>
                    <a:gd name="T32" fmla="*/ 88 w 134"/>
                    <a:gd name="T33" fmla="*/ 163 h 502"/>
                    <a:gd name="T34" fmla="*/ 70 w 134"/>
                    <a:gd name="T35" fmla="*/ 233 h 502"/>
                    <a:gd name="T36" fmla="*/ 52 w 134"/>
                    <a:gd name="T37" fmla="*/ 304 h 502"/>
                    <a:gd name="T38" fmla="*/ 35 w 134"/>
                    <a:gd name="T39" fmla="*/ 373 h 502"/>
                    <a:gd name="T40" fmla="*/ 20 w 134"/>
                    <a:gd name="T41" fmla="*/ 431 h 502"/>
                    <a:gd name="T42" fmla="*/ 11 w 134"/>
                    <a:gd name="T43" fmla="*/ 475 h 502"/>
                    <a:gd name="T44" fmla="*/ 8 w 134"/>
                    <a:gd name="T45" fmla="*/ 501 h 502"/>
                    <a:gd name="T46" fmla="*/ 0 w 134"/>
                    <a:gd name="T47" fmla="*/ 498 h 50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4"/>
                    <a:gd name="T73" fmla="*/ 0 h 502"/>
                    <a:gd name="T74" fmla="*/ 134 w 134"/>
                    <a:gd name="T75" fmla="*/ 502 h 50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4" h="502">
                      <a:moveTo>
                        <a:pt x="0" y="498"/>
                      </a:moveTo>
                      <a:lnTo>
                        <a:pt x="12" y="450"/>
                      </a:lnTo>
                      <a:lnTo>
                        <a:pt x="26" y="393"/>
                      </a:lnTo>
                      <a:lnTo>
                        <a:pt x="37" y="330"/>
                      </a:lnTo>
                      <a:lnTo>
                        <a:pt x="49" y="264"/>
                      </a:lnTo>
                      <a:lnTo>
                        <a:pt x="60" y="198"/>
                      </a:lnTo>
                      <a:lnTo>
                        <a:pt x="69" y="137"/>
                      </a:lnTo>
                      <a:lnTo>
                        <a:pt x="77" y="83"/>
                      </a:lnTo>
                      <a:lnTo>
                        <a:pt x="83" y="41"/>
                      </a:lnTo>
                      <a:lnTo>
                        <a:pt x="87" y="13"/>
                      </a:lnTo>
                      <a:lnTo>
                        <a:pt x="88" y="2"/>
                      </a:lnTo>
                      <a:lnTo>
                        <a:pt x="133" y="0"/>
                      </a:lnTo>
                      <a:lnTo>
                        <a:pt x="128" y="12"/>
                      </a:lnTo>
                      <a:lnTo>
                        <a:pt x="120" y="47"/>
                      </a:lnTo>
                      <a:lnTo>
                        <a:pt x="106" y="99"/>
                      </a:lnTo>
                      <a:lnTo>
                        <a:pt x="88" y="163"/>
                      </a:lnTo>
                      <a:lnTo>
                        <a:pt x="70" y="233"/>
                      </a:lnTo>
                      <a:lnTo>
                        <a:pt x="52" y="304"/>
                      </a:lnTo>
                      <a:lnTo>
                        <a:pt x="35" y="373"/>
                      </a:lnTo>
                      <a:lnTo>
                        <a:pt x="20" y="431"/>
                      </a:lnTo>
                      <a:lnTo>
                        <a:pt x="11" y="475"/>
                      </a:lnTo>
                      <a:lnTo>
                        <a:pt x="8" y="501"/>
                      </a:lnTo>
                      <a:lnTo>
                        <a:pt x="0" y="498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3" name="Freeform 845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4" name="Freeform 846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5" name="Freeform 847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6" name="Freeform 848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7" name="Freeform 849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solidFill>
                  <a:srgbClr val="EC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8" name="Freeform 850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9" name="Freeform 851"/>
                <p:cNvSpPr>
                  <a:spLocks noChangeAspect="1"/>
                </p:cNvSpPr>
                <p:nvPr/>
              </p:nvSpPr>
              <p:spPr bwMode="auto">
                <a:xfrm>
                  <a:off x="1474" y="2621"/>
                  <a:ext cx="647" cy="381"/>
                </a:xfrm>
                <a:custGeom>
                  <a:avLst/>
                  <a:gdLst>
                    <a:gd name="T0" fmla="*/ 191 w 647"/>
                    <a:gd name="T1" fmla="*/ 125 h 381"/>
                    <a:gd name="T2" fmla="*/ 165 w 647"/>
                    <a:gd name="T3" fmla="*/ 112 h 381"/>
                    <a:gd name="T4" fmla="*/ 156 w 647"/>
                    <a:gd name="T5" fmla="*/ 99 h 381"/>
                    <a:gd name="T6" fmla="*/ 121 w 647"/>
                    <a:gd name="T7" fmla="*/ 58 h 381"/>
                    <a:gd name="T8" fmla="*/ 80 w 647"/>
                    <a:gd name="T9" fmla="*/ 31 h 381"/>
                    <a:gd name="T10" fmla="*/ 30 w 647"/>
                    <a:gd name="T11" fmla="*/ 15 h 381"/>
                    <a:gd name="T12" fmla="*/ 9 w 647"/>
                    <a:gd name="T13" fmla="*/ 28 h 381"/>
                    <a:gd name="T14" fmla="*/ 61 w 647"/>
                    <a:gd name="T15" fmla="*/ 85 h 381"/>
                    <a:gd name="T16" fmla="*/ 97 w 647"/>
                    <a:gd name="T17" fmla="*/ 166 h 381"/>
                    <a:gd name="T18" fmla="*/ 52 w 647"/>
                    <a:gd name="T19" fmla="*/ 226 h 381"/>
                    <a:gd name="T20" fmla="*/ 9 w 647"/>
                    <a:gd name="T21" fmla="*/ 243 h 381"/>
                    <a:gd name="T22" fmla="*/ 16 w 647"/>
                    <a:gd name="T23" fmla="*/ 259 h 381"/>
                    <a:gd name="T24" fmla="*/ 26 w 647"/>
                    <a:gd name="T25" fmla="*/ 307 h 381"/>
                    <a:gd name="T26" fmla="*/ 22 w 647"/>
                    <a:gd name="T27" fmla="*/ 334 h 381"/>
                    <a:gd name="T28" fmla="*/ 8 w 647"/>
                    <a:gd name="T29" fmla="*/ 366 h 381"/>
                    <a:gd name="T30" fmla="*/ 7 w 647"/>
                    <a:gd name="T31" fmla="*/ 371 h 381"/>
                    <a:gd name="T32" fmla="*/ 44 w 647"/>
                    <a:gd name="T33" fmla="*/ 307 h 381"/>
                    <a:gd name="T34" fmla="*/ 37 w 647"/>
                    <a:gd name="T35" fmla="*/ 252 h 381"/>
                    <a:gd name="T36" fmla="*/ 83 w 647"/>
                    <a:gd name="T37" fmla="*/ 214 h 381"/>
                    <a:gd name="T38" fmla="*/ 117 w 647"/>
                    <a:gd name="T39" fmla="*/ 169 h 381"/>
                    <a:gd name="T40" fmla="*/ 111 w 647"/>
                    <a:gd name="T41" fmla="*/ 112 h 381"/>
                    <a:gd name="T42" fmla="*/ 92 w 647"/>
                    <a:gd name="T43" fmla="*/ 77 h 381"/>
                    <a:gd name="T44" fmla="*/ 95 w 647"/>
                    <a:gd name="T45" fmla="*/ 78 h 381"/>
                    <a:gd name="T46" fmla="*/ 143 w 647"/>
                    <a:gd name="T47" fmla="*/ 117 h 381"/>
                    <a:gd name="T48" fmla="*/ 173 w 647"/>
                    <a:gd name="T49" fmla="*/ 138 h 381"/>
                    <a:gd name="T50" fmla="*/ 201 w 647"/>
                    <a:gd name="T51" fmla="*/ 146 h 381"/>
                    <a:gd name="T52" fmla="*/ 232 w 647"/>
                    <a:gd name="T53" fmla="*/ 172 h 381"/>
                    <a:gd name="T54" fmla="*/ 277 w 647"/>
                    <a:gd name="T55" fmla="*/ 211 h 381"/>
                    <a:gd name="T56" fmla="*/ 322 w 647"/>
                    <a:gd name="T57" fmla="*/ 216 h 381"/>
                    <a:gd name="T58" fmla="*/ 403 w 647"/>
                    <a:gd name="T59" fmla="*/ 152 h 381"/>
                    <a:gd name="T60" fmla="*/ 458 w 647"/>
                    <a:gd name="T61" fmla="*/ 86 h 381"/>
                    <a:gd name="T62" fmla="*/ 493 w 647"/>
                    <a:gd name="T63" fmla="*/ 45 h 381"/>
                    <a:gd name="T64" fmla="*/ 502 w 647"/>
                    <a:gd name="T65" fmla="*/ 41 h 381"/>
                    <a:gd name="T66" fmla="*/ 503 w 647"/>
                    <a:gd name="T67" fmla="*/ 75 h 381"/>
                    <a:gd name="T68" fmla="*/ 518 w 647"/>
                    <a:gd name="T69" fmla="*/ 148 h 381"/>
                    <a:gd name="T70" fmla="*/ 542 w 647"/>
                    <a:gd name="T71" fmla="*/ 169 h 381"/>
                    <a:gd name="T72" fmla="*/ 578 w 647"/>
                    <a:gd name="T73" fmla="*/ 178 h 381"/>
                    <a:gd name="T74" fmla="*/ 594 w 647"/>
                    <a:gd name="T75" fmla="*/ 189 h 381"/>
                    <a:gd name="T76" fmla="*/ 610 w 647"/>
                    <a:gd name="T77" fmla="*/ 205 h 381"/>
                    <a:gd name="T78" fmla="*/ 619 w 647"/>
                    <a:gd name="T79" fmla="*/ 212 h 381"/>
                    <a:gd name="T80" fmla="*/ 622 w 647"/>
                    <a:gd name="T81" fmla="*/ 217 h 381"/>
                    <a:gd name="T82" fmla="*/ 625 w 647"/>
                    <a:gd name="T83" fmla="*/ 219 h 381"/>
                    <a:gd name="T84" fmla="*/ 642 w 647"/>
                    <a:gd name="T85" fmla="*/ 226 h 381"/>
                    <a:gd name="T86" fmla="*/ 646 w 647"/>
                    <a:gd name="T87" fmla="*/ 226 h 381"/>
                    <a:gd name="T88" fmla="*/ 633 w 647"/>
                    <a:gd name="T89" fmla="*/ 223 h 381"/>
                    <a:gd name="T90" fmla="*/ 619 w 647"/>
                    <a:gd name="T91" fmla="*/ 215 h 381"/>
                    <a:gd name="T92" fmla="*/ 610 w 647"/>
                    <a:gd name="T93" fmla="*/ 195 h 381"/>
                    <a:gd name="T94" fmla="*/ 610 w 647"/>
                    <a:gd name="T95" fmla="*/ 175 h 381"/>
                    <a:gd name="T96" fmla="*/ 600 w 647"/>
                    <a:gd name="T97" fmla="*/ 163 h 381"/>
                    <a:gd name="T98" fmla="*/ 588 w 647"/>
                    <a:gd name="T99" fmla="*/ 162 h 381"/>
                    <a:gd name="T100" fmla="*/ 566 w 647"/>
                    <a:gd name="T101" fmla="*/ 161 h 381"/>
                    <a:gd name="T102" fmla="*/ 542 w 647"/>
                    <a:gd name="T103" fmla="*/ 137 h 381"/>
                    <a:gd name="T104" fmla="*/ 532 w 647"/>
                    <a:gd name="T105" fmla="*/ 116 h 381"/>
                    <a:gd name="T106" fmla="*/ 548 w 647"/>
                    <a:gd name="T107" fmla="*/ 45 h 381"/>
                    <a:gd name="T108" fmla="*/ 561 w 647"/>
                    <a:gd name="T109" fmla="*/ 0 h 381"/>
                    <a:gd name="T110" fmla="*/ 537 w 647"/>
                    <a:gd name="T111" fmla="*/ 7 h 381"/>
                    <a:gd name="T112" fmla="*/ 485 w 647"/>
                    <a:gd name="T113" fmla="*/ 27 h 381"/>
                    <a:gd name="T114" fmla="*/ 450 w 647"/>
                    <a:gd name="T115" fmla="*/ 62 h 381"/>
                    <a:gd name="T116" fmla="*/ 425 w 647"/>
                    <a:gd name="T117" fmla="*/ 107 h 381"/>
                    <a:gd name="T118" fmla="*/ 417 w 647"/>
                    <a:gd name="T119" fmla="*/ 120 h 381"/>
                    <a:gd name="T120" fmla="*/ 365 w 647"/>
                    <a:gd name="T121" fmla="*/ 174 h 381"/>
                    <a:gd name="T122" fmla="*/ 298 w 647"/>
                    <a:gd name="T123" fmla="*/ 199 h 381"/>
                    <a:gd name="T124" fmla="*/ 259 w 647"/>
                    <a:gd name="T125" fmla="*/ 175 h 38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7"/>
                    <a:gd name="T190" fmla="*/ 0 h 381"/>
                    <a:gd name="T191" fmla="*/ 647 w 647"/>
                    <a:gd name="T192" fmla="*/ 381 h 38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7" h="381">
                      <a:moveTo>
                        <a:pt x="227" y="146"/>
                      </a:moveTo>
                      <a:lnTo>
                        <a:pt x="217" y="140"/>
                      </a:lnTo>
                      <a:lnTo>
                        <a:pt x="208" y="135"/>
                      </a:lnTo>
                      <a:lnTo>
                        <a:pt x="199" y="129"/>
                      </a:lnTo>
                      <a:lnTo>
                        <a:pt x="191" y="125"/>
                      </a:lnTo>
                      <a:lnTo>
                        <a:pt x="183" y="120"/>
                      </a:lnTo>
                      <a:lnTo>
                        <a:pt x="177" y="117"/>
                      </a:lnTo>
                      <a:lnTo>
                        <a:pt x="171" y="115"/>
                      </a:lnTo>
                      <a:lnTo>
                        <a:pt x="168" y="112"/>
                      </a:lnTo>
                      <a:lnTo>
                        <a:pt x="165" y="112"/>
                      </a:lnTo>
                      <a:lnTo>
                        <a:pt x="164" y="111"/>
                      </a:lnTo>
                      <a:lnTo>
                        <a:pt x="163" y="109"/>
                      </a:lnTo>
                      <a:lnTo>
                        <a:pt x="161" y="106"/>
                      </a:lnTo>
                      <a:lnTo>
                        <a:pt x="156" y="99"/>
                      </a:lnTo>
                      <a:lnTo>
                        <a:pt x="151" y="92"/>
                      </a:lnTo>
                      <a:lnTo>
                        <a:pt x="143" y="83"/>
                      </a:lnTo>
                      <a:lnTo>
                        <a:pt x="136" y="75"/>
                      </a:lnTo>
                      <a:lnTo>
                        <a:pt x="129" y="66"/>
                      </a:lnTo>
                      <a:lnTo>
                        <a:pt x="121" y="58"/>
                      </a:lnTo>
                      <a:lnTo>
                        <a:pt x="113" y="51"/>
                      </a:lnTo>
                      <a:lnTo>
                        <a:pt x="107" y="46"/>
                      </a:lnTo>
                      <a:lnTo>
                        <a:pt x="93" y="37"/>
                      </a:lnTo>
                      <a:lnTo>
                        <a:pt x="80" y="31"/>
                      </a:lnTo>
                      <a:lnTo>
                        <a:pt x="69" y="26"/>
                      </a:lnTo>
                      <a:lnTo>
                        <a:pt x="58" y="21"/>
                      </a:lnTo>
                      <a:lnTo>
                        <a:pt x="47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4" y="16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9" y="28"/>
                      </a:lnTo>
                      <a:lnTo>
                        <a:pt x="12" y="37"/>
                      </a:lnTo>
                      <a:lnTo>
                        <a:pt x="21" y="47"/>
                      </a:lnTo>
                      <a:lnTo>
                        <a:pt x="32" y="58"/>
                      </a:lnTo>
                      <a:lnTo>
                        <a:pt x="46" y="71"/>
                      </a:lnTo>
                      <a:lnTo>
                        <a:pt x="61" y="85"/>
                      </a:lnTo>
                      <a:lnTo>
                        <a:pt x="74" y="101"/>
                      </a:lnTo>
                      <a:lnTo>
                        <a:pt x="86" y="120"/>
                      </a:lnTo>
                      <a:lnTo>
                        <a:pt x="94" y="142"/>
                      </a:lnTo>
                      <a:lnTo>
                        <a:pt x="97" y="166"/>
                      </a:lnTo>
                      <a:lnTo>
                        <a:pt x="94" y="181"/>
                      </a:lnTo>
                      <a:lnTo>
                        <a:pt x="87" y="195"/>
                      </a:lnTo>
                      <a:lnTo>
                        <a:pt x="78" y="207"/>
                      </a:lnTo>
                      <a:lnTo>
                        <a:pt x="65" y="217"/>
                      </a:lnTo>
                      <a:lnTo>
                        <a:pt x="52" y="226"/>
                      </a:lnTo>
                      <a:lnTo>
                        <a:pt x="39" y="232"/>
                      </a:lnTo>
                      <a:lnTo>
                        <a:pt x="27" y="237"/>
                      </a:lnTo>
                      <a:lnTo>
                        <a:pt x="17" y="240"/>
                      </a:lnTo>
                      <a:lnTo>
                        <a:pt x="11" y="243"/>
                      </a:lnTo>
                      <a:lnTo>
                        <a:pt x="9" y="243"/>
                      </a:lnTo>
                      <a:lnTo>
                        <a:pt x="9" y="244"/>
                      </a:lnTo>
                      <a:lnTo>
                        <a:pt x="11" y="247"/>
                      </a:lnTo>
                      <a:lnTo>
                        <a:pt x="13" y="252"/>
                      </a:lnTo>
                      <a:lnTo>
                        <a:pt x="16" y="259"/>
                      </a:lnTo>
                      <a:lnTo>
                        <a:pt x="18" y="267"/>
                      </a:lnTo>
                      <a:lnTo>
                        <a:pt x="21" y="276"/>
                      </a:lnTo>
                      <a:lnTo>
                        <a:pt x="24" y="286"/>
                      </a:lnTo>
                      <a:lnTo>
                        <a:pt x="26" y="297"/>
                      </a:lnTo>
                      <a:lnTo>
                        <a:pt x="26" y="307"/>
                      </a:lnTo>
                      <a:lnTo>
                        <a:pt x="26" y="317"/>
                      </a:lnTo>
                      <a:lnTo>
                        <a:pt x="25" y="323"/>
                      </a:lnTo>
                      <a:lnTo>
                        <a:pt x="24" y="328"/>
                      </a:lnTo>
                      <a:lnTo>
                        <a:pt x="22" y="334"/>
                      </a:lnTo>
                      <a:lnTo>
                        <a:pt x="20" y="340"/>
                      </a:lnTo>
                      <a:lnTo>
                        <a:pt x="17" y="346"/>
                      </a:lnTo>
                      <a:lnTo>
                        <a:pt x="15" y="352"/>
                      </a:lnTo>
                      <a:lnTo>
                        <a:pt x="11" y="360"/>
                      </a:lnTo>
                      <a:lnTo>
                        <a:pt x="8" y="366"/>
                      </a:lnTo>
                      <a:lnTo>
                        <a:pt x="4" y="373"/>
                      </a:lnTo>
                      <a:lnTo>
                        <a:pt x="0" y="380"/>
                      </a:lnTo>
                      <a:lnTo>
                        <a:pt x="1" y="378"/>
                      </a:lnTo>
                      <a:lnTo>
                        <a:pt x="7" y="371"/>
                      </a:lnTo>
                      <a:lnTo>
                        <a:pt x="14" y="363"/>
                      </a:lnTo>
                      <a:lnTo>
                        <a:pt x="22" y="352"/>
                      </a:lnTo>
                      <a:lnTo>
                        <a:pt x="30" y="338"/>
                      </a:lnTo>
                      <a:lnTo>
                        <a:pt x="38" y="323"/>
                      </a:lnTo>
                      <a:lnTo>
                        <a:pt x="44" y="307"/>
                      </a:lnTo>
                      <a:lnTo>
                        <a:pt x="46" y="289"/>
                      </a:lnTo>
                      <a:lnTo>
                        <a:pt x="44" y="272"/>
                      </a:lnTo>
                      <a:lnTo>
                        <a:pt x="37" y="255"/>
                      </a:lnTo>
                      <a:lnTo>
                        <a:pt x="37" y="252"/>
                      </a:lnTo>
                      <a:lnTo>
                        <a:pt x="41" y="246"/>
                      </a:lnTo>
                      <a:lnTo>
                        <a:pt x="49" y="240"/>
                      </a:lnTo>
                      <a:lnTo>
                        <a:pt x="60" y="232"/>
                      </a:lnTo>
                      <a:lnTo>
                        <a:pt x="71" y="223"/>
                      </a:lnTo>
                      <a:lnTo>
                        <a:pt x="83" y="214"/>
                      </a:lnTo>
                      <a:lnTo>
                        <a:pt x="95" y="203"/>
                      </a:lnTo>
                      <a:lnTo>
                        <a:pt x="105" y="192"/>
                      </a:lnTo>
                      <a:lnTo>
                        <a:pt x="113" y="181"/>
                      </a:lnTo>
                      <a:lnTo>
                        <a:pt x="117" y="169"/>
                      </a:lnTo>
                      <a:lnTo>
                        <a:pt x="119" y="158"/>
                      </a:lnTo>
                      <a:lnTo>
                        <a:pt x="119" y="146"/>
                      </a:lnTo>
                      <a:lnTo>
                        <a:pt x="117" y="135"/>
                      </a:lnTo>
                      <a:lnTo>
                        <a:pt x="115" y="123"/>
                      </a:lnTo>
                      <a:lnTo>
                        <a:pt x="111" y="112"/>
                      </a:lnTo>
                      <a:lnTo>
                        <a:pt x="107" y="102"/>
                      </a:lnTo>
                      <a:lnTo>
                        <a:pt x="103" y="93"/>
                      </a:lnTo>
                      <a:lnTo>
                        <a:pt x="99" y="86"/>
                      </a:lnTo>
                      <a:lnTo>
                        <a:pt x="95" y="81"/>
                      </a:lnTo>
                      <a:lnTo>
                        <a:pt x="92" y="77"/>
                      </a:lnTo>
                      <a:lnTo>
                        <a:pt x="89" y="74"/>
                      </a:lnTo>
                      <a:lnTo>
                        <a:pt x="89" y="73"/>
                      </a:lnTo>
                      <a:lnTo>
                        <a:pt x="91" y="75"/>
                      </a:lnTo>
                      <a:lnTo>
                        <a:pt x="95" y="78"/>
                      </a:lnTo>
                      <a:lnTo>
                        <a:pt x="101" y="82"/>
                      </a:lnTo>
                      <a:lnTo>
                        <a:pt x="109" y="89"/>
                      </a:lnTo>
                      <a:lnTo>
                        <a:pt x="119" y="98"/>
                      </a:lnTo>
                      <a:lnTo>
                        <a:pt x="130" y="107"/>
                      </a:lnTo>
                      <a:lnTo>
                        <a:pt x="143" y="117"/>
                      </a:lnTo>
                      <a:lnTo>
                        <a:pt x="158" y="129"/>
                      </a:lnTo>
                      <a:lnTo>
                        <a:pt x="162" y="134"/>
                      </a:lnTo>
                      <a:lnTo>
                        <a:pt x="168" y="136"/>
                      </a:lnTo>
                      <a:lnTo>
                        <a:pt x="173" y="138"/>
                      </a:lnTo>
                      <a:lnTo>
                        <a:pt x="179" y="140"/>
                      </a:lnTo>
                      <a:lnTo>
                        <a:pt x="185" y="141"/>
                      </a:lnTo>
                      <a:lnTo>
                        <a:pt x="190" y="144"/>
                      </a:lnTo>
                      <a:lnTo>
                        <a:pt x="196" y="144"/>
                      </a:lnTo>
                      <a:lnTo>
                        <a:pt x="201" y="146"/>
                      </a:lnTo>
                      <a:lnTo>
                        <a:pt x="206" y="149"/>
                      </a:lnTo>
                      <a:lnTo>
                        <a:pt x="212" y="153"/>
                      </a:lnTo>
                      <a:lnTo>
                        <a:pt x="223" y="163"/>
                      </a:lnTo>
                      <a:lnTo>
                        <a:pt x="232" y="172"/>
                      </a:lnTo>
                      <a:lnTo>
                        <a:pt x="242" y="181"/>
                      </a:lnTo>
                      <a:lnTo>
                        <a:pt x="250" y="190"/>
                      </a:lnTo>
                      <a:lnTo>
                        <a:pt x="259" y="199"/>
                      </a:lnTo>
                      <a:lnTo>
                        <a:pt x="268" y="206"/>
                      </a:lnTo>
                      <a:lnTo>
                        <a:pt x="277" y="211"/>
                      </a:lnTo>
                      <a:lnTo>
                        <a:pt x="286" y="216"/>
                      </a:lnTo>
                      <a:lnTo>
                        <a:pt x="296" y="217"/>
                      </a:lnTo>
                      <a:lnTo>
                        <a:pt x="307" y="218"/>
                      </a:lnTo>
                      <a:lnTo>
                        <a:pt x="322" y="216"/>
                      </a:lnTo>
                      <a:lnTo>
                        <a:pt x="337" y="208"/>
                      </a:lnTo>
                      <a:lnTo>
                        <a:pt x="353" y="198"/>
                      </a:lnTo>
                      <a:lnTo>
                        <a:pt x="369" y="184"/>
                      </a:lnTo>
                      <a:lnTo>
                        <a:pt x="385" y="169"/>
                      </a:lnTo>
                      <a:lnTo>
                        <a:pt x="403" y="152"/>
                      </a:lnTo>
                      <a:lnTo>
                        <a:pt x="418" y="135"/>
                      </a:lnTo>
                      <a:lnTo>
                        <a:pt x="433" y="117"/>
                      </a:lnTo>
                      <a:lnTo>
                        <a:pt x="446" y="100"/>
                      </a:lnTo>
                      <a:lnTo>
                        <a:pt x="458" y="86"/>
                      </a:lnTo>
                      <a:lnTo>
                        <a:pt x="468" y="72"/>
                      </a:lnTo>
                      <a:lnTo>
                        <a:pt x="477" y="63"/>
                      </a:lnTo>
                      <a:lnTo>
                        <a:pt x="484" y="54"/>
                      </a:lnTo>
                      <a:lnTo>
                        <a:pt x="489" y="49"/>
                      </a:lnTo>
                      <a:lnTo>
                        <a:pt x="493" y="45"/>
                      </a:lnTo>
                      <a:lnTo>
                        <a:pt x="497" y="43"/>
                      </a:lnTo>
                      <a:lnTo>
                        <a:pt x="499" y="41"/>
                      </a:lnTo>
                      <a:lnTo>
                        <a:pt x="500" y="41"/>
                      </a:lnTo>
                      <a:lnTo>
                        <a:pt x="502" y="41"/>
                      </a:lnTo>
                      <a:lnTo>
                        <a:pt x="502" y="44"/>
                      </a:lnTo>
                      <a:lnTo>
                        <a:pt x="502" y="50"/>
                      </a:lnTo>
                      <a:lnTo>
                        <a:pt x="502" y="61"/>
                      </a:lnTo>
                      <a:lnTo>
                        <a:pt x="503" y="75"/>
                      </a:lnTo>
                      <a:lnTo>
                        <a:pt x="505" y="90"/>
                      </a:lnTo>
                      <a:lnTo>
                        <a:pt x="508" y="106"/>
                      </a:lnTo>
                      <a:lnTo>
                        <a:pt x="511" y="121"/>
                      </a:lnTo>
                      <a:lnTo>
                        <a:pt x="514" y="135"/>
                      </a:lnTo>
                      <a:lnTo>
                        <a:pt x="518" y="148"/>
                      </a:lnTo>
                      <a:lnTo>
                        <a:pt x="523" y="156"/>
                      </a:lnTo>
                      <a:lnTo>
                        <a:pt x="529" y="162"/>
                      </a:lnTo>
                      <a:lnTo>
                        <a:pt x="535" y="166"/>
                      </a:lnTo>
                      <a:lnTo>
                        <a:pt x="542" y="169"/>
                      </a:lnTo>
                      <a:lnTo>
                        <a:pt x="549" y="171"/>
                      </a:lnTo>
                      <a:lnTo>
                        <a:pt x="556" y="172"/>
                      </a:lnTo>
                      <a:lnTo>
                        <a:pt x="564" y="174"/>
                      </a:lnTo>
                      <a:lnTo>
                        <a:pt x="571" y="175"/>
                      </a:lnTo>
                      <a:lnTo>
                        <a:pt x="578" y="178"/>
                      </a:lnTo>
                      <a:lnTo>
                        <a:pt x="583" y="180"/>
                      </a:lnTo>
                      <a:lnTo>
                        <a:pt x="589" y="183"/>
                      </a:lnTo>
                      <a:lnTo>
                        <a:pt x="591" y="186"/>
                      </a:lnTo>
                      <a:lnTo>
                        <a:pt x="594" y="189"/>
                      </a:lnTo>
                      <a:lnTo>
                        <a:pt x="597" y="191"/>
                      </a:lnTo>
                      <a:lnTo>
                        <a:pt x="600" y="195"/>
                      </a:lnTo>
                      <a:lnTo>
                        <a:pt x="602" y="198"/>
                      </a:lnTo>
                      <a:lnTo>
                        <a:pt x="606" y="202"/>
                      </a:lnTo>
                      <a:lnTo>
                        <a:pt x="610" y="205"/>
                      </a:lnTo>
                      <a:lnTo>
                        <a:pt x="612" y="208"/>
                      </a:lnTo>
                      <a:lnTo>
                        <a:pt x="615" y="210"/>
                      </a:lnTo>
                      <a:lnTo>
                        <a:pt x="617" y="212"/>
                      </a:lnTo>
                      <a:lnTo>
                        <a:pt x="619" y="212"/>
                      </a:lnTo>
                      <a:lnTo>
                        <a:pt x="619" y="214"/>
                      </a:lnTo>
                      <a:lnTo>
                        <a:pt x="620" y="215"/>
                      </a:lnTo>
                      <a:lnTo>
                        <a:pt x="621" y="216"/>
                      </a:lnTo>
                      <a:lnTo>
                        <a:pt x="622" y="217"/>
                      </a:lnTo>
                      <a:lnTo>
                        <a:pt x="623" y="218"/>
                      </a:lnTo>
                      <a:lnTo>
                        <a:pt x="625" y="219"/>
                      </a:lnTo>
                      <a:lnTo>
                        <a:pt x="629" y="221"/>
                      </a:lnTo>
                      <a:lnTo>
                        <a:pt x="634" y="223"/>
                      </a:lnTo>
                      <a:lnTo>
                        <a:pt x="637" y="224"/>
                      </a:lnTo>
                      <a:lnTo>
                        <a:pt x="639" y="225"/>
                      </a:lnTo>
                      <a:lnTo>
                        <a:pt x="642" y="226"/>
                      </a:lnTo>
                      <a:lnTo>
                        <a:pt x="643" y="226"/>
                      </a:lnTo>
                      <a:lnTo>
                        <a:pt x="645" y="226"/>
                      </a:lnTo>
                      <a:lnTo>
                        <a:pt x="646" y="226"/>
                      </a:lnTo>
                      <a:lnTo>
                        <a:pt x="642" y="225"/>
                      </a:lnTo>
                      <a:lnTo>
                        <a:pt x="639" y="224"/>
                      </a:lnTo>
                      <a:lnTo>
                        <a:pt x="636" y="223"/>
                      </a:lnTo>
                      <a:lnTo>
                        <a:pt x="633" y="223"/>
                      </a:lnTo>
                      <a:lnTo>
                        <a:pt x="629" y="221"/>
                      </a:lnTo>
                      <a:lnTo>
                        <a:pt x="627" y="220"/>
                      </a:lnTo>
                      <a:lnTo>
                        <a:pt x="624" y="218"/>
                      </a:lnTo>
                      <a:lnTo>
                        <a:pt x="621" y="217"/>
                      </a:lnTo>
                      <a:lnTo>
                        <a:pt x="619" y="215"/>
                      </a:lnTo>
                      <a:lnTo>
                        <a:pt x="617" y="212"/>
                      </a:lnTo>
                      <a:lnTo>
                        <a:pt x="613" y="206"/>
                      </a:lnTo>
                      <a:lnTo>
                        <a:pt x="611" y="200"/>
                      </a:lnTo>
                      <a:lnTo>
                        <a:pt x="610" y="195"/>
                      </a:lnTo>
                      <a:lnTo>
                        <a:pt x="610" y="191"/>
                      </a:lnTo>
                      <a:lnTo>
                        <a:pt x="611" y="187"/>
                      </a:lnTo>
                      <a:lnTo>
                        <a:pt x="611" y="183"/>
                      </a:lnTo>
                      <a:lnTo>
                        <a:pt x="611" y="180"/>
                      </a:lnTo>
                      <a:lnTo>
                        <a:pt x="610" y="175"/>
                      </a:lnTo>
                      <a:lnTo>
                        <a:pt x="607" y="171"/>
                      </a:lnTo>
                      <a:lnTo>
                        <a:pt x="602" y="166"/>
                      </a:lnTo>
                      <a:lnTo>
                        <a:pt x="601" y="164"/>
                      </a:lnTo>
                      <a:lnTo>
                        <a:pt x="600" y="163"/>
                      </a:lnTo>
                      <a:lnTo>
                        <a:pt x="598" y="162"/>
                      </a:lnTo>
                      <a:lnTo>
                        <a:pt x="596" y="162"/>
                      </a:lnTo>
                      <a:lnTo>
                        <a:pt x="594" y="162"/>
                      </a:lnTo>
                      <a:lnTo>
                        <a:pt x="591" y="162"/>
                      </a:lnTo>
                      <a:lnTo>
                        <a:pt x="588" y="162"/>
                      </a:lnTo>
                      <a:lnTo>
                        <a:pt x="584" y="162"/>
                      </a:lnTo>
                      <a:lnTo>
                        <a:pt x="580" y="162"/>
                      </a:lnTo>
                      <a:lnTo>
                        <a:pt x="574" y="162"/>
                      </a:lnTo>
                      <a:lnTo>
                        <a:pt x="566" y="161"/>
                      </a:lnTo>
                      <a:lnTo>
                        <a:pt x="561" y="158"/>
                      </a:lnTo>
                      <a:lnTo>
                        <a:pt x="556" y="154"/>
                      </a:lnTo>
                      <a:lnTo>
                        <a:pt x="550" y="149"/>
                      </a:lnTo>
                      <a:lnTo>
                        <a:pt x="546" y="144"/>
                      </a:lnTo>
                      <a:lnTo>
                        <a:pt x="542" y="137"/>
                      </a:lnTo>
                      <a:lnTo>
                        <a:pt x="538" y="132"/>
                      </a:lnTo>
                      <a:lnTo>
                        <a:pt x="536" y="126"/>
                      </a:lnTo>
                      <a:lnTo>
                        <a:pt x="534" y="120"/>
                      </a:lnTo>
                      <a:lnTo>
                        <a:pt x="532" y="116"/>
                      </a:lnTo>
                      <a:lnTo>
                        <a:pt x="531" y="105"/>
                      </a:lnTo>
                      <a:lnTo>
                        <a:pt x="533" y="91"/>
                      </a:lnTo>
                      <a:lnTo>
                        <a:pt x="537" y="76"/>
                      </a:lnTo>
                      <a:lnTo>
                        <a:pt x="542" y="61"/>
                      </a:lnTo>
                      <a:lnTo>
                        <a:pt x="548" y="45"/>
                      </a:lnTo>
                      <a:lnTo>
                        <a:pt x="554" y="31"/>
                      </a:lnTo>
                      <a:lnTo>
                        <a:pt x="559" y="18"/>
                      </a:lnTo>
                      <a:lnTo>
                        <a:pt x="563" y="9"/>
                      </a:lnTo>
                      <a:lnTo>
                        <a:pt x="563" y="1"/>
                      </a:lnTo>
                      <a:lnTo>
                        <a:pt x="561" y="0"/>
                      </a:lnTo>
                      <a:lnTo>
                        <a:pt x="557" y="0"/>
                      </a:lnTo>
                      <a:lnTo>
                        <a:pt x="552" y="1"/>
                      </a:lnTo>
                      <a:lnTo>
                        <a:pt x="546" y="4"/>
                      </a:lnTo>
                      <a:lnTo>
                        <a:pt x="537" y="7"/>
                      </a:lnTo>
                      <a:lnTo>
                        <a:pt x="526" y="9"/>
                      </a:lnTo>
                      <a:lnTo>
                        <a:pt x="516" y="13"/>
                      </a:lnTo>
                      <a:lnTo>
                        <a:pt x="505" y="18"/>
                      </a:lnTo>
                      <a:lnTo>
                        <a:pt x="494" y="22"/>
                      </a:lnTo>
                      <a:lnTo>
                        <a:pt x="485" y="27"/>
                      </a:lnTo>
                      <a:lnTo>
                        <a:pt x="477" y="34"/>
                      </a:lnTo>
                      <a:lnTo>
                        <a:pt x="467" y="42"/>
                      </a:lnTo>
                      <a:lnTo>
                        <a:pt x="458" y="52"/>
                      </a:lnTo>
                      <a:lnTo>
                        <a:pt x="450" y="62"/>
                      </a:lnTo>
                      <a:lnTo>
                        <a:pt x="443" y="72"/>
                      </a:lnTo>
                      <a:lnTo>
                        <a:pt x="437" y="82"/>
                      </a:lnTo>
                      <a:lnTo>
                        <a:pt x="431" y="92"/>
                      </a:lnTo>
                      <a:lnTo>
                        <a:pt x="428" y="100"/>
                      </a:lnTo>
                      <a:lnTo>
                        <a:pt x="425" y="107"/>
                      </a:lnTo>
                      <a:lnTo>
                        <a:pt x="422" y="111"/>
                      </a:lnTo>
                      <a:lnTo>
                        <a:pt x="422" y="112"/>
                      </a:lnTo>
                      <a:lnTo>
                        <a:pt x="421" y="115"/>
                      </a:lnTo>
                      <a:lnTo>
                        <a:pt x="417" y="120"/>
                      </a:lnTo>
                      <a:lnTo>
                        <a:pt x="412" y="129"/>
                      </a:lnTo>
                      <a:lnTo>
                        <a:pt x="403" y="139"/>
                      </a:lnTo>
                      <a:lnTo>
                        <a:pt x="392" y="150"/>
                      </a:lnTo>
                      <a:lnTo>
                        <a:pt x="380" y="162"/>
                      </a:lnTo>
                      <a:lnTo>
                        <a:pt x="365" y="174"/>
                      </a:lnTo>
                      <a:lnTo>
                        <a:pt x="349" y="184"/>
                      </a:lnTo>
                      <a:lnTo>
                        <a:pt x="330" y="192"/>
                      </a:lnTo>
                      <a:lnTo>
                        <a:pt x="310" y="198"/>
                      </a:lnTo>
                      <a:lnTo>
                        <a:pt x="298" y="199"/>
                      </a:lnTo>
                      <a:lnTo>
                        <a:pt x="288" y="198"/>
                      </a:lnTo>
                      <a:lnTo>
                        <a:pt x="280" y="195"/>
                      </a:lnTo>
                      <a:lnTo>
                        <a:pt x="272" y="189"/>
                      </a:lnTo>
                      <a:lnTo>
                        <a:pt x="266" y="183"/>
                      </a:lnTo>
                      <a:lnTo>
                        <a:pt x="259" y="175"/>
                      </a:lnTo>
                      <a:lnTo>
                        <a:pt x="251" y="168"/>
                      </a:lnTo>
                      <a:lnTo>
                        <a:pt x="244" y="161"/>
                      </a:lnTo>
                      <a:lnTo>
                        <a:pt x="236" y="153"/>
                      </a:lnTo>
                      <a:lnTo>
                        <a:pt x="227" y="14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0" name="Freeform 852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1" name="Freeform 853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2" name="Freeform 854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3" name="Freeform 855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4" name="Freeform 856"/>
                <p:cNvSpPr>
                  <a:spLocks noChangeAspect="1"/>
                </p:cNvSpPr>
                <p:nvPr/>
              </p:nvSpPr>
              <p:spPr bwMode="auto">
                <a:xfrm>
                  <a:off x="1440" y="3038"/>
                  <a:ext cx="60" cy="47"/>
                </a:xfrm>
                <a:custGeom>
                  <a:avLst/>
                  <a:gdLst>
                    <a:gd name="T0" fmla="*/ 55 w 60"/>
                    <a:gd name="T1" fmla="*/ 0 h 47"/>
                    <a:gd name="T2" fmla="*/ 52 w 60"/>
                    <a:gd name="T3" fmla="*/ 4 h 47"/>
                    <a:gd name="T4" fmla="*/ 51 w 60"/>
                    <a:gd name="T5" fmla="*/ 9 h 47"/>
                    <a:gd name="T6" fmla="*/ 51 w 60"/>
                    <a:gd name="T7" fmla="*/ 14 h 47"/>
                    <a:gd name="T8" fmla="*/ 52 w 60"/>
                    <a:gd name="T9" fmla="*/ 18 h 47"/>
                    <a:gd name="T10" fmla="*/ 54 w 60"/>
                    <a:gd name="T11" fmla="*/ 23 h 47"/>
                    <a:gd name="T12" fmla="*/ 55 w 60"/>
                    <a:gd name="T13" fmla="*/ 27 h 47"/>
                    <a:gd name="T14" fmla="*/ 57 w 60"/>
                    <a:gd name="T15" fmla="*/ 31 h 47"/>
                    <a:gd name="T16" fmla="*/ 58 w 60"/>
                    <a:gd name="T17" fmla="*/ 36 h 47"/>
                    <a:gd name="T18" fmla="*/ 59 w 60"/>
                    <a:gd name="T19" fmla="*/ 41 h 47"/>
                    <a:gd name="T20" fmla="*/ 58 w 60"/>
                    <a:gd name="T21" fmla="*/ 46 h 47"/>
                    <a:gd name="T22" fmla="*/ 58 w 60"/>
                    <a:gd name="T23" fmla="*/ 46 h 47"/>
                    <a:gd name="T24" fmla="*/ 58 w 60"/>
                    <a:gd name="T25" fmla="*/ 46 h 47"/>
                    <a:gd name="T26" fmla="*/ 58 w 60"/>
                    <a:gd name="T27" fmla="*/ 46 h 47"/>
                    <a:gd name="T28" fmla="*/ 57 w 60"/>
                    <a:gd name="T29" fmla="*/ 46 h 47"/>
                    <a:gd name="T30" fmla="*/ 55 w 60"/>
                    <a:gd name="T31" fmla="*/ 46 h 47"/>
                    <a:gd name="T32" fmla="*/ 55 w 60"/>
                    <a:gd name="T33" fmla="*/ 46 h 47"/>
                    <a:gd name="T34" fmla="*/ 54 w 60"/>
                    <a:gd name="T35" fmla="*/ 46 h 47"/>
                    <a:gd name="T36" fmla="*/ 52 w 60"/>
                    <a:gd name="T37" fmla="*/ 46 h 47"/>
                    <a:gd name="T38" fmla="*/ 51 w 60"/>
                    <a:gd name="T39" fmla="*/ 45 h 47"/>
                    <a:gd name="T40" fmla="*/ 51 w 60"/>
                    <a:gd name="T41" fmla="*/ 45 h 47"/>
                    <a:gd name="T42" fmla="*/ 51 w 60"/>
                    <a:gd name="T43" fmla="*/ 44 h 47"/>
                    <a:gd name="T44" fmla="*/ 51 w 60"/>
                    <a:gd name="T45" fmla="*/ 44 h 47"/>
                    <a:gd name="T46" fmla="*/ 49 w 60"/>
                    <a:gd name="T47" fmla="*/ 38 h 47"/>
                    <a:gd name="T48" fmla="*/ 46 w 60"/>
                    <a:gd name="T49" fmla="*/ 35 h 47"/>
                    <a:gd name="T50" fmla="*/ 43 w 60"/>
                    <a:gd name="T51" fmla="*/ 31 h 47"/>
                    <a:gd name="T52" fmla="*/ 39 w 60"/>
                    <a:gd name="T53" fmla="*/ 27 h 47"/>
                    <a:gd name="T54" fmla="*/ 34 w 60"/>
                    <a:gd name="T55" fmla="*/ 25 h 47"/>
                    <a:gd name="T56" fmla="*/ 30 w 60"/>
                    <a:gd name="T57" fmla="*/ 23 h 47"/>
                    <a:gd name="T58" fmla="*/ 26 w 60"/>
                    <a:gd name="T59" fmla="*/ 20 h 47"/>
                    <a:gd name="T60" fmla="*/ 20 w 60"/>
                    <a:gd name="T61" fmla="*/ 19 h 47"/>
                    <a:gd name="T62" fmla="*/ 16 w 60"/>
                    <a:gd name="T63" fmla="*/ 18 h 47"/>
                    <a:gd name="T64" fmla="*/ 11 w 60"/>
                    <a:gd name="T65" fmla="*/ 16 h 47"/>
                    <a:gd name="T66" fmla="*/ 11 w 60"/>
                    <a:gd name="T67" fmla="*/ 16 h 47"/>
                    <a:gd name="T68" fmla="*/ 9 w 60"/>
                    <a:gd name="T69" fmla="*/ 16 h 47"/>
                    <a:gd name="T70" fmla="*/ 8 w 60"/>
                    <a:gd name="T71" fmla="*/ 15 h 47"/>
                    <a:gd name="T72" fmla="*/ 6 w 60"/>
                    <a:gd name="T73" fmla="*/ 15 h 47"/>
                    <a:gd name="T74" fmla="*/ 5 w 60"/>
                    <a:gd name="T75" fmla="*/ 14 h 47"/>
                    <a:gd name="T76" fmla="*/ 2 w 60"/>
                    <a:gd name="T77" fmla="*/ 14 h 47"/>
                    <a:gd name="T78" fmla="*/ 1 w 60"/>
                    <a:gd name="T79" fmla="*/ 14 h 47"/>
                    <a:gd name="T80" fmla="*/ 0 w 60"/>
                    <a:gd name="T81" fmla="*/ 13 h 47"/>
                    <a:gd name="T82" fmla="*/ 0 w 60"/>
                    <a:gd name="T83" fmla="*/ 11 h 47"/>
                    <a:gd name="T84" fmla="*/ 0 w 60"/>
                    <a:gd name="T85" fmla="*/ 10 h 47"/>
                    <a:gd name="T86" fmla="*/ 1 w 60"/>
                    <a:gd name="T87" fmla="*/ 9 h 47"/>
                    <a:gd name="T88" fmla="*/ 1 w 60"/>
                    <a:gd name="T89" fmla="*/ 9 h 47"/>
                    <a:gd name="T90" fmla="*/ 5 w 60"/>
                    <a:gd name="T91" fmla="*/ 6 h 47"/>
                    <a:gd name="T92" fmla="*/ 9 w 60"/>
                    <a:gd name="T93" fmla="*/ 4 h 47"/>
                    <a:gd name="T94" fmla="*/ 12 w 60"/>
                    <a:gd name="T95" fmla="*/ 3 h 47"/>
                    <a:gd name="T96" fmla="*/ 17 w 60"/>
                    <a:gd name="T97" fmla="*/ 1 h 47"/>
                    <a:gd name="T98" fmla="*/ 20 w 60"/>
                    <a:gd name="T99" fmla="*/ 1 h 47"/>
                    <a:gd name="T100" fmla="*/ 26 w 60"/>
                    <a:gd name="T101" fmla="*/ 1 h 47"/>
                    <a:gd name="T102" fmla="*/ 29 w 60"/>
                    <a:gd name="T103" fmla="*/ 1 h 47"/>
                    <a:gd name="T104" fmla="*/ 34 w 60"/>
                    <a:gd name="T105" fmla="*/ 1 h 47"/>
                    <a:gd name="T106" fmla="*/ 39 w 60"/>
                    <a:gd name="T107" fmla="*/ 1 h 47"/>
                    <a:gd name="T108" fmla="*/ 43 w 60"/>
                    <a:gd name="T109" fmla="*/ 1 h 47"/>
                    <a:gd name="T110" fmla="*/ 55 w 60"/>
                    <a:gd name="T111" fmla="*/ 0 h 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47"/>
                    <a:gd name="T170" fmla="*/ 60 w 60"/>
                    <a:gd name="T171" fmla="*/ 47 h 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47">
                      <a:moveTo>
                        <a:pt x="55" y="0"/>
                      </a:moveTo>
                      <a:lnTo>
                        <a:pt x="52" y="4"/>
                      </a:lnTo>
                      <a:lnTo>
                        <a:pt x="51" y="9"/>
                      </a:lnTo>
                      <a:lnTo>
                        <a:pt x="51" y="14"/>
                      </a:lnTo>
                      <a:lnTo>
                        <a:pt x="52" y="18"/>
                      </a:lnTo>
                      <a:lnTo>
                        <a:pt x="54" y="23"/>
                      </a:lnTo>
                      <a:lnTo>
                        <a:pt x="55" y="27"/>
                      </a:lnTo>
                      <a:lnTo>
                        <a:pt x="57" y="31"/>
                      </a:lnTo>
                      <a:lnTo>
                        <a:pt x="58" y="36"/>
                      </a:lnTo>
                      <a:lnTo>
                        <a:pt x="59" y="41"/>
                      </a:lnTo>
                      <a:lnTo>
                        <a:pt x="58" y="46"/>
                      </a:lnTo>
                      <a:lnTo>
                        <a:pt x="57" y="46"/>
                      </a:lnTo>
                      <a:lnTo>
                        <a:pt x="55" y="46"/>
                      </a:lnTo>
                      <a:lnTo>
                        <a:pt x="54" y="46"/>
                      </a:lnTo>
                      <a:lnTo>
                        <a:pt x="52" y="46"/>
                      </a:lnTo>
                      <a:lnTo>
                        <a:pt x="51" y="45"/>
                      </a:lnTo>
                      <a:lnTo>
                        <a:pt x="51" y="44"/>
                      </a:lnTo>
                      <a:lnTo>
                        <a:pt x="49" y="38"/>
                      </a:lnTo>
                      <a:lnTo>
                        <a:pt x="46" y="35"/>
                      </a:lnTo>
                      <a:lnTo>
                        <a:pt x="43" y="31"/>
                      </a:lnTo>
                      <a:lnTo>
                        <a:pt x="39" y="27"/>
                      </a:lnTo>
                      <a:lnTo>
                        <a:pt x="34" y="25"/>
                      </a:lnTo>
                      <a:lnTo>
                        <a:pt x="30" y="23"/>
                      </a:lnTo>
                      <a:lnTo>
                        <a:pt x="26" y="20"/>
                      </a:lnTo>
                      <a:lnTo>
                        <a:pt x="20" y="19"/>
                      </a:lnTo>
                      <a:lnTo>
                        <a:pt x="16" y="18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5" name="Freeform 857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solidFill>
                  <a:srgbClr val="FF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6" name="Freeform 858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noFill/>
                <a:ln w="12700" cap="rnd">
                  <a:solidFill>
                    <a:srgbClr val="FFE7E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7" name="Freeform 859"/>
                <p:cNvSpPr>
                  <a:spLocks noChangeAspect="1"/>
                </p:cNvSpPr>
                <p:nvPr/>
              </p:nvSpPr>
              <p:spPr bwMode="auto">
                <a:xfrm>
                  <a:off x="1553" y="3174"/>
                  <a:ext cx="65" cy="102"/>
                </a:xfrm>
                <a:custGeom>
                  <a:avLst/>
                  <a:gdLst>
                    <a:gd name="T0" fmla="*/ 9 w 65"/>
                    <a:gd name="T1" fmla="*/ 45 h 102"/>
                    <a:gd name="T2" fmla="*/ 10 w 65"/>
                    <a:gd name="T3" fmla="*/ 51 h 102"/>
                    <a:gd name="T4" fmla="*/ 11 w 65"/>
                    <a:gd name="T5" fmla="*/ 58 h 102"/>
                    <a:gd name="T6" fmla="*/ 13 w 65"/>
                    <a:gd name="T7" fmla="*/ 63 h 102"/>
                    <a:gd name="T8" fmla="*/ 14 w 65"/>
                    <a:gd name="T9" fmla="*/ 68 h 102"/>
                    <a:gd name="T10" fmla="*/ 16 w 65"/>
                    <a:gd name="T11" fmla="*/ 74 h 102"/>
                    <a:gd name="T12" fmla="*/ 18 w 65"/>
                    <a:gd name="T13" fmla="*/ 78 h 102"/>
                    <a:gd name="T14" fmla="*/ 18 w 65"/>
                    <a:gd name="T15" fmla="*/ 83 h 102"/>
                    <a:gd name="T16" fmla="*/ 21 w 65"/>
                    <a:gd name="T17" fmla="*/ 87 h 102"/>
                    <a:gd name="T18" fmla="*/ 22 w 65"/>
                    <a:gd name="T19" fmla="*/ 91 h 102"/>
                    <a:gd name="T20" fmla="*/ 24 w 65"/>
                    <a:gd name="T21" fmla="*/ 94 h 102"/>
                    <a:gd name="T22" fmla="*/ 24 w 65"/>
                    <a:gd name="T23" fmla="*/ 94 h 102"/>
                    <a:gd name="T24" fmla="*/ 28 w 65"/>
                    <a:gd name="T25" fmla="*/ 97 h 102"/>
                    <a:gd name="T26" fmla="*/ 33 w 65"/>
                    <a:gd name="T27" fmla="*/ 100 h 102"/>
                    <a:gd name="T28" fmla="*/ 39 w 65"/>
                    <a:gd name="T29" fmla="*/ 101 h 102"/>
                    <a:gd name="T30" fmla="*/ 45 w 65"/>
                    <a:gd name="T31" fmla="*/ 101 h 102"/>
                    <a:gd name="T32" fmla="*/ 52 w 65"/>
                    <a:gd name="T33" fmla="*/ 101 h 102"/>
                    <a:gd name="T34" fmla="*/ 57 w 65"/>
                    <a:gd name="T35" fmla="*/ 100 h 102"/>
                    <a:gd name="T36" fmla="*/ 62 w 65"/>
                    <a:gd name="T37" fmla="*/ 98 h 102"/>
                    <a:gd name="T38" fmla="*/ 64 w 65"/>
                    <a:gd name="T39" fmla="*/ 97 h 102"/>
                    <a:gd name="T40" fmla="*/ 64 w 65"/>
                    <a:gd name="T41" fmla="*/ 94 h 102"/>
                    <a:gd name="T42" fmla="*/ 61 w 65"/>
                    <a:gd name="T43" fmla="*/ 92 h 102"/>
                    <a:gd name="T44" fmla="*/ 61 w 65"/>
                    <a:gd name="T45" fmla="*/ 92 h 102"/>
                    <a:gd name="T46" fmla="*/ 48 w 65"/>
                    <a:gd name="T47" fmla="*/ 86 h 102"/>
                    <a:gd name="T48" fmla="*/ 38 w 65"/>
                    <a:gd name="T49" fmla="*/ 79 h 102"/>
                    <a:gd name="T50" fmla="*/ 30 w 65"/>
                    <a:gd name="T51" fmla="*/ 71 h 102"/>
                    <a:gd name="T52" fmla="*/ 24 w 65"/>
                    <a:gd name="T53" fmla="*/ 62 h 102"/>
                    <a:gd name="T54" fmla="*/ 19 w 65"/>
                    <a:gd name="T55" fmla="*/ 51 h 102"/>
                    <a:gd name="T56" fmla="*/ 16 w 65"/>
                    <a:gd name="T57" fmla="*/ 42 h 102"/>
                    <a:gd name="T58" fmla="*/ 12 w 65"/>
                    <a:gd name="T59" fmla="*/ 32 h 102"/>
                    <a:gd name="T60" fmla="*/ 8 w 65"/>
                    <a:gd name="T61" fmla="*/ 21 h 102"/>
                    <a:gd name="T62" fmla="*/ 4 w 65"/>
                    <a:gd name="T63" fmla="*/ 9 h 102"/>
                    <a:gd name="T64" fmla="*/ 0 w 65"/>
                    <a:gd name="T65" fmla="*/ 0 h 102"/>
                    <a:gd name="T66" fmla="*/ 9 w 65"/>
                    <a:gd name="T67" fmla="*/ 45 h 1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5"/>
                    <a:gd name="T103" fmla="*/ 0 h 102"/>
                    <a:gd name="T104" fmla="*/ 65 w 65"/>
                    <a:gd name="T105" fmla="*/ 102 h 1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5" h="102">
                      <a:moveTo>
                        <a:pt x="9" y="45"/>
                      </a:moveTo>
                      <a:lnTo>
                        <a:pt x="10" y="51"/>
                      </a:lnTo>
                      <a:lnTo>
                        <a:pt x="11" y="58"/>
                      </a:lnTo>
                      <a:lnTo>
                        <a:pt x="13" y="63"/>
                      </a:lnTo>
                      <a:lnTo>
                        <a:pt x="14" y="68"/>
                      </a:lnTo>
                      <a:lnTo>
                        <a:pt x="16" y="74"/>
                      </a:lnTo>
                      <a:lnTo>
                        <a:pt x="18" y="78"/>
                      </a:lnTo>
                      <a:lnTo>
                        <a:pt x="18" y="83"/>
                      </a:lnTo>
                      <a:lnTo>
                        <a:pt x="21" y="87"/>
                      </a:lnTo>
                      <a:lnTo>
                        <a:pt x="22" y="91"/>
                      </a:lnTo>
                      <a:lnTo>
                        <a:pt x="24" y="94"/>
                      </a:lnTo>
                      <a:lnTo>
                        <a:pt x="28" y="97"/>
                      </a:lnTo>
                      <a:lnTo>
                        <a:pt x="33" y="100"/>
                      </a:lnTo>
                      <a:lnTo>
                        <a:pt x="39" y="101"/>
                      </a:lnTo>
                      <a:lnTo>
                        <a:pt x="45" y="101"/>
                      </a:lnTo>
                      <a:lnTo>
                        <a:pt x="52" y="101"/>
                      </a:lnTo>
                      <a:lnTo>
                        <a:pt x="57" y="100"/>
                      </a:lnTo>
                      <a:lnTo>
                        <a:pt x="62" y="98"/>
                      </a:lnTo>
                      <a:lnTo>
                        <a:pt x="64" y="97"/>
                      </a:lnTo>
                      <a:lnTo>
                        <a:pt x="64" y="94"/>
                      </a:lnTo>
                      <a:lnTo>
                        <a:pt x="61" y="92"/>
                      </a:lnTo>
                      <a:lnTo>
                        <a:pt x="48" y="86"/>
                      </a:lnTo>
                      <a:lnTo>
                        <a:pt x="38" y="79"/>
                      </a:lnTo>
                      <a:lnTo>
                        <a:pt x="30" y="71"/>
                      </a:lnTo>
                      <a:lnTo>
                        <a:pt x="24" y="62"/>
                      </a:lnTo>
                      <a:lnTo>
                        <a:pt x="19" y="51"/>
                      </a:lnTo>
                      <a:lnTo>
                        <a:pt x="16" y="42"/>
                      </a:lnTo>
                      <a:lnTo>
                        <a:pt x="12" y="32"/>
                      </a:lnTo>
                      <a:lnTo>
                        <a:pt x="8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9" y="45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8" name="Freeform 860"/>
                <p:cNvSpPr>
                  <a:spLocks noChangeAspect="1"/>
                </p:cNvSpPr>
                <p:nvPr/>
              </p:nvSpPr>
              <p:spPr bwMode="auto">
                <a:xfrm>
                  <a:off x="1583" y="3108"/>
                  <a:ext cx="60" cy="76"/>
                </a:xfrm>
                <a:custGeom>
                  <a:avLst/>
                  <a:gdLst>
                    <a:gd name="T0" fmla="*/ 24 w 60"/>
                    <a:gd name="T1" fmla="*/ 0 h 76"/>
                    <a:gd name="T2" fmla="*/ 21 w 60"/>
                    <a:gd name="T3" fmla="*/ 0 h 76"/>
                    <a:gd name="T4" fmla="*/ 18 w 60"/>
                    <a:gd name="T5" fmla="*/ 0 h 76"/>
                    <a:gd name="T6" fmla="*/ 15 w 60"/>
                    <a:gd name="T7" fmla="*/ 0 h 76"/>
                    <a:gd name="T8" fmla="*/ 12 w 60"/>
                    <a:gd name="T9" fmla="*/ 1 h 76"/>
                    <a:gd name="T10" fmla="*/ 10 w 60"/>
                    <a:gd name="T11" fmla="*/ 3 h 76"/>
                    <a:gd name="T12" fmla="*/ 8 w 60"/>
                    <a:gd name="T13" fmla="*/ 4 h 76"/>
                    <a:gd name="T14" fmla="*/ 6 w 60"/>
                    <a:gd name="T15" fmla="*/ 6 h 76"/>
                    <a:gd name="T16" fmla="*/ 4 w 60"/>
                    <a:gd name="T17" fmla="*/ 8 h 76"/>
                    <a:gd name="T18" fmla="*/ 2 w 60"/>
                    <a:gd name="T19" fmla="*/ 9 h 76"/>
                    <a:gd name="T20" fmla="*/ 2 w 60"/>
                    <a:gd name="T21" fmla="*/ 11 h 76"/>
                    <a:gd name="T22" fmla="*/ 2 w 60"/>
                    <a:gd name="T23" fmla="*/ 11 h 76"/>
                    <a:gd name="T24" fmla="*/ 0 w 60"/>
                    <a:gd name="T25" fmla="*/ 16 h 76"/>
                    <a:gd name="T26" fmla="*/ 0 w 60"/>
                    <a:gd name="T27" fmla="*/ 21 h 76"/>
                    <a:gd name="T28" fmla="*/ 1 w 60"/>
                    <a:gd name="T29" fmla="*/ 26 h 76"/>
                    <a:gd name="T30" fmla="*/ 2 w 60"/>
                    <a:gd name="T31" fmla="*/ 29 h 76"/>
                    <a:gd name="T32" fmla="*/ 5 w 60"/>
                    <a:gd name="T33" fmla="*/ 34 h 76"/>
                    <a:gd name="T34" fmla="*/ 7 w 60"/>
                    <a:gd name="T35" fmla="*/ 38 h 76"/>
                    <a:gd name="T36" fmla="*/ 8 w 60"/>
                    <a:gd name="T37" fmla="*/ 44 h 76"/>
                    <a:gd name="T38" fmla="*/ 8 w 60"/>
                    <a:gd name="T39" fmla="*/ 48 h 76"/>
                    <a:gd name="T40" fmla="*/ 8 w 60"/>
                    <a:gd name="T41" fmla="*/ 54 h 76"/>
                    <a:gd name="T42" fmla="*/ 5 w 60"/>
                    <a:gd name="T43" fmla="*/ 59 h 76"/>
                    <a:gd name="T44" fmla="*/ 5 w 60"/>
                    <a:gd name="T45" fmla="*/ 59 h 76"/>
                    <a:gd name="T46" fmla="*/ 3 w 60"/>
                    <a:gd name="T47" fmla="*/ 61 h 76"/>
                    <a:gd name="T48" fmla="*/ 2 w 60"/>
                    <a:gd name="T49" fmla="*/ 64 h 76"/>
                    <a:gd name="T50" fmla="*/ 2 w 60"/>
                    <a:gd name="T51" fmla="*/ 66 h 76"/>
                    <a:gd name="T52" fmla="*/ 3 w 60"/>
                    <a:gd name="T53" fmla="*/ 68 h 76"/>
                    <a:gd name="T54" fmla="*/ 4 w 60"/>
                    <a:gd name="T55" fmla="*/ 70 h 76"/>
                    <a:gd name="T56" fmla="*/ 5 w 60"/>
                    <a:gd name="T57" fmla="*/ 73 h 76"/>
                    <a:gd name="T58" fmla="*/ 7 w 60"/>
                    <a:gd name="T59" fmla="*/ 74 h 76"/>
                    <a:gd name="T60" fmla="*/ 9 w 60"/>
                    <a:gd name="T61" fmla="*/ 75 h 76"/>
                    <a:gd name="T62" fmla="*/ 10 w 60"/>
                    <a:gd name="T63" fmla="*/ 75 h 76"/>
                    <a:gd name="T64" fmla="*/ 13 w 60"/>
                    <a:gd name="T65" fmla="*/ 75 h 76"/>
                    <a:gd name="T66" fmla="*/ 13 w 60"/>
                    <a:gd name="T67" fmla="*/ 75 h 76"/>
                    <a:gd name="T68" fmla="*/ 18 w 60"/>
                    <a:gd name="T69" fmla="*/ 71 h 76"/>
                    <a:gd name="T70" fmla="*/ 21 w 60"/>
                    <a:gd name="T71" fmla="*/ 67 h 76"/>
                    <a:gd name="T72" fmla="*/ 23 w 60"/>
                    <a:gd name="T73" fmla="*/ 63 h 76"/>
                    <a:gd name="T74" fmla="*/ 25 w 60"/>
                    <a:gd name="T75" fmla="*/ 58 h 76"/>
                    <a:gd name="T76" fmla="*/ 25 w 60"/>
                    <a:gd name="T77" fmla="*/ 53 h 76"/>
                    <a:gd name="T78" fmla="*/ 25 w 60"/>
                    <a:gd name="T79" fmla="*/ 46 h 76"/>
                    <a:gd name="T80" fmla="*/ 25 w 60"/>
                    <a:gd name="T81" fmla="*/ 41 h 76"/>
                    <a:gd name="T82" fmla="*/ 26 w 60"/>
                    <a:gd name="T83" fmla="*/ 36 h 76"/>
                    <a:gd name="T84" fmla="*/ 27 w 60"/>
                    <a:gd name="T85" fmla="*/ 29 h 76"/>
                    <a:gd name="T86" fmla="*/ 29 w 60"/>
                    <a:gd name="T87" fmla="*/ 25 h 76"/>
                    <a:gd name="T88" fmla="*/ 29 w 60"/>
                    <a:gd name="T89" fmla="*/ 25 h 76"/>
                    <a:gd name="T90" fmla="*/ 31 w 60"/>
                    <a:gd name="T91" fmla="*/ 22 h 76"/>
                    <a:gd name="T92" fmla="*/ 33 w 60"/>
                    <a:gd name="T93" fmla="*/ 19 h 76"/>
                    <a:gd name="T94" fmla="*/ 36 w 60"/>
                    <a:gd name="T95" fmla="*/ 17 h 76"/>
                    <a:gd name="T96" fmla="*/ 39 w 60"/>
                    <a:gd name="T97" fmla="*/ 14 h 76"/>
                    <a:gd name="T98" fmla="*/ 41 w 60"/>
                    <a:gd name="T99" fmla="*/ 12 h 76"/>
                    <a:gd name="T100" fmla="*/ 44 w 60"/>
                    <a:gd name="T101" fmla="*/ 9 h 76"/>
                    <a:gd name="T102" fmla="*/ 48 w 60"/>
                    <a:gd name="T103" fmla="*/ 8 h 76"/>
                    <a:gd name="T104" fmla="*/ 51 w 60"/>
                    <a:gd name="T105" fmla="*/ 7 h 76"/>
                    <a:gd name="T106" fmla="*/ 55 w 60"/>
                    <a:gd name="T107" fmla="*/ 5 h 76"/>
                    <a:gd name="T108" fmla="*/ 59 w 60"/>
                    <a:gd name="T109" fmla="*/ 4 h 76"/>
                    <a:gd name="T110" fmla="*/ 24 w 60"/>
                    <a:gd name="T111" fmla="*/ 0 h 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6"/>
                    <a:gd name="T170" fmla="*/ 60 w 60"/>
                    <a:gd name="T171" fmla="*/ 76 h 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6">
                      <a:moveTo>
                        <a:pt x="24" y="0"/>
                      </a:move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2" y="29"/>
                      </a:lnTo>
                      <a:lnTo>
                        <a:pt x="5" y="34"/>
                      </a:lnTo>
                      <a:lnTo>
                        <a:pt x="7" y="38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8" y="54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2" y="64"/>
                      </a:lnTo>
                      <a:lnTo>
                        <a:pt x="2" y="66"/>
                      </a:lnTo>
                      <a:lnTo>
                        <a:pt x="3" y="68"/>
                      </a:lnTo>
                      <a:lnTo>
                        <a:pt x="4" y="70"/>
                      </a:lnTo>
                      <a:lnTo>
                        <a:pt x="5" y="73"/>
                      </a:lnTo>
                      <a:lnTo>
                        <a:pt x="7" y="74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13" y="75"/>
                      </a:lnTo>
                      <a:lnTo>
                        <a:pt x="18" y="71"/>
                      </a:lnTo>
                      <a:lnTo>
                        <a:pt x="21" y="67"/>
                      </a:lnTo>
                      <a:lnTo>
                        <a:pt x="23" y="63"/>
                      </a:lnTo>
                      <a:lnTo>
                        <a:pt x="25" y="58"/>
                      </a:lnTo>
                      <a:lnTo>
                        <a:pt x="25" y="53"/>
                      </a:lnTo>
                      <a:lnTo>
                        <a:pt x="25" y="46"/>
                      </a:lnTo>
                      <a:lnTo>
                        <a:pt x="25" y="41"/>
                      </a:lnTo>
                      <a:lnTo>
                        <a:pt x="26" y="36"/>
                      </a:lnTo>
                      <a:lnTo>
                        <a:pt x="27" y="29"/>
                      </a:lnTo>
                      <a:lnTo>
                        <a:pt x="29" y="25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6" y="17"/>
                      </a:lnTo>
                      <a:lnTo>
                        <a:pt x="39" y="14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8" y="8"/>
                      </a:lnTo>
                      <a:lnTo>
                        <a:pt x="51" y="7"/>
                      </a:lnTo>
                      <a:lnTo>
                        <a:pt x="55" y="5"/>
                      </a:lnTo>
                      <a:lnTo>
                        <a:pt x="59" y="4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BF5F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9" name="Freeform 861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0" name="Freeform 862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1" name="Freeform 863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157 w 163"/>
                    <a:gd name="T89" fmla="*/ 104 h 1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3"/>
                    <a:gd name="T136" fmla="*/ 0 h 130"/>
                    <a:gd name="T137" fmla="*/ 163 w 163"/>
                    <a:gd name="T138" fmla="*/ 130 h 1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  <a:lnTo>
                        <a:pt x="157" y="104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2" name="Freeform 864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3"/>
                    <a:gd name="T133" fmla="*/ 0 h 130"/>
                    <a:gd name="T134" fmla="*/ 163 w 16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3" name="Freeform 865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4" name="Freeform 866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5" name="Freeform 867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2 w 144"/>
                    <a:gd name="T89" fmla="*/ 126 h 1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4"/>
                    <a:gd name="T136" fmla="*/ 0 h 150"/>
                    <a:gd name="T137" fmla="*/ 144 w 144"/>
                    <a:gd name="T138" fmla="*/ 150 h 1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  <a:lnTo>
                        <a:pt x="2" y="126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6" name="Freeform 868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4"/>
                    <a:gd name="T133" fmla="*/ 0 h 150"/>
                    <a:gd name="T134" fmla="*/ 144 w 144"/>
                    <a:gd name="T135" fmla="*/ 150 h 15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7" name="Freeform 869"/>
                <p:cNvSpPr>
                  <a:spLocks noChangeAspect="1"/>
                </p:cNvSpPr>
                <p:nvPr/>
              </p:nvSpPr>
              <p:spPr bwMode="auto">
                <a:xfrm>
                  <a:off x="568" y="1436"/>
                  <a:ext cx="1975" cy="1656"/>
                </a:xfrm>
                <a:custGeom>
                  <a:avLst/>
                  <a:gdLst>
                    <a:gd name="T0" fmla="*/ 1204 w 1975"/>
                    <a:gd name="T1" fmla="*/ 1385 h 1656"/>
                    <a:gd name="T2" fmla="*/ 1323 w 1975"/>
                    <a:gd name="T3" fmla="*/ 1305 h 1656"/>
                    <a:gd name="T4" fmla="*/ 1356 w 1975"/>
                    <a:gd name="T5" fmla="*/ 1247 h 1656"/>
                    <a:gd name="T6" fmla="*/ 1442 w 1975"/>
                    <a:gd name="T7" fmla="*/ 1192 h 1656"/>
                    <a:gd name="T8" fmla="*/ 1454 w 1975"/>
                    <a:gd name="T9" fmla="*/ 1231 h 1656"/>
                    <a:gd name="T10" fmla="*/ 1448 w 1975"/>
                    <a:gd name="T11" fmla="*/ 1322 h 1656"/>
                    <a:gd name="T12" fmla="*/ 1494 w 1975"/>
                    <a:gd name="T13" fmla="*/ 1347 h 1656"/>
                    <a:gd name="T14" fmla="*/ 1515 w 1975"/>
                    <a:gd name="T15" fmla="*/ 1360 h 1656"/>
                    <a:gd name="T16" fmla="*/ 1528 w 1975"/>
                    <a:gd name="T17" fmla="*/ 1403 h 1656"/>
                    <a:gd name="T18" fmla="*/ 1579 w 1975"/>
                    <a:gd name="T19" fmla="*/ 1407 h 1656"/>
                    <a:gd name="T20" fmla="*/ 1681 w 1975"/>
                    <a:gd name="T21" fmla="*/ 1540 h 1656"/>
                    <a:gd name="T22" fmla="*/ 1870 w 1975"/>
                    <a:gd name="T23" fmla="*/ 1432 h 1656"/>
                    <a:gd name="T24" fmla="*/ 1883 w 1975"/>
                    <a:gd name="T25" fmla="*/ 1358 h 1656"/>
                    <a:gd name="T26" fmla="*/ 1910 w 1975"/>
                    <a:gd name="T27" fmla="*/ 1322 h 1656"/>
                    <a:gd name="T28" fmla="*/ 1919 w 1975"/>
                    <a:gd name="T29" fmla="*/ 1228 h 1656"/>
                    <a:gd name="T30" fmla="*/ 1933 w 1975"/>
                    <a:gd name="T31" fmla="*/ 1181 h 1656"/>
                    <a:gd name="T32" fmla="*/ 1969 w 1975"/>
                    <a:gd name="T33" fmla="*/ 1069 h 1656"/>
                    <a:gd name="T34" fmla="*/ 1950 w 1975"/>
                    <a:gd name="T35" fmla="*/ 958 h 1656"/>
                    <a:gd name="T36" fmla="*/ 1974 w 1975"/>
                    <a:gd name="T37" fmla="*/ 872 h 1656"/>
                    <a:gd name="T38" fmla="*/ 1955 w 1975"/>
                    <a:gd name="T39" fmla="*/ 801 h 1656"/>
                    <a:gd name="T40" fmla="*/ 1970 w 1975"/>
                    <a:gd name="T41" fmla="*/ 701 h 1656"/>
                    <a:gd name="T42" fmla="*/ 1913 w 1975"/>
                    <a:gd name="T43" fmla="*/ 601 h 1656"/>
                    <a:gd name="T44" fmla="*/ 1924 w 1975"/>
                    <a:gd name="T45" fmla="*/ 520 h 1656"/>
                    <a:gd name="T46" fmla="*/ 1842 w 1975"/>
                    <a:gd name="T47" fmla="*/ 375 h 1656"/>
                    <a:gd name="T48" fmla="*/ 1767 w 1975"/>
                    <a:gd name="T49" fmla="*/ 308 h 1656"/>
                    <a:gd name="T50" fmla="*/ 1668 w 1975"/>
                    <a:gd name="T51" fmla="*/ 244 h 1656"/>
                    <a:gd name="T52" fmla="*/ 1637 w 1975"/>
                    <a:gd name="T53" fmla="*/ 222 h 1656"/>
                    <a:gd name="T54" fmla="*/ 1574 w 1975"/>
                    <a:gd name="T55" fmla="*/ 152 h 1656"/>
                    <a:gd name="T56" fmla="*/ 1436 w 1975"/>
                    <a:gd name="T57" fmla="*/ 95 h 1656"/>
                    <a:gd name="T58" fmla="*/ 1326 w 1975"/>
                    <a:gd name="T59" fmla="*/ 58 h 1656"/>
                    <a:gd name="T60" fmla="*/ 1223 w 1975"/>
                    <a:gd name="T61" fmla="*/ 29 h 1656"/>
                    <a:gd name="T62" fmla="*/ 1081 w 1975"/>
                    <a:gd name="T63" fmla="*/ 1 h 1656"/>
                    <a:gd name="T64" fmla="*/ 936 w 1975"/>
                    <a:gd name="T65" fmla="*/ 5 h 1656"/>
                    <a:gd name="T66" fmla="*/ 831 w 1975"/>
                    <a:gd name="T67" fmla="*/ 27 h 1656"/>
                    <a:gd name="T68" fmla="*/ 727 w 1975"/>
                    <a:gd name="T69" fmla="*/ 25 h 1656"/>
                    <a:gd name="T70" fmla="*/ 437 w 1975"/>
                    <a:gd name="T71" fmla="*/ 96 h 1656"/>
                    <a:gd name="T72" fmla="*/ 354 w 1975"/>
                    <a:gd name="T73" fmla="*/ 155 h 1656"/>
                    <a:gd name="T74" fmla="*/ 182 w 1975"/>
                    <a:gd name="T75" fmla="*/ 333 h 1656"/>
                    <a:gd name="T76" fmla="*/ 156 w 1975"/>
                    <a:gd name="T77" fmla="*/ 435 h 1656"/>
                    <a:gd name="T78" fmla="*/ 93 w 1975"/>
                    <a:gd name="T79" fmla="*/ 528 h 1656"/>
                    <a:gd name="T80" fmla="*/ 93 w 1975"/>
                    <a:gd name="T81" fmla="*/ 582 h 1656"/>
                    <a:gd name="T82" fmla="*/ 47 w 1975"/>
                    <a:gd name="T83" fmla="*/ 653 h 1656"/>
                    <a:gd name="T84" fmla="*/ 68 w 1975"/>
                    <a:gd name="T85" fmla="*/ 749 h 1656"/>
                    <a:gd name="T86" fmla="*/ 0 w 1975"/>
                    <a:gd name="T87" fmla="*/ 884 h 1656"/>
                    <a:gd name="T88" fmla="*/ 22 w 1975"/>
                    <a:gd name="T89" fmla="*/ 974 h 1656"/>
                    <a:gd name="T90" fmla="*/ 48 w 1975"/>
                    <a:gd name="T91" fmla="*/ 1192 h 1656"/>
                    <a:gd name="T92" fmla="*/ 106 w 1975"/>
                    <a:gd name="T93" fmla="*/ 1308 h 1656"/>
                    <a:gd name="T94" fmla="*/ 253 w 1975"/>
                    <a:gd name="T95" fmla="*/ 1462 h 1656"/>
                    <a:gd name="T96" fmla="*/ 337 w 1975"/>
                    <a:gd name="T97" fmla="*/ 1522 h 1656"/>
                    <a:gd name="T98" fmla="*/ 469 w 1975"/>
                    <a:gd name="T99" fmla="*/ 1608 h 1656"/>
                    <a:gd name="T100" fmla="*/ 556 w 1975"/>
                    <a:gd name="T101" fmla="*/ 1624 h 1656"/>
                    <a:gd name="T102" fmla="*/ 660 w 1975"/>
                    <a:gd name="T103" fmla="*/ 1654 h 1656"/>
                    <a:gd name="T104" fmla="*/ 836 w 1975"/>
                    <a:gd name="T105" fmla="*/ 1629 h 1656"/>
                    <a:gd name="T106" fmla="*/ 932 w 1975"/>
                    <a:gd name="T107" fmla="*/ 1502 h 1656"/>
                    <a:gd name="T108" fmla="*/ 915 w 1975"/>
                    <a:gd name="T109" fmla="*/ 1429 h 1656"/>
                    <a:gd name="T110" fmla="*/ 992 w 1975"/>
                    <a:gd name="T111" fmla="*/ 1380 h 1656"/>
                    <a:gd name="T112" fmla="*/ 927 w 1975"/>
                    <a:gd name="T113" fmla="*/ 1232 h 1656"/>
                    <a:gd name="T114" fmla="*/ 964 w 1975"/>
                    <a:gd name="T115" fmla="*/ 1206 h 1656"/>
                    <a:gd name="T116" fmla="*/ 1049 w 1975"/>
                    <a:gd name="T117" fmla="*/ 1268 h 1656"/>
                    <a:gd name="T118" fmla="*/ 1082 w 1975"/>
                    <a:gd name="T119" fmla="*/ 1303 h 16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6"/>
                    <a:gd name="T182" fmla="*/ 1975 w 1975"/>
                    <a:gd name="T183" fmla="*/ 1656 h 16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6">
                      <a:moveTo>
                        <a:pt x="1133" y="1331"/>
                      </a:moveTo>
                      <a:lnTo>
                        <a:pt x="1142" y="1338"/>
                      </a:lnTo>
                      <a:lnTo>
                        <a:pt x="1150" y="1346"/>
                      </a:lnTo>
                      <a:lnTo>
                        <a:pt x="1157" y="1353"/>
                      </a:lnTo>
                      <a:lnTo>
                        <a:pt x="1164" y="1360"/>
                      </a:lnTo>
                      <a:lnTo>
                        <a:pt x="1171" y="1368"/>
                      </a:lnTo>
                      <a:lnTo>
                        <a:pt x="1178" y="1374"/>
                      </a:lnTo>
                      <a:lnTo>
                        <a:pt x="1186" y="1380"/>
                      </a:lnTo>
                      <a:lnTo>
                        <a:pt x="1194" y="1383"/>
                      </a:lnTo>
                      <a:lnTo>
                        <a:pt x="1204" y="1385"/>
                      </a:lnTo>
                      <a:lnTo>
                        <a:pt x="1216" y="1383"/>
                      </a:lnTo>
                      <a:lnTo>
                        <a:pt x="1235" y="1377"/>
                      </a:lnTo>
                      <a:lnTo>
                        <a:pt x="1254" y="1369"/>
                      </a:lnTo>
                      <a:lnTo>
                        <a:pt x="1270" y="1359"/>
                      </a:lnTo>
                      <a:lnTo>
                        <a:pt x="1286" y="1348"/>
                      </a:lnTo>
                      <a:lnTo>
                        <a:pt x="1297" y="1335"/>
                      </a:lnTo>
                      <a:lnTo>
                        <a:pt x="1308" y="1324"/>
                      </a:lnTo>
                      <a:lnTo>
                        <a:pt x="1317" y="1314"/>
                      </a:lnTo>
                      <a:lnTo>
                        <a:pt x="1323" y="1305"/>
                      </a:lnTo>
                      <a:lnTo>
                        <a:pt x="1327" y="1300"/>
                      </a:lnTo>
                      <a:lnTo>
                        <a:pt x="1328" y="1297"/>
                      </a:lnTo>
                      <a:lnTo>
                        <a:pt x="1328" y="1296"/>
                      </a:lnTo>
                      <a:lnTo>
                        <a:pt x="1331" y="1292"/>
                      </a:lnTo>
                      <a:lnTo>
                        <a:pt x="1334" y="1286"/>
                      </a:lnTo>
                      <a:lnTo>
                        <a:pt x="1337" y="1277"/>
                      </a:lnTo>
                      <a:lnTo>
                        <a:pt x="1343" y="1268"/>
                      </a:lnTo>
                      <a:lnTo>
                        <a:pt x="1349" y="1257"/>
                      </a:lnTo>
                      <a:lnTo>
                        <a:pt x="1356" y="1247"/>
                      </a:lnTo>
                      <a:lnTo>
                        <a:pt x="1364" y="1237"/>
                      </a:lnTo>
                      <a:lnTo>
                        <a:pt x="1373" y="1227"/>
                      </a:lnTo>
                      <a:lnTo>
                        <a:pt x="1383" y="1219"/>
                      </a:lnTo>
                      <a:lnTo>
                        <a:pt x="1391" y="1213"/>
                      </a:lnTo>
                      <a:lnTo>
                        <a:pt x="1400" y="1207"/>
                      </a:lnTo>
                      <a:lnTo>
                        <a:pt x="1411" y="1203"/>
                      </a:lnTo>
                      <a:lnTo>
                        <a:pt x="1422" y="1198"/>
                      </a:lnTo>
                      <a:lnTo>
                        <a:pt x="1432" y="1195"/>
                      </a:lnTo>
                      <a:lnTo>
                        <a:pt x="1442" y="1192"/>
                      </a:lnTo>
                      <a:lnTo>
                        <a:pt x="1451" y="1189"/>
                      </a:lnTo>
                      <a:lnTo>
                        <a:pt x="1458" y="1187"/>
                      </a:lnTo>
                      <a:lnTo>
                        <a:pt x="1463" y="1186"/>
                      </a:lnTo>
                      <a:lnTo>
                        <a:pt x="1467" y="1185"/>
                      </a:lnTo>
                      <a:lnTo>
                        <a:pt x="1469" y="1187"/>
                      </a:lnTo>
                      <a:lnTo>
                        <a:pt x="1469" y="1194"/>
                      </a:lnTo>
                      <a:lnTo>
                        <a:pt x="1465" y="1203"/>
                      </a:lnTo>
                      <a:lnTo>
                        <a:pt x="1460" y="1216"/>
                      </a:lnTo>
                      <a:lnTo>
                        <a:pt x="1454" y="1231"/>
                      </a:lnTo>
                      <a:lnTo>
                        <a:pt x="1448" y="1246"/>
                      </a:lnTo>
                      <a:lnTo>
                        <a:pt x="1442" y="1261"/>
                      </a:lnTo>
                      <a:lnTo>
                        <a:pt x="1439" y="1277"/>
                      </a:lnTo>
                      <a:lnTo>
                        <a:pt x="1437" y="1290"/>
                      </a:lnTo>
                      <a:lnTo>
                        <a:pt x="1438" y="1301"/>
                      </a:lnTo>
                      <a:lnTo>
                        <a:pt x="1440" y="1305"/>
                      </a:lnTo>
                      <a:lnTo>
                        <a:pt x="1442" y="1312"/>
                      </a:lnTo>
                      <a:lnTo>
                        <a:pt x="1444" y="1317"/>
                      </a:lnTo>
                      <a:lnTo>
                        <a:pt x="1448" y="1322"/>
                      </a:lnTo>
                      <a:lnTo>
                        <a:pt x="1451" y="1329"/>
                      </a:lnTo>
                      <a:lnTo>
                        <a:pt x="1456" y="1334"/>
                      </a:lnTo>
                      <a:lnTo>
                        <a:pt x="1461" y="1340"/>
                      </a:lnTo>
                      <a:lnTo>
                        <a:pt x="1467" y="1343"/>
                      </a:lnTo>
                      <a:lnTo>
                        <a:pt x="1472" y="1346"/>
                      </a:lnTo>
                      <a:lnTo>
                        <a:pt x="1479" y="1348"/>
                      </a:lnTo>
                      <a:lnTo>
                        <a:pt x="1486" y="1348"/>
                      </a:lnTo>
                      <a:lnTo>
                        <a:pt x="1490" y="1348"/>
                      </a:lnTo>
                      <a:lnTo>
                        <a:pt x="1494" y="1347"/>
                      </a:lnTo>
                      <a:lnTo>
                        <a:pt x="1496" y="1347"/>
                      </a:lnTo>
                      <a:lnTo>
                        <a:pt x="1500" y="1347"/>
                      </a:lnTo>
                      <a:lnTo>
                        <a:pt x="1502" y="1348"/>
                      </a:lnTo>
                      <a:lnTo>
                        <a:pt x="1504" y="1348"/>
                      </a:lnTo>
                      <a:lnTo>
                        <a:pt x="1505" y="1349"/>
                      </a:lnTo>
                      <a:lnTo>
                        <a:pt x="1506" y="1349"/>
                      </a:lnTo>
                      <a:lnTo>
                        <a:pt x="1508" y="1351"/>
                      </a:lnTo>
                      <a:lnTo>
                        <a:pt x="1513" y="1356"/>
                      </a:lnTo>
                      <a:lnTo>
                        <a:pt x="1515" y="1360"/>
                      </a:lnTo>
                      <a:lnTo>
                        <a:pt x="1517" y="1365"/>
                      </a:lnTo>
                      <a:lnTo>
                        <a:pt x="1517" y="1368"/>
                      </a:lnTo>
                      <a:lnTo>
                        <a:pt x="1517" y="1372"/>
                      </a:lnTo>
                      <a:lnTo>
                        <a:pt x="1516" y="1376"/>
                      </a:lnTo>
                      <a:lnTo>
                        <a:pt x="1516" y="1380"/>
                      </a:lnTo>
                      <a:lnTo>
                        <a:pt x="1517" y="1385"/>
                      </a:lnTo>
                      <a:lnTo>
                        <a:pt x="1519" y="1391"/>
                      </a:lnTo>
                      <a:lnTo>
                        <a:pt x="1523" y="1397"/>
                      </a:lnTo>
                      <a:lnTo>
                        <a:pt x="1528" y="1403"/>
                      </a:lnTo>
                      <a:lnTo>
                        <a:pt x="1534" y="1406"/>
                      </a:lnTo>
                      <a:lnTo>
                        <a:pt x="1542" y="1409"/>
                      </a:lnTo>
                      <a:lnTo>
                        <a:pt x="1550" y="1410"/>
                      </a:lnTo>
                      <a:lnTo>
                        <a:pt x="1557" y="1411"/>
                      </a:lnTo>
                      <a:lnTo>
                        <a:pt x="1564" y="1410"/>
                      </a:lnTo>
                      <a:lnTo>
                        <a:pt x="1570" y="1409"/>
                      </a:lnTo>
                      <a:lnTo>
                        <a:pt x="1576" y="1408"/>
                      </a:lnTo>
                      <a:lnTo>
                        <a:pt x="1578" y="1408"/>
                      </a:lnTo>
                      <a:lnTo>
                        <a:pt x="1579" y="1407"/>
                      </a:lnTo>
                      <a:lnTo>
                        <a:pt x="1579" y="1411"/>
                      </a:lnTo>
                      <a:lnTo>
                        <a:pt x="1577" y="1421"/>
                      </a:lnTo>
                      <a:lnTo>
                        <a:pt x="1577" y="1435"/>
                      </a:lnTo>
                      <a:lnTo>
                        <a:pt x="1577" y="1453"/>
                      </a:lnTo>
                      <a:lnTo>
                        <a:pt x="1581" y="1472"/>
                      </a:lnTo>
                      <a:lnTo>
                        <a:pt x="1588" y="1492"/>
                      </a:lnTo>
                      <a:lnTo>
                        <a:pt x="1601" y="1510"/>
                      </a:lnTo>
                      <a:lnTo>
                        <a:pt x="1620" y="1525"/>
                      </a:lnTo>
                      <a:lnTo>
                        <a:pt x="1646" y="1536"/>
                      </a:lnTo>
                      <a:lnTo>
                        <a:pt x="1681" y="1540"/>
                      </a:lnTo>
                      <a:lnTo>
                        <a:pt x="1705" y="1539"/>
                      </a:lnTo>
                      <a:lnTo>
                        <a:pt x="1730" y="1532"/>
                      </a:lnTo>
                      <a:lnTo>
                        <a:pt x="1757" y="1522"/>
                      </a:lnTo>
                      <a:lnTo>
                        <a:pt x="1781" y="1508"/>
                      </a:lnTo>
                      <a:lnTo>
                        <a:pt x="1804" y="1493"/>
                      </a:lnTo>
                      <a:lnTo>
                        <a:pt x="1825" y="1476"/>
                      </a:lnTo>
                      <a:lnTo>
                        <a:pt x="1844" y="1460"/>
                      </a:lnTo>
                      <a:lnTo>
                        <a:pt x="1859" y="1445"/>
                      </a:lnTo>
                      <a:lnTo>
                        <a:pt x="1870" y="1432"/>
                      </a:lnTo>
                      <a:lnTo>
                        <a:pt x="1876" y="1422"/>
                      </a:lnTo>
                      <a:lnTo>
                        <a:pt x="1879" y="1414"/>
                      </a:lnTo>
                      <a:lnTo>
                        <a:pt x="1882" y="1406"/>
                      </a:lnTo>
                      <a:lnTo>
                        <a:pt x="1883" y="1397"/>
                      </a:lnTo>
                      <a:lnTo>
                        <a:pt x="1884" y="1387"/>
                      </a:lnTo>
                      <a:lnTo>
                        <a:pt x="1884" y="1378"/>
                      </a:lnTo>
                      <a:lnTo>
                        <a:pt x="1884" y="1370"/>
                      </a:lnTo>
                      <a:lnTo>
                        <a:pt x="1883" y="1363"/>
                      </a:lnTo>
                      <a:lnTo>
                        <a:pt x="1883" y="1358"/>
                      </a:lnTo>
                      <a:lnTo>
                        <a:pt x="1883" y="1354"/>
                      </a:lnTo>
                      <a:lnTo>
                        <a:pt x="1883" y="1352"/>
                      </a:lnTo>
                      <a:lnTo>
                        <a:pt x="1883" y="1351"/>
                      </a:lnTo>
                      <a:lnTo>
                        <a:pt x="1886" y="1349"/>
                      </a:lnTo>
                      <a:lnTo>
                        <a:pt x="1890" y="1346"/>
                      </a:lnTo>
                      <a:lnTo>
                        <a:pt x="1894" y="1341"/>
                      </a:lnTo>
                      <a:lnTo>
                        <a:pt x="1900" y="1335"/>
                      </a:lnTo>
                      <a:lnTo>
                        <a:pt x="1905" y="1329"/>
                      </a:lnTo>
                      <a:lnTo>
                        <a:pt x="1910" y="1322"/>
                      </a:lnTo>
                      <a:lnTo>
                        <a:pt x="1916" y="1314"/>
                      </a:lnTo>
                      <a:lnTo>
                        <a:pt x="1920" y="1306"/>
                      </a:lnTo>
                      <a:lnTo>
                        <a:pt x="1924" y="1298"/>
                      </a:lnTo>
                      <a:lnTo>
                        <a:pt x="1927" y="1286"/>
                      </a:lnTo>
                      <a:lnTo>
                        <a:pt x="1928" y="1274"/>
                      </a:lnTo>
                      <a:lnTo>
                        <a:pt x="1927" y="1261"/>
                      </a:lnTo>
                      <a:lnTo>
                        <a:pt x="1925" y="1249"/>
                      </a:lnTo>
                      <a:lnTo>
                        <a:pt x="1922" y="1238"/>
                      </a:lnTo>
                      <a:lnTo>
                        <a:pt x="1919" y="1228"/>
                      </a:lnTo>
                      <a:lnTo>
                        <a:pt x="1916" y="1220"/>
                      </a:lnTo>
                      <a:lnTo>
                        <a:pt x="1913" y="1213"/>
                      </a:lnTo>
                      <a:lnTo>
                        <a:pt x="1910" y="1209"/>
                      </a:lnTo>
                      <a:lnTo>
                        <a:pt x="1910" y="1207"/>
                      </a:lnTo>
                      <a:lnTo>
                        <a:pt x="1910" y="1206"/>
                      </a:lnTo>
                      <a:lnTo>
                        <a:pt x="1914" y="1203"/>
                      </a:lnTo>
                      <a:lnTo>
                        <a:pt x="1919" y="1197"/>
                      </a:lnTo>
                      <a:lnTo>
                        <a:pt x="1926" y="1190"/>
                      </a:lnTo>
                      <a:lnTo>
                        <a:pt x="1933" y="1181"/>
                      </a:lnTo>
                      <a:lnTo>
                        <a:pt x="1940" y="1170"/>
                      </a:lnTo>
                      <a:lnTo>
                        <a:pt x="1947" y="1158"/>
                      </a:lnTo>
                      <a:lnTo>
                        <a:pt x="1954" y="1145"/>
                      </a:lnTo>
                      <a:lnTo>
                        <a:pt x="1959" y="1130"/>
                      </a:lnTo>
                      <a:lnTo>
                        <a:pt x="1964" y="1115"/>
                      </a:lnTo>
                      <a:lnTo>
                        <a:pt x="1965" y="1104"/>
                      </a:lnTo>
                      <a:lnTo>
                        <a:pt x="1967" y="1092"/>
                      </a:lnTo>
                      <a:lnTo>
                        <a:pt x="1968" y="1079"/>
                      </a:lnTo>
                      <a:lnTo>
                        <a:pt x="1969" y="1069"/>
                      </a:lnTo>
                      <a:lnTo>
                        <a:pt x="1969" y="1058"/>
                      </a:lnTo>
                      <a:lnTo>
                        <a:pt x="1969" y="1048"/>
                      </a:lnTo>
                      <a:lnTo>
                        <a:pt x="1968" y="1040"/>
                      </a:lnTo>
                      <a:lnTo>
                        <a:pt x="1968" y="1034"/>
                      </a:lnTo>
                      <a:lnTo>
                        <a:pt x="1968" y="1029"/>
                      </a:lnTo>
                      <a:lnTo>
                        <a:pt x="1968" y="1027"/>
                      </a:lnTo>
                      <a:lnTo>
                        <a:pt x="1947" y="962"/>
                      </a:lnTo>
                      <a:lnTo>
                        <a:pt x="1950" y="958"/>
                      </a:lnTo>
                      <a:lnTo>
                        <a:pt x="1953" y="953"/>
                      </a:lnTo>
                      <a:lnTo>
                        <a:pt x="1956" y="945"/>
                      </a:lnTo>
                      <a:lnTo>
                        <a:pt x="1959" y="937"/>
                      </a:lnTo>
                      <a:lnTo>
                        <a:pt x="1964" y="927"/>
                      </a:lnTo>
                      <a:lnTo>
                        <a:pt x="1967" y="917"/>
                      </a:lnTo>
                      <a:lnTo>
                        <a:pt x="1970" y="907"/>
                      </a:lnTo>
                      <a:lnTo>
                        <a:pt x="1973" y="895"/>
                      </a:lnTo>
                      <a:lnTo>
                        <a:pt x="1974" y="884"/>
                      </a:lnTo>
                      <a:lnTo>
                        <a:pt x="1974" y="872"/>
                      </a:lnTo>
                      <a:lnTo>
                        <a:pt x="1974" y="862"/>
                      </a:lnTo>
                      <a:lnTo>
                        <a:pt x="1971" y="850"/>
                      </a:lnTo>
                      <a:lnTo>
                        <a:pt x="1968" y="840"/>
                      </a:lnTo>
                      <a:lnTo>
                        <a:pt x="1964" y="830"/>
                      </a:lnTo>
                      <a:lnTo>
                        <a:pt x="1962" y="821"/>
                      </a:lnTo>
                      <a:lnTo>
                        <a:pt x="1959" y="813"/>
                      </a:lnTo>
                      <a:lnTo>
                        <a:pt x="1956" y="807"/>
                      </a:lnTo>
                      <a:lnTo>
                        <a:pt x="1955" y="803"/>
                      </a:lnTo>
                      <a:lnTo>
                        <a:pt x="1955" y="801"/>
                      </a:lnTo>
                      <a:lnTo>
                        <a:pt x="1955" y="800"/>
                      </a:lnTo>
                      <a:lnTo>
                        <a:pt x="1956" y="795"/>
                      </a:lnTo>
                      <a:lnTo>
                        <a:pt x="1959" y="787"/>
                      </a:lnTo>
                      <a:lnTo>
                        <a:pt x="1962" y="777"/>
                      </a:lnTo>
                      <a:lnTo>
                        <a:pt x="1965" y="765"/>
                      </a:lnTo>
                      <a:lnTo>
                        <a:pt x="1968" y="753"/>
                      </a:lnTo>
                      <a:lnTo>
                        <a:pt x="1970" y="738"/>
                      </a:lnTo>
                      <a:lnTo>
                        <a:pt x="1972" y="726"/>
                      </a:lnTo>
                      <a:lnTo>
                        <a:pt x="1972" y="713"/>
                      </a:lnTo>
                      <a:lnTo>
                        <a:pt x="1970" y="701"/>
                      </a:lnTo>
                      <a:lnTo>
                        <a:pt x="1966" y="690"/>
                      </a:lnTo>
                      <a:lnTo>
                        <a:pt x="1961" y="676"/>
                      </a:lnTo>
                      <a:lnTo>
                        <a:pt x="1953" y="664"/>
                      </a:lnTo>
                      <a:lnTo>
                        <a:pt x="1946" y="650"/>
                      </a:lnTo>
                      <a:lnTo>
                        <a:pt x="1937" y="636"/>
                      </a:lnTo>
                      <a:lnTo>
                        <a:pt x="1929" y="625"/>
                      </a:lnTo>
                      <a:lnTo>
                        <a:pt x="1922" y="613"/>
                      </a:lnTo>
                      <a:lnTo>
                        <a:pt x="1917" y="606"/>
                      </a:lnTo>
                      <a:lnTo>
                        <a:pt x="1913" y="601"/>
                      </a:lnTo>
                      <a:lnTo>
                        <a:pt x="1911" y="599"/>
                      </a:lnTo>
                      <a:lnTo>
                        <a:pt x="1912" y="597"/>
                      </a:lnTo>
                      <a:lnTo>
                        <a:pt x="1913" y="593"/>
                      </a:lnTo>
                      <a:lnTo>
                        <a:pt x="1916" y="584"/>
                      </a:lnTo>
                      <a:lnTo>
                        <a:pt x="1918" y="575"/>
                      </a:lnTo>
                      <a:lnTo>
                        <a:pt x="1920" y="564"/>
                      </a:lnTo>
                      <a:lnTo>
                        <a:pt x="1922" y="550"/>
                      </a:lnTo>
                      <a:lnTo>
                        <a:pt x="1924" y="535"/>
                      </a:lnTo>
                      <a:lnTo>
                        <a:pt x="1924" y="520"/>
                      </a:lnTo>
                      <a:lnTo>
                        <a:pt x="1923" y="503"/>
                      </a:lnTo>
                      <a:lnTo>
                        <a:pt x="1920" y="486"/>
                      </a:lnTo>
                      <a:lnTo>
                        <a:pt x="1916" y="473"/>
                      </a:lnTo>
                      <a:lnTo>
                        <a:pt x="1908" y="457"/>
                      </a:lnTo>
                      <a:lnTo>
                        <a:pt x="1896" y="440"/>
                      </a:lnTo>
                      <a:lnTo>
                        <a:pt x="1883" y="422"/>
                      </a:lnTo>
                      <a:lnTo>
                        <a:pt x="1868" y="405"/>
                      </a:lnTo>
                      <a:lnTo>
                        <a:pt x="1855" y="389"/>
                      </a:lnTo>
                      <a:lnTo>
                        <a:pt x="1842" y="375"/>
                      </a:lnTo>
                      <a:lnTo>
                        <a:pt x="1832" y="364"/>
                      </a:lnTo>
                      <a:lnTo>
                        <a:pt x="1825" y="357"/>
                      </a:lnTo>
                      <a:lnTo>
                        <a:pt x="1822" y="354"/>
                      </a:lnTo>
                      <a:lnTo>
                        <a:pt x="1820" y="352"/>
                      </a:lnTo>
                      <a:lnTo>
                        <a:pt x="1814" y="347"/>
                      </a:lnTo>
                      <a:lnTo>
                        <a:pt x="1805" y="340"/>
                      </a:lnTo>
                      <a:lnTo>
                        <a:pt x="1793" y="330"/>
                      </a:lnTo>
                      <a:lnTo>
                        <a:pt x="1781" y="320"/>
                      </a:lnTo>
                      <a:lnTo>
                        <a:pt x="1767" y="308"/>
                      </a:lnTo>
                      <a:lnTo>
                        <a:pt x="1754" y="297"/>
                      </a:lnTo>
                      <a:lnTo>
                        <a:pt x="1740" y="287"/>
                      </a:lnTo>
                      <a:lnTo>
                        <a:pt x="1729" y="278"/>
                      </a:lnTo>
                      <a:lnTo>
                        <a:pt x="1720" y="271"/>
                      </a:lnTo>
                      <a:lnTo>
                        <a:pt x="1712" y="266"/>
                      </a:lnTo>
                      <a:lnTo>
                        <a:pt x="1702" y="260"/>
                      </a:lnTo>
                      <a:lnTo>
                        <a:pt x="1691" y="254"/>
                      </a:lnTo>
                      <a:lnTo>
                        <a:pt x="1679" y="249"/>
                      </a:lnTo>
                      <a:lnTo>
                        <a:pt x="1668" y="244"/>
                      </a:lnTo>
                      <a:lnTo>
                        <a:pt x="1658" y="240"/>
                      </a:lnTo>
                      <a:lnTo>
                        <a:pt x="1649" y="236"/>
                      </a:lnTo>
                      <a:lnTo>
                        <a:pt x="1642" y="233"/>
                      </a:lnTo>
                      <a:lnTo>
                        <a:pt x="1638" y="232"/>
                      </a:lnTo>
                      <a:lnTo>
                        <a:pt x="1637" y="231"/>
                      </a:lnTo>
                      <a:lnTo>
                        <a:pt x="1637" y="229"/>
                      </a:lnTo>
                      <a:lnTo>
                        <a:pt x="1637" y="226"/>
                      </a:lnTo>
                      <a:lnTo>
                        <a:pt x="1637" y="222"/>
                      </a:lnTo>
                      <a:lnTo>
                        <a:pt x="1637" y="217"/>
                      </a:lnTo>
                      <a:lnTo>
                        <a:pt x="1635" y="212"/>
                      </a:lnTo>
                      <a:lnTo>
                        <a:pt x="1632" y="206"/>
                      </a:lnTo>
                      <a:lnTo>
                        <a:pt x="1629" y="198"/>
                      </a:lnTo>
                      <a:lnTo>
                        <a:pt x="1624" y="191"/>
                      </a:lnTo>
                      <a:lnTo>
                        <a:pt x="1617" y="183"/>
                      </a:lnTo>
                      <a:lnTo>
                        <a:pt x="1607" y="174"/>
                      </a:lnTo>
                      <a:lnTo>
                        <a:pt x="1592" y="163"/>
                      </a:lnTo>
                      <a:lnTo>
                        <a:pt x="1574" y="152"/>
                      </a:lnTo>
                      <a:lnTo>
                        <a:pt x="1553" y="141"/>
                      </a:lnTo>
                      <a:lnTo>
                        <a:pt x="1532" y="130"/>
                      </a:lnTo>
                      <a:lnTo>
                        <a:pt x="1511" y="120"/>
                      </a:lnTo>
                      <a:lnTo>
                        <a:pt x="1491" y="111"/>
                      </a:lnTo>
                      <a:lnTo>
                        <a:pt x="1474" y="104"/>
                      </a:lnTo>
                      <a:lnTo>
                        <a:pt x="1462" y="99"/>
                      </a:lnTo>
                      <a:lnTo>
                        <a:pt x="1455" y="98"/>
                      </a:lnTo>
                      <a:lnTo>
                        <a:pt x="1446" y="97"/>
                      </a:lnTo>
                      <a:lnTo>
                        <a:pt x="1436" y="95"/>
                      </a:lnTo>
                      <a:lnTo>
                        <a:pt x="1424" y="91"/>
                      </a:lnTo>
                      <a:lnTo>
                        <a:pt x="1411" y="87"/>
                      </a:lnTo>
                      <a:lnTo>
                        <a:pt x="1397" y="83"/>
                      </a:lnTo>
                      <a:lnTo>
                        <a:pt x="1385" y="78"/>
                      </a:lnTo>
                      <a:lnTo>
                        <a:pt x="1371" y="72"/>
                      </a:lnTo>
                      <a:lnTo>
                        <a:pt x="1359" y="68"/>
                      </a:lnTo>
                      <a:lnTo>
                        <a:pt x="1347" y="64"/>
                      </a:lnTo>
                      <a:lnTo>
                        <a:pt x="1337" y="61"/>
                      </a:lnTo>
                      <a:lnTo>
                        <a:pt x="1326" y="58"/>
                      </a:lnTo>
                      <a:lnTo>
                        <a:pt x="1314" y="54"/>
                      </a:lnTo>
                      <a:lnTo>
                        <a:pt x="1299" y="51"/>
                      </a:lnTo>
                      <a:lnTo>
                        <a:pt x="1283" y="46"/>
                      </a:lnTo>
                      <a:lnTo>
                        <a:pt x="1269" y="42"/>
                      </a:lnTo>
                      <a:lnTo>
                        <a:pt x="1254" y="38"/>
                      </a:lnTo>
                      <a:lnTo>
                        <a:pt x="1242" y="35"/>
                      </a:lnTo>
                      <a:lnTo>
                        <a:pt x="1232" y="32"/>
                      </a:lnTo>
                      <a:lnTo>
                        <a:pt x="1225" y="29"/>
                      </a:lnTo>
                      <a:lnTo>
                        <a:pt x="1223" y="29"/>
                      </a:lnTo>
                      <a:lnTo>
                        <a:pt x="1220" y="29"/>
                      </a:lnTo>
                      <a:lnTo>
                        <a:pt x="1215" y="26"/>
                      </a:lnTo>
                      <a:lnTo>
                        <a:pt x="1204" y="25"/>
                      </a:lnTo>
                      <a:lnTo>
                        <a:pt x="1191" y="21"/>
                      </a:lnTo>
                      <a:lnTo>
                        <a:pt x="1176" y="17"/>
                      </a:lnTo>
                      <a:lnTo>
                        <a:pt x="1159" y="15"/>
                      </a:lnTo>
                      <a:lnTo>
                        <a:pt x="1140" y="10"/>
                      </a:lnTo>
                      <a:lnTo>
                        <a:pt x="1120" y="7"/>
                      </a:lnTo>
                      <a:lnTo>
                        <a:pt x="1100" y="4"/>
                      </a:lnTo>
                      <a:lnTo>
                        <a:pt x="1081" y="1"/>
                      </a:lnTo>
                      <a:lnTo>
                        <a:pt x="1063" y="0"/>
                      </a:lnTo>
                      <a:lnTo>
                        <a:pt x="1043" y="0"/>
                      </a:lnTo>
                      <a:lnTo>
                        <a:pt x="1025" y="0"/>
                      </a:lnTo>
                      <a:lnTo>
                        <a:pt x="1007" y="0"/>
                      </a:lnTo>
                      <a:lnTo>
                        <a:pt x="990" y="2"/>
                      </a:lnTo>
                      <a:lnTo>
                        <a:pt x="974" y="4"/>
                      </a:lnTo>
                      <a:lnTo>
                        <a:pt x="960" y="4"/>
                      </a:lnTo>
                      <a:lnTo>
                        <a:pt x="946" y="5"/>
                      </a:lnTo>
                      <a:lnTo>
                        <a:pt x="936" y="5"/>
                      </a:lnTo>
                      <a:lnTo>
                        <a:pt x="927" y="4"/>
                      </a:lnTo>
                      <a:lnTo>
                        <a:pt x="915" y="3"/>
                      </a:lnTo>
                      <a:lnTo>
                        <a:pt x="902" y="4"/>
                      </a:lnTo>
                      <a:lnTo>
                        <a:pt x="889" y="7"/>
                      </a:lnTo>
                      <a:lnTo>
                        <a:pt x="875" y="10"/>
                      </a:lnTo>
                      <a:lnTo>
                        <a:pt x="862" y="15"/>
                      </a:lnTo>
                      <a:lnTo>
                        <a:pt x="849" y="19"/>
                      </a:lnTo>
                      <a:lnTo>
                        <a:pt x="839" y="24"/>
                      </a:lnTo>
                      <a:lnTo>
                        <a:pt x="831" y="27"/>
                      </a:lnTo>
                      <a:lnTo>
                        <a:pt x="826" y="30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17" y="29"/>
                      </a:lnTo>
                      <a:lnTo>
                        <a:pt x="807" y="29"/>
                      </a:lnTo>
                      <a:lnTo>
                        <a:pt x="794" y="27"/>
                      </a:lnTo>
                      <a:lnTo>
                        <a:pt x="776" y="26"/>
                      </a:lnTo>
                      <a:lnTo>
                        <a:pt x="754" y="26"/>
                      </a:lnTo>
                      <a:lnTo>
                        <a:pt x="727" y="25"/>
                      </a:lnTo>
                      <a:lnTo>
                        <a:pt x="694" y="24"/>
                      </a:lnTo>
                      <a:lnTo>
                        <a:pt x="657" y="25"/>
                      </a:lnTo>
                      <a:lnTo>
                        <a:pt x="612" y="26"/>
                      </a:lnTo>
                      <a:lnTo>
                        <a:pt x="569" y="30"/>
                      </a:lnTo>
                      <a:lnTo>
                        <a:pt x="532" y="38"/>
                      </a:lnTo>
                      <a:lnTo>
                        <a:pt x="501" y="51"/>
                      </a:lnTo>
                      <a:lnTo>
                        <a:pt x="476" y="65"/>
                      </a:lnTo>
                      <a:lnTo>
                        <a:pt x="453" y="80"/>
                      </a:lnTo>
                      <a:lnTo>
                        <a:pt x="437" y="96"/>
                      </a:lnTo>
                      <a:lnTo>
                        <a:pt x="424" y="109"/>
                      </a:lnTo>
                      <a:lnTo>
                        <a:pt x="415" y="121"/>
                      </a:lnTo>
                      <a:lnTo>
                        <a:pt x="411" y="129"/>
                      </a:lnTo>
                      <a:lnTo>
                        <a:pt x="410" y="132"/>
                      </a:lnTo>
                      <a:lnTo>
                        <a:pt x="407" y="133"/>
                      </a:lnTo>
                      <a:lnTo>
                        <a:pt x="399" y="135"/>
                      </a:lnTo>
                      <a:lnTo>
                        <a:pt x="387" y="141"/>
                      </a:lnTo>
                      <a:lnTo>
                        <a:pt x="372" y="146"/>
                      </a:lnTo>
                      <a:lnTo>
                        <a:pt x="354" y="155"/>
                      </a:lnTo>
                      <a:lnTo>
                        <a:pt x="333" y="166"/>
                      </a:lnTo>
                      <a:lnTo>
                        <a:pt x="311" y="179"/>
                      </a:lnTo>
                      <a:lnTo>
                        <a:pt x="288" y="195"/>
                      </a:lnTo>
                      <a:lnTo>
                        <a:pt x="265" y="212"/>
                      </a:lnTo>
                      <a:lnTo>
                        <a:pt x="242" y="233"/>
                      </a:lnTo>
                      <a:lnTo>
                        <a:pt x="222" y="256"/>
                      </a:lnTo>
                      <a:lnTo>
                        <a:pt x="205" y="280"/>
                      </a:lnTo>
                      <a:lnTo>
                        <a:pt x="192" y="307"/>
                      </a:lnTo>
                      <a:lnTo>
                        <a:pt x="182" y="333"/>
                      </a:lnTo>
                      <a:lnTo>
                        <a:pt x="176" y="359"/>
                      </a:lnTo>
                      <a:lnTo>
                        <a:pt x="171" y="382"/>
                      </a:lnTo>
                      <a:lnTo>
                        <a:pt x="168" y="402"/>
                      </a:lnTo>
                      <a:lnTo>
                        <a:pt x="166" y="417"/>
                      </a:lnTo>
                      <a:lnTo>
                        <a:pt x="165" y="428"/>
                      </a:lnTo>
                      <a:lnTo>
                        <a:pt x="165" y="431"/>
                      </a:lnTo>
                      <a:lnTo>
                        <a:pt x="164" y="431"/>
                      </a:lnTo>
                      <a:lnTo>
                        <a:pt x="162" y="433"/>
                      </a:lnTo>
                      <a:lnTo>
                        <a:pt x="156" y="435"/>
                      </a:lnTo>
                      <a:lnTo>
                        <a:pt x="151" y="440"/>
                      </a:lnTo>
                      <a:lnTo>
                        <a:pt x="144" y="445"/>
                      </a:lnTo>
                      <a:lnTo>
                        <a:pt x="135" y="452"/>
                      </a:lnTo>
                      <a:lnTo>
                        <a:pt x="127" y="461"/>
                      </a:lnTo>
                      <a:lnTo>
                        <a:pt x="118" y="473"/>
                      </a:lnTo>
                      <a:lnTo>
                        <a:pt x="110" y="487"/>
                      </a:lnTo>
                      <a:lnTo>
                        <a:pt x="101" y="503"/>
                      </a:lnTo>
                      <a:lnTo>
                        <a:pt x="96" y="516"/>
                      </a:lnTo>
                      <a:lnTo>
                        <a:pt x="93" y="528"/>
                      </a:lnTo>
                      <a:lnTo>
                        <a:pt x="92" y="537"/>
                      </a:lnTo>
                      <a:lnTo>
                        <a:pt x="92" y="543"/>
                      </a:lnTo>
                      <a:lnTo>
                        <a:pt x="93" y="549"/>
                      </a:lnTo>
                      <a:lnTo>
                        <a:pt x="96" y="555"/>
                      </a:lnTo>
                      <a:lnTo>
                        <a:pt x="97" y="559"/>
                      </a:lnTo>
                      <a:lnTo>
                        <a:pt x="98" y="565"/>
                      </a:lnTo>
                      <a:lnTo>
                        <a:pt x="99" y="569"/>
                      </a:lnTo>
                      <a:lnTo>
                        <a:pt x="97" y="575"/>
                      </a:lnTo>
                      <a:lnTo>
                        <a:pt x="93" y="582"/>
                      </a:lnTo>
                      <a:lnTo>
                        <a:pt x="89" y="589"/>
                      </a:lnTo>
                      <a:lnTo>
                        <a:pt x="82" y="596"/>
                      </a:lnTo>
                      <a:lnTo>
                        <a:pt x="76" y="605"/>
                      </a:lnTo>
                      <a:lnTo>
                        <a:pt x="71" y="613"/>
                      </a:lnTo>
                      <a:lnTo>
                        <a:pt x="63" y="621"/>
                      </a:lnTo>
                      <a:lnTo>
                        <a:pt x="58" y="630"/>
                      </a:lnTo>
                      <a:lnTo>
                        <a:pt x="53" y="638"/>
                      </a:lnTo>
                      <a:lnTo>
                        <a:pt x="49" y="646"/>
                      </a:lnTo>
                      <a:lnTo>
                        <a:pt x="47" y="653"/>
                      </a:lnTo>
                      <a:lnTo>
                        <a:pt x="45" y="669"/>
                      </a:lnTo>
                      <a:lnTo>
                        <a:pt x="45" y="684"/>
                      </a:lnTo>
                      <a:lnTo>
                        <a:pt x="47" y="698"/>
                      </a:lnTo>
                      <a:lnTo>
                        <a:pt x="50" y="710"/>
                      </a:lnTo>
                      <a:lnTo>
                        <a:pt x="54" y="721"/>
                      </a:lnTo>
                      <a:lnTo>
                        <a:pt x="57" y="730"/>
                      </a:lnTo>
                      <a:lnTo>
                        <a:pt x="62" y="738"/>
                      </a:lnTo>
                      <a:lnTo>
                        <a:pt x="64" y="745"/>
                      </a:lnTo>
                      <a:lnTo>
                        <a:pt x="67" y="747"/>
                      </a:lnTo>
                      <a:lnTo>
                        <a:pt x="68" y="749"/>
                      </a:lnTo>
                      <a:lnTo>
                        <a:pt x="65" y="750"/>
                      </a:lnTo>
                      <a:lnTo>
                        <a:pt x="59" y="755"/>
                      </a:lnTo>
                      <a:lnTo>
                        <a:pt x="51" y="762"/>
                      </a:lnTo>
                      <a:lnTo>
                        <a:pt x="40" y="772"/>
                      </a:lnTo>
                      <a:lnTo>
                        <a:pt x="29" y="785"/>
                      </a:lnTo>
                      <a:lnTo>
                        <a:pt x="19" y="803"/>
                      </a:lnTo>
                      <a:lnTo>
                        <a:pt x="9" y="826"/>
                      </a:lnTo>
                      <a:lnTo>
                        <a:pt x="3" y="853"/>
                      </a:lnTo>
                      <a:lnTo>
                        <a:pt x="0" y="884"/>
                      </a:lnTo>
                      <a:lnTo>
                        <a:pt x="1" y="921"/>
                      </a:lnTo>
                      <a:lnTo>
                        <a:pt x="3" y="933"/>
                      </a:lnTo>
                      <a:lnTo>
                        <a:pt x="5" y="941"/>
                      </a:lnTo>
                      <a:lnTo>
                        <a:pt x="8" y="950"/>
                      </a:lnTo>
                      <a:lnTo>
                        <a:pt x="11" y="956"/>
                      </a:lnTo>
                      <a:lnTo>
                        <a:pt x="15" y="962"/>
                      </a:lnTo>
                      <a:lnTo>
                        <a:pt x="18" y="967"/>
                      </a:lnTo>
                      <a:lnTo>
                        <a:pt x="19" y="971"/>
                      </a:lnTo>
                      <a:lnTo>
                        <a:pt x="22" y="974"/>
                      </a:lnTo>
                      <a:lnTo>
                        <a:pt x="22" y="978"/>
                      </a:lnTo>
                      <a:lnTo>
                        <a:pt x="22" y="980"/>
                      </a:lnTo>
                      <a:lnTo>
                        <a:pt x="14" y="1003"/>
                      </a:lnTo>
                      <a:lnTo>
                        <a:pt x="10" y="1030"/>
                      </a:lnTo>
                      <a:lnTo>
                        <a:pt x="10" y="1062"/>
                      </a:lnTo>
                      <a:lnTo>
                        <a:pt x="13" y="1096"/>
                      </a:lnTo>
                      <a:lnTo>
                        <a:pt x="22" y="1129"/>
                      </a:lnTo>
                      <a:lnTo>
                        <a:pt x="34" y="1162"/>
                      </a:lnTo>
                      <a:lnTo>
                        <a:pt x="48" y="1192"/>
                      </a:lnTo>
                      <a:lnTo>
                        <a:pt x="68" y="1217"/>
                      </a:lnTo>
                      <a:lnTo>
                        <a:pt x="91" y="1237"/>
                      </a:lnTo>
                      <a:lnTo>
                        <a:pt x="119" y="1249"/>
                      </a:lnTo>
                      <a:lnTo>
                        <a:pt x="120" y="1251"/>
                      </a:lnTo>
                      <a:lnTo>
                        <a:pt x="119" y="1257"/>
                      </a:lnTo>
                      <a:lnTo>
                        <a:pt x="115" y="1266"/>
                      </a:lnTo>
                      <a:lnTo>
                        <a:pt x="110" y="1277"/>
                      </a:lnTo>
                      <a:lnTo>
                        <a:pt x="108" y="1291"/>
                      </a:lnTo>
                      <a:lnTo>
                        <a:pt x="106" y="1308"/>
                      </a:lnTo>
                      <a:lnTo>
                        <a:pt x="108" y="1325"/>
                      </a:lnTo>
                      <a:lnTo>
                        <a:pt x="113" y="1344"/>
                      </a:lnTo>
                      <a:lnTo>
                        <a:pt x="126" y="1365"/>
                      </a:lnTo>
                      <a:lnTo>
                        <a:pt x="144" y="1385"/>
                      </a:lnTo>
                      <a:lnTo>
                        <a:pt x="166" y="1403"/>
                      </a:lnTo>
                      <a:lnTo>
                        <a:pt x="189" y="1421"/>
                      </a:lnTo>
                      <a:lnTo>
                        <a:pt x="210" y="1436"/>
                      </a:lnTo>
                      <a:lnTo>
                        <a:pt x="233" y="1450"/>
                      </a:lnTo>
                      <a:lnTo>
                        <a:pt x="253" y="1462"/>
                      </a:lnTo>
                      <a:lnTo>
                        <a:pt x="270" y="1472"/>
                      </a:lnTo>
                      <a:lnTo>
                        <a:pt x="287" y="1480"/>
                      </a:lnTo>
                      <a:lnTo>
                        <a:pt x="298" y="1486"/>
                      </a:lnTo>
                      <a:lnTo>
                        <a:pt x="306" y="1490"/>
                      </a:lnTo>
                      <a:lnTo>
                        <a:pt x="309" y="1491"/>
                      </a:lnTo>
                      <a:lnTo>
                        <a:pt x="311" y="1493"/>
                      </a:lnTo>
                      <a:lnTo>
                        <a:pt x="316" y="1500"/>
                      </a:lnTo>
                      <a:lnTo>
                        <a:pt x="325" y="1511"/>
                      </a:lnTo>
                      <a:lnTo>
                        <a:pt x="337" y="1522"/>
                      </a:lnTo>
                      <a:lnTo>
                        <a:pt x="350" y="1536"/>
                      </a:lnTo>
                      <a:lnTo>
                        <a:pt x="364" y="1550"/>
                      </a:lnTo>
                      <a:lnTo>
                        <a:pt x="379" y="1564"/>
                      </a:lnTo>
                      <a:lnTo>
                        <a:pt x="396" y="1576"/>
                      </a:lnTo>
                      <a:lnTo>
                        <a:pt x="410" y="1587"/>
                      </a:lnTo>
                      <a:lnTo>
                        <a:pt x="423" y="1593"/>
                      </a:lnTo>
                      <a:lnTo>
                        <a:pt x="437" y="1599"/>
                      </a:lnTo>
                      <a:lnTo>
                        <a:pt x="452" y="1603"/>
                      </a:lnTo>
                      <a:lnTo>
                        <a:pt x="469" y="1608"/>
                      </a:lnTo>
                      <a:lnTo>
                        <a:pt x="486" y="1610"/>
                      </a:lnTo>
                      <a:lnTo>
                        <a:pt x="502" y="1614"/>
                      </a:lnTo>
                      <a:lnTo>
                        <a:pt x="517" y="1616"/>
                      </a:lnTo>
                      <a:lnTo>
                        <a:pt x="530" y="1619"/>
                      </a:lnTo>
                      <a:lnTo>
                        <a:pt x="540" y="1620"/>
                      </a:lnTo>
                      <a:lnTo>
                        <a:pt x="547" y="1621"/>
                      </a:lnTo>
                      <a:lnTo>
                        <a:pt x="549" y="1621"/>
                      </a:lnTo>
                      <a:lnTo>
                        <a:pt x="551" y="1622"/>
                      </a:lnTo>
                      <a:lnTo>
                        <a:pt x="556" y="1624"/>
                      </a:lnTo>
                      <a:lnTo>
                        <a:pt x="564" y="1626"/>
                      </a:lnTo>
                      <a:lnTo>
                        <a:pt x="574" y="1629"/>
                      </a:lnTo>
                      <a:lnTo>
                        <a:pt x="585" y="1633"/>
                      </a:lnTo>
                      <a:lnTo>
                        <a:pt x="598" y="1637"/>
                      </a:lnTo>
                      <a:lnTo>
                        <a:pt x="611" y="1641"/>
                      </a:lnTo>
                      <a:lnTo>
                        <a:pt x="624" y="1645"/>
                      </a:lnTo>
                      <a:lnTo>
                        <a:pt x="636" y="1648"/>
                      </a:lnTo>
                      <a:lnTo>
                        <a:pt x="648" y="1652"/>
                      </a:lnTo>
                      <a:lnTo>
                        <a:pt x="660" y="1654"/>
                      </a:lnTo>
                      <a:lnTo>
                        <a:pt x="676" y="1655"/>
                      </a:lnTo>
                      <a:lnTo>
                        <a:pt x="696" y="1654"/>
                      </a:lnTo>
                      <a:lnTo>
                        <a:pt x="718" y="1652"/>
                      </a:lnTo>
                      <a:lnTo>
                        <a:pt x="741" y="1649"/>
                      </a:lnTo>
                      <a:lnTo>
                        <a:pt x="764" y="1646"/>
                      </a:lnTo>
                      <a:lnTo>
                        <a:pt x="785" y="1642"/>
                      </a:lnTo>
                      <a:lnTo>
                        <a:pt x="806" y="1637"/>
                      </a:lnTo>
                      <a:lnTo>
                        <a:pt x="822" y="1633"/>
                      </a:lnTo>
                      <a:lnTo>
                        <a:pt x="836" y="1629"/>
                      </a:lnTo>
                      <a:lnTo>
                        <a:pt x="848" y="1624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90"/>
                      </a:lnTo>
                      <a:lnTo>
                        <a:pt x="898" y="1574"/>
                      </a:lnTo>
                      <a:lnTo>
                        <a:pt x="909" y="1559"/>
                      </a:lnTo>
                      <a:lnTo>
                        <a:pt x="918" y="1544"/>
                      </a:lnTo>
                      <a:lnTo>
                        <a:pt x="924" y="1529"/>
                      </a:lnTo>
                      <a:lnTo>
                        <a:pt x="929" y="1515"/>
                      </a:lnTo>
                      <a:lnTo>
                        <a:pt x="932" y="1502"/>
                      </a:lnTo>
                      <a:lnTo>
                        <a:pt x="932" y="1493"/>
                      </a:lnTo>
                      <a:lnTo>
                        <a:pt x="931" y="1482"/>
                      </a:lnTo>
                      <a:lnTo>
                        <a:pt x="929" y="1471"/>
                      </a:lnTo>
                      <a:lnTo>
                        <a:pt x="927" y="1461"/>
                      </a:lnTo>
                      <a:lnTo>
                        <a:pt x="924" y="1452"/>
                      </a:lnTo>
                      <a:lnTo>
                        <a:pt x="921" y="1444"/>
                      </a:lnTo>
                      <a:lnTo>
                        <a:pt x="919" y="1437"/>
                      </a:lnTo>
                      <a:lnTo>
                        <a:pt x="917" y="1432"/>
                      </a:lnTo>
                      <a:lnTo>
                        <a:pt x="915" y="1429"/>
                      </a:lnTo>
                      <a:lnTo>
                        <a:pt x="915" y="1428"/>
                      </a:lnTo>
                      <a:lnTo>
                        <a:pt x="917" y="1428"/>
                      </a:lnTo>
                      <a:lnTo>
                        <a:pt x="923" y="1425"/>
                      </a:lnTo>
                      <a:lnTo>
                        <a:pt x="933" y="1422"/>
                      </a:lnTo>
                      <a:lnTo>
                        <a:pt x="945" y="1417"/>
                      </a:lnTo>
                      <a:lnTo>
                        <a:pt x="957" y="1411"/>
                      </a:lnTo>
                      <a:lnTo>
                        <a:pt x="971" y="1403"/>
                      </a:lnTo>
                      <a:lnTo>
                        <a:pt x="983" y="1392"/>
                      </a:lnTo>
                      <a:lnTo>
                        <a:pt x="992" y="1380"/>
                      </a:lnTo>
                      <a:lnTo>
                        <a:pt x="1000" y="1367"/>
                      </a:lnTo>
                      <a:lnTo>
                        <a:pt x="1002" y="1351"/>
                      </a:lnTo>
                      <a:lnTo>
                        <a:pt x="1000" y="1327"/>
                      </a:lnTo>
                      <a:lnTo>
                        <a:pt x="991" y="1305"/>
                      </a:lnTo>
                      <a:lnTo>
                        <a:pt x="980" y="1286"/>
                      </a:lnTo>
                      <a:lnTo>
                        <a:pt x="966" y="1270"/>
                      </a:lnTo>
                      <a:lnTo>
                        <a:pt x="952" y="1256"/>
                      </a:lnTo>
                      <a:lnTo>
                        <a:pt x="937" y="1243"/>
                      </a:lnTo>
                      <a:lnTo>
                        <a:pt x="927" y="1232"/>
                      </a:lnTo>
                      <a:lnTo>
                        <a:pt x="918" y="1223"/>
                      </a:lnTo>
                      <a:lnTo>
                        <a:pt x="915" y="1214"/>
                      </a:lnTo>
                      <a:lnTo>
                        <a:pt x="919" y="1205"/>
                      </a:lnTo>
                      <a:lnTo>
                        <a:pt x="923" y="1203"/>
                      </a:lnTo>
                      <a:lnTo>
                        <a:pt x="929" y="1201"/>
                      </a:lnTo>
                      <a:lnTo>
                        <a:pt x="936" y="1200"/>
                      </a:lnTo>
                      <a:lnTo>
                        <a:pt x="944" y="1201"/>
                      </a:lnTo>
                      <a:lnTo>
                        <a:pt x="953" y="1203"/>
                      </a:lnTo>
                      <a:lnTo>
                        <a:pt x="964" y="1206"/>
                      </a:lnTo>
                      <a:lnTo>
                        <a:pt x="974" y="1211"/>
                      </a:lnTo>
                      <a:lnTo>
                        <a:pt x="986" y="1216"/>
                      </a:lnTo>
                      <a:lnTo>
                        <a:pt x="999" y="1223"/>
                      </a:lnTo>
                      <a:lnTo>
                        <a:pt x="1012" y="1232"/>
                      </a:lnTo>
                      <a:lnTo>
                        <a:pt x="1018" y="1236"/>
                      </a:lnTo>
                      <a:lnTo>
                        <a:pt x="1027" y="1243"/>
                      </a:lnTo>
                      <a:lnTo>
                        <a:pt x="1035" y="1251"/>
                      </a:lnTo>
                      <a:lnTo>
                        <a:pt x="1042" y="1260"/>
                      </a:lnTo>
                      <a:lnTo>
                        <a:pt x="1049" y="1268"/>
                      </a:lnTo>
                      <a:lnTo>
                        <a:pt x="1056" y="1277"/>
                      </a:lnTo>
                      <a:lnTo>
                        <a:pt x="1062" y="1285"/>
                      </a:lnTo>
                      <a:lnTo>
                        <a:pt x="1066" y="1291"/>
                      </a:lnTo>
                      <a:lnTo>
                        <a:pt x="1069" y="1295"/>
                      </a:lnTo>
                      <a:lnTo>
                        <a:pt x="1070" y="1296"/>
                      </a:lnTo>
                      <a:lnTo>
                        <a:pt x="1071" y="1297"/>
                      </a:lnTo>
                      <a:lnTo>
                        <a:pt x="1073" y="1297"/>
                      </a:lnTo>
                      <a:lnTo>
                        <a:pt x="1077" y="1300"/>
                      </a:lnTo>
                      <a:lnTo>
                        <a:pt x="1082" y="1303"/>
                      </a:lnTo>
                      <a:lnTo>
                        <a:pt x="1089" y="1305"/>
                      </a:lnTo>
                      <a:lnTo>
                        <a:pt x="1097" y="1310"/>
                      </a:lnTo>
                      <a:lnTo>
                        <a:pt x="1105" y="1314"/>
                      </a:lnTo>
                      <a:lnTo>
                        <a:pt x="1114" y="1320"/>
                      </a:lnTo>
                      <a:lnTo>
                        <a:pt x="1123" y="1325"/>
                      </a:lnTo>
                      <a:lnTo>
                        <a:pt x="1133" y="1331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8" name="Freeform 870"/>
                <p:cNvSpPr>
                  <a:spLocks noChangeAspect="1"/>
                </p:cNvSpPr>
                <p:nvPr/>
              </p:nvSpPr>
              <p:spPr bwMode="auto">
                <a:xfrm>
                  <a:off x="1798" y="1467"/>
                  <a:ext cx="679" cy="427"/>
                </a:xfrm>
                <a:custGeom>
                  <a:avLst/>
                  <a:gdLst>
                    <a:gd name="T0" fmla="*/ 549 w 679"/>
                    <a:gd name="T1" fmla="*/ 314 h 427"/>
                    <a:gd name="T2" fmla="*/ 478 w 679"/>
                    <a:gd name="T3" fmla="*/ 256 h 427"/>
                    <a:gd name="T4" fmla="*/ 450 w 679"/>
                    <a:gd name="T5" fmla="*/ 239 h 427"/>
                    <a:gd name="T6" fmla="*/ 386 w 679"/>
                    <a:gd name="T7" fmla="*/ 215 h 427"/>
                    <a:gd name="T8" fmla="*/ 343 w 679"/>
                    <a:gd name="T9" fmla="*/ 213 h 427"/>
                    <a:gd name="T10" fmla="*/ 319 w 679"/>
                    <a:gd name="T11" fmla="*/ 201 h 427"/>
                    <a:gd name="T12" fmla="*/ 314 w 679"/>
                    <a:gd name="T13" fmla="*/ 192 h 427"/>
                    <a:gd name="T14" fmla="*/ 316 w 679"/>
                    <a:gd name="T15" fmla="*/ 180 h 427"/>
                    <a:gd name="T16" fmla="*/ 317 w 679"/>
                    <a:gd name="T17" fmla="*/ 172 h 427"/>
                    <a:gd name="T18" fmla="*/ 315 w 679"/>
                    <a:gd name="T19" fmla="*/ 156 h 427"/>
                    <a:gd name="T20" fmla="*/ 311 w 679"/>
                    <a:gd name="T21" fmla="*/ 146 h 427"/>
                    <a:gd name="T22" fmla="*/ 295 w 679"/>
                    <a:gd name="T23" fmla="*/ 143 h 427"/>
                    <a:gd name="T24" fmla="*/ 280 w 679"/>
                    <a:gd name="T25" fmla="*/ 132 h 427"/>
                    <a:gd name="T26" fmla="*/ 272 w 679"/>
                    <a:gd name="T27" fmla="*/ 118 h 427"/>
                    <a:gd name="T28" fmla="*/ 242 w 679"/>
                    <a:gd name="T29" fmla="*/ 98 h 427"/>
                    <a:gd name="T30" fmla="*/ 200 w 679"/>
                    <a:gd name="T31" fmla="*/ 93 h 427"/>
                    <a:gd name="T32" fmla="*/ 181 w 679"/>
                    <a:gd name="T33" fmla="*/ 95 h 427"/>
                    <a:gd name="T34" fmla="*/ 178 w 679"/>
                    <a:gd name="T35" fmla="*/ 92 h 427"/>
                    <a:gd name="T36" fmla="*/ 175 w 679"/>
                    <a:gd name="T37" fmla="*/ 88 h 427"/>
                    <a:gd name="T38" fmla="*/ 178 w 679"/>
                    <a:gd name="T39" fmla="*/ 62 h 427"/>
                    <a:gd name="T40" fmla="*/ 144 w 679"/>
                    <a:gd name="T41" fmla="*/ 45 h 427"/>
                    <a:gd name="T42" fmla="*/ 90 w 679"/>
                    <a:gd name="T43" fmla="*/ 39 h 427"/>
                    <a:gd name="T44" fmla="*/ 63 w 679"/>
                    <a:gd name="T45" fmla="*/ 33 h 427"/>
                    <a:gd name="T46" fmla="*/ 29 w 679"/>
                    <a:gd name="T47" fmla="*/ 22 h 427"/>
                    <a:gd name="T48" fmla="*/ 0 w 679"/>
                    <a:gd name="T49" fmla="*/ 0 h 427"/>
                    <a:gd name="T50" fmla="*/ 27 w 679"/>
                    <a:gd name="T51" fmla="*/ 6 h 427"/>
                    <a:gd name="T52" fmla="*/ 76 w 679"/>
                    <a:gd name="T53" fmla="*/ 21 h 427"/>
                    <a:gd name="T54" fmla="*/ 107 w 679"/>
                    <a:gd name="T55" fmla="*/ 30 h 427"/>
                    <a:gd name="T56" fmla="*/ 154 w 679"/>
                    <a:gd name="T57" fmla="*/ 47 h 427"/>
                    <a:gd name="T58" fmla="*/ 206 w 679"/>
                    <a:gd name="T59" fmla="*/ 64 h 427"/>
                    <a:gd name="T60" fmla="*/ 232 w 679"/>
                    <a:gd name="T61" fmla="*/ 69 h 427"/>
                    <a:gd name="T62" fmla="*/ 301 w 679"/>
                    <a:gd name="T63" fmla="*/ 99 h 427"/>
                    <a:gd name="T64" fmla="*/ 377 w 679"/>
                    <a:gd name="T65" fmla="*/ 143 h 427"/>
                    <a:gd name="T66" fmla="*/ 398 w 679"/>
                    <a:gd name="T67" fmla="*/ 168 h 427"/>
                    <a:gd name="T68" fmla="*/ 406 w 679"/>
                    <a:gd name="T69" fmla="*/ 191 h 427"/>
                    <a:gd name="T70" fmla="*/ 406 w 679"/>
                    <a:gd name="T71" fmla="*/ 200 h 427"/>
                    <a:gd name="T72" fmla="*/ 419 w 679"/>
                    <a:gd name="T73" fmla="*/ 205 h 427"/>
                    <a:gd name="T74" fmla="*/ 461 w 679"/>
                    <a:gd name="T75" fmla="*/ 223 h 427"/>
                    <a:gd name="T76" fmla="*/ 489 w 679"/>
                    <a:gd name="T77" fmla="*/ 240 h 427"/>
                    <a:gd name="T78" fmla="*/ 537 w 679"/>
                    <a:gd name="T79" fmla="*/ 277 h 427"/>
                    <a:gd name="T80" fmla="*/ 584 w 679"/>
                    <a:gd name="T81" fmla="*/ 316 h 427"/>
                    <a:gd name="T82" fmla="*/ 594 w 679"/>
                    <a:gd name="T83" fmla="*/ 325 h 427"/>
                    <a:gd name="T84" fmla="*/ 621 w 679"/>
                    <a:gd name="T85" fmla="*/ 355 h 427"/>
                    <a:gd name="T86" fmla="*/ 662 w 679"/>
                    <a:gd name="T87" fmla="*/ 404 h 427"/>
                    <a:gd name="T88" fmla="*/ 677 w 679"/>
                    <a:gd name="T89" fmla="*/ 425 h 427"/>
                    <a:gd name="T90" fmla="*/ 674 w 679"/>
                    <a:gd name="T91" fmla="*/ 420 h 427"/>
                    <a:gd name="T92" fmla="*/ 671 w 679"/>
                    <a:gd name="T93" fmla="*/ 416 h 427"/>
                    <a:gd name="T94" fmla="*/ 653 w 679"/>
                    <a:gd name="T95" fmla="*/ 399 h 427"/>
                    <a:gd name="T96" fmla="*/ 612 w 679"/>
                    <a:gd name="T97" fmla="*/ 386 h 427"/>
                    <a:gd name="T98" fmla="*/ 583 w 679"/>
                    <a:gd name="T99" fmla="*/ 384 h 42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79"/>
                    <a:gd name="T151" fmla="*/ 0 h 427"/>
                    <a:gd name="T152" fmla="*/ 679 w 679"/>
                    <a:gd name="T153" fmla="*/ 427 h 42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79" h="427">
                      <a:moveTo>
                        <a:pt x="583" y="383"/>
                      </a:moveTo>
                      <a:lnTo>
                        <a:pt x="576" y="358"/>
                      </a:lnTo>
                      <a:lnTo>
                        <a:pt x="563" y="335"/>
                      </a:lnTo>
                      <a:lnTo>
                        <a:pt x="549" y="314"/>
                      </a:lnTo>
                      <a:lnTo>
                        <a:pt x="532" y="296"/>
                      </a:lnTo>
                      <a:lnTo>
                        <a:pt x="513" y="280"/>
                      </a:lnTo>
                      <a:lnTo>
                        <a:pt x="495" y="266"/>
                      </a:lnTo>
                      <a:lnTo>
                        <a:pt x="478" y="256"/>
                      </a:lnTo>
                      <a:lnTo>
                        <a:pt x="464" y="248"/>
                      </a:lnTo>
                      <a:lnTo>
                        <a:pt x="454" y="242"/>
                      </a:lnTo>
                      <a:lnTo>
                        <a:pt x="450" y="239"/>
                      </a:lnTo>
                      <a:lnTo>
                        <a:pt x="430" y="228"/>
                      </a:lnTo>
                      <a:lnTo>
                        <a:pt x="414" y="221"/>
                      </a:lnTo>
                      <a:lnTo>
                        <a:pt x="398" y="216"/>
                      </a:lnTo>
                      <a:lnTo>
                        <a:pt x="386" y="215"/>
                      </a:lnTo>
                      <a:lnTo>
                        <a:pt x="375" y="214"/>
                      </a:lnTo>
                      <a:lnTo>
                        <a:pt x="363" y="215"/>
                      </a:lnTo>
                      <a:lnTo>
                        <a:pt x="353" y="215"/>
                      </a:lnTo>
                      <a:lnTo>
                        <a:pt x="343" y="213"/>
                      </a:lnTo>
                      <a:lnTo>
                        <a:pt x="334" y="210"/>
                      </a:lnTo>
                      <a:lnTo>
                        <a:pt x="322" y="204"/>
                      </a:lnTo>
                      <a:lnTo>
                        <a:pt x="319" y="201"/>
                      </a:lnTo>
                      <a:lnTo>
                        <a:pt x="317" y="199"/>
                      </a:lnTo>
                      <a:lnTo>
                        <a:pt x="316" y="196"/>
                      </a:lnTo>
                      <a:lnTo>
                        <a:pt x="315" y="195"/>
                      </a:lnTo>
                      <a:lnTo>
                        <a:pt x="314" y="192"/>
                      </a:lnTo>
                      <a:lnTo>
                        <a:pt x="314" y="189"/>
                      </a:lnTo>
                      <a:lnTo>
                        <a:pt x="315" y="186"/>
                      </a:lnTo>
                      <a:lnTo>
                        <a:pt x="315" y="184"/>
                      </a:lnTo>
                      <a:lnTo>
                        <a:pt x="316" y="180"/>
                      </a:lnTo>
                      <a:lnTo>
                        <a:pt x="317" y="177"/>
                      </a:lnTo>
                      <a:lnTo>
                        <a:pt x="317" y="175"/>
                      </a:lnTo>
                      <a:lnTo>
                        <a:pt x="317" y="172"/>
                      </a:lnTo>
                      <a:lnTo>
                        <a:pt x="316" y="169"/>
                      </a:lnTo>
                      <a:lnTo>
                        <a:pt x="316" y="165"/>
                      </a:lnTo>
                      <a:lnTo>
                        <a:pt x="316" y="160"/>
                      </a:lnTo>
                      <a:lnTo>
                        <a:pt x="315" y="156"/>
                      </a:lnTo>
                      <a:lnTo>
                        <a:pt x="315" y="152"/>
                      </a:lnTo>
                      <a:lnTo>
                        <a:pt x="313" y="149"/>
                      </a:lnTo>
                      <a:lnTo>
                        <a:pt x="312" y="147"/>
                      </a:lnTo>
                      <a:lnTo>
                        <a:pt x="311" y="146"/>
                      </a:lnTo>
                      <a:lnTo>
                        <a:pt x="306" y="145"/>
                      </a:lnTo>
                      <a:lnTo>
                        <a:pt x="300" y="144"/>
                      </a:lnTo>
                      <a:lnTo>
                        <a:pt x="295" y="143"/>
                      </a:lnTo>
                      <a:lnTo>
                        <a:pt x="290" y="141"/>
                      </a:lnTo>
                      <a:lnTo>
                        <a:pt x="287" y="138"/>
                      </a:lnTo>
                      <a:lnTo>
                        <a:pt x="283" y="135"/>
                      </a:lnTo>
                      <a:lnTo>
                        <a:pt x="280" y="132"/>
                      </a:lnTo>
                      <a:lnTo>
                        <a:pt x="278" y="127"/>
                      </a:lnTo>
                      <a:lnTo>
                        <a:pt x="275" y="124"/>
                      </a:lnTo>
                      <a:lnTo>
                        <a:pt x="272" y="118"/>
                      </a:lnTo>
                      <a:lnTo>
                        <a:pt x="266" y="113"/>
                      </a:lnTo>
                      <a:lnTo>
                        <a:pt x="260" y="106"/>
                      </a:lnTo>
                      <a:lnTo>
                        <a:pt x="252" y="102"/>
                      </a:lnTo>
                      <a:lnTo>
                        <a:pt x="242" y="98"/>
                      </a:lnTo>
                      <a:lnTo>
                        <a:pt x="232" y="96"/>
                      </a:lnTo>
                      <a:lnTo>
                        <a:pt x="221" y="94"/>
                      </a:lnTo>
                      <a:lnTo>
                        <a:pt x="211" y="93"/>
                      </a:lnTo>
                      <a:lnTo>
                        <a:pt x="200" y="93"/>
                      </a:lnTo>
                      <a:lnTo>
                        <a:pt x="191" y="93"/>
                      </a:lnTo>
                      <a:lnTo>
                        <a:pt x="183" y="95"/>
                      </a:lnTo>
                      <a:lnTo>
                        <a:pt x="181" y="95"/>
                      </a:lnTo>
                      <a:lnTo>
                        <a:pt x="180" y="94"/>
                      </a:lnTo>
                      <a:lnTo>
                        <a:pt x="179" y="93"/>
                      </a:lnTo>
                      <a:lnTo>
                        <a:pt x="178" y="93"/>
                      </a:lnTo>
                      <a:lnTo>
                        <a:pt x="178" y="92"/>
                      </a:lnTo>
                      <a:lnTo>
                        <a:pt x="177" y="90"/>
                      </a:lnTo>
                      <a:lnTo>
                        <a:pt x="176" y="89"/>
                      </a:lnTo>
                      <a:lnTo>
                        <a:pt x="175" y="88"/>
                      </a:lnTo>
                      <a:lnTo>
                        <a:pt x="175" y="87"/>
                      </a:lnTo>
                      <a:lnTo>
                        <a:pt x="179" y="72"/>
                      </a:lnTo>
                      <a:lnTo>
                        <a:pt x="178" y="62"/>
                      </a:lnTo>
                      <a:lnTo>
                        <a:pt x="173" y="55"/>
                      </a:lnTo>
                      <a:lnTo>
                        <a:pt x="166" y="50"/>
                      </a:lnTo>
                      <a:lnTo>
                        <a:pt x="155" y="47"/>
                      </a:lnTo>
                      <a:lnTo>
                        <a:pt x="144" y="45"/>
                      </a:lnTo>
                      <a:lnTo>
                        <a:pt x="131" y="44"/>
                      </a:lnTo>
                      <a:lnTo>
                        <a:pt x="117" y="44"/>
                      </a:lnTo>
                      <a:lnTo>
                        <a:pt x="104" y="42"/>
                      </a:lnTo>
                      <a:lnTo>
                        <a:pt x="90" y="39"/>
                      </a:lnTo>
                      <a:lnTo>
                        <a:pt x="81" y="37"/>
                      </a:lnTo>
                      <a:lnTo>
                        <a:pt x="72" y="35"/>
                      </a:lnTo>
                      <a:lnTo>
                        <a:pt x="63" y="33"/>
                      </a:lnTo>
                      <a:lnTo>
                        <a:pt x="54" y="31"/>
                      </a:lnTo>
                      <a:lnTo>
                        <a:pt x="45" y="28"/>
                      </a:lnTo>
                      <a:lnTo>
                        <a:pt x="37" y="26"/>
                      </a:lnTo>
                      <a:lnTo>
                        <a:pt x="29" y="22"/>
                      </a:lnTo>
                      <a:lnTo>
                        <a:pt x="21" y="18"/>
                      </a:lnTo>
                      <a:lnTo>
                        <a:pt x="12" y="13"/>
                      </a:ln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7" y="1"/>
                      </a:lnTo>
                      <a:lnTo>
                        <a:pt x="16" y="3"/>
                      </a:lnTo>
                      <a:lnTo>
                        <a:pt x="27" y="6"/>
                      </a:lnTo>
                      <a:lnTo>
                        <a:pt x="39" y="10"/>
                      </a:lnTo>
                      <a:lnTo>
                        <a:pt x="52" y="13"/>
                      </a:lnTo>
                      <a:lnTo>
                        <a:pt x="63" y="17"/>
                      </a:lnTo>
                      <a:lnTo>
                        <a:pt x="76" y="21"/>
                      </a:lnTo>
                      <a:lnTo>
                        <a:pt x="88" y="25"/>
                      </a:lnTo>
                      <a:lnTo>
                        <a:pt x="98" y="27"/>
                      </a:lnTo>
                      <a:lnTo>
                        <a:pt x="107" y="30"/>
                      </a:lnTo>
                      <a:lnTo>
                        <a:pt x="117" y="34"/>
                      </a:lnTo>
                      <a:lnTo>
                        <a:pt x="128" y="37"/>
                      </a:lnTo>
                      <a:lnTo>
                        <a:pt x="141" y="42"/>
                      </a:lnTo>
                      <a:lnTo>
                        <a:pt x="154" y="47"/>
                      </a:lnTo>
                      <a:lnTo>
                        <a:pt x="167" y="53"/>
                      </a:lnTo>
                      <a:lnTo>
                        <a:pt x="180" y="56"/>
                      </a:lnTo>
                      <a:lnTo>
                        <a:pt x="193" y="61"/>
                      </a:lnTo>
                      <a:lnTo>
                        <a:pt x="206" y="64"/>
                      </a:lnTo>
                      <a:lnTo>
                        <a:pt x="216" y="66"/>
                      </a:lnTo>
                      <a:lnTo>
                        <a:pt x="225" y="67"/>
                      </a:lnTo>
                      <a:lnTo>
                        <a:pt x="232" y="69"/>
                      </a:lnTo>
                      <a:lnTo>
                        <a:pt x="244" y="73"/>
                      </a:lnTo>
                      <a:lnTo>
                        <a:pt x="261" y="80"/>
                      </a:lnTo>
                      <a:lnTo>
                        <a:pt x="280" y="89"/>
                      </a:lnTo>
                      <a:lnTo>
                        <a:pt x="301" y="99"/>
                      </a:lnTo>
                      <a:lnTo>
                        <a:pt x="323" y="110"/>
                      </a:lnTo>
                      <a:lnTo>
                        <a:pt x="343" y="122"/>
                      </a:lnTo>
                      <a:lnTo>
                        <a:pt x="361" y="133"/>
                      </a:lnTo>
                      <a:lnTo>
                        <a:pt x="377" y="143"/>
                      </a:lnTo>
                      <a:lnTo>
                        <a:pt x="387" y="152"/>
                      </a:lnTo>
                      <a:lnTo>
                        <a:pt x="394" y="160"/>
                      </a:lnTo>
                      <a:lnTo>
                        <a:pt x="398" y="168"/>
                      </a:lnTo>
                      <a:lnTo>
                        <a:pt x="402" y="175"/>
                      </a:lnTo>
                      <a:lnTo>
                        <a:pt x="405" y="181"/>
                      </a:lnTo>
                      <a:lnTo>
                        <a:pt x="406" y="186"/>
                      </a:lnTo>
                      <a:lnTo>
                        <a:pt x="406" y="191"/>
                      </a:lnTo>
                      <a:lnTo>
                        <a:pt x="406" y="195"/>
                      </a:lnTo>
                      <a:lnTo>
                        <a:pt x="406" y="198"/>
                      </a:lnTo>
                      <a:lnTo>
                        <a:pt x="406" y="200"/>
                      </a:lnTo>
                      <a:lnTo>
                        <a:pt x="407" y="201"/>
                      </a:lnTo>
                      <a:lnTo>
                        <a:pt x="412" y="203"/>
                      </a:lnTo>
                      <a:lnTo>
                        <a:pt x="419" y="205"/>
                      </a:lnTo>
                      <a:lnTo>
                        <a:pt x="428" y="209"/>
                      </a:lnTo>
                      <a:lnTo>
                        <a:pt x="438" y="213"/>
                      </a:lnTo>
                      <a:lnTo>
                        <a:pt x="449" y="218"/>
                      </a:lnTo>
                      <a:lnTo>
                        <a:pt x="461" y="223"/>
                      </a:lnTo>
                      <a:lnTo>
                        <a:pt x="471" y="229"/>
                      </a:lnTo>
                      <a:lnTo>
                        <a:pt x="481" y="235"/>
                      </a:lnTo>
                      <a:lnTo>
                        <a:pt x="489" y="240"/>
                      </a:lnTo>
                      <a:lnTo>
                        <a:pt x="498" y="247"/>
                      </a:lnTo>
                      <a:lnTo>
                        <a:pt x="510" y="256"/>
                      </a:lnTo>
                      <a:lnTo>
                        <a:pt x="524" y="266"/>
                      </a:lnTo>
                      <a:lnTo>
                        <a:pt x="537" y="277"/>
                      </a:lnTo>
                      <a:lnTo>
                        <a:pt x="551" y="289"/>
                      </a:lnTo>
                      <a:lnTo>
                        <a:pt x="563" y="299"/>
                      </a:lnTo>
                      <a:lnTo>
                        <a:pt x="575" y="309"/>
                      </a:lnTo>
                      <a:lnTo>
                        <a:pt x="584" y="316"/>
                      </a:lnTo>
                      <a:lnTo>
                        <a:pt x="590" y="321"/>
                      </a:lnTo>
                      <a:lnTo>
                        <a:pt x="592" y="323"/>
                      </a:lnTo>
                      <a:lnTo>
                        <a:pt x="594" y="325"/>
                      </a:lnTo>
                      <a:lnTo>
                        <a:pt x="597" y="328"/>
                      </a:lnTo>
                      <a:lnTo>
                        <a:pt x="604" y="335"/>
                      </a:lnTo>
                      <a:lnTo>
                        <a:pt x="612" y="344"/>
                      </a:lnTo>
                      <a:lnTo>
                        <a:pt x="621" y="355"/>
                      </a:lnTo>
                      <a:lnTo>
                        <a:pt x="632" y="365"/>
                      </a:lnTo>
                      <a:lnTo>
                        <a:pt x="641" y="378"/>
                      </a:lnTo>
                      <a:lnTo>
                        <a:pt x="651" y="391"/>
                      </a:lnTo>
                      <a:lnTo>
                        <a:pt x="662" y="404"/>
                      </a:lnTo>
                      <a:lnTo>
                        <a:pt x="671" y="417"/>
                      </a:lnTo>
                      <a:lnTo>
                        <a:pt x="678" y="426"/>
                      </a:lnTo>
                      <a:lnTo>
                        <a:pt x="677" y="425"/>
                      </a:lnTo>
                      <a:lnTo>
                        <a:pt x="676" y="423"/>
                      </a:lnTo>
                      <a:lnTo>
                        <a:pt x="675" y="423"/>
                      </a:lnTo>
                      <a:lnTo>
                        <a:pt x="675" y="421"/>
                      </a:lnTo>
                      <a:lnTo>
                        <a:pt x="674" y="420"/>
                      </a:lnTo>
                      <a:lnTo>
                        <a:pt x="673" y="419"/>
                      </a:lnTo>
                      <a:lnTo>
                        <a:pt x="672" y="417"/>
                      </a:lnTo>
                      <a:lnTo>
                        <a:pt x="671" y="417"/>
                      </a:lnTo>
                      <a:lnTo>
                        <a:pt x="671" y="416"/>
                      </a:lnTo>
                      <a:lnTo>
                        <a:pt x="670" y="415"/>
                      </a:lnTo>
                      <a:lnTo>
                        <a:pt x="662" y="406"/>
                      </a:lnTo>
                      <a:lnTo>
                        <a:pt x="653" y="399"/>
                      </a:lnTo>
                      <a:lnTo>
                        <a:pt x="643" y="394"/>
                      </a:lnTo>
                      <a:lnTo>
                        <a:pt x="632" y="390"/>
                      </a:lnTo>
                      <a:lnTo>
                        <a:pt x="623" y="387"/>
                      </a:lnTo>
                      <a:lnTo>
                        <a:pt x="612" y="386"/>
                      </a:lnTo>
                      <a:lnTo>
                        <a:pt x="603" y="384"/>
                      </a:lnTo>
                      <a:lnTo>
                        <a:pt x="595" y="384"/>
                      </a:lnTo>
                      <a:lnTo>
                        <a:pt x="588" y="384"/>
                      </a:lnTo>
                      <a:lnTo>
                        <a:pt x="583" y="384"/>
                      </a:lnTo>
                      <a:lnTo>
                        <a:pt x="583" y="38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9" name="Freeform 871"/>
                <p:cNvSpPr>
                  <a:spLocks noChangeAspect="1"/>
                </p:cNvSpPr>
                <p:nvPr/>
              </p:nvSpPr>
              <p:spPr bwMode="auto">
                <a:xfrm>
                  <a:off x="2113" y="1645"/>
                  <a:ext cx="92" cy="22"/>
                </a:xfrm>
                <a:custGeom>
                  <a:avLst/>
                  <a:gdLst>
                    <a:gd name="T0" fmla="*/ 91 w 92"/>
                    <a:gd name="T1" fmla="*/ 21 h 22"/>
                    <a:gd name="T2" fmla="*/ 82 w 92"/>
                    <a:gd name="T3" fmla="*/ 14 h 22"/>
                    <a:gd name="T4" fmla="*/ 74 w 92"/>
                    <a:gd name="T5" fmla="*/ 8 h 22"/>
                    <a:gd name="T6" fmla="*/ 65 w 92"/>
                    <a:gd name="T7" fmla="*/ 5 h 22"/>
                    <a:gd name="T8" fmla="*/ 57 w 92"/>
                    <a:gd name="T9" fmla="*/ 2 h 22"/>
                    <a:gd name="T10" fmla="*/ 48 w 92"/>
                    <a:gd name="T11" fmla="*/ 0 h 22"/>
                    <a:gd name="T12" fmla="*/ 39 w 92"/>
                    <a:gd name="T13" fmla="*/ 0 h 22"/>
                    <a:gd name="T14" fmla="*/ 29 w 92"/>
                    <a:gd name="T15" fmla="*/ 0 h 22"/>
                    <a:gd name="T16" fmla="*/ 19 w 92"/>
                    <a:gd name="T17" fmla="*/ 0 h 22"/>
                    <a:gd name="T18" fmla="*/ 9 w 92"/>
                    <a:gd name="T19" fmla="*/ 1 h 22"/>
                    <a:gd name="T20" fmla="*/ 0 w 92"/>
                    <a:gd name="T21" fmla="*/ 2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22"/>
                    <a:gd name="T35" fmla="*/ 92 w 92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22">
                      <a:moveTo>
                        <a:pt x="91" y="21"/>
                      </a:moveTo>
                      <a:lnTo>
                        <a:pt x="82" y="14"/>
                      </a:lnTo>
                      <a:lnTo>
                        <a:pt x="74" y="8"/>
                      </a:lnTo>
                      <a:lnTo>
                        <a:pt x="65" y="5"/>
                      </a:lnTo>
                      <a:lnTo>
                        <a:pt x="57" y="2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0" name="Freeform 872"/>
                <p:cNvSpPr>
                  <a:spLocks noChangeAspect="1"/>
                </p:cNvSpPr>
                <p:nvPr/>
              </p:nvSpPr>
              <p:spPr bwMode="auto">
                <a:xfrm>
                  <a:off x="1934" y="1529"/>
                  <a:ext cx="99" cy="73"/>
                </a:xfrm>
                <a:custGeom>
                  <a:avLst/>
                  <a:gdLst>
                    <a:gd name="T0" fmla="*/ 7 w 99"/>
                    <a:gd name="T1" fmla="*/ 29 h 73"/>
                    <a:gd name="T2" fmla="*/ 20 w 99"/>
                    <a:gd name="T3" fmla="*/ 25 h 73"/>
                    <a:gd name="T4" fmla="*/ 34 w 99"/>
                    <a:gd name="T5" fmla="*/ 26 h 73"/>
                    <a:gd name="T6" fmla="*/ 48 w 99"/>
                    <a:gd name="T7" fmla="*/ 31 h 73"/>
                    <a:gd name="T8" fmla="*/ 59 w 99"/>
                    <a:gd name="T9" fmla="*/ 39 h 73"/>
                    <a:gd name="T10" fmla="*/ 65 w 99"/>
                    <a:gd name="T11" fmla="*/ 45 h 73"/>
                    <a:gd name="T12" fmla="*/ 67 w 99"/>
                    <a:gd name="T13" fmla="*/ 48 h 73"/>
                    <a:gd name="T14" fmla="*/ 72 w 99"/>
                    <a:gd name="T15" fmla="*/ 54 h 73"/>
                    <a:gd name="T16" fmla="*/ 80 w 99"/>
                    <a:gd name="T17" fmla="*/ 62 h 73"/>
                    <a:gd name="T18" fmla="*/ 88 w 99"/>
                    <a:gd name="T19" fmla="*/ 68 h 73"/>
                    <a:gd name="T20" fmla="*/ 98 w 99"/>
                    <a:gd name="T21" fmla="*/ 72 h 73"/>
                    <a:gd name="T22" fmla="*/ 92 w 99"/>
                    <a:gd name="T23" fmla="*/ 71 h 73"/>
                    <a:gd name="T24" fmla="*/ 82 w 99"/>
                    <a:gd name="T25" fmla="*/ 61 h 73"/>
                    <a:gd name="T26" fmla="*/ 74 w 99"/>
                    <a:gd name="T27" fmla="*/ 45 h 73"/>
                    <a:gd name="T28" fmla="*/ 70 w 99"/>
                    <a:gd name="T29" fmla="*/ 27 h 73"/>
                    <a:gd name="T30" fmla="*/ 71 w 99"/>
                    <a:gd name="T31" fmla="*/ 9 h 73"/>
                    <a:gd name="T32" fmla="*/ 75 w 99"/>
                    <a:gd name="T33" fmla="*/ 0 h 73"/>
                    <a:gd name="T34" fmla="*/ 74 w 99"/>
                    <a:gd name="T35" fmla="*/ 1 h 73"/>
                    <a:gd name="T36" fmla="*/ 71 w 99"/>
                    <a:gd name="T37" fmla="*/ 4 h 73"/>
                    <a:gd name="T38" fmla="*/ 69 w 99"/>
                    <a:gd name="T39" fmla="*/ 8 h 73"/>
                    <a:gd name="T40" fmla="*/ 67 w 99"/>
                    <a:gd name="T41" fmla="*/ 12 h 73"/>
                    <a:gd name="T42" fmla="*/ 65 w 99"/>
                    <a:gd name="T43" fmla="*/ 17 h 73"/>
                    <a:gd name="T44" fmla="*/ 65 w 99"/>
                    <a:gd name="T45" fmla="*/ 18 h 73"/>
                    <a:gd name="T46" fmla="*/ 62 w 99"/>
                    <a:gd name="T47" fmla="*/ 22 h 73"/>
                    <a:gd name="T48" fmla="*/ 59 w 99"/>
                    <a:gd name="T49" fmla="*/ 25 h 73"/>
                    <a:gd name="T50" fmla="*/ 56 w 99"/>
                    <a:gd name="T51" fmla="*/ 27 h 73"/>
                    <a:gd name="T52" fmla="*/ 51 w 99"/>
                    <a:gd name="T53" fmla="*/ 27 h 73"/>
                    <a:gd name="T54" fmla="*/ 48 w 99"/>
                    <a:gd name="T55" fmla="*/ 26 h 73"/>
                    <a:gd name="T56" fmla="*/ 30 w 99"/>
                    <a:gd name="T57" fmla="*/ 21 h 73"/>
                    <a:gd name="T58" fmla="*/ 18 w 99"/>
                    <a:gd name="T59" fmla="*/ 22 h 73"/>
                    <a:gd name="T60" fmla="*/ 8 w 99"/>
                    <a:gd name="T61" fmla="*/ 26 h 73"/>
                    <a:gd name="T62" fmla="*/ 2 w 99"/>
                    <a:gd name="T63" fmla="*/ 31 h 73"/>
                    <a:gd name="T64" fmla="*/ 0 w 99"/>
                    <a:gd name="T65" fmla="*/ 3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73"/>
                    <a:gd name="T101" fmla="*/ 99 w 99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73">
                      <a:moveTo>
                        <a:pt x="0" y="33"/>
                      </a:moveTo>
                      <a:lnTo>
                        <a:pt x="7" y="29"/>
                      </a:lnTo>
                      <a:lnTo>
                        <a:pt x="13" y="27"/>
                      </a:lnTo>
                      <a:lnTo>
                        <a:pt x="20" y="25"/>
                      </a:lnTo>
                      <a:lnTo>
                        <a:pt x="28" y="25"/>
                      </a:lnTo>
                      <a:lnTo>
                        <a:pt x="34" y="26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4" y="35"/>
                      </a:lnTo>
                      <a:lnTo>
                        <a:pt x="59" y="39"/>
                      </a:lnTo>
                      <a:lnTo>
                        <a:pt x="65" y="45"/>
                      </a:lnTo>
                      <a:lnTo>
                        <a:pt x="67" y="48"/>
                      </a:lnTo>
                      <a:lnTo>
                        <a:pt x="69" y="51"/>
                      </a:lnTo>
                      <a:lnTo>
                        <a:pt x="72" y="54"/>
                      </a:lnTo>
                      <a:lnTo>
                        <a:pt x="77" y="58"/>
                      </a:lnTo>
                      <a:lnTo>
                        <a:pt x="80" y="62"/>
                      </a:lnTo>
                      <a:lnTo>
                        <a:pt x="85" y="65"/>
                      </a:lnTo>
                      <a:lnTo>
                        <a:pt x="88" y="68"/>
                      </a:lnTo>
                      <a:lnTo>
                        <a:pt x="94" y="71"/>
                      </a:lnTo>
                      <a:lnTo>
                        <a:pt x="98" y="72"/>
                      </a:lnTo>
                      <a:lnTo>
                        <a:pt x="92" y="71"/>
                      </a:lnTo>
                      <a:lnTo>
                        <a:pt x="88" y="66"/>
                      </a:lnTo>
                      <a:lnTo>
                        <a:pt x="82" y="61"/>
                      </a:lnTo>
                      <a:lnTo>
                        <a:pt x="78" y="54"/>
                      </a:lnTo>
                      <a:lnTo>
                        <a:pt x="74" y="45"/>
                      </a:lnTo>
                      <a:lnTo>
                        <a:pt x="71" y="36"/>
                      </a:lnTo>
                      <a:lnTo>
                        <a:pt x="70" y="27"/>
                      </a:lnTo>
                      <a:lnTo>
                        <a:pt x="69" y="18"/>
                      </a:lnTo>
                      <a:lnTo>
                        <a:pt x="71" y="9"/>
                      </a:lnTo>
                      <a:lnTo>
                        <a:pt x="75" y="0"/>
                      </a:lnTo>
                      <a:lnTo>
                        <a:pt x="74" y="1"/>
                      </a:lnTo>
                      <a:lnTo>
                        <a:pt x="73" y="2"/>
                      </a:lnTo>
                      <a:lnTo>
                        <a:pt x="71" y="4"/>
                      </a:lnTo>
                      <a:lnTo>
                        <a:pt x="71" y="5"/>
                      </a:lnTo>
                      <a:lnTo>
                        <a:pt x="69" y="8"/>
                      </a:lnTo>
                      <a:lnTo>
                        <a:pt x="68" y="9"/>
                      </a:lnTo>
                      <a:lnTo>
                        <a:pt x="67" y="12"/>
                      </a:lnTo>
                      <a:lnTo>
                        <a:pt x="65" y="14"/>
                      </a:lnTo>
                      <a:lnTo>
                        <a:pt x="65" y="17"/>
                      </a:lnTo>
                      <a:lnTo>
                        <a:pt x="65" y="18"/>
                      </a:lnTo>
                      <a:lnTo>
                        <a:pt x="63" y="20"/>
                      </a:lnTo>
                      <a:lnTo>
                        <a:pt x="62" y="22"/>
                      </a:lnTo>
                      <a:lnTo>
                        <a:pt x="61" y="24"/>
                      </a:lnTo>
                      <a:lnTo>
                        <a:pt x="59" y="25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3" y="27"/>
                      </a:lnTo>
                      <a:lnTo>
                        <a:pt x="51" y="27"/>
                      </a:lnTo>
                      <a:lnTo>
                        <a:pt x="48" y="26"/>
                      </a:lnTo>
                      <a:lnTo>
                        <a:pt x="39" y="22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8" y="22"/>
                      </a:lnTo>
                      <a:lnTo>
                        <a:pt x="12" y="24"/>
                      </a:lnTo>
                      <a:lnTo>
                        <a:pt x="8" y="26"/>
                      </a:lnTo>
                      <a:lnTo>
                        <a:pt x="4" y="28"/>
                      </a:lnTo>
                      <a:lnTo>
                        <a:pt x="2" y="31"/>
                      </a:lnTo>
                      <a:lnTo>
                        <a:pt x="0" y="32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1" name="Freeform 873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33 w 34"/>
                    <a:gd name="T1" fmla="*/ 33 h 34"/>
                    <a:gd name="T2" fmla="*/ 32 w 34"/>
                    <a:gd name="T3" fmla="*/ 31 h 34"/>
                    <a:gd name="T4" fmla="*/ 29 w 34"/>
                    <a:gd name="T5" fmla="*/ 29 h 34"/>
                    <a:gd name="T6" fmla="*/ 28 w 34"/>
                    <a:gd name="T7" fmla="*/ 26 h 34"/>
                    <a:gd name="T8" fmla="*/ 26 w 34"/>
                    <a:gd name="T9" fmla="*/ 23 h 34"/>
                    <a:gd name="T10" fmla="*/ 23 w 34"/>
                    <a:gd name="T11" fmla="*/ 19 h 34"/>
                    <a:gd name="T12" fmla="*/ 22 w 34"/>
                    <a:gd name="T13" fmla="*/ 16 h 34"/>
                    <a:gd name="T14" fmla="*/ 20 w 34"/>
                    <a:gd name="T15" fmla="*/ 12 h 34"/>
                    <a:gd name="T16" fmla="*/ 20 w 34"/>
                    <a:gd name="T17" fmla="*/ 8 h 34"/>
                    <a:gd name="T18" fmla="*/ 20 w 34"/>
                    <a:gd name="T19" fmla="*/ 4 h 34"/>
                    <a:gd name="T20" fmla="*/ 20 w 34"/>
                    <a:gd name="T21" fmla="*/ 0 h 34"/>
                    <a:gd name="T22" fmla="*/ 20 w 34"/>
                    <a:gd name="T23" fmla="*/ 0 h 34"/>
                    <a:gd name="T24" fmla="*/ 20 w 34"/>
                    <a:gd name="T25" fmla="*/ 0 h 34"/>
                    <a:gd name="T26" fmla="*/ 20 w 34"/>
                    <a:gd name="T27" fmla="*/ 0 h 34"/>
                    <a:gd name="T28" fmla="*/ 20 w 34"/>
                    <a:gd name="T29" fmla="*/ 1 h 34"/>
                    <a:gd name="T30" fmla="*/ 19 w 34"/>
                    <a:gd name="T31" fmla="*/ 1 h 34"/>
                    <a:gd name="T32" fmla="*/ 18 w 34"/>
                    <a:gd name="T33" fmla="*/ 2 h 34"/>
                    <a:gd name="T34" fmla="*/ 17 w 34"/>
                    <a:gd name="T35" fmla="*/ 3 h 34"/>
                    <a:gd name="T36" fmla="*/ 17 w 34"/>
                    <a:gd name="T37" fmla="*/ 4 h 34"/>
                    <a:gd name="T38" fmla="*/ 16 w 34"/>
                    <a:gd name="T39" fmla="*/ 5 h 34"/>
                    <a:gd name="T40" fmla="*/ 14 w 34"/>
                    <a:gd name="T41" fmla="*/ 6 h 34"/>
                    <a:gd name="T42" fmla="*/ 14 w 34"/>
                    <a:gd name="T43" fmla="*/ 6 h 34"/>
                    <a:gd name="T44" fmla="*/ 14 w 34"/>
                    <a:gd name="T45" fmla="*/ 6 h 34"/>
                    <a:gd name="T46" fmla="*/ 12 w 34"/>
                    <a:gd name="T47" fmla="*/ 7 h 34"/>
                    <a:gd name="T48" fmla="*/ 11 w 34"/>
                    <a:gd name="T49" fmla="*/ 7 h 34"/>
                    <a:gd name="T50" fmla="*/ 10 w 34"/>
                    <a:gd name="T51" fmla="*/ 7 h 34"/>
                    <a:gd name="T52" fmla="*/ 9 w 34"/>
                    <a:gd name="T53" fmla="*/ 7 h 34"/>
                    <a:gd name="T54" fmla="*/ 7 w 34"/>
                    <a:gd name="T55" fmla="*/ 7 h 34"/>
                    <a:gd name="T56" fmla="*/ 5 w 34"/>
                    <a:gd name="T57" fmla="*/ 6 h 34"/>
                    <a:gd name="T58" fmla="*/ 3 w 34"/>
                    <a:gd name="T59" fmla="*/ 5 h 34"/>
                    <a:gd name="T60" fmla="*/ 2 w 34"/>
                    <a:gd name="T61" fmla="*/ 5 h 34"/>
                    <a:gd name="T62" fmla="*/ 0 w 34"/>
                    <a:gd name="T63" fmla="*/ 4 h 34"/>
                    <a:gd name="T64" fmla="*/ 0 w 34"/>
                    <a:gd name="T65" fmla="*/ 3 h 34"/>
                    <a:gd name="T66" fmla="*/ 0 w 34"/>
                    <a:gd name="T67" fmla="*/ 3 h 34"/>
                    <a:gd name="T68" fmla="*/ 0 w 34"/>
                    <a:gd name="T69" fmla="*/ 4 h 34"/>
                    <a:gd name="T70" fmla="*/ 0 w 34"/>
                    <a:gd name="T71" fmla="*/ 4 h 34"/>
                    <a:gd name="T72" fmla="*/ 1 w 34"/>
                    <a:gd name="T73" fmla="*/ 4 h 34"/>
                    <a:gd name="T74" fmla="*/ 2 w 34"/>
                    <a:gd name="T75" fmla="*/ 5 h 34"/>
                    <a:gd name="T76" fmla="*/ 5 w 34"/>
                    <a:gd name="T77" fmla="*/ 6 h 34"/>
                    <a:gd name="T78" fmla="*/ 7 w 34"/>
                    <a:gd name="T79" fmla="*/ 8 h 34"/>
                    <a:gd name="T80" fmla="*/ 9 w 34"/>
                    <a:gd name="T81" fmla="*/ 8 h 34"/>
                    <a:gd name="T82" fmla="*/ 11 w 34"/>
                    <a:gd name="T83" fmla="*/ 10 h 34"/>
                    <a:gd name="T84" fmla="*/ 14 w 34"/>
                    <a:gd name="T85" fmla="*/ 11 h 34"/>
                    <a:gd name="T86" fmla="*/ 16 w 34"/>
                    <a:gd name="T87" fmla="*/ 13 h 34"/>
                    <a:gd name="T88" fmla="*/ 16 w 34"/>
                    <a:gd name="T89" fmla="*/ 13 h 34"/>
                    <a:gd name="T90" fmla="*/ 17 w 34"/>
                    <a:gd name="T91" fmla="*/ 15 h 34"/>
                    <a:gd name="T92" fmla="*/ 20 w 34"/>
                    <a:gd name="T93" fmla="*/ 16 h 34"/>
                    <a:gd name="T94" fmla="*/ 22 w 34"/>
                    <a:gd name="T95" fmla="*/ 18 h 34"/>
                    <a:gd name="T96" fmla="*/ 23 w 34"/>
                    <a:gd name="T97" fmla="*/ 21 h 34"/>
                    <a:gd name="T98" fmla="*/ 26 w 34"/>
                    <a:gd name="T99" fmla="*/ 24 h 34"/>
                    <a:gd name="T100" fmla="*/ 28 w 34"/>
                    <a:gd name="T101" fmla="*/ 26 h 34"/>
                    <a:gd name="T102" fmla="*/ 30 w 34"/>
                    <a:gd name="T103" fmla="*/ 29 h 34"/>
                    <a:gd name="T104" fmla="*/ 32 w 34"/>
                    <a:gd name="T105" fmla="*/ 30 h 34"/>
                    <a:gd name="T106" fmla="*/ 32 w 34"/>
                    <a:gd name="T107" fmla="*/ 32 h 34"/>
                    <a:gd name="T108" fmla="*/ 33 w 34"/>
                    <a:gd name="T109" fmla="*/ 33 h 3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4"/>
                    <a:gd name="T166" fmla="*/ 0 h 34"/>
                    <a:gd name="T167" fmla="*/ 34 w 34"/>
                    <a:gd name="T168" fmla="*/ 34 h 3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4" h="34">
                      <a:moveTo>
                        <a:pt x="33" y="33"/>
                      </a:move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2" name="Freeform 874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0 w 131"/>
                    <a:gd name="T1" fmla="*/ 153 h 163"/>
                    <a:gd name="T2" fmla="*/ 5 w 131"/>
                    <a:gd name="T3" fmla="*/ 152 h 163"/>
                    <a:gd name="T4" fmla="*/ 10 w 131"/>
                    <a:gd name="T5" fmla="*/ 150 h 163"/>
                    <a:gd name="T6" fmla="*/ 16 w 131"/>
                    <a:gd name="T7" fmla="*/ 148 h 163"/>
                    <a:gd name="T8" fmla="*/ 22 w 131"/>
                    <a:gd name="T9" fmla="*/ 145 h 163"/>
                    <a:gd name="T10" fmla="*/ 27 w 131"/>
                    <a:gd name="T11" fmla="*/ 143 h 163"/>
                    <a:gd name="T12" fmla="*/ 33 w 131"/>
                    <a:gd name="T13" fmla="*/ 140 h 163"/>
                    <a:gd name="T14" fmla="*/ 38 w 131"/>
                    <a:gd name="T15" fmla="*/ 135 h 163"/>
                    <a:gd name="T16" fmla="*/ 42 w 131"/>
                    <a:gd name="T17" fmla="*/ 131 h 163"/>
                    <a:gd name="T18" fmla="*/ 46 w 131"/>
                    <a:gd name="T19" fmla="*/ 125 h 163"/>
                    <a:gd name="T20" fmla="*/ 48 w 131"/>
                    <a:gd name="T21" fmla="*/ 117 h 163"/>
                    <a:gd name="T22" fmla="*/ 48 w 131"/>
                    <a:gd name="T23" fmla="*/ 117 h 163"/>
                    <a:gd name="T24" fmla="*/ 54 w 131"/>
                    <a:gd name="T25" fmla="*/ 99 h 163"/>
                    <a:gd name="T26" fmla="*/ 60 w 131"/>
                    <a:gd name="T27" fmla="*/ 82 h 163"/>
                    <a:gd name="T28" fmla="*/ 67 w 131"/>
                    <a:gd name="T29" fmla="*/ 68 h 163"/>
                    <a:gd name="T30" fmla="*/ 73 w 131"/>
                    <a:gd name="T31" fmla="*/ 54 h 163"/>
                    <a:gd name="T32" fmla="*/ 79 w 131"/>
                    <a:gd name="T33" fmla="*/ 44 h 163"/>
                    <a:gd name="T34" fmla="*/ 87 w 131"/>
                    <a:gd name="T35" fmla="*/ 34 h 163"/>
                    <a:gd name="T36" fmla="*/ 95 w 131"/>
                    <a:gd name="T37" fmla="*/ 25 h 163"/>
                    <a:gd name="T38" fmla="*/ 105 w 131"/>
                    <a:gd name="T39" fmla="*/ 17 h 163"/>
                    <a:gd name="T40" fmla="*/ 116 w 131"/>
                    <a:gd name="T41" fmla="*/ 9 h 163"/>
                    <a:gd name="T42" fmla="*/ 130 w 131"/>
                    <a:gd name="T43" fmla="*/ 0 h 163"/>
                    <a:gd name="T44" fmla="*/ 130 w 131"/>
                    <a:gd name="T45" fmla="*/ 0 h 163"/>
                    <a:gd name="T46" fmla="*/ 127 w 131"/>
                    <a:gd name="T47" fmla="*/ 1 h 163"/>
                    <a:gd name="T48" fmla="*/ 121 w 131"/>
                    <a:gd name="T49" fmla="*/ 5 h 163"/>
                    <a:gd name="T50" fmla="*/ 114 w 131"/>
                    <a:gd name="T51" fmla="*/ 10 h 163"/>
                    <a:gd name="T52" fmla="*/ 105 w 131"/>
                    <a:gd name="T53" fmla="*/ 17 h 163"/>
                    <a:gd name="T54" fmla="*/ 95 w 131"/>
                    <a:gd name="T55" fmla="*/ 26 h 163"/>
                    <a:gd name="T56" fmla="*/ 84 w 131"/>
                    <a:gd name="T57" fmla="*/ 36 h 163"/>
                    <a:gd name="T58" fmla="*/ 73 w 131"/>
                    <a:gd name="T59" fmla="*/ 46 h 163"/>
                    <a:gd name="T60" fmla="*/ 64 w 131"/>
                    <a:gd name="T61" fmla="*/ 57 h 163"/>
                    <a:gd name="T62" fmla="*/ 56 w 131"/>
                    <a:gd name="T63" fmla="*/ 69 h 163"/>
                    <a:gd name="T64" fmla="*/ 52 w 131"/>
                    <a:gd name="T65" fmla="*/ 81 h 163"/>
                    <a:gd name="T66" fmla="*/ 52 w 131"/>
                    <a:gd name="T67" fmla="*/ 81 h 163"/>
                    <a:gd name="T68" fmla="*/ 49 w 131"/>
                    <a:gd name="T69" fmla="*/ 92 h 163"/>
                    <a:gd name="T70" fmla="*/ 47 w 131"/>
                    <a:gd name="T71" fmla="*/ 102 h 163"/>
                    <a:gd name="T72" fmla="*/ 46 w 131"/>
                    <a:gd name="T73" fmla="*/ 111 h 163"/>
                    <a:gd name="T74" fmla="*/ 46 w 131"/>
                    <a:gd name="T75" fmla="*/ 118 h 163"/>
                    <a:gd name="T76" fmla="*/ 46 w 131"/>
                    <a:gd name="T77" fmla="*/ 125 h 163"/>
                    <a:gd name="T78" fmla="*/ 45 w 131"/>
                    <a:gd name="T79" fmla="*/ 131 h 163"/>
                    <a:gd name="T80" fmla="*/ 44 w 131"/>
                    <a:gd name="T81" fmla="*/ 136 h 163"/>
                    <a:gd name="T82" fmla="*/ 42 w 131"/>
                    <a:gd name="T83" fmla="*/ 143 h 163"/>
                    <a:gd name="T84" fmla="*/ 38 w 131"/>
                    <a:gd name="T85" fmla="*/ 148 h 163"/>
                    <a:gd name="T86" fmla="*/ 33 w 131"/>
                    <a:gd name="T87" fmla="*/ 153 h 163"/>
                    <a:gd name="T88" fmla="*/ 33 w 131"/>
                    <a:gd name="T89" fmla="*/ 153 h 163"/>
                    <a:gd name="T90" fmla="*/ 26 w 131"/>
                    <a:gd name="T91" fmla="*/ 157 h 163"/>
                    <a:gd name="T92" fmla="*/ 21 w 131"/>
                    <a:gd name="T93" fmla="*/ 160 h 163"/>
                    <a:gd name="T94" fmla="*/ 16 w 131"/>
                    <a:gd name="T95" fmla="*/ 162 h 163"/>
                    <a:gd name="T96" fmla="*/ 11 w 131"/>
                    <a:gd name="T97" fmla="*/ 162 h 163"/>
                    <a:gd name="T98" fmla="*/ 8 w 131"/>
                    <a:gd name="T99" fmla="*/ 161 h 163"/>
                    <a:gd name="T100" fmla="*/ 5 w 131"/>
                    <a:gd name="T101" fmla="*/ 159 h 163"/>
                    <a:gd name="T102" fmla="*/ 2 w 131"/>
                    <a:gd name="T103" fmla="*/ 157 h 163"/>
                    <a:gd name="T104" fmla="*/ 0 w 131"/>
                    <a:gd name="T105" fmla="*/ 156 h 163"/>
                    <a:gd name="T106" fmla="*/ 0 w 131"/>
                    <a:gd name="T107" fmla="*/ 154 h 163"/>
                    <a:gd name="T108" fmla="*/ 0 w 131"/>
                    <a:gd name="T109" fmla="*/ 153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1"/>
                    <a:gd name="T166" fmla="*/ 0 h 163"/>
                    <a:gd name="T167" fmla="*/ 131 w 131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1" h="163">
                      <a:moveTo>
                        <a:pt x="0" y="153"/>
                      </a:moveTo>
                      <a:lnTo>
                        <a:pt x="5" y="152"/>
                      </a:lnTo>
                      <a:lnTo>
                        <a:pt x="10" y="150"/>
                      </a:lnTo>
                      <a:lnTo>
                        <a:pt x="16" y="148"/>
                      </a:lnTo>
                      <a:lnTo>
                        <a:pt x="22" y="145"/>
                      </a:lnTo>
                      <a:lnTo>
                        <a:pt x="27" y="143"/>
                      </a:lnTo>
                      <a:lnTo>
                        <a:pt x="33" y="140"/>
                      </a:lnTo>
                      <a:lnTo>
                        <a:pt x="38" y="135"/>
                      </a:lnTo>
                      <a:lnTo>
                        <a:pt x="42" y="131"/>
                      </a:lnTo>
                      <a:lnTo>
                        <a:pt x="46" y="125"/>
                      </a:lnTo>
                      <a:lnTo>
                        <a:pt x="48" y="117"/>
                      </a:lnTo>
                      <a:lnTo>
                        <a:pt x="54" y="99"/>
                      </a:lnTo>
                      <a:lnTo>
                        <a:pt x="60" y="82"/>
                      </a:lnTo>
                      <a:lnTo>
                        <a:pt x="67" y="68"/>
                      </a:lnTo>
                      <a:lnTo>
                        <a:pt x="73" y="54"/>
                      </a:lnTo>
                      <a:lnTo>
                        <a:pt x="79" y="44"/>
                      </a:lnTo>
                      <a:lnTo>
                        <a:pt x="87" y="34"/>
                      </a:lnTo>
                      <a:lnTo>
                        <a:pt x="95" y="25"/>
                      </a:lnTo>
                      <a:lnTo>
                        <a:pt x="105" y="17"/>
                      </a:lnTo>
                      <a:lnTo>
                        <a:pt x="116" y="9"/>
                      </a:lnTo>
                      <a:lnTo>
                        <a:pt x="130" y="0"/>
                      </a:ln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3" name="Freeform 875"/>
                <p:cNvSpPr>
                  <a:spLocks noChangeAspect="1"/>
                </p:cNvSpPr>
                <p:nvPr/>
              </p:nvSpPr>
              <p:spPr bwMode="auto">
                <a:xfrm>
                  <a:off x="753" y="1747"/>
                  <a:ext cx="45" cy="105"/>
                </a:xfrm>
                <a:custGeom>
                  <a:avLst/>
                  <a:gdLst>
                    <a:gd name="T0" fmla="*/ 9 w 45"/>
                    <a:gd name="T1" fmla="*/ 102 h 105"/>
                    <a:gd name="T2" fmla="*/ 7 w 45"/>
                    <a:gd name="T3" fmla="*/ 103 h 105"/>
                    <a:gd name="T4" fmla="*/ 5 w 45"/>
                    <a:gd name="T5" fmla="*/ 103 h 105"/>
                    <a:gd name="T6" fmla="*/ 5 w 45"/>
                    <a:gd name="T7" fmla="*/ 104 h 105"/>
                    <a:gd name="T8" fmla="*/ 6 w 45"/>
                    <a:gd name="T9" fmla="*/ 103 h 105"/>
                    <a:gd name="T10" fmla="*/ 8 w 45"/>
                    <a:gd name="T11" fmla="*/ 102 h 105"/>
                    <a:gd name="T12" fmla="*/ 9 w 45"/>
                    <a:gd name="T13" fmla="*/ 99 h 105"/>
                    <a:gd name="T14" fmla="*/ 11 w 45"/>
                    <a:gd name="T15" fmla="*/ 94 h 105"/>
                    <a:gd name="T16" fmla="*/ 12 w 45"/>
                    <a:gd name="T17" fmla="*/ 89 h 105"/>
                    <a:gd name="T18" fmla="*/ 13 w 45"/>
                    <a:gd name="T19" fmla="*/ 80 h 105"/>
                    <a:gd name="T20" fmla="*/ 14 w 45"/>
                    <a:gd name="T21" fmla="*/ 69 h 105"/>
                    <a:gd name="T22" fmla="*/ 14 w 45"/>
                    <a:gd name="T23" fmla="*/ 69 h 105"/>
                    <a:gd name="T24" fmla="*/ 15 w 45"/>
                    <a:gd name="T25" fmla="*/ 60 h 105"/>
                    <a:gd name="T26" fmla="*/ 17 w 45"/>
                    <a:gd name="T27" fmla="*/ 51 h 105"/>
                    <a:gd name="T28" fmla="*/ 20 w 45"/>
                    <a:gd name="T29" fmla="*/ 42 h 105"/>
                    <a:gd name="T30" fmla="*/ 22 w 45"/>
                    <a:gd name="T31" fmla="*/ 34 h 105"/>
                    <a:gd name="T32" fmla="*/ 25 w 45"/>
                    <a:gd name="T33" fmla="*/ 26 h 105"/>
                    <a:gd name="T34" fmla="*/ 29 w 45"/>
                    <a:gd name="T35" fmla="*/ 19 h 105"/>
                    <a:gd name="T36" fmla="*/ 33 w 45"/>
                    <a:gd name="T37" fmla="*/ 13 h 105"/>
                    <a:gd name="T38" fmla="*/ 37 w 45"/>
                    <a:gd name="T39" fmla="*/ 8 h 105"/>
                    <a:gd name="T40" fmla="*/ 40 w 45"/>
                    <a:gd name="T41" fmla="*/ 3 h 105"/>
                    <a:gd name="T42" fmla="*/ 44 w 45"/>
                    <a:gd name="T43" fmla="*/ 0 h 105"/>
                    <a:gd name="T44" fmla="*/ 44 w 45"/>
                    <a:gd name="T45" fmla="*/ 0 h 105"/>
                    <a:gd name="T46" fmla="*/ 43 w 45"/>
                    <a:gd name="T47" fmla="*/ 1 h 105"/>
                    <a:gd name="T48" fmla="*/ 40 w 45"/>
                    <a:gd name="T49" fmla="*/ 5 h 105"/>
                    <a:gd name="T50" fmla="*/ 36 w 45"/>
                    <a:gd name="T51" fmla="*/ 9 h 105"/>
                    <a:gd name="T52" fmla="*/ 31 w 45"/>
                    <a:gd name="T53" fmla="*/ 16 h 105"/>
                    <a:gd name="T54" fmla="*/ 26 w 45"/>
                    <a:gd name="T55" fmla="*/ 23 h 105"/>
                    <a:gd name="T56" fmla="*/ 22 w 45"/>
                    <a:gd name="T57" fmla="*/ 29 h 105"/>
                    <a:gd name="T58" fmla="*/ 17 w 45"/>
                    <a:gd name="T59" fmla="*/ 37 h 105"/>
                    <a:gd name="T60" fmla="*/ 12 w 45"/>
                    <a:gd name="T61" fmla="*/ 44 h 105"/>
                    <a:gd name="T62" fmla="*/ 9 w 45"/>
                    <a:gd name="T63" fmla="*/ 50 h 105"/>
                    <a:gd name="T64" fmla="*/ 8 w 45"/>
                    <a:gd name="T65" fmla="*/ 55 h 105"/>
                    <a:gd name="T66" fmla="*/ 8 w 45"/>
                    <a:gd name="T67" fmla="*/ 55 h 105"/>
                    <a:gd name="T68" fmla="*/ 8 w 45"/>
                    <a:gd name="T69" fmla="*/ 58 h 105"/>
                    <a:gd name="T70" fmla="*/ 7 w 45"/>
                    <a:gd name="T71" fmla="*/ 62 h 105"/>
                    <a:gd name="T72" fmla="*/ 6 w 45"/>
                    <a:gd name="T73" fmla="*/ 66 h 105"/>
                    <a:gd name="T74" fmla="*/ 5 w 45"/>
                    <a:gd name="T75" fmla="*/ 68 h 105"/>
                    <a:gd name="T76" fmla="*/ 5 w 45"/>
                    <a:gd name="T77" fmla="*/ 71 h 105"/>
                    <a:gd name="T78" fmla="*/ 4 w 45"/>
                    <a:gd name="T79" fmla="*/ 74 h 105"/>
                    <a:gd name="T80" fmla="*/ 3 w 45"/>
                    <a:gd name="T81" fmla="*/ 76 h 105"/>
                    <a:gd name="T82" fmla="*/ 2 w 45"/>
                    <a:gd name="T83" fmla="*/ 78 h 105"/>
                    <a:gd name="T84" fmla="*/ 1 w 45"/>
                    <a:gd name="T85" fmla="*/ 81 h 105"/>
                    <a:gd name="T86" fmla="*/ 0 w 45"/>
                    <a:gd name="T87" fmla="*/ 84 h 105"/>
                    <a:gd name="T88" fmla="*/ 0 w 45"/>
                    <a:gd name="T89" fmla="*/ 84 h 105"/>
                    <a:gd name="T90" fmla="*/ 0 w 45"/>
                    <a:gd name="T91" fmla="*/ 85 h 105"/>
                    <a:gd name="T92" fmla="*/ 0 w 45"/>
                    <a:gd name="T93" fmla="*/ 89 h 105"/>
                    <a:gd name="T94" fmla="*/ 2 w 45"/>
                    <a:gd name="T95" fmla="*/ 91 h 105"/>
                    <a:gd name="T96" fmla="*/ 5 w 45"/>
                    <a:gd name="T97" fmla="*/ 93 h 105"/>
                    <a:gd name="T98" fmla="*/ 9 w 45"/>
                    <a:gd name="T99" fmla="*/ 94 h 105"/>
                    <a:gd name="T100" fmla="*/ 11 w 45"/>
                    <a:gd name="T101" fmla="*/ 95 h 105"/>
                    <a:gd name="T102" fmla="*/ 13 w 45"/>
                    <a:gd name="T103" fmla="*/ 97 h 105"/>
                    <a:gd name="T104" fmla="*/ 13 w 45"/>
                    <a:gd name="T105" fmla="*/ 99 h 105"/>
                    <a:gd name="T106" fmla="*/ 12 w 45"/>
                    <a:gd name="T107" fmla="*/ 100 h 105"/>
                    <a:gd name="T108" fmla="*/ 9 w 45"/>
                    <a:gd name="T109" fmla="*/ 102 h 1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105"/>
                    <a:gd name="T167" fmla="*/ 45 w 45"/>
                    <a:gd name="T168" fmla="*/ 105 h 10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105">
                      <a:moveTo>
                        <a:pt x="9" y="102"/>
                      </a:moveTo>
                      <a:lnTo>
                        <a:pt x="7" y="103"/>
                      </a:lnTo>
                      <a:lnTo>
                        <a:pt x="5" y="103"/>
                      </a:lnTo>
                      <a:lnTo>
                        <a:pt x="5" y="104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99"/>
                      </a:lnTo>
                      <a:lnTo>
                        <a:pt x="11" y="94"/>
                      </a:lnTo>
                      <a:lnTo>
                        <a:pt x="12" y="89"/>
                      </a:lnTo>
                      <a:lnTo>
                        <a:pt x="13" y="80"/>
                      </a:lnTo>
                      <a:lnTo>
                        <a:pt x="14" y="69"/>
                      </a:lnTo>
                      <a:lnTo>
                        <a:pt x="15" y="60"/>
                      </a:lnTo>
                      <a:lnTo>
                        <a:pt x="17" y="51"/>
                      </a:lnTo>
                      <a:lnTo>
                        <a:pt x="20" y="42"/>
                      </a:lnTo>
                      <a:lnTo>
                        <a:pt x="22" y="34"/>
                      </a:lnTo>
                      <a:lnTo>
                        <a:pt x="25" y="26"/>
                      </a:lnTo>
                      <a:lnTo>
                        <a:pt x="29" y="19"/>
                      </a:lnTo>
                      <a:lnTo>
                        <a:pt x="33" y="13"/>
                      </a:lnTo>
                      <a:lnTo>
                        <a:pt x="37" y="8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40" y="5"/>
                      </a:lnTo>
                      <a:lnTo>
                        <a:pt x="36" y="9"/>
                      </a:lnTo>
                      <a:lnTo>
                        <a:pt x="31" y="16"/>
                      </a:lnTo>
                      <a:lnTo>
                        <a:pt x="26" y="23"/>
                      </a:lnTo>
                      <a:lnTo>
                        <a:pt x="22" y="29"/>
                      </a:lnTo>
                      <a:lnTo>
                        <a:pt x="17" y="37"/>
                      </a:lnTo>
                      <a:lnTo>
                        <a:pt x="12" y="44"/>
                      </a:lnTo>
                      <a:lnTo>
                        <a:pt x="9" y="50"/>
                      </a:lnTo>
                      <a:lnTo>
                        <a:pt x="8" y="55"/>
                      </a:lnTo>
                      <a:lnTo>
                        <a:pt x="8" y="58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5" y="68"/>
                      </a:lnTo>
                      <a:lnTo>
                        <a:pt x="5" y="71"/>
                      </a:lnTo>
                      <a:lnTo>
                        <a:pt x="4" y="74"/>
                      </a:lnTo>
                      <a:lnTo>
                        <a:pt x="3" y="76"/>
                      </a:lnTo>
                      <a:lnTo>
                        <a:pt x="2" y="78"/>
                      </a:lnTo>
                      <a:lnTo>
                        <a:pt x="1" y="81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3"/>
                      </a:lnTo>
                      <a:lnTo>
                        <a:pt x="9" y="94"/>
                      </a:lnTo>
                      <a:lnTo>
                        <a:pt x="11" y="95"/>
                      </a:lnTo>
                      <a:lnTo>
                        <a:pt x="13" y="97"/>
                      </a:lnTo>
                      <a:lnTo>
                        <a:pt x="13" y="99"/>
                      </a:lnTo>
                      <a:lnTo>
                        <a:pt x="12" y="100"/>
                      </a:lnTo>
                      <a:lnTo>
                        <a:pt x="9" y="10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4" name="Freeform 876"/>
                <p:cNvSpPr>
                  <a:spLocks noChangeAspect="1"/>
                </p:cNvSpPr>
                <p:nvPr/>
              </p:nvSpPr>
              <p:spPr bwMode="auto">
                <a:xfrm>
                  <a:off x="1464" y="1570"/>
                  <a:ext cx="264" cy="182"/>
                </a:xfrm>
                <a:custGeom>
                  <a:avLst/>
                  <a:gdLst>
                    <a:gd name="T0" fmla="*/ 0 w 264"/>
                    <a:gd name="T1" fmla="*/ 0 h 182"/>
                    <a:gd name="T2" fmla="*/ 2 w 264"/>
                    <a:gd name="T3" fmla="*/ 2 h 182"/>
                    <a:gd name="T4" fmla="*/ 3 w 264"/>
                    <a:gd name="T5" fmla="*/ 3 h 182"/>
                    <a:gd name="T6" fmla="*/ 5 w 264"/>
                    <a:gd name="T7" fmla="*/ 4 h 182"/>
                    <a:gd name="T8" fmla="*/ 7 w 264"/>
                    <a:gd name="T9" fmla="*/ 4 h 182"/>
                    <a:gd name="T10" fmla="*/ 8 w 264"/>
                    <a:gd name="T11" fmla="*/ 4 h 182"/>
                    <a:gd name="T12" fmla="*/ 22 w 264"/>
                    <a:gd name="T13" fmla="*/ 8 h 182"/>
                    <a:gd name="T14" fmla="*/ 41 w 264"/>
                    <a:gd name="T15" fmla="*/ 16 h 182"/>
                    <a:gd name="T16" fmla="*/ 62 w 264"/>
                    <a:gd name="T17" fmla="*/ 29 h 182"/>
                    <a:gd name="T18" fmla="*/ 82 w 264"/>
                    <a:gd name="T19" fmla="*/ 45 h 182"/>
                    <a:gd name="T20" fmla="*/ 97 w 264"/>
                    <a:gd name="T21" fmla="*/ 65 h 182"/>
                    <a:gd name="T22" fmla="*/ 99 w 264"/>
                    <a:gd name="T23" fmla="*/ 67 h 182"/>
                    <a:gd name="T24" fmla="*/ 101 w 264"/>
                    <a:gd name="T25" fmla="*/ 72 h 182"/>
                    <a:gd name="T26" fmla="*/ 103 w 264"/>
                    <a:gd name="T27" fmla="*/ 76 h 182"/>
                    <a:gd name="T28" fmla="*/ 105 w 264"/>
                    <a:gd name="T29" fmla="*/ 81 h 182"/>
                    <a:gd name="T30" fmla="*/ 110 w 264"/>
                    <a:gd name="T31" fmla="*/ 83 h 182"/>
                    <a:gd name="T32" fmla="*/ 113 w 264"/>
                    <a:gd name="T33" fmla="*/ 85 h 182"/>
                    <a:gd name="T34" fmla="*/ 130 w 264"/>
                    <a:gd name="T35" fmla="*/ 86 h 182"/>
                    <a:gd name="T36" fmla="*/ 162 w 264"/>
                    <a:gd name="T37" fmla="*/ 83 h 182"/>
                    <a:gd name="T38" fmla="*/ 201 w 264"/>
                    <a:gd name="T39" fmla="*/ 81 h 182"/>
                    <a:gd name="T40" fmla="*/ 238 w 264"/>
                    <a:gd name="T41" fmla="*/ 81 h 182"/>
                    <a:gd name="T42" fmla="*/ 262 w 264"/>
                    <a:gd name="T43" fmla="*/ 88 h 182"/>
                    <a:gd name="T44" fmla="*/ 263 w 264"/>
                    <a:gd name="T45" fmla="*/ 90 h 182"/>
                    <a:gd name="T46" fmla="*/ 251 w 264"/>
                    <a:gd name="T47" fmla="*/ 91 h 182"/>
                    <a:gd name="T48" fmla="*/ 229 w 264"/>
                    <a:gd name="T49" fmla="*/ 92 h 182"/>
                    <a:gd name="T50" fmla="*/ 204 w 264"/>
                    <a:gd name="T51" fmla="*/ 93 h 182"/>
                    <a:gd name="T52" fmla="*/ 187 w 264"/>
                    <a:gd name="T53" fmla="*/ 98 h 182"/>
                    <a:gd name="T54" fmla="*/ 183 w 264"/>
                    <a:gd name="T55" fmla="*/ 102 h 182"/>
                    <a:gd name="T56" fmla="*/ 184 w 264"/>
                    <a:gd name="T57" fmla="*/ 115 h 182"/>
                    <a:gd name="T58" fmla="*/ 193 w 264"/>
                    <a:gd name="T59" fmla="*/ 131 h 182"/>
                    <a:gd name="T60" fmla="*/ 207 w 264"/>
                    <a:gd name="T61" fmla="*/ 149 h 182"/>
                    <a:gd name="T62" fmla="*/ 219 w 264"/>
                    <a:gd name="T63" fmla="*/ 166 h 182"/>
                    <a:gd name="T64" fmla="*/ 225 w 264"/>
                    <a:gd name="T65" fmla="*/ 181 h 182"/>
                    <a:gd name="T66" fmla="*/ 224 w 264"/>
                    <a:gd name="T67" fmla="*/ 179 h 182"/>
                    <a:gd name="T68" fmla="*/ 216 w 264"/>
                    <a:gd name="T69" fmla="*/ 167 h 182"/>
                    <a:gd name="T70" fmla="*/ 202 w 264"/>
                    <a:gd name="T71" fmla="*/ 149 h 182"/>
                    <a:gd name="T72" fmla="*/ 187 w 264"/>
                    <a:gd name="T73" fmla="*/ 131 h 182"/>
                    <a:gd name="T74" fmla="*/ 171 w 264"/>
                    <a:gd name="T75" fmla="*/ 118 h 182"/>
                    <a:gd name="T76" fmla="*/ 164 w 264"/>
                    <a:gd name="T77" fmla="*/ 116 h 182"/>
                    <a:gd name="T78" fmla="*/ 149 w 264"/>
                    <a:gd name="T79" fmla="*/ 115 h 182"/>
                    <a:gd name="T80" fmla="*/ 132 w 264"/>
                    <a:gd name="T81" fmla="*/ 115 h 182"/>
                    <a:gd name="T82" fmla="*/ 113 w 264"/>
                    <a:gd name="T83" fmla="*/ 108 h 182"/>
                    <a:gd name="T84" fmla="*/ 91 w 264"/>
                    <a:gd name="T85" fmla="*/ 92 h 182"/>
                    <a:gd name="T86" fmla="*/ 68 w 264"/>
                    <a:gd name="T87" fmla="*/ 62 h 182"/>
                    <a:gd name="T88" fmla="*/ 59 w 264"/>
                    <a:gd name="T89" fmla="*/ 51 h 182"/>
                    <a:gd name="T90" fmla="*/ 42 w 264"/>
                    <a:gd name="T91" fmla="*/ 32 h 182"/>
                    <a:gd name="T92" fmla="*/ 25 w 264"/>
                    <a:gd name="T93" fmla="*/ 16 h 182"/>
                    <a:gd name="T94" fmla="*/ 10 w 264"/>
                    <a:gd name="T95" fmla="*/ 6 h 182"/>
                    <a:gd name="T96" fmla="*/ 1 w 264"/>
                    <a:gd name="T97" fmla="*/ 0 h 1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4"/>
                    <a:gd name="T148" fmla="*/ 0 h 182"/>
                    <a:gd name="T149" fmla="*/ 264 w 264"/>
                    <a:gd name="T150" fmla="*/ 182 h 1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4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14" y="6"/>
                      </a:lnTo>
                      <a:lnTo>
                        <a:pt x="22" y="8"/>
                      </a:lnTo>
                      <a:lnTo>
                        <a:pt x="31" y="11"/>
                      </a:lnTo>
                      <a:lnTo>
                        <a:pt x="41" y="16"/>
                      </a:lnTo>
                      <a:lnTo>
                        <a:pt x="52" y="22"/>
                      </a:lnTo>
                      <a:lnTo>
                        <a:pt x="62" y="29"/>
                      </a:lnTo>
                      <a:lnTo>
                        <a:pt x="73" y="37"/>
                      </a:lnTo>
                      <a:lnTo>
                        <a:pt x="82" y="45"/>
                      </a:lnTo>
                      <a:lnTo>
                        <a:pt x="90" y="54"/>
                      </a:lnTo>
                      <a:lnTo>
                        <a:pt x="97" y="65"/>
                      </a:lnTo>
                      <a:lnTo>
                        <a:pt x="99" y="67"/>
                      </a:lnTo>
                      <a:lnTo>
                        <a:pt x="99" y="69"/>
                      </a:lnTo>
                      <a:lnTo>
                        <a:pt x="101" y="72"/>
                      </a:lnTo>
                      <a:lnTo>
                        <a:pt x="102" y="74"/>
                      </a:lnTo>
                      <a:lnTo>
                        <a:pt x="103" y="76"/>
                      </a:lnTo>
                      <a:lnTo>
                        <a:pt x="105" y="78"/>
                      </a:lnTo>
                      <a:lnTo>
                        <a:pt x="105" y="81"/>
                      </a:lnTo>
                      <a:lnTo>
                        <a:pt x="107" y="81"/>
                      </a:lnTo>
                      <a:lnTo>
                        <a:pt x="110" y="83"/>
                      </a:lnTo>
                      <a:lnTo>
                        <a:pt x="113" y="85"/>
                      </a:lnTo>
                      <a:lnTo>
                        <a:pt x="118" y="86"/>
                      </a:lnTo>
                      <a:lnTo>
                        <a:pt x="130" y="86"/>
                      </a:lnTo>
                      <a:lnTo>
                        <a:pt x="144" y="85"/>
                      </a:lnTo>
                      <a:lnTo>
                        <a:pt x="162" y="83"/>
                      </a:lnTo>
                      <a:lnTo>
                        <a:pt x="182" y="81"/>
                      </a:lnTo>
                      <a:lnTo>
                        <a:pt x="201" y="81"/>
                      </a:lnTo>
                      <a:lnTo>
                        <a:pt x="221" y="81"/>
                      </a:lnTo>
                      <a:lnTo>
                        <a:pt x="238" y="81"/>
                      </a:lnTo>
                      <a:lnTo>
                        <a:pt x="253" y="83"/>
                      </a:lnTo>
                      <a:lnTo>
                        <a:pt x="262" y="88"/>
                      </a:lnTo>
                      <a:lnTo>
                        <a:pt x="263" y="90"/>
                      </a:lnTo>
                      <a:lnTo>
                        <a:pt x="258" y="91"/>
                      </a:lnTo>
                      <a:lnTo>
                        <a:pt x="251" y="91"/>
                      </a:lnTo>
                      <a:lnTo>
                        <a:pt x="241" y="92"/>
                      </a:lnTo>
                      <a:lnTo>
                        <a:pt x="229" y="92"/>
                      </a:lnTo>
                      <a:lnTo>
                        <a:pt x="217" y="92"/>
                      </a:lnTo>
                      <a:lnTo>
                        <a:pt x="204" y="93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3" y="102"/>
                      </a:lnTo>
                      <a:lnTo>
                        <a:pt x="182" y="108"/>
                      </a:lnTo>
                      <a:lnTo>
                        <a:pt x="184" y="115"/>
                      </a:lnTo>
                      <a:lnTo>
                        <a:pt x="188" y="123"/>
                      </a:lnTo>
                      <a:lnTo>
                        <a:pt x="193" y="131"/>
                      </a:lnTo>
                      <a:lnTo>
                        <a:pt x="201" y="140"/>
                      </a:lnTo>
                      <a:lnTo>
                        <a:pt x="207" y="149"/>
                      </a:lnTo>
                      <a:lnTo>
                        <a:pt x="214" y="157"/>
                      </a:lnTo>
                      <a:lnTo>
                        <a:pt x="219" y="166"/>
                      </a:lnTo>
                      <a:lnTo>
                        <a:pt x="223" y="174"/>
                      </a:lnTo>
                      <a:lnTo>
                        <a:pt x="225" y="181"/>
                      </a:lnTo>
                      <a:lnTo>
                        <a:pt x="224" y="179"/>
                      </a:lnTo>
                      <a:lnTo>
                        <a:pt x="221" y="174"/>
                      </a:lnTo>
                      <a:lnTo>
                        <a:pt x="216" y="167"/>
                      </a:lnTo>
                      <a:lnTo>
                        <a:pt x="210" y="159"/>
                      </a:lnTo>
                      <a:lnTo>
                        <a:pt x="202" y="149"/>
                      </a:lnTo>
                      <a:lnTo>
                        <a:pt x="195" y="140"/>
                      </a:lnTo>
                      <a:lnTo>
                        <a:pt x="187" y="131"/>
                      </a:lnTo>
                      <a:lnTo>
                        <a:pt x="178" y="123"/>
                      </a:lnTo>
                      <a:lnTo>
                        <a:pt x="171" y="118"/>
                      </a:lnTo>
                      <a:lnTo>
                        <a:pt x="164" y="116"/>
                      </a:lnTo>
                      <a:lnTo>
                        <a:pt x="157" y="115"/>
                      </a:lnTo>
                      <a:lnTo>
                        <a:pt x="149" y="115"/>
                      </a:lnTo>
                      <a:lnTo>
                        <a:pt x="141" y="115"/>
                      </a:lnTo>
                      <a:lnTo>
                        <a:pt x="132" y="115"/>
                      </a:lnTo>
                      <a:lnTo>
                        <a:pt x="122" y="112"/>
                      </a:lnTo>
                      <a:lnTo>
                        <a:pt x="113" y="108"/>
                      </a:lnTo>
                      <a:lnTo>
                        <a:pt x="102" y="101"/>
                      </a:lnTo>
                      <a:lnTo>
                        <a:pt x="91" y="92"/>
                      </a:lnTo>
                      <a:lnTo>
                        <a:pt x="78" y="79"/>
                      </a:lnTo>
                      <a:lnTo>
                        <a:pt x="68" y="62"/>
                      </a:lnTo>
                      <a:lnTo>
                        <a:pt x="59" y="51"/>
                      </a:lnTo>
                      <a:lnTo>
                        <a:pt x="51" y="41"/>
                      </a:lnTo>
                      <a:lnTo>
                        <a:pt x="42" y="32"/>
                      </a:lnTo>
                      <a:lnTo>
                        <a:pt x="33" y="24"/>
                      </a:lnTo>
                      <a:lnTo>
                        <a:pt x="25" y="16"/>
                      </a:lnTo>
                      <a:lnTo>
                        <a:pt x="17" y="10"/>
                      </a:lnTo>
                      <a:lnTo>
                        <a:pt x="10" y="6"/>
                      </a:lnTo>
                      <a:lnTo>
                        <a:pt x="5" y="2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5" name="Freeform 877"/>
                <p:cNvSpPr>
                  <a:spLocks noChangeAspect="1"/>
                </p:cNvSpPr>
                <p:nvPr/>
              </p:nvSpPr>
              <p:spPr bwMode="auto">
                <a:xfrm>
                  <a:off x="1498" y="1589"/>
                  <a:ext cx="199" cy="112"/>
                </a:xfrm>
                <a:custGeom>
                  <a:avLst/>
                  <a:gdLst>
                    <a:gd name="T0" fmla="*/ 126 w 199"/>
                    <a:gd name="T1" fmla="*/ 82 h 112"/>
                    <a:gd name="T2" fmla="*/ 127 w 199"/>
                    <a:gd name="T3" fmla="*/ 83 h 112"/>
                    <a:gd name="T4" fmla="*/ 129 w 199"/>
                    <a:gd name="T5" fmla="*/ 84 h 112"/>
                    <a:gd name="T6" fmla="*/ 132 w 199"/>
                    <a:gd name="T7" fmla="*/ 86 h 112"/>
                    <a:gd name="T8" fmla="*/ 135 w 199"/>
                    <a:gd name="T9" fmla="*/ 89 h 112"/>
                    <a:gd name="T10" fmla="*/ 136 w 199"/>
                    <a:gd name="T11" fmla="*/ 90 h 112"/>
                    <a:gd name="T12" fmla="*/ 142 w 199"/>
                    <a:gd name="T13" fmla="*/ 94 h 112"/>
                    <a:gd name="T14" fmla="*/ 145 w 199"/>
                    <a:gd name="T15" fmla="*/ 100 h 112"/>
                    <a:gd name="T16" fmla="*/ 150 w 199"/>
                    <a:gd name="T17" fmla="*/ 104 h 112"/>
                    <a:gd name="T18" fmla="*/ 153 w 199"/>
                    <a:gd name="T19" fmla="*/ 109 h 112"/>
                    <a:gd name="T20" fmla="*/ 153 w 199"/>
                    <a:gd name="T21" fmla="*/ 111 h 112"/>
                    <a:gd name="T22" fmla="*/ 151 w 199"/>
                    <a:gd name="T23" fmla="*/ 107 h 112"/>
                    <a:gd name="T24" fmla="*/ 145 w 199"/>
                    <a:gd name="T25" fmla="*/ 102 h 112"/>
                    <a:gd name="T26" fmla="*/ 141 w 199"/>
                    <a:gd name="T27" fmla="*/ 98 h 112"/>
                    <a:gd name="T28" fmla="*/ 135 w 199"/>
                    <a:gd name="T29" fmla="*/ 93 h 112"/>
                    <a:gd name="T30" fmla="*/ 128 w 199"/>
                    <a:gd name="T31" fmla="*/ 91 h 112"/>
                    <a:gd name="T32" fmla="*/ 125 w 199"/>
                    <a:gd name="T33" fmla="*/ 90 h 112"/>
                    <a:gd name="T34" fmla="*/ 117 w 199"/>
                    <a:gd name="T35" fmla="*/ 90 h 112"/>
                    <a:gd name="T36" fmla="*/ 106 w 199"/>
                    <a:gd name="T37" fmla="*/ 90 h 112"/>
                    <a:gd name="T38" fmla="*/ 93 w 199"/>
                    <a:gd name="T39" fmla="*/ 89 h 112"/>
                    <a:gd name="T40" fmla="*/ 80 w 199"/>
                    <a:gd name="T41" fmla="*/ 84 h 112"/>
                    <a:gd name="T42" fmla="*/ 68 w 199"/>
                    <a:gd name="T43" fmla="*/ 76 h 112"/>
                    <a:gd name="T44" fmla="*/ 62 w 199"/>
                    <a:gd name="T45" fmla="*/ 72 h 112"/>
                    <a:gd name="T46" fmla="*/ 54 w 199"/>
                    <a:gd name="T47" fmla="*/ 62 h 112"/>
                    <a:gd name="T48" fmla="*/ 48 w 199"/>
                    <a:gd name="T49" fmla="*/ 53 h 112"/>
                    <a:gd name="T50" fmla="*/ 42 w 199"/>
                    <a:gd name="T51" fmla="*/ 45 h 112"/>
                    <a:gd name="T52" fmla="*/ 36 w 199"/>
                    <a:gd name="T53" fmla="*/ 36 h 112"/>
                    <a:gd name="T54" fmla="*/ 32 w 199"/>
                    <a:gd name="T55" fmla="*/ 32 h 112"/>
                    <a:gd name="T56" fmla="*/ 23 w 199"/>
                    <a:gd name="T57" fmla="*/ 22 h 112"/>
                    <a:gd name="T58" fmla="*/ 14 w 199"/>
                    <a:gd name="T59" fmla="*/ 14 h 112"/>
                    <a:gd name="T60" fmla="*/ 7 w 199"/>
                    <a:gd name="T61" fmla="*/ 7 h 112"/>
                    <a:gd name="T62" fmla="*/ 1 w 199"/>
                    <a:gd name="T63" fmla="*/ 1 h 112"/>
                    <a:gd name="T64" fmla="*/ 0 w 199"/>
                    <a:gd name="T65" fmla="*/ 0 h 112"/>
                    <a:gd name="T66" fmla="*/ 0 w 199"/>
                    <a:gd name="T67" fmla="*/ 0 h 112"/>
                    <a:gd name="T68" fmla="*/ 7 w 199"/>
                    <a:gd name="T69" fmla="*/ 5 h 112"/>
                    <a:gd name="T70" fmla="*/ 18 w 199"/>
                    <a:gd name="T71" fmla="*/ 13 h 112"/>
                    <a:gd name="T72" fmla="*/ 31 w 199"/>
                    <a:gd name="T73" fmla="*/ 23 h 112"/>
                    <a:gd name="T74" fmla="*/ 43 w 199"/>
                    <a:gd name="T75" fmla="*/ 33 h 112"/>
                    <a:gd name="T76" fmla="*/ 48 w 199"/>
                    <a:gd name="T77" fmla="*/ 39 h 112"/>
                    <a:gd name="T78" fmla="*/ 54 w 199"/>
                    <a:gd name="T79" fmla="*/ 47 h 112"/>
                    <a:gd name="T80" fmla="*/ 59 w 199"/>
                    <a:gd name="T81" fmla="*/ 55 h 112"/>
                    <a:gd name="T82" fmla="*/ 63 w 199"/>
                    <a:gd name="T83" fmla="*/ 62 h 112"/>
                    <a:gd name="T84" fmla="*/ 68 w 199"/>
                    <a:gd name="T85" fmla="*/ 67 h 112"/>
                    <a:gd name="T86" fmla="*/ 75 w 199"/>
                    <a:gd name="T87" fmla="*/ 73 h 112"/>
                    <a:gd name="T88" fmla="*/ 81 w 199"/>
                    <a:gd name="T89" fmla="*/ 74 h 112"/>
                    <a:gd name="T90" fmla="*/ 105 w 199"/>
                    <a:gd name="T91" fmla="*/ 74 h 112"/>
                    <a:gd name="T92" fmla="*/ 135 w 199"/>
                    <a:gd name="T93" fmla="*/ 71 h 112"/>
                    <a:gd name="T94" fmla="*/ 166 w 199"/>
                    <a:gd name="T95" fmla="*/ 67 h 112"/>
                    <a:gd name="T96" fmla="*/ 189 w 199"/>
                    <a:gd name="T97" fmla="*/ 65 h 112"/>
                    <a:gd name="T98" fmla="*/ 196 w 199"/>
                    <a:gd name="T99" fmla="*/ 66 h 112"/>
                    <a:gd name="T100" fmla="*/ 195 w 199"/>
                    <a:gd name="T101" fmla="*/ 68 h 112"/>
                    <a:gd name="T102" fmla="*/ 180 w 199"/>
                    <a:gd name="T103" fmla="*/ 70 h 112"/>
                    <a:gd name="T104" fmla="*/ 159 w 199"/>
                    <a:gd name="T105" fmla="*/ 74 h 112"/>
                    <a:gd name="T106" fmla="*/ 139 w 199"/>
                    <a:gd name="T107" fmla="*/ 77 h 112"/>
                    <a:gd name="T108" fmla="*/ 126 w 199"/>
                    <a:gd name="T109" fmla="*/ 82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99"/>
                    <a:gd name="T166" fmla="*/ 0 h 112"/>
                    <a:gd name="T167" fmla="*/ 199 w 199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99" h="112">
                      <a:moveTo>
                        <a:pt x="126" y="82"/>
                      </a:moveTo>
                      <a:lnTo>
                        <a:pt x="126" y="82"/>
                      </a:lnTo>
                      <a:lnTo>
                        <a:pt x="126" y="83"/>
                      </a:lnTo>
                      <a:lnTo>
                        <a:pt x="127" y="83"/>
                      </a:lnTo>
                      <a:lnTo>
                        <a:pt x="127" y="84"/>
                      </a:lnTo>
                      <a:lnTo>
                        <a:pt x="129" y="84"/>
                      </a:lnTo>
                      <a:lnTo>
                        <a:pt x="130" y="85"/>
                      </a:lnTo>
                      <a:lnTo>
                        <a:pt x="132" y="86"/>
                      </a:lnTo>
                      <a:lnTo>
                        <a:pt x="134" y="87"/>
                      </a:lnTo>
                      <a:lnTo>
                        <a:pt x="135" y="89"/>
                      </a:lnTo>
                      <a:lnTo>
                        <a:pt x="136" y="90"/>
                      </a:lnTo>
                      <a:lnTo>
                        <a:pt x="139" y="92"/>
                      </a:lnTo>
                      <a:lnTo>
                        <a:pt x="142" y="94"/>
                      </a:lnTo>
                      <a:lnTo>
                        <a:pt x="144" y="97"/>
                      </a:lnTo>
                      <a:lnTo>
                        <a:pt x="145" y="100"/>
                      </a:lnTo>
                      <a:lnTo>
                        <a:pt x="147" y="102"/>
                      </a:lnTo>
                      <a:lnTo>
                        <a:pt x="150" y="104"/>
                      </a:lnTo>
                      <a:lnTo>
                        <a:pt x="151" y="107"/>
                      </a:lnTo>
                      <a:lnTo>
                        <a:pt x="153" y="109"/>
                      </a:lnTo>
                      <a:lnTo>
                        <a:pt x="153" y="110"/>
                      </a:lnTo>
                      <a:lnTo>
                        <a:pt x="153" y="111"/>
                      </a:lnTo>
                      <a:lnTo>
                        <a:pt x="151" y="107"/>
                      </a:lnTo>
                      <a:lnTo>
                        <a:pt x="148" y="104"/>
                      </a:lnTo>
                      <a:lnTo>
                        <a:pt x="145" y="102"/>
                      </a:lnTo>
                      <a:lnTo>
                        <a:pt x="144" y="100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5" y="93"/>
                      </a:lnTo>
                      <a:lnTo>
                        <a:pt x="132" y="92"/>
                      </a:lnTo>
                      <a:lnTo>
                        <a:pt x="128" y="91"/>
                      </a:lnTo>
                      <a:lnTo>
                        <a:pt x="125" y="90"/>
                      </a:lnTo>
                      <a:lnTo>
                        <a:pt x="121" y="90"/>
                      </a:lnTo>
                      <a:lnTo>
                        <a:pt x="117" y="90"/>
                      </a:lnTo>
                      <a:lnTo>
                        <a:pt x="111" y="90"/>
                      </a:lnTo>
                      <a:lnTo>
                        <a:pt x="106" y="90"/>
                      </a:lnTo>
                      <a:lnTo>
                        <a:pt x="99" y="90"/>
                      </a:lnTo>
                      <a:lnTo>
                        <a:pt x="93" y="89"/>
                      </a:lnTo>
                      <a:lnTo>
                        <a:pt x="87" y="87"/>
                      </a:lnTo>
                      <a:lnTo>
                        <a:pt x="80" y="84"/>
                      </a:lnTo>
                      <a:lnTo>
                        <a:pt x="73" y="82"/>
                      </a:lnTo>
                      <a:lnTo>
                        <a:pt x="68" y="76"/>
                      </a:lnTo>
                      <a:lnTo>
                        <a:pt x="62" y="72"/>
                      </a:lnTo>
                      <a:lnTo>
                        <a:pt x="57" y="66"/>
                      </a:lnTo>
                      <a:lnTo>
                        <a:pt x="54" y="62"/>
                      </a:lnTo>
                      <a:lnTo>
                        <a:pt x="51" y="57"/>
                      </a:lnTo>
                      <a:lnTo>
                        <a:pt x="48" y="53"/>
                      </a:lnTo>
                      <a:lnTo>
                        <a:pt x="45" y="49"/>
                      </a:lnTo>
                      <a:lnTo>
                        <a:pt x="42" y="45"/>
                      </a:lnTo>
                      <a:lnTo>
                        <a:pt x="39" y="41"/>
                      </a:lnTo>
                      <a:lnTo>
                        <a:pt x="36" y="36"/>
                      </a:lnTo>
                      <a:lnTo>
                        <a:pt x="32" y="32"/>
                      </a:lnTo>
                      <a:lnTo>
                        <a:pt x="27" y="27"/>
                      </a:lnTo>
                      <a:lnTo>
                        <a:pt x="23" y="22"/>
                      </a:lnTo>
                      <a:lnTo>
                        <a:pt x="19" y="18"/>
                      </a:lnTo>
                      <a:lnTo>
                        <a:pt x="14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7" y="5"/>
                      </a:lnTo>
                      <a:lnTo>
                        <a:pt x="12" y="9"/>
                      </a:lnTo>
                      <a:lnTo>
                        <a:pt x="18" y="13"/>
                      </a:lnTo>
                      <a:lnTo>
                        <a:pt x="25" y="18"/>
                      </a:lnTo>
                      <a:lnTo>
                        <a:pt x="31" y="23"/>
                      </a:lnTo>
                      <a:lnTo>
                        <a:pt x="37" y="28"/>
                      </a:lnTo>
                      <a:lnTo>
                        <a:pt x="43" y="33"/>
                      </a:lnTo>
                      <a:lnTo>
                        <a:pt x="48" y="39"/>
                      </a:lnTo>
                      <a:lnTo>
                        <a:pt x="51" y="43"/>
                      </a:lnTo>
                      <a:lnTo>
                        <a:pt x="54" y="47"/>
                      </a:lnTo>
                      <a:lnTo>
                        <a:pt x="56" y="51"/>
                      </a:lnTo>
                      <a:lnTo>
                        <a:pt x="59" y="55"/>
                      </a:lnTo>
                      <a:lnTo>
                        <a:pt x="62" y="58"/>
                      </a:lnTo>
                      <a:lnTo>
                        <a:pt x="63" y="62"/>
                      </a:lnTo>
                      <a:lnTo>
                        <a:pt x="65" y="64"/>
                      </a:lnTo>
                      <a:lnTo>
                        <a:pt x="68" y="67"/>
                      </a:lnTo>
                      <a:lnTo>
                        <a:pt x="72" y="70"/>
                      </a:lnTo>
                      <a:lnTo>
                        <a:pt x="75" y="73"/>
                      </a:lnTo>
                      <a:lnTo>
                        <a:pt x="81" y="74"/>
                      </a:lnTo>
                      <a:lnTo>
                        <a:pt x="91" y="74"/>
                      </a:lnTo>
                      <a:lnTo>
                        <a:pt x="105" y="74"/>
                      </a:lnTo>
                      <a:lnTo>
                        <a:pt x="119" y="74"/>
                      </a:lnTo>
                      <a:lnTo>
                        <a:pt x="135" y="71"/>
                      </a:lnTo>
                      <a:lnTo>
                        <a:pt x="151" y="70"/>
                      </a:lnTo>
                      <a:lnTo>
                        <a:pt x="166" y="67"/>
                      </a:lnTo>
                      <a:lnTo>
                        <a:pt x="179" y="66"/>
                      </a:lnTo>
                      <a:lnTo>
                        <a:pt x="189" y="65"/>
                      </a:lnTo>
                      <a:lnTo>
                        <a:pt x="196" y="66"/>
                      </a:lnTo>
                      <a:lnTo>
                        <a:pt x="198" y="67"/>
                      </a:lnTo>
                      <a:lnTo>
                        <a:pt x="195" y="68"/>
                      </a:lnTo>
                      <a:lnTo>
                        <a:pt x="189" y="70"/>
                      </a:lnTo>
                      <a:lnTo>
                        <a:pt x="180" y="70"/>
                      </a:lnTo>
                      <a:lnTo>
                        <a:pt x="171" y="72"/>
                      </a:lnTo>
                      <a:lnTo>
                        <a:pt x="159" y="74"/>
                      </a:lnTo>
                      <a:lnTo>
                        <a:pt x="148" y="75"/>
                      </a:lnTo>
                      <a:lnTo>
                        <a:pt x="139" y="77"/>
                      </a:lnTo>
                      <a:lnTo>
                        <a:pt x="130" y="79"/>
                      </a:lnTo>
                      <a:lnTo>
                        <a:pt x="126" y="82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6" name="Freeform 878"/>
                <p:cNvSpPr>
                  <a:spLocks noChangeAspect="1"/>
                </p:cNvSpPr>
                <p:nvPr/>
              </p:nvSpPr>
              <p:spPr bwMode="auto">
                <a:xfrm>
                  <a:off x="978" y="1548"/>
                  <a:ext cx="199" cy="173"/>
                </a:xfrm>
                <a:custGeom>
                  <a:avLst/>
                  <a:gdLst>
                    <a:gd name="T0" fmla="*/ 14 w 199"/>
                    <a:gd name="T1" fmla="*/ 17 h 173"/>
                    <a:gd name="T2" fmla="*/ 15 w 199"/>
                    <a:gd name="T3" fmla="*/ 8 h 173"/>
                    <a:gd name="T4" fmla="*/ 16 w 199"/>
                    <a:gd name="T5" fmla="*/ 1 h 173"/>
                    <a:gd name="T6" fmla="*/ 14 w 199"/>
                    <a:gd name="T7" fmla="*/ 0 h 173"/>
                    <a:gd name="T8" fmla="*/ 9 w 199"/>
                    <a:gd name="T9" fmla="*/ 4 h 173"/>
                    <a:gd name="T10" fmla="*/ 3 w 199"/>
                    <a:gd name="T11" fmla="*/ 12 h 173"/>
                    <a:gd name="T12" fmla="*/ 0 w 199"/>
                    <a:gd name="T13" fmla="*/ 19 h 173"/>
                    <a:gd name="T14" fmla="*/ 3 w 199"/>
                    <a:gd name="T15" fmla="*/ 22 h 173"/>
                    <a:gd name="T16" fmla="*/ 19 w 199"/>
                    <a:gd name="T17" fmla="*/ 32 h 173"/>
                    <a:gd name="T18" fmla="*/ 36 w 199"/>
                    <a:gd name="T19" fmla="*/ 43 h 173"/>
                    <a:gd name="T20" fmla="*/ 51 w 199"/>
                    <a:gd name="T21" fmla="*/ 50 h 173"/>
                    <a:gd name="T22" fmla="*/ 66 w 199"/>
                    <a:gd name="T23" fmla="*/ 53 h 173"/>
                    <a:gd name="T24" fmla="*/ 88 w 199"/>
                    <a:gd name="T25" fmla="*/ 54 h 173"/>
                    <a:gd name="T26" fmla="*/ 109 w 199"/>
                    <a:gd name="T27" fmla="*/ 59 h 173"/>
                    <a:gd name="T28" fmla="*/ 122 w 199"/>
                    <a:gd name="T29" fmla="*/ 65 h 173"/>
                    <a:gd name="T30" fmla="*/ 127 w 199"/>
                    <a:gd name="T31" fmla="*/ 68 h 173"/>
                    <a:gd name="T32" fmla="*/ 131 w 199"/>
                    <a:gd name="T33" fmla="*/ 72 h 173"/>
                    <a:gd name="T34" fmla="*/ 133 w 199"/>
                    <a:gd name="T35" fmla="*/ 76 h 173"/>
                    <a:gd name="T36" fmla="*/ 134 w 199"/>
                    <a:gd name="T37" fmla="*/ 80 h 173"/>
                    <a:gd name="T38" fmla="*/ 129 w 199"/>
                    <a:gd name="T39" fmla="*/ 88 h 173"/>
                    <a:gd name="T40" fmla="*/ 119 w 199"/>
                    <a:gd name="T41" fmla="*/ 92 h 173"/>
                    <a:gd name="T42" fmla="*/ 104 w 199"/>
                    <a:gd name="T43" fmla="*/ 94 h 173"/>
                    <a:gd name="T44" fmla="*/ 107 w 199"/>
                    <a:gd name="T45" fmla="*/ 95 h 173"/>
                    <a:gd name="T46" fmla="*/ 121 w 199"/>
                    <a:gd name="T47" fmla="*/ 99 h 173"/>
                    <a:gd name="T48" fmla="*/ 141 w 199"/>
                    <a:gd name="T49" fmla="*/ 102 h 173"/>
                    <a:gd name="T50" fmla="*/ 155 w 199"/>
                    <a:gd name="T51" fmla="*/ 99 h 173"/>
                    <a:gd name="T52" fmla="*/ 157 w 199"/>
                    <a:gd name="T53" fmla="*/ 103 h 173"/>
                    <a:gd name="T54" fmla="*/ 160 w 199"/>
                    <a:gd name="T55" fmla="*/ 110 h 173"/>
                    <a:gd name="T56" fmla="*/ 161 w 199"/>
                    <a:gd name="T57" fmla="*/ 117 h 173"/>
                    <a:gd name="T58" fmla="*/ 166 w 199"/>
                    <a:gd name="T59" fmla="*/ 126 h 173"/>
                    <a:gd name="T60" fmla="*/ 177 w 199"/>
                    <a:gd name="T61" fmla="*/ 146 h 173"/>
                    <a:gd name="T62" fmla="*/ 187 w 199"/>
                    <a:gd name="T63" fmla="*/ 162 h 173"/>
                    <a:gd name="T64" fmla="*/ 198 w 199"/>
                    <a:gd name="T65" fmla="*/ 172 h 173"/>
                    <a:gd name="T66" fmla="*/ 195 w 199"/>
                    <a:gd name="T67" fmla="*/ 169 h 173"/>
                    <a:gd name="T68" fmla="*/ 188 w 199"/>
                    <a:gd name="T69" fmla="*/ 158 h 173"/>
                    <a:gd name="T70" fmla="*/ 178 w 199"/>
                    <a:gd name="T71" fmla="*/ 137 h 173"/>
                    <a:gd name="T72" fmla="*/ 174 w 199"/>
                    <a:gd name="T73" fmla="*/ 119 h 173"/>
                    <a:gd name="T74" fmla="*/ 169 w 199"/>
                    <a:gd name="T75" fmla="*/ 97 h 173"/>
                    <a:gd name="T76" fmla="*/ 161 w 199"/>
                    <a:gd name="T77" fmla="*/ 78 h 173"/>
                    <a:gd name="T78" fmla="*/ 150 w 199"/>
                    <a:gd name="T79" fmla="*/ 63 h 173"/>
                    <a:gd name="T80" fmla="*/ 132 w 199"/>
                    <a:gd name="T81" fmla="*/ 52 h 173"/>
                    <a:gd name="T82" fmla="*/ 103 w 199"/>
                    <a:gd name="T83" fmla="*/ 41 h 173"/>
                    <a:gd name="T84" fmla="*/ 82 w 199"/>
                    <a:gd name="T85" fmla="*/ 40 h 173"/>
                    <a:gd name="T86" fmla="*/ 61 w 199"/>
                    <a:gd name="T87" fmla="*/ 41 h 173"/>
                    <a:gd name="T88" fmla="*/ 54 w 199"/>
                    <a:gd name="T89" fmla="*/ 39 h 173"/>
                    <a:gd name="T90" fmla="*/ 39 w 199"/>
                    <a:gd name="T91" fmla="*/ 36 h 173"/>
                    <a:gd name="T92" fmla="*/ 24 w 199"/>
                    <a:gd name="T93" fmla="*/ 28 h 17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9"/>
                    <a:gd name="T142" fmla="*/ 0 h 173"/>
                    <a:gd name="T143" fmla="*/ 199 w 199"/>
                    <a:gd name="T144" fmla="*/ 173 h 17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9" h="173">
                      <a:moveTo>
                        <a:pt x="17" y="22"/>
                      </a:move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5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8" y="25"/>
                      </a:lnTo>
                      <a:lnTo>
                        <a:pt x="14" y="28"/>
                      </a:lnTo>
                      <a:lnTo>
                        <a:pt x="19" y="32"/>
                      </a:lnTo>
                      <a:lnTo>
                        <a:pt x="25" y="36"/>
                      </a:lnTo>
                      <a:lnTo>
                        <a:pt x="30" y="39"/>
                      </a:lnTo>
                      <a:lnTo>
                        <a:pt x="36" y="43"/>
                      </a:lnTo>
                      <a:lnTo>
                        <a:pt x="41" y="45"/>
                      </a:lnTo>
                      <a:lnTo>
                        <a:pt x="46" y="48"/>
                      </a:lnTo>
                      <a:lnTo>
                        <a:pt x="51" y="50"/>
                      </a:lnTo>
                      <a:lnTo>
                        <a:pt x="58" y="51"/>
                      </a:lnTo>
                      <a:lnTo>
                        <a:pt x="66" y="53"/>
                      </a:lnTo>
                      <a:lnTo>
                        <a:pt x="73" y="54"/>
                      </a:lnTo>
                      <a:lnTo>
                        <a:pt x="80" y="54"/>
                      </a:lnTo>
                      <a:lnTo>
                        <a:pt x="88" y="54"/>
                      </a:lnTo>
                      <a:lnTo>
                        <a:pt x="94" y="55"/>
                      </a:lnTo>
                      <a:lnTo>
                        <a:pt x="103" y="56"/>
                      </a:lnTo>
                      <a:lnTo>
                        <a:pt x="109" y="59"/>
                      </a:lnTo>
                      <a:lnTo>
                        <a:pt x="116" y="62"/>
                      </a:lnTo>
                      <a:lnTo>
                        <a:pt x="122" y="65"/>
                      </a:lnTo>
                      <a:lnTo>
                        <a:pt x="124" y="66"/>
                      </a:lnTo>
                      <a:lnTo>
                        <a:pt x="125" y="68"/>
                      </a:lnTo>
                      <a:lnTo>
                        <a:pt x="127" y="68"/>
                      </a:lnTo>
                      <a:lnTo>
                        <a:pt x="129" y="69"/>
                      </a:lnTo>
                      <a:lnTo>
                        <a:pt x="130" y="71"/>
                      </a:lnTo>
                      <a:lnTo>
                        <a:pt x="131" y="72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3" y="76"/>
                      </a:lnTo>
                      <a:lnTo>
                        <a:pt x="134" y="77"/>
                      </a:lnTo>
                      <a:lnTo>
                        <a:pt x="134" y="80"/>
                      </a:lnTo>
                      <a:lnTo>
                        <a:pt x="133" y="82"/>
                      </a:lnTo>
                      <a:lnTo>
                        <a:pt x="132" y="85"/>
                      </a:lnTo>
                      <a:lnTo>
                        <a:pt x="129" y="88"/>
                      </a:lnTo>
                      <a:lnTo>
                        <a:pt x="126" y="90"/>
                      </a:lnTo>
                      <a:lnTo>
                        <a:pt x="122" y="90"/>
                      </a:lnTo>
                      <a:lnTo>
                        <a:pt x="119" y="92"/>
                      </a:lnTo>
                      <a:lnTo>
                        <a:pt x="114" y="93"/>
                      </a:lnTo>
                      <a:lnTo>
                        <a:pt x="109" y="94"/>
                      </a:lnTo>
                      <a:lnTo>
                        <a:pt x="104" y="94"/>
                      </a:lnTo>
                      <a:lnTo>
                        <a:pt x="105" y="94"/>
                      </a:lnTo>
                      <a:lnTo>
                        <a:pt x="107" y="95"/>
                      </a:lnTo>
                      <a:lnTo>
                        <a:pt x="111" y="97"/>
                      </a:lnTo>
                      <a:lnTo>
                        <a:pt x="115" y="98"/>
                      </a:lnTo>
                      <a:lnTo>
                        <a:pt x="121" y="99"/>
                      </a:lnTo>
                      <a:lnTo>
                        <a:pt x="127" y="100"/>
                      </a:lnTo>
                      <a:lnTo>
                        <a:pt x="134" y="102"/>
                      </a:lnTo>
                      <a:lnTo>
                        <a:pt x="141" y="102"/>
                      </a:lnTo>
                      <a:lnTo>
                        <a:pt x="148" y="101"/>
                      </a:lnTo>
                      <a:lnTo>
                        <a:pt x="155" y="99"/>
                      </a:lnTo>
                      <a:lnTo>
                        <a:pt x="155" y="100"/>
                      </a:lnTo>
                      <a:lnTo>
                        <a:pt x="156" y="102"/>
                      </a:lnTo>
                      <a:lnTo>
                        <a:pt x="157" y="103"/>
                      </a:lnTo>
                      <a:lnTo>
                        <a:pt x="158" y="106"/>
                      </a:lnTo>
                      <a:lnTo>
                        <a:pt x="159" y="108"/>
                      </a:lnTo>
                      <a:lnTo>
                        <a:pt x="160" y="110"/>
                      </a:lnTo>
                      <a:lnTo>
                        <a:pt x="160" y="114"/>
                      </a:lnTo>
                      <a:lnTo>
                        <a:pt x="160" y="116"/>
                      </a:lnTo>
                      <a:lnTo>
                        <a:pt x="161" y="117"/>
                      </a:lnTo>
                      <a:lnTo>
                        <a:pt x="161" y="118"/>
                      </a:lnTo>
                      <a:lnTo>
                        <a:pt x="166" y="126"/>
                      </a:lnTo>
                      <a:lnTo>
                        <a:pt x="169" y="134"/>
                      </a:lnTo>
                      <a:lnTo>
                        <a:pt x="173" y="140"/>
                      </a:lnTo>
                      <a:lnTo>
                        <a:pt x="177" y="146"/>
                      </a:lnTo>
                      <a:lnTo>
                        <a:pt x="180" y="153"/>
                      </a:lnTo>
                      <a:lnTo>
                        <a:pt x="183" y="157"/>
                      </a:lnTo>
                      <a:lnTo>
                        <a:pt x="187" y="162"/>
                      </a:lnTo>
                      <a:lnTo>
                        <a:pt x="190" y="166"/>
                      </a:lnTo>
                      <a:lnTo>
                        <a:pt x="194" y="169"/>
                      </a:lnTo>
                      <a:lnTo>
                        <a:pt x="198" y="172"/>
                      </a:lnTo>
                      <a:lnTo>
                        <a:pt x="197" y="171"/>
                      </a:lnTo>
                      <a:lnTo>
                        <a:pt x="195" y="169"/>
                      </a:lnTo>
                      <a:lnTo>
                        <a:pt x="193" y="166"/>
                      </a:lnTo>
                      <a:lnTo>
                        <a:pt x="190" y="162"/>
                      </a:lnTo>
                      <a:lnTo>
                        <a:pt x="188" y="158"/>
                      </a:lnTo>
                      <a:lnTo>
                        <a:pt x="184" y="152"/>
                      </a:lnTo>
                      <a:lnTo>
                        <a:pt x="181" y="144"/>
                      </a:lnTo>
                      <a:lnTo>
                        <a:pt x="178" y="137"/>
                      </a:lnTo>
                      <a:lnTo>
                        <a:pt x="176" y="128"/>
                      </a:lnTo>
                      <a:lnTo>
                        <a:pt x="174" y="119"/>
                      </a:lnTo>
                      <a:lnTo>
                        <a:pt x="173" y="111"/>
                      </a:lnTo>
                      <a:lnTo>
                        <a:pt x="171" y="105"/>
                      </a:lnTo>
                      <a:lnTo>
                        <a:pt x="169" y="97"/>
                      </a:lnTo>
                      <a:lnTo>
                        <a:pt x="168" y="90"/>
                      </a:lnTo>
                      <a:lnTo>
                        <a:pt x="165" y="84"/>
                      </a:lnTo>
                      <a:lnTo>
                        <a:pt x="161" y="78"/>
                      </a:lnTo>
                      <a:lnTo>
                        <a:pt x="158" y="72"/>
                      </a:lnTo>
                      <a:lnTo>
                        <a:pt x="154" y="68"/>
                      </a:lnTo>
                      <a:lnTo>
                        <a:pt x="150" y="63"/>
                      </a:lnTo>
                      <a:lnTo>
                        <a:pt x="145" y="59"/>
                      </a:lnTo>
                      <a:lnTo>
                        <a:pt x="132" y="52"/>
                      </a:lnTo>
                      <a:lnTo>
                        <a:pt x="122" y="46"/>
                      </a:lnTo>
                      <a:lnTo>
                        <a:pt x="112" y="43"/>
                      </a:lnTo>
                      <a:lnTo>
                        <a:pt x="103" y="41"/>
                      </a:lnTo>
                      <a:lnTo>
                        <a:pt x="95" y="40"/>
                      </a:lnTo>
                      <a:lnTo>
                        <a:pt x="88" y="40"/>
                      </a:lnTo>
                      <a:lnTo>
                        <a:pt x="82" y="40"/>
                      </a:lnTo>
                      <a:lnTo>
                        <a:pt x="75" y="41"/>
                      </a:lnTo>
                      <a:lnTo>
                        <a:pt x="68" y="41"/>
                      </a:lnTo>
                      <a:lnTo>
                        <a:pt x="61" y="41"/>
                      </a:lnTo>
                      <a:lnTo>
                        <a:pt x="57" y="40"/>
                      </a:lnTo>
                      <a:lnTo>
                        <a:pt x="54" y="39"/>
                      </a:lnTo>
                      <a:lnTo>
                        <a:pt x="49" y="38"/>
                      </a:lnTo>
                      <a:lnTo>
                        <a:pt x="45" y="36"/>
                      </a:lnTo>
                      <a:lnTo>
                        <a:pt x="39" y="36"/>
                      </a:lnTo>
                      <a:lnTo>
                        <a:pt x="34" y="34"/>
                      </a:lnTo>
                      <a:lnTo>
                        <a:pt x="28" y="31"/>
                      </a:lnTo>
                      <a:lnTo>
                        <a:pt x="24" y="28"/>
                      </a:lnTo>
                      <a:lnTo>
                        <a:pt x="19" y="26"/>
                      </a:lnTo>
                      <a:lnTo>
                        <a:pt x="17" y="2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7" name="Freeform 879"/>
                <p:cNvSpPr>
                  <a:spLocks noChangeAspect="1"/>
                </p:cNvSpPr>
                <p:nvPr/>
              </p:nvSpPr>
              <p:spPr bwMode="auto">
                <a:xfrm>
                  <a:off x="1044" y="1595"/>
                  <a:ext cx="91" cy="49"/>
                </a:xfrm>
                <a:custGeom>
                  <a:avLst/>
                  <a:gdLst>
                    <a:gd name="T0" fmla="*/ 65 w 91"/>
                    <a:gd name="T1" fmla="*/ 47 h 49"/>
                    <a:gd name="T2" fmla="*/ 70 w 91"/>
                    <a:gd name="T3" fmla="*/ 44 h 49"/>
                    <a:gd name="T4" fmla="*/ 73 w 91"/>
                    <a:gd name="T5" fmla="*/ 40 h 49"/>
                    <a:gd name="T6" fmla="*/ 76 w 91"/>
                    <a:gd name="T7" fmla="*/ 36 h 49"/>
                    <a:gd name="T8" fmla="*/ 76 w 91"/>
                    <a:gd name="T9" fmla="*/ 31 h 49"/>
                    <a:gd name="T10" fmla="*/ 75 w 91"/>
                    <a:gd name="T11" fmla="*/ 28 h 49"/>
                    <a:gd name="T12" fmla="*/ 72 w 91"/>
                    <a:gd name="T13" fmla="*/ 24 h 49"/>
                    <a:gd name="T14" fmla="*/ 65 w 91"/>
                    <a:gd name="T15" fmla="*/ 19 h 49"/>
                    <a:gd name="T16" fmla="*/ 58 w 91"/>
                    <a:gd name="T17" fmla="*/ 13 h 49"/>
                    <a:gd name="T18" fmla="*/ 49 w 91"/>
                    <a:gd name="T19" fmla="*/ 9 h 49"/>
                    <a:gd name="T20" fmla="*/ 39 w 91"/>
                    <a:gd name="T21" fmla="*/ 5 h 49"/>
                    <a:gd name="T22" fmla="*/ 35 w 91"/>
                    <a:gd name="T23" fmla="*/ 4 h 49"/>
                    <a:gd name="T24" fmla="*/ 25 w 91"/>
                    <a:gd name="T25" fmla="*/ 2 h 49"/>
                    <a:gd name="T26" fmla="*/ 17 w 91"/>
                    <a:gd name="T27" fmla="*/ 1 h 49"/>
                    <a:gd name="T28" fmla="*/ 9 w 91"/>
                    <a:gd name="T29" fmla="*/ 1 h 49"/>
                    <a:gd name="T30" fmla="*/ 2 w 91"/>
                    <a:gd name="T31" fmla="*/ 0 h 49"/>
                    <a:gd name="T32" fmla="*/ 0 w 91"/>
                    <a:gd name="T33" fmla="*/ 0 h 49"/>
                    <a:gd name="T34" fmla="*/ 2 w 91"/>
                    <a:gd name="T35" fmla="*/ 0 h 49"/>
                    <a:gd name="T36" fmla="*/ 11 w 91"/>
                    <a:gd name="T37" fmla="*/ 0 h 49"/>
                    <a:gd name="T38" fmla="*/ 21 w 91"/>
                    <a:gd name="T39" fmla="*/ 0 h 49"/>
                    <a:gd name="T40" fmla="*/ 32 w 91"/>
                    <a:gd name="T41" fmla="*/ 0 h 49"/>
                    <a:gd name="T42" fmla="*/ 41 w 91"/>
                    <a:gd name="T43" fmla="*/ 1 h 49"/>
                    <a:gd name="T44" fmla="*/ 45 w 91"/>
                    <a:gd name="T45" fmla="*/ 1 h 49"/>
                    <a:gd name="T46" fmla="*/ 57 w 91"/>
                    <a:gd name="T47" fmla="*/ 7 h 49"/>
                    <a:gd name="T48" fmla="*/ 72 w 91"/>
                    <a:gd name="T49" fmla="*/ 14 h 49"/>
                    <a:gd name="T50" fmla="*/ 84 w 91"/>
                    <a:gd name="T51" fmla="*/ 23 h 49"/>
                    <a:gd name="T52" fmla="*/ 90 w 91"/>
                    <a:gd name="T53" fmla="*/ 32 h 49"/>
                    <a:gd name="T54" fmla="*/ 89 w 91"/>
                    <a:gd name="T55" fmla="*/ 36 h 49"/>
                    <a:gd name="T56" fmla="*/ 84 w 91"/>
                    <a:gd name="T57" fmla="*/ 43 h 49"/>
                    <a:gd name="T58" fmla="*/ 80 w 91"/>
                    <a:gd name="T59" fmla="*/ 47 h 49"/>
                    <a:gd name="T60" fmla="*/ 76 w 91"/>
                    <a:gd name="T61" fmla="*/ 47 h 49"/>
                    <a:gd name="T62" fmla="*/ 73 w 91"/>
                    <a:gd name="T63" fmla="*/ 48 h 49"/>
                    <a:gd name="T64" fmla="*/ 72 w 91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49"/>
                    <a:gd name="T101" fmla="*/ 91 w 91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49">
                      <a:moveTo>
                        <a:pt x="64" y="47"/>
                      </a:moveTo>
                      <a:lnTo>
                        <a:pt x="65" y="47"/>
                      </a:lnTo>
                      <a:lnTo>
                        <a:pt x="68" y="45"/>
                      </a:lnTo>
                      <a:lnTo>
                        <a:pt x="70" y="44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7"/>
                      </a:lnTo>
                      <a:lnTo>
                        <a:pt x="72" y="24"/>
                      </a:lnTo>
                      <a:lnTo>
                        <a:pt x="69" y="21"/>
                      </a:lnTo>
                      <a:lnTo>
                        <a:pt x="65" y="19"/>
                      </a:lnTo>
                      <a:lnTo>
                        <a:pt x="63" y="16"/>
                      </a:lnTo>
                      <a:lnTo>
                        <a:pt x="58" y="13"/>
                      </a:lnTo>
                      <a:lnTo>
                        <a:pt x="54" y="10"/>
                      </a:lnTo>
                      <a:lnTo>
                        <a:pt x="49" y="9"/>
                      </a:lnTo>
                      <a:lnTo>
                        <a:pt x="45" y="7"/>
                      </a:lnTo>
                      <a:lnTo>
                        <a:pt x="39" y="5"/>
                      </a:lnTo>
                      <a:lnTo>
                        <a:pt x="35" y="4"/>
                      </a:lnTo>
                      <a:lnTo>
                        <a:pt x="30" y="3"/>
                      </a:lnTo>
                      <a:lnTo>
                        <a:pt x="25" y="2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1"/>
                      </a:lnTo>
                      <a:lnTo>
                        <a:pt x="45" y="1"/>
                      </a:lnTo>
                      <a:lnTo>
                        <a:pt x="51" y="4"/>
                      </a:lnTo>
                      <a:lnTo>
                        <a:pt x="57" y="7"/>
                      </a:lnTo>
                      <a:lnTo>
                        <a:pt x="65" y="9"/>
                      </a:lnTo>
                      <a:lnTo>
                        <a:pt x="72" y="14"/>
                      </a:lnTo>
                      <a:lnTo>
                        <a:pt x="79" y="19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0" y="32"/>
                      </a:lnTo>
                      <a:lnTo>
                        <a:pt x="89" y="36"/>
                      </a:lnTo>
                      <a:lnTo>
                        <a:pt x="87" y="40"/>
                      </a:lnTo>
                      <a:lnTo>
                        <a:pt x="84" y="43"/>
                      </a:lnTo>
                      <a:lnTo>
                        <a:pt x="82" y="45"/>
                      </a:lnTo>
                      <a:lnTo>
                        <a:pt x="80" y="47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8" name="Freeform 880"/>
                <p:cNvSpPr>
                  <a:spLocks noChangeAspect="1"/>
                </p:cNvSpPr>
                <p:nvPr/>
              </p:nvSpPr>
              <p:spPr bwMode="auto">
                <a:xfrm>
                  <a:off x="635" y="2161"/>
                  <a:ext cx="130" cy="128"/>
                </a:xfrm>
                <a:custGeom>
                  <a:avLst/>
                  <a:gdLst>
                    <a:gd name="T0" fmla="*/ 126 w 130"/>
                    <a:gd name="T1" fmla="*/ 115 h 128"/>
                    <a:gd name="T2" fmla="*/ 121 w 130"/>
                    <a:gd name="T3" fmla="*/ 93 h 128"/>
                    <a:gd name="T4" fmla="*/ 109 w 130"/>
                    <a:gd name="T5" fmla="*/ 74 h 128"/>
                    <a:gd name="T6" fmla="*/ 93 w 130"/>
                    <a:gd name="T7" fmla="*/ 61 h 128"/>
                    <a:gd name="T8" fmla="*/ 72 w 130"/>
                    <a:gd name="T9" fmla="*/ 50 h 128"/>
                    <a:gd name="T10" fmla="*/ 60 w 130"/>
                    <a:gd name="T11" fmla="*/ 47 h 128"/>
                    <a:gd name="T12" fmla="*/ 56 w 130"/>
                    <a:gd name="T13" fmla="*/ 47 h 128"/>
                    <a:gd name="T14" fmla="*/ 43 w 130"/>
                    <a:gd name="T15" fmla="*/ 45 h 128"/>
                    <a:gd name="T16" fmla="*/ 25 w 130"/>
                    <a:gd name="T17" fmla="*/ 39 h 128"/>
                    <a:gd name="T18" fmla="*/ 10 w 130"/>
                    <a:gd name="T19" fmla="*/ 33 h 128"/>
                    <a:gd name="T20" fmla="*/ 0 w 130"/>
                    <a:gd name="T21" fmla="*/ 24 h 128"/>
                    <a:gd name="T22" fmla="*/ 6 w 130"/>
                    <a:gd name="T23" fmla="*/ 29 h 128"/>
                    <a:gd name="T24" fmla="*/ 25 w 130"/>
                    <a:gd name="T25" fmla="*/ 36 h 128"/>
                    <a:gd name="T26" fmla="*/ 52 w 130"/>
                    <a:gd name="T27" fmla="*/ 36 h 128"/>
                    <a:gd name="T28" fmla="*/ 80 w 130"/>
                    <a:gd name="T29" fmla="*/ 27 h 128"/>
                    <a:gd name="T30" fmla="*/ 105 w 130"/>
                    <a:gd name="T31" fmla="*/ 11 h 128"/>
                    <a:gd name="T32" fmla="*/ 113 w 130"/>
                    <a:gd name="T33" fmla="*/ 0 h 128"/>
                    <a:gd name="T34" fmla="*/ 113 w 130"/>
                    <a:gd name="T35" fmla="*/ 2 h 128"/>
                    <a:gd name="T36" fmla="*/ 111 w 130"/>
                    <a:gd name="T37" fmla="*/ 7 h 128"/>
                    <a:gd name="T38" fmla="*/ 108 w 130"/>
                    <a:gd name="T39" fmla="*/ 13 h 128"/>
                    <a:gd name="T40" fmla="*/ 104 w 130"/>
                    <a:gd name="T41" fmla="*/ 19 h 128"/>
                    <a:gd name="T42" fmla="*/ 100 w 130"/>
                    <a:gd name="T43" fmla="*/ 26 h 128"/>
                    <a:gd name="T44" fmla="*/ 96 w 130"/>
                    <a:gd name="T45" fmla="*/ 27 h 128"/>
                    <a:gd name="T46" fmla="*/ 94 w 130"/>
                    <a:gd name="T47" fmla="*/ 34 h 128"/>
                    <a:gd name="T48" fmla="*/ 91 w 130"/>
                    <a:gd name="T49" fmla="*/ 40 h 128"/>
                    <a:gd name="T50" fmla="*/ 92 w 130"/>
                    <a:gd name="T51" fmla="*/ 47 h 128"/>
                    <a:gd name="T52" fmla="*/ 95 w 130"/>
                    <a:gd name="T53" fmla="*/ 53 h 128"/>
                    <a:gd name="T54" fmla="*/ 98 w 130"/>
                    <a:gd name="T55" fmla="*/ 55 h 128"/>
                    <a:gd name="T56" fmla="*/ 119 w 130"/>
                    <a:gd name="T57" fmla="*/ 75 h 128"/>
                    <a:gd name="T58" fmla="*/ 128 w 130"/>
                    <a:gd name="T59" fmla="*/ 94 h 128"/>
                    <a:gd name="T60" fmla="*/ 129 w 130"/>
                    <a:gd name="T61" fmla="*/ 110 h 128"/>
                    <a:gd name="T62" fmla="*/ 128 w 130"/>
                    <a:gd name="T63" fmla="*/ 122 h 128"/>
                    <a:gd name="T64" fmla="*/ 125 w 130"/>
                    <a:gd name="T65" fmla="*/ 127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0"/>
                    <a:gd name="T100" fmla="*/ 0 h 128"/>
                    <a:gd name="T101" fmla="*/ 130 w 130"/>
                    <a:gd name="T102" fmla="*/ 128 h 1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0" h="128">
                      <a:moveTo>
                        <a:pt x="125" y="127"/>
                      </a:moveTo>
                      <a:lnTo>
                        <a:pt x="126" y="115"/>
                      </a:lnTo>
                      <a:lnTo>
                        <a:pt x="125" y="103"/>
                      </a:lnTo>
                      <a:lnTo>
                        <a:pt x="121" y="93"/>
                      </a:lnTo>
                      <a:lnTo>
                        <a:pt x="116" y="83"/>
                      </a:lnTo>
                      <a:lnTo>
                        <a:pt x="109" y="74"/>
                      </a:lnTo>
                      <a:lnTo>
                        <a:pt x="102" y="67"/>
                      </a:lnTo>
                      <a:lnTo>
                        <a:pt x="93" y="61"/>
                      </a:lnTo>
                      <a:lnTo>
                        <a:pt x="83" y="55"/>
                      </a:lnTo>
                      <a:lnTo>
                        <a:pt x="72" y="50"/>
                      </a:lnTo>
                      <a:lnTo>
                        <a:pt x="60" y="47"/>
                      </a:lnTo>
                      <a:lnTo>
                        <a:pt x="56" y="47"/>
                      </a:lnTo>
                      <a:lnTo>
                        <a:pt x="50" y="45"/>
                      </a:lnTo>
                      <a:lnTo>
                        <a:pt x="43" y="45"/>
                      </a:lnTo>
                      <a:lnTo>
                        <a:pt x="34" y="42"/>
                      </a:lnTo>
                      <a:lnTo>
                        <a:pt x="25" y="39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8"/>
                      </a:lnTo>
                      <a:lnTo>
                        <a:pt x="0" y="24"/>
                      </a:lnTo>
                      <a:lnTo>
                        <a:pt x="6" y="29"/>
                      </a:lnTo>
                      <a:lnTo>
                        <a:pt x="15" y="33"/>
                      </a:lnTo>
                      <a:lnTo>
                        <a:pt x="25" y="36"/>
                      </a:lnTo>
                      <a:lnTo>
                        <a:pt x="38" y="36"/>
                      </a:lnTo>
                      <a:lnTo>
                        <a:pt x="52" y="36"/>
                      </a:lnTo>
                      <a:lnTo>
                        <a:pt x="67" y="33"/>
                      </a:lnTo>
                      <a:lnTo>
                        <a:pt x="80" y="27"/>
                      </a:lnTo>
                      <a:lnTo>
                        <a:pt x="94" y="20"/>
                      </a:lnTo>
                      <a:lnTo>
                        <a:pt x="105" y="1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2" y="4"/>
                      </a:lnTo>
                      <a:lnTo>
                        <a:pt x="111" y="7"/>
                      </a:lnTo>
                      <a:lnTo>
                        <a:pt x="110" y="10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19"/>
                      </a:lnTo>
                      <a:lnTo>
                        <a:pt x="102" y="23"/>
                      </a:lnTo>
                      <a:lnTo>
                        <a:pt x="100" y="26"/>
                      </a:lnTo>
                      <a:lnTo>
                        <a:pt x="96" y="27"/>
                      </a:lnTo>
                      <a:lnTo>
                        <a:pt x="94" y="30"/>
                      </a:lnTo>
                      <a:lnTo>
                        <a:pt x="94" y="34"/>
                      </a:lnTo>
                      <a:lnTo>
                        <a:pt x="92" y="36"/>
                      </a:lnTo>
                      <a:lnTo>
                        <a:pt x="91" y="40"/>
                      </a:lnTo>
                      <a:lnTo>
                        <a:pt x="91" y="44"/>
                      </a:lnTo>
                      <a:lnTo>
                        <a:pt x="92" y="47"/>
                      </a:lnTo>
                      <a:lnTo>
                        <a:pt x="94" y="50"/>
                      </a:lnTo>
                      <a:lnTo>
                        <a:pt x="95" y="53"/>
                      </a:lnTo>
                      <a:lnTo>
                        <a:pt x="98" y="55"/>
                      </a:lnTo>
                      <a:lnTo>
                        <a:pt x="111" y="65"/>
                      </a:lnTo>
                      <a:lnTo>
                        <a:pt x="119" y="75"/>
                      </a:lnTo>
                      <a:lnTo>
                        <a:pt x="124" y="84"/>
                      </a:lnTo>
                      <a:lnTo>
                        <a:pt x="128" y="94"/>
                      </a:lnTo>
                      <a:lnTo>
                        <a:pt x="129" y="103"/>
                      </a:lnTo>
                      <a:lnTo>
                        <a:pt x="129" y="110"/>
                      </a:lnTo>
                      <a:lnTo>
                        <a:pt x="128" y="117"/>
                      </a:lnTo>
                      <a:lnTo>
                        <a:pt x="128" y="122"/>
                      </a:lnTo>
                      <a:lnTo>
                        <a:pt x="126" y="125"/>
                      </a:lnTo>
                      <a:lnTo>
                        <a:pt x="125" y="12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9" name="Freeform 881"/>
                <p:cNvSpPr>
                  <a:spLocks noChangeAspect="1"/>
                </p:cNvSpPr>
                <p:nvPr/>
              </p:nvSpPr>
              <p:spPr bwMode="auto">
                <a:xfrm>
                  <a:off x="672" y="2192"/>
                  <a:ext cx="65" cy="32"/>
                </a:xfrm>
                <a:custGeom>
                  <a:avLst/>
                  <a:gdLst>
                    <a:gd name="T0" fmla="*/ 0 w 65"/>
                    <a:gd name="T1" fmla="*/ 8 h 32"/>
                    <a:gd name="T2" fmla="*/ 2 w 65"/>
                    <a:gd name="T3" fmla="*/ 8 h 32"/>
                    <a:gd name="T4" fmla="*/ 6 w 65"/>
                    <a:gd name="T5" fmla="*/ 9 h 32"/>
                    <a:gd name="T6" fmla="*/ 12 w 65"/>
                    <a:gd name="T7" fmla="*/ 10 h 32"/>
                    <a:gd name="T8" fmla="*/ 18 w 65"/>
                    <a:gd name="T9" fmla="*/ 10 h 32"/>
                    <a:gd name="T10" fmla="*/ 24 w 65"/>
                    <a:gd name="T11" fmla="*/ 10 h 32"/>
                    <a:gd name="T12" fmla="*/ 30 w 65"/>
                    <a:gd name="T13" fmla="*/ 9 h 32"/>
                    <a:gd name="T14" fmla="*/ 37 w 65"/>
                    <a:gd name="T15" fmla="*/ 8 h 32"/>
                    <a:gd name="T16" fmla="*/ 43 w 65"/>
                    <a:gd name="T17" fmla="*/ 7 h 32"/>
                    <a:gd name="T18" fmla="*/ 49 w 65"/>
                    <a:gd name="T19" fmla="*/ 4 h 32"/>
                    <a:gd name="T20" fmla="*/ 54 w 65"/>
                    <a:gd name="T21" fmla="*/ 0 h 32"/>
                    <a:gd name="T22" fmla="*/ 54 w 65"/>
                    <a:gd name="T23" fmla="*/ 0 h 32"/>
                    <a:gd name="T24" fmla="*/ 54 w 65"/>
                    <a:gd name="T25" fmla="*/ 0 h 32"/>
                    <a:gd name="T26" fmla="*/ 53 w 65"/>
                    <a:gd name="T27" fmla="*/ 0 h 32"/>
                    <a:gd name="T28" fmla="*/ 52 w 65"/>
                    <a:gd name="T29" fmla="*/ 2 h 32"/>
                    <a:gd name="T30" fmla="*/ 52 w 65"/>
                    <a:gd name="T31" fmla="*/ 3 h 32"/>
                    <a:gd name="T32" fmla="*/ 51 w 65"/>
                    <a:gd name="T33" fmla="*/ 5 h 32"/>
                    <a:gd name="T34" fmla="*/ 50 w 65"/>
                    <a:gd name="T35" fmla="*/ 6 h 32"/>
                    <a:gd name="T36" fmla="*/ 49 w 65"/>
                    <a:gd name="T37" fmla="*/ 8 h 32"/>
                    <a:gd name="T38" fmla="*/ 49 w 65"/>
                    <a:gd name="T39" fmla="*/ 9 h 32"/>
                    <a:gd name="T40" fmla="*/ 49 w 65"/>
                    <a:gd name="T41" fmla="*/ 11 h 32"/>
                    <a:gd name="T42" fmla="*/ 49 w 65"/>
                    <a:gd name="T43" fmla="*/ 13 h 32"/>
                    <a:gd name="T44" fmla="*/ 49 w 65"/>
                    <a:gd name="T45" fmla="*/ 13 h 32"/>
                    <a:gd name="T46" fmla="*/ 50 w 65"/>
                    <a:gd name="T47" fmla="*/ 15 h 32"/>
                    <a:gd name="T48" fmla="*/ 51 w 65"/>
                    <a:gd name="T49" fmla="*/ 16 h 32"/>
                    <a:gd name="T50" fmla="*/ 52 w 65"/>
                    <a:gd name="T51" fmla="*/ 18 h 32"/>
                    <a:gd name="T52" fmla="*/ 53 w 65"/>
                    <a:gd name="T53" fmla="*/ 20 h 32"/>
                    <a:gd name="T54" fmla="*/ 54 w 65"/>
                    <a:gd name="T55" fmla="*/ 23 h 32"/>
                    <a:gd name="T56" fmla="*/ 56 w 65"/>
                    <a:gd name="T57" fmla="*/ 24 h 32"/>
                    <a:gd name="T58" fmla="*/ 57 w 65"/>
                    <a:gd name="T59" fmla="*/ 26 h 32"/>
                    <a:gd name="T60" fmla="*/ 60 w 65"/>
                    <a:gd name="T61" fmla="*/ 28 h 32"/>
                    <a:gd name="T62" fmla="*/ 62 w 65"/>
                    <a:gd name="T63" fmla="*/ 29 h 32"/>
                    <a:gd name="T64" fmla="*/ 64 w 65"/>
                    <a:gd name="T65" fmla="*/ 31 h 32"/>
                    <a:gd name="T66" fmla="*/ 64 w 65"/>
                    <a:gd name="T67" fmla="*/ 31 h 32"/>
                    <a:gd name="T68" fmla="*/ 64 w 65"/>
                    <a:gd name="T69" fmla="*/ 30 h 32"/>
                    <a:gd name="T70" fmla="*/ 63 w 65"/>
                    <a:gd name="T71" fmla="*/ 29 h 32"/>
                    <a:gd name="T72" fmla="*/ 61 w 65"/>
                    <a:gd name="T73" fmla="*/ 28 h 32"/>
                    <a:gd name="T74" fmla="*/ 58 w 65"/>
                    <a:gd name="T75" fmla="*/ 26 h 32"/>
                    <a:gd name="T76" fmla="*/ 55 w 65"/>
                    <a:gd name="T77" fmla="*/ 25 h 32"/>
                    <a:gd name="T78" fmla="*/ 53 w 65"/>
                    <a:gd name="T79" fmla="*/ 23 h 32"/>
                    <a:gd name="T80" fmla="*/ 49 w 65"/>
                    <a:gd name="T81" fmla="*/ 21 h 32"/>
                    <a:gd name="T82" fmla="*/ 46 w 65"/>
                    <a:gd name="T83" fmla="*/ 19 h 32"/>
                    <a:gd name="T84" fmla="*/ 43 w 65"/>
                    <a:gd name="T85" fmla="*/ 16 h 32"/>
                    <a:gd name="T86" fmla="*/ 38 w 65"/>
                    <a:gd name="T87" fmla="*/ 15 h 32"/>
                    <a:gd name="T88" fmla="*/ 38 w 65"/>
                    <a:gd name="T89" fmla="*/ 15 h 32"/>
                    <a:gd name="T90" fmla="*/ 35 w 65"/>
                    <a:gd name="T91" fmla="*/ 14 h 32"/>
                    <a:gd name="T92" fmla="*/ 31 w 65"/>
                    <a:gd name="T93" fmla="*/ 14 h 32"/>
                    <a:gd name="T94" fmla="*/ 26 w 65"/>
                    <a:gd name="T95" fmla="*/ 12 h 32"/>
                    <a:gd name="T96" fmla="*/ 20 w 65"/>
                    <a:gd name="T97" fmla="*/ 11 h 32"/>
                    <a:gd name="T98" fmla="*/ 16 w 65"/>
                    <a:gd name="T99" fmla="*/ 10 h 32"/>
                    <a:gd name="T100" fmla="*/ 10 w 65"/>
                    <a:gd name="T101" fmla="*/ 9 h 32"/>
                    <a:gd name="T102" fmla="*/ 6 w 65"/>
                    <a:gd name="T103" fmla="*/ 8 h 32"/>
                    <a:gd name="T104" fmla="*/ 3 w 65"/>
                    <a:gd name="T105" fmla="*/ 8 h 32"/>
                    <a:gd name="T106" fmla="*/ 0 w 65"/>
                    <a:gd name="T107" fmla="*/ 8 h 32"/>
                    <a:gd name="T108" fmla="*/ 0 w 65"/>
                    <a:gd name="T109" fmla="*/ 8 h 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2"/>
                    <a:gd name="T167" fmla="*/ 65 w 65"/>
                    <a:gd name="T168" fmla="*/ 32 h 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2">
                      <a:moveTo>
                        <a:pt x="0" y="8"/>
                      </a:moveTo>
                      <a:lnTo>
                        <a:pt x="2" y="8"/>
                      </a:lnTo>
                      <a:lnTo>
                        <a:pt x="6" y="9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7" y="8"/>
                      </a:lnTo>
                      <a:lnTo>
                        <a:pt x="43" y="7"/>
                      </a:lnTo>
                      <a:lnTo>
                        <a:pt x="49" y="4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5"/>
                      </a:lnTo>
                      <a:lnTo>
                        <a:pt x="50" y="6"/>
                      </a:lnTo>
                      <a:lnTo>
                        <a:pt x="49" y="8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4" y="23"/>
                      </a:lnTo>
                      <a:lnTo>
                        <a:pt x="56" y="24"/>
                      </a:lnTo>
                      <a:lnTo>
                        <a:pt x="57" y="26"/>
                      </a:lnTo>
                      <a:lnTo>
                        <a:pt x="60" y="28"/>
                      </a:lnTo>
                      <a:lnTo>
                        <a:pt x="62" y="29"/>
                      </a:lnTo>
                      <a:lnTo>
                        <a:pt x="64" y="31"/>
                      </a:lnTo>
                      <a:lnTo>
                        <a:pt x="64" y="30"/>
                      </a:lnTo>
                      <a:lnTo>
                        <a:pt x="63" y="29"/>
                      </a:lnTo>
                      <a:lnTo>
                        <a:pt x="61" y="28"/>
                      </a:lnTo>
                      <a:lnTo>
                        <a:pt x="58" y="26"/>
                      </a:lnTo>
                      <a:lnTo>
                        <a:pt x="55" y="25"/>
                      </a:lnTo>
                      <a:lnTo>
                        <a:pt x="53" y="23"/>
                      </a:lnTo>
                      <a:lnTo>
                        <a:pt x="49" y="21"/>
                      </a:lnTo>
                      <a:lnTo>
                        <a:pt x="46" y="19"/>
                      </a:lnTo>
                      <a:lnTo>
                        <a:pt x="43" y="16"/>
                      </a:lnTo>
                      <a:lnTo>
                        <a:pt x="38" y="15"/>
                      </a:lnTo>
                      <a:lnTo>
                        <a:pt x="35" y="14"/>
                      </a:lnTo>
                      <a:lnTo>
                        <a:pt x="31" y="14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0" name="Freeform 882"/>
                <p:cNvSpPr>
                  <a:spLocks noChangeAspect="1"/>
                </p:cNvSpPr>
                <p:nvPr/>
              </p:nvSpPr>
              <p:spPr bwMode="auto">
                <a:xfrm>
                  <a:off x="1165" y="2035"/>
                  <a:ext cx="38" cy="26"/>
                </a:xfrm>
                <a:custGeom>
                  <a:avLst/>
                  <a:gdLst>
                    <a:gd name="T0" fmla="*/ 37 w 38"/>
                    <a:gd name="T1" fmla="*/ 25 h 26"/>
                    <a:gd name="T2" fmla="*/ 33 w 38"/>
                    <a:gd name="T3" fmla="*/ 22 h 26"/>
                    <a:gd name="T4" fmla="*/ 30 w 38"/>
                    <a:gd name="T5" fmla="*/ 19 h 26"/>
                    <a:gd name="T6" fmla="*/ 27 w 38"/>
                    <a:gd name="T7" fmla="*/ 16 h 26"/>
                    <a:gd name="T8" fmla="*/ 24 w 38"/>
                    <a:gd name="T9" fmla="*/ 14 h 26"/>
                    <a:gd name="T10" fmla="*/ 21 w 38"/>
                    <a:gd name="T11" fmla="*/ 11 h 26"/>
                    <a:gd name="T12" fmla="*/ 18 w 38"/>
                    <a:gd name="T13" fmla="*/ 8 h 26"/>
                    <a:gd name="T14" fmla="*/ 15 w 38"/>
                    <a:gd name="T15" fmla="*/ 7 h 26"/>
                    <a:gd name="T16" fmla="*/ 11 w 38"/>
                    <a:gd name="T17" fmla="*/ 4 h 26"/>
                    <a:gd name="T18" fmla="*/ 7 w 38"/>
                    <a:gd name="T19" fmla="*/ 1 h 26"/>
                    <a:gd name="T20" fmla="*/ 1 w 38"/>
                    <a:gd name="T21" fmla="*/ 0 h 26"/>
                    <a:gd name="T22" fmla="*/ 1 w 38"/>
                    <a:gd name="T23" fmla="*/ 0 h 26"/>
                    <a:gd name="T24" fmla="*/ 0 w 38"/>
                    <a:gd name="T25" fmla="*/ 5 h 26"/>
                    <a:gd name="T26" fmla="*/ 0 w 38"/>
                    <a:gd name="T27" fmla="*/ 8 h 26"/>
                    <a:gd name="T28" fmla="*/ 2 w 38"/>
                    <a:gd name="T29" fmla="*/ 11 h 26"/>
                    <a:gd name="T30" fmla="*/ 5 w 38"/>
                    <a:gd name="T31" fmla="*/ 13 h 26"/>
                    <a:gd name="T32" fmla="*/ 9 w 38"/>
                    <a:gd name="T33" fmla="*/ 15 h 26"/>
                    <a:gd name="T34" fmla="*/ 14 w 38"/>
                    <a:gd name="T35" fmla="*/ 16 h 26"/>
                    <a:gd name="T36" fmla="*/ 19 w 38"/>
                    <a:gd name="T37" fmla="*/ 17 h 26"/>
                    <a:gd name="T38" fmla="*/ 26 w 38"/>
                    <a:gd name="T39" fmla="*/ 18 h 26"/>
                    <a:gd name="T40" fmla="*/ 31 w 38"/>
                    <a:gd name="T41" fmla="*/ 22 h 26"/>
                    <a:gd name="T42" fmla="*/ 37 w 38"/>
                    <a:gd name="T43" fmla="*/ 25 h 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"/>
                    <a:gd name="T67" fmla="*/ 0 h 26"/>
                    <a:gd name="T68" fmla="*/ 38 w 38"/>
                    <a:gd name="T69" fmla="*/ 26 h 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" h="26">
                      <a:moveTo>
                        <a:pt x="37" y="25"/>
                      </a:moveTo>
                      <a:lnTo>
                        <a:pt x="33" y="22"/>
                      </a:lnTo>
                      <a:lnTo>
                        <a:pt x="30" y="19"/>
                      </a:lnTo>
                      <a:lnTo>
                        <a:pt x="27" y="16"/>
                      </a:lnTo>
                      <a:lnTo>
                        <a:pt x="24" y="14"/>
                      </a:lnTo>
                      <a:lnTo>
                        <a:pt x="21" y="11"/>
                      </a:lnTo>
                      <a:lnTo>
                        <a:pt x="18" y="8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1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5" y="13"/>
                      </a:lnTo>
                      <a:lnTo>
                        <a:pt x="9" y="15"/>
                      </a:lnTo>
                      <a:lnTo>
                        <a:pt x="14" y="16"/>
                      </a:lnTo>
                      <a:lnTo>
                        <a:pt x="19" y="17"/>
                      </a:lnTo>
                      <a:lnTo>
                        <a:pt x="26" y="18"/>
                      </a:lnTo>
                      <a:lnTo>
                        <a:pt x="31" y="22"/>
                      </a:lnTo>
                      <a:lnTo>
                        <a:pt x="37" y="2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1" name="Freeform 883"/>
                <p:cNvSpPr>
                  <a:spLocks noChangeAspect="1"/>
                </p:cNvSpPr>
                <p:nvPr/>
              </p:nvSpPr>
              <p:spPr bwMode="auto">
                <a:xfrm>
                  <a:off x="783" y="1942"/>
                  <a:ext cx="460" cy="265"/>
                </a:xfrm>
                <a:custGeom>
                  <a:avLst/>
                  <a:gdLst>
                    <a:gd name="T0" fmla="*/ 199 w 460"/>
                    <a:gd name="T1" fmla="*/ 105 h 265"/>
                    <a:gd name="T2" fmla="*/ 243 w 460"/>
                    <a:gd name="T3" fmla="*/ 98 h 265"/>
                    <a:gd name="T4" fmla="*/ 286 w 460"/>
                    <a:gd name="T5" fmla="*/ 73 h 265"/>
                    <a:gd name="T6" fmla="*/ 295 w 460"/>
                    <a:gd name="T7" fmla="*/ 67 h 265"/>
                    <a:gd name="T8" fmla="*/ 311 w 460"/>
                    <a:gd name="T9" fmla="*/ 51 h 265"/>
                    <a:gd name="T10" fmla="*/ 321 w 460"/>
                    <a:gd name="T11" fmla="*/ 38 h 265"/>
                    <a:gd name="T12" fmla="*/ 323 w 460"/>
                    <a:gd name="T13" fmla="*/ 27 h 265"/>
                    <a:gd name="T14" fmla="*/ 328 w 460"/>
                    <a:gd name="T15" fmla="*/ 16 h 265"/>
                    <a:gd name="T16" fmla="*/ 348 w 460"/>
                    <a:gd name="T17" fmla="*/ 1 h 265"/>
                    <a:gd name="T18" fmla="*/ 387 w 460"/>
                    <a:gd name="T19" fmla="*/ 0 h 265"/>
                    <a:gd name="T20" fmla="*/ 408 w 460"/>
                    <a:gd name="T21" fmla="*/ 5 h 265"/>
                    <a:gd name="T22" fmla="*/ 377 w 460"/>
                    <a:gd name="T23" fmla="*/ 7 h 265"/>
                    <a:gd name="T24" fmla="*/ 350 w 460"/>
                    <a:gd name="T25" fmla="*/ 17 h 265"/>
                    <a:gd name="T26" fmla="*/ 342 w 460"/>
                    <a:gd name="T27" fmla="*/ 32 h 265"/>
                    <a:gd name="T28" fmla="*/ 356 w 460"/>
                    <a:gd name="T29" fmla="*/ 51 h 265"/>
                    <a:gd name="T30" fmla="*/ 390 w 460"/>
                    <a:gd name="T31" fmla="*/ 63 h 265"/>
                    <a:gd name="T32" fmla="*/ 426 w 460"/>
                    <a:gd name="T33" fmla="*/ 82 h 265"/>
                    <a:gd name="T34" fmla="*/ 456 w 460"/>
                    <a:gd name="T35" fmla="*/ 133 h 265"/>
                    <a:gd name="T36" fmla="*/ 458 w 460"/>
                    <a:gd name="T37" fmla="*/ 173 h 265"/>
                    <a:gd name="T38" fmla="*/ 458 w 460"/>
                    <a:gd name="T39" fmla="*/ 161 h 265"/>
                    <a:gd name="T40" fmla="*/ 447 w 460"/>
                    <a:gd name="T41" fmla="*/ 129 h 265"/>
                    <a:gd name="T42" fmla="*/ 422 w 460"/>
                    <a:gd name="T43" fmla="*/ 102 h 265"/>
                    <a:gd name="T44" fmla="*/ 414 w 460"/>
                    <a:gd name="T45" fmla="*/ 94 h 265"/>
                    <a:gd name="T46" fmla="*/ 379 w 460"/>
                    <a:gd name="T47" fmla="*/ 76 h 265"/>
                    <a:gd name="T48" fmla="*/ 342 w 460"/>
                    <a:gd name="T49" fmla="*/ 72 h 265"/>
                    <a:gd name="T50" fmla="*/ 331 w 460"/>
                    <a:gd name="T51" fmla="*/ 76 h 265"/>
                    <a:gd name="T52" fmla="*/ 306 w 460"/>
                    <a:gd name="T53" fmla="*/ 90 h 265"/>
                    <a:gd name="T54" fmla="*/ 285 w 460"/>
                    <a:gd name="T55" fmla="*/ 110 h 265"/>
                    <a:gd name="T56" fmla="*/ 248 w 460"/>
                    <a:gd name="T57" fmla="*/ 136 h 265"/>
                    <a:gd name="T58" fmla="*/ 194 w 460"/>
                    <a:gd name="T59" fmla="*/ 139 h 265"/>
                    <a:gd name="T60" fmla="*/ 166 w 460"/>
                    <a:gd name="T61" fmla="*/ 130 h 265"/>
                    <a:gd name="T62" fmla="*/ 151 w 460"/>
                    <a:gd name="T63" fmla="*/ 137 h 265"/>
                    <a:gd name="T64" fmla="*/ 127 w 460"/>
                    <a:gd name="T65" fmla="*/ 161 h 265"/>
                    <a:gd name="T66" fmla="*/ 106 w 460"/>
                    <a:gd name="T67" fmla="*/ 177 h 265"/>
                    <a:gd name="T68" fmla="*/ 89 w 460"/>
                    <a:gd name="T69" fmla="*/ 193 h 265"/>
                    <a:gd name="T70" fmla="*/ 85 w 460"/>
                    <a:gd name="T71" fmla="*/ 215 h 265"/>
                    <a:gd name="T72" fmla="*/ 106 w 460"/>
                    <a:gd name="T73" fmla="*/ 244 h 265"/>
                    <a:gd name="T74" fmla="*/ 137 w 460"/>
                    <a:gd name="T75" fmla="*/ 261 h 265"/>
                    <a:gd name="T76" fmla="*/ 135 w 460"/>
                    <a:gd name="T77" fmla="*/ 264 h 265"/>
                    <a:gd name="T78" fmla="*/ 102 w 460"/>
                    <a:gd name="T79" fmla="*/ 259 h 265"/>
                    <a:gd name="T80" fmla="*/ 74 w 460"/>
                    <a:gd name="T81" fmla="*/ 244 h 265"/>
                    <a:gd name="T82" fmla="*/ 64 w 460"/>
                    <a:gd name="T83" fmla="*/ 230 h 265"/>
                    <a:gd name="T84" fmla="*/ 60 w 460"/>
                    <a:gd name="T85" fmla="*/ 211 h 265"/>
                    <a:gd name="T86" fmla="*/ 54 w 460"/>
                    <a:gd name="T87" fmla="*/ 195 h 265"/>
                    <a:gd name="T88" fmla="*/ 42 w 460"/>
                    <a:gd name="T89" fmla="*/ 186 h 265"/>
                    <a:gd name="T90" fmla="*/ 26 w 460"/>
                    <a:gd name="T91" fmla="*/ 176 h 265"/>
                    <a:gd name="T92" fmla="*/ 15 w 460"/>
                    <a:gd name="T93" fmla="*/ 165 h 265"/>
                    <a:gd name="T94" fmla="*/ 8 w 460"/>
                    <a:gd name="T95" fmla="*/ 152 h 265"/>
                    <a:gd name="T96" fmla="*/ 1 w 460"/>
                    <a:gd name="T97" fmla="*/ 137 h 265"/>
                    <a:gd name="T98" fmla="*/ 0 w 460"/>
                    <a:gd name="T99" fmla="*/ 132 h 265"/>
                    <a:gd name="T100" fmla="*/ 19 w 460"/>
                    <a:gd name="T101" fmla="*/ 158 h 265"/>
                    <a:gd name="T102" fmla="*/ 61 w 460"/>
                    <a:gd name="T103" fmla="*/ 176 h 265"/>
                    <a:gd name="T104" fmla="*/ 99 w 460"/>
                    <a:gd name="T105" fmla="*/ 160 h 265"/>
                    <a:gd name="T106" fmla="*/ 121 w 460"/>
                    <a:gd name="T107" fmla="*/ 135 h 265"/>
                    <a:gd name="T108" fmla="*/ 129 w 460"/>
                    <a:gd name="T109" fmla="*/ 102 h 265"/>
                    <a:gd name="T110" fmla="*/ 137 w 460"/>
                    <a:gd name="T111" fmla="*/ 72 h 265"/>
                    <a:gd name="T112" fmla="*/ 158 w 460"/>
                    <a:gd name="T113" fmla="*/ 39 h 265"/>
                    <a:gd name="T114" fmla="*/ 184 w 460"/>
                    <a:gd name="T115" fmla="*/ 28 h 265"/>
                    <a:gd name="T116" fmla="*/ 175 w 460"/>
                    <a:gd name="T117" fmla="*/ 42 h 265"/>
                    <a:gd name="T118" fmla="*/ 168 w 460"/>
                    <a:gd name="T119" fmla="*/ 72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60"/>
                    <a:gd name="T181" fmla="*/ 0 h 265"/>
                    <a:gd name="T182" fmla="*/ 460 w 460"/>
                    <a:gd name="T183" fmla="*/ 265 h 26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60" h="265">
                      <a:moveTo>
                        <a:pt x="174" y="88"/>
                      </a:moveTo>
                      <a:lnTo>
                        <a:pt x="182" y="96"/>
                      </a:lnTo>
                      <a:lnTo>
                        <a:pt x="190" y="102"/>
                      </a:lnTo>
                      <a:lnTo>
                        <a:pt x="199" y="105"/>
                      </a:lnTo>
                      <a:lnTo>
                        <a:pt x="208" y="107"/>
                      </a:lnTo>
                      <a:lnTo>
                        <a:pt x="219" y="106"/>
                      </a:lnTo>
                      <a:lnTo>
                        <a:pt x="231" y="103"/>
                      </a:lnTo>
                      <a:lnTo>
                        <a:pt x="243" y="98"/>
                      </a:lnTo>
                      <a:lnTo>
                        <a:pt x="257" y="91"/>
                      </a:lnTo>
                      <a:lnTo>
                        <a:pt x="271" y="83"/>
                      </a:lnTo>
                      <a:lnTo>
                        <a:pt x="286" y="73"/>
                      </a:lnTo>
                      <a:lnTo>
                        <a:pt x="287" y="73"/>
                      </a:lnTo>
                      <a:lnTo>
                        <a:pt x="288" y="71"/>
                      </a:lnTo>
                      <a:lnTo>
                        <a:pt x="291" y="70"/>
                      </a:lnTo>
                      <a:lnTo>
                        <a:pt x="295" y="67"/>
                      </a:lnTo>
                      <a:lnTo>
                        <a:pt x="298" y="63"/>
                      </a:lnTo>
                      <a:lnTo>
                        <a:pt x="303" y="59"/>
                      </a:lnTo>
                      <a:lnTo>
                        <a:pt x="307" y="55"/>
                      </a:lnTo>
                      <a:lnTo>
                        <a:pt x="311" y="51"/>
                      </a:lnTo>
                      <a:lnTo>
                        <a:pt x="315" y="46"/>
                      </a:lnTo>
                      <a:lnTo>
                        <a:pt x="319" y="42"/>
                      </a:lnTo>
                      <a:lnTo>
                        <a:pt x="321" y="38"/>
                      </a:lnTo>
                      <a:lnTo>
                        <a:pt x="323" y="35"/>
                      </a:lnTo>
                      <a:lnTo>
                        <a:pt x="323" y="33"/>
                      </a:lnTo>
                      <a:lnTo>
                        <a:pt x="323" y="30"/>
                      </a:lnTo>
                      <a:lnTo>
                        <a:pt x="323" y="27"/>
                      </a:lnTo>
                      <a:lnTo>
                        <a:pt x="323" y="26"/>
                      </a:lnTo>
                      <a:lnTo>
                        <a:pt x="324" y="23"/>
                      </a:lnTo>
                      <a:lnTo>
                        <a:pt x="325" y="19"/>
                      </a:lnTo>
                      <a:lnTo>
                        <a:pt x="328" y="16"/>
                      </a:lnTo>
                      <a:lnTo>
                        <a:pt x="333" y="9"/>
                      </a:lnTo>
                      <a:lnTo>
                        <a:pt x="340" y="5"/>
                      </a:lnTo>
                      <a:lnTo>
                        <a:pt x="348" y="1"/>
                      </a:lnTo>
                      <a:lnTo>
                        <a:pt x="358" y="0"/>
                      </a:lnTo>
                      <a:lnTo>
                        <a:pt x="368" y="0"/>
                      </a:lnTo>
                      <a:lnTo>
                        <a:pt x="378" y="0"/>
                      </a:lnTo>
                      <a:lnTo>
                        <a:pt x="387" y="0"/>
                      </a:lnTo>
                      <a:lnTo>
                        <a:pt x="396" y="2"/>
                      </a:lnTo>
                      <a:lnTo>
                        <a:pt x="402" y="3"/>
                      </a:lnTo>
                      <a:lnTo>
                        <a:pt x="406" y="4"/>
                      </a:lnTo>
                      <a:lnTo>
                        <a:pt x="408" y="5"/>
                      </a:lnTo>
                      <a:lnTo>
                        <a:pt x="396" y="5"/>
                      </a:lnTo>
                      <a:lnTo>
                        <a:pt x="385" y="6"/>
                      </a:lnTo>
                      <a:lnTo>
                        <a:pt x="377" y="7"/>
                      </a:lnTo>
                      <a:lnTo>
                        <a:pt x="368" y="8"/>
                      </a:lnTo>
                      <a:lnTo>
                        <a:pt x="360" y="10"/>
                      </a:lnTo>
                      <a:lnTo>
                        <a:pt x="354" y="14"/>
                      </a:lnTo>
                      <a:lnTo>
                        <a:pt x="350" y="17"/>
                      </a:lnTo>
                      <a:lnTo>
                        <a:pt x="346" y="21"/>
                      </a:lnTo>
                      <a:lnTo>
                        <a:pt x="344" y="26"/>
                      </a:lnTo>
                      <a:lnTo>
                        <a:pt x="342" y="32"/>
                      </a:lnTo>
                      <a:lnTo>
                        <a:pt x="343" y="37"/>
                      </a:lnTo>
                      <a:lnTo>
                        <a:pt x="345" y="42"/>
                      </a:lnTo>
                      <a:lnTo>
                        <a:pt x="351" y="46"/>
                      </a:lnTo>
                      <a:lnTo>
                        <a:pt x="356" y="51"/>
                      </a:lnTo>
                      <a:lnTo>
                        <a:pt x="362" y="53"/>
                      </a:lnTo>
                      <a:lnTo>
                        <a:pt x="370" y="56"/>
                      </a:lnTo>
                      <a:lnTo>
                        <a:pt x="380" y="60"/>
                      </a:lnTo>
                      <a:lnTo>
                        <a:pt x="390" y="63"/>
                      </a:lnTo>
                      <a:lnTo>
                        <a:pt x="400" y="68"/>
                      </a:lnTo>
                      <a:lnTo>
                        <a:pt x="411" y="72"/>
                      </a:lnTo>
                      <a:lnTo>
                        <a:pt x="426" y="82"/>
                      </a:lnTo>
                      <a:lnTo>
                        <a:pt x="438" y="93"/>
                      </a:lnTo>
                      <a:lnTo>
                        <a:pt x="447" y="106"/>
                      </a:lnTo>
                      <a:lnTo>
                        <a:pt x="452" y="120"/>
                      </a:lnTo>
                      <a:lnTo>
                        <a:pt x="456" y="133"/>
                      </a:lnTo>
                      <a:lnTo>
                        <a:pt x="458" y="147"/>
                      </a:lnTo>
                      <a:lnTo>
                        <a:pt x="459" y="158"/>
                      </a:lnTo>
                      <a:lnTo>
                        <a:pt x="459" y="167"/>
                      </a:lnTo>
                      <a:lnTo>
                        <a:pt x="458" y="173"/>
                      </a:lnTo>
                      <a:lnTo>
                        <a:pt x="458" y="175"/>
                      </a:lnTo>
                      <a:lnTo>
                        <a:pt x="458" y="168"/>
                      </a:lnTo>
                      <a:lnTo>
                        <a:pt x="458" y="161"/>
                      </a:lnTo>
                      <a:lnTo>
                        <a:pt x="456" y="153"/>
                      </a:lnTo>
                      <a:lnTo>
                        <a:pt x="454" y="145"/>
                      </a:lnTo>
                      <a:lnTo>
                        <a:pt x="450" y="137"/>
                      </a:lnTo>
                      <a:lnTo>
                        <a:pt x="447" y="129"/>
                      </a:lnTo>
                      <a:lnTo>
                        <a:pt x="442" y="122"/>
                      </a:lnTo>
                      <a:lnTo>
                        <a:pt x="436" y="114"/>
                      </a:lnTo>
                      <a:lnTo>
                        <a:pt x="430" y="107"/>
                      </a:lnTo>
                      <a:lnTo>
                        <a:pt x="422" y="102"/>
                      </a:lnTo>
                      <a:lnTo>
                        <a:pt x="421" y="101"/>
                      </a:lnTo>
                      <a:lnTo>
                        <a:pt x="418" y="98"/>
                      </a:lnTo>
                      <a:lnTo>
                        <a:pt x="414" y="94"/>
                      </a:lnTo>
                      <a:lnTo>
                        <a:pt x="407" y="89"/>
                      </a:lnTo>
                      <a:lnTo>
                        <a:pt x="399" y="85"/>
                      </a:lnTo>
                      <a:lnTo>
                        <a:pt x="390" y="79"/>
                      </a:lnTo>
                      <a:lnTo>
                        <a:pt x="379" y="76"/>
                      </a:lnTo>
                      <a:lnTo>
                        <a:pt x="368" y="73"/>
                      </a:lnTo>
                      <a:lnTo>
                        <a:pt x="356" y="71"/>
                      </a:lnTo>
                      <a:lnTo>
                        <a:pt x="342" y="72"/>
                      </a:lnTo>
                      <a:lnTo>
                        <a:pt x="340" y="73"/>
                      </a:lnTo>
                      <a:lnTo>
                        <a:pt x="336" y="74"/>
                      </a:lnTo>
                      <a:lnTo>
                        <a:pt x="331" y="76"/>
                      </a:lnTo>
                      <a:lnTo>
                        <a:pt x="325" y="78"/>
                      </a:lnTo>
                      <a:lnTo>
                        <a:pt x="319" y="81"/>
                      </a:lnTo>
                      <a:lnTo>
                        <a:pt x="313" y="85"/>
                      </a:lnTo>
                      <a:lnTo>
                        <a:pt x="306" y="90"/>
                      </a:lnTo>
                      <a:lnTo>
                        <a:pt x="299" y="96"/>
                      </a:lnTo>
                      <a:lnTo>
                        <a:pt x="292" y="103"/>
                      </a:lnTo>
                      <a:lnTo>
                        <a:pt x="285" y="110"/>
                      </a:lnTo>
                      <a:lnTo>
                        <a:pt x="277" y="118"/>
                      </a:lnTo>
                      <a:lnTo>
                        <a:pt x="268" y="124"/>
                      </a:lnTo>
                      <a:lnTo>
                        <a:pt x="259" y="131"/>
                      </a:lnTo>
                      <a:lnTo>
                        <a:pt x="248" y="136"/>
                      </a:lnTo>
                      <a:lnTo>
                        <a:pt x="235" y="140"/>
                      </a:lnTo>
                      <a:lnTo>
                        <a:pt x="223" y="141"/>
                      </a:lnTo>
                      <a:lnTo>
                        <a:pt x="208" y="141"/>
                      </a:lnTo>
                      <a:lnTo>
                        <a:pt x="194" y="139"/>
                      </a:lnTo>
                      <a:lnTo>
                        <a:pt x="177" y="133"/>
                      </a:lnTo>
                      <a:lnTo>
                        <a:pt x="171" y="131"/>
                      </a:lnTo>
                      <a:lnTo>
                        <a:pt x="166" y="130"/>
                      </a:lnTo>
                      <a:lnTo>
                        <a:pt x="162" y="130"/>
                      </a:lnTo>
                      <a:lnTo>
                        <a:pt x="159" y="132"/>
                      </a:lnTo>
                      <a:lnTo>
                        <a:pt x="154" y="133"/>
                      </a:lnTo>
                      <a:lnTo>
                        <a:pt x="151" y="137"/>
                      </a:lnTo>
                      <a:lnTo>
                        <a:pt x="146" y="141"/>
                      </a:lnTo>
                      <a:lnTo>
                        <a:pt x="142" y="147"/>
                      </a:lnTo>
                      <a:lnTo>
                        <a:pt x="135" y="153"/>
                      </a:lnTo>
                      <a:lnTo>
                        <a:pt x="127" y="161"/>
                      </a:lnTo>
                      <a:lnTo>
                        <a:pt x="119" y="167"/>
                      </a:lnTo>
                      <a:lnTo>
                        <a:pt x="111" y="173"/>
                      </a:lnTo>
                      <a:lnTo>
                        <a:pt x="106" y="177"/>
                      </a:lnTo>
                      <a:lnTo>
                        <a:pt x="99" y="181"/>
                      </a:lnTo>
                      <a:lnTo>
                        <a:pt x="95" y="184"/>
                      </a:lnTo>
                      <a:lnTo>
                        <a:pt x="91" y="189"/>
                      </a:lnTo>
                      <a:lnTo>
                        <a:pt x="89" y="193"/>
                      </a:lnTo>
                      <a:lnTo>
                        <a:pt x="86" y="199"/>
                      </a:lnTo>
                      <a:lnTo>
                        <a:pt x="85" y="206"/>
                      </a:lnTo>
                      <a:lnTo>
                        <a:pt x="85" y="215"/>
                      </a:lnTo>
                      <a:lnTo>
                        <a:pt x="86" y="224"/>
                      </a:lnTo>
                      <a:lnTo>
                        <a:pt x="91" y="231"/>
                      </a:lnTo>
                      <a:lnTo>
                        <a:pt x="98" y="238"/>
                      </a:lnTo>
                      <a:lnTo>
                        <a:pt x="106" y="244"/>
                      </a:lnTo>
                      <a:lnTo>
                        <a:pt x="114" y="249"/>
                      </a:lnTo>
                      <a:lnTo>
                        <a:pt x="123" y="255"/>
                      </a:lnTo>
                      <a:lnTo>
                        <a:pt x="131" y="258"/>
                      </a:lnTo>
                      <a:lnTo>
                        <a:pt x="137" y="261"/>
                      </a:lnTo>
                      <a:lnTo>
                        <a:pt x="142" y="263"/>
                      </a:lnTo>
                      <a:lnTo>
                        <a:pt x="143" y="264"/>
                      </a:lnTo>
                      <a:lnTo>
                        <a:pt x="135" y="264"/>
                      </a:lnTo>
                      <a:lnTo>
                        <a:pt x="126" y="264"/>
                      </a:lnTo>
                      <a:lnTo>
                        <a:pt x="118" y="262"/>
                      </a:lnTo>
                      <a:lnTo>
                        <a:pt x="110" y="261"/>
                      </a:lnTo>
                      <a:lnTo>
                        <a:pt x="102" y="259"/>
                      </a:lnTo>
                      <a:lnTo>
                        <a:pt x="94" y="256"/>
                      </a:lnTo>
                      <a:lnTo>
                        <a:pt x="87" y="253"/>
                      </a:lnTo>
                      <a:lnTo>
                        <a:pt x="80" y="249"/>
                      </a:lnTo>
                      <a:lnTo>
                        <a:pt x="74" y="244"/>
                      </a:lnTo>
                      <a:lnTo>
                        <a:pt x="69" y="238"/>
                      </a:lnTo>
                      <a:lnTo>
                        <a:pt x="65" y="235"/>
                      </a:lnTo>
                      <a:lnTo>
                        <a:pt x="64" y="230"/>
                      </a:lnTo>
                      <a:lnTo>
                        <a:pt x="63" y="226"/>
                      </a:lnTo>
                      <a:lnTo>
                        <a:pt x="62" y="221"/>
                      </a:lnTo>
                      <a:lnTo>
                        <a:pt x="61" y="216"/>
                      </a:lnTo>
                      <a:lnTo>
                        <a:pt x="60" y="211"/>
                      </a:lnTo>
                      <a:lnTo>
                        <a:pt x="60" y="207"/>
                      </a:lnTo>
                      <a:lnTo>
                        <a:pt x="58" y="202"/>
                      </a:lnTo>
                      <a:lnTo>
                        <a:pt x="56" y="198"/>
                      </a:lnTo>
                      <a:lnTo>
                        <a:pt x="54" y="195"/>
                      </a:lnTo>
                      <a:lnTo>
                        <a:pt x="50" y="192"/>
                      </a:lnTo>
                      <a:lnTo>
                        <a:pt x="45" y="188"/>
                      </a:lnTo>
                      <a:lnTo>
                        <a:pt x="42" y="186"/>
                      </a:lnTo>
                      <a:lnTo>
                        <a:pt x="37" y="184"/>
                      </a:lnTo>
                      <a:lnTo>
                        <a:pt x="34" y="181"/>
                      </a:lnTo>
                      <a:lnTo>
                        <a:pt x="29" y="178"/>
                      </a:lnTo>
                      <a:lnTo>
                        <a:pt x="26" y="176"/>
                      </a:lnTo>
                      <a:lnTo>
                        <a:pt x="22" y="173"/>
                      </a:lnTo>
                      <a:lnTo>
                        <a:pt x="18" y="170"/>
                      </a:lnTo>
                      <a:lnTo>
                        <a:pt x="15" y="165"/>
                      </a:lnTo>
                      <a:lnTo>
                        <a:pt x="13" y="162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6" y="149"/>
                      </a:lnTo>
                      <a:lnTo>
                        <a:pt x="3" y="144"/>
                      </a:lnTo>
                      <a:lnTo>
                        <a:pt x="2" y="141"/>
                      </a:lnTo>
                      <a:lnTo>
                        <a:pt x="1" y="137"/>
                      </a:lnTo>
                      <a:lnTo>
                        <a:pt x="0" y="133"/>
                      </a:lnTo>
                      <a:lnTo>
                        <a:pt x="0" y="130"/>
                      </a:lnTo>
                      <a:lnTo>
                        <a:pt x="0" y="132"/>
                      </a:lnTo>
                      <a:lnTo>
                        <a:pt x="3" y="137"/>
                      </a:lnTo>
                      <a:lnTo>
                        <a:pt x="7" y="143"/>
                      </a:lnTo>
                      <a:lnTo>
                        <a:pt x="12" y="151"/>
                      </a:lnTo>
                      <a:lnTo>
                        <a:pt x="19" y="158"/>
                      </a:lnTo>
                      <a:lnTo>
                        <a:pt x="27" y="167"/>
                      </a:lnTo>
                      <a:lnTo>
                        <a:pt x="37" y="173"/>
                      </a:lnTo>
                      <a:lnTo>
                        <a:pt x="48" y="176"/>
                      </a:lnTo>
                      <a:lnTo>
                        <a:pt x="61" y="176"/>
                      </a:lnTo>
                      <a:lnTo>
                        <a:pt x="75" y="172"/>
                      </a:lnTo>
                      <a:lnTo>
                        <a:pt x="89" y="166"/>
                      </a:lnTo>
                      <a:lnTo>
                        <a:pt x="99" y="160"/>
                      </a:lnTo>
                      <a:lnTo>
                        <a:pt x="107" y="154"/>
                      </a:lnTo>
                      <a:lnTo>
                        <a:pt x="113" y="148"/>
                      </a:lnTo>
                      <a:lnTo>
                        <a:pt x="117" y="141"/>
                      </a:lnTo>
                      <a:lnTo>
                        <a:pt x="121" y="135"/>
                      </a:lnTo>
                      <a:lnTo>
                        <a:pt x="123" y="128"/>
                      </a:lnTo>
                      <a:lnTo>
                        <a:pt x="126" y="120"/>
                      </a:lnTo>
                      <a:lnTo>
                        <a:pt x="127" y="112"/>
                      </a:lnTo>
                      <a:lnTo>
                        <a:pt x="129" y="102"/>
                      </a:lnTo>
                      <a:lnTo>
                        <a:pt x="131" y="92"/>
                      </a:lnTo>
                      <a:lnTo>
                        <a:pt x="134" y="82"/>
                      </a:lnTo>
                      <a:lnTo>
                        <a:pt x="137" y="72"/>
                      </a:lnTo>
                      <a:lnTo>
                        <a:pt x="142" y="62"/>
                      </a:lnTo>
                      <a:lnTo>
                        <a:pt x="146" y="53"/>
                      </a:lnTo>
                      <a:lnTo>
                        <a:pt x="152" y="45"/>
                      </a:lnTo>
                      <a:lnTo>
                        <a:pt x="158" y="39"/>
                      </a:lnTo>
                      <a:lnTo>
                        <a:pt x="165" y="34"/>
                      </a:lnTo>
                      <a:lnTo>
                        <a:pt x="174" y="31"/>
                      </a:lnTo>
                      <a:lnTo>
                        <a:pt x="184" y="28"/>
                      </a:lnTo>
                      <a:lnTo>
                        <a:pt x="183" y="29"/>
                      </a:lnTo>
                      <a:lnTo>
                        <a:pt x="181" y="33"/>
                      </a:lnTo>
                      <a:lnTo>
                        <a:pt x="178" y="36"/>
                      </a:lnTo>
                      <a:lnTo>
                        <a:pt x="175" y="42"/>
                      </a:lnTo>
                      <a:lnTo>
                        <a:pt x="171" y="49"/>
                      </a:lnTo>
                      <a:lnTo>
                        <a:pt x="170" y="56"/>
                      </a:lnTo>
                      <a:lnTo>
                        <a:pt x="168" y="64"/>
                      </a:lnTo>
                      <a:lnTo>
                        <a:pt x="168" y="72"/>
                      </a:lnTo>
                      <a:lnTo>
                        <a:pt x="170" y="80"/>
                      </a:lnTo>
                      <a:lnTo>
                        <a:pt x="174" y="8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2" name="Freeform 884"/>
                <p:cNvSpPr>
                  <a:spLocks noChangeAspect="1"/>
                </p:cNvSpPr>
                <p:nvPr/>
              </p:nvSpPr>
              <p:spPr bwMode="auto">
                <a:xfrm>
                  <a:off x="825" y="1965"/>
                  <a:ext cx="345" cy="225"/>
                </a:xfrm>
                <a:custGeom>
                  <a:avLst/>
                  <a:gdLst>
                    <a:gd name="T0" fmla="*/ 51 w 345"/>
                    <a:gd name="T1" fmla="*/ 218 h 225"/>
                    <a:gd name="T2" fmla="*/ 37 w 345"/>
                    <a:gd name="T3" fmla="*/ 198 h 225"/>
                    <a:gd name="T4" fmla="*/ 34 w 345"/>
                    <a:gd name="T5" fmla="*/ 184 h 225"/>
                    <a:gd name="T6" fmla="*/ 41 w 345"/>
                    <a:gd name="T7" fmla="*/ 165 h 225"/>
                    <a:gd name="T8" fmla="*/ 54 w 345"/>
                    <a:gd name="T9" fmla="*/ 151 h 225"/>
                    <a:gd name="T10" fmla="*/ 66 w 345"/>
                    <a:gd name="T11" fmla="*/ 144 h 225"/>
                    <a:gd name="T12" fmla="*/ 84 w 345"/>
                    <a:gd name="T13" fmla="*/ 128 h 225"/>
                    <a:gd name="T14" fmla="*/ 102 w 345"/>
                    <a:gd name="T15" fmla="*/ 110 h 225"/>
                    <a:gd name="T16" fmla="*/ 115 w 345"/>
                    <a:gd name="T17" fmla="*/ 100 h 225"/>
                    <a:gd name="T18" fmla="*/ 140 w 345"/>
                    <a:gd name="T19" fmla="*/ 101 h 225"/>
                    <a:gd name="T20" fmla="*/ 167 w 345"/>
                    <a:gd name="T21" fmla="*/ 110 h 225"/>
                    <a:gd name="T22" fmla="*/ 190 w 345"/>
                    <a:gd name="T23" fmla="*/ 110 h 225"/>
                    <a:gd name="T24" fmla="*/ 222 w 345"/>
                    <a:gd name="T25" fmla="*/ 91 h 225"/>
                    <a:gd name="T26" fmla="*/ 241 w 345"/>
                    <a:gd name="T27" fmla="*/ 72 h 225"/>
                    <a:gd name="T28" fmla="*/ 267 w 345"/>
                    <a:gd name="T29" fmla="*/ 52 h 225"/>
                    <a:gd name="T30" fmla="*/ 298 w 345"/>
                    <a:gd name="T31" fmla="*/ 37 h 225"/>
                    <a:gd name="T32" fmla="*/ 314 w 345"/>
                    <a:gd name="T33" fmla="*/ 36 h 225"/>
                    <a:gd name="T34" fmla="*/ 333 w 345"/>
                    <a:gd name="T35" fmla="*/ 42 h 225"/>
                    <a:gd name="T36" fmla="*/ 344 w 345"/>
                    <a:gd name="T37" fmla="*/ 47 h 225"/>
                    <a:gd name="T38" fmla="*/ 338 w 345"/>
                    <a:gd name="T39" fmla="*/ 46 h 225"/>
                    <a:gd name="T40" fmla="*/ 311 w 345"/>
                    <a:gd name="T41" fmla="*/ 38 h 225"/>
                    <a:gd name="T42" fmla="*/ 293 w 345"/>
                    <a:gd name="T43" fmla="*/ 18 h 225"/>
                    <a:gd name="T44" fmla="*/ 295 w 345"/>
                    <a:gd name="T45" fmla="*/ 4 h 225"/>
                    <a:gd name="T46" fmla="*/ 296 w 345"/>
                    <a:gd name="T47" fmla="*/ 0 h 225"/>
                    <a:gd name="T48" fmla="*/ 297 w 345"/>
                    <a:gd name="T49" fmla="*/ 0 h 225"/>
                    <a:gd name="T50" fmla="*/ 292 w 345"/>
                    <a:gd name="T51" fmla="*/ 10 h 225"/>
                    <a:gd name="T52" fmla="*/ 284 w 345"/>
                    <a:gd name="T53" fmla="*/ 27 h 225"/>
                    <a:gd name="T54" fmla="*/ 273 w 345"/>
                    <a:gd name="T55" fmla="*/ 37 h 225"/>
                    <a:gd name="T56" fmla="*/ 248 w 345"/>
                    <a:gd name="T57" fmla="*/ 59 h 225"/>
                    <a:gd name="T58" fmla="*/ 222 w 345"/>
                    <a:gd name="T59" fmla="*/ 79 h 225"/>
                    <a:gd name="T60" fmla="*/ 209 w 345"/>
                    <a:gd name="T61" fmla="*/ 84 h 225"/>
                    <a:gd name="T62" fmla="*/ 190 w 345"/>
                    <a:gd name="T63" fmla="*/ 93 h 225"/>
                    <a:gd name="T64" fmla="*/ 159 w 345"/>
                    <a:gd name="T65" fmla="*/ 90 h 225"/>
                    <a:gd name="T66" fmla="*/ 138 w 345"/>
                    <a:gd name="T67" fmla="*/ 82 h 225"/>
                    <a:gd name="T68" fmla="*/ 124 w 345"/>
                    <a:gd name="T69" fmla="*/ 72 h 225"/>
                    <a:gd name="T70" fmla="*/ 116 w 345"/>
                    <a:gd name="T71" fmla="*/ 60 h 225"/>
                    <a:gd name="T72" fmla="*/ 109 w 345"/>
                    <a:gd name="T73" fmla="*/ 66 h 225"/>
                    <a:gd name="T74" fmla="*/ 101 w 345"/>
                    <a:gd name="T75" fmla="*/ 80 h 225"/>
                    <a:gd name="T76" fmla="*/ 96 w 345"/>
                    <a:gd name="T77" fmla="*/ 91 h 225"/>
                    <a:gd name="T78" fmla="*/ 87 w 345"/>
                    <a:gd name="T79" fmla="*/ 111 h 225"/>
                    <a:gd name="T80" fmla="*/ 72 w 345"/>
                    <a:gd name="T81" fmla="*/ 130 h 225"/>
                    <a:gd name="T82" fmla="*/ 60 w 345"/>
                    <a:gd name="T83" fmla="*/ 140 h 225"/>
                    <a:gd name="T84" fmla="*/ 35 w 345"/>
                    <a:gd name="T85" fmla="*/ 155 h 225"/>
                    <a:gd name="T86" fmla="*/ 0 w 345"/>
                    <a:gd name="T87" fmla="*/ 155 h 225"/>
                    <a:gd name="T88" fmla="*/ 2 w 345"/>
                    <a:gd name="T89" fmla="*/ 155 h 225"/>
                    <a:gd name="T90" fmla="*/ 11 w 345"/>
                    <a:gd name="T91" fmla="*/ 161 h 225"/>
                    <a:gd name="T92" fmla="*/ 18 w 345"/>
                    <a:gd name="T93" fmla="*/ 173 h 225"/>
                    <a:gd name="T94" fmla="*/ 24 w 345"/>
                    <a:gd name="T95" fmla="*/ 191 h 225"/>
                    <a:gd name="T96" fmla="*/ 27 w 345"/>
                    <a:gd name="T97" fmla="*/ 204 h 225"/>
                    <a:gd name="T98" fmla="*/ 32 w 345"/>
                    <a:gd name="T99" fmla="*/ 212 h 225"/>
                    <a:gd name="T100" fmla="*/ 45 w 345"/>
                    <a:gd name="T101" fmla="*/ 220 h 225"/>
                    <a:gd name="T102" fmla="*/ 55 w 345"/>
                    <a:gd name="T103" fmla="*/ 224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45"/>
                    <a:gd name="T157" fmla="*/ 0 h 225"/>
                    <a:gd name="T158" fmla="*/ 345 w 345"/>
                    <a:gd name="T159" fmla="*/ 225 h 22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45" h="225">
                      <a:moveTo>
                        <a:pt x="56" y="224"/>
                      </a:moveTo>
                      <a:lnTo>
                        <a:pt x="55" y="223"/>
                      </a:lnTo>
                      <a:lnTo>
                        <a:pt x="54" y="221"/>
                      </a:lnTo>
                      <a:lnTo>
                        <a:pt x="51" y="218"/>
                      </a:lnTo>
                      <a:lnTo>
                        <a:pt x="47" y="214"/>
                      </a:lnTo>
                      <a:lnTo>
                        <a:pt x="44" y="209"/>
                      </a:lnTo>
                      <a:lnTo>
                        <a:pt x="40" y="204"/>
                      </a:lnTo>
                      <a:lnTo>
                        <a:pt x="37" y="198"/>
                      </a:lnTo>
                      <a:lnTo>
                        <a:pt x="35" y="194"/>
                      </a:lnTo>
                      <a:lnTo>
                        <a:pt x="34" y="188"/>
                      </a:lnTo>
                      <a:lnTo>
                        <a:pt x="34" y="184"/>
                      </a:lnTo>
                      <a:lnTo>
                        <a:pt x="36" y="179"/>
                      </a:lnTo>
                      <a:lnTo>
                        <a:pt x="37" y="174"/>
                      </a:lnTo>
                      <a:lnTo>
                        <a:pt x="39" y="170"/>
                      </a:lnTo>
                      <a:lnTo>
                        <a:pt x="41" y="165"/>
                      </a:lnTo>
                      <a:lnTo>
                        <a:pt x="45" y="161"/>
                      </a:lnTo>
                      <a:lnTo>
                        <a:pt x="47" y="157"/>
                      </a:lnTo>
                      <a:lnTo>
                        <a:pt x="51" y="153"/>
                      </a:lnTo>
                      <a:lnTo>
                        <a:pt x="54" y="151"/>
                      </a:lnTo>
                      <a:lnTo>
                        <a:pt x="58" y="148"/>
                      </a:lnTo>
                      <a:lnTo>
                        <a:pt x="62" y="147"/>
                      </a:lnTo>
                      <a:lnTo>
                        <a:pt x="66" y="144"/>
                      </a:lnTo>
                      <a:lnTo>
                        <a:pt x="71" y="141"/>
                      </a:lnTo>
                      <a:lnTo>
                        <a:pt x="75" y="137"/>
                      </a:lnTo>
                      <a:lnTo>
                        <a:pt x="80" y="133"/>
                      </a:lnTo>
                      <a:lnTo>
                        <a:pt x="84" y="128"/>
                      </a:lnTo>
                      <a:lnTo>
                        <a:pt x="90" y="124"/>
                      </a:lnTo>
                      <a:lnTo>
                        <a:pt x="93" y="118"/>
                      </a:lnTo>
                      <a:lnTo>
                        <a:pt x="99" y="114"/>
                      </a:lnTo>
                      <a:lnTo>
                        <a:pt x="102" y="110"/>
                      </a:lnTo>
                      <a:lnTo>
                        <a:pt x="106" y="106"/>
                      </a:lnTo>
                      <a:lnTo>
                        <a:pt x="109" y="102"/>
                      </a:lnTo>
                      <a:lnTo>
                        <a:pt x="115" y="100"/>
                      </a:lnTo>
                      <a:lnTo>
                        <a:pt x="120" y="99"/>
                      </a:lnTo>
                      <a:lnTo>
                        <a:pt x="126" y="98"/>
                      </a:lnTo>
                      <a:lnTo>
                        <a:pt x="133" y="99"/>
                      </a:lnTo>
                      <a:lnTo>
                        <a:pt x="140" y="101"/>
                      </a:lnTo>
                      <a:lnTo>
                        <a:pt x="147" y="102"/>
                      </a:lnTo>
                      <a:lnTo>
                        <a:pt x="154" y="105"/>
                      </a:lnTo>
                      <a:lnTo>
                        <a:pt x="161" y="107"/>
                      </a:lnTo>
                      <a:lnTo>
                        <a:pt x="167" y="110"/>
                      </a:lnTo>
                      <a:lnTo>
                        <a:pt x="174" y="113"/>
                      </a:lnTo>
                      <a:lnTo>
                        <a:pt x="181" y="113"/>
                      </a:lnTo>
                      <a:lnTo>
                        <a:pt x="190" y="110"/>
                      </a:lnTo>
                      <a:lnTo>
                        <a:pt x="199" y="107"/>
                      </a:lnTo>
                      <a:lnTo>
                        <a:pt x="207" y="102"/>
                      </a:lnTo>
                      <a:lnTo>
                        <a:pt x="215" y="97"/>
                      </a:lnTo>
                      <a:lnTo>
                        <a:pt x="222" y="91"/>
                      </a:lnTo>
                      <a:lnTo>
                        <a:pt x="230" y="85"/>
                      </a:lnTo>
                      <a:lnTo>
                        <a:pt x="235" y="79"/>
                      </a:lnTo>
                      <a:lnTo>
                        <a:pt x="241" y="72"/>
                      </a:lnTo>
                      <a:lnTo>
                        <a:pt x="246" y="67"/>
                      </a:lnTo>
                      <a:lnTo>
                        <a:pt x="253" y="62"/>
                      </a:lnTo>
                      <a:lnTo>
                        <a:pt x="260" y="56"/>
                      </a:lnTo>
                      <a:lnTo>
                        <a:pt x="267" y="52"/>
                      </a:lnTo>
                      <a:lnTo>
                        <a:pt x="275" y="47"/>
                      </a:lnTo>
                      <a:lnTo>
                        <a:pt x="284" y="43"/>
                      </a:lnTo>
                      <a:lnTo>
                        <a:pt x="291" y="39"/>
                      </a:lnTo>
                      <a:lnTo>
                        <a:pt x="298" y="37"/>
                      </a:lnTo>
                      <a:lnTo>
                        <a:pt x="304" y="35"/>
                      </a:lnTo>
                      <a:lnTo>
                        <a:pt x="309" y="35"/>
                      </a:lnTo>
                      <a:lnTo>
                        <a:pt x="314" y="36"/>
                      </a:lnTo>
                      <a:lnTo>
                        <a:pt x="318" y="37"/>
                      </a:lnTo>
                      <a:lnTo>
                        <a:pt x="324" y="38"/>
                      </a:lnTo>
                      <a:lnTo>
                        <a:pt x="327" y="40"/>
                      </a:lnTo>
                      <a:lnTo>
                        <a:pt x="333" y="42"/>
                      </a:lnTo>
                      <a:lnTo>
                        <a:pt x="335" y="44"/>
                      </a:lnTo>
                      <a:lnTo>
                        <a:pt x="339" y="44"/>
                      </a:lnTo>
                      <a:lnTo>
                        <a:pt x="342" y="46"/>
                      </a:lnTo>
                      <a:lnTo>
                        <a:pt x="344" y="47"/>
                      </a:lnTo>
                      <a:lnTo>
                        <a:pt x="343" y="47"/>
                      </a:lnTo>
                      <a:lnTo>
                        <a:pt x="338" y="46"/>
                      </a:lnTo>
                      <a:lnTo>
                        <a:pt x="333" y="45"/>
                      </a:lnTo>
                      <a:lnTo>
                        <a:pt x="326" y="44"/>
                      </a:lnTo>
                      <a:lnTo>
                        <a:pt x="318" y="42"/>
                      </a:lnTo>
                      <a:lnTo>
                        <a:pt x="311" y="38"/>
                      </a:lnTo>
                      <a:lnTo>
                        <a:pt x="304" y="35"/>
                      </a:lnTo>
                      <a:lnTo>
                        <a:pt x="298" y="30"/>
                      </a:lnTo>
                      <a:lnTo>
                        <a:pt x="295" y="25"/>
                      </a:lnTo>
                      <a:lnTo>
                        <a:pt x="293" y="18"/>
                      </a:lnTo>
                      <a:lnTo>
                        <a:pt x="293" y="12"/>
                      </a:lnTo>
                      <a:lnTo>
                        <a:pt x="294" y="8"/>
                      </a:lnTo>
                      <a:lnTo>
                        <a:pt x="295" y="4"/>
                      </a:lnTo>
                      <a:lnTo>
                        <a:pt x="295" y="1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7" y="0"/>
                      </a:lnTo>
                      <a:lnTo>
                        <a:pt x="296" y="1"/>
                      </a:lnTo>
                      <a:lnTo>
                        <a:pt x="295" y="3"/>
                      </a:lnTo>
                      <a:lnTo>
                        <a:pt x="295" y="7"/>
                      </a:lnTo>
                      <a:lnTo>
                        <a:pt x="292" y="10"/>
                      </a:lnTo>
                      <a:lnTo>
                        <a:pt x="291" y="15"/>
                      </a:lnTo>
                      <a:lnTo>
                        <a:pt x="289" y="18"/>
                      </a:lnTo>
                      <a:lnTo>
                        <a:pt x="287" y="24"/>
                      </a:lnTo>
                      <a:lnTo>
                        <a:pt x="284" y="27"/>
                      </a:lnTo>
                      <a:lnTo>
                        <a:pt x="280" y="32"/>
                      </a:lnTo>
                      <a:lnTo>
                        <a:pt x="278" y="35"/>
                      </a:lnTo>
                      <a:lnTo>
                        <a:pt x="273" y="37"/>
                      </a:lnTo>
                      <a:lnTo>
                        <a:pt x="268" y="42"/>
                      </a:lnTo>
                      <a:lnTo>
                        <a:pt x="262" y="47"/>
                      </a:lnTo>
                      <a:lnTo>
                        <a:pt x="255" y="53"/>
                      </a:lnTo>
                      <a:lnTo>
                        <a:pt x="248" y="59"/>
                      </a:lnTo>
                      <a:lnTo>
                        <a:pt x="241" y="65"/>
                      </a:lnTo>
                      <a:lnTo>
                        <a:pt x="234" y="71"/>
                      </a:lnTo>
                      <a:lnTo>
                        <a:pt x="227" y="76"/>
                      </a:lnTo>
                      <a:lnTo>
                        <a:pt x="222" y="79"/>
                      </a:lnTo>
                      <a:lnTo>
                        <a:pt x="218" y="81"/>
                      </a:lnTo>
                      <a:lnTo>
                        <a:pt x="214" y="82"/>
                      </a:lnTo>
                      <a:lnTo>
                        <a:pt x="209" y="84"/>
                      </a:lnTo>
                      <a:lnTo>
                        <a:pt x="206" y="87"/>
                      </a:lnTo>
                      <a:lnTo>
                        <a:pt x="201" y="89"/>
                      </a:lnTo>
                      <a:lnTo>
                        <a:pt x="195" y="91"/>
                      </a:lnTo>
                      <a:lnTo>
                        <a:pt x="190" y="93"/>
                      </a:lnTo>
                      <a:lnTo>
                        <a:pt x="182" y="94"/>
                      </a:lnTo>
                      <a:lnTo>
                        <a:pt x="175" y="95"/>
                      </a:lnTo>
                      <a:lnTo>
                        <a:pt x="167" y="93"/>
                      </a:lnTo>
                      <a:lnTo>
                        <a:pt x="159" y="90"/>
                      </a:lnTo>
                      <a:lnTo>
                        <a:pt x="151" y="87"/>
                      </a:lnTo>
                      <a:lnTo>
                        <a:pt x="144" y="85"/>
                      </a:lnTo>
                      <a:lnTo>
                        <a:pt x="138" y="82"/>
                      </a:lnTo>
                      <a:lnTo>
                        <a:pt x="134" y="80"/>
                      </a:lnTo>
                      <a:lnTo>
                        <a:pt x="130" y="79"/>
                      </a:lnTo>
                      <a:lnTo>
                        <a:pt x="126" y="76"/>
                      </a:lnTo>
                      <a:lnTo>
                        <a:pt x="124" y="72"/>
                      </a:lnTo>
                      <a:lnTo>
                        <a:pt x="121" y="70"/>
                      </a:lnTo>
                      <a:lnTo>
                        <a:pt x="118" y="65"/>
                      </a:lnTo>
                      <a:lnTo>
                        <a:pt x="116" y="60"/>
                      </a:lnTo>
                      <a:lnTo>
                        <a:pt x="114" y="62"/>
                      </a:lnTo>
                      <a:lnTo>
                        <a:pt x="113" y="63"/>
                      </a:lnTo>
                      <a:lnTo>
                        <a:pt x="109" y="66"/>
                      </a:lnTo>
                      <a:lnTo>
                        <a:pt x="108" y="70"/>
                      </a:lnTo>
                      <a:lnTo>
                        <a:pt x="105" y="72"/>
                      </a:lnTo>
                      <a:lnTo>
                        <a:pt x="103" y="76"/>
                      </a:lnTo>
                      <a:lnTo>
                        <a:pt x="101" y="80"/>
                      </a:lnTo>
                      <a:lnTo>
                        <a:pt x="99" y="84"/>
                      </a:lnTo>
                      <a:lnTo>
                        <a:pt x="98" y="88"/>
                      </a:lnTo>
                      <a:lnTo>
                        <a:pt x="96" y="91"/>
                      </a:lnTo>
                      <a:lnTo>
                        <a:pt x="95" y="96"/>
                      </a:lnTo>
                      <a:lnTo>
                        <a:pt x="92" y="101"/>
                      </a:lnTo>
                      <a:lnTo>
                        <a:pt x="90" y="106"/>
                      </a:lnTo>
                      <a:lnTo>
                        <a:pt x="87" y="111"/>
                      </a:lnTo>
                      <a:lnTo>
                        <a:pt x="83" y="116"/>
                      </a:lnTo>
                      <a:lnTo>
                        <a:pt x="80" y="121"/>
                      </a:lnTo>
                      <a:lnTo>
                        <a:pt x="76" y="125"/>
                      </a:lnTo>
                      <a:lnTo>
                        <a:pt x="72" y="130"/>
                      </a:lnTo>
                      <a:lnTo>
                        <a:pt x="69" y="133"/>
                      </a:lnTo>
                      <a:lnTo>
                        <a:pt x="64" y="136"/>
                      </a:lnTo>
                      <a:lnTo>
                        <a:pt x="60" y="140"/>
                      </a:lnTo>
                      <a:lnTo>
                        <a:pt x="54" y="144"/>
                      </a:lnTo>
                      <a:lnTo>
                        <a:pt x="49" y="148"/>
                      </a:lnTo>
                      <a:lnTo>
                        <a:pt x="42" y="152"/>
                      </a:lnTo>
                      <a:lnTo>
                        <a:pt x="35" y="155"/>
                      </a:lnTo>
                      <a:lnTo>
                        <a:pt x="27" y="158"/>
                      </a:lnTo>
                      <a:lnTo>
                        <a:pt x="18" y="158"/>
                      </a:lnTo>
                      <a:lnTo>
                        <a:pt x="9" y="158"/>
                      </a:lnTo>
                      <a:lnTo>
                        <a:pt x="0" y="155"/>
                      </a:lnTo>
                      <a:lnTo>
                        <a:pt x="1" y="155"/>
                      </a:lnTo>
                      <a:lnTo>
                        <a:pt x="2" y="155"/>
                      </a:lnTo>
                      <a:lnTo>
                        <a:pt x="4" y="156"/>
                      </a:lnTo>
                      <a:lnTo>
                        <a:pt x="7" y="158"/>
                      </a:lnTo>
                      <a:lnTo>
                        <a:pt x="9" y="159"/>
                      </a:lnTo>
                      <a:lnTo>
                        <a:pt x="11" y="161"/>
                      </a:lnTo>
                      <a:lnTo>
                        <a:pt x="14" y="164"/>
                      </a:lnTo>
                      <a:lnTo>
                        <a:pt x="17" y="169"/>
                      </a:lnTo>
                      <a:lnTo>
                        <a:pt x="18" y="173"/>
                      </a:lnTo>
                      <a:lnTo>
                        <a:pt x="21" y="179"/>
                      </a:lnTo>
                      <a:lnTo>
                        <a:pt x="23" y="184"/>
                      </a:lnTo>
                      <a:lnTo>
                        <a:pt x="24" y="188"/>
                      </a:lnTo>
                      <a:lnTo>
                        <a:pt x="24" y="191"/>
                      </a:lnTo>
                      <a:lnTo>
                        <a:pt x="25" y="195"/>
                      </a:lnTo>
                      <a:lnTo>
                        <a:pt x="26" y="198"/>
                      </a:lnTo>
                      <a:lnTo>
                        <a:pt x="26" y="201"/>
                      </a:lnTo>
                      <a:lnTo>
                        <a:pt x="27" y="204"/>
                      </a:lnTo>
                      <a:lnTo>
                        <a:pt x="27" y="206"/>
                      </a:lnTo>
                      <a:lnTo>
                        <a:pt x="29" y="209"/>
                      </a:lnTo>
                      <a:lnTo>
                        <a:pt x="32" y="212"/>
                      </a:lnTo>
                      <a:lnTo>
                        <a:pt x="35" y="215"/>
                      </a:lnTo>
                      <a:lnTo>
                        <a:pt x="38" y="216"/>
                      </a:lnTo>
                      <a:lnTo>
                        <a:pt x="41" y="218"/>
                      </a:lnTo>
                      <a:lnTo>
                        <a:pt x="45" y="220"/>
                      </a:lnTo>
                      <a:lnTo>
                        <a:pt x="48" y="221"/>
                      </a:lnTo>
                      <a:lnTo>
                        <a:pt x="52" y="222"/>
                      </a:lnTo>
                      <a:lnTo>
                        <a:pt x="54" y="223"/>
                      </a:lnTo>
                      <a:lnTo>
                        <a:pt x="55" y="224"/>
                      </a:lnTo>
                      <a:lnTo>
                        <a:pt x="56" y="22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3" name="Freeform 885"/>
                <p:cNvSpPr>
                  <a:spLocks noChangeAspect="1"/>
                </p:cNvSpPr>
                <p:nvPr/>
              </p:nvSpPr>
              <p:spPr bwMode="auto">
                <a:xfrm>
                  <a:off x="1119" y="2026"/>
                  <a:ext cx="37" cy="17"/>
                </a:xfrm>
                <a:custGeom>
                  <a:avLst/>
                  <a:gdLst>
                    <a:gd name="T0" fmla="*/ 36 w 37"/>
                    <a:gd name="T1" fmla="*/ 6 h 17"/>
                    <a:gd name="T2" fmla="*/ 30 w 37"/>
                    <a:gd name="T3" fmla="*/ 3 h 17"/>
                    <a:gd name="T4" fmla="*/ 25 w 37"/>
                    <a:gd name="T5" fmla="*/ 1 h 17"/>
                    <a:gd name="T6" fmla="*/ 19 w 37"/>
                    <a:gd name="T7" fmla="*/ 0 h 17"/>
                    <a:gd name="T8" fmla="*/ 14 w 37"/>
                    <a:gd name="T9" fmla="*/ 1 h 17"/>
                    <a:gd name="T10" fmla="*/ 10 w 37"/>
                    <a:gd name="T11" fmla="*/ 2 h 17"/>
                    <a:gd name="T12" fmla="*/ 6 w 37"/>
                    <a:gd name="T13" fmla="*/ 3 h 17"/>
                    <a:gd name="T14" fmla="*/ 2 w 37"/>
                    <a:gd name="T15" fmla="*/ 5 h 17"/>
                    <a:gd name="T16" fmla="*/ 0 w 37"/>
                    <a:gd name="T17" fmla="*/ 6 h 17"/>
                    <a:gd name="T18" fmla="*/ 0 w 37"/>
                    <a:gd name="T19" fmla="*/ 8 h 17"/>
                    <a:gd name="T20" fmla="*/ 0 w 37"/>
                    <a:gd name="T21" fmla="*/ 9 h 17"/>
                    <a:gd name="T22" fmla="*/ 0 w 37"/>
                    <a:gd name="T23" fmla="*/ 9 h 17"/>
                    <a:gd name="T24" fmla="*/ 9 w 37"/>
                    <a:gd name="T25" fmla="*/ 12 h 17"/>
                    <a:gd name="T26" fmla="*/ 15 w 37"/>
                    <a:gd name="T27" fmla="*/ 14 h 17"/>
                    <a:gd name="T28" fmla="*/ 19 w 37"/>
                    <a:gd name="T29" fmla="*/ 16 h 17"/>
                    <a:gd name="T30" fmla="*/ 22 w 37"/>
                    <a:gd name="T31" fmla="*/ 14 h 17"/>
                    <a:gd name="T32" fmla="*/ 25 w 37"/>
                    <a:gd name="T33" fmla="*/ 13 h 17"/>
                    <a:gd name="T34" fmla="*/ 27 w 37"/>
                    <a:gd name="T35" fmla="*/ 12 h 17"/>
                    <a:gd name="T36" fmla="*/ 28 w 37"/>
                    <a:gd name="T37" fmla="*/ 10 h 17"/>
                    <a:gd name="T38" fmla="*/ 30 w 37"/>
                    <a:gd name="T39" fmla="*/ 8 h 17"/>
                    <a:gd name="T40" fmla="*/ 33 w 37"/>
                    <a:gd name="T41" fmla="*/ 7 h 17"/>
                    <a:gd name="T42" fmla="*/ 36 w 37"/>
                    <a:gd name="T43" fmla="*/ 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"/>
                    <a:gd name="T67" fmla="*/ 0 h 17"/>
                    <a:gd name="T68" fmla="*/ 37 w 3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" h="17">
                      <a:moveTo>
                        <a:pt x="36" y="6"/>
                      </a:moveTo>
                      <a:lnTo>
                        <a:pt x="30" y="3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9" y="12"/>
                      </a:lnTo>
                      <a:lnTo>
                        <a:pt x="15" y="14"/>
                      </a:lnTo>
                      <a:lnTo>
                        <a:pt x="19" y="16"/>
                      </a:lnTo>
                      <a:lnTo>
                        <a:pt x="22" y="14"/>
                      </a:lnTo>
                      <a:lnTo>
                        <a:pt x="25" y="13"/>
                      </a:lnTo>
                      <a:lnTo>
                        <a:pt x="27" y="12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3" y="7"/>
                      </a:lnTo>
                      <a:lnTo>
                        <a:pt x="36" y="6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4" name="Freeform 886"/>
                <p:cNvSpPr>
                  <a:spLocks noChangeAspect="1"/>
                </p:cNvSpPr>
                <p:nvPr/>
              </p:nvSpPr>
              <p:spPr bwMode="auto">
                <a:xfrm>
                  <a:off x="923" y="2042"/>
                  <a:ext cx="105" cy="29"/>
                </a:xfrm>
                <a:custGeom>
                  <a:avLst/>
                  <a:gdLst>
                    <a:gd name="T0" fmla="*/ 101 w 105"/>
                    <a:gd name="T1" fmla="*/ 19 h 29"/>
                    <a:gd name="T2" fmla="*/ 94 w 105"/>
                    <a:gd name="T3" fmla="*/ 21 h 29"/>
                    <a:gd name="T4" fmla="*/ 86 w 105"/>
                    <a:gd name="T5" fmla="*/ 21 h 29"/>
                    <a:gd name="T6" fmla="*/ 78 w 105"/>
                    <a:gd name="T7" fmla="*/ 21 h 29"/>
                    <a:gd name="T8" fmla="*/ 68 w 105"/>
                    <a:gd name="T9" fmla="*/ 19 h 29"/>
                    <a:gd name="T10" fmla="*/ 62 w 105"/>
                    <a:gd name="T11" fmla="*/ 18 h 29"/>
                    <a:gd name="T12" fmla="*/ 51 w 105"/>
                    <a:gd name="T13" fmla="*/ 14 h 29"/>
                    <a:gd name="T14" fmla="*/ 39 w 105"/>
                    <a:gd name="T15" fmla="*/ 9 h 29"/>
                    <a:gd name="T16" fmla="*/ 29 w 105"/>
                    <a:gd name="T17" fmla="*/ 4 h 29"/>
                    <a:gd name="T18" fmla="*/ 22 w 105"/>
                    <a:gd name="T19" fmla="*/ 1 h 29"/>
                    <a:gd name="T20" fmla="*/ 19 w 105"/>
                    <a:gd name="T21" fmla="*/ 0 h 29"/>
                    <a:gd name="T22" fmla="*/ 19 w 105"/>
                    <a:gd name="T23" fmla="*/ 0 h 29"/>
                    <a:gd name="T24" fmla="*/ 17 w 105"/>
                    <a:gd name="T25" fmla="*/ 4 h 29"/>
                    <a:gd name="T26" fmla="*/ 14 w 105"/>
                    <a:gd name="T27" fmla="*/ 10 h 29"/>
                    <a:gd name="T28" fmla="*/ 8 w 105"/>
                    <a:gd name="T29" fmla="*/ 18 h 29"/>
                    <a:gd name="T30" fmla="*/ 2 w 105"/>
                    <a:gd name="T31" fmla="*/ 24 h 29"/>
                    <a:gd name="T32" fmla="*/ 0 w 105"/>
                    <a:gd name="T33" fmla="*/ 27 h 29"/>
                    <a:gd name="T34" fmla="*/ 1 w 105"/>
                    <a:gd name="T35" fmla="*/ 25 h 29"/>
                    <a:gd name="T36" fmla="*/ 7 w 105"/>
                    <a:gd name="T37" fmla="*/ 22 h 29"/>
                    <a:gd name="T38" fmla="*/ 13 w 105"/>
                    <a:gd name="T39" fmla="*/ 18 h 29"/>
                    <a:gd name="T40" fmla="*/ 21 w 105"/>
                    <a:gd name="T41" fmla="*/ 15 h 29"/>
                    <a:gd name="T42" fmla="*/ 29 w 105"/>
                    <a:gd name="T43" fmla="*/ 14 h 29"/>
                    <a:gd name="T44" fmla="*/ 35 w 105"/>
                    <a:gd name="T45" fmla="*/ 14 h 29"/>
                    <a:gd name="T46" fmla="*/ 47 w 105"/>
                    <a:gd name="T47" fmla="*/ 18 h 29"/>
                    <a:gd name="T48" fmla="*/ 57 w 105"/>
                    <a:gd name="T49" fmla="*/ 21 h 29"/>
                    <a:gd name="T50" fmla="*/ 65 w 105"/>
                    <a:gd name="T51" fmla="*/ 25 h 29"/>
                    <a:gd name="T52" fmla="*/ 73 w 105"/>
                    <a:gd name="T53" fmla="*/ 28 h 29"/>
                    <a:gd name="T54" fmla="*/ 78 w 105"/>
                    <a:gd name="T55" fmla="*/ 28 h 29"/>
                    <a:gd name="T56" fmla="*/ 86 w 105"/>
                    <a:gd name="T57" fmla="*/ 27 h 29"/>
                    <a:gd name="T58" fmla="*/ 94 w 105"/>
                    <a:gd name="T59" fmla="*/ 24 h 29"/>
                    <a:gd name="T60" fmla="*/ 99 w 105"/>
                    <a:gd name="T61" fmla="*/ 21 h 29"/>
                    <a:gd name="T62" fmla="*/ 103 w 105"/>
                    <a:gd name="T63" fmla="*/ 20 h 29"/>
                    <a:gd name="T64" fmla="*/ 104 w 105"/>
                    <a:gd name="T65" fmla="*/ 18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5"/>
                    <a:gd name="T100" fmla="*/ 0 h 29"/>
                    <a:gd name="T101" fmla="*/ 105 w 105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5" h="29">
                      <a:moveTo>
                        <a:pt x="104" y="18"/>
                      </a:moveTo>
                      <a:lnTo>
                        <a:pt x="101" y="19"/>
                      </a:lnTo>
                      <a:lnTo>
                        <a:pt x="97" y="20"/>
                      </a:lnTo>
                      <a:lnTo>
                        <a:pt x="94" y="21"/>
                      </a:lnTo>
                      <a:lnTo>
                        <a:pt x="89" y="21"/>
                      </a:lnTo>
                      <a:lnTo>
                        <a:pt x="86" y="21"/>
                      </a:lnTo>
                      <a:lnTo>
                        <a:pt x="82" y="21"/>
                      </a:lnTo>
                      <a:lnTo>
                        <a:pt x="78" y="21"/>
                      </a:lnTo>
                      <a:lnTo>
                        <a:pt x="72" y="20"/>
                      </a:lnTo>
                      <a:lnTo>
                        <a:pt x="68" y="19"/>
                      </a:lnTo>
                      <a:lnTo>
                        <a:pt x="62" y="18"/>
                      </a:lnTo>
                      <a:lnTo>
                        <a:pt x="56" y="16"/>
                      </a:lnTo>
                      <a:lnTo>
                        <a:pt x="51" y="14"/>
                      </a:lnTo>
                      <a:lnTo>
                        <a:pt x="44" y="12"/>
                      </a:lnTo>
                      <a:lnTo>
                        <a:pt x="39" y="9"/>
                      </a:lnTo>
                      <a:lnTo>
                        <a:pt x="34" y="7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4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1" y="14"/>
                      </a:lnTo>
                      <a:lnTo>
                        <a:pt x="8" y="18"/>
                      </a:lnTo>
                      <a:lnTo>
                        <a:pt x="6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1" y="25"/>
                      </a:lnTo>
                      <a:lnTo>
                        <a:pt x="4" y="24"/>
                      </a:lnTo>
                      <a:lnTo>
                        <a:pt x="7" y="22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17" y="16"/>
                      </a:lnTo>
                      <a:lnTo>
                        <a:pt x="21" y="15"/>
                      </a:lnTo>
                      <a:lnTo>
                        <a:pt x="26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42" y="16"/>
                      </a:lnTo>
                      <a:lnTo>
                        <a:pt x="47" y="18"/>
                      </a:lnTo>
                      <a:lnTo>
                        <a:pt x="52" y="18"/>
                      </a:lnTo>
                      <a:lnTo>
                        <a:pt x="57" y="21"/>
                      </a:lnTo>
                      <a:lnTo>
                        <a:pt x="60" y="23"/>
                      </a:lnTo>
                      <a:lnTo>
                        <a:pt x="65" y="25"/>
                      </a:lnTo>
                      <a:lnTo>
                        <a:pt x="69" y="27"/>
                      </a:lnTo>
                      <a:lnTo>
                        <a:pt x="73" y="28"/>
                      </a:lnTo>
                      <a:lnTo>
                        <a:pt x="78" y="28"/>
                      </a:lnTo>
                      <a:lnTo>
                        <a:pt x="82" y="27"/>
                      </a:lnTo>
                      <a:lnTo>
                        <a:pt x="86" y="27"/>
                      </a:lnTo>
                      <a:lnTo>
                        <a:pt x="90" y="26"/>
                      </a:lnTo>
                      <a:lnTo>
                        <a:pt x="94" y="24"/>
                      </a:lnTo>
                      <a:lnTo>
                        <a:pt x="96" y="23"/>
                      </a:lnTo>
                      <a:lnTo>
                        <a:pt x="99" y="21"/>
                      </a:lnTo>
                      <a:lnTo>
                        <a:pt x="101" y="21"/>
                      </a:lnTo>
                      <a:lnTo>
                        <a:pt x="103" y="20"/>
                      </a:lnTo>
                      <a:lnTo>
                        <a:pt x="104" y="19"/>
                      </a:lnTo>
                      <a:lnTo>
                        <a:pt x="104" y="1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5" name="Freeform 887"/>
                <p:cNvSpPr>
                  <a:spLocks noChangeAspect="1"/>
                </p:cNvSpPr>
                <p:nvPr/>
              </p:nvSpPr>
              <p:spPr bwMode="auto">
                <a:xfrm>
                  <a:off x="1155" y="1665"/>
                  <a:ext cx="295" cy="275"/>
                </a:xfrm>
                <a:custGeom>
                  <a:avLst/>
                  <a:gdLst>
                    <a:gd name="T0" fmla="*/ 282 w 295"/>
                    <a:gd name="T1" fmla="*/ 125 h 275"/>
                    <a:gd name="T2" fmla="*/ 262 w 295"/>
                    <a:gd name="T3" fmla="*/ 105 h 275"/>
                    <a:gd name="T4" fmla="*/ 242 w 295"/>
                    <a:gd name="T5" fmla="*/ 96 h 275"/>
                    <a:gd name="T6" fmla="*/ 211 w 295"/>
                    <a:gd name="T7" fmla="*/ 95 h 275"/>
                    <a:gd name="T8" fmla="*/ 184 w 295"/>
                    <a:gd name="T9" fmla="*/ 107 h 275"/>
                    <a:gd name="T10" fmla="*/ 169 w 295"/>
                    <a:gd name="T11" fmla="*/ 124 h 275"/>
                    <a:gd name="T12" fmla="*/ 154 w 295"/>
                    <a:gd name="T13" fmla="*/ 147 h 275"/>
                    <a:gd name="T14" fmla="*/ 134 w 295"/>
                    <a:gd name="T15" fmla="*/ 167 h 275"/>
                    <a:gd name="T16" fmla="*/ 114 w 295"/>
                    <a:gd name="T17" fmla="*/ 181 h 275"/>
                    <a:gd name="T18" fmla="*/ 82 w 295"/>
                    <a:gd name="T19" fmla="*/ 196 h 275"/>
                    <a:gd name="T20" fmla="*/ 57 w 295"/>
                    <a:gd name="T21" fmla="*/ 219 h 275"/>
                    <a:gd name="T22" fmla="*/ 43 w 295"/>
                    <a:gd name="T23" fmla="*/ 245 h 275"/>
                    <a:gd name="T24" fmla="*/ 34 w 295"/>
                    <a:gd name="T25" fmla="*/ 260 h 275"/>
                    <a:gd name="T26" fmla="*/ 9 w 295"/>
                    <a:gd name="T27" fmla="*/ 274 h 275"/>
                    <a:gd name="T28" fmla="*/ 12 w 295"/>
                    <a:gd name="T29" fmla="*/ 269 h 275"/>
                    <a:gd name="T30" fmla="*/ 20 w 295"/>
                    <a:gd name="T31" fmla="*/ 256 h 275"/>
                    <a:gd name="T32" fmla="*/ 31 w 295"/>
                    <a:gd name="T33" fmla="*/ 242 h 275"/>
                    <a:gd name="T34" fmla="*/ 40 w 295"/>
                    <a:gd name="T35" fmla="*/ 225 h 275"/>
                    <a:gd name="T36" fmla="*/ 53 w 295"/>
                    <a:gd name="T37" fmla="*/ 204 h 275"/>
                    <a:gd name="T38" fmla="*/ 70 w 295"/>
                    <a:gd name="T39" fmla="*/ 186 h 275"/>
                    <a:gd name="T40" fmla="*/ 93 w 295"/>
                    <a:gd name="T41" fmla="*/ 171 h 275"/>
                    <a:gd name="T42" fmla="*/ 115 w 295"/>
                    <a:gd name="T43" fmla="*/ 157 h 275"/>
                    <a:gd name="T44" fmla="*/ 131 w 295"/>
                    <a:gd name="T45" fmla="*/ 142 h 275"/>
                    <a:gd name="T46" fmla="*/ 148 w 295"/>
                    <a:gd name="T47" fmla="*/ 121 h 275"/>
                    <a:gd name="T48" fmla="*/ 153 w 295"/>
                    <a:gd name="T49" fmla="*/ 114 h 275"/>
                    <a:gd name="T50" fmla="*/ 153 w 295"/>
                    <a:gd name="T51" fmla="*/ 92 h 275"/>
                    <a:gd name="T52" fmla="*/ 142 w 295"/>
                    <a:gd name="T53" fmla="*/ 70 h 275"/>
                    <a:gd name="T54" fmla="*/ 131 w 295"/>
                    <a:gd name="T55" fmla="*/ 64 h 275"/>
                    <a:gd name="T56" fmla="*/ 115 w 295"/>
                    <a:gd name="T57" fmla="*/ 61 h 275"/>
                    <a:gd name="T58" fmla="*/ 88 w 295"/>
                    <a:gd name="T59" fmla="*/ 56 h 275"/>
                    <a:gd name="T60" fmla="*/ 62 w 295"/>
                    <a:gd name="T61" fmla="*/ 57 h 275"/>
                    <a:gd name="T62" fmla="*/ 20 w 295"/>
                    <a:gd name="T63" fmla="*/ 66 h 275"/>
                    <a:gd name="T64" fmla="*/ 0 w 295"/>
                    <a:gd name="T65" fmla="*/ 73 h 275"/>
                    <a:gd name="T66" fmla="*/ 41 w 295"/>
                    <a:gd name="T67" fmla="*/ 48 h 275"/>
                    <a:gd name="T68" fmla="*/ 85 w 295"/>
                    <a:gd name="T69" fmla="*/ 45 h 275"/>
                    <a:gd name="T70" fmla="*/ 120 w 295"/>
                    <a:gd name="T71" fmla="*/ 48 h 275"/>
                    <a:gd name="T72" fmla="*/ 130 w 295"/>
                    <a:gd name="T73" fmla="*/ 46 h 275"/>
                    <a:gd name="T74" fmla="*/ 139 w 295"/>
                    <a:gd name="T75" fmla="*/ 42 h 275"/>
                    <a:gd name="T76" fmla="*/ 145 w 295"/>
                    <a:gd name="T77" fmla="*/ 33 h 275"/>
                    <a:gd name="T78" fmla="*/ 167 w 295"/>
                    <a:gd name="T79" fmla="*/ 10 h 275"/>
                    <a:gd name="T80" fmla="*/ 199 w 295"/>
                    <a:gd name="T81" fmla="*/ 0 h 275"/>
                    <a:gd name="T82" fmla="*/ 204 w 295"/>
                    <a:gd name="T83" fmla="*/ 2 h 275"/>
                    <a:gd name="T84" fmla="*/ 172 w 295"/>
                    <a:gd name="T85" fmla="*/ 18 h 275"/>
                    <a:gd name="T86" fmla="*/ 155 w 295"/>
                    <a:gd name="T87" fmla="*/ 47 h 275"/>
                    <a:gd name="T88" fmla="*/ 160 w 295"/>
                    <a:gd name="T89" fmla="*/ 68 h 275"/>
                    <a:gd name="T90" fmla="*/ 170 w 295"/>
                    <a:gd name="T91" fmla="*/ 79 h 275"/>
                    <a:gd name="T92" fmla="*/ 177 w 295"/>
                    <a:gd name="T93" fmla="*/ 82 h 275"/>
                    <a:gd name="T94" fmla="*/ 188 w 295"/>
                    <a:gd name="T95" fmla="*/ 82 h 275"/>
                    <a:gd name="T96" fmla="*/ 209 w 295"/>
                    <a:gd name="T97" fmla="*/ 77 h 275"/>
                    <a:gd name="T98" fmla="*/ 233 w 295"/>
                    <a:gd name="T99" fmla="*/ 79 h 275"/>
                    <a:gd name="T100" fmla="*/ 260 w 295"/>
                    <a:gd name="T101" fmla="*/ 88 h 275"/>
                    <a:gd name="T102" fmla="*/ 273 w 295"/>
                    <a:gd name="T103" fmla="*/ 96 h 275"/>
                    <a:gd name="T104" fmla="*/ 283 w 295"/>
                    <a:gd name="T105" fmla="*/ 108 h 275"/>
                    <a:gd name="T106" fmla="*/ 291 w 295"/>
                    <a:gd name="T107" fmla="*/ 133 h 275"/>
                    <a:gd name="T108" fmla="*/ 294 w 295"/>
                    <a:gd name="T109" fmla="*/ 145 h 27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95"/>
                    <a:gd name="T166" fmla="*/ 0 h 275"/>
                    <a:gd name="T167" fmla="*/ 295 w 295"/>
                    <a:gd name="T168" fmla="*/ 275 h 27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95" h="275">
                      <a:moveTo>
                        <a:pt x="294" y="145"/>
                      </a:moveTo>
                      <a:lnTo>
                        <a:pt x="289" y="138"/>
                      </a:lnTo>
                      <a:lnTo>
                        <a:pt x="285" y="131"/>
                      </a:lnTo>
                      <a:lnTo>
                        <a:pt x="282" y="125"/>
                      </a:lnTo>
                      <a:lnTo>
                        <a:pt x="276" y="119"/>
                      </a:lnTo>
                      <a:lnTo>
                        <a:pt x="273" y="114"/>
                      </a:lnTo>
                      <a:lnTo>
                        <a:pt x="267" y="109"/>
                      </a:lnTo>
                      <a:lnTo>
                        <a:pt x="262" y="105"/>
                      </a:lnTo>
                      <a:lnTo>
                        <a:pt x="257" y="101"/>
                      </a:lnTo>
                      <a:lnTo>
                        <a:pt x="249" y="99"/>
                      </a:lnTo>
                      <a:lnTo>
                        <a:pt x="242" y="96"/>
                      </a:lnTo>
                      <a:lnTo>
                        <a:pt x="233" y="95"/>
                      </a:lnTo>
                      <a:lnTo>
                        <a:pt x="226" y="94"/>
                      </a:lnTo>
                      <a:lnTo>
                        <a:pt x="218" y="94"/>
                      </a:lnTo>
                      <a:lnTo>
                        <a:pt x="211" y="95"/>
                      </a:lnTo>
                      <a:lnTo>
                        <a:pt x="203" y="97"/>
                      </a:lnTo>
                      <a:lnTo>
                        <a:pt x="196" y="99"/>
                      </a:lnTo>
                      <a:lnTo>
                        <a:pt x="190" y="102"/>
                      </a:lnTo>
                      <a:lnTo>
                        <a:pt x="184" y="107"/>
                      </a:lnTo>
                      <a:lnTo>
                        <a:pt x="178" y="111"/>
                      </a:lnTo>
                      <a:lnTo>
                        <a:pt x="174" y="117"/>
                      </a:lnTo>
                      <a:lnTo>
                        <a:pt x="169" y="124"/>
                      </a:lnTo>
                      <a:lnTo>
                        <a:pt x="165" y="130"/>
                      </a:lnTo>
                      <a:lnTo>
                        <a:pt x="161" y="137"/>
                      </a:lnTo>
                      <a:lnTo>
                        <a:pt x="157" y="142"/>
                      </a:lnTo>
                      <a:lnTo>
                        <a:pt x="154" y="147"/>
                      </a:lnTo>
                      <a:lnTo>
                        <a:pt x="150" y="153"/>
                      </a:lnTo>
                      <a:lnTo>
                        <a:pt x="145" y="158"/>
                      </a:lnTo>
                      <a:lnTo>
                        <a:pt x="141" y="163"/>
                      </a:lnTo>
                      <a:lnTo>
                        <a:pt x="134" y="167"/>
                      </a:lnTo>
                      <a:lnTo>
                        <a:pt x="128" y="173"/>
                      </a:lnTo>
                      <a:lnTo>
                        <a:pt x="121" y="176"/>
                      </a:lnTo>
                      <a:lnTo>
                        <a:pt x="114" y="181"/>
                      </a:lnTo>
                      <a:lnTo>
                        <a:pt x="106" y="184"/>
                      </a:lnTo>
                      <a:lnTo>
                        <a:pt x="97" y="188"/>
                      </a:lnTo>
                      <a:lnTo>
                        <a:pt x="89" y="192"/>
                      </a:lnTo>
                      <a:lnTo>
                        <a:pt x="82" y="196"/>
                      </a:lnTo>
                      <a:lnTo>
                        <a:pt x="74" y="201"/>
                      </a:lnTo>
                      <a:lnTo>
                        <a:pt x="68" y="206"/>
                      </a:lnTo>
                      <a:lnTo>
                        <a:pt x="62" y="212"/>
                      </a:lnTo>
                      <a:lnTo>
                        <a:pt x="57" y="219"/>
                      </a:lnTo>
                      <a:lnTo>
                        <a:pt x="50" y="230"/>
                      </a:lnTo>
                      <a:lnTo>
                        <a:pt x="45" y="238"/>
                      </a:lnTo>
                      <a:lnTo>
                        <a:pt x="43" y="245"/>
                      </a:lnTo>
                      <a:lnTo>
                        <a:pt x="41" y="250"/>
                      </a:lnTo>
                      <a:lnTo>
                        <a:pt x="40" y="254"/>
                      </a:lnTo>
                      <a:lnTo>
                        <a:pt x="37" y="256"/>
                      </a:lnTo>
                      <a:lnTo>
                        <a:pt x="34" y="260"/>
                      </a:lnTo>
                      <a:lnTo>
                        <a:pt x="29" y="264"/>
                      </a:lnTo>
                      <a:lnTo>
                        <a:pt x="21" y="267"/>
                      </a:lnTo>
                      <a:lnTo>
                        <a:pt x="9" y="274"/>
                      </a:lnTo>
                      <a:lnTo>
                        <a:pt x="9" y="273"/>
                      </a:lnTo>
                      <a:lnTo>
                        <a:pt x="10" y="272"/>
                      </a:lnTo>
                      <a:lnTo>
                        <a:pt x="11" y="270"/>
                      </a:lnTo>
                      <a:lnTo>
                        <a:pt x="12" y="269"/>
                      </a:lnTo>
                      <a:lnTo>
                        <a:pt x="14" y="266"/>
                      </a:lnTo>
                      <a:lnTo>
                        <a:pt x="16" y="264"/>
                      </a:lnTo>
                      <a:lnTo>
                        <a:pt x="17" y="260"/>
                      </a:lnTo>
                      <a:lnTo>
                        <a:pt x="20" y="256"/>
                      </a:lnTo>
                      <a:lnTo>
                        <a:pt x="24" y="252"/>
                      </a:lnTo>
                      <a:lnTo>
                        <a:pt x="28" y="247"/>
                      </a:lnTo>
                      <a:lnTo>
                        <a:pt x="31" y="242"/>
                      </a:lnTo>
                      <a:lnTo>
                        <a:pt x="34" y="237"/>
                      </a:lnTo>
                      <a:lnTo>
                        <a:pt x="36" y="233"/>
                      </a:lnTo>
                      <a:lnTo>
                        <a:pt x="38" y="228"/>
                      </a:lnTo>
                      <a:lnTo>
                        <a:pt x="40" y="225"/>
                      </a:lnTo>
                      <a:lnTo>
                        <a:pt x="43" y="219"/>
                      </a:lnTo>
                      <a:lnTo>
                        <a:pt x="45" y="215"/>
                      </a:lnTo>
                      <a:lnTo>
                        <a:pt x="48" y="210"/>
                      </a:lnTo>
                      <a:lnTo>
                        <a:pt x="53" y="204"/>
                      </a:lnTo>
                      <a:lnTo>
                        <a:pt x="57" y="198"/>
                      </a:lnTo>
                      <a:lnTo>
                        <a:pt x="63" y="191"/>
                      </a:lnTo>
                      <a:lnTo>
                        <a:pt x="70" y="186"/>
                      </a:lnTo>
                      <a:lnTo>
                        <a:pt x="75" y="182"/>
                      </a:lnTo>
                      <a:lnTo>
                        <a:pt x="81" y="178"/>
                      </a:lnTo>
                      <a:lnTo>
                        <a:pt x="88" y="173"/>
                      </a:lnTo>
                      <a:lnTo>
                        <a:pt x="93" y="171"/>
                      </a:lnTo>
                      <a:lnTo>
                        <a:pt x="98" y="167"/>
                      </a:lnTo>
                      <a:lnTo>
                        <a:pt x="104" y="164"/>
                      </a:lnTo>
                      <a:lnTo>
                        <a:pt x="109" y="161"/>
                      </a:lnTo>
                      <a:lnTo>
                        <a:pt x="115" y="157"/>
                      </a:lnTo>
                      <a:lnTo>
                        <a:pt x="120" y="153"/>
                      </a:lnTo>
                      <a:lnTo>
                        <a:pt x="125" y="147"/>
                      </a:lnTo>
                      <a:lnTo>
                        <a:pt x="131" y="142"/>
                      </a:lnTo>
                      <a:lnTo>
                        <a:pt x="136" y="137"/>
                      </a:lnTo>
                      <a:lnTo>
                        <a:pt x="141" y="130"/>
                      </a:lnTo>
                      <a:lnTo>
                        <a:pt x="145" y="126"/>
                      </a:lnTo>
                      <a:lnTo>
                        <a:pt x="148" y="121"/>
                      </a:lnTo>
                      <a:lnTo>
                        <a:pt x="151" y="118"/>
                      </a:lnTo>
                      <a:lnTo>
                        <a:pt x="152" y="115"/>
                      </a:lnTo>
                      <a:lnTo>
                        <a:pt x="153" y="114"/>
                      </a:lnTo>
                      <a:lnTo>
                        <a:pt x="154" y="110"/>
                      </a:lnTo>
                      <a:lnTo>
                        <a:pt x="155" y="105"/>
                      </a:lnTo>
                      <a:lnTo>
                        <a:pt x="154" y="99"/>
                      </a:lnTo>
                      <a:lnTo>
                        <a:pt x="153" y="92"/>
                      </a:lnTo>
                      <a:lnTo>
                        <a:pt x="151" y="85"/>
                      </a:lnTo>
                      <a:lnTo>
                        <a:pt x="149" y="79"/>
                      </a:lnTo>
                      <a:lnTo>
                        <a:pt x="145" y="74"/>
                      </a:lnTo>
                      <a:lnTo>
                        <a:pt x="142" y="70"/>
                      </a:lnTo>
                      <a:lnTo>
                        <a:pt x="137" y="66"/>
                      </a:lnTo>
                      <a:lnTo>
                        <a:pt x="132" y="64"/>
                      </a:lnTo>
                      <a:lnTo>
                        <a:pt x="131" y="64"/>
                      </a:lnTo>
                      <a:lnTo>
                        <a:pt x="129" y="64"/>
                      </a:lnTo>
                      <a:lnTo>
                        <a:pt x="125" y="63"/>
                      </a:lnTo>
                      <a:lnTo>
                        <a:pt x="121" y="62"/>
                      </a:lnTo>
                      <a:lnTo>
                        <a:pt x="115" y="61"/>
                      </a:lnTo>
                      <a:lnTo>
                        <a:pt x="109" y="60"/>
                      </a:lnTo>
                      <a:lnTo>
                        <a:pt x="103" y="59"/>
                      </a:lnTo>
                      <a:lnTo>
                        <a:pt x="96" y="58"/>
                      </a:lnTo>
                      <a:lnTo>
                        <a:pt x="88" y="56"/>
                      </a:lnTo>
                      <a:lnTo>
                        <a:pt x="80" y="56"/>
                      </a:lnTo>
                      <a:lnTo>
                        <a:pt x="71" y="56"/>
                      </a:lnTo>
                      <a:lnTo>
                        <a:pt x="62" y="57"/>
                      </a:lnTo>
                      <a:lnTo>
                        <a:pt x="51" y="59"/>
                      </a:lnTo>
                      <a:lnTo>
                        <a:pt x="40" y="62"/>
                      </a:lnTo>
                      <a:lnTo>
                        <a:pt x="29" y="63"/>
                      </a:lnTo>
                      <a:lnTo>
                        <a:pt x="20" y="66"/>
                      </a:lnTo>
                      <a:lnTo>
                        <a:pt x="11" y="68"/>
                      </a:lnTo>
                      <a:lnTo>
                        <a:pt x="6" y="71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14" y="62"/>
                      </a:lnTo>
                      <a:lnTo>
                        <a:pt x="28" y="54"/>
                      </a:lnTo>
                      <a:lnTo>
                        <a:pt x="41" y="48"/>
                      </a:lnTo>
                      <a:lnTo>
                        <a:pt x="53" y="45"/>
                      </a:lnTo>
                      <a:lnTo>
                        <a:pt x="63" y="45"/>
                      </a:lnTo>
                      <a:lnTo>
                        <a:pt x="74" y="45"/>
                      </a:lnTo>
                      <a:lnTo>
                        <a:pt x="85" y="45"/>
                      </a:lnTo>
                      <a:lnTo>
                        <a:pt x="97" y="47"/>
                      </a:lnTo>
                      <a:lnTo>
                        <a:pt x="108" y="48"/>
                      </a:lnTo>
                      <a:lnTo>
                        <a:pt x="120" y="48"/>
                      </a:lnTo>
                      <a:lnTo>
                        <a:pt x="123" y="47"/>
                      </a:lnTo>
                      <a:lnTo>
                        <a:pt x="125" y="47"/>
                      </a:lnTo>
                      <a:lnTo>
                        <a:pt x="127" y="47"/>
                      </a:lnTo>
                      <a:lnTo>
                        <a:pt x="130" y="46"/>
                      </a:lnTo>
                      <a:lnTo>
                        <a:pt x="132" y="45"/>
                      </a:lnTo>
                      <a:lnTo>
                        <a:pt x="134" y="45"/>
                      </a:lnTo>
                      <a:lnTo>
                        <a:pt x="137" y="44"/>
                      </a:lnTo>
                      <a:lnTo>
                        <a:pt x="139" y="42"/>
                      </a:lnTo>
                      <a:lnTo>
                        <a:pt x="140" y="40"/>
                      </a:lnTo>
                      <a:lnTo>
                        <a:pt x="142" y="38"/>
                      </a:lnTo>
                      <a:lnTo>
                        <a:pt x="145" y="33"/>
                      </a:lnTo>
                      <a:lnTo>
                        <a:pt x="150" y="27"/>
                      </a:lnTo>
                      <a:lnTo>
                        <a:pt x="155" y="21"/>
                      </a:lnTo>
                      <a:lnTo>
                        <a:pt x="160" y="15"/>
                      </a:lnTo>
                      <a:lnTo>
                        <a:pt x="167" y="10"/>
                      </a:lnTo>
                      <a:lnTo>
                        <a:pt x="174" y="5"/>
                      </a:lnTo>
                      <a:lnTo>
                        <a:pt x="182" y="2"/>
                      </a:lnTo>
                      <a:lnTo>
                        <a:pt x="191" y="0"/>
                      </a:lnTo>
                      <a:lnTo>
                        <a:pt x="199" y="0"/>
                      </a:lnTo>
                      <a:lnTo>
                        <a:pt x="210" y="0"/>
                      </a:lnTo>
                      <a:lnTo>
                        <a:pt x="208" y="0"/>
                      </a:lnTo>
                      <a:lnTo>
                        <a:pt x="204" y="2"/>
                      </a:lnTo>
                      <a:lnTo>
                        <a:pt x="196" y="4"/>
                      </a:lnTo>
                      <a:lnTo>
                        <a:pt x="188" y="8"/>
                      </a:lnTo>
                      <a:lnTo>
                        <a:pt x="180" y="12"/>
                      </a:lnTo>
                      <a:lnTo>
                        <a:pt x="172" y="18"/>
                      </a:lnTo>
                      <a:lnTo>
                        <a:pt x="165" y="24"/>
                      </a:lnTo>
                      <a:lnTo>
                        <a:pt x="159" y="30"/>
                      </a:lnTo>
                      <a:lnTo>
                        <a:pt x="155" y="39"/>
                      </a:lnTo>
                      <a:lnTo>
                        <a:pt x="155" y="47"/>
                      </a:lnTo>
                      <a:lnTo>
                        <a:pt x="157" y="56"/>
                      </a:lnTo>
                      <a:lnTo>
                        <a:pt x="159" y="63"/>
                      </a:lnTo>
                      <a:lnTo>
                        <a:pt x="160" y="68"/>
                      </a:lnTo>
                      <a:lnTo>
                        <a:pt x="162" y="72"/>
                      </a:lnTo>
                      <a:lnTo>
                        <a:pt x="165" y="74"/>
                      </a:lnTo>
                      <a:lnTo>
                        <a:pt x="168" y="76"/>
                      </a:lnTo>
                      <a:lnTo>
                        <a:pt x="170" y="79"/>
                      </a:lnTo>
                      <a:lnTo>
                        <a:pt x="172" y="79"/>
                      </a:lnTo>
                      <a:lnTo>
                        <a:pt x="174" y="81"/>
                      </a:lnTo>
                      <a:lnTo>
                        <a:pt x="177" y="82"/>
                      </a:lnTo>
                      <a:lnTo>
                        <a:pt x="178" y="82"/>
                      </a:lnTo>
                      <a:lnTo>
                        <a:pt x="181" y="82"/>
                      </a:lnTo>
                      <a:lnTo>
                        <a:pt x="184" y="82"/>
                      </a:lnTo>
                      <a:lnTo>
                        <a:pt x="188" y="82"/>
                      </a:lnTo>
                      <a:lnTo>
                        <a:pt x="192" y="80"/>
                      </a:lnTo>
                      <a:lnTo>
                        <a:pt x="197" y="79"/>
                      </a:lnTo>
                      <a:lnTo>
                        <a:pt x="203" y="78"/>
                      </a:lnTo>
                      <a:lnTo>
                        <a:pt x="209" y="77"/>
                      </a:lnTo>
                      <a:lnTo>
                        <a:pt x="216" y="77"/>
                      </a:lnTo>
                      <a:lnTo>
                        <a:pt x="224" y="78"/>
                      </a:lnTo>
                      <a:lnTo>
                        <a:pt x="233" y="79"/>
                      </a:lnTo>
                      <a:lnTo>
                        <a:pt x="242" y="81"/>
                      </a:lnTo>
                      <a:lnTo>
                        <a:pt x="249" y="82"/>
                      </a:lnTo>
                      <a:lnTo>
                        <a:pt x="255" y="85"/>
                      </a:lnTo>
                      <a:lnTo>
                        <a:pt x="260" y="88"/>
                      </a:lnTo>
                      <a:lnTo>
                        <a:pt x="265" y="90"/>
                      </a:lnTo>
                      <a:lnTo>
                        <a:pt x="267" y="92"/>
                      </a:lnTo>
                      <a:lnTo>
                        <a:pt x="270" y="94"/>
                      </a:lnTo>
                      <a:lnTo>
                        <a:pt x="273" y="96"/>
                      </a:lnTo>
                      <a:lnTo>
                        <a:pt x="275" y="99"/>
                      </a:lnTo>
                      <a:lnTo>
                        <a:pt x="279" y="102"/>
                      </a:lnTo>
                      <a:lnTo>
                        <a:pt x="283" y="108"/>
                      </a:lnTo>
                      <a:lnTo>
                        <a:pt x="285" y="114"/>
                      </a:lnTo>
                      <a:lnTo>
                        <a:pt x="287" y="120"/>
                      </a:lnTo>
                      <a:lnTo>
                        <a:pt x="290" y="127"/>
                      </a:lnTo>
                      <a:lnTo>
                        <a:pt x="291" y="133"/>
                      </a:lnTo>
                      <a:lnTo>
                        <a:pt x="292" y="137"/>
                      </a:lnTo>
                      <a:lnTo>
                        <a:pt x="293" y="142"/>
                      </a:lnTo>
                      <a:lnTo>
                        <a:pt x="293" y="145"/>
                      </a:lnTo>
                      <a:lnTo>
                        <a:pt x="294" y="14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6" name="Freeform 888"/>
                <p:cNvSpPr>
                  <a:spLocks noChangeAspect="1"/>
                </p:cNvSpPr>
                <p:nvPr/>
              </p:nvSpPr>
              <p:spPr bwMode="auto">
                <a:xfrm>
                  <a:off x="1246" y="1697"/>
                  <a:ext cx="171" cy="150"/>
                </a:xfrm>
                <a:custGeom>
                  <a:avLst/>
                  <a:gdLst>
                    <a:gd name="T0" fmla="*/ 2 w 171"/>
                    <a:gd name="T1" fmla="*/ 148 h 150"/>
                    <a:gd name="T2" fmla="*/ 16 w 171"/>
                    <a:gd name="T3" fmla="*/ 139 h 150"/>
                    <a:gd name="T4" fmla="*/ 35 w 171"/>
                    <a:gd name="T5" fmla="*/ 123 h 150"/>
                    <a:gd name="T6" fmla="*/ 53 w 171"/>
                    <a:gd name="T7" fmla="*/ 105 h 150"/>
                    <a:gd name="T8" fmla="*/ 66 w 171"/>
                    <a:gd name="T9" fmla="*/ 84 h 150"/>
                    <a:gd name="T10" fmla="*/ 68 w 171"/>
                    <a:gd name="T11" fmla="*/ 75 h 150"/>
                    <a:gd name="T12" fmla="*/ 67 w 171"/>
                    <a:gd name="T13" fmla="*/ 62 h 150"/>
                    <a:gd name="T14" fmla="*/ 65 w 171"/>
                    <a:gd name="T15" fmla="*/ 52 h 150"/>
                    <a:gd name="T16" fmla="*/ 62 w 171"/>
                    <a:gd name="T17" fmla="*/ 43 h 150"/>
                    <a:gd name="T18" fmla="*/ 57 w 171"/>
                    <a:gd name="T19" fmla="*/ 35 h 150"/>
                    <a:gd name="T20" fmla="*/ 52 w 171"/>
                    <a:gd name="T21" fmla="*/ 30 h 150"/>
                    <a:gd name="T22" fmla="*/ 51 w 171"/>
                    <a:gd name="T23" fmla="*/ 30 h 150"/>
                    <a:gd name="T24" fmla="*/ 46 w 171"/>
                    <a:gd name="T25" fmla="*/ 28 h 150"/>
                    <a:gd name="T26" fmla="*/ 39 w 171"/>
                    <a:gd name="T27" fmla="*/ 26 h 150"/>
                    <a:gd name="T28" fmla="*/ 29 w 171"/>
                    <a:gd name="T29" fmla="*/ 24 h 150"/>
                    <a:gd name="T30" fmla="*/ 19 w 171"/>
                    <a:gd name="T31" fmla="*/ 22 h 150"/>
                    <a:gd name="T32" fmla="*/ 14 w 171"/>
                    <a:gd name="T33" fmla="*/ 22 h 150"/>
                    <a:gd name="T34" fmla="*/ 17 w 171"/>
                    <a:gd name="T35" fmla="*/ 23 h 150"/>
                    <a:gd name="T36" fmla="*/ 26 w 171"/>
                    <a:gd name="T37" fmla="*/ 24 h 150"/>
                    <a:gd name="T38" fmla="*/ 39 w 171"/>
                    <a:gd name="T39" fmla="*/ 22 h 150"/>
                    <a:gd name="T40" fmla="*/ 52 w 171"/>
                    <a:gd name="T41" fmla="*/ 15 h 150"/>
                    <a:gd name="T42" fmla="*/ 63 w 171"/>
                    <a:gd name="T43" fmla="*/ 0 h 150"/>
                    <a:gd name="T44" fmla="*/ 62 w 171"/>
                    <a:gd name="T45" fmla="*/ 0 h 150"/>
                    <a:gd name="T46" fmla="*/ 61 w 171"/>
                    <a:gd name="T47" fmla="*/ 5 h 150"/>
                    <a:gd name="T48" fmla="*/ 59 w 171"/>
                    <a:gd name="T49" fmla="*/ 12 h 150"/>
                    <a:gd name="T50" fmla="*/ 59 w 171"/>
                    <a:gd name="T51" fmla="*/ 23 h 150"/>
                    <a:gd name="T52" fmla="*/ 62 w 171"/>
                    <a:gd name="T53" fmla="*/ 34 h 150"/>
                    <a:gd name="T54" fmla="*/ 65 w 171"/>
                    <a:gd name="T55" fmla="*/ 40 h 150"/>
                    <a:gd name="T56" fmla="*/ 72 w 171"/>
                    <a:gd name="T57" fmla="*/ 49 h 150"/>
                    <a:gd name="T58" fmla="*/ 80 w 171"/>
                    <a:gd name="T59" fmla="*/ 55 h 150"/>
                    <a:gd name="T60" fmla="*/ 88 w 171"/>
                    <a:gd name="T61" fmla="*/ 57 h 150"/>
                    <a:gd name="T62" fmla="*/ 98 w 171"/>
                    <a:gd name="T63" fmla="*/ 55 h 150"/>
                    <a:gd name="T64" fmla="*/ 115 w 171"/>
                    <a:gd name="T65" fmla="*/ 52 h 150"/>
                    <a:gd name="T66" fmla="*/ 121 w 171"/>
                    <a:gd name="T67" fmla="*/ 50 h 150"/>
                    <a:gd name="T68" fmla="*/ 135 w 171"/>
                    <a:gd name="T69" fmla="*/ 51 h 150"/>
                    <a:gd name="T70" fmla="*/ 150 w 171"/>
                    <a:gd name="T71" fmla="*/ 55 h 150"/>
                    <a:gd name="T72" fmla="*/ 161 w 171"/>
                    <a:gd name="T73" fmla="*/ 59 h 150"/>
                    <a:gd name="T74" fmla="*/ 169 w 171"/>
                    <a:gd name="T75" fmla="*/ 62 h 150"/>
                    <a:gd name="T76" fmla="*/ 170 w 171"/>
                    <a:gd name="T77" fmla="*/ 63 h 150"/>
                    <a:gd name="T78" fmla="*/ 166 w 171"/>
                    <a:gd name="T79" fmla="*/ 61 h 150"/>
                    <a:gd name="T80" fmla="*/ 154 w 171"/>
                    <a:gd name="T81" fmla="*/ 59 h 150"/>
                    <a:gd name="T82" fmla="*/ 140 w 171"/>
                    <a:gd name="T83" fmla="*/ 57 h 150"/>
                    <a:gd name="T84" fmla="*/ 125 w 171"/>
                    <a:gd name="T85" fmla="*/ 55 h 150"/>
                    <a:gd name="T86" fmla="*/ 112 w 171"/>
                    <a:gd name="T87" fmla="*/ 57 h 150"/>
                    <a:gd name="T88" fmla="*/ 107 w 171"/>
                    <a:gd name="T89" fmla="*/ 58 h 150"/>
                    <a:gd name="T90" fmla="*/ 98 w 171"/>
                    <a:gd name="T91" fmla="*/ 62 h 150"/>
                    <a:gd name="T92" fmla="*/ 89 w 171"/>
                    <a:gd name="T93" fmla="*/ 66 h 150"/>
                    <a:gd name="T94" fmla="*/ 83 w 171"/>
                    <a:gd name="T95" fmla="*/ 71 h 150"/>
                    <a:gd name="T96" fmla="*/ 79 w 171"/>
                    <a:gd name="T97" fmla="*/ 77 h 150"/>
                    <a:gd name="T98" fmla="*/ 77 w 171"/>
                    <a:gd name="T99" fmla="*/ 80 h 150"/>
                    <a:gd name="T100" fmla="*/ 71 w 171"/>
                    <a:gd name="T101" fmla="*/ 90 h 150"/>
                    <a:gd name="T102" fmla="*/ 62 w 171"/>
                    <a:gd name="T103" fmla="*/ 106 h 150"/>
                    <a:gd name="T104" fmla="*/ 46 w 171"/>
                    <a:gd name="T105" fmla="*/ 124 h 150"/>
                    <a:gd name="T106" fmla="*/ 26 w 171"/>
                    <a:gd name="T107" fmla="*/ 140 h 150"/>
                    <a:gd name="T108" fmla="*/ 0 w 171"/>
                    <a:gd name="T109" fmla="*/ 149 h 15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1"/>
                    <a:gd name="T166" fmla="*/ 0 h 150"/>
                    <a:gd name="T167" fmla="*/ 171 w 171"/>
                    <a:gd name="T168" fmla="*/ 150 h 15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1" h="150">
                      <a:moveTo>
                        <a:pt x="0" y="149"/>
                      </a:moveTo>
                      <a:lnTo>
                        <a:pt x="2" y="148"/>
                      </a:lnTo>
                      <a:lnTo>
                        <a:pt x="8" y="144"/>
                      </a:lnTo>
                      <a:lnTo>
                        <a:pt x="16" y="139"/>
                      </a:lnTo>
                      <a:lnTo>
                        <a:pt x="26" y="131"/>
                      </a:lnTo>
                      <a:lnTo>
                        <a:pt x="35" y="123"/>
                      </a:lnTo>
                      <a:lnTo>
                        <a:pt x="44" y="114"/>
                      </a:lnTo>
                      <a:lnTo>
                        <a:pt x="53" y="105"/>
                      </a:lnTo>
                      <a:lnTo>
                        <a:pt x="61" y="95"/>
                      </a:lnTo>
                      <a:lnTo>
                        <a:pt x="66" y="84"/>
                      </a:lnTo>
                      <a:lnTo>
                        <a:pt x="68" y="75"/>
                      </a:lnTo>
                      <a:lnTo>
                        <a:pt x="68" y="69"/>
                      </a:lnTo>
                      <a:lnTo>
                        <a:pt x="67" y="62"/>
                      </a:lnTo>
                      <a:lnTo>
                        <a:pt x="66" y="57"/>
                      </a:lnTo>
                      <a:lnTo>
                        <a:pt x="65" y="52"/>
                      </a:lnTo>
                      <a:lnTo>
                        <a:pt x="63" y="47"/>
                      </a:lnTo>
                      <a:lnTo>
                        <a:pt x="62" y="43"/>
                      </a:lnTo>
                      <a:lnTo>
                        <a:pt x="60" y="39"/>
                      </a:lnTo>
                      <a:lnTo>
                        <a:pt x="57" y="35"/>
                      </a:lnTo>
                      <a:lnTo>
                        <a:pt x="54" y="33"/>
                      </a:lnTo>
                      <a:lnTo>
                        <a:pt x="52" y="30"/>
                      </a:lnTo>
                      <a:lnTo>
                        <a:pt x="51" y="30"/>
                      </a:lnTo>
                      <a:lnTo>
                        <a:pt x="49" y="29"/>
                      </a:lnTo>
                      <a:lnTo>
                        <a:pt x="46" y="28"/>
                      </a:lnTo>
                      <a:lnTo>
                        <a:pt x="43" y="26"/>
                      </a:lnTo>
                      <a:lnTo>
                        <a:pt x="39" y="26"/>
                      </a:lnTo>
                      <a:lnTo>
                        <a:pt x="35" y="24"/>
                      </a:lnTo>
                      <a:lnTo>
                        <a:pt x="29" y="24"/>
                      </a:lnTo>
                      <a:lnTo>
                        <a:pt x="25" y="22"/>
                      </a:lnTo>
                      <a:lnTo>
                        <a:pt x="19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7" y="23"/>
                      </a:lnTo>
                      <a:lnTo>
                        <a:pt x="22" y="24"/>
                      </a:lnTo>
                      <a:lnTo>
                        <a:pt x="26" y="24"/>
                      </a:lnTo>
                      <a:lnTo>
                        <a:pt x="33" y="24"/>
                      </a:lnTo>
                      <a:lnTo>
                        <a:pt x="39" y="22"/>
                      </a:lnTo>
                      <a:lnTo>
                        <a:pt x="46" y="19"/>
                      </a:lnTo>
                      <a:lnTo>
                        <a:pt x="52" y="15"/>
                      </a:lnTo>
                      <a:lnTo>
                        <a:pt x="57" y="8"/>
                      </a:lnTo>
                      <a:lnTo>
                        <a:pt x="63" y="0"/>
                      </a:lnTo>
                      <a:lnTo>
                        <a:pt x="62" y="0"/>
                      </a:lnTo>
                      <a:lnTo>
                        <a:pt x="62" y="1"/>
                      </a:lnTo>
                      <a:lnTo>
                        <a:pt x="61" y="5"/>
                      </a:lnTo>
                      <a:lnTo>
                        <a:pt x="60" y="8"/>
                      </a:lnTo>
                      <a:lnTo>
                        <a:pt x="59" y="12"/>
                      </a:lnTo>
                      <a:lnTo>
                        <a:pt x="58" y="17"/>
                      </a:lnTo>
                      <a:lnTo>
                        <a:pt x="59" y="23"/>
                      </a:lnTo>
                      <a:lnTo>
                        <a:pt x="60" y="28"/>
                      </a:lnTo>
                      <a:lnTo>
                        <a:pt x="62" y="34"/>
                      </a:lnTo>
                      <a:lnTo>
                        <a:pt x="65" y="40"/>
                      </a:lnTo>
                      <a:lnTo>
                        <a:pt x="69" y="44"/>
                      </a:lnTo>
                      <a:lnTo>
                        <a:pt x="72" y="49"/>
                      </a:lnTo>
                      <a:lnTo>
                        <a:pt x="76" y="52"/>
                      </a:lnTo>
                      <a:lnTo>
                        <a:pt x="80" y="55"/>
                      </a:lnTo>
                      <a:lnTo>
                        <a:pt x="83" y="56"/>
                      </a:lnTo>
                      <a:lnTo>
                        <a:pt x="88" y="57"/>
                      </a:lnTo>
                      <a:lnTo>
                        <a:pt x="93" y="57"/>
                      </a:lnTo>
                      <a:lnTo>
                        <a:pt x="98" y="55"/>
                      </a:lnTo>
                      <a:lnTo>
                        <a:pt x="106" y="54"/>
                      </a:lnTo>
                      <a:lnTo>
                        <a:pt x="115" y="52"/>
                      </a:lnTo>
                      <a:lnTo>
                        <a:pt x="121" y="50"/>
                      </a:lnTo>
                      <a:lnTo>
                        <a:pt x="128" y="50"/>
                      </a:lnTo>
                      <a:lnTo>
                        <a:pt x="135" y="51"/>
                      </a:lnTo>
                      <a:lnTo>
                        <a:pt x="143" y="52"/>
                      </a:lnTo>
                      <a:lnTo>
                        <a:pt x="150" y="55"/>
                      </a:lnTo>
                      <a:lnTo>
                        <a:pt x="157" y="57"/>
                      </a:lnTo>
                      <a:lnTo>
                        <a:pt x="161" y="59"/>
                      </a:lnTo>
                      <a:lnTo>
                        <a:pt x="166" y="61"/>
                      </a:lnTo>
                      <a:lnTo>
                        <a:pt x="169" y="62"/>
                      </a:lnTo>
                      <a:lnTo>
                        <a:pt x="170" y="63"/>
                      </a:lnTo>
                      <a:lnTo>
                        <a:pt x="169" y="62"/>
                      </a:lnTo>
                      <a:lnTo>
                        <a:pt x="166" y="61"/>
                      </a:lnTo>
                      <a:lnTo>
                        <a:pt x="161" y="61"/>
                      </a:lnTo>
                      <a:lnTo>
                        <a:pt x="154" y="59"/>
                      </a:lnTo>
                      <a:lnTo>
                        <a:pt x="148" y="58"/>
                      </a:lnTo>
                      <a:lnTo>
                        <a:pt x="140" y="57"/>
                      </a:lnTo>
                      <a:lnTo>
                        <a:pt x="133" y="55"/>
                      </a:lnTo>
                      <a:lnTo>
                        <a:pt x="125" y="55"/>
                      </a:lnTo>
                      <a:lnTo>
                        <a:pt x="118" y="55"/>
                      </a:lnTo>
                      <a:lnTo>
                        <a:pt x="112" y="57"/>
                      </a:lnTo>
                      <a:lnTo>
                        <a:pt x="107" y="58"/>
                      </a:lnTo>
                      <a:lnTo>
                        <a:pt x="102" y="61"/>
                      </a:lnTo>
                      <a:lnTo>
                        <a:pt x="98" y="62"/>
                      </a:lnTo>
                      <a:lnTo>
                        <a:pt x="93" y="64"/>
                      </a:lnTo>
                      <a:lnTo>
                        <a:pt x="89" y="66"/>
                      </a:lnTo>
                      <a:lnTo>
                        <a:pt x="86" y="69"/>
                      </a:lnTo>
                      <a:lnTo>
                        <a:pt x="83" y="71"/>
                      </a:lnTo>
                      <a:lnTo>
                        <a:pt x="80" y="74"/>
                      </a:lnTo>
                      <a:lnTo>
                        <a:pt x="79" y="77"/>
                      </a:lnTo>
                      <a:lnTo>
                        <a:pt x="77" y="80"/>
                      </a:lnTo>
                      <a:lnTo>
                        <a:pt x="75" y="84"/>
                      </a:lnTo>
                      <a:lnTo>
                        <a:pt x="71" y="90"/>
                      </a:lnTo>
                      <a:lnTo>
                        <a:pt x="67" y="97"/>
                      </a:lnTo>
                      <a:lnTo>
                        <a:pt x="62" y="106"/>
                      </a:lnTo>
                      <a:lnTo>
                        <a:pt x="54" y="115"/>
                      </a:lnTo>
                      <a:lnTo>
                        <a:pt x="46" y="124"/>
                      </a:lnTo>
                      <a:lnTo>
                        <a:pt x="36" y="132"/>
                      </a:lnTo>
                      <a:lnTo>
                        <a:pt x="26" y="140"/>
                      </a:lnTo>
                      <a:lnTo>
                        <a:pt x="13" y="146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7" name="Freeform 889"/>
                <p:cNvSpPr>
                  <a:spLocks noChangeAspect="1"/>
                </p:cNvSpPr>
                <p:nvPr/>
              </p:nvSpPr>
              <p:spPr bwMode="auto">
                <a:xfrm>
                  <a:off x="1426" y="1748"/>
                  <a:ext cx="43" cy="41"/>
                </a:xfrm>
                <a:custGeom>
                  <a:avLst/>
                  <a:gdLst>
                    <a:gd name="T0" fmla="*/ 42 w 43"/>
                    <a:gd name="T1" fmla="*/ 40 h 41"/>
                    <a:gd name="T2" fmla="*/ 37 w 43"/>
                    <a:gd name="T3" fmla="*/ 37 h 41"/>
                    <a:gd name="T4" fmla="*/ 33 w 43"/>
                    <a:gd name="T5" fmla="*/ 33 h 41"/>
                    <a:gd name="T6" fmla="*/ 29 w 43"/>
                    <a:gd name="T7" fmla="*/ 29 h 41"/>
                    <a:gd name="T8" fmla="*/ 25 w 43"/>
                    <a:gd name="T9" fmla="*/ 24 h 41"/>
                    <a:gd name="T10" fmla="*/ 21 w 43"/>
                    <a:gd name="T11" fmla="*/ 20 h 41"/>
                    <a:gd name="T12" fmla="*/ 16 w 43"/>
                    <a:gd name="T13" fmla="*/ 14 h 41"/>
                    <a:gd name="T14" fmla="*/ 13 w 43"/>
                    <a:gd name="T15" fmla="*/ 10 h 41"/>
                    <a:gd name="T16" fmla="*/ 8 w 43"/>
                    <a:gd name="T17" fmla="*/ 5 h 41"/>
                    <a:gd name="T18" fmla="*/ 4 w 43"/>
                    <a:gd name="T19" fmla="*/ 2 h 41"/>
                    <a:gd name="T20" fmla="*/ 0 w 43"/>
                    <a:gd name="T21" fmla="*/ 0 h 41"/>
                    <a:gd name="T22" fmla="*/ 0 w 43"/>
                    <a:gd name="T23" fmla="*/ 0 h 41"/>
                    <a:gd name="T24" fmla="*/ 6 w 43"/>
                    <a:gd name="T25" fmla="*/ 0 h 41"/>
                    <a:gd name="T26" fmla="*/ 11 w 43"/>
                    <a:gd name="T27" fmla="*/ 2 h 41"/>
                    <a:gd name="T28" fmla="*/ 16 w 43"/>
                    <a:gd name="T29" fmla="*/ 5 h 41"/>
                    <a:gd name="T30" fmla="*/ 22 w 43"/>
                    <a:gd name="T31" fmla="*/ 8 h 41"/>
                    <a:gd name="T32" fmla="*/ 26 w 43"/>
                    <a:gd name="T33" fmla="*/ 11 h 41"/>
                    <a:gd name="T34" fmla="*/ 30 w 43"/>
                    <a:gd name="T35" fmla="*/ 16 h 41"/>
                    <a:gd name="T36" fmla="*/ 34 w 43"/>
                    <a:gd name="T37" fmla="*/ 21 h 41"/>
                    <a:gd name="T38" fmla="*/ 37 w 43"/>
                    <a:gd name="T39" fmla="*/ 27 h 41"/>
                    <a:gd name="T40" fmla="*/ 40 w 43"/>
                    <a:gd name="T41" fmla="*/ 33 h 41"/>
                    <a:gd name="T42" fmla="*/ 42 w 43"/>
                    <a:gd name="T43" fmla="*/ 40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41"/>
                    <a:gd name="T68" fmla="*/ 43 w 43"/>
                    <a:gd name="T69" fmla="*/ 41 h 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41">
                      <a:moveTo>
                        <a:pt x="42" y="40"/>
                      </a:moveTo>
                      <a:lnTo>
                        <a:pt x="37" y="37"/>
                      </a:lnTo>
                      <a:lnTo>
                        <a:pt x="33" y="33"/>
                      </a:lnTo>
                      <a:lnTo>
                        <a:pt x="29" y="29"/>
                      </a:lnTo>
                      <a:lnTo>
                        <a:pt x="25" y="24"/>
                      </a:lnTo>
                      <a:lnTo>
                        <a:pt x="21" y="20"/>
                      </a:lnTo>
                      <a:lnTo>
                        <a:pt x="16" y="14"/>
                      </a:lnTo>
                      <a:lnTo>
                        <a:pt x="13" y="10"/>
                      </a:lnTo>
                      <a:lnTo>
                        <a:pt x="8" y="5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6" y="5"/>
                      </a:lnTo>
                      <a:lnTo>
                        <a:pt x="22" y="8"/>
                      </a:lnTo>
                      <a:lnTo>
                        <a:pt x="26" y="11"/>
                      </a:lnTo>
                      <a:lnTo>
                        <a:pt x="30" y="16"/>
                      </a:lnTo>
                      <a:lnTo>
                        <a:pt x="34" y="21"/>
                      </a:lnTo>
                      <a:lnTo>
                        <a:pt x="37" y="27"/>
                      </a:lnTo>
                      <a:lnTo>
                        <a:pt x="40" y="33"/>
                      </a:lnTo>
                      <a:lnTo>
                        <a:pt x="42" y="4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8" name="Freeform 890"/>
                <p:cNvSpPr>
                  <a:spLocks noChangeAspect="1"/>
                </p:cNvSpPr>
                <p:nvPr/>
              </p:nvSpPr>
              <p:spPr bwMode="auto">
                <a:xfrm>
                  <a:off x="1281" y="1668"/>
                  <a:ext cx="41" cy="38"/>
                </a:xfrm>
                <a:custGeom>
                  <a:avLst/>
                  <a:gdLst>
                    <a:gd name="T0" fmla="*/ 40 w 41"/>
                    <a:gd name="T1" fmla="*/ 0 h 38"/>
                    <a:gd name="T2" fmla="*/ 33 w 41"/>
                    <a:gd name="T3" fmla="*/ 2 h 38"/>
                    <a:gd name="T4" fmla="*/ 28 w 41"/>
                    <a:gd name="T5" fmla="*/ 6 h 38"/>
                    <a:gd name="T6" fmla="*/ 22 w 41"/>
                    <a:gd name="T7" fmla="*/ 10 h 38"/>
                    <a:gd name="T8" fmla="*/ 19 w 41"/>
                    <a:gd name="T9" fmla="*/ 15 h 38"/>
                    <a:gd name="T10" fmla="*/ 16 w 41"/>
                    <a:gd name="T11" fmla="*/ 19 h 38"/>
                    <a:gd name="T12" fmla="*/ 12 w 41"/>
                    <a:gd name="T13" fmla="*/ 24 h 38"/>
                    <a:gd name="T14" fmla="*/ 10 w 41"/>
                    <a:gd name="T15" fmla="*/ 27 h 38"/>
                    <a:gd name="T16" fmla="*/ 7 w 41"/>
                    <a:gd name="T17" fmla="*/ 31 h 38"/>
                    <a:gd name="T18" fmla="*/ 3 w 41"/>
                    <a:gd name="T19" fmla="*/ 34 h 38"/>
                    <a:gd name="T20" fmla="*/ 0 w 41"/>
                    <a:gd name="T21" fmla="*/ 37 h 38"/>
                    <a:gd name="T22" fmla="*/ 0 w 41"/>
                    <a:gd name="T23" fmla="*/ 37 h 38"/>
                    <a:gd name="T24" fmla="*/ 0 w 41"/>
                    <a:gd name="T25" fmla="*/ 31 h 38"/>
                    <a:gd name="T26" fmla="*/ 1 w 41"/>
                    <a:gd name="T27" fmla="*/ 27 h 38"/>
                    <a:gd name="T28" fmla="*/ 3 w 41"/>
                    <a:gd name="T29" fmla="*/ 21 h 38"/>
                    <a:gd name="T30" fmla="*/ 7 w 41"/>
                    <a:gd name="T31" fmla="*/ 17 h 38"/>
                    <a:gd name="T32" fmla="*/ 10 w 41"/>
                    <a:gd name="T33" fmla="*/ 11 h 38"/>
                    <a:gd name="T34" fmla="*/ 15 w 41"/>
                    <a:gd name="T35" fmla="*/ 8 h 38"/>
                    <a:gd name="T36" fmla="*/ 20 w 41"/>
                    <a:gd name="T37" fmla="*/ 3 h 38"/>
                    <a:gd name="T38" fmla="*/ 26 w 41"/>
                    <a:gd name="T39" fmla="*/ 1 h 38"/>
                    <a:gd name="T40" fmla="*/ 32 w 41"/>
                    <a:gd name="T41" fmla="*/ 0 h 38"/>
                    <a:gd name="T42" fmla="*/ 40 w 41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"/>
                    <a:gd name="T67" fmla="*/ 0 h 38"/>
                    <a:gd name="T68" fmla="*/ 41 w 41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" h="38">
                      <a:moveTo>
                        <a:pt x="40" y="0"/>
                      </a:moveTo>
                      <a:lnTo>
                        <a:pt x="33" y="2"/>
                      </a:lnTo>
                      <a:lnTo>
                        <a:pt x="28" y="6"/>
                      </a:lnTo>
                      <a:lnTo>
                        <a:pt x="22" y="10"/>
                      </a:lnTo>
                      <a:lnTo>
                        <a:pt x="19" y="15"/>
                      </a:lnTo>
                      <a:lnTo>
                        <a:pt x="16" y="19"/>
                      </a:lnTo>
                      <a:lnTo>
                        <a:pt x="12" y="24"/>
                      </a:lnTo>
                      <a:lnTo>
                        <a:pt x="10" y="27"/>
                      </a:lnTo>
                      <a:lnTo>
                        <a:pt x="7" y="31"/>
                      </a:lnTo>
                      <a:lnTo>
                        <a:pt x="3" y="34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7" y="17"/>
                      </a:lnTo>
                      <a:lnTo>
                        <a:pt x="10" y="11"/>
                      </a:lnTo>
                      <a:lnTo>
                        <a:pt x="15" y="8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9" name="Freeform 891"/>
                <p:cNvSpPr>
                  <a:spLocks noChangeAspect="1"/>
                </p:cNvSpPr>
                <p:nvPr/>
              </p:nvSpPr>
              <p:spPr bwMode="auto">
                <a:xfrm>
                  <a:off x="1258" y="1692"/>
                  <a:ext cx="18" cy="17"/>
                </a:xfrm>
                <a:custGeom>
                  <a:avLst/>
                  <a:gdLst>
                    <a:gd name="T0" fmla="*/ 17 w 18"/>
                    <a:gd name="T1" fmla="*/ 0 h 17"/>
                    <a:gd name="T2" fmla="*/ 16 w 18"/>
                    <a:gd name="T3" fmla="*/ 3 h 17"/>
                    <a:gd name="T4" fmla="*/ 15 w 18"/>
                    <a:gd name="T5" fmla="*/ 7 h 17"/>
                    <a:gd name="T6" fmla="*/ 14 w 18"/>
                    <a:gd name="T7" fmla="*/ 9 h 17"/>
                    <a:gd name="T8" fmla="*/ 12 w 18"/>
                    <a:gd name="T9" fmla="*/ 11 h 17"/>
                    <a:gd name="T10" fmla="*/ 11 w 18"/>
                    <a:gd name="T11" fmla="*/ 13 h 17"/>
                    <a:gd name="T12" fmla="*/ 9 w 18"/>
                    <a:gd name="T13" fmla="*/ 14 h 17"/>
                    <a:gd name="T14" fmla="*/ 8 w 18"/>
                    <a:gd name="T15" fmla="*/ 16 h 17"/>
                    <a:gd name="T16" fmla="*/ 6 w 18"/>
                    <a:gd name="T17" fmla="*/ 16 h 17"/>
                    <a:gd name="T18" fmla="*/ 3 w 18"/>
                    <a:gd name="T19" fmla="*/ 16 h 17"/>
                    <a:gd name="T20" fmla="*/ 0 w 18"/>
                    <a:gd name="T21" fmla="*/ 16 h 17"/>
                    <a:gd name="T22" fmla="*/ 0 w 18"/>
                    <a:gd name="T23" fmla="*/ 16 h 17"/>
                    <a:gd name="T24" fmla="*/ 0 w 18"/>
                    <a:gd name="T25" fmla="*/ 14 h 17"/>
                    <a:gd name="T26" fmla="*/ 2 w 18"/>
                    <a:gd name="T27" fmla="*/ 12 h 17"/>
                    <a:gd name="T28" fmla="*/ 3 w 18"/>
                    <a:gd name="T29" fmla="*/ 10 h 17"/>
                    <a:gd name="T30" fmla="*/ 5 w 18"/>
                    <a:gd name="T31" fmla="*/ 8 h 17"/>
                    <a:gd name="T32" fmla="*/ 6 w 18"/>
                    <a:gd name="T33" fmla="*/ 7 h 17"/>
                    <a:gd name="T34" fmla="*/ 8 w 18"/>
                    <a:gd name="T35" fmla="*/ 5 h 17"/>
                    <a:gd name="T36" fmla="*/ 10 w 18"/>
                    <a:gd name="T37" fmla="*/ 3 h 17"/>
                    <a:gd name="T38" fmla="*/ 12 w 18"/>
                    <a:gd name="T39" fmla="*/ 3 h 17"/>
                    <a:gd name="T40" fmla="*/ 14 w 18"/>
                    <a:gd name="T41" fmla="*/ 1 h 17"/>
                    <a:gd name="T42" fmla="*/ 17 w 18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17"/>
                    <a:gd name="T68" fmla="*/ 18 w 1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17">
                      <a:moveTo>
                        <a:pt x="17" y="0"/>
                      </a:moveTo>
                      <a:lnTo>
                        <a:pt x="16" y="3"/>
                      </a:lnTo>
                      <a:lnTo>
                        <a:pt x="15" y="7"/>
                      </a:lnTo>
                      <a:lnTo>
                        <a:pt x="14" y="9"/>
                      </a:lnTo>
                      <a:lnTo>
                        <a:pt x="12" y="11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1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0" name="Freeform 892"/>
                <p:cNvSpPr>
                  <a:spLocks noChangeAspect="1"/>
                </p:cNvSpPr>
                <p:nvPr/>
              </p:nvSpPr>
              <p:spPr bwMode="auto">
                <a:xfrm>
                  <a:off x="906" y="2634"/>
                  <a:ext cx="236" cy="174"/>
                </a:xfrm>
                <a:custGeom>
                  <a:avLst/>
                  <a:gdLst>
                    <a:gd name="T0" fmla="*/ 8 w 236"/>
                    <a:gd name="T1" fmla="*/ 9 h 174"/>
                    <a:gd name="T2" fmla="*/ 6 w 236"/>
                    <a:gd name="T3" fmla="*/ 30 h 174"/>
                    <a:gd name="T4" fmla="*/ 10 w 236"/>
                    <a:gd name="T5" fmla="*/ 50 h 174"/>
                    <a:gd name="T6" fmla="*/ 21 w 236"/>
                    <a:gd name="T7" fmla="*/ 66 h 174"/>
                    <a:gd name="T8" fmla="*/ 38 w 236"/>
                    <a:gd name="T9" fmla="*/ 77 h 174"/>
                    <a:gd name="T10" fmla="*/ 49 w 236"/>
                    <a:gd name="T11" fmla="*/ 80 h 174"/>
                    <a:gd name="T12" fmla="*/ 67 w 236"/>
                    <a:gd name="T13" fmla="*/ 82 h 174"/>
                    <a:gd name="T14" fmla="*/ 86 w 236"/>
                    <a:gd name="T15" fmla="*/ 80 h 174"/>
                    <a:gd name="T16" fmla="*/ 103 w 236"/>
                    <a:gd name="T17" fmla="*/ 77 h 174"/>
                    <a:gd name="T18" fmla="*/ 120 w 236"/>
                    <a:gd name="T19" fmla="*/ 73 h 174"/>
                    <a:gd name="T20" fmla="*/ 138 w 236"/>
                    <a:gd name="T21" fmla="*/ 69 h 174"/>
                    <a:gd name="T22" fmla="*/ 148 w 236"/>
                    <a:gd name="T23" fmla="*/ 67 h 174"/>
                    <a:gd name="T24" fmla="*/ 167 w 236"/>
                    <a:gd name="T25" fmla="*/ 65 h 174"/>
                    <a:gd name="T26" fmla="*/ 186 w 236"/>
                    <a:gd name="T27" fmla="*/ 63 h 174"/>
                    <a:gd name="T28" fmla="*/ 206 w 236"/>
                    <a:gd name="T29" fmla="*/ 63 h 174"/>
                    <a:gd name="T30" fmla="*/ 224 w 236"/>
                    <a:gd name="T31" fmla="*/ 64 h 174"/>
                    <a:gd name="T32" fmla="*/ 235 w 236"/>
                    <a:gd name="T33" fmla="*/ 64 h 174"/>
                    <a:gd name="T34" fmla="*/ 225 w 236"/>
                    <a:gd name="T35" fmla="*/ 65 h 174"/>
                    <a:gd name="T36" fmla="*/ 203 w 236"/>
                    <a:gd name="T37" fmla="*/ 69 h 174"/>
                    <a:gd name="T38" fmla="*/ 175 w 236"/>
                    <a:gd name="T39" fmla="*/ 74 h 174"/>
                    <a:gd name="T40" fmla="*/ 147 w 236"/>
                    <a:gd name="T41" fmla="*/ 80 h 174"/>
                    <a:gd name="T42" fmla="*/ 126 w 236"/>
                    <a:gd name="T43" fmla="*/ 87 h 174"/>
                    <a:gd name="T44" fmla="*/ 117 w 236"/>
                    <a:gd name="T45" fmla="*/ 92 h 174"/>
                    <a:gd name="T46" fmla="*/ 98 w 236"/>
                    <a:gd name="T47" fmla="*/ 106 h 174"/>
                    <a:gd name="T48" fmla="*/ 79 w 236"/>
                    <a:gd name="T49" fmla="*/ 124 h 174"/>
                    <a:gd name="T50" fmla="*/ 63 w 236"/>
                    <a:gd name="T51" fmla="*/ 141 h 174"/>
                    <a:gd name="T52" fmla="*/ 52 w 236"/>
                    <a:gd name="T53" fmla="*/ 153 h 174"/>
                    <a:gd name="T54" fmla="*/ 50 w 236"/>
                    <a:gd name="T55" fmla="*/ 155 h 174"/>
                    <a:gd name="T56" fmla="*/ 46 w 236"/>
                    <a:gd name="T57" fmla="*/ 160 h 174"/>
                    <a:gd name="T58" fmla="*/ 43 w 236"/>
                    <a:gd name="T59" fmla="*/ 165 h 174"/>
                    <a:gd name="T60" fmla="*/ 37 w 236"/>
                    <a:gd name="T61" fmla="*/ 170 h 174"/>
                    <a:gd name="T62" fmla="*/ 32 w 236"/>
                    <a:gd name="T63" fmla="*/ 173 h 174"/>
                    <a:gd name="T64" fmla="*/ 27 w 236"/>
                    <a:gd name="T65" fmla="*/ 170 h 174"/>
                    <a:gd name="T66" fmla="*/ 26 w 236"/>
                    <a:gd name="T67" fmla="*/ 168 h 174"/>
                    <a:gd name="T68" fmla="*/ 26 w 236"/>
                    <a:gd name="T69" fmla="*/ 161 h 174"/>
                    <a:gd name="T70" fmla="*/ 28 w 236"/>
                    <a:gd name="T71" fmla="*/ 155 h 174"/>
                    <a:gd name="T72" fmla="*/ 32 w 236"/>
                    <a:gd name="T73" fmla="*/ 150 h 174"/>
                    <a:gd name="T74" fmla="*/ 35 w 236"/>
                    <a:gd name="T75" fmla="*/ 147 h 174"/>
                    <a:gd name="T76" fmla="*/ 36 w 236"/>
                    <a:gd name="T77" fmla="*/ 146 h 174"/>
                    <a:gd name="T78" fmla="*/ 38 w 236"/>
                    <a:gd name="T79" fmla="*/ 141 h 174"/>
                    <a:gd name="T80" fmla="*/ 46 w 236"/>
                    <a:gd name="T81" fmla="*/ 130 h 174"/>
                    <a:gd name="T82" fmla="*/ 57 w 236"/>
                    <a:gd name="T83" fmla="*/ 116 h 174"/>
                    <a:gd name="T84" fmla="*/ 69 w 236"/>
                    <a:gd name="T85" fmla="*/ 103 h 174"/>
                    <a:gd name="T86" fmla="*/ 79 w 236"/>
                    <a:gd name="T87" fmla="*/ 96 h 174"/>
                    <a:gd name="T88" fmla="*/ 78 w 236"/>
                    <a:gd name="T89" fmla="*/ 96 h 174"/>
                    <a:gd name="T90" fmla="*/ 73 w 236"/>
                    <a:gd name="T91" fmla="*/ 97 h 174"/>
                    <a:gd name="T92" fmla="*/ 65 w 236"/>
                    <a:gd name="T93" fmla="*/ 98 h 174"/>
                    <a:gd name="T94" fmla="*/ 54 w 236"/>
                    <a:gd name="T95" fmla="*/ 96 h 174"/>
                    <a:gd name="T96" fmla="*/ 43 w 236"/>
                    <a:gd name="T97" fmla="*/ 93 h 174"/>
                    <a:gd name="T98" fmla="*/ 36 w 236"/>
                    <a:gd name="T99" fmla="*/ 90 h 174"/>
                    <a:gd name="T100" fmla="*/ 9 w 236"/>
                    <a:gd name="T101" fmla="*/ 68 h 174"/>
                    <a:gd name="T102" fmla="*/ 0 w 236"/>
                    <a:gd name="T103" fmla="*/ 43 h 174"/>
                    <a:gd name="T104" fmla="*/ 1 w 236"/>
                    <a:gd name="T105" fmla="*/ 22 h 174"/>
                    <a:gd name="T106" fmla="*/ 8 w 236"/>
                    <a:gd name="T107" fmla="*/ 5 h 174"/>
                    <a:gd name="T108" fmla="*/ 11 w 236"/>
                    <a:gd name="T109" fmla="*/ 0 h 1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6"/>
                    <a:gd name="T166" fmla="*/ 0 h 174"/>
                    <a:gd name="T167" fmla="*/ 236 w 236"/>
                    <a:gd name="T168" fmla="*/ 174 h 1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6" h="174">
                      <a:moveTo>
                        <a:pt x="11" y="0"/>
                      </a:moveTo>
                      <a:lnTo>
                        <a:pt x="8" y="9"/>
                      </a:lnTo>
                      <a:lnTo>
                        <a:pt x="6" y="19"/>
                      </a:lnTo>
                      <a:lnTo>
                        <a:pt x="6" y="30"/>
                      </a:lnTo>
                      <a:lnTo>
                        <a:pt x="7" y="40"/>
                      </a:lnTo>
                      <a:lnTo>
                        <a:pt x="10" y="50"/>
                      </a:lnTo>
                      <a:lnTo>
                        <a:pt x="15" y="59"/>
                      </a:lnTo>
                      <a:lnTo>
                        <a:pt x="21" y="66"/>
                      </a:lnTo>
                      <a:lnTo>
                        <a:pt x="29" y="73"/>
                      </a:lnTo>
                      <a:lnTo>
                        <a:pt x="38" y="77"/>
                      </a:lnTo>
                      <a:lnTo>
                        <a:pt x="49" y="80"/>
                      </a:lnTo>
                      <a:lnTo>
                        <a:pt x="58" y="82"/>
                      </a:lnTo>
                      <a:lnTo>
                        <a:pt x="67" y="82"/>
                      </a:lnTo>
                      <a:lnTo>
                        <a:pt x="77" y="82"/>
                      </a:lnTo>
                      <a:lnTo>
                        <a:pt x="86" y="80"/>
                      </a:lnTo>
                      <a:lnTo>
                        <a:pt x="94" y="79"/>
                      </a:lnTo>
                      <a:lnTo>
                        <a:pt x="103" y="77"/>
                      </a:lnTo>
                      <a:lnTo>
                        <a:pt x="111" y="76"/>
                      </a:lnTo>
                      <a:lnTo>
                        <a:pt x="120" y="73"/>
                      </a:lnTo>
                      <a:lnTo>
                        <a:pt x="129" y="70"/>
                      </a:lnTo>
                      <a:lnTo>
                        <a:pt x="138" y="69"/>
                      </a:lnTo>
                      <a:lnTo>
                        <a:pt x="148" y="67"/>
                      </a:lnTo>
                      <a:lnTo>
                        <a:pt x="157" y="65"/>
                      </a:lnTo>
                      <a:lnTo>
                        <a:pt x="167" y="65"/>
                      </a:lnTo>
                      <a:lnTo>
                        <a:pt x="177" y="64"/>
                      </a:lnTo>
                      <a:lnTo>
                        <a:pt x="186" y="63"/>
                      </a:lnTo>
                      <a:lnTo>
                        <a:pt x="196" y="63"/>
                      </a:lnTo>
                      <a:lnTo>
                        <a:pt x="206" y="63"/>
                      </a:lnTo>
                      <a:lnTo>
                        <a:pt x="215" y="63"/>
                      </a:lnTo>
                      <a:lnTo>
                        <a:pt x="224" y="64"/>
                      </a:lnTo>
                      <a:lnTo>
                        <a:pt x="235" y="64"/>
                      </a:lnTo>
                      <a:lnTo>
                        <a:pt x="231" y="64"/>
                      </a:lnTo>
                      <a:lnTo>
                        <a:pt x="225" y="65"/>
                      </a:lnTo>
                      <a:lnTo>
                        <a:pt x="216" y="67"/>
                      </a:lnTo>
                      <a:lnTo>
                        <a:pt x="203" y="69"/>
                      </a:lnTo>
                      <a:lnTo>
                        <a:pt x="189" y="71"/>
                      </a:lnTo>
                      <a:lnTo>
                        <a:pt x="175" y="74"/>
                      </a:lnTo>
                      <a:lnTo>
                        <a:pt x="161" y="77"/>
                      </a:lnTo>
                      <a:lnTo>
                        <a:pt x="147" y="80"/>
                      </a:lnTo>
                      <a:lnTo>
                        <a:pt x="135" y="84"/>
                      </a:lnTo>
                      <a:lnTo>
                        <a:pt x="126" y="87"/>
                      </a:lnTo>
                      <a:lnTo>
                        <a:pt x="117" y="92"/>
                      </a:lnTo>
                      <a:lnTo>
                        <a:pt x="108" y="99"/>
                      </a:lnTo>
                      <a:lnTo>
                        <a:pt x="98" y="106"/>
                      </a:lnTo>
                      <a:lnTo>
                        <a:pt x="89" y="115"/>
                      </a:lnTo>
                      <a:lnTo>
                        <a:pt x="79" y="124"/>
                      </a:lnTo>
                      <a:lnTo>
                        <a:pt x="71" y="133"/>
                      </a:lnTo>
                      <a:lnTo>
                        <a:pt x="63" y="141"/>
                      </a:lnTo>
                      <a:lnTo>
                        <a:pt x="57" y="147"/>
                      </a:lnTo>
                      <a:lnTo>
                        <a:pt x="52" y="153"/>
                      </a:lnTo>
                      <a:lnTo>
                        <a:pt x="50" y="155"/>
                      </a:lnTo>
                      <a:lnTo>
                        <a:pt x="49" y="158"/>
                      </a:lnTo>
                      <a:lnTo>
                        <a:pt x="46" y="160"/>
                      </a:lnTo>
                      <a:lnTo>
                        <a:pt x="45" y="163"/>
                      </a:lnTo>
                      <a:lnTo>
                        <a:pt x="43" y="165"/>
                      </a:lnTo>
                      <a:lnTo>
                        <a:pt x="40" y="168"/>
                      </a:lnTo>
                      <a:lnTo>
                        <a:pt x="37" y="170"/>
                      </a:lnTo>
                      <a:lnTo>
                        <a:pt x="35" y="172"/>
                      </a:lnTo>
                      <a:lnTo>
                        <a:pt x="32" y="173"/>
                      </a:lnTo>
                      <a:lnTo>
                        <a:pt x="30" y="173"/>
                      </a:lnTo>
                      <a:lnTo>
                        <a:pt x="27" y="170"/>
                      </a:lnTo>
                      <a:lnTo>
                        <a:pt x="26" y="168"/>
                      </a:lnTo>
                      <a:lnTo>
                        <a:pt x="26" y="164"/>
                      </a:lnTo>
                      <a:lnTo>
                        <a:pt x="26" y="161"/>
                      </a:lnTo>
                      <a:lnTo>
                        <a:pt x="27" y="158"/>
                      </a:lnTo>
                      <a:lnTo>
                        <a:pt x="28" y="155"/>
                      </a:lnTo>
                      <a:lnTo>
                        <a:pt x="30" y="153"/>
                      </a:lnTo>
                      <a:lnTo>
                        <a:pt x="32" y="150"/>
                      </a:lnTo>
                      <a:lnTo>
                        <a:pt x="34" y="147"/>
                      </a:lnTo>
                      <a:lnTo>
                        <a:pt x="35" y="147"/>
                      </a:lnTo>
                      <a:lnTo>
                        <a:pt x="36" y="146"/>
                      </a:lnTo>
                      <a:lnTo>
                        <a:pt x="36" y="144"/>
                      </a:lnTo>
                      <a:lnTo>
                        <a:pt x="38" y="141"/>
                      </a:lnTo>
                      <a:lnTo>
                        <a:pt x="42" y="136"/>
                      </a:lnTo>
                      <a:lnTo>
                        <a:pt x="46" y="130"/>
                      </a:lnTo>
                      <a:lnTo>
                        <a:pt x="52" y="123"/>
                      </a:lnTo>
                      <a:lnTo>
                        <a:pt x="57" y="116"/>
                      </a:lnTo>
                      <a:lnTo>
                        <a:pt x="63" y="110"/>
                      </a:lnTo>
                      <a:lnTo>
                        <a:pt x="69" y="103"/>
                      </a:lnTo>
                      <a:lnTo>
                        <a:pt x="74" y="99"/>
                      </a:lnTo>
                      <a:lnTo>
                        <a:pt x="79" y="96"/>
                      </a:lnTo>
                      <a:lnTo>
                        <a:pt x="78" y="96"/>
                      </a:lnTo>
                      <a:lnTo>
                        <a:pt x="76" y="97"/>
                      </a:lnTo>
                      <a:lnTo>
                        <a:pt x="73" y="97"/>
                      </a:lnTo>
                      <a:lnTo>
                        <a:pt x="70" y="97"/>
                      </a:lnTo>
                      <a:lnTo>
                        <a:pt x="65" y="98"/>
                      </a:lnTo>
                      <a:lnTo>
                        <a:pt x="60" y="97"/>
                      </a:lnTo>
                      <a:lnTo>
                        <a:pt x="54" y="96"/>
                      </a:lnTo>
                      <a:lnTo>
                        <a:pt x="49" y="95"/>
                      </a:lnTo>
                      <a:lnTo>
                        <a:pt x="43" y="93"/>
                      </a:lnTo>
                      <a:lnTo>
                        <a:pt x="36" y="90"/>
                      </a:lnTo>
                      <a:lnTo>
                        <a:pt x="20" y="79"/>
                      </a:lnTo>
                      <a:lnTo>
                        <a:pt x="9" y="68"/>
                      </a:lnTo>
                      <a:lnTo>
                        <a:pt x="2" y="56"/>
                      </a:ln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1" y="22"/>
                      </a:lnTo>
                      <a:lnTo>
                        <a:pt x="4" y="12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1" name="Freeform 893"/>
                <p:cNvSpPr>
                  <a:spLocks noChangeAspect="1"/>
                </p:cNvSpPr>
                <p:nvPr/>
              </p:nvSpPr>
              <p:spPr bwMode="auto">
                <a:xfrm>
                  <a:off x="946" y="2707"/>
                  <a:ext cx="118" cy="82"/>
                </a:xfrm>
                <a:custGeom>
                  <a:avLst/>
                  <a:gdLst>
                    <a:gd name="T0" fmla="*/ 115 w 118"/>
                    <a:gd name="T1" fmla="*/ 0 h 82"/>
                    <a:gd name="T2" fmla="*/ 108 w 118"/>
                    <a:gd name="T3" fmla="*/ 2 h 82"/>
                    <a:gd name="T4" fmla="*/ 95 w 118"/>
                    <a:gd name="T5" fmla="*/ 6 h 82"/>
                    <a:gd name="T6" fmla="*/ 82 w 118"/>
                    <a:gd name="T7" fmla="*/ 10 h 82"/>
                    <a:gd name="T8" fmla="*/ 71 w 118"/>
                    <a:gd name="T9" fmla="*/ 15 h 82"/>
                    <a:gd name="T10" fmla="*/ 66 w 118"/>
                    <a:gd name="T11" fmla="*/ 18 h 82"/>
                    <a:gd name="T12" fmla="*/ 56 w 118"/>
                    <a:gd name="T13" fmla="*/ 26 h 82"/>
                    <a:gd name="T14" fmla="*/ 39 w 118"/>
                    <a:gd name="T15" fmla="*/ 40 h 82"/>
                    <a:gd name="T16" fmla="*/ 22 w 118"/>
                    <a:gd name="T17" fmla="*/ 57 h 82"/>
                    <a:gd name="T18" fmla="*/ 9 w 118"/>
                    <a:gd name="T19" fmla="*/ 71 h 82"/>
                    <a:gd name="T20" fmla="*/ 0 w 118"/>
                    <a:gd name="T21" fmla="*/ 81 h 82"/>
                    <a:gd name="T22" fmla="*/ 1 w 118"/>
                    <a:gd name="T23" fmla="*/ 79 h 82"/>
                    <a:gd name="T24" fmla="*/ 8 w 118"/>
                    <a:gd name="T25" fmla="*/ 70 h 82"/>
                    <a:gd name="T26" fmla="*/ 17 w 118"/>
                    <a:gd name="T27" fmla="*/ 58 h 82"/>
                    <a:gd name="T28" fmla="*/ 29 w 118"/>
                    <a:gd name="T29" fmla="*/ 43 h 82"/>
                    <a:gd name="T30" fmla="*/ 40 w 118"/>
                    <a:gd name="T31" fmla="*/ 31 h 82"/>
                    <a:gd name="T32" fmla="*/ 45 w 118"/>
                    <a:gd name="T33" fmla="*/ 28 h 82"/>
                    <a:gd name="T34" fmla="*/ 50 w 118"/>
                    <a:gd name="T35" fmla="*/ 23 h 82"/>
                    <a:gd name="T36" fmla="*/ 48 w 118"/>
                    <a:gd name="T37" fmla="*/ 20 h 82"/>
                    <a:gd name="T38" fmla="*/ 44 w 118"/>
                    <a:gd name="T39" fmla="*/ 20 h 82"/>
                    <a:gd name="T40" fmla="*/ 39 w 118"/>
                    <a:gd name="T41" fmla="*/ 20 h 82"/>
                    <a:gd name="T42" fmla="*/ 37 w 118"/>
                    <a:gd name="T43" fmla="*/ 20 h 82"/>
                    <a:gd name="T44" fmla="*/ 34 w 118"/>
                    <a:gd name="T45" fmla="*/ 20 h 82"/>
                    <a:gd name="T46" fmla="*/ 27 w 118"/>
                    <a:gd name="T47" fmla="*/ 19 h 82"/>
                    <a:gd name="T48" fmla="*/ 18 w 118"/>
                    <a:gd name="T49" fmla="*/ 17 h 82"/>
                    <a:gd name="T50" fmla="*/ 10 w 118"/>
                    <a:gd name="T51" fmla="*/ 15 h 82"/>
                    <a:gd name="T52" fmla="*/ 3 w 118"/>
                    <a:gd name="T53" fmla="*/ 13 h 82"/>
                    <a:gd name="T54" fmla="*/ 1 w 118"/>
                    <a:gd name="T55" fmla="*/ 12 h 82"/>
                    <a:gd name="T56" fmla="*/ 6 w 118"/>
                    <a:gd name="T57" fmla="*/ 12 h 82"/>
                    <a:gd name="T58" fmla="*/ 18 w 118"/>
                    <a:gd name="T59" fmla="*/ 13 h 82"/>
                    <a:gd name="T60" fmla="*/ 33 w 118"/>
                    <a:gd name="T61" fmla="*/ 13 h 82"/>
                    <a:gd name="T62" fmla="*/ 47 w 118"/>
                    <a:gd name="T63" fmla="*/ 13 h 82"/>
                    <a:gd name="T64" fmla="*/ 58 w 118"/>
                    <a:gd name="T65" fmla="*/ 11 h 82"/>
                    <a:gd name="T66" fmla="*/ 62 w 118"/>
                    <a:gd name="T67" fmla="*/ 11 h 82"/>
                    <a:gd name="T68" fmla="*/ 71 w 118"/>
                    <a:gd name="T69" fmla="*/ 9 h 82"/>
                    <a:gd name="T70" fmla="*/ 82 w 118"/>
                    <a:gd name="T71" fmla="*/ 5 h 82"/>
                    <a:gd name="T72" fmla="*/ 95 w 118"/>
                    <a:gd name="T73" fmla="*/ 2 h 82"/>
                    <a:gd name="T74" fmla="*/ 108 w 118"/>
                    <a:gd name="T75" fmla="*/ 0 h 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8"/>
                    <a:gd name="T115" fmla="*/ 0 h 82"/>
                    <a:gd name="T116" fmla="*/ 118 w 118"/>
                    <a:gd name="T117" fmla="*/ 82 h 8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8" h="82">
                      <a:moveTo>
                        <a:pt x="117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2" y="3"/>
                      </a:lnTo>
                      <a:lnTo>
                        <a:pt x="95" y="6"/>
                      </a:lnTo>
                      <a:lnTo>
                        <a:pt x="89" y="8"/>
                      </a:lnTo>
                      <a:lnTo>
                        <a:pt x="82" y="10"/>
                      </a:lnTo>
                      <a:lnTo>
                        <a:pt x="76" y="13"/>
                      </a:lnTo>
                      <a:lnTo>
                        <a:pt x="71" y="15"/>
                      </a:lnTo>
                      <a:lnTo>
                        <a:pt x="66" y="18"/>
                      </a:lnTo>
                      <a:lnTo>
                        <a:pt x="63" y="21"/>
                      </a:lnTo>
                      <a:lnTo>
                        <a:pt x="56" y="26"/>
                      </a:lnTo>
                      <a:lnTo>
                        <a:pt x="48" y="33"/>
                      </a:lnTo>
                      <a:lnTo>
                        <a:pt x="39" y="40"/>
                      </a:lnTo>
                      <a:lnTo>
                        <a:pt x="31" y="49"/>
                      </a:lnTo>
                      <a:lnTo>
                        <a:pt x="22" y="57"/>
                      </a:lnTo>
                      <a:lnTo>
                        <a:pt x="15" y="64"/>
                      </a:lnTo>
                      <a:lnTo>
                        <a:pt x="9" y="71"/>
                      </a:lnTo>
                      <a:lnTo>
                        <a:pt x="3" y="77"/>
                      </a:lnTo>
                      <a:lnTo>
                        <a:pt x="0" y="81"/>
                      </a:lnTo>
                      <a:lnTo>
                        <a:pt x="1" y="79"/>
                      </a:lnTo>
                      <a:lnTo>
                        <a:pt x="3" y="75"/>
                      </a:lnTo>
                      <a:lnTo>
                        <a:pt x="8" y="70"/>
                      </a:lnTo>
                      <a:lnTo>
                        <a:pt x="11" y="64"/>
                      </a:lnTo>
                      <a:lnTo>
                        <a:pt x="17" y="58"/>
                      </a:lnTo>
                      <a:lnTo>
                        <a:pt x="23" y="50"/>
                      </a:lnTo>
                      <a:lnTo>
                        <a:pt x="29" y="43"/>
                      </a:lnTo>
                      <a:lnTo>
                        <a:pt x="35" y="37"/>
                      </a:lnTo>
                      <a:lnTo>
                        <a:pt x="40" y="31"/>
                      </a:lnTo>
                      <a:lnTo>
                        <a:pt x="45" y="28"/>
                      </a:lnTo>
                      <a:lnTo>
                        <a:pt x="48" y="25"/>
                      </a:lnTo>
                      <a:lnTo>
                        <a:pt x="50" y="23"/>
                      </a:lnTo>
                      <a:lnTo>
                        <a:pt x="50" y="21"/>
                      </a:lnTo>
                      <a:lnTo>
                        <a:pt x="48" y="20"/>
                      </a:lnTo>
                      <a:lnTo>
                        <a:pt x="46" y="20"/>
                      </a:lnTo>
                      <a:lnTo>
                        <a:pt x="44" y="20"/>
                      </a:lnTo>
                      <a:lnTo>
                        <a:pt x="41" y="20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4" y="20"/>
                      </a:lnTo>
                      <a:lnTo>
                        <a:pt x="31" y="20"/>
                      </a:lnTo>
                      <a:lnTo>
                        <a:pt x="27" y="19"/>
                      </a:lnTo>
                      <a:lnTo>
                        <a:pt x="22" y="18"/>
                      </a:lnTo>
                      <a:lnTo>
                        <a:pt x="18" y="17"/>
                      </a:lnTo>
                      <a:lnTo>
                        <a:pt x="14" y="17"/>
                      </a:lnTo>
                      <a:lnTo>
                        <a:pt x="10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8" y="13"/>
                      </a:lnTo>
                      <a:lnTo>
                        <a:pt x="26" y="13"/>
                      </a:lnTo>
                      <a:lnTo>
                        <a:pt x="33" y="13"/>
                      </a:lnTo>
                      <a:lnTo>
                        <a:pt x="40" y="13"/>
                      </a:lnTo>
                      <a:lnTo>
                        <a:pt x="47" y="13"/>
                      </a:lnTo>
                      <a:lnTo>
                        <a:pt x="54" y="12"/>
                      </a:lnTo>
                      <a:lnTo>
                        <a:pt x="58" y="11"/>
                      </a:lnTo>
                      <a:lnTo>
                        <a:pt x="62" y="11"/>
                      </a:lnTo>
                      <a:lnTo>
                        <a:pt x="65" y="10"/>
                      </a:lnTo>
                      <a:lnTo>
                        <a:pt x="71" y="9"/>
                      </a:lnTo>
                      <a:lnTo>
                        <a:pt x="76" y="6"/>
                      </a:lnTo>
                      <a:lnTo>
                        <a:pt x="82" y="5"/>
                      </a:lnTo>
                      <a:lnTo>
                        <a:pt x="88" y="3"/>
                      </a:lnTo>
                      <a:lnTo>
                        <a:pt x="95" y="2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2" name="Freeform 894"/>
                <p:cNvSpPr>
                  <a:spLocks noChangeAspect="1"/>
                </p:cNvSpPr>
                <p:nvPr/>
              </p:nvSpPr>
              <p:spPr bwMode="auto">
                <a:xfrm>
                  <a:off x="972" y="2710"/>
                  <a:ext cx="76" cy="50"/>
                </a:xfrm>
                <a:custGeom>
                  <a:avLst/>
                  <a:gdLst>
                    <a:gd name="T0" fmla="*/ 75 w 76"/>
                    <a:gd name="T1" fmla="*/ 0 h 50"/>
                    <a:gd name="T2" fmla="*/ 72 w 76"/>
                    <a:gd name="T3" fmla="*/ 0 h 50"/>
                    <a:gd name="T4" fmla="*/ 69 w 76"/>
                    <a:gd name="T5" fmla="*/ 1 h 50"/>
                    <a:gd name="T6" fmla="*/ 65 w 76"/>
                    <a:gd name="T7" fmla="*/ 2 h 50"/>
                    <a:gd name="T8" fmla="*/ 64 w 76"/>
                    <a:gd name="T9" fmla="*/ 3 h 50"/>
                    <a:gd name="T10" fmla="*/ 61 w 76"/>
                    <a:gd name="T11" fmla="*/ 3 h 50"/>
                    <a:gd name="T12" fmla="*/ 58 w 76"/>
                    <a:gd name="T13" fmla="*/ 4 h 50"/>
                    <a:gd name="T14" fmla="*/ 56 w 76"/>
                    <a:gd name="T15" fmla="*/ 5 h 50"/>
                    <a:gd name="T16" fmla="*/ 54 w 76"/>
                    <a:gd name="T17" fmla="*/ 6 h 50"/>
                    <a:gd name="T18" fmla="*/ 52 w 76"/>
                    <a:gd name="T19" fmla="*/ 7 h 50"/>
                    <a:gd name="T20" fmla="*/ 49 w 76"/>
                    <a:gd name="T21" fmla="*/ 8 h 50"/>
                    <a:gd name="T22" fmla="*/ 49 w 76"/>
                    <a:gd name="T23" fmla="*/ 8 h 50"/>
                    <a:gd name="T24" fmla="*/ 43 w 76"/>
                    <a:gd name="T25" fmla="*/ 11 h 50"/>
                    <a:gd name="T26" fmla="*/ 37 w 76"/>
                    <a:gd name="T27" fmla="*/ 14 h 50"/>
                    <a:gd name="T28" fmla="*/ 32 w 76"/>
                    <a:gd name="T29" fmla="*/ 18 h 50"/>
                    <a:gd name="T30" fmla="*/ 27 w 76"/>
                    <a:gd name="T31" fmla="*/ 22 h 50"/>
                    <a:gd name="T32" fmla="*/ 22 w 76"/>
                    <a:gd name="T33" fmla="*/ 26 h 50"/>
                    <a:gd name="T34" fmla="*/ 18 w 76"/>
                    <a:gd name="T35" fmla="*/ 30 h 50"/>
                    <a:gd name="T36" fmla="*/ 13 w 76"/>
                    <a:gd name="T37" fmla="*/ 34 h 50"/>
                    <a:gd name="T38" fmla="*/ 9 w 76"/>
                    <a:gd name="T39" fmla="*/ 39 h 50"/>
                    <a:gd name="T40" fmla="*/ 4 w 76"/>
                    <a:gd name="T41" fmla="*/ 44 h 50"/>
                    <a:gd name="T42" fmla="*/ 0 w 76"/>
                    <a:gd name="T43" fmla="*/ 49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6"/>
                    <a:gd name="T67" fmla="*/ 0 h 50"/>
                    <a:gd name="T68" fmla="*/ 76 w 76"/>
                    <a:gd name="T69" fmla="*/ 50 h 5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6" h="50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9" y="1"/>
                      </a:lnTo>
                      <a:lnTo>
                        <a:pt x="65" y="2"/>
                      </a:lnTo>
                      <a:lnTo>
                        <a:pt x="64" y="3"/>
                      </a:lnTo>
                      <a:lnTo>
                        <a:pt x="61" y="3"/>
                      </a:lnTo>
                      <a:lnTo>
                        <a:pt x="58" y="4"/>
                      </a:lnTo>
                      <a:lnTo>
                        <a:pt x="56" y="5"/>
                      </a:lnTo>
                      <a:lnTo>
                        <a:pt x="54" y="6"/>
                      </a:lnTo>
                      <a:lnTo>
                        <a:pt x="52" y="7"/>
                      </a:lnTo>
                      <a:lnTo>
                        <a:pt x="49" y="8"/>
                      </a:lnTo>
                      <a:lnTo>
                        <a:pt x="43" y="11"/>
                      </a:lnTo>
                      <a:lnTo>
                        <a:pt x="37" y="14"/>
                      </a:lnTo>
                      <a:lnTo>
                        <a:pt x="32" y="18"/>
                      </a:lnTo>
                      <a:lnTo>
                        <a:pt x="27" y="22"/>
                      </a:lnTo>
                      <a:lnTo>
                        <a:pt x="22" y="26"/>
                      </a:lnTo>
                      <a:lnTo>
                        <a:pt x="18" y="30"/>
                      </a:lnTo>
                      <a:lnTo>
                        <a:pt x="13" y="34"/>
                      </a:lnTo>
                      <a:lnTo>
                        <a:pt x="9" y="39"/>
                      </a:lnTo>
                      <a:lnTo>
                        <a:pt x="4" y="44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3" name="Freeform 895"/>
                <p:cNvSpPr>
                  <a:spLocks noChangeAspect="1"/>
                </p:cNvSpPr>
                <p:nvPr/>
              </p:nvSpPr>
              <p:spPr bwMode="auto">
                <a:xfrm>
                  <a:off x="982" y="2707"/>
                  <a:ext cx="83" cy="18"/>
                </a:xfrm>
                <a:custGeom>
                  <a:avLst/>
                  <a:gdLst>
                    <a:gd name="T0" fmla="*/ 82 w 83"/>
                    <a:gd name="T1" fmla="*/ 0 h 18"/>
                    <a:gd name="T2" fmla="*/ 78 w 83"/>
                    <a:gd name="T3" fmla="*/ 0 h 18"/>
                    <a:gd name="T4" fmla="*/ 72 w 83"/>
                    <a:gd name="T5" fmla="*/ 1 h 18"/>
                    <a:gd name="T6" fmla="*/ 63 w 83"/>
                    <a:gd name="T7" fmla="*/ 3 h 18"/>
                    <a:gd name="T8" fmla="*/ 53 w 83"/>
                    <a:gd name="T9" fmla="*/ 6 h 18"/>
                    <a:gd name="T10" fmla="*/ 42 w 83"/>
                    <a:gd name="T11" fmla="*/ 9 h 18"/>
                    <a:gd name="T12" fmla="*/ 30 w 83"/>
                    <a:gd name="T13" fmla="*/ 12 h 18"/>
                    <a:gd name="T14" fmla="*/ 20 w 83"/>
                    <a:gd name="T15" fmla="*/ 14 h 18"/>
                    <a:gd name="T16" fmla="*/ 11 w 83"/>
                    <a:gd name="T17" fmla="*/ 15 h 18"/>
                    <a:gd name="T18" fmla="*/ 4 w 83"/>
                    <a:gd name="T19" fmla="*/ 17 h 18"/>
                    <a:gd name="T20" fmla="*/ 0 w 83"/>
                    <a:gd name="T21" fmla="*/ 16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0"/>
                      </a:moveTo>
                      <a:lnTo>
                        <a:pt x="78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3" y="6"/>
                      </a:lnTo>
                      <a:lnTo>
                        <a:pt x="42" y="9"/>
                      </a:lnTo>
                      <a:lnTo>
                        <a:pt x="30" y="12"/>
                      </a:lnTo>
                      <a:lnTo>
                        <a:pt x="20" y="14"/>
                      </a:lnTo>
                      <a:lnTo>
                        <a:pt x="11" y="15"/>
                      </a:lnTo>
                      <a:lnTo>
                        <a:pt x="4" y="1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4" name="Freeform 896"/>
                <p:cNvSpPr>
                  <a:spLocks noChangeAspect="1"/>
                </p:cNvSpPr>
                <p:nvPr/>
              </p:nvSpPr>
              <p:spPr bwMode="auto">
                <a:xfrm>
                  <a:off x="842" y="1723"/>
                  <a:ext cx="89" cy="46"/>
                </a:xfrm>
                <a:custGeom>
                  <a:avLst/>
                  <a:gdLst>
                    <a:gd name="T0" fmla="*/ 14 w 89"/>
                    <a:gd name="T1" fmla="*/ 27 h 46"/>
                    <a:gd name="T2" fmla="*/ 17 w 89"/>
                    <a:gd name="T3" fmla="*/ 18 h 46"/>
                    <a:gd name="T4" fmla="*/ 23 w 89"/>
                    <a:gd name="T5" fmla="*/ 12 h 46"/>
                    <a:gd name="T6" fmla="*/ 29 w 89"/>
                    <a:gd name="T7" fmla="*/ 7 h 46"/>
                    <a:gd name="T8" fmla="*/ 36 w 89"/>
                    <a:gd name="T9" fmla="*/ 3 h 46"/>
                    <a:gd name="T10" fmla="*/ 45 w 89"/>
                    <a:gd name="T11" fmla="*/ 0 h 46"/>
                    <a:gd name="T12" fmla="*/ 53 w 89"/>
                    <a:gd name="T13" fmla="*/ 0 h 46"/>
                    <a:gd name="T14" fmla="*/ 62 w 89"/>
                    <a:gd name="T15" fmla="*/ 0 h 46"/>
                    <a:gd name="T16" fmla="*/ 70 w 89"/>
                    <a:gd name="T17" fmla="*/ 0 h 46"/>
                    <a:gd name="T18" fmla="*/ 79 w 89"/>
                    <a:gd name="T19" fmla="*/ 2 h 46"/>
                    <a:gd name="T20" fmla="*/ 88 w 89"/>
                    <a:gd name="T21" fmla="*/ 6 h 46"/>
                    <a:gd name="T22" fmla="*/ 88 w 89"/>
                    <a:gd name="T23" fmla="*/ 6 h 46"/>
                    <a:gd name="T24" fmla="*/ 79 w 89"/>
                    <a:gd name="T25" fmla="*/ 12 h 46"/>
                    <a:gd name="T26" fmla="*/ 70 w 89"/>
                    <a:gd name="T27" fmla="*/ 16 h 46"/>
                    <a:gd name="T28" fmla="*/ 61 w 89"/>
                    <a:gd name="T29" fmla="*/ 19 h 46"/>
                    <a:gd name="T30" fmla="*/ 52 w 89"/>
                    <a:gd name="T31" fmla="*/ 21 h 46"/>
                    <a:gd name="T32" fmla="*/ 42 w 89"/>
                    <a:gd name="T33" fmla="*/ 24 h 46"/>
                    <a:gd name="T34" fmla="*/ 33 w 89"/>
                    <a:gd name="T35" fmla="*/ 27 h 46"/>
                    <a:gd name="T36" fmla="*/ 24 w 89"/>
                    <a:gd name="T37" fmla="*/ 29 h 46"/>
                    <a:gd name="T38" fmla="*/ 15 w 89"/>
                    <a:gd name="T39" fmla="*/ 32 h 46"/>
                    <a:gd name="T40" fmla="*/ 8 w 89"/>
                    <a:gd name="T41" fmla="*/ 37 h 46"/>
                    <a:gd name="T42" fmla="*/ 0 w 89"/>
                    <a:gd name="T43" fmla="*/ 45 h 46"/>
                    <a:gd name="T44" fmla="*/ 14 w 89"/>
                    <a:gd name="T45" fmla="*/ 27 h 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"/>
                    <a:gd name="T70" fmla="*/ 0 h 46"/>
                    <a:gd name="T71" fmla="*/ 89 w 89"/>
                    <a:gd name="T72" fmla="*/ 46 h 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" h="46">
                      <a:moveTo>
                        <a:pt x="14" y="27"/>
                      </a:moveTo>
                      <a:lnTo>
                        <a:pt x="17" y="18"/>
                      </a:lnTo>
                      <a:lnTo>
                        <a:pt x="23" y="12"/>
                      </a:lnTo>
                      <a:lnTo>
                        <a:pt x="29" y="7"/>
                      </a:lnTo>
                      <a:lnTo>
                        <a:pt x="36" y="3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9" y="2"/>
                      </a:lnTo>
                      <a:lnTo>
                        <a:pt x="88" y="6"/>
                      </a:lnTo>
                      <a:lnTo>
                        <a:pt x="79" y="12"/>
                      </a:lnTo>
                      <a:lnTo>
                        <a:pt x="70" y="16"/>
                      </a:lnTo>
                      <a:lnTo>
                        <a:pt x="61" y="19"/>
                      </a:lnTo>
                      <a:lnTo>
                        <a:pt x="52" y="21"/>
                      </a:lnTo>
                      <a:lnTo>
                        <a:pt x="42" y="24"/>
                      </a:lnTo>
                      <a:lnTo>
                        <a:pt x="33" y="27"/>
                      </a:lnTo>
                      <a:lnTo>
                        <a:pt x="24" y="29"/>
                      </a:lnTo>
                      <a:lnTo>
                        <a:pt x="15" y="32"/>
                      </a:lnTo>
                      <a:lnTo>
                        <a:pt x="8" y="37"/>
                      </a:lnTo>
                      <a:lnTo>
                        <a:pt x="0" y="45"/>
                      </a:lnTo>
                      <a:lnTo>
                        <a:pt x="14" y="2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5" name="Freeform 897"/>
                <p:cNvSpPr>
                  <a:spLocks noChangeAspect="1"/>
                </p:cNvSpPr>
                <p:nvPr/>
              </p:nvSpPr>
              <p:spPr bwMode="auto">
                <a:xfrm>
                  <a:off x="810" y="1786"/>
                  <a:ext cx="42" cy="44"/>
                </a:xfrm>
                <a:custGeom>
                  <a:avLst/>
                  <a:gdLst>
                    <a:gd name="T0" fmla="*/ 16 w 42"/>
                    <a:gd name="T1" fmla="*/ 2 h 44"/>
                    <a:gd name="T2" fmla="*/ 13 w 42"/>
                    <a:gd name="T3" fmla="*/ 6 h 44"/>
                    <a:gd name="T4" fmla="*/ 10 w 42"/>
                    <a:gd name="T5" fmla="*/ 8 h 44"/>
                    <a:gd name="T6" fmla="*/ 7 w 42"/>
                    <a:gd name="T7" fmla="*/ 12 h 44"/>
                    <a:gd name="T8" fmla="*/ 4 w 42"/>
                    <a:gd name="T9" fmla="*/ 17 h 44"/>
                    <a:gd name="T10" fmla="*/ 2 w 42"/>
                    <a:gd name="T11" fmla="*/ 21 h 44"/>
                    <a:gd name="T12" fmla="*/ 1 w 42"/>
                    <a:gd name="T13" fmla="*/ 25 h 44"/>
                    <a:gd name="T14" fmla="*/ 0 w 42"/>
                    <a:gd name="T15" fmla="*/ 29 h 44"/>
                    <a:gd name="T16" fmla="*/ 0 w 42"/>
                    <a:gd name="T17" fmla="*/ 34 h 44"/>
                    <a:gd name="T18" fmla="*/ 0 w 42"/>
                    <a:gd name="T19" fmla="*/ 38 h 44"/>
                    <a:gd name="T20" fmla="*/ 1 w 42"/>
                    <a:gd name="T21" fmla="*/ 43 h 44"/>
                    <a:gd name="T22" fmla="*/ 1 w 42"/>
                    <a:gd name="T23" fmla="*/ 43 h 44"/>
                    <a:gd name="T24" fmla="*/ 1 w 42"/>
                    <a:gd name="T25" fmla="*/ 43 h 44"/>
                    <a:gd name="T26" fmla="*/ 2 w 42"/>
                    <a:gd name="T27" fmla="*/ 43 h 44"/>
                    <a:gd name="T28" fmla="*/ 4 w 42"/>
                    <a:gd name="T29" fmla="*/ 43 h 44"/>
                    <a:gd name="T30" fmla="*/ 5 w 42"/>
                    <a:gd name="T31" fmla="*/ 43 h 44"/>
                    <a:gd name="T32" fmla="*/ 7 w 42"/>
                    <a:gd name="T33" fmla="*/ 43 h 44"/>
                    <a:gd name="T34" fmla="*/ 8 w 42"/>
                    <a:gd name="T35" fmla="*/ 43 h 44"/>
                    <a:gd name="T36" fmla="*/ 10 w 42"/>
                    <a:gd name="T37" fmla="*/ 42 h 44"/>
                    <a:gd name="T38" fmla="*/ 11 w 42"/>
                    <a:gd name="T39" fmla="*/ 40 h 44"/>
                    <a:gd name="T40" fmla="*/ 12 w 42"/>
                    <a:gd name="T41" fmla="*/ 39 h 44"/>
                    <a:gd name="T42" fmla="*/ 13 w 42"/>
                    <a:gd name="T43" fmla="*/ 37 h 44"/>
                    <a:gd name="T44" fmla="*/ 13 w 42"/>
                    <a:gd name="T45" fmla="*/ 37 h 44"/>
                    <a:gd name="T46" fmla="*/ 15 w 42"/>
                    <a:gd name="T47" fmla="*/ 34 h 44"/>
                    <a:gd name="T48" fmla="*/ 16 w 42"/>
                    <a:gd name="T49" fmla="*/ 28 h 44"/>
                    <a:gd name="T50" fmla="*/ 18 w 42"/>
                    <a:gd name="T51" fmla="*/ 25 h 44"/>
                    <a:gd name="T52" fmla="*/ 21 w 42"/>
                    <a:gd name="T53" fmla="*/ 20 h 44"/>
                    <a:gd name="T54" fmla="*/ 24 w 42"/>
                    <a:gd name="T55" fmla="*/ 17 h 44"/>
                    <a:gd name="T56" fmla="*/ 27 w 42"/>
                    <a:gd name="T57" fmla="*/ 14 h 44"/>
                    <a:gd name="T58" fmla="*/ 30 w 42"/>
                    <a:gd name="T59" fmla="*/ 10 h 44"/>
                    <a:gd name="T60" fmla="*/ 33 w 42"/>
                    <a:gd name="T61" fmla="*/ 7 h 44"/>
                    <a:gd name="T62" fmla="*/ 37 w 42"/>
                    <a:gd name="T63" fmla="*/ 3 h 44"/>
                    <a:gd name="T64" fmla="*/ 41 w 42"/>
                    <a:gd name="T65" fmla="*/ 0 h 44"/>
                    <a:gd name="T66" fmla="*/ 41 w 42"/>
                    <a:gd name="T67" fmla="*/ 0 h 44"/>
                    <a:gd name="T68" fmla="*/ 39 w 42"/>
                    <a:gd name="T69" fmla="*/ 0 h 44"/>
                    <a:gd name="T70" fmla="*/ 38 w 42"/>
                    <a:gd name="T71" fmla="*/ 0 h 44"/>
                    <a:gd name="T72" fmla="*/ 37 w 42"/>
                    <a:gd name="T73" fmla="*/ 0 h 44"/>
                    <a:gd name="T74" fmla="*/ 35 w 42"/>
                    <a:gd name="T75" fmla="*/ 0 h 44"/>
                    <a:gd name="T76" fmla="*/ 35 w 42"/>
                    <a:gd name="T77" fmla="*/ 0 h 44"/>
                    <a:gd name="T78" fmla="*/ 33 w 42"/>
                    <a:gd name="T79" fmla="*/ 0 h 44"/>
                    <a:gd name="T80" fmla="*/ 32 w 42"/>
                    <a:gd name="T81" fmla="*/ 0 h 44"/>
                    <a:gd name="T82" fmla="*/ 31 w 42"/>
                    <a:gd name="T83" fmla="*/ 0 h 44"/>
                    <a:gd name="T84" fmla="*/ 30 w 42"/>
                    <a:gd name="T85" fmla="*/ 0 h 44"/>
                    <a:gd name="T86" fmla="*/ 29 w 42"/>
                    <a:gd name="T87" fmla="*/ 0 h 44"/>
                    <a:gd name="T88" fmla="*/ 16 w 42"/>
                    <a:gd name="T89" fmla="*/ 2 h 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"/>
                    <a:gd name="T136" fmla="*/ 0 h 44"/>
                    <a:gd name="T137" fmla="*/ 42 w 42"/>
                    <a:gd name="T138" fmla="*/ 44 h 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" h="44">
                      <a:moveTo>
                        <a:pt x="16" y="2"/>
                      </a:moveTo>
                      <a:lnTo>
                        <a:pt x="13" y="6"/>
                      </a:lnTo>
                      <a:lnTo>
                        <a:pt x="10" y="8"/>
                      </a:lnTo>
                      <a:lnTo>
                        <a:pt x="7" y="12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2" y="39"/>
                      </a:lnTo>
                      <a:lnTo>
                        <a:pt x="13" y="37"/>
                      </a:lnTo>
                      <a:lnTo>
                        <a:pt x="15" y="34"/>
                      </a:lnTo>
                      <a:lnTo>
                        <a:pt x="16" y="28"/>
                      </a:lnTo>
                      <a:lnTo>
                        <a:pt x="18" y="25"/>
                      </a:lnTo>
                      <a:lnTo>
                        <a:pt x="21" y="20"/>
                      </a:lnTo>
                      <a:lnTo>
                        <a:pt x="24" y="17"/>
                      </a:lnTo>
                      <a:lnTo>
                        <a:pt x="27" y="14"/>
                      </a:lnTo>
                      <a:lnTo>
                        <a:pt x="30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16" y="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6" name="Freeform 898"/>
                <p:cNvSpPr>
                  <a:spLocks noChangeAspect="1"/>
                </p:cNvSpPr>
                <p:nvPr/>
              </p:nvSpPr>
              <p:spPr bwMode="auto">
                <a:xfrm>
                  <a:off x="1510" y="1710"/>
                  <a:ext cx="126" cy="23"/>
                </a:xfrm>
                <a:custGeom>
                  <a:avLst/>
                  <a:gdLst>
                    <a:gd name="T0" fmla="*/ 125 w 126"/>
                    <a:gd name="T1" fmla="*/ 17 h 23"/>
                    <a:gd name="T2" fmla="*/ 113 w 126"/>
                    <a:gd name="T3" fmla="*/ 15 h 23"/>
                    <a:gd name="T4" fmla="*/ 100 w 126"/>
                    <a:gd name="T5" fmla="*/ 13 h 23"/>
                    <a:gd name="T6" fmla="*/ 88 w 126"/>
                    <a:gd name="T7" fmla="*/ 11 h 23"/>
                    <a:gd name="T8" fmla="*/ 75 w 126"/>
                    <a:gd name="T9" fmla="*/ 11 h 23"/>
                    <a:gd name="T10" fmla="*/ 62 w 126"/>
                    <a:gd name="T11" fmla="*/ 10 h 23"/>
                    <a:gd name="T12" fmla="*/ 49 w 126"/>
                    <a:gd name="T13" fmla="*/ 10 h 23"/>
                    <a:gd name="T14" fmla="*/ 36 w 126"/>
                    <a:gd name="T15" fmla="*/ 11 h 23"/>
                    <a:gd name="T16" fmla="*/ 24 w 126"/>
                    <a:gd name="T17" fmla="*/ 13 h 23"/>
                    <a:gd name="T18" fmla="*/ 12 w 126"/>
                    <a:gd name="T19" fmla="*/ 17 h 23"/>
                    <a:gd name="T20" fmla="*/ 1 w 126"/>
                    <a:gd name="T21" fmla="*/ 22 h 23"/>
                    <a:gd name="T22" fmla="*/ 1 w 126"/>
                    <a:gd name="T23" fmla="*/ 22 h 23"/>
                    <a:gd name="T24" fmla="*/ 0 w 126"/>
                    <a:gd name="T25" fmla="*/ 22 h 23"/>
                    <a:gd name="T26" fmla="*/ 0 w 126"/>
                    <a:gd name="T27" fmla="*/ 21 h 23"/>
                    <a:gd name="T28" fmla="*/ 0 w 126"/>
                    <a:gd name="T29" fmla="*/ 20 h 23"/>
                    <a:gd name="T30" fmla="*/ 2 w 126"/>
                    <a:gd name="T31" fmla="*/ 17 h 23"/>
                    <a:gd name="T32" fmla="*/ 4 w 126"/>
                    <a:gd name="T33" fmla="*/ 14 h 23"/>
                    <a:gd name="T34" fmla="*/ 6 w 126"/>
                    <a:gd name="T35" fmla="*/ 11 h 23"/>
                    <a:gd name="T36" fmla="*/ 8 w 126"/>
                    <a:gd name="T37" fmla="*/ 10 h 23"/>
                    <a:gd name="T38" fmla="*/ 11 w 126"/>
                    <a:gd name="T39" fmla="*/ 7 h 23"/>
                    <a:gd name="T40" fmla="*/ 14 w 126"/>
                    <a:gd name="T41" fmla="*/ 6 h 23"/>
                    <a:gd name="T42" fmla="*/ 16 w 126"/>
                    <a:gd name="T43" fmla="*/ 4 h 23"/>
                    <a:gd name="T44" fmla="*/ 16 w 126"/>
                    <a:gd name="T45" fmla="*/ 4 h 23"/>
                    <a:gd name="T46" fmla="*/ 26 w 126"/>
                    <a:gd name="T47" fmla="*/ 1 h 23"/>
                    <a:gd name="T48" fmla="*/ 35 w 126"/>
                    <a:gd name="T49" fmla="*/ 0 h 23"/>
                    <a:gd name="T50" fmla="*/ 44 w 126"/>
                    <a:gd name="T51" fmla="*/ 0 h 23"/>
                    <a:gd name="T52" fmla="*/ 53 w 126"/>
                    <a:gd name="T53" fmla="*/ 0 h 23"/>
                    <a:gd name="T54" fmla="*/ 62 w 126"/>
                    <a:gd name="T55" fmla="*/ 2 h 23"/>
                    <a:gd name="T56" fmla="*/ 71 w 126"/>
                    <a:gd name="T57" fmla="*/ 3 h 23"/>
                    <a:gd name="T58" fmla="*/ 81 w 126"/>
                    <a:gd name="T59" fmla="*/ 6 h 23"/>
                    <a:gd name="T60" fmla="*/ 90 w 126"/>
                    <a:gd name="T61" fmla="*/ 8 h 23"/>
                    <a:gd name="T62" fmla="*/ 99 w 126"/>
                    <a:gd name="T63" fmla="*/ 9 h 23"/>
                    <a:gd name="T64" fmla="*/ 108 w 126"/>
                    <a:gd name="T65" fmla="*/ 11 h 23"/>
                    <a:gd name="T66" fmla="*/ 125 w 126"/>
                    <a:gd name="T67" fmla="*/ 17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6"/>
                    <a:gd name="T103" fmla="*/ 0 h 23"/>
                    <a:gd name="T104" fmla="*/ 126 w 126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6" h="23">
                      <a:moveTo>
                        <a:pt x="125" y="17"/>
                      </a:moveTo>
                      <a:lnTo>
                        <a:pt x="113" y="15"/>
                      </a:lnTo>
                      <a:lnTo>
                        <a:pt x="100" y="13"/>
                      </a:lnTo>
                      <a:lnTo>
                        <a:pt x="88" y="11"/>
                      </a:lnTo>
                      <a:lnTo>
                        <a:pt x="75" y="11"/>
                      </a:lnTo>
                      <a:lnTo>
                        <a:pt x="62" y="10"/>
                      </a:lnTo>
                      <a:lnTo>
                        <a:pt x="49" y="10"/>
                      </a:lnTo>
                      <a:lnTo>
                        <a:pt x="36" y="11"/>
                      </a:lnTo>
                      <a:lnTo>
                        <a:pt x="24" y="13"/>
                      </a:lnTo>
                      <a:lnTo>
                        <a:pt x="12" y="17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6" y="11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3"/>
                      </a:lnTo>
                      <a:lnTo>
                        <a:pt x="81" y="6"/>
                      </a:lnTo>
                      <a:lnTo>
                        <a:pt x="90" y="8"/>
                      </a:lnTo>
                      <a:lnTo>
                        <a:pt x="99" y="9"/>
                      </a:lnTo>
                      <a:lnTo>
                        <a:pt x="108" y="11"/>
                      </a:lnTo>
                      <a:lnTo>
                        <a:pt x="12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7" name="Freeform 899"/>
                <p:cNvSpPr>
                  <a:spLocks noChangeAspect="1"/>
                </p:cNvSpPr>
                <p:nvPr/>
              </p:nvSpPr>
              <p:spPr bwMode="auto">
                <a:xfrm>
                  <a:off x="766" y="2331"/>
                  <a:ext cx="397" cy="135"/>
                </a:xfrm>
                <a:custGeom>
                  <a:avLst/>
                  <a:gdLst>
                    <a:gd name="T0" fmla="*/ 378 w 397"/>
                    <a:gd name="T1" fmla="*/ 31 h 135"/>
                    <a:gd name="T2" fmla="*/ 346 w 397"/>
                    <a:gd name="T3" fmla="*/ 22 h 135"/>
                    <a:gd name="T4" fmla="*/ 316 w 397"/>
                    <a:gd name="T5" fmla="*/ 12 h 135"/>
                    <a:gd name="T6" fmla="*/ 288 w 397"/>
                    <a:gd name="T7" fmla="*/ 6 h 135"/>
                    <a:gd name="T8" fmla="*/ 258 w 397"/>
                    <a:gd name="T9" fmla="*/ 0 h 135"/>
                    <a:gd name="T10" fmla="*/ 242 w 397"/>
                    <a:gd name="T11" fmla="*/ 0 h 135"/>
                    <a:gd name="T12" fmla="*/ 193 w 397"/>
                    <a:gd name="T13" fmla="*/ 0 h 135"/>
                    <a:gd name="T14" fmla="*/ 145 w 397"/>
                    <a:gd name="T15" fmla="*/ 3 h 135"/>
                    <a:gd name="T16" fmla="*/ 97 w 397"/>
                    <a:gd name="T17" fmla="*/ 6 h 135"/>
                    <a:gd name="T18" fmla="*/ 48 w 397"/>
                    <a:gd name="T19" fmla="*/ 6 h 135"/>
                    <a:gd name="T20" fmla="*/ 0 w 397"/>
                    <a:gd name="T21" fmla="*/ 3 h 135"/>
                    <a:gd name="T22" fmla="*/ 0 w 397"/>
                    <a:gd name="T23" fmla="*/ 3 h 135"/>
                    <a:gd name="T24" fmla="*/ 3 w 397"/>
                    <a:gd name="T25" fmla="*/ 3 h 135"/>
                    <a:gd name="T26" fmla="*/ 9 w 397"/>
                    <a:gd name="T27" fmla="*/ 3 h 135"/>
                    <a:gd name="T28" fmla="*/ 15 w 397"/>
                    <a:gd name="T29" fmla="*/ 4 h 135"/>
                    <a:gd name="T30" fmla="*/ 19 w 397"/>
                    <a:gd name="T31" fmla="*/ 5 h 135"/>
                    <a:gd name="T32" fmla="*/ 21 w 397"/>
                    <a:gd name="T33" fmla="*/ 6 h 135"/>
                    <a:gd name="T34" fmla="*/ 36 w 397"/>
                    <a:gd name="T35" fmla="*/ 12 h 135"/>
                    <a:gd name="T36" fmla="*/ 53 w 397"/>
                    <a:gd name="T37" fmla="*/ 16 h 135"/>
                    <a:gd name="T38" fmla="*/ 66 w 397"/>
                    <a:gd name="T39" fmla="*/ 19 h 135"/>
                    <a:gd name="T40" fmla="*/ 72 w 397"/>
                    <a:gd name="T41" fmla="*/ 25 h 135"/>
                    <a:gd name="T42" fmla="*/ 66 w 397"/>
                    <a:gd name="T43" fmla="*/ 36 h 135"/>
                    <a:gd name="T44" fmla="*/ 61 w 397"/>
                    <a:gd name="T45" fmla="*/ 41 h 135"/>
                    <a:gd name="T46" fmla="*/ 51 w 397"/>
                    <a:gd name="T47" fmla="*/ 51 h 135"/>
                    <a:gd name="T48" fmla="*/ 42 w 397"/>
                    <a:gd name="T49" fmla="*/ 60 h 135"/>
                    <a:gd name="T50" fmla="*/ 35 w 397"/>
                    <a:gd name="T51" fmla="*/ 68 h 135"/>
                    <a:gd name="T52" fmla="*/ 26 w 397"/>
                    <a:gd name="T53" fmla="*/ 80 h 135"/>
                    <a:gd name="T54" fmla="*/ 20 w 397"/>
                    <a:gd name="T55" fmla="*/ 88 h 135"/>
                    <a:gd name="T56" fmla="*/ 24 w 397"/>
                    <a:gd name="T57" fmla="*/ 87 h 135"/>
                    <a:gd name="T58" fmla="*/ 24 w 397"/>
                    <a:gd name="T59" fmla="*/ 85 h 135"/>
                    <a:gd name="T60" fmla="*/ 21 w 397"/>
                    <a:gd name="T61" fmla="*/ 80 h 135"/>
                    <a:gd name="T62" fmla="*/ 20 w 397"/>
                    <a:gd name="T63" fmla="*/ 76 h 135"/>
                    <a:gd name="T64" fmla="*/ 23 w 397"/>
                    <a:gd name="T65" fmla="*/ 73 h 135"/>
                    <a:gd name="T66" fmla="*/ 51 w 397"/>
                    <a:gd name="T67" fmla="*/ 60 h 135"/>
                    <a:gd name="T68" fmla="*/ 98 w 397"/>
                    <a:gd name="T69" fmla="*/ 40 h 135"/>
                    <a:gd name="T70" fmla="*/ 139 w 397"/>
                    <a:gd name="T71" fmla="*/ 28 h 135"/>
                    <a:gd name="T72" fmla="*/ 182 w 397"/>
                    <a:gd name="T73" fmla="*/ 23 h 135"/>
                    <a:gd name="T74" fmla="*/ 236 w 397"/>
                    <a:gd name="T75" fmla="*/ 25 h 135"/>
                    <a:gd name="T76" fmla="*/ 270 w 397"/>
                    <a:gd name="T77" fmla="*/ 28 h 135"/>
                    <a:gd name="T78" fmla="*/ 283 w 397"/>
                    <a:gd name="T79" fmla="*/ 36 h 135"/>
                    <a:gd name="T80" fmla="*/ 280 w 397"/>
                    <a:gd name="T81" fmla="*/ 50 h 135"/>
                    <a:gd name="T82" fmla="*/ 271 w 397"/>
                    <a:gd name="T83" fmla="*/ 72 h 135"/>
                    <a:gd name="T84" fmla="*/ 266 w 397"/>
                    <a:gd name="T85" fmla="*/ 100 h 135"/>
                    <a:gd name="T86" fmla="*/ 273 w 397"/>
                    <a:gd name="T87" fmla="*/ 134 h 135"/>
                    <a:gd name="T88" fmla="*/ 275 w 397"/>
                    <a:gd name="T89" fmla="*/ 133 h 135"/>
                    <a:gd name="T90" fmla="*/ 283 w 397"/>
                    <a:gd name="T91" fmla="*/ 121 h 135"/>
                    <a:gd name="T92" fmla="*/ 295 w 397"/>
                    <a:gd name="T93" fmla="*/ 100 h 135"/>
                    <a:gd name="T94" fmla="*/ 306 w 397"/>
                    <a:gd name="T95" fmla="*/ 77 h 135"/>
                    <a:gd name="T96" fmla="*/ 317 w 397"/>
                    <a:gd name="T97" fmla="*/ 59 h 135"/>
                    <a:gd name="T98" fmla="*/ 320 w 397"/>
                    <a:gd name="T99" fmla="*/ 55 h 135"/>
                    <a:gd name="T100" fmla="*/ 334 w 397"/>
                    <a:gd name="T101" fmla="*/ 48 h 135"/>
                    <a:gd name="T102" fmla="*/ 350 w 397"/>
                    <a:gd name="T103" fmla="*/ 47 h 135"/>
                    <a:gd name="T104" fmla="*/ 366 w 397"/>
                    <a:gd name="T105" fmla="*/ 49 h 135"/>
                    <a:gd name="T106" fmla="*/ 380 w 397"/>
                    <a:gd name="T107" fmla="*/ 50 h 135"/>
                    <a:gd name="T108" fmla="*/ 389 w 397"/>
                    <a:gd name="T109" fmla="*/ 46 h 13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97"/>
                    <a:gd name="T166" fmla="*/ 0 h 135"/>
                    <a:gd name="T167" fmla="*/ 397 w 397"/>
                    <a:gd name="T168" fmla="*/ 135 h 13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97" h="135">
                      <a:moveTo>
                        <a:pt x="396" y="37"/>
                      </a:moveTo>
                      <a:lnTo>
                        <a:pt x="378" y="31"/>
                      </a:lnTo>
                      <a:lnTo>
                        <a:pt x="361" y="27"/>
                      </a:lnTo>
                      <a:lnTo>
                        <a:pt x="346" y="22"/>
                      </a:lnTo>
                      <a:lnTo>
                        <a:pt x="332" y="17"/>
                      </a:lnTo>
                      <a:lnTo>
                        <a:pt x="316" y="12"/>
                      </a:lnTo>
                      <a:lnTo>
                        <a:pt x="302" y="9"/>
                      </a:lnTo>
                      <a:lnTo>
                        <a:pt x="288" y="6"/>
                      </a:lnTo>
                      <a:lnTo>
                        <a:pt x="272" y="3"/>
                      </a:lnTo>
                      <a:lnTo>
                        <a:pt x="258" y="0"/>
                      </a:lnTo>
                      <a:lnTo>
                        <a:pt x="242" y="0"/>
                      </a:lnTo>
                      <a:lnTo>
                        <a:pt x="217" y="0"/>
                      </a:lnTo>
                      <a:lnTo>
                        <a:pt x="193" y="0"/>
                      </a:lnTo>
                      <a:lnTo>
                        <a:pt x="169" y="2"/>
                      </a:lnTo>
                      <a:lnTo>
                        <a:pt x="145" y="3"/>
                      </a:lnTo>
                      <a:lnTo>
                        <a:pt x="121" y="5"/>
                      </a:lnTo>
                      <a:lnTo>
                        <a:pt x="97" y="6"/>
                      </a:lnTo>
                      <a:lnTo>
                        <a:pt x="72" y="6"/>
                      </a:lnTo>
                      <a:lnTo>
                        <a:pt x="48" y="6"/>
                      </a:lnTo>
                      <a:lnTo>
                        <a:pt x="24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8" y="9"/>
                      </a:lnTo>
                      <a:lnTo>
                        <a:pt x="36" y="12"/>
                      </a:lnTo>
                      <a:lnTo>
                        <a:pt x="45" y="14"/>
                      </a:lnTo>
                      <a:lnTo>
                        <a:pt x="53" y="16"/>
                      </a:lnTo>
                      <a:lnTo>
                        <a:pt x="60" y="18"/>
                      </a:lnTo>
                      <a:lnTo>
                        <a:pt x="66" y="19"/>
                      </a:lnTo>
                      <a:lnTo>
                        <a:pt x="70" y="22"/>
                      </a:lnTo>
                      <a:lnTo>
                        <a:pt x="72" y="25"/>
                      </a:lnTo>
                      <a:lnTo>
                        <a:pt x="71" y="29"/>
                      </a:lnTo>
                      <a:lnTo>
                        <a:pt x="66" y="36"/>
                      </a:lnTo>
                      <a:lnTo>
                        <a:pt x="61" y="41"/>
                      </a:lnTo>
                      <a:lnTo>
                        <a:pt x="55" y="47"/>
                      </a:lnTo>
                      <a:lnTo>
                        <a:pt x="51" y="51"/>
                      </a:lnTo>
                      <a:lnTo>
                        <a:pt x="46" y="56"/>
                      </a:lnTo>
                      <a:lnTo>
                        <a:pt x="42" y="60"/>
                      </a:lnTo>
                      <a:lnTo>
                        <a:pt x="38" y="64"/>
                      </a:lnTo>
                      <a:lnTo>
                        <a:pt x="35" y="68"/>
                      </a:lnTo>
                      <a:lnTo>
                        <a:pt x="29" y="75"/>
                      </a:lnTo>
                      <a:lnTo>
                        <a:pt x="26" y="80"/>
                      </a:lnTo>
                      <a:lnTo>
                        <a:pt x="20" y="88"/>
                      </a:lnTo>
                      <a:lnTo>
                        <a:pt x="23" y="88"/>
                      </a:lnTo>
                      <a:lnTo>
                        <a:pt x="24" y="87"/>
                      </a:lnTo>
                      <a:lnTo>
                        <a:pt x="24" y="86"/>
                      </a:lnTo>
                      <a:lnTo>
                        <a:pt x="24" y="85"/>
                      </a:lnTo>
                      <a:lnTo>
                        <a:pt x="22" y="83"/>
                      </a:lnTo>
                      <a:lnTo>
                        <a:pt x="21" y="80"/>
                      </a:lnTo>
                      <a:lnTo>
                        <a:pt x="20" y="78"/>
                      </a:lnTo>
                      <a:lnTo>
                        <a:pt x="20" y="76"/>
                      </a:lnTo>
                      <a:lnTo>
                        <a:pt x="21" y="75"/>
                      </a:lnTo>
                      <a:lnTo>
                        <a:pt x="23" y="73"/>
                      </a:lnTo>
                      <a:lnTo>
                        <a:pt x="51" y="60"/>
                      </a:lnTo>
                      <a:lnTo>
                        <a:pt x="75" y="48"/>
                      </a:lnTo>
                      <a:lnTo>
                        <a:pt x="98" y="40"/>
                      </a:lnTo>
                      <a:lnTo>
                        <a:pt x="118" y="33"/>
                      </a:lnTo>
                      <a:lnTo>
                        <a:pt x="139" y="28"/>
                      </a:lnTo>
                      <a:lnTo>
                        <a:pt x="160" y="24"/>
                      </a:lnTo>
                      <a:lnTo>
                        <a:pt x="182" y="23"/>
                      </a:lnTo>
                      <a:lnTo>
                        <a:pt x="207" y="23"/>
                      </a:lnTo>
                      <a:lnTo>
                        <a:pt x="236" y="25"/>
                      </a:lnTo>
                      <a:lnTo>
                        <a:pt x="270" y="28"/>
                      </a:lnTo>
                      <a:lnTo>
                        <a:pt x="279" y="31"/>
                      </a:lnTo>
                      <a:lnTo>
                        <a:pt x="283" y="36"/>
                      </a:lnTo>
                      <a:lnTo>
                        <a:pt x="283" y="42"/>
                      </a:lnTo>
                      <a:lnTo>
                        <a:pt x="280" y="50"/>
                      </a:lnTo>
                      <a:lnTo>
                        <a:pt x="276" y="60"/>
                      </a:lnTo>
                      <a:lnTo>
                        <a:pt x="271" y="72"/>
                      </a:lnTo>
                      <a:lnTo>
                        <a:pt x="267" y="85"/>
                      </a:lnTo>
                      <a:lnTo>
                        <a:pt x="266" y="100"/>
                      </a:lnTo>
                      <a:lnTo>
                        <a:pt x="267" y="115"/>
                      </a:lnTo>
                      <a:lnTo>
                        <a:pt x="273" y="134"/>
                      </a:lnTo>
                      <a:lnTo>
                        <a:pt x="275" y="133"/>
                      </a:lnTo>
                      <a:lnTo>
                        <a:pt x="279" y="129"/>
                      </a:lnTo>
                      <a:lnTo>
                        <a:pt x="283" y="121"/>
                      </a:lnTo>
                      <a:lnTo>
                        <a:pt x="288" y="112"/>
                      </a:lnTo>
                      <a:lnTo>
                        <a:pt x="295" y="100"/>
                      </a:lnTo>
                      <a:lnTo>
                        <a:pt x="300" y="88"/>
                      </a:lnTo>
                      <a:lnTo>
                        <a:pt x="306" y="77"/>
                      </a:lnTo>
                      <a:lnTo>
                        <a:pt x="312" y="67"/>
                      </a:lnTo>
                      <a:lnTo>
                        <a:pt x="317" y="59"/>
                      </a:lnTo>
                      <a:lnTo>
                        <a:pt x="320" y="55"/>
                      </a:lnTo>
                      <a:lnTo>
                        <a:pt x="327" y="51"/>
                      </a:lnTo>
                      <a:lnTo>
                        <a:pt x="334" y="48"/>
                      </a:lnTo>
                      <a:lnTo>
                        <a:pt x="342" y="47"/>
                      </a:lnTo>
                      <a:lnTo>
                        <a:pt x="350" y="47"/>
                      </a:lnTo>
                      <a:lnTo>
                        <a:pt x="358" y="48"/>
                      </a:lnTo>
                      <a:lnTo>
                        <a:pt x="366" y="49"/>
                      </a:lnTo>
                      <a:lnTo>
                        <a:pt x="373" y="50"/>
                      </a:lnTo>
                      <a:lnTo>
                        <a:pt x="380" y="50"/>
                      </a:lnTo>
                      <a:lnTo>
                        <a:pt x="386" y="48"/>
                      </a:lnTo>
                      <a:lnTo>
                        <a:pt x="389" y="46"/>
                      </a:lnTo>
                      <a:lnTo>
                        <a:pt x="396" y="3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8" name="Freeform 900"/>
                <p:cNvSpPr>
                  <a:spLocks noChangeAspect="1"/>
                </p:cNvSpPr>
                <p:nvPr/>
              </p:nvSpPr>
              <p:spPr bwMode="auto">
                <a:xfrm>
                  <a:off x="761" y="2337"/>
                  <a:ext cx="400" cy="111"/>
                </a:xfrm>
                <a:custGeom>
                  <a:avLst/>
                  <a:gdLst>
                    <a:gd name="T0" fmla="*/ 372 w 400"/>
                    <a:gd name="T1" fmla="*/ 28 h 111"/>
                    <a:gd name="T2" fmla="*/ 342 w 400"/>
                    <a:gd name="T3" fmla="*/ 18 h 111"/>
                    <a:gd name="T4" fmla="*/ 314 w 400"/>
                    <a:gd name="T5" fmla="*/ 9 h 111"/>
                    <a:gd name="T6" fmla="*/ 286 w 400"/>
                    <a:gd name="T7" fmla="*/ 3 h 111"/>
                    <a:gd name="T8" fmla="*/ 257 w 400"/>
                    <a:gd name="T9" fmla="*/ 0 h 111"/>
                    <a:gd name="T10" fmla="*/ 240 w 400"/>
                    <a:gd name="T11" fmla="*/ 0 h 111"/>
                    <a:gd name="T12" fmla="*/ 201 w 400"/>
                    <a:gd name="T13" fmla="*/ 2 h 111"/>
                    <a:gd name="T14" fmla="*/ 165 w 400"/>
                    <a:gd name="T15" fmla="*/ 6 h 111"/>
                    <a:gd name="T16" fmla="*/ 128 w 400"/>
                    <a:gd name="T17" fmla="*/ 8 h 111"/>
                    <a:gd name="T18" fmla="*/ 86 w 400"/>
                    <a:gd name="T19" fmla="*/ 8 h 111"/>
                    <a:gd name="T20" fmla="*/ 35 w 400"/>
                    <a:gd name="T21" fmla="*/ 4 h 111"/>
                    <a:gd name="T22" fmla="*/ 34 w 400"/>
                    <a:gd name="T23" fmla="*/ 3 h 111"/>
                    <a:gd name="T24" fmla="*/ 28 w 400"/>
                    <a:gd name="T25" fmla="*/ 3 h 111"/>
                    <a:gd name="T26" fmla="*/ 18 w 400"/>
                    <a:gd name="T27" fmla="*/ 3 h 111"/>
                    <a:gd name="T28" fmla="*/ 9 w 400"/>
                    <a:gd name="T29" fmla="*/ 2 h 111"/>
                    <a:gd name="T30" fmla="*/ 5 w 400"/>
                    <a:gd name="T31" fmla="*/ 2 h 111"/>
                    <a:gd name="T32" fmla="*/ 4 w 400"/>
                    <a:gd name="T33" fmla="*/ 2 h 111"/>
                    <a:gd name="T34" fmla="*/ 26 w 400"/>
                    <a:gd name="T35" fmla="*/ 8 h 111"/>
                    <a:gd name="T36" fmla="*/ 53 w 400"/>
                    <a:gd name="T37" fmla="*/ 11 h 111"/>
                    <a:gd name="T38" fmla="*/ 80 w 400"/>
                    <a:gd name="T39" fmla="*/ 14 h 111"/>
                    <a:gd name="T40" fmla="*/ 97 w 400"/>
                    <a:gd name="T41" fmla="*/ 17 h 111"/>
                    <a:gd name="T42" fmla="*/ 95 w 400"/>
                    <a:gd name="T43" fmla="*/ 23 h 111"/>
                    <a:gd name="T44" fmla="*/ 87 w 400"/>
                    <a:gd name="T45" fmla="*/ 27 h 111"/>
                    <a:gd name="T46" fmla="*/ 69 w 400"/>
                    <a:gd name="T47" fmla="*/ 37 h 111"/>
                    <a:gd name="T48" fmla="*/ 50 w 400"/>
                    <a:gd name="T49" fmla="*/ 46 h 111"/>
                    <a:gd name="T50" fmla="*/ 29 w 400"/>
                    <a:gd name="T51" fmla="*/ 58 h 111"/>
                    <a:gd name="T52" fmla="*/ 8 w 400"/>
                    <a:gd name="T53" fmla="*/ 71 h 111"/>
                    <a:gd name="T54" fmla="*/ 0 w 400"/>
                    <a:gd name="T55" fmla="*/ 78 h 111"/>
                    <a:gd name="T56" fmla="*/ 8 w 400"/>
                    <a:gd name="T57" fmla="*/ 74 h 111"/>
                    <a:gd name="T58" fmla="*/ 14 w 400"/>
                    <a:gd name="T59" fmla="*/ 70 h 111"/>
                    <a:gd name="T60" fmla="*/ 19 w 400"/>
                    <a:gd name="T61" fmla="*/ 67 h 111"/>
                    <a:gd name="T62" fmla="*/ 25 w 400"/>
                    <a:gd name="T63" fmla="*/ 64 h 111"/>
                    <a:gd name="T64" fmla="*/ 30 w 400"/>
                    <a:gd name="T65" fmla="*/ 61 h 111"/>
                    <a:gd name="T66" fmla="*/ 53 w 400"/>
                    <a:gd name="T67" fmla="*/ 49 h 111"/>
                    <a:gd name="T68" fmla="*/ 98 w 400"/>
                    <a:gd name="T69" fmla="*/ 28 h 111"/>
                    <a:gd name="T70" fmla="*/ 141 w 400"/>
                    <a:gd name="T71" fmla="*/ 16 h 111"/>
                    <a:gd name="T72" fmla="*/ 189 w 400"/>
                    <a:gd name="T73" fmla="*/ 10 h 111"/>
                    <a:gd name="T74" fmla="*/ 247 w 400"/>
                    <a:gd name="T75" fmla="*/ 11 h 111"/>
                    <a:gd name="T76" fmla="*/ 281 w 400"/>
                    <a:gd name="T77" fmla="*/ 15 h 111"/>
                    <a:gd name="T78" fmla="*/ 296 w 400"/>
                    <a:gd name="T79" fmla="*/ 20 h 111"/>
                    <a:gd name="T80" fmla="*/ 297 w 400"/>
                    <a:gd name="T81" fmla="*/ 30 h 111"/>
                    <a:gd name="T82" fmla="*/ 292 w 400"/>
                    <a:gd name="T83" fmla="*/ 47 h 111"/>
                    <a:gd name="T84" fmla="*/ 285 w 400"/>
                    <a:gd name="T85" fmla="*/ 73 h 111"/>
                    <a:gd name="T86" fmla="*/ 285 w 400"/>
                    <a:gd name="T87" fmla="*/ 110 h 111"/>
                    <a:gd name="T88" fmla="*/ 285 w 400"/>
                    <a:gd name="T89" fmla="*/ 109 h 111"/>
                    <a:gd name="T90" fmla="*/ 287 w 400"/>
                    <a:gd name="T91" fmla="*/ 101 h 111"/>
                    <a:gd name="T92" fmla="*/ 290 w 400"/>
                    <a:gd name="T93" fmla="*/ 84 h 111"/>
                    <a:gd name="T94" fmla="*/ 294 w 400"/>
                    <a:gd name="T95" fmla="*/ 65 h 111"/>
                    <a:gd name="T96" fmla="*/ 301 w 400"/>
                    <a:gd name="T97" fmla="*/ 46 h 111"/>
                    <a:gd name="T98" fmla="*/ 305 w 400"/>
                    <a:gd name="T99" fmla="*/ 38 h 111"/>
                    <a:gd name="T100" fmla="*/ 311 w 400"/>
                    <a:gd name="T101" fmla="*/ 33 h 111"/>
                    <a:gd name="T102" fmla="*/ 319 w 400"/>
                    <a:gd name="T103" fmla="*/ 30 h 111"/>
                    <a:gd name="T104" fmla="*/ 325 w 400"/>
                    <a:gd name="T105" fmla="*/ 28 h 111"/>
                    <a:gd name="T106" fmla="*/ 331 w 400"/>
                    <a:gd name="T107" fmla="*/ 28 h 111"/>
                    <a:gd name="T108" fmla="*/ 336 w 400"/>
                    <a:gd name="T109" fmla="*/ 28 h 111"/>
                    <a:gd name="T110" fmla="*/ 342 w 400"/>
                    <a:gd name="T111" fmla="*/ 26 h 111"/>
                    <a:gd name="T112" fmla="*/ 354 w 400"/>
                    <a:gd name="T113" fmla="*/ 28 h 111"/>
                    <a:gd name="T114" fmla="*/ 365 w 400"/>
                    <a:gd name="T115" fmla="*/ 32 h 111"/>
                    <a:gd name="T116" fmla="*/ 378 w 400"/>
                    <a:gd name="T117" fmla="*/ 36 h 111"/>
                    <a:gd name="T118" fmla="*/ 390 w 400"/>
                    <a:gd name="T119" fmla="*/ 37 h 111"/>
                    <a:gd name="T120" fmla="*/ 390 w 400"/>
                    <a:gd name="T121" fmla="*/ 33 h 11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0"/>
                    <a:gd name="T184" fmla="*/ 0 h 111"/>
                    <a:gd name="T185" fmla="*/ 400 w 400"/>
                    <a:gd name="T186" fmla="*/ 111 h 11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0" h="111">
                      <a:moveTo>
                        <a:pt x="390" y="33"/>
                      </a:moveTo>
                      <a:lnTo>
                        <a:pt x="372" y="28"/>
                      </a:lnTo>
                      <a:lnTo>
                        <a:pt x="357" y="23"/>
                      </a:lnTo>
                      <a:lnTo>
                        <a:pt x="342" y="18"/>
                      </a:lnTo>
                      <a:lnTo>
                        <a:pt x="328" y="14"/>
                      </a:lnTo>
                      <a:lnTo>
                        <a:pt x="314" y="9"/>
                      </a:lnTo>
                      <a:lnTo>
                        <a:pt x="301" y="6"/>
                      </a:lnTo>
                      <a:lnTo>
                        <a:pt x="286" y="3"/>
                      </a:lnTo>
                      <a:lnTo>
                        <a:pt x="272" y="0"/>
                      </a:lnTo>
                      <a:lnTo>
                        <a:pt x="257" y="0"/>
                      </a:lnTo>
                      <a:lnTo>
                        <a:pt x="240" y="0"/>
                      </a:lnTo>
                      <a:lnTo>
                        <a:pt x="220" y="0"/>
                      </a:lnTo>
                      <a:lnTo>
                        <a:pt x="201" y="2"/>
                      </a:lnTo>
                      <a:lnTo>
                        <a:pt x="183" y="4"/>
                      </a:lnTo>
                      <a:lnTo>
                        <a:pt x="165" y="6"/>
                      </a:lnTo>
                      <a:lnTo>
                        <a:pt x="147" y="8"/>
                      </a:lnTo>
                      <a:lnTo>
                        <a:pt x="128" y="8"/>
                      </a:lnTo>
                      <a:lnTo>
                        <a:pt x="108" y="8"/>
                      </a:lnTo>
                      <a:lnTo>
                        <a:pt x="86" y="8"/>
                      </a:lnTo>
                      <a:lnTo>
                        <a:pt x="62" y="7"/>
                      </a:ln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1" y="3"/>
                      </a:lnTo>
                      <a:lnTo>
                        <a:pt x="28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4" y="6"/>
                      </a:lnTo>
                      <a:lnTo>
                        <a:pt x="26" y="8"/>
                      </a:lnTo>
                      <a:lnTo>
                        <a:pt x="39" y="9"/>
                      </a:lnTo>
                      <a:lnTo>
                        <a:pt x="53" y="11"/>
                      </a:lnTo>
                      <a:lnTo>
                        <a:pt x="68" y="12"/>
                      </a:lnTo>
                      <a:lnTo>
                        <a:pt x="80" y="14"/>
                      </a:lnTo>
                      <a:lnTo>
                        <a:pt x="90" y="15"/>
                      </a:lnTo>
                      <a:lnTo>
                        <a:pt x="97" y="17"/>
                      </a:lnTo>
                      <a:lnTo>
                        <a:pt x="99" y="20"/>
                      </a:lnTo>
                      <a:lnTo>
                        <a:pt x="95" y="23"/>
                      </a:lnTo>
                      <a:lnTo>
                        <a:pt x="87" y="27"/>
                      </a:lnTo>
                      <a:lnTo>
                        <a:pt x="79" y="32"/>
                      </a:lnTo>
                      <a:lnTo>
                        <a:pt x="69" y="37"/>
                      </a:lnTo>
                      <a:lnTo>
                        <a:pt x="60" y="42"/>
                      </a:lnTo>
                      <a:lnTo>
                        <a:pt x="50" y="46"/>
                      </a:lnTo>
                      <a:lnTo>
                        <a:pt x="39" y="51"/>
                      </a:lnTo>
                      <a:lnTo>
                        <a:pt x="29" y="58"/>
                      </a:lnTo>
                      <a:lnTo>
                        <a:pt x="19" y="64"/>
                      </a:lnTo>
                      <a:lnTo>
                        <a:pt x="8" y="71"/>
                      </a:lnTo>
                      <a:lnTo>
                        <a:pt x="0" y="78"/>
                      </a:lnTo>
                      <a:lnTo>
                        <a:pt x="3" y="76"/>
                      </a:lnTo>
                      <a:lnTo>
                        <a:pt x="8" y="74"/>
                      </a:lnTo>
                      <a:lnTo>
                        <a:pt x="11" y="72"/>
                      </a:lnTo>
                      <a:lnTo>
                        <a:pt x="14" y="70"/>
                      </a:lnTo>
                      <a:lnTo>
                        <a:pt x="17" y="68"/>
                      </a:lnTo>
                      <a:lnTo>
                        <a:pt x="19" y="67"/>
                      </a:lnTo>
                      <a:lnTo>
                        <a:pt x="22" y="66"/>
                      </a:lnTo>
                      <a:lnTo>
                        <a:pt x="25" y="64"/>
                      </a:lnTo>
                      <a:lnTo>
                        <a:pt x="27" y="62"/>
                      </a:lnTo>
                      <a:lnTo>
                        <a:pt x="30" y="61"/>
                      </a:lnTo>
                      <a:lnTo>
                        <a:pt x="53" y="49"/>
                      </a:lnTo>
                      <a:lnTo>
                        <a:pt x="77" y="37"/>
                      </a:lnTo>
                      <a:lnTo>
                        <a:pt x="98" y="28"/>
                      </a:lnTo>
                      <a:lnTo>
                        <a:pt x="119" y="21"/>
                      </a:lnTo>
                      <a:lnTo>
                        <a:pt x="141" y="16"/>
                      </a:lnTo>
                      <a:lnTo>
                        <a:pt x="165" y="11"/>
                      </a:lnTo>
                      <a:lnTo>
                        <a:pt x="189" y="10"/>
                      </a:lnTo>
                      <a:lnTo>
                        <a:pt x="216" y="10"/>
                      </a:lnTo>
                      <a:lnTo>
                        <a:pt x="247" y="11"/>
                      </a:lnTo>
                      <a:lnTo>
                        <a:pt x="281" y="15"/>
                      </a:lnTo>
                      <a:lnTo>
                        <a:pt x="290" y="17"/>
                      </a:lnTo>
                      <a:lnTo>
                        <a:pt x="296" y="20"/>
                      </a:lnTo>
                      <a:lnTo>
                        <a:pt x="298" y="25"/>
                      </a:lnTo>
                      <a:lnTo>
                        <a:pt x="297" y="30"/>
                      </a:lnTo>
                      <a:lnTo>
                        <a:pt x="294" y="37"/>
                      </a:lnTo>
                      <a:lnTo>
                        <a:pt x="292" y="47"/>
                      </a:lnTo>
                      <a:lnTo>
                        <a:pt x="288" y="59"/>
                      </a:lnTo>
                      <a:lnTo>
                        <a:pt x="285" y="73"/>
                      </a:lnTo>
                      <a:lnTo>
                        <a:pt x="284" y="90"/>
                      </a:lnTo>
                      <a:lnTo>
                        <a:pt x="285" y="110"/>
                      </a:lnTo>
                      <a:lnTo>
                        <a:pt x="285" y="109"/>
                      </a:lnTo>
                      <a:lnTo>
                        <a:pt x="286" y="106"/>
                      </a:lnTo>
                      <a:lnTo>
                        <a:pt x="287" y="101"/>
                      </a:lnTo>
                      <a:lnTo>
                        <a:pt x="288" y="93"/>
                      </a:lnTo>
                      <a:lnTo>
                        <a:pt x="290" y="84"/>
                      </a:lnTo>
                      <a:lnTo>
                        <a:pt x="292" y="75"/>
                      </a:lnTo>
                      <a:lnTo>
                        <a:pt x="294" y="65"/>
                      </a:lnTo>
                      <a:lnTo>
                        <a:pt x="298" y="55"/>
                      </a:lnTo>
                      <a:lnTo>
                        <a:pt x="301" y="46"/>
                      </a:lnTo>
                      <a:lnTo>
                        <a:pt x="305" y="38"/>
                      </a:lnTo>
                      <a:lnTo>
                        <a:pt x="308" y="35"/>
                      </a:lnTo>
                      <a:lnTo>
                        <a:pt x="311" y="33"/>
                      </a:lnTo>
                      <a:lnTo>
                        <a:pt x="315" y="31"/>
                      </a:lnTo>
                      <a:lnTo>
                        <a:pt x="319" y="30"/>
                      </a:lnTo>
                      <a:lnTo>
                        <a:pt x="321" y="28"/>
                      </a:lnTo>
                      <a:lnTo>
                        <a:pt x="325" y="28"/>
                      </a:lnTo>
                      <a:lnTo>
                        <a:pt x="328" y="28"/>
                      </a:lnTo>
                      <a:lnTo>
                        <a:pt x="331" y="28"/>
                      </a:lnTo>
                      <a:lnTo>
                        <a:pt x="334" y="28"/>
                      </a:lnTo>
                      <a:lnTo>
                        <a:pt x="336" y="28"/>
                      </a:lnTo>
                      <a:lnTo>
                        <a:pt x="342" y="26"/>
                      </a:lnTo>
                      <a:lnTo>
                        <a:pt x="348" y="26"/>
                      </a:lnTo>
                      <a:lnTo>
                        <a:pt x="354" y="28"/>
                      </a:lnTo>
                      <a:lnTo>
                        <a:pt x="360" y="30"/>
                      </a:lnTo>
                      <a:lnTo>
                        <a:pt x="365" y="32"/>
                      </a:lnTo>
                      <a:lnTo>
                        <a:pt x="372" y="34"/>
                      </a:lnTo>
                      <a:lnTo>
                        <a:pt x="378" y="36"/>
                      </a:lnTo>
                      <a:lnTo>
                        <a:pt x="384" y="37"/>
                      </a:lnTo>
                      <a:lnTo>
                        <a:pt x="390" y="37"/>
                      </a:lnTo>
                      <a:lnTo>
                        <a:pt x="399" y="37"/>
                      </a:lnTo>
                      <a:lnTo>
                        <a:pt x="390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9" name="Freeform 901"/>
                <p:cNvSpPr>
                  <a:spLocks noChangeAspect="1"/>
                </p:cNvSpPr>
                <p:nvPr/>
              </p:nvSpPr>
              <p:spPr bwMode="auto">
                <a:xfrm>
                  <a:off x="585" y="2231"/>
                  <a:ext cx="346" cy="701"/>
                </a:xfrm>
                <a:custGeom>
                  <a:avLst/>
                  <a:gdLst>
                    <a:gd name="T0" fmla="*/ 35 w 346"/>
                    <a:gd name="T1" fmla="*/ 11 h 701"/>
                    <a:gd name="T2" fmla="*/ 22 w 346"/>
                    <a:gd name="T3" fmla="*/ 23 h 701"/>
                    <a:gd name="T4" fmla="*/ 13 w 346"/>
                    <a:gd name="T5" fmla="*/ 36 h 701"/>
                    <a:gd name="T6" fmla="*/ 6 w 346"/>
                    <a:gd name="T7" fmla="*/ 52 h 701"/>
                    <a:gd name="T8" fmla="*/ 2 w 346"/>
                    <a:gd name="T9" fmla="*/ 69 h 701"/>
                    <a:gd name="T10" fmla="*/ 0 w 346"/>
                    <a:gd name="T11" fmla="*/ 77 h 701"/>
                    <a:gd name="T12" fmla="*/ 0 w 346"/>
                    <a:gd name="T13" fmla="*/ 106 h 701"/>
                    <a:gd name="T14" fmla="*/ 5 w 346"/>
                    <a:gd name="T15" fmla="*/ 134 h 701"/>
                    <a:gd name="T16" fmla="*/ 12 w 346"/>
                    <a:gd name="T17" fmla="*/ 162 h 701"/>
                    <a:gd name="T18" fmla="*/ 21 w 346"/>
                    <a:gd name="T19" fmla="*/ 189 h 701"/>
                    <a:gd name="T20" fmla="*/ 29 w 346"/>
                    <a:gd name="T21" fmla="*/ 214 h 701"/>
                    <a:gd name="T22" fmla="*/ 32 w 346"/>
                    <a:gd name="T23" fmla="*/ 227 h 701"/>
                    <a:gd name="T24" fmla="*/ 30 w 346"/>
                    <a:gd name="T25" fmla="*/ 255 h 701"/>
                    <a:gd name="T26" fmla="*/ 26 w 346"/>
                    <a:gd name="T27" fmla="*/ 285 h 701"/>
                    <a:gd name="T28" fmla="*/ 24 w 346"/>
                    <a:gd name="T29" fmla="*/ 314 h 701"/>
                    <a:gd name="T30" fmla="*/ 29 w 346"/>
                    <a:gd name="T31" fmla="*/ 345 h 701"/>
                    <a:gd name="T32" fmla="*/ 36 w 346"/>
                    <a:gd name="T33" fmla="*/ 359 h 701"/>
                    <a:gd name="T34" fmla="*/ 47 w 346"/>
                    <a:gd name="T35" fmla="*/ 376 h 701"/>
                    <a:gd name="T36" fmla="*/ 55 w 346"/>
                    <a:gd name="T37" fmla="*/ 388 h 701"/>
                    <a:gd name="T38" fmla="*/ 63 w 346"/>
                    <a:gd name="T39" fmla="*/ 397 h 701"/>
                    <a:gd name="T40" fmla="*/ 74 w 346"/>
                    <a:gd name="T41" fmla="*/ 404 h 701"/>
                    <a:gd name="T42" fmla="*/ 91 w 346"/>
                    <a:gd name="T43" fmla="*/ 411 h 701"/>
                    <a:gd name="T44" fmla="*/ 107 w 346"/>
                    <a:gd name="T45" fmla="*/ 419 h 701"/>
                    <a:gd name="T46" fmla="*/ 122 w 346"/>
                    <a:gd name="T47" fmla="*/ 442 h 701"/>
                    <a:gd name="T48" fmla="*/ 123 w 346"/>
                    <a:gd name="T49" fmla="*/ 465 h 701"/>
                    <a:gd name="T50" fmla="*/ 118 w 346"/>
                    <a:gd name="T51" fmla="*/ 488 h 701"/>
                    <a:gd name="T52" fmla="*/ 113 w 346"/>
                    <a:gd name="T53" fmla="*/ 503 h 701"/>
                    <a:gd name="T54" fmla="*/ 112 w 346"/>
                    <a:gd name="T55" fmla="*/ 506 h 701"/>
                    <a:gd name="T56" fmla="*/ 142 w 346"/>
                    <a:gd name="T57" fmla="*/ 551 h 701"/>
                    <a:gd name="T58" fmla="*/ 185 w 346"/>
                    <a:gd name="T59" fmla="*/ 600 h 701"/>
                    <a:gd name="T60" fmla="*/ 236 w 346"/>
                    <a:gd name="T61" fmla="*/ 647 h 701"/>
                    <a:gd name="T62" fmla="*/ 290 w 346"/>
                    <a:gd name="T63" fmla="*/ 683 h 701"/>
                    <a:gd name="T64" fmla="*/ 345 w 346"/>
                    <a:gd name="T65" fmla="*/ 700 h 701"/>
                    <a:gd name="T66" fmla="*/ 319 w 346"/>
                    <a:gd name="T67" fmla="*/ 684 h 701"/>
                    <a:gd name="T68" fmla="*/ 258 w 346"/>
                    <a:gd name="T69" fmla="*/ 643 h 701"/>
                    <a:gd name="T70" fmla="*/ 199 w 346"/>
                    <a:gd name="T71" fmla="*/ 590 h 701"/>
                    <a:gd name="T72" fmla="*/ 161 w 346"/>
                    <a:gd name="T73" fmla="*/ 529 h 701"/>
                    <a:gd name="T74" fmla="*/ 165 w 346"/>
                    <a:gd name="T75" fmla="*/ 463 h 701"/>
                    <a:gd name="T76" fmla="*/ 190 w 346"/>
                    <a:gd name="T77" fmla="*/ 429 h 701"/>
                    <a:gd name="T78" fmla="*/ 190 w 346"/>
                    <a:gd name="T79" fmla="*/ 427 h 701"/>
                    <a:gd name="T80" fmla="*/ 185 w 346"/>
                    <a:gd name="T81" fmla="*/ 425 h 701"/>
                    <a:gd name="T82" fmla="*/ 176 w 346"/>
                    <a:gd name="T83" fmla="*/ 424 h 701"/>
                    <a:gd name="T84" fmla="*/ 168 w 346"/>
                    <a:gd name="T85" fmla="*/ 422 h 701"/>
                    <a:gd name="T86" fmla="*/ 160 w 346"/>
                    <a:gd name="T87" fmla="*/ 420 h 701"/>
                    <a:gd name="T88" fmla="*/ 147 w 346"/>
                    <a:gd name="T89" fmla="*/ 417 h 701"/>
                    <a:gd name="T90" fmla="*/ 122 w 346"/>
                    <a:gd name="T91" fmla="*/ 405 h 701"/>
                    <a:gd name="T92" fmla="*/ 100 w 346"/>
                    <a:gd name="T93" fmla="*/ 390 h 701"/>
                    <a:gd name="T94" fmla="*/ 81 w 346"/>
                    <a:gd name="T95" fmla="*/ 371 h 701"/>
                    <a:gd name="T96" fmla="*/ 64 w 346"/>
                    <a:gd name="T97" fmla="*/ 347 h 701"/>
                    <a:gd name="T98" fmla="*/ 56 w 346"/>
                    <a:gd name="T99" fmla="*/ 334 h 701"/>
                    <a:gd name="T100" fmla="*/ 49 w 346"/>
                    <a:gd name="T101" fmla="*/ 303 h 701"/>
                    <a:gd name="T102" fmla="*/ 53 w 346"/>
                    <a:gd name="T103" fmla="*/ 277 h 701"/>
                    <a:gd name="T104" fmla="*/ 62 w 346"/>
                    <a:gd name="T105" fmla="*/ 254 h 701"/>
                    <a:gd name="T106" fmla="*/ 70 w 346"/>
                    <a:gd name="T107" fmla="*/ 234 h 701"/>
                    <a:gd name="T108" fmla="*/ 71 w 346"/>
                    <a:gd name="T109" fmla="*/ 218 h 701"/>
                    <a:gd name="T110" fmla="*/ 61 w 346"/>
                    <a:gd name="T111" fmla="*/ 198 h 701"/>
                    <a:gd name="T112" fmla="*/ 42 w 346"/>
                    <a:gd name="T113" fmla="*/ 154 h 701"/>
                    <a:gd name="T114" fmla="*/ 27 w 346"/>
                    <a:gd name="T115" fmla="*/ 107 h 701"/>
                    <a:gd name="T116" fmla="*/ 25 w 346"/>
                    <a:gd name="T117" fmla="*/ 60 h 701"/>
                    <a:gd name="T118" fmla="*/ 42 w 346"/>
                    <a:gd name="T119" fmla="*/ 18 h 701"/>
                    <a:gd name="T120" fmla="*/ 42 w 346"/>
                    <a:gd name="T121" fmla="*/ 9 h 7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6"/>
                    <a:gd name="T184" fmla="*/ 0 h 701"/>
                    <a:gd name="T185" fmla="*/ 346 w 346"/>
                    <a:gd name="T186" fmla="*/ 701 h 7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6" h="701">
                      <a:moveTo>
                        <a:pt x="42" y="9"/>
                      </a:moveTo>
                      <a:lnTo>
                        <a:pt x="35" y="11"/>
                      </a:lnTo>
                      <a:lnTo>
                        <a:pt x="27" y="17"/>
                      </a:lnTo>
                      <a:lnTo>
                        <a:pt x="22" y="23"/>
                      </a:lnTo>
                      <a:lnTo>
                        <a:pt x="18" y="28"/>
                      </a:lnTo>
                      <a:lnTo>
                        <a:pt x="13" y="36"/>
                      </a:lnTo>
                      <a:lnTo>
                        <a:pt x="9" y="44"/>
                      </a:lnTo>
                      <a:lnTo>
                        <a:pt x="6" y="52"/>
                      </a:lnTo>
                      <a:lnTo>
                        <a:pt x="4" y="60"/>
                      </a:lnTo>
                      <a:lnTo>
                        <a:pt x="2" y="69"/>
                      </a:lnTo>
                      <a:lnTo>
                        <a:pt x="0" y="77"/>
                      </a:lnTo>
                      <a:lnTo>
                        <a:pt x="0" y="91"/>
                      </a:lnTo>
                      <a:lnTo>
                        <a:pt x="0" y="106"/>
                      </a:lnTo>
                      <a:lnTo>
                        <a:pt x="2" y="120"/>
                      </a:lnTo>
                      <a:lnTo>
                        <a:pt x="5" y="134"/>
                      </a:lnTo>
                      <a:lnTo>
                        <a:pt x="8" y="148"/>
                      </a:lnTo>
                      <a:lnTo>
                        <a:pt x="12" y="162"/>
                      </a:lnTo>
                      <a:lnTo>
                        <a:pt x="17" y="174"/>
                      </a:lnTo>
                      <a:lnTo>
                        <a:pt x="21" y="189"/>
                      </a:lnTo>
                      <a:lnTo>
                        <a:pt x="25" y="201"/>
                      </a:lnTo>
                      <a:lnTo>
                        <a:pt x="29" y="214"/>
                      </a:lnTo>
                      <a:lnTo>
                        <a:pt x="32" y="227"/>
                      </a:lnTo>
                      <a:lnTo>
                        <a:pt x="32" y="241"/>
                      </a:lnTo>
                      <a:lnTo>
                        <a:pt x="30" y="255"/>
                      </a:lnTo>
                      <a:lnTo>
                        <a:pt x="28" y="270"/>
                      </a:lnTo>
                      <a:lnTo>
                        <a:pt x="26" y="285"/>
                      </a:lnTo>
                      <a:lnTo>
                        <a:pt x="25" y="300"/>
                      </a:lnTo>
                      <a:lnTo>
                        <a:pt x="24" y="314"/>
                      </a:lnTo>
                      <a:lnTo>
                        <a:pt x="25" y="329"/>
                      </a:lnTo>
                      <a:lnTo>
                        <a:pt x="29" y="345"/>
                      </a:lnTo>
                      <a:lnTo>
                        <a:pt x="36" y="359"/>
                      </a:lnTo>
                      <a:lnTo>
                        <a:pt x="42" y="368"/>
                      </a:lnTo>
                      <a:lnTo>
                        <a:pt x="47" y="376"/>
                      </a:lnTo>
                      <a:lnTo>
                        <a:pt x="51" y="382"/>
                      </a:lnTo>
                      <a:lnTo>
                        <a:pt x="55" y="388"/>
                      </a:lnTo>
                      <a:lnTo>
                        <a:pt x="59" y="393"/>
                      </a:lnTo>
                      <a:lnTo>
                        <a:pt x="63" y="397"/>
                      </a:lnTo>
                      <a:lnTo>
                        <a:pt x="68" y="400"/>
                      </a:lnTo>
                      <a:lnTo>
                        <a:pt x="74" y="404"/>
                      </a:lnTo>
                      <a:lnTo>
                        <a:pt x="82" y="408"/>
                      </a:lnTo>
                      <a:lnTo>
                        <a:pt x="91" y="411"/>
                      </a:lnTo>
                      <a:lnTo>
                        <a:pt x="107" y="419"/>
                      </a:lnTo>
                      <a:lnTo>
                        <a:pt x="117" y="430"/>
                      </a:lnTo>
                      <a:lnTo>
                        <a:pt x="122" y="442"/>
                      </a:lnTo>
                      <a:lnTo>
                        <a:pt x="124" y="454"/>
                      </a:lnTo>
                      <a:lnTo>
                        <a:pt x="123" y="465"/>
                      </a:lnTo>
                      <a:lnTo>
                        <a:pt x="121" y="477"/>
                      </a:lnTo>
                      <a:lnTo>
                        <a:pt x="118" y="488"/>
                      </a:lnTo>
                      <a:lnTo>
                        <a:pt x="115" y="497"/>
                      </a:lnTo>
                      <a:lnTo>
                        <a:pt x="113" y="503"/>
                      </a:lnTo>
                      <a:lnTo>
                        <a:pt x="112" y="506"/>
                      </a:lnTo>
                      <a:lnTo>
                        <a:pt x="125" y="527"/>
                      </a:lnTo>
                      <a:lnTo>
                        <a:pt x="142" y="551"/>
                      </a:lnTo>
                      <a:lnTo>
                        <a:pt x="162" y="575"/>
                      </a:lnTo>
                      <a:lnTo>
                        <a:pt x="185" y="600"/>
                      </a:lnTo>
                      <a:lnTo>
                        <a:pt x="209" y="625"/>
                      </a:lnTo>
                      <a:lnTo>
                        <a:pt x="236" y="647"/>
                      </a:lnTo>
                      <a:lnTo>
                        <a:pt x="263" y="667"/>
                      </a:lnTo>
                      <a:lnTo>
                        <a:pt x="290" y="683"/>
                      </a:lnTo>
                      <a:lnTo>
                        <a:pt x="318" y="694"/>
                      </a:lnTo>
                      <a:lnTo>
                        <a:pt x="345" y="700"/>
                      </a:lnTo>
                      <a:lnTo>
                        <a:pt x="319" y="684"/>
                      </a:lnTo>
                      <a:lnTo>
                        <a:pt x="290" y="664"/>
                      </a:lnTo>
                      <a:lnTo>
                        <a:pt x="258" y="643"/>
                      </a:lnTo>
                      <a:lnTo>
                        <a:pt x="226" y="618"/>
                      </a:lnTo>
                      <a:lnTo>
                        <a:pt x="199" y="590"/>
                      </a:lnTo>
                      <a:lnTo>
                        <a:pt x="176" y="561"/>
                      </a:lnTo>
                      <a:lnTo>
                        <a:pt x="161" y="529"/>
                      </a:lnTo>
                      <a:lnTo>
                        <a:pt x="156" y="497"/>
                      </a:lnTo>
                      <a:lnTo>
                        <a:pt x="165" y="463"/>
                      </a:lnTo>
                      <a:lnTo>
                        <a:pt x="190" y="429"/>
                      </a:lnTo>
                      <a:lnTo>
                        <a:pt x="190" y="427"/>
                      </a:lnTo>
                      <a:lnTo>
                        <a:pt x="188" y="426"/>
                      </a:lnTo>
                      <a:lnTo>
                        <a:pt x="185" y="425"/>
                      </a:lnTo>
                      <a:lnTo>
                        <a:pt x="181" y="425"/>
                      </a:lnTo>
                      <a:lnTo>
                        <a:pt x="176" y="424"/>
                      </a:lnTo>
                      <a:lnTo>
                        <a:pt x="172" y="423"/>
                      </a:lnTo>
                      <a:lnTo>
                        <a:pt x="168" y="422"/>
                      </a:lnTo>
                      <a:lnTo>
                        <a:pt x="163" y="422"/>
                      </a:lnTo>
                      <a:lnTo>
                        <a:pt x="160" y="420"/>
                      </a:lnTo>
                      <a:lnTo>
                        <a:pt x="147" y="417"/>
                      </a:lnTo>
                      <a:lnTo>
                        <a:pt x="134" y="411"/>
                      </a:lnTo>
                      <a:lnTo>
                        <a:pt x="122" y="405"/>
                      </a:lnTo>
                      <a:lnTo>
                        <a:pt x="110" y="398"/>
                      </a:lnTo>
                      <a:lnTo>
                        <a:pt x="100" y="390"/>
                      </a:lnTo>
                      <a:lnTo>
                        <a:pt x="90" y="380"/>
                      </a:lnTo>
                      <a:lnTo>
                        <a:pt x="81" y="371"/>
                      </a:lnTo>
                      <a:lnTo>
                        <a:pt x="72" y="359"/>
                      </a:lnTo>
                      <a:lnTo>
                        <a:pt x="64" y="347"/>
                      </a:lnTo>
                      <a:lnTo>
                        <a:pt x="56" y="334"/>
                      </a:lnTo>
                      <a:lnTo>
                        <a:pt x="51" y="318"/>
                      </a:lnTo>
                      <a:lnTo>
                        <a:pt x="49" y="303"/>
                      </a:lnTo>
                      <a:lnTo>
                        <a:pt x="50" y="290"/>
                      </a:lnTo>
                      <a:lnTo>
                        <a:pt x="53" y="277"/>
                      </a:lnTo>
                      <a:lnTo>
                        <a:pt x="57" y="265"/>
                      </a:lnTo>
                      <a:lnTo>
                        <a:pt x="62" y="254"/>
                      </a:lnTo>
                      <a:lnTo>
                        <a:pt x="66" y="243"/>
                      </a:lnTo>
                      <a:lnTo>
                        <a:pt x="70" y="234"/>
                      </a:lnTo>
                      <a:lnTo>
                        <a:pt x="71" y="226"/>
                      </a:lnTo>
                      <a:lnTo>
                        <a:pt x="71" y="218"/>
                      </a:lnTo>
                      <a:lnTo>
                        <a:pt x="61" y="198"/>
                      </a:lnTo>
                      <a:lnTo>
                        <a:pt x="51" y="176"/>
                      </a:lnTo>
                      <a:lnTo>
                        <a:pt x="42" y="154"/>
                      </a:lnTo>
                      <a:lnTo>
                        <a:pt x="34" y="130"/>
                      </a:lnTo>
                      <a:lnTo>
                        <a:pt x="27" y="107"/>
                      </a:lnTo>
                      <a:lnTo>
                        <a:pt x="25" y="83"/>
                      </a:lnTo>
                      <a:lnTo>
                        <a:pt x="25" y="60"/>
                      </a:lnTo>
                      <a:lnTo>
                        <a:pt x="31" y="39"/>
                      </a:lnTo>
                      <a:lnTo>
                        <a:pt x="42" y="18"/>
                      </a:lnTo>
                      <a:lnTo>
                        <a:pt x="61" y="0"/>
                      </a:lnTo>
                      <a:lnTo>
                        <a:pt x="42" y="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0" name="Freeform 902"/>
                <p:cNvSpPr>
                  <a:spLocks noChangeAspect="1"/>
                </p:cNvSpPr>
                <p:nvPr/>
              </p:nvSpPr>
              <p:spPr bwMode="auto">
                <a:xfrm>
                  <a:off x="734" y="1867"/>
                  <a:ext cx="131" cy="87"/>
                </a:xfrm>
                <a:custGeom>
                  <a:avLst/>
                  <a:gdLst>
                    <a:gd name="T0" fmla="*/ 4 w 131"/>
                    <a:gd name="T1" fmla="*/ 3 h 87"/>
                    <a:gd name="T2" fmla="*/ 13 w 131"/>
                    <a:gd name="T3" fmla="*/ 9 h 87"/>
                    <a:gd name="T4" fmla="*/ 25 w 131"/>
                    <a:gd name="T5" fmla="*/ 17 h 87"/>
                    <a:gd name="T6" fmla="*/ 36 w 131"/>
                    <a:gd name="T7" fmla="*/ 23 h 87"/>
                    <a:gd name="T8" fmla="*/ 46 w 131"/>
                    <a:gd name="T9" fmla="*/ 28 h 87"/>
                    <a:gd name="T10" fmla="*/ 50 w 131"/>
                    <a:gd name="T11" fmla="*/ 30 h 87"/>
                    <a:gd name="T12" fmla="*/ 61 w 131"/>
                    <a:gd name="T13" fmla="*/ 34 h 87"/>
                    <a:gd name="T14" fmla="*/ 68 w 131"/>
                    <a:gd name="T15" fmla="*/ 35 h 87"/>
                    <a:gd name="T16" fmla="*/ 72 w 131"/>
                    <a:gd name="T17" fmla="*/ 38 h 87"/>
                    <a:gd name="T18" fmla="*/ 78 w 131"/>
                    <a:gd name="T19" fmla="*/ 41 h 87"/>
                    <a:gd name="T20" fmla="*/ 88 w 131"/>
                    <a:gd name="T21" fmla="*/ 48 h 87"/>
                    <a:gd name="T22" fmla="*/ 90 w 131"/>
                    <a:gd name="T23" fmla="*/ 48 h 87"/>
                    <a:gd name="T24" fmla="*/ 93 w 131"/>
                    <a:gd name="T25" fmla="*/ 51 h 87"/>
                    <a:gd name="T26" fmla="*/ 95 w 131"/>
                    <a:gd name="T27" fmla="*/ 53 h 87"/>
                    <a:gd name="T28" fmla="*/ 96 w 131"/>
                    <a:gd name="T29" fmla="*/ 56 h 87"/>
                    <a:gd name="T30" fmla="*/ 98 w 131"/>
                    <a:gd name="T31" fmla="*/ 58 h 87"/>
                    <a:gd name="T32" fmla="*/ 98 w 131"/>
                    <a:gd name="T33" fmla="*/ 60 h 87"/>
                    <a:gd name="T34" fmla="*/ 98 w 131"/>
                    <a:gd name="T35" fmla="*/ 66 h 87"/>
                    <a:gd name="T36" fmla="*/ 95 w 131"/>
                    <a:gd name="T37" fmla="*/ 70 h 87"/>
                    <a:gd name="T38" fmla="*/ 87 w 131"/>
                    <a:gd name="T39" fmla="*/ 74 h 87"/>
                    <a:gd name="T40" fmla="*/ 79 w 131"/>
                    <a:gd name="T41" fmla="*/ 76 h 87"/>
                    <a:gd name="T42" fmla="*/ 69 w 131"/>
                    <a:gd name="T43" fmla="*/ 77 h 87"/>
                    <a:gd name="T44" fmla="*/ 70 w 131"/>
                    <a:gd name="T45" fmla="*/ 76 h 87"/>
                    <a:gd name="T46" fmla="*/ 73 w 131"/>
                    <a:gd name="T47" fmla="*/ 76 h 87"/>
                    <a:gd name="T48" fmla="*/ 80 w 131"/>
                    <a:gd name="T49" fmla="*/ 76 h 87"/>
                    <a:gd name="T50" fmla="*/ 90 w 131"/>
                    <a:gd name="T51" fmla="*/ 77 h 87"/>
                    <a:gd name="T52" fmla="*/ 102 w 131"/>
                    <a:gd name="T53" fmla="*/ 83 h 87"/>
                    <a:gd name="T54" fmla="*/ 109 w 131"/>
                    <a:gd name="T55" fmla="*/ 86 h 87"/>
                    <a:gd name="T56" fmla="*/ 112 w 131"/>
                    <a:gd name="T57" fmla="*/ 84 h 87"/>
                    <a:gd name="T58" fmla="*/ 121 w 131"/>
                    <a:gd name="T59" fmla="*/ 78 h 87"/>
                    <a:gd name="T60" fmla="*/ 129 w 131"/>
                    <a:gd name="T61" fmla="*/ 69 h 87"/>
                    <a:gd name="T62" fmla="*/ 127 w 131"/>
                    <a:gd name="T63" fmla="*/ 57 h 87"/>
                    <a:gd name="T64" fmla="*/ 110 w 131"/>
                    <a:gd name="T65" fmla="*/ 42 h 87"/>
                    <a:gd name="T66" fmla="*/ 97 w 131"/>
                    <a:gd name="T67" fmla="*/ 34 h 87"/>
                    <a:gd name="T68" fmla="*/ 77 w 131"/>
                    <a:gd name="T69" fmla="*/ 26 h 87"/>
                    <a:gd name="T70" fmla="*/ 61 w 131"/>
                    <a:gd name="T71" fmla="*/ 23 h 87"/>
                    <a:gd name="T72" fmla="*/ 47 w 131"/>
                    <a:gd name="T73" fmla="*/ 23 h 87"/>
                    <a:gd name="T74" fmla="*/ 34 w 131"/>
                    <a:gd name="T75" fmla="*/ 23 h 87"/>
                    <a:gd name="T76" fmla="*/ 26 w 131"/>
                    <a:gd name="T77" fmla="*/ 23 h 87"/>
                    <a:gd name="T78" fmla="*/ 16 w 131"/>
                    <a:gd name="T79" fmla="*/ 20 h 87"/>
                    <a:gd name="T80" fmla="*/ 8 w 131"/>
                    <a:gd name="T81" fmla="*/ 14 h 87"/>
                    <a:gd name="T82" fmla="*/ 2 w 131"/>
                    <a:gd name="T83" fmla="*/ 8 h 87"/>
                    <a:gd name="T84" fmla="*/ 0 w 131"/>
                    <a:gd name="T85" fmla="*/ 2 h 87"/>
                    <a:gd name="T86" fmla="*/ 0 w 131"/>
                    <a:gd name="T87" fmla="*/ 0 h 8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1"/>
                    <a:gd name="T133" fmla="*/ 0 h 87"/>
                    <a:gd name="T134" fmla="*/ 131 w 131"/>
                    <a:gd name="T135" fmla="*/ 87 h 8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1" h="8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7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1" y="34"/>
                      </a:lnTo>
                      <a:lnTo>
                        <a:pt x="65" y="34"/>
                      </a:lnTo>
                      <a:lnTo>
                        <a:pt x="68" y="35"/>
                      </a:lnTo>
                      <a:lnTo>
                        <a:pt x="70" y="37"/>
                      </a:lnTo>
                      <a:lnTo>
                        <a:pt x="72" y="38"/>
                      </a:lnTo>
                      <a:lnTo>
                        <a:pt x="75" y="39"/>
                      </a:lnTo>
                      <a:lnTo>
                        <a:pt x="78" y="41"/>
                      </a:lnTo>
                      <a:lnTo>
                        <a:pt x="82" y="44"/>
                      </a:lnTo>
                      <a:lnTo>
                        <a:pt x="88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3"/>
                      </a:lnTo>
                      <a:lnTo>
                        <a:pt x="95" y="55"/>
                      </a:lnTo>
                      <a:lnTo>
                        <a:pt x="96" y="56"/>
                      </a:lnTo>
                      <a:lnTo>
                        <a:pt x="98" y="57"/>
                      </a:lnTo>
                      <a:lnTo>
                        <a:pt x="98" y="58"/>
                      </a:lnTo>
                      <a:lnTo>
                        <a:pt x="98" y="60"/>
                      </a:lnTo>
                      <a:lnTo>
                        <a:pt x="99" y="63"/>
                      </a:lnTo>
                      <a:lnTo>
                        <a:pt x="98" y="66"/>
                      </a:lnTo>
                      <a:lnTo>
                        <a:pt x="96" y="67"/>
                      </a:lnTo>
                      <a:lnTo>
                        <a:pt x="95" y="70"/>
                      </a:lnTo>
                      <a:lnTo>
                        <a:pt x="91" y="72"/>
                      </a:lnTo>
                      <a:lnTo>
                        <a:pt x="87" y="74"/>
                      </a:lnTo>
                      <a:lnTo>
                        <a:pt x="84" y="75"/>
                      </a:lnTo>
                      <a:lnTo>
                        <a:pt x="79" y="76"/>
                      </a:lnTo>
                      <a:lnTo>
                        <a:pt x="75" y="77"/>
                      </a:lnTo>
                      <a:lnTo>
                        <a:pt x="69" y="77"/>
                      </a:lnTo>
                      <a:lnTo>
                        <a:pt x="70" y="76"/>
                      </a:lnTo>
                      <a:lnTo>
                        <a:pt x="71" y="76"/>
                      </a:lnTo>
                      <a:lnTo>
                        <a:pt x="73" y="76"/>
                      </a:lnTo>
                      <a:lnTo>
                        <a:pt x="77" y="76"/>
                      </a:lnTo>
                      <a:lnTo>
                        <a:pt x="80" y="76"/>
                      </a:lnTo>
                      <a:lnTo>
                        <a:pt x="85" y="77"/>
                      </a:lnTo>
                      <a:lnTo>
                        <a:pt x="90" y="77"/>
                      </a:lnTo>
                      <a:lnTo>
                        <a:pt x="95" y="80"/>
                      </a:lnTo>
                      <a:lnTo>
                        <a:pt x="102" y="83"/>
                      </a:lnTo>
                      <a:lnTo>
                        <a:pt x="109" y="86"/>
                      </a:lnTo>
                      <a:lnTo>
                        <a:pt x="110" y="86"/>
                      </a:lnTo>
                      <a:lnTo>
                        <a:pt x="112" y="84"/>
                      </a:lnTo>
                      <a:lnTo>
                        <a:pt x="118" y="82"/>
                      </a:lnTo>
                      <a:lnTo>
                        <a:pt x="121" y="78"/>
                      </a:lnTo>
                      <a:lnTo>
                        <a:pt x="126" y="75"/>
                      </a:lnTo>
                      <a:lnTo>
                        <a:pt x="129" y="69"/>
                      </a:lnTo>
                      <a:lnTo>
                        <a:pt x="130" y="64"/>
                      </a:lnTo>
                      <a:lnTo>
                        <a:pt x="127" y="57"/>
                      </a:lnTo>
                      <a:lnTo>
                        <a:pt x="121" y="50"/>
                      </a:lnTo>
                      <a:lnTo>
                        <a:pt x="110" y="42"/>
                      </a:lnTo>
                      <a:lnTo>
                        <a:pt x="97" y="34"/>
                      </a:lnTo>
                      <a:lnTo>
                        <a:pt x="86" y="28"/>
                      </a:lnTo>
                      <a:lnTo>
                        <a:pt x="77" y="26"/>
                      </a:lnTo>
                      <a:lnTo>
                        <a:pt x="69" y="23"/>
                      </a:lnTo>
                      <a:lnTo>
                        <a:pt x="61" y="23"/>
                      </a:lnTo>
                      <a:lnTo>
                        <a:pt x="53" y="23"/>
                      </a:lnTo>
                      <a:lnTo>
                        <a:pt x="47" y="23"/>
                      </a:lnTo>
                      <a:lnTo>
                        <a:pt x="41" y="23"/>
                      </a:lnTo>
                      <a:lnTo>
                        <a:pt x="34" y="23"/>
                      </a:lnTo>
                      <a:lnTo>
                        <a:pt x="26" y="23"/>
                      </a:lnTo>
                      <a:lnTo>
                        <a:pt x="20" y="22"/>
                      </a:lnTo>
                      <a:lnTo>
                        <a:pt x="16" y="20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1" name="Freeform 903"/>
                <p:cNvSpPr>
                  <a:spLocks noChangeAspect="1"/>
                </p:cNvSpPr>
                <p:nvPr/>
              </p:nvSpPr>
              <p:spPr bwMode="auto">
                <a:xfrm>
                  <a:off x="765" y="1896"/>
                  <a:ext cx="92" cy="49"/>
                </a:xfrm>
                <a:custGeom>
                  <a:avLst/>
                  <a:gdLst>
                    <a:gd name="T0" fmla="*/ 66 w 92"/>
                    <a:gd name="T1" fmla="*/ 46 h 49"/>
                    <a:gd name="T2" fmla="*/ 70 w 92"/>
                    <a:gd name="T3" fmla="*/ 43 h 49"/>
                    <a:gd name="T4" fmla="*/ 73 w 92"/>
                    <a:gd name="T5" fmla="*/ 40 h 49"/>
                    <a:gd name="T6" fmla="*/ 76 w 92"/>
                    <a:gd name="T7" fmla="*/ 36 h 49"/>
                    <a:gd name="T8" fmla="*/ 76 w 92"/>
                    <a:gd name="T9" fmla="*/ 31 h 49"/>
                    <a:gd name="T10" fmla="*/ 75 w 92"/>
                    <a:gd name="T11" fmla="*/ 28 h 49"/>
                    <a:gd name="T12" fmla="*/ 72 w 92"/>
                    <a:gd name="T13" fmla="*/ 24 h 49"/>
                    <a:gd name="T14" fmla="*/ 66 w 92"/>
                    <a:gd name="T15" fmla="*/ 19 h 49"/>
                    <a:gd name="T16" fmla="*/ 58 w 92"/>
                    <a:gd name="T17" fmla="*/ 14 h 49"/>
                    <a:gd name="T18" fmla="*/ 49 w 92"/>
                    <a:gd name="T19" fmla="*/ 8 h 49"/>
                    <a:gd name="T20" fmla="*/ 40 w 92"/>
                    <a:gd name="T21" fmla="*/ 5 h 49"/>
                    <a:gd name="T22" fmla="*/ 36 w 92"/>
                    <a:gd name="T23" fmla="*/ 4 h 49"/>
                    <a:gd name="T24" fmla="*/ 26 w 92"/>
                    <a:gd name="T25" fmla="*/ 2 h 49"/>
                    <a:gd name="T26" fmla="*/ 17 w 92"/>
                    <a:gd name="T27" fmla="*/ 2 h 49"/>
                    <a:gd name="T28" fmla="*/ 9 w 92"/>
                    <a:gd name="T29" fmla="*/ 1 h 49"/>
                    <a:gd name="T30" fmla="*/ 2 w 92"/>
                    <a:gd name="T31" fmla="*/ 0 h 49"/>
                    <a:gd name="T32" fmla="*/ 0 w 92"/>
                    <a:gd name="T33" fmla="*/ 0 h 49"/>
                    <a:gd name="T34" fmla="*/ 3 w 92"/>
                    <a:gd name="T35" fmla="*/ 0 h 49"/>
                    <a:gd name="T36" fmla="*/ 10 w 92"/>
                    <a:gd name="T37" fmla="*/ 0 h 49"/>
                    <a:gd name="T38" fmla="*/ 21 w 92"/>
                    <a:gd name="T39" fmla="*/ 0 h 49"/>
                    <a:gd name="T40" fmla="*/ 32 w 92"/>
                    <a:gd name="T41" fmla="*/ 0 h 49"/>
                    <a:gd name="T42" fmla="*/ 42 w 92"/>
                    <a:gd name="T43" fmla="*/ 1 h 49"/>
                    <a:gd name="T44" fmla="*/ 45 w 92"/>
                    <a:gd name="T45" fmla="*/ 2 h 49"/>
                    <a:gd name="T46" fmla="*/ 58 w 92"/>
                    <a:gd name="T47" fmla="*/ 7 h 49"/>
                    <a:gd name="T48" fmla="*/ 72 w 92"/>
                    <a:gd name="T49" fmla="*/ 14 h 49"/>
                    <a:gd name="T50" fmla="*/ 84 w 92"/>
                    <a:gd name="T51" fmla="*/ 23 h 49"/>
                    <a:gd name="T52" fmla="*/ 91 w 92"/>
                    <a:gd name="T53" fmla="*/ 32 h 49"/>
                    <a:gd name="T54" fmla="*/ 90 w 92"/>
                    <a:gd name="T55" fmla="*/ 36 h 49"/>
                    <a:gd name="T56" fmla="*/ 84 w 92"/>
                    <a:gd name="T57" fmla="*/ 42 h 49"/>
                    <a:gd name="T58" fmla="*/ 80 w 92"/>
                    <a:gd name="T59" fmla="*/ 46 h 49"/>
                    <a:gd name="T60" fmla="*/ 76 w 92"/>
                    <a:gd name="T61" fmla="*/ 47 h 49"/>
                    <a:gd name="T62" fmla="*/ 73 w 92"/>
                    <a:gd name="T63" fmla="*/ 48 h 49"/>
                    <a:gd name="T64" fmla="*/ 72 w 92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2"/>
                    <a:gd name="T100" fmla="*/ 0 h 49"/>
                    <a:gd name="T101" fmla="*/ 92 w 92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2" h="49">
                      <a:moveTo>
                        <a:pt x="64" y="47"/>
                      </a:moveTo>
                      <a:lnTo>
                        <a:pt x="66" y="46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6"/>
                      </a:lnTo>
                      <a:lnTo>
                        <a:pt x="72" y="24"/>
                      </a:lnTo>
                      <a:lnTo>
                        <a:pt x="70" y="22"/>
                      </a:lnTo>
                      <a:lnTo>
                        <a:pt x="66" y="19"/>
                      </a:lnTo>
                      <a:lnTo>
                        <a:pt x="62" y="16"/>
                      </a:lnTo>
                      <a:lnTo>
                        <a:pt x="58" y="14"/>
                      </a:lnTo>
                      <a:lnTo>
                        <a:pt x="54" y="11"/>
                      </a:lnTo>
                      <a:lnTo>
                        <a:pt x="49" y="8"/>
                      </a:lnTo>
                      <a:lnTo>
                        <a:pt x="45" y="7"/>
                      </a:lnTo>
                      <a:lnTo>
                        <a:pt x="40" y="5"/>
                      </a:lnTo>
                      <a:lnTo>
                        <a:pt x="36" y="4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2"/>
                      </a:lnTo>
                      <a:lnTo>
                        <a:pt x="51" y="4"/>
                      </a:lnTo>
                      <a:lnTo>
                        <a:pt x="58" y="7"/>
                      </a:lnTo>
                      <a:lnTo>
                        <a:pt x="64" y="10"/>
                      </a:lnTo>
                      <a:lnTo>
                        <a:pt x="72" y="14"/>
                      </a:lnTo>
                      <a:lnTo>
                        <a:pt x="79" y="18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1" y="32"/>
                      </a:lnTo>
                      <a:lnTo>
                        <a:pt x="90" y="36"/>
                      </a:lnTo>
                      <a:lnTo>
                        <a:pt x="87" y="40"/>
                      </a:lnTo>
                      <a:lnTo>
                        <a:pt x="84" y="42"/>
                      </a:lnTo>
                      <a:lnTo>
                        <a:pt x="82" y="45"/>
                      </a:lnTo>
                      <a:lnTo>
                        <a:pt x="80" y="46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2" name="Freeform 904"/>
                <p:cNvSpPr>
                  <a:spLocks noChangeAspect="1"/>
                </p:cNvSpPr>
                <p:nvPr/>
              </p:nvSpPr>
              <p:spPr bwMode="auto">
                <a:xfrm>
                  <a:off x="688" y="2658"/>
                  <a:ext cx="180" cy="96"/>
                </a:xfrm>
                <a:custGeom>
                  <a:avLst/>
                  <a:gdLst>
                    <a:gd name="T0" fmla="*/ 132 w 180"/>
                    <a:gd name="T1" fmla="*/ 90 h 96"/>
                    <a:gd name="T2" fmla="*/ 125 w 180"/>
                    <a:gd name="T3" fmla="*/ 80 h 96"/>
                    <a:gd name="T4" fmla="*/ 116 w 180"/>
                    <a:gd name="T5" fmla="*/ 68 h 96"/>
                    <a:gd name="T6" fmla="*/ 105 w 180"/>
                    <a:gd name="T7" fmla="*/ 56 h 96"/>
                    <a:gd name="T8" fmla="*/ 93 w 180"/>
                    <a:gd name="T9" fmla="*/ 46 h 96"/>
                    <a:gd name="T10" fmla="*/ 89 w 180"/>
                    <a:gd name="T11" fmla="*/ 43 h 96"/>
                    <a:gd name="T12" fmla="*/ 76 w 180"/>
                    <a:gd name="T13" fmla="*/ 40 h 96"/>
                    <a:gd name="T14" fmla="*/ 59 w 180"/>
                    <a:gd name="T15" fmla="*/ 34 h 96"/>
                    <a:gd name="T16" fmla="*/ 38 w 180"/>
                    <a:gd name="T17" fmla="*/ 30 h 96"/>
                    <a:gd name="T18" fmla="*/ 17 w 180"/>
                    <a:gd name="T19" fmla="*/ 26 h 96"/>
                    <a:gd name="T20" fmla="*/ 0 w 180"/>
                    <a:gd name="T21" fmla="*/ 26 h 96"/>
                    <a:gd name="T22" fmla="*/ 8 w 180"/>
                    <a:gd name="T23" fmla="*/ 25 h 96"/>
                    <a:gd name="T24" fmla="*/ 26 w 180"/>
                    <a:gd name="T25" fmla="*/ 24 h 96"/>
                    <a:gd name="T26" fmla="*/ 44 w 180"/>
                    <a:gd name="T27" fmla="*/ 21 h 96"/>
                    <a:gd name="T28" fmla="*/ 62 w 180"/>
                    <a:gd name="T29" fmla="*/ 20 h 96"/>
                    <a:gd name="T30" fmla="*/ 79 w 180"/>
                    <a:gd name="T31" fmla="*/ 23 h 96"/>
                    <a:gd name="T32" fmla="*/ 88 w 180"/>
                    <a:gd name="T33" fmla="*/ 26 h 96"/>
                    <a:gd name="T34" fmla="*/ 99 w 180"/>
                    <a:gd name="T35" fmla="*/ 28 h 96"/>
                    <a:gd name="T36" fmla="*/ 105 w 180"/>
                    <a:gd name="T37" fmla="*/ 26 h 96"/>
                    <a:gd name="T38" fmla="*/ 109 w 180"/>
                    <a:gd name="T39" fmla="*/ 21 h 96"/>
                    <a:gd name="T40" fmla="*/ 116 w 180"/>
                    <a:gd name="T41" fmla="*/ 15 h 96"/>
                    <a:gd name="T42" fmla="*/ 125 w 180"/>
                    <a:gd name="T43" fmla="*/ 9 h 96"/>
                    <a:gd name="T44" fmla="*/ 130 w 180"/>
                    <a:gd name="T45" fmla="*/ 8 h 96"/>
                    <a:gd name="T46" fmla="*/ 140 w 180"/>
                    <a:gd name="T47" fmla="*/ 3 h 96"/>
                    <a:gd name="T48" fmla="*/ 151 w 180"/>
                    <a:gd name="T49" fmla="*/ 0 h 96"/>
                    <a:gd name="T50" fmla="*/ 161 w 180"/>
                    <a:gd name="T51" fmla="*/ 0 h 96"/>
                    <a:gd name="T52" fmla="*/ 171 w 180"/>
                    <a:gd name="T53" fmla="*/ 6 h 96"/>
                    <a:gd name="T54" fmla="*/ 179 w 180"/>
                    <a:gd name="T55" fmla="*/ 11 h 96"/>
                    <a:gd name="T56" fmla="*/ 176 w 180"/>
                    <a:gd name="T57" fmla="*/ 9 h 96"/>
                    <a:gd name="T58" fmla="*/ 173 w 180"/>
                    <a:gd name="T59" fmla="*/ 8 h 96"/>
                    <a:gd name="T60" fmla="*/ 170 w 180"/>
                    <a:gd name="T61" fmla="*/ 8 h 96"/>
                    <a:gd name="T62" fmla="*/ 167 w 180"/>
                    <a:gd name="T63" fmla="*/ 9 h 96"/>
                    <a:gd name="T64" fmla="*/ 164 w 180"/>
                    <a:gd name="T65" fmla="*/ 9 h 96"/>
                    <a:gd name="T66" fmla="*/ 153 w 180"/>
                    <a:gd name="T67" fmla="*/ 12 h 96"/>
                    <a:gd name="T68" fmla="*/ 136 w 180"/>
                    <a:gd name="T69" fmla="*/ 23 h 96"/>
                    <a:gd name="T70" fmla="*/ 122 w 180"/>
                    <a:gd name="T71" fmla="*/ 39 h 96"/>
                    <a:gd name="T72" fmla="*/ 114 w 180"/>
                    <a:gd name="T73" fmla="*/ 55 h 96"/>
                    <a:gd name="T74" fmla="*/ 113 w 180"/>
                    <a:gd name="T75" fmla="*/ 69 h 96"/>
                    <a:gd name="T76" fmla="*/ 116 w 180"/>
                    <a:gd name="T77" fmla="*/ 72 h 96"/>
                    <a:gd name="T78" fmla="*/ 122 w 180"/>
                    <a:gd name="T79" fmla="*/ 76 h 96"/>
                    <a:gd name="T80" fmla="*/ 125 w 180"/>
                    <a:gd name="T81" fmla="*/ 78 h 96"/>
                    <a:gd name="T82" fmla="*/ 129 w 180"/>
                    <a:gd name="T83" fmla="*/ 82 h 96"/>
                    <a:gd name="T84" fmla="*/ 132 w 180"/>
                    <a:gd name="T85" fmla="*/ 86 h 96"/>
                    <a:gd name="T86" fmla="*/ 134 w 180"/>
                    <a:gd name="T87" fmla="*/ 95 h 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0"/>
                    <a:gd name="T133" fmla="*/ 0 h 96"/>
                    <a:gd name="T134" fmla="*/ 180 w 180"/>
                    <a:gd name="T135" fmla="*/ 96 h 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0" h="96">
                      <a:moveTo>
                        <a:pt x="134" y="95"/>
                      </a:moveTo>
                      <a:lnTo>
                        <a:pt x="132" y="90"/>
                      </a:lnTo>
                      <a:lnTo>
                        <a:pt x="130" y="86"/>
                      </a:lnTo>
                      <a:lnTo>
                        <a:pt x="125" y="80"/>
                      </a:lnTo>
                      <a:lnTo>
                        <a:pt x="121" y="74"/>
                      </a:lnTo>
                      <a:lnTo>
                        <a:pt x="116" y="68"/>
                      </a:lnTo>
                      <a:lnTo>
                        <a:pt x="110" y="61"/>
                      </a:lnTo>
                      <a:lnTo>
                        <a:pt x="105" y="56"/>
                      </a:lnTo>
                      <a:lnTo>
                        <a:pt x="98" y="51"/>
                      </a:lnTo>
                      <a:lnTo>
                        <a:pt x="93" y="46"/>
                      </a:lnTo>
                      <a:lnTo>
                        <a:pt x="89" y="43"/>
                      </a:lnTo>
                      <a:lnTo>
                        <a:pt x="83" y="42"/>
                      </a:lnTo>
                      <a:lnTo>
                        <a:pt x="76" y="40"/>
                      </a:lnTo>
                      <a:lnTo>
                        <a:pt x="68" y="37"/>
                      </a:lnTo>
                      <a:lnTo>
                        <a:pt x="59" y="34"/>
                      </a:lnTo>
                      <a:lnTo>
                        <a:pt x="48" y="32"/>
                      </a:lnTo>
                      <a:lnTo>
                        <a:pt x="38" y="30"/>
                      </a:lnTo>
                      <a:lnTo>
                        <a:pt x="27" y="28"/>
                      </a:lnTo>
                      <a:lnTo>
                        <a:pt x="17" y="26"/>
                      </a:lnTo>
                      <a:lnTo>
                        <a:pt x="8" y="26"/>
                      </a:lnTo>
                      <a:lnTo>
                        <a:pt x="0" y="26"/>
                      </a:lnTo>
                      <a:lnTo>
                        <a:pt x="8" y="25"/>
                      </a:lnTo>
                      <a:lnTo>
                        <a:pt x="17" y="24"/>
                      </a:lnTo>
                      <a:lnTo>
                        <a:pt x="26" y="24"/>
                      </a:lnTo>
                      <a:lnTo>
                        <a:pt x="35" y="22"/>
                      </a:lnTo>
                      <a:lnTo>
                        <a:pt x="44" y="21"/>
                      </a:lnTo>
                      <a:lnTo>
                        <a:pt x="53" y="20"/>
                      </a:lnTo>
                      <a:lnTo>
                        <a:pt x="62" y="20"/>
                      </a:lnTo>
                      <a:lnTo>
                        <a:pt x="71" y="21"/>
                      </a:lnTo>
                      <a:lnTo>
                        <a:pt x="79" y="23"/>
                      </a:lnTo>
                      <a:lnTo>
                        <a:pt x="88" y="26"/>
                      </a:lnTo>
                      <a:lnTo>
                        <a:pt x="94" y="27"/>
                      </a:lnTo>
                      <a:lnTo>
                        <a:pt x="99" y="28"/>
                      </a:lnTo>
                      <a:lnTo>
                        <a:pt x="102" y="27"/>
                      </a:lnTo>
                      <a:lnTo>
                        <a:pt x="105" y="26"/>
                      </a:lnTo>
                      <a:lnTo>
                        <a:pt x="107" y="24"/>
                      </a:lnTo>
                      <a:lnTo>
                        <a:pt x="109" y="21"/>
                      </a:lnTo>
                      <a:lnTo>
                        <a:pt x="112" y="17"/>
                      </a:lnTo>
                      <a:lnTo>
                        <a:pt x="116" y="15"/>
                      </a:lnTo>
                      <a:lnTo>
                        <a:pt x="119" y="12"/>
                      </a:lnTo>
                      <a:lnTo>
                        <a:pt x="125" y="9"/>
                      </a:lnTo>
                      <a:lnTo>
                        <a:pt x="130" y="8"/>
                      </a:lnTo>
                      <a:lnTo>
                        <a:pt x="135" y="5"/>
                      </a:lnTo>
                      <a:lnTo>
                        <a:pt x="140" y="3"/>
                      </a:lnTo>
                      <a:lnTo>
                        <a:pt x="144" y="0"/>
                      </a:lnTo>
                      <a:lnTo>
                        <a:pt x="151" y="0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6" y="1"/>
                      </a:lnTo>
                      <a:lnTo>
                        <a:pt x="171" y="6"/>
                      </a:lnTo>
                      <a:lnTo>
                        <a:pt x="179" y="11"/>
                      </a:lnTo>
                      <a:lnTo>
                        <a:pt x="177" y="9"/>
                      </a:lnTo>
                      <a:lnTo>
                        <a:pt x="176" y="9"/>
                      </a:lnTo>
                      <a:lnTo>
                        <a:pt x="174" y="9"/>
                      </a:lnTo>
                      <a:lnTo>
                        <a:pt x="173" y="8"/>
                      </a:lnTo>
                      <a:lnTo>
                        <a:pt x="171" y="8"/>
                      </a:lnTo>
                      <a:lnTo>
                        <a:pt x="170" y="8"/>
                      </a:lnTo>
                      <a:lnTo>
                        <a:pt x="168" y="9"/>
                      </a:lnTo>
                      <a:lnTo>
                        <a:pt x="167" y="9"/>
                      </a:lnTo>
                      <a:lnTo>
                        <a:pt x="165" y="9"/>
                      </a:lnTo>
                      <a:lnTo>
                        <a:pt x="164" y="9"/>
                      </a:lnTo>
                      <a:lnTo>
                        <a:pt x="153" y="12"/>
                      </a:lnTo>
                      <a:lnTo>
                        <a:pt x="144" y="17"/>
                      </a:lnTo>
                      <a:lnTo>
                        <a:pt x="136" y="23"/>
                      </a:lnTo>
                      <a:lnTo>
                        <a:pt x="128" y="30"/>
                      </a:lnTo>
                      <a:lnTo>
                        <a:pt x="122" y="39"/>
                      </a:lnTo>
                      <a:lnTo>
                        <a:pt x="117" y="47"/>
                      </a:lnTo>
                      <a:lnTo>
                        <a:pt x="114" y="55"/>
                      </a:lnTo>
                      <a:lnTo>
                        <a:pt x="113" y="63"/>
                      </a:lnTo>
                      <a:lnTo>
                        <a:pt x="113" y="69"/>
                      </a:lnTo>
                      <a:lnTo>
                        <a:pt x="116" y="72"/>
                      </a:lnTo>
                      <a:lnTo>
                        <a:pt x="119" y="75"/>
                      </a:lnTo>
                      <a:lnTo>
                        <a:pt x="122" y="76"/>
                      </a:lnTo>
                      <a:lnTo>
                        <a:pt x="124" y="77"/>
                      </a:lnTo>
                      <a:lnTo>
                        <a:pt x="125" y="78"/>
                      </a:lnTo>
                      <a:lnTo>
                        <a:pt x="127" y="80"/>
                      </a:lnTo>
                      <a:lnTo>
                        <a:pt x="129" y="82"/>
                      </a:lnTo>
                      <a:lnTo>
                        <a:pt x="130" y="84"/>
                      </a:lnTo>
                      <a:lnTo>
                        <a:pt x="132" y="86"/>
                      </a:lnTo>
                      <a:lnTo>
                        <a:pt x="133" y="90"/>
                      </a:lnTo>
                      <a:lnTo>
                        <a:pt x="134" y="95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3" name="Freeform 905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54"/>
                </a:xfrm>
                <a:custGeom>
                  <a:avLst/>
                  <a:gdLst>
                    <a:gd name="T0" fmla="*/ 60 w 85"/>
                    <a:gd name="T1" fmla="*/ 50 h 54"/>
                    <a:gd name="T2" fmla="*/ 58 w 85"/>
                    <a:gd name="T3" fmla="*/ 43 h 54"/>
                    <a:gd name="T4" fmla="*/ 55 w 85"/>
                    <a:gd name="T5" fmla="*/ 35 h 54"/>
                    <a:gd name="T6" fmla="*/ 51 w 85"/>
                    <a:gd name="T7" fmla="*/ 28 h 54"/>
                    <a:gd name="T8" fmla="*/ 46 w 85"/>
                    <a:gd name="T9" fmla="*/ 23 h 54"/>
                    <a:gd name="T10" fmla="*/ 43 w 85"/>
                    <a:gd name="T11" fmla="*/ 20 h 54"/>
                    <a:gd name="T12" fmla="*/ 37 w 85"/>
                    <a:gd name="T13" fmla="*/ 17 h 54"/>
                    <a:gd name="T14" fmla="*/ 28 w 85"/>
                    <a:gd name="T15" fmla="*/ 14 h 54"/>
                    <a:gd name="T16" fmla="*/ 19 w 85"/>
                    <a:gd name="T17" fmla="*/ 12 h 54"/>
                    <a:gd name="T18" fmla="*/ 9 w 85"/>
                    <a:gd name="T19" fmla="*/ 10 h 54"/>
                    <a:gd name="T20" fmla="*/ 0 w 85"/>
                    <a:gd name="T21" fmla="*/ 9 h 54"/>
                    <a:gd name="T22" fmla="*/ 5 w 85"/>
                    <a:gd name="T23" fmla="*/ 9 h 54"/>
                    <a:gd name="T24" fmla="*/ 17 w 85"/>
                    <a:gd name="T25" fmla="*/ 10 h 54"/>
                    <a:gd name="T26" fmla="*/ 28 w 85"/>
                    <a:gd name="T27" fmla="*/ 11 h 54"/>
                    <a:gd name="T28" fmla="*/ 37 w 85"/>
                    <a:gd name="T29" fmla="*/ 11 h 54"/>
                    <a:gd name="T30" fmla="*/ 47 w 85"/>
                    <a:gd name="T31" fmla="*/ 10 h 54"/>
                    <a:gd name="T32" fmla="*/ 52 w 85"/>
                    <a:gd name="T33" fmla="*/ 8 h 54"/>
                    <a:gd name="T34" fmla="*/ 57 w 85"/>
                    <a:gd name="T35" fmla="*/ 6 h 54"/>
                    <a:gd name="T36" fmla="*/ 65 w 85"/>
                    <a:gd name="T37" fmla="*/ 3 h 54"/>
                    <a:gd name="T38" fmla="*/ 71 w 85"/>
                    <a:gd name="T39" fmla="*/ 0 h 54"/>
                    <a:gd name="T40" fmla="*/ 77 w 85"/>
                    <a:gd name="T41" fmla="*/ 0 h 54"/>
                    <a:gd name="T42" fmla="*/ 84 w 85"/>
                    <a:gd name="T43" fmla="*/ 3 h 54"/>
                    <a:gd name="T44" fmla="*/ 83 w 85"/>
                    <a:gd name="T45" fmla="*/ 3 h 54"/>
                    <a:gd name="T46" fmla="*/ 80 w 85"/>
                    <a:gd name="T47" fmla="*/ 3 h 54"/>
                    <a:gd name="T48" fmla="*/ 77 w 85"/>
                    <a:gd name="T49" fmla="*/ 4 h 54"/>
                    <a:gd name="T50" fmla="*/ 74 w 85"/>
                    <a:gd name="T51" fmla="*/ 5 h 54"/>
                    <a:gd name="T52" fmla="*/ 72 w 85"/>
                    <a:gd name="T53" fmla="*/ 6 h 54"/>
                    <a:gd name="T54" fmla="*/ 70 w 85"/>
                    <a:gd name="T55" fmla="*/ 7 h 54"/>
                    <a:gd name="T56" fmla="*/ 65 w 85"/>
                    <a:gd name="T57" fmla="*/ 11 h 54"/>
                    <a:gd name="T58" fmla="*/ 63 w 85"/>
                    <a:gd name="T59" fmla="*/ 20 h 54"/>
                    <a:gd name="T60" fmla="*/ 60 w 85"/>
                    <a:gd name="T61" fmla="*/ 32 h 54"/>
                    <a:gd name="T62" fmla="*/ 60 w 85"/>
                    <a:gd name="T63" fmla="*/ 44 h 54"/>
                    <a:gd name="T64" fmla="*/ 61 w 85"/>
                    <a:gd name="T65" fmla="*/ 53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54"/>
                    <a:gd name="T101" fmla="*/ 85 w 85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54">
                      <a:moveTo>
                        <a:pt x="61" y="53"/>
                      </a:moveTo>
                      <a:lnTo>
                        <a:pt x="60" y="50"/>
                      </a:lnTo>
                      <a:lnTo>
                        <a:pt x="60" y="46"/>
                      </a:lnTo>
                      <a:lnTo>
                        <a:pt x="58" y="43"/>
                      </a:lnTo>
                      <a:lnTo>
                        <a:pt x="57" y="40"/>
                      </a:lnTo>
                      <a:lnTo>
                        <a:pt x="55" y="35"/>
                      </a:lnTo>
                      <a:lnTo>
                        <a:pt x="53" y="32"/>
                      </a:lnTo>
                      <a:lnTo>
                        <a:pt x="51" y="28"/>
                      </a:lnTo>
                      <a:lnTo>
                        <a:pt x="48" y="26"/>
                      </a:lnTo>
                      <a:lnTo>
                        <a:pt x="46" y="23"/>
                      </a:lnTo>
                      <a:lnTo>
                        <a:pt x="43" y="20"/>
                      </a:lnTo>
                      <a:lnTo>
                        <a:pt x="40" y="19"/>
                      </a:lnTo>
                      <a:lnTo>
                        <a:pt x="37" y="17"/>
                      </a:lnTo>
                      <a:lnTo>
                        <a:pt x="32" y="16"/>
                      </a:lnTo>
                      <a:lnTo>
                        <a:pt x="28" y="14"/>
                      </a:lnTo>
                      <a:lnTo>
                        <a:pt x="24" y="13"/>
                      </a:lnTo>
                      <a:lnTo>
                        <a:pt x="19" y="12"/>
                      </a:lnTo>
                      <a:lnTo>
                        <a:pt x="15" y="11"/>
                      </a:lnTo>
                      <a:lnTo>
                        <a:pt x="9" y="10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7" y="10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1"/>
                      </a:lnTo>
                      <a:lnTo>
                        <a:pt x="37" y="11"/>
                      </a:lnTo>
                      <a:lnTo>
                        <a:pt x="43" y="11"/>
                      </a:lnTo>
                      <a:lnTo>
                        <a:pt x="47" y="10"/>
                      </a:lnTo>
                      <a:lnTo>
                        <a:pt x="52" y="8"/>
                      </a:lnTo>
                      <a:lnTo>
                        <a:pt x="55" y="8"/>
                      </a:lnTo>
                      <a:lnTo>
                        <a:pt x="57" y="6"/>
                      </a:lnTo>
                      <a:lnTo>
                        <a:pt x="61" y="5"/>
                      </a:lnTo>
                      <a:lnTo>
                        <a:pt x="65" y="3"/>
                      </a:lnTo>
                      <a:lnTo>
                        <a:pt x="67" y="2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1"/>
                      </a:lnTo>
                      <a:lnTo>
                        <a:pt x="84" y="3"/>
                      </a:lnTo>
                      <a:lnTo>
                        <a:pt x="83" y="3"/>
                      </a:lnTo>
                      <a:lnTo>
                        <a:pt x="81" y="3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7" y="4"/>
                      </a:lnTo>
                      <a:lnTo>
                        <a:pt x="75" y="4"/>
                      </a:lnTo>
                      <a:lnTo>
                        <a:pt x="74" y="5"/>
                      </a:lnTo>
                      <a:lnTo>
                        <a:pt x="73" y="6"/>
                      </a:lnTo>
                      <a:lnTo>
                        <a:pt x="72" y="6"/>
                      </a:lnTo>
                      <a:lnTo>
                        <a:pt x="70" y="7"/>
                      </a:lnTo>
                      <a:lnTo>
                        <a:pt x="67" y="8"/>
                      </a:lnTo>
                      <a:lnTo>
                        <a:pt x="65" y="11"/>
                      </a:lnTo>
                      <a:lnTo>
                        <a:pt x="64" y="16"/>
                      </a:lnTo>
                      <a:lnTo>
                        <a:pt x="63" y="20"/>
                      </a:lnTo>
                      <a:lnTo>
                        <a:pt x="61" y="26"/>
                      </a:lnTo>
                      <a:lnTo>
                        <a:pt x="60" y="32"/>
                      </a:lnTo>
                      <a:lnTo>
                        <a:pt x="60" y="38"/>
                      </a:lnTo>
                      <a:lnTo>
                        <a:pt x="60" y="44"/>
                      </a:lnTo>
                      <a:lnTo>
                        <a:pt x="60" y="48"/>
                      </a:lnTo>
                      <a:lnTo>
                        <a:pt x="61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4" name="Freeform 906"/>
                <p:cNvSpPr>
                  <a:spLocks noChangeAspect="1"/>
                </p:cNvSpPr>
                <p:nvPr/>
              </p:nvSpPr>
              <p:spPr bwMode="auto">
                <a:xfrm>
                  <a:off x="884" y="2870"/>
                  <a:ext cx="213" cy="130"/>
                </a:xfrm>
                <a:custGeom>
                  <a:avLst/>
                  <a:gdLst>
                    <a:gd name="T0" fmla="*/ 162 w 213"/>
                    <a:gd name="T1" fmla="*/ 121 h 130"/>
                    <a:gd name="T2" fmla="*/ 144 w 213"/>
                    <a:gd name="T3" fmla="*/ 109 h 130"/>
                    <a:gd name="T4" fmla="*/ 125 w 213"/>
                    <a:gd name="T5" fmla="*/ 98 h 130"/>
                    <a:gd name="T6" fmla="*/ 117 w 213"/>
                    <a:gd name="T7" fmla="*/ 93 h 130"/>
                    <a:gd name="T8" fmla="*/ 111 w 213"/>
                    <a:gd name="T9" fmla="*/ 91 h 130"/>
                    <a:gd name="T10" fmla="*/ 103 w 213"/>
                    <a:gd name="T11" fmla="*/ 86 h 130"/>
                    <a:gd name="T12" fmla="*/ 92 w 213"/>
                    <a:gd name="T13" fmla="*/ 82 h 130"/>
                    <a:gd name="T14" fmla="*/ 83 w 213"/>
                    <a:gd name="T15" fmla="*/ 78 h 130"/>
                    <a:gd name="T16" fmla="*/ 59 w 213"/>
                    <a:gd name="T17" fmla="*/ 71 h 130"/>
                    <a:gd name="T18" fmla="*/ 27 w 213"/>
                    <a:gd name="T19" fmla="*/ 64 h 130"/>
                    <a:gd name="T20" fmla="*/ 0 w 213"/>
                    <a:gd name="T21" fmla="*/ 62 h 130"/>
                    <a:gd name="T22" fmla="*/ 17 w 213"/>
                    <a:gd name="T23" fmla="*/ 60 h 130"/>
                    <a:gd name="T24" fmla="*/ 44 w 213"/>
                    <a:gd name="T25" fmla="*/ 56 h 130"/>
                    <a:gd name="T26" fmla="*/ 70 w 213"/>
                    <a:gd name="T27" fmla="*/ 56 h 130"/>
                    <a:gd name="T28" fmla="*/ 88 w 213"/>
                    <a:gd name="T29" fmla="*/ 62 h 130"/>
                    <a:gd name="T30" fmla="*/ 104 w 213"/>
                    <a:gd name="T31" fmla="*/ 64 h 130"/>
                    <a:gd name="T32" fmla="*/ 120 w 213"/>
                    <a:gd name="T33" fmla="*/ 59 h 130"/>
                    <a:gd name="T34" fmla="*/ 136 w 213"/>
                    <a:gd name="T35" fmla="*/ 53 h 130"/>
                    <a:gd name="T36" fmla="*/ 143 w 213"/>
                    <a:gd name="T37" fmla="*/ 48 h 130"/>
                    <a:gd name="T38" fmla="*/ 148 w 213"/>
                    <a:gd name="T39" fmla="*/ 31 h 130"/>
                    <a:gd name="T40" fmla="*/ 150 w 213"/>
                    <a:gd name="T41" fmla="*/ 10 h 130"/>
                    <a:gd name="T42" fmla="*/ 155 w 213"/>
                    <a:gd name="T43" fmla="*/ 0 h 130"/>
                    <a:gd name="T44" fmla="*/ 159 w 213"/>
                    <a:gd name="T45" fmla="*/ 2 h 130"/>
                    <a:gd name="T46" fmla="*/ 157 w 213"/>
                    <a:gd name="T47" fmla="*/ 18 h 130"/>
                    <a:gd name="T48" fmla="*/ 155 w 213"/>
                    <a:gd name="T49" fmla="*/ 37 h 130"/>
                    <a:gd name="T50" fmla="*/ 159 w 213"/>
                    <a:gd name="T51" fmla="*/ 48 h 130"/>
                    <a:gd name="T52" fmla="*/ 172 w 213"/>
                    <a:gd name="T53" fmla="*/ 48 h 130"/>
                    <a:gd name="T54" fmla="*/ 191 w 213"/>
                    <a:gd name="T55" fmla="*/ 42 h 130"/>
                    <a:gd name="T56" fmla="*/ 208 w 213"/>
                    <a:gd name="T57" fmla="*/ 41 h 130"/>
                    <a:gd name="T58" fmla="*/ 211 w 213"/>
                    <a:gd name="T59" fmla="*/ 44 h 130"/>
                    <a:gd name="T60" fmla="*/ 207 w 213"/>
                    <a:gd name="T61" fmla="*/ 42 h 130"/>
                    <a:gd name="T62" fmla="*/ 202 w 213"/>
                    <a:gd name="T63" fmla="*/ 42 h 130"/>
                    <a:gd name="T64" fmla="*/ 197 w 213"/>
                    <a:gd name="T65" fmla="*/ 43 h 130"/>
                    <a:gd name="T66" fmla="*/ 185 w 213"/>
                    <a:gd name="T67" fmla="*/ 47 h 130"/>
                    <a:gd name="T68" fmla="*/ 170 w 213"/>
                    <a:gd name="T69" fmla="*/ 58 h 130"/>
                    <a:gd name="T70" fmla="*/ 150 w 213"/>
                    <a:gd name="T71" fmla="*/ 69 h 130"/>
                    <a:gd name="T72" fmla="*/ 132 w 213"/>
                    <a:gd name="T73" fmla="*/ 73 h 130"/>
                    <a:gd name="T74" fmla="*/ 131 w 213"/>
                    <a:gd name="T75" fmla="*/ 76 h 130"/>
                    <a:gd name="T76" fmla="*/ 130 w 213"/>
                    <a:gd name="T77" fmla="*/ 80 h 130"/>
                    <a:gd name="T78" fmla="*/ 133 w 213"/>
                    <a:gd name="T79" fmla="*/ 86 h 130"/>
                    <a:gd name="T80" fmla="*/ 140 w 213"/>
                    <a:gd name="T81" fmla="*/ 91 h 130"/>
                    <a:gd name="T82" fmla="*/ 150 w 213"/>
                    <a:gd name="T83" fmla="*/ 101 h 130"/>
                    <a:gd name="T84" fmla="*/ 161 w 213"/>
                    <a:gd name="T85" fmla="*/ 114 h 130"/>
                    <a:gd name="T86" fmla="*/ 167 w 213"/>
                    <a:gd name="T87" fmla="*/ 129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3"/>
                    <a:gd name="T133" fmla="*/ 0 h 130"/>
                    <a:gd name="T134" fmla="*/ 213 w 21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3" h="130">
                      <a:moveTo>
                        <a:pt x="167" y="129"/>
                      </a:moveTo>
                      <a:lnTo>
                        <a:pt x="166" y="125"/>
                      </a:lnTo>
                      <a:lnTo>
                        <a:pt x="162" y="121"/>
                      </a:lnTo>
                      <a:lnTo>
                        <a:pt x="157" y="117"/>
                      </a:lnTo>
                      <a:lnTo>
                        <a:pt x="150" y="113"/>
                      </a:lnTo>
                      <a:lnTo>
                        <a:pt x="144" y="109"/>
                      </a:lnTo>
                      <a:lnTo>
                        <a:pt x="137" y="105"/>
                      </a:lnTo>
                      <a:lnTo>
                        <a:pt x="131" y="101"/>
                      </a:lnTo>
                      <a:lnTo>
                        <a:pt x="125" y="98"/>
                      </a:lnTo>
                      <a:lnTo>
                        <a:pt x="120" y="95"/>
                      </a:lnTo>
                      <a:lnTo>
                        <a:pt x="117" y="93"/>
                      </a:lnTo>
                      <a:lnTo>
                        <a:pt x="115" y="92"/>
                      </a:lnTo>
                      <a:lnTo>
                        <a:pt x="114" y="92"/>
                      </a:lnTo>
                      <a:lnTo>
                        <a:pt x="111" y="91"/>
                      </a:lnTo>
                      <a:lnTo>
                        <a:pt x="108" y="89"/>
                      </a:lnTo>
                      <a:lnTo>
                        <a:pt x="106" y="88"/>
                      </a:lnTo>
                      <a:lnTo>
                        <a:pt x="103" y="86"/>
                      </a:lnTo>
                      <a:lnTo>
                        <a:pt x="99" y="85"/>
                      </a:lnTo>
                      <a:lnTo>
                        <a:pt x="97" y="83"/>
                      </a:lnTo>
                      <a:lnTo>
                        <a:pt x="92" y="82"/>
                      </a:lnTo>
                      <a:lnTo>
                        <a:pt x="88" y="80"/>
                      </a:lnTo>
                      <a:lnTo>
                        <a:pt x="83" y="78"/>
                      </a:lnTo>
                      <a:lnTo>
                        <a:pt x="76" y="75"/>
                      </a:lnTo>
                      <a:lnTo>
                        <a:pt x="68" y="73"/>
                      </a:lnTo>
                      <a:lnTo>
                        <a:pt x="59" y="71"/>
                      </a:lnTo>
                      <a:lnTo>
                        <a:pt x="48" y="68"/>
                      </a:lnTo>
                      <a:lnTo>
                        <a:pt x="38" y="65"/>
                      </a:lnTo>
                      <a:lnTo>
                        <a:pt x="27" y="64"/>
                      </a:lnTo>
                      <a:lnTo>
                        <a:pt x="17" y="62"/>
                      </a:lnTo>
                      <a:lnTo>
                        <a:pt x="8" y="62"/>
                      </a:lnTo>
                      <a:lnTo>
                        <a:pt x="0" y="62"/>
                      </a:lnTo>
                      <a:lnTo>
                        <a:pt x="8" y="61"/>
                      </a:lnTo>
                      <a:lnTo>
                        <a:pt x="17" y="60"/>
                      </a:lnTo>
                      <a:lnTo>
                        <a:pt x="26" y="59"/>
                      </a:lnTo>
                      <a:lnTo>
                        <a:pt x="35" y="57"/>
                      </a:lnTo>
                      <a:lnTo>
                        <a:pt x="44" y="56"/>
                      </a:lnTo>
                      <a:lnTo>
                        <a:pt x="53" y="56"/>
                      </a:lnTo>
                      <a:lnTo>
                        <a:pt x="61" y="56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8" y="62"/>
                      </a:lnTo>
                      <a:lnTo>
                        <a:pt x="94" y="63"/>
                      </a:lnTo>
                      <a:lnTo>
                        <a:pt x="98" y="64"/>
                      </a:lnTo>
                      <a:lnTo>
                        <a:pt x="104" y="64"/>
                      </a:lnTo>
                      <a:lnTo>
                        <a:pt x="109" y="63"/>
                      </a:lnTo>
                      <a:lnTo>
                        <a:pt x="114" y="62"/>
                      </a:lnTo>
                      <a:lnTo>
                        <a:pt x="120" y="59"/>
                      </a:lnTo>
                      <a:lnTo>
                        <a:pt x="125" y="57"/>
                      </a:lnTo>
                      <a:lnTo>
                        <a:pt x="131" y="55"/>
                      </a:lnTo>
                      <a:lnTo>
                        <a:pt x="136" y="53"/>
                      </a:lnTo>
                      <a:lnTo>
                        <a:pt x="142" y="50"/>
                      </a:lnTo>
                      <a:lnTo>
                        <a:pt x="143" y="48"/>
                      </a:lnTo>
                      <a:lnTo>
                        <a:pt x="145" y="44"/>
                      </a:lnTo>
                      <a:lnTo>
                        <a:pt x="146" y="38"/>
                      </a:lnTo>
                      <a:lnTo>
                        <a:pt x="148" y="31"/>
                      </a:lnTo>
                      <a:lnTo>
                        <a:pt x="149" y="25"/>
                      </a:lnTo>
                      <a:lnTo>
                        <a:pt x="150" y="17"/>
                      </a:lnTo>
                      <a:lnTo>
                        <a:pt x="150" y="10"/>
                      </a:lnTo>
                      <a:lnTo>
                        <a:pt x="152" y="5"/>
                      </a:lnTo>
                      <a:lnTo>
                        <a:pt x="153" y="1"/>
                      </a:lnTo>
                      <a:lnTo>
                        <a:pt x="155" y="0"/>
                      </a:lnTo>
                      <a:lnTo>
                        <a:pt x="158" y="0"/>
                      </a:lnTo>
                      <a:lnTo>
                        <a:pt x="159" y="2"/>
                      </a:lnTo>
                      <a:lnTo>
                        <a:pt x="159" y="6"/>
                      </a:lnTo>
                      <a:lnTo>
                        <a:pt x="158" y="11"/>
                      </a:lnTo>
                      <a:lnTo>
                        <a:pt x="157" y="18"/>
                      </a:lnTo>
                      <a:lnTo>
                        <a:pt x="156" y="25"/>
                      </a:lnTo>
                      <a:lnTo>
                        <a:pt x="155" y="31"/>
                      </a:lnTo>
                      <a:lnTo>
                        <a:pt x="155" y="37"/>
                      </a:lnTo>
                      <a:lnTo>
                        <a:pt x="157" y="43"/>
                      </a:lnTo>
                      <a:lnTo>
                        <a:pt x="159" y="48"/>
                      </a:lnTo>
                      <a:lnTo>
                        <a:pt x="162" y="49"/>
                      </a:lnTo>
                      <a:lnTo>
                        <a:pt x="167" y="49"/>
                      </a:lnTo>
                      <a:lnTo>
                        <a:pt x="172" y="48"/>
                      </a:lnTo>
                      <a:lnTo>
                        <a:pt x="178" y="46"/>
                      </a:lnTo>
                      <a:lnTo>
                        <a:pt x="185" y="44"/>
                      </a:lnTo>
                      <a:lnTo>
                        <a:pt x="191" y="42"/>
                      </a:lnTo>
                      <a:lnTo>
                        <a:pt x="198" y="40"/>
                      </a:lnTo>
                      <a:lnTo>
                        <a:pt x="203" y="39"/>
                      </a:lnTo>
                      <a:lnTo>
                        <a:pt x="208" y="41"/>
                      </a:lnTo>
                      <a:lnTo>
                        <a:pt x="212" y="45"/>
                      </a:lnTo>
                      <a:lnTo>
                        <a:pt x="211" y="44"/>
                      </a:lnTo>
                      <a:lnTo>
                        <a:pt x="210" y="43"/>
                      </a:lnTo>
                      <a:lnTo>
                        <a:pt x="208" y="42"/>
                      </a:lnTo>
                      <a:lnTo>
                        <a:pt x="207" y="42"/>
                      </a:lnTo>
                      <a:lnTo>
                        <a:pt x="205" y="42"/>
                      </a:lnTo>
                      <a:lnTo>
                        <a:pt x="204" y="42"/>
                      </a:lnTo>
                      <a:lnTo>
                        <a:pt x="202" y="42"/>
                      </a:lnTo>
                      <a:lnTo>
                        <a:pt x="201" y="42"/>
                      </a:lnTo>
                      <a:lnTo>
                        <a:pt x="199" y="43"/>
                      </a:lnTo>
                      <a:lnTo>
                        <a:pt x="197" y="43"/>
                      </a:lnTo>
                      <a:lnTo>
                        <a:pt x="191" y="45"/>
                      </a:lnTo>
                      <a:lnTo>
                        <a:pt x="185" y="47"/>
                      </a:lnTo>
                      <a:lnTo>
                        <a:pt x="180" y="51"/>
                      </a:lnTo>
                      <a:lnTo>
                        <a:pt x="176" y="54"/>
                      </a:lnTo>
                      <a:lnTo>
                        <a:pt x="170" y="58"/>
                      </a:lnTo>
                      <a:lnTo>
                        <a:pt x="165" y="62"/>
                      </a:lnTo>
                      <a:lnTo>
                        <a:pt x="159" y="65"/>
                      </a:lnTo>
                      <a:lnTo>
                        <a:pt x="150" y="69"/>
                      </a:lnTo>
                      <a:lnTo>
                        <a:pt x="142" y="73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1" y="74"/>
                      </a:lnTo>
                      <a:lnTo>
                        <a:pt x="131" y="76"/>
                      </a:lnTo>
                      <a:lnTo>
                        <a:pt x="130" y="78"/>
                      </a:lnTo>
                      <a:lnTo>
                        <a:pt x="130" y="80"/>
                      </a:lnTo>
                      <a:lnTo>
                        <a:pt x="131" y="82"/>
                      </a:lnTo>
                      <a:lnTo>
                        <a:pt x="131" y="84"/>
                      </a:lnTo>
                      <a:lnTo>
                        <a:pt x="133" y="86"/>
                      </a:lnTo>
                      <a:lnTo>
                        <a:pt x="136" y="88"/>
                      </a:lnTo>
                      <a:lnTo>
                        <a:pt x="140" y="91"/>
                      </a:lnTo>
                      <a:lnTo>
                        <a:pt x="143" y="94"/>
                      </a:lnTo>
                      <a:lnTo>
                        <a:pt x="148" y="98"/>
                      </a:lnTo>
                      <a:lnTo>
                        <a:pt x="150" y="101"/>
                      </a:lnTo>
                      <a:lnTo>
                        <a:pt x="155" y="105"/>
                      </a:lnTo>
                      <a:lnTo>
                        <a:pt x="159" y="110"/>
                      </a:lnTo>
                      <a:lnTo>
                        <a:pt x="161" y="114"/>
                      </a:lnTo>
                      <a:lnTo>
                        <a:pt x="164" y="119"/>
                      </a:lnTo>
                      <a:lnTo>
                        <a:pt x="166" y="124"/>
                      </a:lnTo>
                      <a:lnTo>
                        <a:pt x="167" y="12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5" name="Freeform 907"/>
                <p:cNvSpPr>
                  <a:spLocks noChangeAspect="1"/>
                </p:cNvSpPr>
                <p:nvPr/>
              </p:nvSpPr>
              <p:spPr bwMode="auto">
                <a:xfrm>
                  <a:off x="932" y="2886"/>
                  <a:ext cx="120" cy="90"/>
                </a:xfrm>
                <a:custGeom>
                  <a:avLst/>
                  <a:gdLst>
                    <a:gd name="T0" fmla="*/ 92 w 120"/>
                    <a:gd name="T1" fmla="*/ 84 h 90"/>
                    <a:gd name="T2" fmla="*/ 79 w 120"/>
                    <a:gd name="T3" fmla="*/ 75 h 90"/>
                    <a:gd name="T4" fmla="*/ 64 w 120"/>
                    <a:gd name="T5" fmla="*/ 68 h 90"/>
                    <a:gd name="T6" fmla="*/ 59 w 120"/>
                    <a:gd name="T7" fmla="*/ 65 h 90"/>
                    <a:gd name="T8" fmla="*/ 56 w 120"/>
                    <a:gd name="T9" fmla="*/ 63 h 90"/>
                    <a:gd name="T10" fmla="*/ 53 w 120"/>
                    <a:gd name="T11" fmla="*/ 62 h 90"/>
                    <a:gd name="T12" fmla="*/ 46 w 120"/>
                    <a:gd name="T13" fmla="*/ 60 h 90"/>
                    <a:gd name="T14" fmla="*/ 41 w 120"/>
                    <a:gd name="T15" fmla="*/ 57 h 90"/>
                    <a:gd name="T16" fmla="*/ 29 w 120"/>
                    <a:gd name="T17" fmla="*/ 53 h 90"/>
                    <a:gd name="T18" fmla="*/ 15 w 120"/>
                    <a:gd name="T19" fmla="*/ 49 h 90"/>
                    <a:gd name="T20" fmla="*/ 0 w 120"/>
                    <a:gd name="T21" fmla="*/ 47 h 90"/>
                    <a:gd name="T22" fmla="*/ 10 w 120"/>
                    <a:gd name="T23" fmla="*/ 47 h 90"/>
                    <a:gd name="T24" fmla="*/ 25 w 120"/>
                    <a:gd name="T25" fmla="*/ 48 h 90"/>
                    <a:gd name="T26" fmla="*/ 38 w 120"/>
                    <a:gd name="T27" fmla="*/ 51 h 90"/>
                    <a:gd name="T28" fmla="*/ 48 w 120"/>
                    <a:gd name="T29" fmla="*/ 53 h 90"/>
                    <a:gd name="T30" fmla="*/ 61 w 120"/>
                    <a:gd name="T31" fmla="*/ 54 h 90"/>
                    <a:gd name="T32" fmla="*/ 72 w 120"/>
                    <a:gd name="T33" fmla="*/ 52 h 90"/>
                    <a:gd name="T34" fmla="*/ 82 w 120"/>
                    <a:gd name="T35" fmla="*/ 46 h 90"/>
                    <a:gd name="T36" fmla="*/ 87 w 120"/>
                    <a:gd name="T37" fmla="*/ 45 h 90"/>
                    <a:gd name="T38" fmla="*/ 91 w 120"/>
                    <a:gd name="T39" fmla="*/ 44 h 90"/>
                    <a:gd name="T40" fmla="*/ 93 w 120"/>
                    <a:gd name="T41" fmla="*/ 43 h 90"/>
                    <a:gd name="T42" fmla="*/ 96 w 120"/>
                    <a:gd name="T43" fmla="*/ 37 h 90"/>
                    <a:gd name="T44" fmla="*/ 97 w 120"/>
                    <a:gd name="T45" fmla="*/ 36 h 90"/>
                    <a:gd name="T46" fmla="*/ 98 w 120"/>
                    <a:gd name="T47" fmla="*/ 35 h 90"/>
                    <a:gd name="T48" fmla="*/ 99 w 120"/>
                    <a:gd name="T49" fmla="*/ 33 h 90"/>
                    <a:gd name="T50" fmla="*/ 99 w 120"/>
                    <a:gd name="T51" fmla="*/ 32 h 90"/>
                    <a:gd name="T52" fmla="*/ 102 w 120"/>
                    <a:gd name="T53" fmla="*/ 18 h 90"/>
                    <a:gd name="T54" fmla="*/ 104 w 120"/>
                    <a:gd name="T55" fmla="*/ 6 h 90"/>
                    <a:gd name="T56" fmla="*/ 105 w 120"/>
                    <a:gd name="T57" fmla="*/ 0 h 90"/>
                    <a:gd name="T58" fmla="*/ 104 w 120"/>
                    <a:gd name="T59" fmla="*/ 5 h 90"/>
                    <a:gd name="T60" fmla="*/ 103 w 120"/>
                    <a:gd name="T61" fmla="*/ 18 h 90"/>
                    <a:gd name="T62" fmla="*/ 102 w 120"/>
                    <a:gd name="T63" fmla="*/ 27 h 90"/>
                    <a:gd name="T64" fmla="*/ 103 w 120"/>
                    <a:gd name="T65" fmla="*/ 35 h 90"/>
                    <a:gd name="T66" fmla="*/ 106 w 120"/>
                    <a:gd name="T67" fmla="*/ 37 h 90"/>
                    <a:gd name="T68" fmla="*/ 110 w 120"/>
                    <a:gd name="T69" fmla="*/ 38 h 90"/>
                    <a:gd name="T70" fmla="*/ 116 w 120"/>
                    <a:gd name="T71" fmla="*/ 38 h 90"/>
                    <a:gd name="T72" fmla="*/ 119 w 120"/>
                    <a:gd name="T73" fmla="*/ 40 h 90"/>
                    <a:gd name="T74" fmla="*/ 115 w 120"/>
                    <a:gd name="T75" fmla="*/ 39 h 90"/>
                    <a:gd name="T76" fmla="*/ 110 w 120"/>
                    <a:gd name="T77" fmla="*/ 41 h 90"/>
                    <a:gd name="T78" fmla="*/ 106 w 120"/>
                    <a:gd name="T79" fmla="*/ 43 h 90"/>
                    <a:gd name="T80" fmla="*/ 102 w 120"/>
                    <a:gd name="T81" fmla="*/ 44 h 90"/>
                    <a:gd name="T82" fmla="*/ 94 w 120"/>
                    <a:gd name="T83" fmla="*/ 48 h 90"/>
                    <a:gd name="T84" fmla="*/ 84 w 120"/>
                    <a:gd name="T85" fmla="*/ 53 h 90"/>
                    <a:gd name="T86" fmla="*/ 70 w 120"/>
                    <a:gd name="T87" fmla="*/ 58 h 90"/>
                    <a:gd name="T88" fmla="*/ 70 w 120"/>
                    <a:gd name="T89" fmla="*/ 59 h 90"/>
                    <a:gd name="T90" fmla="*/ 68 w 120"/>
                    <a:gd name="T91" fmla="*/ 60 h 90"/>
                    <a:gd name="T92" fmla="*/ 69 w 120"/>
                    <a:gd name="T93" fmla="*/ 62 h 90"/>
                    <a:gd name="T94" fmla="*/ 72 w 120"/>
                    <a:gd name="T95" fmla="*/ 66 h 90"/>
                    <a:gd name="T96" fmla="*/ 80 w 120"/>
                    <a:gd name="T97" fmla="*/ 71 h 90"/>
                    <a:gd name="T98" fmla="*/ 89 w 120"/>
                    <a:gd name="T99" fmla="*/ 78 h 90"/>
                    <a:gd name="T100" fmla="*/ 95 w 120"/>
                    <a:gd name="T101" fmla="*/ 86 h 9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20"/>
                    <a:gd name="T154" fmla="*/ 0 h 90"/>
                    <a:gd name="T155" fmla="*/ 120 w 120"/>
                    <a:gd name="T156" fmla="*/ 90 h 9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20" h="90">
                      <a:moveTo>
                        <a:pt x="96" y="89"/>
                      </a:moveTo>
                      <a:lnTo>
                        <a:pt x="95" y="87"/>
                      </a:lnTo>
                      <a:lnTo>
                        <a:pt x="92" y="84"/>
                      </a:lnTo>
                      <a:lnTo>
                        <a:pt x="89" y="80"/>
                      </a:lnTo>
                      <a:lnTo>
                        <a:pt x="84" y="78"/>
                      </a:lnTo>
                      <a:lnTo>
                        <a:pt x="79" y="75"/>
                      </a:lnTo>
                      <a:lnTo>
                        <a:pt x="74" y="72"/>
                      </a:lnTo>
                      <a:lnTo>
                        <a:pt x="70" y="70"/>
                      </a:lnTo>
                      <a:lnTo>
                        <a:pt x="64" y="68"/>
                      </a:lnTo>
                      <a:lnTo>
                        <a:pt x="62" y="67"/>
                      </a:lnTo>
                      <a:lnTo>
                        <a:pt x="59" y="65"/>
                      </a:lnTo>
                      <a:lnTo>
                        <a:pt x="59" y="64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5" y="63"/>
                      </a:lnTo>
                      <a:lnTo>
                        <a:pt x="54" y="63"/>
                      </a:lnTo>
                      <a:lnTo>
                        <a:pt x="53" y="62"/>
                      </a:lnTo>
                      <a:lnTo>
                        <a:pt x="50" y="62"/>
                      </a:lnTo>
                      <a:lnTo>
                        <a:pt x="48" y="61"/>
                      </a:lnTo>
                      <a:lnTo>
                        <a:pt x="46" y="60"/>
                      </a:lnTo>
                      <a:lnTo>
                        <a:pt x="44" y="58"/>
                      </a:lnTo>
                      <a:lnTo>
                        <a:pt x="41" y="57"/>
                      </a:lnTo>
                      <a:lnTo>
                        <a:pt x="37" y="55"/>
                      </a:lnTo>
                      <a:lnTo>
                        <a:pt x="33" y="53"/>
                      </a:lnTo>
                      <a:lnTo>
                        <a:pt x="29" y="53"/>
                      </a:lnTo>
                      <a:lnTo>
                        <a:pt x="25" y="52"/>
                      </a:lnTo>
                      <a:lnTo>
                        <a:pt x="20" y="50"/>
                      </a:lnTo>
                      <a:lnTo>
                        <a:pt x="15" y="49"/>
                      </a:lnTo>
                      <a:lnTo>
                        <a:pt x="10" y="48"/>
                      </a:lnTo>
                      <a:lnTo>
                        <a:pt x="5" y="47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8" y="49"/>
                      </a:lnTo>
                      <a:lnTo>
                        <a:pt x="33" y="50"/>
                      </a:lnTo>
                      <a:lnTo>
                        <a:pt x="38" y="51"/>
                      </a:lnTo>
                      <a:lnTo>
                        <a:pt x="43" y="52"/>
                      </a:lnTo>
                      <a:lnTo>
                        <a:pt x="48" y="53"/>
                      </a:lnTo>
                      <a:lnTo>
                        <a:pt x="53" y="54"/>
                      </a:lnTo>
                      <a:lnTo>
                        <a:pt x="56" y="55"/>
                      </a:lnTo>
                      <a:lnTo>
                        <a:pt x="61" y="54"/>
                      </a:lnTo>
                      <a:lnTo>
                        <a:pt x="64" y="53"/>
                      </a:lnTo>
                      <a:lnTo>
                        <a:pt x="68" y="53"/>
                      </a:lnTo>
                      <a:lnTo>
                        <a:pt x="72" y="52"/>
                      </a:lnTo>
                      <a:lnTo>
                        <a:pt x="75" y="50"/>
                      </a:lnTo>
                      <a:lnTo>
                        <a:pt x="79" y="48"/>
                      </a:lnTo>
                      <a:lnTo>
                        <a:pt x="82" y="46"/>
                      </a:lnTo>
                      <a:lnTo>
                        <a:pt x="86" y="45"/>
                      </a:lnTo>
                      <a:lnTo>
                        <a:pt x="87" y="45"/>
                      </a:lnTo>
                      <a:lnTo>
                        <a:pt x="88" y="45"/>
                      </a:lnTo>
                      <a:lnTo>
                        <a:pt x="89" y="45"/>
                      </a:lnTo>
                      <a:lnTo>
                        <a:pt x="91" y="44"/>
                      </a:lnTo>
                      <a:lnTo>
                        <a:pt x="92" y="44"/>
                      </a:lnTo>
                      <a:lnTo>
                        <a:pt x="93" y="43"/>
                      </a:lnTo>
                      <a:lnTo>
                        <a:pt x="94" y="41"/>
                      </a:lnTo>
                      <a:lnTo>
                        <a:pt x="96" y="40"/>
                      </a:lnTo>
                      <a:lnTo>
                        <a:pt x="96" y="37"/>
                      </a:lnTo>
                      <a:lnTo>
                        <a:pt x="97" y="36"/>
                      </a:lnTo>
                      <a:lnTo>
                        <a:pt x="97" y="35"/>
                      </a:lnTo>
                      <a:lnTo>
                        <a:pt x="98" y="35"/>
                      </a:lnTo>
                      <a:lnTo>
                        <a:pt x="98" y="34"/>
                      </a:lnTo>
                      <a:lnTo>
                        <a:pt x="99" y="33"/>
                      </a:lnTo>
                      <a:lnTo>
                        <a:pt x="99" y="32"/>
                      </a:lnTo>
                      <a:lnTo>
                        <a:pt x="100" y="26"/>
                      </a:lnTo>
                      <a:lnTo>
                        <a:pt x="101" y="23"/>
                      </a:lnTo>
                      <a:lnTo>
                        <a:pt x="102" y="18"/>
                      </a:lnTo>
                      <a:lnTo>
                        <a:pt x="103" y="13"/>
                      </a:lnTo>
                      <a:lnTo>
                        <a:pt x="104" y="9"/>
                      </a:lnTo>
                      <a:lnTo>
                        <a:pt x="104" y="6"/>
                      </a:lnTo>
                      <a:lnTo>
                        <a:pt x="104" y="3"/>
                      </a:lnTo>
                      <a:lnTo>
                        <a:pt x="105" y="1"/>
                      </a:lnTo>
                      <a:lnTo>
                        <a:pt x="105" y="0"/>
                      </a:lnTo>
                      <a:lnTo>
                        <a:pt x="104" y="5"/>
                      </a:lnTo>
                      <a:lnTo>
                        <a:pt x="104" y="9"/>
                      </a:lnTo>
                      <a:lnTo>
                        <a:pt x="103" y="14"/>
                      </a:lnTo>
                      <a:lnTo>
                        <a:pt x="103" y="18"/>
                      </a:lnTo>
                      <a:lnTo>
                        <a:pt x="102" y="21"/>
                      </a:lnTo>
                      <a:lnTo>
                        <a:pt x="102" y="25"/>
                      </a:lnTo>
                      <a:lnTo>
                        <a:pt x="102" y="27"/>
                      </a:lnTo>
                      <a:lnTo>
                        <a:pt x="102" y="30"/>
                      </a:lnTo>
                      <a:lnTo>
                        <a:pt x="102" y="33"/>
                      </a:lnTo>
                      <a:lnTo>
                        <a:pt x="103" y="35"/>
                      </a:lnTo>
                      <a:lnTo>
                        <a:pt x="104" y="35"/>
                      </a:lnTo>
                      <a:lnTo>
                        <a:pt x="106" y="37"/>
                      </a:lnTo>
                      <a:lnTo>
                        <a:pt x="108" y="38"/>
                      </a:lnTo>
                      <a:lnTo>
                        <a:pt x="109" y="38"/>
                      </a:lnTo>
                      <a:lnTo>
                        <a:pt x="110" y="38"/>
                      </a:lnTo>
                      <a:lnTo>
                        <a:pt x="112" y="38"/>
                      </a:lnTo>
                      <a:lnTo>
                        <a:pt x="114" y="38"/>
                      </a:lnTo>
                      <a:lnTo>
                        <a:pt x="116" y="38"/>
                      </a:lnTo>
                      <a:lnTo>
                        <a:pt x="117" y="39"/>
                      </a:lnTo>
                      <a:lnTo>
                        <a:pt x="119" y="40"/>
                      </a:lnTo>
                      <a:lnTo>
                        <a:pt x="117" y="39"/>
                      </a:lnTo>
                      <a:lnTo>
                        <a:pt x="116" y="39"/>
                      </a:lnTo>
                      <a:lnTo>
                        <a:pt x="115" y="39"/>
                      </a:lnTo>
                      <a:lnTo>
                        <a:pt x="113" y="39"/>
                      </a:lnTo>
                      <a:lnTo>
                        <a:pt x="111" y="40"/>
                      </a:lnTo>
                      <a:lnTo>
                        <a:pt x="110" y="41"/>
                      </a:lnTo>
                      <a:lnTo>
                        <a:pt x="109" y="41"/>
                      </a:lnTo>
                      <a:lnTo>
                        <a:pt x="108" y="42"/>
                      </a:lnTo>
                      <a:lnTo>
                        <a:pt x="106" y="43"/>
                      </a:lnTo>
                      <a:lnTo>
                        <a:pt x="105" y="43"/>
                      </a:lnTo>
                      <a:lnTo>
                        <a:pt x="102" y="44"/>
                      </a:lnTo>
                      <a:lnTo>
                        <a:pt x="100" y="45"/>
                      </a:lnTo>
                      <a:lnTo>
                        <a:pt x="97" y="46"/>
                      </a:lnTo>
                      <a:lnTo>
                        <a:pt x="94" y="48"/>
                      </a:lnTo>
                      <a:lnTo>
                        <a:pt x="91" y="50"/>
                      </a:lnTo>
                      <a:lnTo>
                        <a:pt x="89" y="52"/>
                      </a:lnTo>
                      <a:lnTo>
                        <a:pt x="84" y="53"/>
                      </a:lnTo>
                      <a:lnTo>
                        <a:pt x="81" y="55"/>
                      </a:lnTo>
                      <a:lnTo>
                        <a:pt x="76" y="57"/>
                      </a:lnTo>
                      <a:lnTo>
                        <a:pt x="70" y="58"/>
                      </a:lnTo>
                      <a:lnTo>
                        <a:pt x="70" y="59"/>
                      </a:lnTo>
                      <a:lnTo>
                        <a:pt x="69" y="59"/>
                      </a:lnTo>
                      <a:lnTo>
                        <a:pt x="68" y="60"/>
                      </a:lnTo>
                      <a:lnTo>
                        <a:pt x="68" y="61"/>
                      </a:lnTo>
                      <a:lnTo>
                        <a:pt x="69" y="62"/>
                      </a:lnTo>
                      <a:lnTo>
                        <a:pt x="70" y="63"/>
                      </a:lnTo>
                      <a:lnTo>
                        <a:pt x="72" y="66"/>
                      </a:lnTo>
                      <a:lnTo>
                        <a:pt x="74" y="67"/>
                      </a:lnTo>
                      <a:lnTo>
                        <a:pt x="77" y="70"/>
                      </a:lnTo>
                      <a:lnTo>
                        <a:pt x="80" y="71"/>
                      </a:lnTo>
                      <a:lnTo>
                        <a:pt x="82" y="73"/>
                      </a:lnTo>
                      <a:lnTo>
                        <a:pt x="86" y="75"/>
                      </a:lnTo>
                      <a:lnTo>
                        <a:pt x="89" y="78"/>
                      </a:lnTo>
                      <a:lnTo>
                        <a:pt x="91" y="80"/>
                      </a:lnTo>
                      <a:lnTo>
                        <a:pt x="93" y="82"/>
                      </a:lnTo>
                      <a:lnTo>
                        <a:pt x="95" y="86"/>
                      </a:lnTo>
                      <a:lnTo>
                        <a:pt x="96" y="89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6" name="Freeform 908"/>
                <p:cNvSpPr>
                  <a:spLocks noChangeAspect="1"/>
                </p:cNvSpPr>
                <p:nvPr/>
              </p:nvSpPr>
              <p:spPr bwMode="auto">
                <a:xfrm>
                  <a:off x="993" y="2937"/>
                  <a:ext cx="218" cy="126"/>
                </a:xfrm>
                <a:custGeom>
                  <a:avLst/>
                  <a:gdLst>
                    <a:gd name="T0" fmla="*/ 150 w 218"/>
                    <a:gd name="T1" fmla="*/ 58 h 126"/>
                    <a:gd name="T2" fmla="*/ 153 w 218"/>
                    <a:gd name="T3" fmla="*/ 63 h 126"/>
                    <a:gd name="T4" fmla="*/ 156 w 218"/>
                    <a:gd name="T5" fmla="*/ 70 h 126"/>
                    <a:gd name="T6" fmla="*/ 159 w 218"/>
                    <a:gd name="T7" fmla="*/ 74 h 126"/>
                    <a:gd name="T8" fmla="*/ 163 w 218"/>
                    <a:gd name="T9" fmla="*/ 79 h 126"/>
                    <a:gd name="T10" fmla="*/ 165 w 218"/>
                    <a:gd name="T11" fmla="*/ 80 h 126"/>
                    <a:gd name="T12" fmla="*/ 176 w 218"/>
                    <a:gd name="T13" fmla="*/ 89 h 126"/>
                    <a:gd name="T14" fmla="*/ 188 w 218"/>
                    <a:gd name="T15" fmla="*/ 96 h 126"/>
                    <a:gd name="T16" fmla="*/ 199 w 218"/>
                    <a:gd name="T17" fmla="*/ 103 h 126"/>
                    <a:gd name="T18" fmla="*/ 208 w 218"/>
                    <a:gd name="T19" fmla="*/ 112 h 126"/>
                    <a:gd name="T20" fmla="*/ 217 w 218"/>
                    <a:gd name="T21" fmla="*/ 123 h 126"/>
                    <a:gd name="T22" fmla="*/ 215 w 218"/>
                    <a:gd name="T23" fmla="*/ 124 h 126"/>
                    <a:gd name="T24" fmla="*/ 210 w 218"/>
                    <a:gd name="T25" fmla="*/ 124 h 126"/>
                    <a:gd name="T26" fmla="*/ 205 w 218"/>
                    <a:gd name="T27" fmla="*/ 125 h 126"/>
                    <a:gd name="T28" fmla="*/ 201 w 218"/>
                    <a:gd name="T29" fmla="*/ 125 h 126"/>
                    <a:gd name="T30" fmla="*/ 197 w 218"/>
                    <a:gd name="T31" fmla="*/ 124 h 126"/>
                    <a:gd name="T32" fmla="*/ 195 w 218"/>
                    <a:gd name="T33" fmla="*/ 124 h 126"/>
                    <a:gd name="T34" fmla="*/ 168 w 218"/>
                    <a:gd name="T35" fmla="*/ 111 h 126"/>
                    <a:gd name="T36" fmla="*/ 140 w 218"/>
                    <a:gd name="T37" fmla="*/ 104 h 126"/>
                    <a:gd name="T38" fmla="*/ 112 w 218"/>
                    <a:gd name="T39" fmla="*/ 98 h 126"/>
                    <a:gd name="T40" fmla="*/ 83 w 218"/>
                    <a:gd name="T41" fmla="*/ 95 h 126"/>
                    <a:gd name="T42" fmla="*/ 54 w 218"/>
                    <a:gd name="T43" fmla="*/ 89 h 126"/>
                    <a:gd name="T44" fmla="*/ 51 w 218"/>
                    <a:gd name="T45" fmla="*/ 89 h 126"/>
                    <a:gd name="T46" fmla="*/ 45 w 218"/>
                    <a:gd name="T47" fmla="*/ 85 h 126"/>
                    <a:gd name="T48" fmla="*/ 42 w 218"/>
                    <a:gd name="T49" fmla="*/ 81 h 126"/>
                    <a:gd name="T50" fmla="*/ 36 w 218"/>
                    <a:gd name="T51" fmla="*/ 78 h 126"/>
                    <a:gd name="T52" fmla="*/ 33 w 218"/>
                    <a:gd name="T53" fmla="*/ 73 h 126"/>
                    <a:gd name="T54" fmla="*/ 31 w 218"/>
                    <a:gd name="T55" fmla="*/ 72 h 126"/>
                    <a:gd name="T56" fmla="*/ 2 w 218"/>
                    <a:gd name="T57" fmla="*/ 57 h 126"/>
                    <a:gd name="T58" fmla="*/ 0 w 218"/>
                    <a:gd name="T59" fmla="*/ 53 h 126"/>
                    <a:gd name="T60" fmla="*/ 13 w 218"/>
                    <a:gd name="T61" fmla="*/ 57 h 126"/>
                    <a:gd name="T62" fmla="*/ 31 w 218"/>
                    <a:gd name="T63" fmla="*/ 63 h 126"/>
                    <a:gd name="T64" fmla="*/ 45 w 218"/>
                    <a:gd name="T65" fmla="*/ 69 h 126"/>
                    <a:gd name="T66" fmla="*/ 52 w 218"/>
                    <a:gd name="T67" fmla="*/ 70 h 126"/>
                    <a:gd name="T68" fmla="*/ 65 w 218"/>
                    <a:gd name="T69" fmla="*/ 71 h 126"/>
                    <a:gd name="T70" fmla="*/ 78 w 218"/>
                    <a:gd name="T71" fmla="*/ 71 h 126"/>
                    <a:gd name="T72" fmla="*/ 90 w 218"/>
                    <a:gd name="T73" fmla="*/ 68 h 126"/>
                    <a:gd name="T74" fmla="*/ 102 w 218"/>
                    <a:gd name="T75" fmla="*/ 63 h 126"/>
                    <a:gd name="T76" fmla="*/ 108 w 218"/>
                    <a:gd name="T77" fmla="*/ 60 h 126"/>
                    <a:gd name="T78" fmla="*/ 117 w 218"/>
                    <a:gd name="T79" fmla="*/ 50 h 126"/>
                    <a:gd name="T80" fmla="*/ 123 w 218"/>
                    <a:gd name="T81" fmla="*/ 38 h 126"/>
                    <a:gd name="T82" fmla="*/ 125 w 218"/>
                    <a:gd name="T83" fmla="*/ 25 h 126"/>
                    <a:gd name="T84" fmla="*/ 123 w 218"/>
                    <a:gd name="T85" fmla="*/ 11 h 126"/>
                    <a:gd name="T86" fmla="*/ 117 w 218"/>
                    <a:gd name="T87" fmla="*/ 0 h 1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26"/>
                    <a:gd name="T134" fmla="*/ 218 w 218"/>
                    <a:gd name="T135" fmla="*/ 126 h 1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26">
                      <a:moveTo>
                        <a:pt x="148" y="55"/>
                      </a:moveTo>
                      <a:lnTo>
                        <a:pt x="150" y="58"/>
                      </a:lnTo>
                      <a:lnTo>
                        <a:pt x="151" y="61"/>
                      </a:lnTo>
                      <a:lnTo>
                        <a:pt x="153" y="63"/>
                      </a:lnTo>
                      <a:lnTo>
                        <a:pt x="153" y="67"/>
                      </a:lnTo>
                      <a:lnTo>
                        <a:pt x="156" y="70"/>
                      </a:lnTo>
                      <a:lnTo>
                        <a:pt x="157" y="72"/>
                      </a:lnTo>
                      <a:lnTo>
                        <a:pt x="159" y="74"/>
                      </a:lnTo>
                      <a:lnTo>
                        <a:pt x="162" y="77"/>
                      </a:lnTo>
                      <a:lnTo>
                        <a:pt x="163" y="79"/>
                      </a:lnTo>
                      <a:lnTo>
                        <a:pt x="165" y="80"/>
                      </a:lnTo>
                      <a:lnTo>
                        <a:pt x="171" y="85"/>
                      </a:lnTo>
                      <a:lnTo>
                        <a:pt x="176" y="89"/>
                      </a:lnTo>
                      <a:lnTo>
                        <a:pt x="182" y="92"/>
                      </a:lnTo>
                      <a:lnTo>
                        <a:pt x="188" y="96"/>
                      </a:lnTo>
                      <a:lnTo>
                        <a:pt x="193" y="99"/>
                      </a:lnTo>
                      <a:lnTo>
                        <a:pt x="199" y="103"/>
                      </a:lnTo>
                      <a:lnTo>
                        <a:pt x="205" y="107"/>
                      </a:lnTo>
                      <a:lnTo>
                        <a:pt x="208" y="112"/>
                      </a:lnTo>
                      <a:lnTo>
                        <a:pt x="213" y="116"/>
                      </a:lnTo>
                      <a:lnTo>
                        <a:pt x="217" y="123"/>
                      </a:lnTo>
                      <a:lnTo>
                        <a:pt x="215" y="124"/>
                      </a:lnTo>
                      <a:lnTo>
                        <a:pt x="212" y="124"/>
                      </a:lnTo>
                      <a:lnTo>
                        <a:pt x="210" y="124"/>
                      </a:lnTo>
                      <a:lnTo>
                        <a:pt x="207" y="125"/>
                      </a:lnTo>
                      <a:lnTo>
                        <a:pt x="205" y="125"/>
                      </a:lnTo>
                      <a:lnTo>
                        <a:pt x="203" y="125"/>
                      </a:lnTo>
                      <a:lnTo>
                        <a:pt x="201" y="125"/>
                      </a:lnTo>
                      <a:lnTo>
                        <a:pt x="199" y="125"/>
                      </a:lnTo>
                      <a:lnTo>
                        <a:pt x="197" y="124"/>
                      </a:lnTo>
                      <a:lnTo>
                        <a:pt x="195" y="124"/>
                      </a:lnTo>
                      <a:lnTo>
                        <a:pt x="181" y="116"/>
                      </a:lnTo>
                      <a:lnTo>
                        <a:pt x="168" y="111"/>
                      </a:lnTo>
                      <a:lnTo>
                        <a:pt x="153" y="107"/>
                      </a:lnTo>
                      <a:lnTo>
                        <a:pt x="140" y="104"/>
                      </a:lnTo>
                      <a:lnTo>
                        <a:pt x="126" y="101"/>
                      </a:lnTo>
                      <a:lnTo>
                        <a:pt x="112" y="98"/>
                      </a:lnTo>
                      <a:lnTo>
                        <a:pt x="98" y="97"/>
                      </a:lnTo>
                      <a:lnTo>
                        <a:pt x="83" y="95"/>
                      </a:lnTo>
                      <a:lnTo>
                        <a:pt x="69" y="92"/>
                      </a:lnTo>
                      <a:lnTo>
                        <a:pt x="54" y="89"/>
                      </a:lnTo>
                      <a:lnTo>
                        <a:pt x="51" y="89"/>
                      </a:lnTo>
                      <a:lnTo>
                        <a:pt x="48" y="87"/>
                      </a:lnTo>
                      <a:lnTo>
                        <a:pt x="45" y="85"/>
                      </a:lnTo>
                      <a:lnTo>
                        <a:pt x="44" y="84"/>
                      </a:lnTo>
                      <a:lnTo>
                        <a:pt x="42" y="81"/>
                      </a:lnTo>
                      <a:lnTo>
                        <a:pt x="39" y="80"/>
                      </a:lnTo>
                      <a:lnTo>
                        <a:pt x="36" y="78"/>
                      </a:lnTo>
                      <a:lnTo>
                        <a:pt x="35" y="75"/>
                      </a:lnTo>
                      <a:lnTo>
                        <a:pt x="33" y="73"/>
                      </a:lnTo>
                      <a:lnTo>
                        <a:pt x="31" y="72"/>
                      </a:lnTo>
                      <a:lnTo>
                        <a:pt x="13" y="62"/>
                      </a:lnTo>
                      <a:lnTo>
                        <a:pt x="2" y="57"/>
                      </a:lnTo>
                      <a:lnTo>
                        <a:pt x="0" y="53"/>
                      </a:lnTo>
                      <a:lnTo>
                        <a:pt x="5" y="55"/>
                      </a:lnTo>
                      <a:lnTo>
                        <a:pt x="13" y="57"/>
                      </a:lnTo>
                      <a:lnTo>
                        <a:pt x="22" y="61"/>
                      </a:lnTo>
                      <a:lnTo>
                        <a:pt x="31" y="63"/>
                      </a:lnTo>
                      <a:lnTo>
                        <a:pt x="39" y="67"/>
                      </a:lnTo>
                      <a:lnTo>
                        <a:pt x="45" y="69"/>
                      </a:lnTo>
                      <a:lnTo>
                        <a:pt x="52" y="70"/>
                      </a:lnTo>
                      <a:lnTo>
                        <a:pt x="59" y="70"/>
                      </a:lnTo>
                      <a:lnTo>
                        <a:pt x="65" y="71"/>
                      </a:lnTo>
                      <a:lnTo>
                        <a:pt x="72" y="71"/>
                      </a:lnTo>
                      <a:lnTo>
                        <a:pt x="78" y="71"/>
                      </a:lnTo>
                      <a:lnTo>
                        <a:pt x="84" y="70"/>
                      </a:lnTo>
                      <a:lnTo>
                        <a:pt x="90" y="68"/>
                      </a:lnTo>
                      <a:lnTo>
                        <a:pt x="97" y="66"/>
                      </a:lnTo>
                      <a:lnTo>
                        <a:pt x="102" y="63"/>
                      </a:lnTo>
                      <a:lnTo>
                        <a:pt x="108" y="60"/>
                      </a:lnTo>
                      <a:lnTo>
                        <a:pt x="114" y="55"/>
                      </a:lnTo>
                      <a:lnTo>
                        <a:pt x="117" y="50"/>
                      </a:lnTo>
                      <a:lnTo>
                        <a:pt x="121" y="44"/>
                      </a:lnTo>
                      <a:lnTo>
                        <a:pt x="123" y="38"/>
                      </a:lnTo>
                      <a:lnTo>
                        <a:pt x="125" y="32"/>
                      </a:lnTo>
                      <a:lnTo>
                        <a:pt x="125" y="25"/>
                      </a:lnTo>
                      <a:lnTo>
                        <a:pt x="125" y="18"/>
                      </a:lnTo>
                      <a:lnTo>
                        <a:pt x="123" y="11"/>
                      </a:lnTo>
                      <a:lnTo>
                        <a:pt x="121" y="5"/>
                      </a:lnTo>
                      <a:lnTo>
                        <a:pt x="117" y="0"/>
                      </a:lnTo>
                      <a:lnTo>
                        <a:pt x="148" y="5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7" name="Freeform 909"/>
                <p:cNvSpPr>
                  <a:spLocks noChangeAspect="1"/>
                </p:cNvSpPr>
                <p:nvPr/>
              </p:nvSpPr>
              <p:spPr bwMode="auto">
                <a:xfrm>
                  <a:off x="1022" y="2740"/>
                  <a:ext cx="84" cy="84"/>
                </a:xfrm>
                <a:custGeom>
                  <a:avLst/>
                  <a:gdLst>
                    <a:gd name="T0" fmla="*/ 83 w 84"/>
                    <a:gd name="T1" fmla="*/ 10 h 84"/>
                    <a:gd name="T2" fmla="*/ 78 w 84"/>
                    <a:gd name="T3" fmla="*/ 16 h 84"/>
                    <a:gd name="T4" fmla="*/ 75 w 84"/>
                    <a:gd name="T5" fmla="*/ 22 h 84"/>
                    <a:gd name="T6" fmla="*/ 74 w 84"/>
                    <a:gd name="T7" fmla="*/ 28 h 84"/>
                    <a:gd name="T8" fmla="*/ 73 w 84"/>
                    <a:gd name="T9" fmla="*/ 36 h 84"/>
                    <a:gd name="T10" fmla="*/ 72 w 84"/>
                    <a:gd name="T11" fmla="*/ 43 h 84"/>
                    <a:gd name="T12" fmla="*/ 71 w 84"/>
                    <a:gd name="T13" fmla="*/ 50 h 84"/>
                    <a:gd name="T14" fmla="*/ 71 w 84"/>
                    <a:gd name="T15" fmla="*/ 57 h 84"/>
                    <a:gd name="T16" fmla="*/ 71 w 84"/>
                    <a:gd name="T17" fmla="*/ 64 h 84"/>
                    <a:gd name="T18" fmla="*/ 71 w 84"/>
                    <a:gd name="T19" fmla="*/ 72 h 84"/>
                    <a:gd name="T20" fmla="*/ 70 w 84"/>
                    <a:gd name="T21" fmla="*/ 79 h 84"/>
                    <a:gd name="T22" fmla="*/ 70 w 84"/>
                    <a:gd name="T23" fmla="*/ 79 h 84"/>
                    <a:gd name="T24" fmla="*/ 70 w 84"/>
                    <a:gd name="T25" fmla="*/ 79 h 84"/>
                    <a:gd name="T26" fmla="*/ 70 w 84"/>
                    <a:gd name="T27" fmla="*/ 80 h 84"/>
                    <a:gd name="T28" fmla="*/ 70 w 84"/>
                    <a:gd name="T29" fmla="*/ 81 h 84"/>
                    <a:gd name="T30" fmla="*/ 69 w 84"/>
                    <a:gd name="T31" fmla="*/ 82 h 84"/>
                    <a:gd name="T32" fmla="*/ 68 w 84"/>
                    <a:gd name="T33" fmla="*/ 82 h 84"/>
                    <a:gd name="T34" fmla="*/ 67 w 84"/>
                    <a:gd name="T35" fmla="*/ 82 h 84"/>
                    <a:gd name="T36" fmla="*/ 67 w 84"/>
                    <a:gd name="T37" fmla="*/ 83 h 84"/>
                    <a:gd name="T38" fmla="*/ 66 w 84"/>
                    <a:gd name="T39" fmla="*/ 83 h 84"/>
                    <a:gd name="T40" fmla="*/ 65 w 84"/>
                    <a:gd name="T41" fmla="*/ 82 h 84"/>
                    <a:gd name="T42" fmla="*/ 64 w 84"/>
                    <a:gd name="T43" fmla="*/ 82 h 84"/>
                    <a:gd name="T44" fmla="*/ 64 w 84"/>
                    <a:gd name="T45" fmla="*/ 82 h 84"/>
                    <a:gd name="T46" fmla="*/ 61 w 84"/>
                    <a:gd name="T47" fmla="*/ 79 h 84"/>
                    <a:gd name="T48" fmla="*/ 58 w 84"/>
                    <a:gd name="T49" fmla="*/ 76 h 84"/>
                    <a:gd name="T50" fmla="*/ 56 w 84"/>
                    <a:gd name="T51" fmla="*/ 73 h 84"/>
                    <a:gd name="T52" fmla="*/ 55 w 84"/>
                    <a:gd name="T53" fmla="*/ 69 h 84"/>
                    <a:gd name="T54" fmla="*/ 53 w 84"/>
                    <a:gd name="T55" fmla="*/ 65 h 84"/>
                    <a:gd name="T56" fmla="*/ 52 w 84"/>
                    <a:gd name="T57" fmla="*/ 62 h 84"/>
                    <a:gd name="T58" fmla="*/ 51 w 84"/>
                    <a:gd name="T59" fmla="*/ 58 h 84"/>
                    <a:gd name="T60" fmla="*/ 50 w 84"/>
                    <a:gd name="T61" fmla="*/ 55 h 84"/>
                    <a:gd name="T62" fmla="*/ 50 w 84"/>
                    <a:gd name="T63" fmla="*/ 50 h 84"/>
                    <a:gd name="T64" fmla="*/ 49 w 84"/>
                    <a:gd name="T65" fmla="*/ 46 h 84"/>
                    <a:gd name="T66" fmla="*/ 49 w 84"/>
                    <a:gd name="T67" fmla="*/ 46 h 84"/>
                    <a:gd name="T68" fmla="*/ 47 w 84"/>
                    <a:gd name="T69" fmla="*/ 41 h 84"/>
                    <a:gd name="T70" fmla="*/ 43 w 84"/>
                    <a:gd name="T71" fmla="*/ 36 h 84"/>
                    <a:gd name="T72" fmla="*/ 40 w 84"/>
                    <a:gd name="T73" fmla="*/ 33 h 84"/>
                    <a:gd name="T74" fmla="*/ 35 w 84"/>
                    <a:gd name="T75" fmla="*/ 29 h 84"/>
                    <a:gd name="T76" fmla="*/ 30 w 84"/>
                    <a:gd name="T77" fmla="*/ 27 h 84"/>
                    <a:gd name="T78" fmla="*/ 24 w 84"/>
                    <a:gd name="T79" fmla="*/ 25 h 84"/>
                    <a:gd name="T80" fmla="*/ 17 w 84"/>
                    <a:gd name="T81" fmla="*/ 24 h 84"/>
                    <a:gd name="T82" fmla="*/ 11 w 84"/>
                    <a:gd name="T83" fmla="*/ 24 h 84"/>
                    <a:gd name="T84" fmla="*/ 5 w 84"/>
                    <a:gd name="T85" fmla="*/ 24 h 84"/>
                    <a:gd name="T86" fmla="*/ 0 w 84"/>
                    <a:gd name="T87" fmla="*/ 24 h 84"/>
                    <a:gd name="T88" fmla="*/ 0 w 84"/>
                    <a:gd name="T89" fmla="*/ 24 h 84"/>
                    <a:gd name="T90" fmla="*/ 8 w 84"/>
                    <a:gd name="T91" fmla="*/ 20 h 84"/>
                    <a:gd name="T92" fmla="*/ 16 w 84"/>
                    <a:gd name="T93" fmla="*/ 17 h 84"/>
                    <a:gd name="T94" fmla="*/ 24 w 84"/>
                    <a:gd name="T95" fmla="*/ 13 h 84"/>
                    <a:gd name="T96" fmla="*/ 32 w 84"/>
                    <a:gd name="T97" fmla="*/ 10 h 84"/>
                    <a:gd name="T98" fmla="*/ 41 w 84"/>
                    <a:gd name="T99" fmla="*/ 9 h 84"/>
                    <a:gd name="T100" fmla="*/ 49 w 84"/>
                    <a:gd name="T101" fmla="*/ 7 h 84"/>
                    <a:gd name="T102" fmla="*/ 57 w 84"/>
                    <a:gd name="T103" fmla="*/ 4 h 84"/>
                    <a:gd name="T104" fmla="*/ 66 w 84"/>
                    <a:gd name="T105" fmla="*/ 3 h 84"/>
                    <a:gd name="T106" fmla="*/ 74 w 84"/>
                    <a:gd name="T107" fmla="*/ 1 h 84"/>
                    <a:gd name="T108" fmla="*/ 83 w 84"/>
                    <a:gd name="T109" fmla="*/ 0 h 84"/>
                    <a:gd name="T110" fmla="*/ 83 w 84"/>
                    <a:gd name="T111" fmla="*/ 10 h 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4"/>
                    <a:gd name="T169" fmla="*/ 0 h 84"/>
                    <a:gd name="T170" fmla="*/ 84 w 84"/>
                    <a:gd name="T171" fmla="*/ 84 h 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4" h="84">
                      <a:moveTo>
                        <a:pt x="83" y="10"/>
                      </a:moveTo>
                      <a:lnTo>
                        <a:pt x="78" y="16"/>
                      </a:lnTo>
                      <a:lnTo>
                        <a:pt x="75" y="22"/>
                      </a:lnTo>
                      <a:lnTo>
                        <a:pt x="74" y="28"/>
                      </a:lnTo>
                      <a:lnTo>
                        <a:pt x="73" y="36"/>
                      </a:lnTo>
                      <a:lnTo>
                        <a:pt x="72" y="43"/>
                      </a:lnTo>
                      <a:lnTo>
                        <a:pt x="71" y="50"/>
                      </a:lnTo>
                      <a:lnTo>
                        <a:pt x="71" y="57"/>
                      </a:lnTo>
                      <a:lnTo>
                        <a:pt x="71" y="64"/>
                      </a:lnTo>
                      <a:lnTo>
                        <a:pt x="71" y="72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0" y="81"/>
                      </a:lnTo>
                      <a:lnTo>
                        <a:pt x="69" y="82"/>
                      </a:lnTo>
                      <a:lnTo>
                        <a:pt x="68" y="82"/>
                      </a:lnTo>
                      <a:lnTo>
                        <a:pt x="67" y="82"/>
                      </a:lnTo>
                      <a:lnTo>
                        <a:pt x="67" y="83"/>
                      </a:lnTo>
                      <a:lnTo>
                        <a:pt x="66" y="83"/>
                      </a:lnTo>
                      <a:lnTo>
                        <a:pt x="65" y="82"/>
                      </a:lnTo>
                      <a:lnTo>
                        <a:pt x="64" y="82"/>
                      </a:lnTo>
                      <a:lnTo>
                        <a:pt x="61" y="79"/>
                      </a:lnTo>
                      <a:lnTo>
                        <a:pt x="58" y="76"/>
                      </a:lnTo>
                      <a:lnTo>
                        <a:pt x="56" y="73"/>
                      </a:lnTo>
                      <a:lnTo>
                        <a:pt x="55" y="69"/>
                      </a:lnTo>
                      <a:lnTo>
                        <a:pt x="53" y="65"/>
                      </a:lnTo>
                      <a:lnTo>
                        <a:pt x="52" y="62"/>
                      </a:lnTo>
                      <a:lnTo>
                        <a:pt x="51" y="58"/>
                      </a:lnTo>
                      <a:lnTo>
                        <a:pt x="50" y="55"/>
                      </a:lnTo>
                      <a:lnTo>
                        <a:pt x="50" y="50"/>
                      </a:lnTo>
                      <a:lnTo>
                        <a:pt x="49" y="46"/>
                      </a:lnTo>
                      <a:lnTo>
                        <a:pt x="47" y="41"/>
                      </a:lnTo>
                      <a:lnTo>
                        <a:pt x="43" y="36"/>
                      </a:lnTo>
                      <a:lnTo>
                        <a:pt x="40" y="33"/>
                      </a:lnTo>
                      <a:lnTo>
                        <a:pt x="35" y="29"/>
                      </a:lnTo>
                      <a:lnTo>
                        <a:pt x="30" y="27"/>
                      </a:lnTo>
                      <a:lnTo>
                        <a:pt x="24" y="25"/>
                      </a:lnTo>
                      <a:lnTo>
                        <a:pt x="17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8" y="20"/>
                      </a:lnTo>
                      <a:lnTo>
                        <a:pt x="16" y="17"/>
                      </a:lnTo>
                      <a:lnTo>
                        <a:pt x="24" y="13"/>
                      </a:lnTo>
                      <a:lnTo>
                        <a:pt x="32" y="10"/>
                      </a:lnTo>
                      <a:lnTo>
                        <a:pt x="41" y="9"/>
                      </a:lnTo>
                      <a:lnTo>
                        <a:pt x="49" y="7"/>
                      </a:lnTo>
                      <a:lnTo>
                        <a:pt x="57" y="4"/>
                      </a:lnTo>
                      <a:lnTo>
                        <a:pt x="66" y="3"/>
                      </a:lnTo>
                      <a:lnTo>
                        <a:pt x="74" y="1"/>
                      </a:lnTo>
                      <a:lnTo>
                        <a:pt x="83" y="0"/>
                      </a:lnTo>
                      <a:lnTo>
                        <a:pt x="83" y="10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8" name="Freeform 910"/>
                <p:cNvSpPr>
                  <a:spLocks noChangeAspect="1"/>
                </p:cNvSpPr>
                <p:nvPr/>
              </p:nvSpPr>
              <p:spPr bwMode="auto">
                <a:xfrm>
                  <a:off x="1047" y="2451"/>
                  <a:ext cx="57" cy="126"/>
                </a:xfrm>
                <a:custGeom>
                  <a:avLst/>
                  <a:gdLst>
                    <a:gd name="T0" fmla="*/ 55 w 57"/>
                    <a:gd name="T1" fmla="*/ 18 h 126"/>
                    <a:gd name="T2" fmla="*/ 55 w 57"/>
                    <a:gd name="T3" fmla="*/ 25 h 126"/>
                    <a:gd name="T4" fmla="*/ 56 w 57"/>
                    <a:gd name="T5" fmla="*/ 31 h 126"/>
                    <a:gd name="T6" fmla="*/ 56 w 57"/>
                    <a:gd name="T7" fmla="*/ 37 h 126"/>
                    <a:gd name="T8" fmla="*/ 55 w 57"/>
                    <a:gd name="T9" fmla="*/ 43 h 126"/>
                    <a:gd name="T10" fmla="*/ 54 w 57"/>
                    <a:gd name="T11" fmla="*/ 45 h 126"/>
                    <a:gd name="T12" fmla="*/ 48 w 57"/>
                    <a:gd name="T13" fmla="*/ 61 h 126"/>
                    <a:gd name="T14" fmla="*/ 45 w 57"/>
                    <a:gd name="T15" fmla="*/ 77 h 126"/>
                    <a:gd name="T16" fmla="*/ 43 w 57"/>
                    <a:gd name="T17" fmla="*/ 92 h 126"/>
                    <a:gd name="T18" fmla="*/ 41 w 57"/>
                    <a:gd name="T19" fmla="*/ 108 h 126"/>
                    <a:gd name="T20" fmla="*/ 39 w 57"/>
                    <a:gd name="T21" fmla="*/ 125 h 126"/>
                    <a:gd name="T22" fmla="*/ 38 w 57"/>
                    <a:gd name="T23" fmla="*/ 123 h 126"/>
                    <a:gd name="T24" fmla="*/ 37 w 57"/>
                    <a:gd name="T25" fmla="*/ 121 h 126"/>
                    <a:gd name="T26" fmla="*/ 34 w 57"/>
                    <a:gd name="T27" fmla="*/ 118 h 126"/>
                    <a:gd name="T28" fmla="*/ 32 w 57"/>
                    <a:gd name="T29" fmla="*/ 116 h 126"/>
                    <a:gd name="T30" fmla="*/ 31 w 57"/>
                    <a:gd name="T31" fmla="*/ 114 h 126"/>
                    <a:gd name="T32" fmla="*/ 30 w 57"/>
                    <a:gd name="T33" fmla="*/ 112 h 126"/>
                    <a:gd name="T34" fmla="*/ 26 w 57"/>
                    <a:gd name="T35" fmla="*/ 99 h 126"/>
                    <a:gd name="T36" fmla="*/ 21 w 57"/>
                    <a:gd name="T37" fmla="*/ 86 h 126"/>
                    <a:gd name="T38" fmla="*/ 17 w 57"/>
                    <a:gd name="T39" fmla="*/ 74 h 126"/>
                    <a:gd name="T40" fmla="*/ 10 w 57"/>
                    <a:gd name="T41" fmla="*/ 62 h 126"/>
                    <a:gd name="T42" fmla="*/ 0 w 57"/>
                    <a:gd name="T43" fmla="*/ 52 h 126"/>
                    <a:gd name="T44" fmla="*/ 0 w 57"/>
                    <a:gd name="T45" fmla="*/ 52 h 126"/>
                    <a:gd name="T46" fmla="*/ 0 w 57"/>
                    <a:gd name="T47" fmla="*/ 51 h 126"/>
                    <a:gd name="T48" fmla="*/ 0 w 57"/>
                    <a:gd name="T49" fmla="*/ 48 h 126"/>
                    <a:gd name="T50" fmla="*/ 1 w 57"/>
                    <a:gd name="T51" fmla="*/ 47 h 126"/>
                    <a:gd name="T52" fmla="*/ 2 w 57"/>
                    <a:gd name="T53" fmla="*/ 46 h 126"/>
                    <a:gd name="T54" fmla="*/ 3 w 57"/>
                    <a:gd name="T55" fmla="*/ 46 h 126"/>
                    <a:gd name="T56" fmla="*/ 18 w 57"/>
                    <a:gd name="T57" fmla="*/ 44 h 126"/>
                    <a:gd name="T58" fmla="*/ 31 w 57"/>
                    <a:gd name="T59" fmla="*/ 36 h 126"/>
                    <a:gd name="T60" fmla="*/ 39 w 57"/>
                    <a:gd name="T61" fmla="*/ 26 h 126"/>
                    <a:gd name="T62" fmla="*/ 47 w 57"/>
                    <a:gd name="T63" fmla="*/ 13 h 126"/>
                    <a:gd name="T64" fmla="*/ 54 w 57"/>
                    <a:gd name="T65" fmla="*/ 0 h 1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"/>
                    <a:gd name="T100" fmla="*/ 0 h 126"/>
                    <a:gd name="T101" fmla="*/ 57 w 57"/>
                    <a:gd name="T102" fmla="*/ 126 h 1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" h="126">
                      <a:moveTo>
                        <a:pt x="55" y="15"/>
                      </a:moveTo>
                      <a:lnTo>
                        <a:pt x="55" y="18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8"/>
                      </a:lnTo>
                      <a:lnTo>
                        <a:pt x="56" y="31"/>
                      </a:lnTo>
                      <a:lnTo>
                        <a:pt x="56" y="34"/>
                      </a:lnTo>
                      <a:lnTo>
                        <a:pt x="56" y="37"/>
                      </a:lnTo>
                      <a:lnTo>
                        <a:pt x="56" y="40"/>
                      </a:lnTo>
                      <a:lnTo>
                        <a:pt x="55" y="43"/>
                      </a:lnTo>
                      <a:lnTo>
                        <a:pt x="54" y="45"/>
                      </a:lnTo>
                      <a:lnTo>
                        <a:pt x="51" y="53"/>
                      </a:lnTo>
                      <a:lnTo>
                        <a:pt x="48" y="61"/>
                      </a:lnTo>
                      <a:lnTo>
                        <a:pt x="46" y="69"/>
                      </a:lnTo>
                      <a:lnTo>
                        <a:pt x="45" y="77"/>
                      </a:lnTo>
                      <a:lnTo>
                        <a:pt x="43" y="85"/>
                      </a:lnTo>
                      <a:lnTo>
                        <a:pt x="43" y="92"/>
                      </a:lnTo>
                      <a:lnTo>
                        <a:pt x="42" y="100"/>
                      </a:lnTo>
                      <a:lnTo>
                        <a:pt x="41" y="108"/>
                      </a:lnTo>
                      <a:lnTo>
                        <a:pt x="40" y="116"/>
                      </a:lnTo>
                      <a:lnTo>
                        <a:pt x="39" y="125"/>
                      </a:lnTo>
                      <a:lnTo>
                        <a:pt x="38" y="123"/>
                      </a:lnTo>
                      <a:lnTo>
                        <a:pt x="37" y="123"/>
                      </a:lnTo>
                      <a:lnTo>
                        <a:pt x="37" y="121"/>
                      </a:lnTo>
                      <a:lnTo>
                        <a:pt x="36" y="119"/>
                      </a:lnTo>
                      <a:lnTo>
                        <a:pt x="34" y="118"/>
                      </a:lnTo>
                      <a:lnTo>
                        <a:pt x="34" y="116"/>
                      </a:lnTo>
                      <a:lnTo>
                        <a:pt x="32" y="116"/>
                      </a:lnTo>
                      <a:lnTo>
                        <a:pt x="31" y="115"/>
                      </a:lnTo>
                      <a:lnTo>
                        <a:pt x="31" y="114"/>
                      </a:lnTo>
                      <a:lnTo>
                        <a:pt x="30" y="112"/>
                      </a:lnTo>
                      <a:lnTo>
                        <a:pt x="28" y="106"/>
                      </a:lnTo>
                      <a:lnTo>
                        <a:pt x="26" y="99"/>
                      </a:lnTo>
                      <a:lnTo>
                        <a:pt x="23" y="93"/>
                      </a:lnTo>
                      <a:lnTo>
                        <a:pt x="21" y="86"/>
                      </a:lnTo>
                      <a:lnTo>
                        <a:pt x="19" y="80"/>
                      </a:lnTo>
                      <a:lnTo>
                        <a:pt x="17" y="74"/>
                      </a:lnTo>
                      <a:lnTo>
                        <a:pt x="14" y="68"/>
                      </a:lnTo>
                      <a:lnTo>
                        <a:pt x="10" y="62"/>
                      </a:lnTo>
                      <a:lnTo>
                        <a:pt x="6" y="57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3" y="46"/>
                      </a:lnTo>
                      <a:lnTo>
                        <a:pt x="11" y="45"/>
                      </a:lnTo>
                      <a:lnTo>
                        <a:pt x="18" y="44"/>
                      </a:lnTo>
                      <a:lnTo>
                        <a:pt x="25" y="40"/>
                      </a:lnTo>
                      <a:lnTo>
                        <a:pt x="31" y="36"/>
                      </a:lnTo>
                      <a:lnTo>
                        <a:pt x="36" y="31"/>
                      </a:lnTo>
                      <a:lnTo>
                        <a:pt x="39" y="26"/>
                      </a:lnTo>
                      <a:lnTo>
                        <a:pt x="44" y="20"/>
                      </a:lnTo>
                      <a:lnTo>
                        <a:pt x="47" y="13"/>
                      </a:lnTo>
                      <a:lnTo>
                        <a:pt x="50" y="7"/>
                      </a:lnTo>
                      <a:lnTo>
                        <a:pt x="54" y="0"/>
                      </a:lnTo>
                      <a:lnTo>
                        <a:pt x="55" y="1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9" name="Freeform 911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0" name="Freeform 912"/>
                <p:cNvSpPr>
                  <a:spLocks noChangeAspect="1"/>
                </p:cNvSpPr>
                <p:nvPr/>
              </p:nvSpPr>
              <p:spPr bwMode="auto">
                <a:xfrm>
                  <a:off x="591" y="2378"/>
                  <a:ext cx="231" cy="243"/>
                </a:xfrm>
                <a:custGeom>
                  <a:avLst/>
                  <a:gdLst>
                    <a:gd name="T0" fmla="*/ 108 w 231"/>
                    <a:gd name="T1" fmla="*/ 121 h 243"/>
                    <a:gd name="T2" fmla="*/ 126 w 231"/>
                    <a:gd name="T3" fmla="*/ 118 h 243"/>
                    <a:gd name="T4" fmla="*/ 150 w 231"/>
                    <a:gd name="T5" fmla="*/ 120 h 243"/>
                    <a:gd name="T6" fmla="*/ 165 w 231"/>
                    <a:gd name="T7" fmla="*/ 124 h 243"/>
                    <a:gd name="T8" fmla="*/ 182 w 231"/>
                    <a:gd name="T9" fmla="*/ 139 h 243"/>
                    <a:gd name="T10" fmla="*/ 193 w 231"/>
                    <a:gd name="T11" fmla="*/ 166 h 243"/>
                    <a:gd name="T12" fmla="*/ 216 w 231"/>
                    <a:gd name="T13" fmla="*/ 217 h 243"/>
                    <a:gd name="T14" fmla="*/ 229 w 231"/>
                    <a:gd name="T15" fmla="*/ 240 h 243"/>
                    <a:gd name="T16" fmla="*/ 216 w 231"/>
                    <a:gd name="T17" fmla="*/ 215 h 243"/>
                    <a:gd name="T18" fmla="*/ 194 w 231"/>
                    <a:gd name="T19" fmla="*/ 177 h 243"/>
                    <a:gd name="T20" fmla="*/ 165 w 231"/>
                    <a:gd name="T21" fmla="*/ 143 h 243"/>
                    <a:gd name="T22" fmla="*/ 149 w 231"/>
                    <a:gd name="T23" fmla="*/ 130 h 243"/>
                    <a:gd name="T24" fmla="*/ 133 w 231"/>
                    <a:gd name="T25" fmla="*/ 120 h 243"/>
                    <a:gd name="T26" fmla="*/ 123 w 231"/>
                    <a:gd name="T27" fmla="*/ 115 h 243"/>
                    <a:gd name="T28" fmla="*/ 115 w 231"/>
                    <a:gd name="T29" fmla="*/ 111 h 243"/>
                    <a:gd name="T30" fmla="*/ 108 w 231"/>
                    <a:gd name="T31" fmla="*/ 105 h 243"/>
                    <a:gd name="T32" fmla="*/ 106 w 231"/>
                    <a:gd name="T33" fmla="*/ 99 h 243"/>
                    <a:gd name="T34" fmla="*/ 105 w 231"/>
                    <a:gd name="T35" fmla="*/ 93 h 243"/>
                    <a:gd name="T36" fmla="*/ 104 w 231"/>
                    <a:gd name="T37" fmla="*/ 88 h 243"/>
                    <a:gd name="T38" fmla="*/ 103 w 231"/>
                    <a:gd name="T39" fmla="*/ 82 h 243"/>
                    <a:gd name="T40" fmla="*/ 102 w 231"/>
                    <a:gd name="T41" fmla="*/ 75 h 243"/>
                    <a:gd name="T42" fmla="*/ 104 w 231"/>
                    <a:gd name="T43" fmla="*/ 68 h 243"/>
                    <a:gd name="T44" fmla="*/ 114 w 231"/>
                    <a:gd name="T45" fmla="*/ 53 h 243"/>
                    <a:gd name="T46" fmla="*/ 142 w 231"/>
                    <a:gd name="T47" fmla="*/ 27 h 243"/>
                    <a:gd name="T48" fmla="*/ 170 w 231"/>
                    <a:gd name="T49" fmla="*/ 5 h 243"/>
                    <a:gd name="T50" fmla="*/ 177 w 231"/>
                    <a:gd name="T51" fmla="*/ 0 h 243"/>
                    <a:gd name="T52" fmla="*/ 164 w 231"/>
                    <a:gd name="T53" fmla="*/ 9 h 243"/>
                    <a:gd name="T54" fmla="*/ 136 w 231"/>
                    <a:gd name="T55" fmla="*/ 28 h 243"/>
                    <a:gd name="T56" fmla="*/ 114 w 231"/>
                    <a:gd name="T57" fmla="*/ 45 h 243"/>
                    <a:gd name="T58" fmla="*/ 107 w 231"/>
                    <a:gd name="T59" fmla="*/ 49 h 243"/>
                    <a:gd name="T60" fmla="*/ 103 w 231"/>
                    <a:gd name="T61" fmla="*/ 54 h 243"/>
                    <a:gd name="T62" fmla="*/ 97 w 231"/>
                    <a:gd name="T63" fmla="*/ 57 h 243"/>
                    <a:gd name="T64" fmla="*/ 90 w 231"/>
                    <a:gd name="T65" fmla="*/ 59 h 243"/>
                    <a:gd name="T66" fmla="*/ 82 w 231"/>
                    <a:gd name="T67" fmla="*/ 58 h 243"/>
                    <a:gd name="T68" fmla="*/ 67 w 231"/>
                    <a:gd name="T69" fmla="*/ 48 h 243"/>
                    <a:gd name="T70" fmla="*/ 53 w 231"/>
                    <a:gd name="T71" fmla="*/ 36 h 243"/>
                    <a:gd name="T72" fmla="*/ 48 w 231"/>
                    <a:gd name="T73" fmla="*/ 27 h 243"/>
                    <a:gd name="T74" fmla="*/ 48 w 231"/>
                    <a:gd name="T75" fmla="*/ 31 h 243"/>
                    <a:gd name="T76" fmla="*/ 41 w 231"/>
                    <a:gd name="T77" fmla="*/ 37 h 243"/>
                    <a:gd name="T78" fmla="*/ 14 w 231"/>
                    <a:gd name="T79" fmla="*/ 38 h 243"/>
                    <a:gd name="T80" fmla="*/ 0 w 231"/>
                    <a:gd name="T81" fmla="*/ 37 h 243"/>
                    <a:gd name="T82" fmla="*/ 19 w 231"/>
                    <a:gd name="T83" fmla="*/ 37 h 243"/>
                    <a:gd name="T84" fmla="*/ 51 w 231"/>
                    <a:gd name="T85" fmla="*/ 46 h 243"/>
                    <a:gd name="T86" fmla="*/ 89 w 231"/>
                    <a:gd name="T87" fmla="*/ 69 h 243"/>
                    <a:gd name="T88" fmla="*/ 99 w 231"/>
                    <a:gd name="T89" fmla="*/ 82 h 243"/>
                    <a:gd name="T90" fmla="*/ 105 w 231"/>
                    <a:gd name="T91" fmla="*/ 102 h 243"/>
                    <a:gd name="T92" fmla="*/ 105 w 231"/>
                    <a:gd name="T93" fmla="*/ 118 h 2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31"/>
                    <a:gd name="T142" fmla="*/ 0 h 243"/>
                    <a:gd name="T143" fmla="*/ 231 w 231"/>
                    <a:gd name="T144" fmla="*/ 243 h 2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31" h="243">
                      <a:moveTo>
                        <a:pt x="105" y="121"/>
                      </a:moveTo>
                      <a:lnTo>
                        <a:pt x="106" y="121"/>
                      </a:lnTo>
                      <a:lnTo>
                        <a:pt x="108" y="121"/>
                      </a:lnTo>
                      <a:lnTo>
                        <a:pt x="114" y="120"/>
                      </a:lnTo>
                      <a:lnTo>
                        <a:pt x="119" y="119"/>
                      </a:lnTo>
                      <a:lnTo>
                        <a:pt x="126" y="118"/>
                      </a:lnTo>
                      <a:lnTo>
                        <a:pt x="133" y="118"/>
                      </a:lnTo>
                      <a:lnTo>
                        <a:pt x="141" y="118"/>
                      </a:lnTo>
                      <a:lnTo>
                        <a:pt x="150" y="120"/>
                      </a:lnTo>
                      <a:lnTo>
                        <a:pt x="159" y="121"/>
                      </a:lnTo>
                      <a:lnTo>
                        <a:pt x="165" y="124"/>
                      </a:lnTo>
                      <a:lnTo>
                        <a:pt x="172" y="129"/>
                      </a:lnTo>
                      <a:lnTo>
                        <a:pt x="177" y="133"/>
                      </a:lnTo>
                      <a:lnTo>
                        <a:pt x="182" y="139"/>
                      </a:lnTo>
                      <a:lnTo>
                        <a:pt x="185" y="146"/>
                      </a:lnTo>
                      <a:lnTo>
                        <a:pt x="189" y="155"/>
                      </a:lnTo>
                      <a:lnTo>
                        <a:pt x="193" y="166"/>
                      </a:lnTo>
                      <a:lnTo>
                        <a:pt x="199" y="179"/>
                      </a:lnTo>
                      <a:lnTo>
                        <a:pt x="207" y="196"/>
                      </a:lnTo>
                      <a:lnTo>
                        <a:pt x="216" y="217"/>
                      </a:lnTo>
                      <a:lnTo>
                        <a:pt x="230" y="242"/>
                      </a:lnTo>
                      <a:lnTo>
                        <a:pt x="229" y="240"/>
                      </a:lnTo>
                      <a:lnTo>
                        <a:pt x="226" y="234"/>
                      </a:lnTo>
                      <a:lnTo>
                        <a:pt x="221" y="226"/>
                      </a:lnTo>
                      <a:lnTo>
                        <a:pt x="216" y="215"/>
                      </a:lnTo>
                      <a:lnTo>
                        <a:pt x="210" y="204"/>
                      </a:lnTo>
                      <a:lnTo>
                        <a:pt x="202" y="190"/>
                      </a:lnTo>
                      <a:lnTo>
                        <a:pt x="194" y="177"/>
                      </a:lnTo>
                      <a:lnTo>
                        <a:pt x="185" y="164"/>
                      </a:lnTo>
                      <a:lnTo>
                        <a:pt x="175" y="152"/>
                      </a:lnTo>
                      <a:lnTo>
                        <a:pt x="165" y="143"/>
                      </a:lnTo>
                      <a:lnTo>
                        <a:pt x="156" y="135"/>
                      </a:lnTo>
                      <a:lnTo>
                        <a:pt x="149" y="130"/>
                      </a:lnTo>
                      <a:lnTo>
                        <a:pt x="142" y="125"/>
                      </a:lnTo>
                      <a:lnTo>
                        <a:pt x="138" y="121"/>
                      </a:lnTo>
                      <a:lnTo>
                        <a:pt x="133" y="120"/>
                      </a:lnTo>
                      <a:lnTo>
                        <a:pt x="130" y="118"/>
                      </a:lnTo>
                      <a:lnTo>
                        <a:pt x="126" y="116"/>
                      </a:lnTo>
                      <a:lnTo>
                        <a:pt x="123" y="115"/>
                      </a:lnTo>
                      <a:lnTo>
                        <a:pt x="119" y="113"/>
                      </a:lnTo>
                      <a:lnTo>
                        <a:pt x="115" y="111"/>
                      </a:lnTo>
                      <a:lnTo>
                        <a:pt x="112" y="109"/>
                      </a:lnTo>
                      <a:lnTo>
                        <a:pt x="110" y="107"/>
                      </a:lnTo>
                      <a:lnTo>
                        <a:pt x="108" y="105"/>
                      </a:lnTo>
                      <a:lnTo>
                        <a:pt x="107" y="103"/>
                      </a:lnTo>
                      <a:lnTo>
                        <a:pt x="106" y="101"/>
                      </a:lnTo>
                      <a:lnTo>
                        <a:pt x="106" y="99"/>
                      </a:lnTo>
                      <a:lnTo>
                        <a:pt x="106" y="97"/>
                      </a:lnTo>
                      <a:lnTo>
                        <a:pt x="105" y="95"/>
                      </a:lnTo>
                      <a:lnTo>
                        <a:pt x="105" y="93"/>
                      </a:lnTo>
                      <a:lnTo>
                        <a:pt x="105" y="90"/>
                      </a:lnTo>
                      <a:lnTo>
                        <a:pt x="104" y="88"/>
                      </a:lnTo>
                      <a:lnTo>
                        <a:pt x="104" y="86"/>
                      </a:lnTo>
                      <a:lnTo>
                        <a:pt x="103" y="83"/>
                      </a:lnTo>
                      <a:lnTo>
                        <a:pt x="103" y="82"/>
                      </a:lnTo>
                      <a:lnTo>
                        <a:pt x="102" y="80"/>
                      </a:lnTo>
                      <a:lnTo>
                        <a:pt x="102" y="78"/>
                      </a:lnTo>
                      <a:lnTo>
                        <a:pt x="102" y="75"/>
                      </a:lnTo>
                      <a:lnTo>
                        <a:pt x="103" y="73"/>
                      </a:lnTo>
                      <a:lnTo>
                        <a:pt x="103" y="71"/>
                      </a:lnTo>
                      <a:lnTo>
                        <a:pt x="104" y="68"/>
                      </a:lnTo>
                      <a:lnTo>
                        <a:pt x="107" y="61"/>
                      </a:lnTo>
                      <a:lnTo>
                        <a:pt x="114" y="53"/>
                      </a:lnTo>
                      <a:lnTo>
                        <a:pt x="122" y="44"/>
                      </a:lnTo>
                      <a:lnTo>
                        <a:pt x="132" y="35"/>
                      </a:lnTo>
                      <a:lnTo>
                        <a:pt x="142" y="27"/>
                      </a:lnTo>
                      <a:lnTo>
                        <a:pt x="153" y="18"/>
                      </a:lnTo>
                      <a:lnTo>
                        <a:pt x="162" y="10"/>
                      </a:lnTo>
                      <a:lnTo>
                        <a:pt x="170" y="5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170" y="4"/>
                      </a:lnTo>
                      <a:lnTo>
                        <a:pt x="164" y="9"/>
                      </a:lnTo>
                      <a:lnTo>
                        <a:pt x="155" y="15"/>
                      </a:lnTo>
                      <a:lnTo>
                        <a:pt x="146" y="21"/>
                      </a:lnTo>
                      <a:lnTo>
                        <a:pt x="136" y="28"/>
                      </a:lnTo>
                      <a:lnTo>
                        <a:pt x="127" y="35"/>
                      </a:lnTo>
                      <a:lnTo>
                        <a:pt x="119" y="41"/>
                      </a:lnTo>
                      <a:lnTo>
                        <a:pt x="114" y="45"/>
                      </a:lnTo>
                      <a:lnTo>
                        <a:pt x="110" y="47"/>
                      </a:lnTo>
                      <a:lnTo>
                        <a:pt x="107" y="49"/>
                      </a:lnTo>
                      <a:lnTo>
                        <a:pt x="106" y="50"/>
                      </a:lnTo>
                      <a:lnTo>
                        <a:pt x="105" y="52"/>
                      </a:lnTo>
                      <a:lnTo>
                        <a:pt x="103" y="54"/>
                      </a:lnTo>
                      <a:lnTo>
                        <a:pt x="102" y="55"/>
                      </a:lnTo>
                      <a:lnTo>
                        <a:pt x="99" y="55"/>
                      </a:lnTo>
                      <a:lnTo>
                        <a:pt x="97" y="57"/>
                      </a:lnTo>
                      <a:lnTo>
                        <a:pt x="96" y="58"/>
                      </a:lnTo>
                      <a:lnTo>
                        <a:pt x="93" y="58"/>
                      </a:lnTo>
                      <a:lnTo>
                        <a:pt x="90" y="59"/>
                      </a:lnTo>
                      <a:lnTo>
                        <a:pt x="87" y="59"/>
                      </a:lnTo>
                      <a:lnTo>
                        <a:pt x="82" y="58"/>
                      </a:lnTo>
                      <a:lnTo>
                        <a:pt x="78" y="55"/>
                      </a:lnTo>
                      <a:lnTo>
                        <a:pt x="72" y="52"/>
                      </a:lnTo>
                      <a:lnTo>
                        <a:pt x="67" y="48"/>
                      </a:lnTo>
                      <a:lnTo>
                        <a:pt x="62" y="44"/>
                      </a:lnTo>
                      <a:lnTo>
                        <a:pt x="57" y="40"/>
                      </a:lnTo>
                      <a:lnTo>
                        <a:pt x="53" y="36"/>
                      </a:lnTo>
                      <a:lnTo>
                        <a:pt x="50" y="32"/>
                      </a:lnTo>
                      <a:lnTo>
                        <a:pt x="48" y="27"/>
                      </a:lnTo>
                      <a:lnTo>
                        <a:pt x="48" y="28"/>
                      </a:lnTo>
                      <a:lnTo>
                        <a:pt x="48" y="29"/>
                      </a:lnTo>
                      <a:lnTo>
                        <a:pt x="48" y="31"/>
                      </a:lnTo>
                      <a:lnTo>
                        <a:pt x="47" y="33"/>
                      </a:lnTo>
                      <a:lnTo>
                        <a:pt x="45" y="35"/>
                      </a:lnTo>
                      <a:lnTo>
                        <a:pt x="41" y="37"/>
                      </a:lnTo>
                      <a:lnTo>
                        <a:pt x="35" y="37"/>
                      </a:lnTo>
                      <a:lnTo>
                        <a:pt x="26" y="38"/>
                      </a:lnTo>
                      <a:lnTo>
                        <a:pt x="14" y="38"/>
                      </a:lnTo>
                      <a:lnTo>
                        <a:pt x="0" y="37"/>
                      </a:lnTo>
                      <a:lnTo>
                        <a:pt x="5" y="37"/>
                      </a:lnTo>
                      <a:lnTo>
                        <a:pt x="11" y="37"/>
                      </a:lnTo>
                      <a:lnTo>
                        <a:pt x="19" y="37"/>
                      </a:lnTo>
                      <a:lnTo>
                        <a:pt x="28" y="40"/>
                      </a:lnTo>
                      <a:lnTo>
                        <a:pt x="39" y="43"/>
                      </a:lnTo>
                      <a:lnTo>
                        <a:pt x="51" y="46"/>
                      </a:lnTo>
                      <a:lnTo>
                        <a:pt x="64" y="52"/>
                      </a:lnTo>
                      <a:lnTo>
                        <a:pt x="77" y="60"/>
                      </a:lnTo>
                      <a:lnTo>
                        <a:pt x="89" y="69"/>
                      </a:lnTo>
                      <a:lnTo>
                        <a:pt x="95" y="75"/>
                      </a:lnTo>
                      <a:lnTo>
                        <a:pt x="99" y="82"/>
                      </a:lnTo>
                      <a:lnTo>
                        <a:pt x="102" y="88"/>
                      </a:lnTo>
                      <a:lnTo>
                        <a:pt x="104" y="95"/>
                      </a:lnTo>
                      <a:lnTo>
                        <a:pt x="105" y="102"/>
                      </a:lnTo>
                      <a:lnTo>
                        <a:pt x="105" y="108"/>
                      </a:lnTo>
                      <a:lnTo>
                        <a:pt x="105" y="113"/>
                      </a:lnTo>
                      <a:lnTo>
                        <a:pt x="105" y="118"/>
                      </a:lnTo>
                      <a:lnTo>
                        <a:pt x="105" y="12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1" name="Freeform 913"/>
                <p:cNvSpPr>
                  <a:spLocks noChangeAspect="1"/>
                </p:cNvSpPr>
                <p:nvPr/>
              </p:nvSpPr>
              <p:spPr bwMode="auto">
                <a:xfrm>
                  <a:off x="779" y="2726"/>
                  <a:ext cx="56" cy="97"/>
                </a:xfrm>
                <a:custGeom>
                  <a:avLst/>
                  <a:gdLst>
                    <a:gd name="T0" fmla="*/ 0 w 56"/>
                    <a:gd name="T1" fmla="*/ 0 h 97"/>
                    <a:gd name="T2" fmla="*/ 2 w 56"/>
                    <a:gd name="T3" fmla="*/ 12 h 97"/>
                    <a:gd name="T4" fmla="*/ 4 w 56"/>
                    <a:gd name="T5" fmla="*/ 24 h 97"/>
                    <a:gd name="T6" fmla="*/ 6 w 56"/>
                    <a:gd name="T7" fmla="*/ 36 h 97"/>
                    <a:gd name="T8" fmla="*/ 9 w 56"/>
                    <a:gd name="T9" fmla="*/ 48 h 97"/>
                    <a:gd name="T10" fmla="*/ 13 w 56"/>
                    <a:gd name="T11" fmla="*/ 58 h 97"/>
                    <a:gd name="T12" fmla="*/ 17 w 56"/>
                    <a:gd name="T13" fmla="*/ 69 h 97"/>
                    <a:gd name="T14" fmla="*/ 23 w 56"/>
                    <a:gd name="T15" fmla="*/ 78 h 97"/>
                    <a:gd name="T16" fmla="*/ 31 w 56"/>
                    <a:gd name="T17" fmla="*/ 86 h 97"/>
                    <a:gd name="T18" fmla="*/ 42 w 56"/>
                    <a:gd name="T19" fmla="*/ 92 h 97"/>
                    <a:gd name="T20" fmla="*/ 55 w 56"/>
                    <a:gd name="T21" fmla="*/ 96 h 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7"/>
                    <a:gd name="T35" fmla="*/ 56 w 56"/>
                    <a:gd name="T36" fmla="*/ 97 h 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7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6" y="36"/>
                      </a:lnTo>
                      <a:lnTo>
                        <a:pt x="9" y="48"/>
                      </a:lnTo>
                      <a:lnTo>
                        <a:pt x="13" y="58"/>
                      </a:lnTo>
                      <a:lnTo>
                        <a:pt x="17" y="69"/>
                      </a:lnTo>
                      <a:lnTo>
                        <a:pt x="23" y="78"/>
                      </a:lnTo>
                      <a:lnTo>
                        <a:pt x="31" y="86"/>
                      </a:lnTo>
                      <a:lnTo>
                        <a:pt x="42" y="92"/>
                      </a:lnTo>
                      <a:lnTo>
                        <a:pt x="55" y="9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2" name="Freeform 914"/>
                <p:cNvSpPr>
                  <a:spLocks noChangeAspect="1"/>
                </p:cNvSpPr>
                <p:nvPr/>
              </p:nvSpPr>
              <p:spPr bwMode="auto">
                <a:xfrm>
                  <a:off x="773" y="2537"/>
                  <a:ext cx="155" cy="28"/>
                </a:xfrm>
                <a:custGeom>
                  <a:avLst/>
                  <a:gdLst>
                    <a:gd name="T0" fmla="*/ 0 w 155"/>
                    <a:gd name="T1" fmla="*/ 0 h 28"/>
                    <a:gd name="T2" fmla="*/ 11 w 155"/>
                    <a:gd name="T3" fmla="*/ 10 h 28"/>
                    <a:gd name="T4" fmla="*/ 25 w 155"/>
                    <a:gd name="T5" fmla="*/ 18 h 28"/>
                    <a:gd name="T6" fmla="*/ 39 w 155"/>
                    <a:gd name="T7" fmla="*/ 22 h 28"/>
                    <a:gd name="T8" fmla="*/ 55 w 155"/>
                    <a:gd name="T9" fmla="*/ 25 h 28"/>
                    <a:gd name="T10" fmla="*/ 71 w 155"/>
                    <a:gd name="T11" fmla="*/ 27 h 28"/>
                    <a:gd name="T12" fmla="*/ 88 w 155"/>
                    <a:gd name="T13" fmla="*/ 27 h 28"/>
                    <a:gd name="T14" fmla="*/ 105 w 155"/>
                    <a:gd name="T15" fmla="*/ 27 h 28"/>
                    <a:gd name="T16" fmla="*/ 121 w 155"/>
                    <a:gd name="T17" fmla="*/ 25 h 28"/>
                    <a:gd name="T18" fmla="*/ 137 w 155"/>
                    <a:gd name="T19" fmla="*/ 25 h 28"/>
                    <a:gd name="T20" fmla="*/ 154 w 155"/>
                    <a:gd name="T21" fmla="*/ 24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5"/>
                    <a:gd name="T34" fmla="*/ 0 h 28"/>
                    <a:gd name="T35" fmla="*/ 155 w 155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5" h="28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18"/>
                      </a:lnTo>
                      <a:lnTo>
                        <a:pt x="39" y="22"/>
                      </a:lnTo>
                      <a:lnTo>
                        <a:pt x="55" y="25"/>
                      </a:lnTo>
                      <a:lnTo>
                        <a:pt x="71" y="27"/>
                      </a:lnTo>
                      <a:lnTo>
                        <a:pt x="88" y="27"/>
                      </a:lnTo>
                      <a:lnTo>
                        <a:pt x="105" y="27"/>
                      </a:lnTo>
                      <a:lnTo>
                        <a:pt x="121" y="25"/>
                      </a:lnTo>
                      <a:lnTo>
                        <a:pt x="137" y="25"/>
                      </a:lnTo>
                      <a:lnTo>
                        <a:pt x="154" y="24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3" name="Freeform 915"/>
                <p:cNvSpPr>
                  <a:spLocks noChangeAspect="1"/>
                </p:cNvSpPr>
                <p:nvPr/>
              </p:nvSpPr>
              <p:spPr bwMode="auto">
                <a:xfrm>
                  <a:off x="855" y="2565"/>
                  <a:ext cx="39" cy="28"/>
                </a:xfrm>
                <a:custGeom>
                  <a:avLst/>
                  <a:gdLst>
                    <a:gd name="T0" fmla="*/ 0 w 39"/>
                    <a:gd name="T1" fmla="*/ 0 h 28"/>
                    <a:gd name="T2" fmla="*/ 4 w 39"/>
                    <a:gd name="T3" fmla="*/ 0 h 28"/>
                    <a:gd name="T4" fmla="*/ 9 w 39"/>
                    <a:gd name="T5" fmla="*/ 2 h 28"/>
                    <a:gd name="T6" fmla="*/ 12 w 39"/>
                    <a:gd name="T7" fmla="*/ 5 h 28"/>
                    <a:gd name="T8" fmla="*/ 17 w 39"/>
                    <a:gd name="T9" fmla="*/ 8 h 28"/>
                    <a:gd name="T10" fmla="*/ 20 w 39"/>
                    <a:gd name="T11" fmla="*/ 10 h 28"/>
                    <a:gd name="T12" fmla="*/ 24 w 39"/>
                    <a:gd name="T13" fmla="*/ 13 h 28"/>
                    <a:gd name="T14" fmla="*/ 28 w 39"/>
                    <a:gd name="T15" fmla="*/ 17 h 28"/>
                    <a:gd name="T16" fmla="*/ 31 w 39"/>
                    <a:gd name="T17" fmla="*/ 19 h 28"/>
                    <a:gd name="T18" fmla="*/ 34 w 39"/>
                    <a:gd name="T19" fmla="*/ 23 h 28"/>
                    <a:gd name="T20" fmla="*/ 38 w 39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28"/>
                    <a:gd name="T35" fmla="*/ 39 w 39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2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0" y="10"/>
                      </a:lnTo>
                      <a:lnTo>
                        <a:pt x="24" y="13"/>
                      </a:lnTo>
                      <a:lnTo>
                        <a:pt x="28" y="17"/>
                      </a:lnTo>
                      <a:lnTo>
                        <a:pt x="31" y="19"/>
                      </a:lnTo>
                      <a:lnTo>
                        <a:pt x="34" y="23"/>
                      </a:lnTo>
                      <a:lnTo>
                        <a:pt x="38" y="27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4" name="Freeform 916"/>
                <p:cNvSpPr>
                  <a:spLocks noChangeAspect="1"/>
                </p:cNvSpPr>
                <p:nvPr/>
              </p:nvSpPr>
              <p:spPr bwMode="auto">
                <a:xfrm>
                  <a:off x="645" y="1934"/>
                  <a:ext cx="72" cy="158"/>
                </a:xfrm>
                <a:custGeom>
                  <a:avLst/>
                  <a:gdLst>
                    <a:gd name="T0" fmla="*/ 44 w 72"/>
                    <a:gd name="T1" fmla="*/ 51 h 158"/>
                    <a:gd name="T2" fmla="*/ 42 w 72"/>
                    <a:gd name="T3" fmla="*/ 53 h 158"/>
                    <a:gd name="T4" fmla="*/ 41 w 72"/>
                    <a:gd name="T5" fmla="*/ 56 h 158"/>
                    <a:gd name="T6" fmla="*/ 41 w 72"/>
                    <a:gd name="T7" fmla="*/ 59 h 158"/>
                    <a:gd name="T8" fmla="*/ 41 w 72"/>
                    <a:gd name="T9" fmla="*/ 61 h 158"/>
                    <a:gd name="T10" fmla="*/ 42 w 72"/>
                    <a:gd name="T11" fmla="*/ 63 h 158"/>
                    <a:gd name="T12" fmla="*/ 43 w 72"/>
                    <a:gd name="T13" fmla="*/ 66 h 158"/>
                    <a:gd name="T14" fmla="*/ 44 w 72"/>
                    <a:gd name="T15" fmla="*/ 68 h 158"/>
                    <a:gd name="T16" fmla="*/ 44 w 72"/>
                    <a:gd name="T17" fmla="*/ 69 h 158"/>
                    <a:gd name="T18" fmla="*/ 44 w 72"/>
                    <a:gd name="T19" fmla="*/ 73 h 158"/>
                    <a:gd name="T20" fmla="*/ 44 w 72"/>
                    <a:gd name="T21" fmla="*/ 75 h 158"/>
                    <a:gd name="T22" fmla="*/ 44 w 72"/>
                    <a:gd name="T23" fmla="*/ 75 h 158"/>
                    <a:gd name="T24" fmla="*/ 40 w 72"/>
                    <a:gd name="T25" fmla="*/ 84 h 158"/>
                    <a:gd name="T26" fmla="*/ 35 w 72"/>
                    <a:gd name="T27" fmla="*/ 93 h 158"/>
                    <a:gd name="T28" fmla="*/ 30 w 72"/>
                    <a:gd name="T29" fmla="*/ 100 h 158"/>
                    <a:gd name="T30" fmla="*/ 23 w 72"/>
                    <a:gd name="T31" fmla="*/ 107 h 158"/>
                    <a:gd name="T32" fmla="*/ 16 w 72"/>
                    <a:gd name="T33" fmla="*/ 114 h 158"/>
                    <a:gd name="T34" fmla="*/ 10 w 72"/>
                    <a:gd name="T35" fmla="*/ 122 h 158"/>
                    <a:gd name="T36" fmla="*/ 5 w 72"/>
                    <a:gd name="T37" fmla="*/ 130 h 158"/>
                    <a:gd name="T38" fmla="*/ 1 w 72"/>
                    <a:gd name="T39" fmla="*/ 138 h 158"/>
                    <a:gd name="T40" fmla="*/ 0 w 72"/>
                    <a:gd name="T41" fmla="*/ 147 h 158"/>
                    <a:gd name="T42" fmla="*/ 0 w 72"/>
                    <a:gd name="T43" fmla="*/ 157 h 158"/>
                    <a:gd name="T44" fmla="*/ 0 w 72"/>
                    <a:gd name="T45" fmla="*/ 157 h 158"/>
                    <a:gd name="T46" fmla="*/ 8 w 72"/>
                    <a:gd name="T47" fmla="*/ 148 h 158"/>
                    <a:gd name="T48" fmla="*/ 19 w 72"/>
                    <a:gd name="T49" fmla="*/ 139 h 158"/>
                    <a:gd name="T50" fmla="*/ 30 w 72"/>
                    <a:gd name="T51" fmla="*/ 131 h 158"/>
                    <a:gd name="T52" fmla="*/ 41 w 72"/>
                    <a:gd name="T53" fmla="*/ 123 h 158"/>
                    <a:gd name="T54" fmla="*/ 52 w 72"/>
                    <a:gd name="T55" fmla="*/ 114 h 158"/>
                    <a:gd name="T56" fmla="*/ 61 w 72"/>
                    <a:gd name="T57" fmla="*/ 105 h 158"/>
                    <a:gd name="T58" fmla="*/ 68 w 72"/>
                    <a:gd name="T59" fmla="*/ 95 h 158"/>
                    <a:gd name="T60" fmla="*/ 71 w 72"/>
                    <a:gd name="T61" fmla="*/ 84 h 158"/>
                    <a:gd name="T62" fmla="*/ 69 w 72"/>
                    <a:gd name="T63" fmla="*/ 70 h 158"/>
                    <a:gd name="T64" fmla="*/ 61 w 72"/>
                    <a:gd name="T65" fmla="*/ 56 h 158"/>
                    <a:gd name="T66" fmla="*/ 61 w 72"/>
                    <a:gd name="T67" fmla="*/ 56 h 158"/>
                    <a:gd name="T68" fmla="*/ 60 w 72"/>
                    <a:gd name="T69" fmla="*/ 52 h 158"/>
                    <a:gd name="T70" fmla="*/ 58 w 72"/>
                    <a:gd name="T71" fmla="*/ 47 h 158"/>
                    <a:gd name="T72" fmla="*/ 56 w 72"/>
                    <a:gd name="T73" fmla="*/ 42 h 158"/>
                    <a:gd name="T74" fmla="*/ 55 w 72"/>
                    <a:gd name="T75" fmla="*/ 35 h 158"/>
                    <a:gd name="T76" fmla="*/ 54 w 72"/>
                    <a:gd name="T77" fmla="*/ 30 h 158"/>
                    <a:gd name="T78" fmla="*/ 53 w 72"/>
                    <a:gd name="T79" fmla="*/ 25 h 158"/>
                    <a:gd name="T80" fmla="*/ 53 w 72"/>
                    <a:gd name="T81" fmla="*/ 18 h 158"/>
                    <a:gd name="T82" fmla="*/ 53 w 72"/>
                    <a:gd name="T83" fmla="*/ 12 h 158"/>
                    <a:gd name="T84" fmla="*/ 54 w 72"/>
                    <a:gd name="T85" fmla="*/ 6 h 158"/>
                    <a:gd name="T86" fmla="*/ 55 w 72"/>
                    <a:gd name="T87" fmla="*/ 0 h 158"/>
                    <a:gd name="T88" fmla="*/ 44 w 72"/>
                    <a:gd name="T89" fmla="*/ 51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2"/>
                    <a:gd name="T136" fmla="*/ 0 h 158"/>
                    <a:gd name="T137" fmla="*/ 72 w 72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2" h="158">
                      <a:moveTo>
                        <a:pt x="44" y="51"/>
                      </a:moveTo>
                      <a:lnTo>
                        <a:pt x="42" y="53"/>
                      </a:lnTo>
                      <a:lnTo>
                        <a:pt x="41" y="56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2" y="63"/>
                      </a:lnTo>
                      <a:lnTo>
                        <a:pt x="43" y="66"/>
                      </a:lnTo>
                      <a:lnTo>
                        <a:pt x="44" y="68"/>
                      </a:lnTo>
                      <a:lnTo>
                        <a:pt x="44" y="69"/>
                      </a:lnTo>
                      <a:lnTo>
                        <a:pt x="44" y="73"/>
                      </a:lnTo>
                      <a:lnTo>
                        <a:pt x="44" y="75"/>
                      </a:lnTo>
                      <a:lnTo>
                        <a:pt x="40" y="84"/>
                      </a:lnTo>
                      <a:lnTo>
                        <a:pt x="35" y="93"/>
                      </a:lnTo>
                      <a:lnTo>
                        <a:pt x="30" y="100"/>
                      </a:lnTo>
                      <a:lnTo>
                        <a:pt x="23" y="107"/>
                      </a:lnTo>
                      <a:lnTo>
                        <a:pt x="16" y="114"/>
                      </a:lnTo>
                      <a:lnTo>
                        <a:pt x="10" y="122"/>
                      </a:lnTo>
                      <a:lnTo>
                        <a:pt x="5" y="130"/>
                      </a:lnTo>
                      <a:lnTo>
                        <a:pt x="1" y="138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8" y="148"/>
                      </a:lnTo>
                      <a:lnTo>
                        <a:pt x="19" y="139"/>
                      </a:lnTo>
                      <a:lnTo>
                        <a:pt x="30" y="131"/>
                      </a:lnTo>
                      <a:lnTo>
                        <a:pt x="41" y="123"/>
                      </a:lnTo>
                      <a:lnTo>
                        <a:pt x="52" y="114"/>
                      </a:lnTo>
                      <a:lnTo>
                        <a:pt x="61" y="105"/>
                      </a:lnTo>
                      <a:lnTo>
                        <a:pt x="68" y="95"/>
                      </a:lnTo>
                      <a:lnTo>
                        <a:pt x="71" y="84"/>
                      </a:lnTo>
                      <a:lnTo>
                        <a:pt x="69" y="70"/>
                      </a:lnTo>
                      <a:lnTo>
                        <a:pt x="61" y="56"/>
                      </a:lnTo>
                      <a:lnTo>
                        <a:pt x="60" y="52"/>
                      </a:lnTo>
                      <a:lnTo>
                        <a:pt x="58" y="47"/>
                      </a:lnTo>
                      <a:lnTo>
                        <a:pt x="56" y="42"/>
                      </a:lnTo>
                      <a:lnTo>
                        <a:pt x="55" y="35"/>
                      </a:lnTo>
                      <a:lnTo>
                        <a:pt x="54" y="30"/>
                      </a:lnTo>
                      <a:lnTo>
                        <a:pt x="53" y="25"/>
                      </a:lnTo>
                      <a:lnTo>
                        <a:pt x="53" y="18"/>
                      </a:lnTo>
                      <a:lnTo>
                        <a:pt x="53" y="12"/>
                      </a:lnTo>
                      <a:lnTo>
                        <a:pt x="54" y="6"/>
                      </a:lnTo>
                      <a:lnTo>
                        <a:pt x="55" y="0"/>
                      </a:lnTo>
                      <a:lnTo>
                        <a:pt x="44" y="5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5" name="Freeform 917"/>
                <p:cNvSpPr>
                  <a:spLocks noChangeAspect="1"/>
                </p:cNvSpPr>
                <p:nvPr/>
              </p:nvSpPr>
              <p:spPr bwMode="auto">
                <a:xfrm>
                  <a:off x="1524" y="1462"/>
                  <a:ext cx="131" cy="124"/>
                </a:xfrm>
                <a:custGeom>
                  <a:avLst/>
                  <a:gdLst>
                    <a:gd name="T0" fmla="*/ 127 w 131"/>
                    <a:gd name="T1" fmla="*/ 111 h 124"/>
                    <a:gd name="T2" fmla="*/ 121 w 131"/>
                    <a:gd name="T3" fmla="*/ 90 h 124"/>
                    <a:gd name="T4" fmla="*/ 110 w 131"/>
                    <a:gd name="T5" fmla="*/ 72 h 124"/>
                    <a:gd name="T6" fmla="*/ 93 w 131"/>
                    <a:gd name="T7" fmla="*/ 60 h 124"/>
                    <a:gd name="T8" fmla="*/ 72 w 131"/>
                    <a:gd name="T9" fmla="*/ 51 h 124"/>
                    <a:gd name="T10" fmla="*/ 61 w 131"/>
                    <a:gd name="T11" fmla="*/ 47 h 124"/>
                    <a:gd name="T12" fmla="*/ 56 w 131"/>
                    <a:gd name="T13" fmla="*/ 46 h 124"/>
                    <a:gd name="T14" fmla="*/ 43 w 131"/>
                    <a:gd name="T15" fmla="*/ 43 h 124"/>
                    <a:gd name="T16" fmla="*/ 26 w 131"/>
                    <a:gd name="T17" fmla="*/ 40 h 124"/>
                    <a:gd name="T18" fmla="*/ 10 w 131"/>
                    <a:gd name="T19" fmla="*/ 33 h 124"/>
                    <a:gd name="T20" fmla="*/ 0 w 131"/>
                    <a:gd name="T21" fmla="*/ 23 h 124"/>
                    <a:gd name="T22" fmla="*/ 5 w 131"/>
                    <a:gd name="T23" fmla="*/ 29 h 124"/>
                    <a:gd name="T24" fmla="*/ 26 w 131"/>
                    <a:gd name="T25" fmla="*/ 35 h 124"/>
                    <a:gd name="T26" fmla="*/ 52 w 131"/>
                    <a:gd name="T27" fmla="*/ 35 h 124"/>
                    <a:gd name="T28" fmla="*/ 80 w 131"/>
                    <a:gd name="T29" fmla="*/ 27 h 124"/>
                    <a:gd name="T30" fmla="*/ 104 w 131"/>
                    <a:gd name="T31" fmla="*/ 11 h 124"/>
                    <a:gd name="T32" fmla="*/ 113 w 131"/>
                    <a:gd name="T33" fmla="*/ 0 h 124"/>
                    <a:gd name="T34" fmla="*/ 112 w 131"/>
                    <a:gd name="T35" fmla="*/ 1 h 124"/>
                    <a:gd name="T36" fmla="*/ 111 w 131"/>
                    <a:gd name="T37" fmla="*/ 6 h 124"/>
                    <a:gd name="T38" fmla="*/ 108 w 131"/>
                    <a:gd name="T39" fmla="*/ 13 h 124"/>
                    <a:gd name="T40" fmla="*/ 104 w 131"/>
                    <a:gd name="T41" fmla="*/ 20 h 124"/>
                    <a:gd name="T42" fmla="*/ 99 w 131"/>
                    <a:gd name="T43" fmla="*/ 26 h 124"/>
                    <a:gd name="T44" fmla="*/ 96 w 131"/>
                    <a:gd name="T45" fmla="*/ 28 h 124"/>
                    <a:gd name="T46" fmla="*/ 93 w 131"/>
                    <a:gd name="T47" fmla="*/ 34 h 124"/>
                    <a:gd name="T48" fmla="*/ 91 w 131"/>
                    <a:gd name="T49" fmla="*/ 40 h 124"/>
                    <a:gd name="T50" fmla="*/ 92 w 131"/>
                    <a:gd name="T51" fmla="*/ 46 h 124"/>
                    <a:gd name="T52" fmla="*/ 95 w 131"/>
                    <a:gd name="T53" fmla="*/ 52 h 124"/>
                    <a:gd name="T54" fmla="*/ 98 w 131"/>
                    <a:gd name="T55" fmla="*/ 55 h 124"/>
                    <a:gd name="T56" fmla="*/ 118 w 131"/>
                    <a:gd name="T57" fmla="*/ 74 h 124"/>
                    <a:gd name="T58" fmla="*/ 128 w 131"/>
                    <a:gd name="T59" fmla="*/ 92 h 124"/>
                    <a:gd name="T60" fmla="*/ 130 w 131"/>
                    <a:gd name="T61" fmla="*/ 108 h 124"/>
                    <a:gd name="T62" fmla="*/ 128 w 131"/>
                    <a:gd name="T63" fmla="*/ 119 h 124"/>
                    <a:gd name="T64" fmla="*/ 127 w 131"/>
                    <a:gd name="T65" fmla="*/ 123 h 1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24"/>
                    <a:gd name="T101" fmla="*/ 131 w 131"/>
                    <a:gd name="T102" fmla="*/ 124 h 1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24">
                      <a:moveTo>
                        <a:pt x="127" y="123"/>
                      </a:moveTo>
                      <a:lnTo>
                        <a:pt x="127" y="111"/>
                      </a:lnTo>
                      <a:lnTo>
                        <a:pt x="125" y="100"/>
                      </a:lnTo>
                      <a:lnTo>
                        <a:pt x="121" y="90"/>
                      </a:lnTo>
                      <a:lnTo>
                        <a:pt x="116" y="80"/>
                      </a:lnTo>
                      <a:lnTo>
                        <a:pt x="110" y="72"/>
                      </a:lnTo>
                      <a:lnTo>
                        <a:pt x="101" y="66"/>
                      </a:lnTo>
                      <a:lnTo>
                        <a:pt x="93" y="60"/>
                      </a:lnTo>
                      <a:lnTo>
                        <a:pt x="82" y="54"/>
                      </a:lnTo>
                      <a:lnTo>
                        <a:pt x="72" y="51"/>
                      </a:lnTo>
                      <a:lnTo>
                        <a:pt x="61" y="47"/>
                      </a:lnTo>
                      <a:lnTo>
                        <a:pt x="59" y="47"/>
                      </a:lnTo>
                      <a:lnTo>
                        <a:pt x="56" y="46"/>
                      </a:lnTo>
                      <a:lnTo>
                        <a:pt x="50" y="46"/>
                      </a:lnTo>
                      <a:lnTo>
                        <a:pt x="43" y="43"/>
                      </a:lnTo>
                      <a:lnTo>
                        <a:pt x="34" y="42"/>
                      </a:lnTo>
                      <a:lnTo>
                        <a:pt x="26" y="40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9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4" y="34"/>
                      </a:lnTo>
                      <a:lnTo>
                        <a:pt x="26" y="35"/>
                      </a:lnTo>
                      <a:lnTo>
                        <a:pt x="38" y="36"/>
                      </a:lnTo>
                      <a:lnTo>
                        <a:pt x="52" y="35"/>
                      </a:lnTo>
                      <a:lnTo>
                        <a:pt x="67" y="32"/>
                      </a:lnTo>
                      <a:lnTo>
                        <a:pt x="80" y="27"/>
                      </a:lnTo>
                      <a:lnTo>
                        <a:pt x="93" y="20"/>
                      </a:lnTo>
                      <a:lnTo>
                        <a:pt x="104" y="11"/>
                      </a:lnTo>
                      <a:lnTo>
                        <a:pt x="113" y="0"/>
                      </a:lnTo>
                      <a:lnTo>
                        <a:pt x="112" y="1"/>
                      </a:lnTo>
                      <a:lnTo>
                        <a:pt x="112" y="3"/>
                      </a:lnTo>
                      <a:lnTo>
                        <a:pt x="111" y="6"/>
                      </a:lnTo>
                      <a:lnTo>
                        <a:pt x="110" y="9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20"/>
                      </a:lnTo>
                      <a:lnTo>
                        <a:pt x="101" y="23"/>
                      </a:lnTo>
                      <a:lnTo>
                        <a:pt x="99" y="26"/>
                      </a:lnTo>
                      <a:lnTo>
                        <a:pt x="96" y="28"/>
                      </a:lnTo>
                      <a:lnTo>
                        <a:pt x="95" y="31"/>
                      </a:lnTo>
                      <a:lnTo>
                        <a:pt x="93" y="34"/>
                      </a:lnTo>
                      <a:lnTo>
                        <a:pt x="92" y="37"/>
                      </a:lnTo>
                      <a:lnTo>
                        <a:pt x="91" y="40"/>
                      </a:lnTo>
                      <a:lnTo>
                        <a:pt x="91" y="43"/>
                      </a:lnTo>
                      <a:lnTo>
                        <a:pt x="92" y="46"/>
                      </a:lnTo>
                      <a:lnTo>
                        <a:pt x="93" y="50"/>
                      </a:lnTo>
                      <a:lnTo>
                        <a:pt x="95" y="52"/>
                      </a:lnTo>
                      <a:lnTo>
                        <a:pt x="98" y="55"/>
                      </a:lnTo>
                      <a:lnTo>
                        <a:pt x="110" y="65"/>
                      </a:lnTo>
                      <a:lnTo>
                        <a:pt x="118" y="74"/>
                      </a:lnTo>
                      <a:lnTo>
                        <a:pt x="124" y="83"/>
                      </a:lnTo>
                      <a:lnTo>
                        <a:pt x="128" y="92"/>
                      </a:lnTo>
                      <a:lnTo>
                        <a:pt x="130" y="100"/>
                      </a:lnTo>
                      <a:lnTo>
                        <a:pt x="130" y="108"/>
                      </a:lnTo>
                      <a:lnTo>
                        <a:pt x="129" y="114"/>
                      </a:lnTo>
                      <a:lnTo>
                        <a:pt x="128" y="119"/>
                      </a:lnTo>
                      <a:lnTo>
                        <a:pt x="127" y="122"/>
                      </a:lnTo>
                      <a:lnTo>
                        <a:pt x="127" y="12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6" name="Freeform 918"/>
                <p:cNvSpPr>
                  <a:spLocks noChangeAspect="1"/>
                </p:cNvSpPr>
                <p:nvPr/>
              </p:nvSpPr>
              <p:spPr bwMode="auto">
                <a:xfrm>
                  <a:off x="1561" y="1493"/>
                  <a:ext cx="65" cy="31"/>
                </a:xfrm>
                <a:custGeom>
                  <a:avLst/>
                  <a:gdLst>
                    <a:gd name="T0" fmla="*/ 0 w 65"/>
                    <a:gd name="T1" fmla="*/ 7 h 31"/>
                    <a:gd name="T2" fmla="*/ 2 w 65"/>
                    <a:gd name="T3" fmla="*/ 8 h 31"/>
                    <a:gd name="T4" fmla="*/ 7 w 65"/>
                    <a:gd name="T5" fmla="*/ 9 h 31"/>
                    <a:gd name="T6" fmla="*/ 11 w 65"/>
                    <a:gd name="T7" fmla="*/ 9 h 31"/>
                    <a:gd name="T8" fmla="*/ 18 w 65"/>
                    <a:gd name="T9" fmla="*/ 10 h 31"/>
                    <a:gd name="T10" fmla="*/ 24 w 65"/>
                    <a:gd name="T11" fmla="*/ 10 h 31"/>
                    <a:gd name="T12" fmla="*/ 30 w 65"/>
                    <a:gd name="T13" fmla="*/ 9 h 31"/>
                    <a:gd name="T14" fmla="*/ 36 w 65"/>
                    <a:gd name="T15" fmla="*/ 8 h 31"/>
                    <a:gd name="T16" fmla="*/ 43 w 65"/>
                    <a:gd name="T17" fmla="*/ 7 h 31"/>
                    <a:gd name="T18" fmla="*/ 48 w 65"/>
                    <a:gd name="T19" fmla="*/ 4 h 31"/>
                    <a:gd name="T20" fmla="*/ 54 w 65"/>
                    <a:gd name="T21" fmla="*/ 0 h 31"/>
                    <a:gd name="T22" fmla="*/ 54 w 65"/>
                    <a:gd name="T23" fmla="*/ 0 h 31"/>
                    <a:gd name="T24" fmla="*/ 54 w 65"/>
                    <a:gd name="T25" fmla="*/ 0 h 31"/>
                    <a:gd name="T26" fmla="*/ 53 w 65"/>
                    <a:gd name="T27" fmla="*/ 1 h 31"/>
                    <a:gd name="T28" fmla="*/ 53 w 65"/>
                    <a:gd name="T29" fmla="*/ 1 h 31"/>
                    <a:gd name="T30" fmla="*/ 52 w 65"/>
                    <a:gd name="T31" fmla="*/ 3 h 31"/>
                    <a:gd name="T32" fmla="*/ 50 w 65"/>
                    <a:gd name="T33" fmla="*/ 4 h 31"/>
                    <a:gd name="T34" fmla="*/ 50 w 65"/>
                    <a:gd name="T35" fmla="*/ 7 h 31"/>
                    <a:gd name="T36" fmla="*/ 50 w 65"/>
                    <a:gd name="T37" fmla="*/ 7 h 31"/>
                    <a:gd name="T38" fmla="*/ 49 w 65"/>
                    <a:gd name="T39" fmla="*/ 9 h 31"/>
                    <a:gd name="T40" fmla="*/ 49 w 65"/>
                    <a:gd name="T41" fmla="*/ 11 h 31"/>
                    <a:gd name="T42" fmla="*/ 49 w 65"/>
                    <a:gd name="T43" fmla="*/ 13 h 31"/>
                    <a:gd name="T44" fmla="*/ 49 w 65"/>
                    <a:gd name="T45" fmla="*/ 13 h 31"/>
                    <a:gd name="T46" fmla="*/ 50 w 65"/>
                    <a:gd name="T47" fmla="*/ 15 h 31"/>
                    <a:gd name="T48" fmla="*/ 50 w 65"/>
                    <a:gd name="T49" fmla="*/ 16 h 31"/>
                    <a:gd name="T50" fmla="*/ 51 w 65"/>
                    <a:gd name="T51" fmla="*/ 18 h 31"/>
                    <a:gd name="T52" fmla="*/ 53 w 65"/>
                    <a:gd name="T53" fmla="*/ 20 h 31"/>
                    <a:gd name="T54" fmla="*/ 54 w 65"/>
                    <a:gd name="T55" fmla="*/ 22 h 31"/>
                    <a:gd name="T56" fmla="*/ 56 w 65"/>
                    <a:gd name="T57" fmla="*/ 23 h 31"/>
                    <a:gd name="T58" fmla="*/ 57 w 65"/>
                    <a:gd name="T59" fmla="*/ 26 h 31"/>
                    <a:gd name="T60" fmla="*/ 59 w 65"/>
                    <a:gd name="T61" fmla="*/ 27 h 31"/>
                    <a:gd name="T62" fmla="*/ 62 w 65"/>
                    <a:gd name="T63" fmla="*/ 29 h 31"/>
                    <a:gd name="T64" fmla="*/ 64 w 65"/>
                    <a:gd name="T65" fmla="*/ 30 h 31"/>
                    <a:gd name="T66" fmla="*/ 64 w 65"/>
                    <a:gd name="T67" fmla="*/ 30 h 31"/>
                    <a:gd name="T68" fmla="*/ 64 w 65"/>
                    <a:gd name="T69" fmla="*/ 30 h 31"/>
                    <a:gd name="T70" fmla="*/ 62 w 65"/>
                    <a:gd name="T71" fmla="*/ 29 h 31"/>
                    <a:gd name="T72" fmla="*/ 61 w 65"/>
                    <a:gd name="T73" fmla="*/ 28 h 31"/>
                    <a:gd name="T74" fmla="*/ 59 w 65"/>
                    <a:gd name="T75" fmla="*/ 26 h 31"/>
                    <a:gd name="T76" fmla="*/ 56 w 65"/>
                    <a:gd name="T77" fmla="*/ 24 h 31"/>
                    <a:gd name="T78" fmla="*/ 53 w 65"/>
                    <a:gd name="T79" fmla="*/ 22 h 31"/>
                    <a:gd name="T80" fmla="*/ 49 w 65"/>
                    <a:gd name="T81" fmla="*/ 21 h 31"/>
                    <a:gd name="T82" fmla="*/ 45 w 65"/>
                    <a:gd name="T83" fmla="*/ 18 h 31"/>
                    <a:gd name="T84" fmla="*/ 42 w 65"/>
                    <a:gd name="T85" fmla="*/ 17 h 31"/>
                    <a:gd name="T86" fmla="*/ 38 w 65"/>
                    <a:gd name="T87" fmla="*/ 15 h 31"/>
                    <a:gd name="T88" fmla="*/ 38 w 65"/>
                    <a:gd name="T89" fmla="*/ 15 h 31"/>
                    <a:gd name="T90" fmla="*/ 35 w 65"/>
                    <a:gd name="T91" fmla="*/ 15 h 31"/>
                    <a:gd name="T92" fmla="*/ 30 w 65"/>
                    <a:gd name="T93" fmla="*/ 13 h 31"/>
                    <a:gd name="T94" fmla="*/ 26 w 65"/>
                    <a:gd name="T95" fmla="*/ 12 h 31"/>
                    <a:gd name="T96" fmla="*/ 20 w 65"/>
                    <a:gd name="T97" fmla="*/ 11 h 31"/>
                    <a:gd name="T98" fmla="*/ 16 w 65"/>
                    <a:gd name="T99" fmla="*/ 10 h 31"/>
                    <a:gd name="T100" fmla="*/ 10 w 65"/>
                    <a:gd name="T101" fmla="*/ 9 h 31"/>
                    <a:gd name="T102" fmla="*/ 6 w 65"/>
                    <a:gd name="T103" fmla="*/ 9 h 31"/>
                    <a:gd name="T104" fmla="*/ 2 w 65"/>
                    <a:gd name="T105" fmla="*/ 8 h 31"/>
                    <a:gd name="T106" fmla="*/ 0 w 65"/>
                    <a:gd name="T107" fmla="*/ 7 h 31"/>
                    <a:gd name="T108" fmla="*/ 0 w 65"/>
                    <a:gd name="T109" fmla="*/ 7 h 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1"/>
                    <a:gd name="T167" fmla="*/ 65 w 65"/>
                    <a:gd name="T168" fmla="*/ 31 h 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1">
                      <a:moveTo>
                        <a:pt x="0" y="7"/>
                      </a:moveTo>
                      <a:lnTo>
                        <a:pt x="2" y="8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6" y="8"/>
                      </a:lnTo>
                      <a:lnTo>
                        <a:pt x="43" y="7"/>
                      </a:lnTo>
                      <a:lnTo>
                        <a:pt x="48" y="4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2" y="3"/>
                      </a:lnTo>
                      <a:lnTo>
                        <a:pt x="50" y="4"/>
                      </a:lnTo>
                      <a:lnTo>
                        <a:pt x="50" y="7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0" y="16"/>
                      </a:lnTo>
                      <a:lnTo>
                        <a:pt x="51" y="18"/>
                      </a:lnTo>
                      <a:lnTo>
                        <a:pt x="53" y="20"/>
                      </a:lnTo>
                      <a:lnTo>
                        <a:pt x="54" y="22"/>
                      </a:lnTo>
                      <a:lnTo>
                        <a:pt x="56" y="23"/>
                      </a:lnTo>
                      <a:lnTo>
                        <a:pt x="57" y="26"/>
                      </a:lnTo>
                      <a:lnTo>
                        <a:pt x="59" y="27"/>
                      </a:lnTo>
                      <a:lnTo>
                        <a:pt x="62" y="29"/>
                      </a:lnTo>
                      <a:lnTo>
                        <a:pt x="64" y="30"/>
                      </a:lnTo>
                      <a:lnTo>
                        <a:pt x="62" y="29"/>
                      </a:lnTo>
                      <a:lnTo>
                        <a:pt x="61" y="28"/>
                      </a:lnTo>
                      <a:lnTo>
                        <a:pt x="59" y="26"/>
                      </a:lnTo>
                      <a:lnTo>
                        <a:pt x="56" y="24"/>
                      </a:lnTo>
                      <a:lnTo>
                        <a:pt x="53" y="22"/>
                      </a:lnTo>
                      <a:lnTo>
                        <a:pt x="49" y="21"/>
                      </a:lnTo>
                      <a:lnTo>
                        <a:pt x="45" y="18"/>
                      </a:lnTo>
                      <a:lnTo>
                        <a:pt x="42" y="17"/>
                      </a:lnTo>
                      <a:lnTo>
                        <a:pt x="38" y="15"/>
                      </a:lnTo>
                      <a:lnTo>
                        <a:pt x="35" y="15"/>
                      </a:lnTo>
                      <a:lnTo>
                        <a:pt x="30" y="13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9"/>
                      </a:lnTo>
                      <a:lnTo>
                        <a:pt x="2" y="8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7" name="Freeform 919"/>
                <p:cNvSpPr>
                  <a:spLocks noChangeAspect="1"/>
                </p:cNvSpPr>
                <p:nvPr/>
              </p:nvSpPr>
              <p:spPr bwMode="auto">
                <a:xfrm>
                  <a:off x="2167" y="1699"/>
                  <a:ext cx="178" cy="116"/>
                </a:xfrm>
                <a:custGeom>
                  <a:avLst/>
                  <a:gdLst>
                    <a:gd name="T0" fmla="*/ 171 w 178"/>
                    <a:gd name="T1" fmla="*/ 103 h 116"/>
                    <a:gd name="T2" fmla="*/ 155 w 178"/>
                    <a:gd name="T3" fmla="*/ 85 h 116"/>
                    <a:gd name="T4" fmla="*/ 133 w 178"/>
                    <a:gd name="T5" fmla="*/ 73 h 116"/>
                    <a:gd name="T6" fmla="*/ 110 w 178"/>
                    <a:gd name="T7" fmla="*/ 69 h 116"/>
                    <a:gd name="T8" fmla="*/ 84 w 178"/>
                    <a:gd name="T9" fmla="*/ 70 h 116"/>
                    <a:gd name="T10" fmla="*/ 73 w 178"/>
                    <a:gd name="T11" fmla="*/ 73 h 116"/>
                    <a:gd name="T12" fmla="*/ 66 w 178"/>
                    <a:gd name="T13" fmla="*/ 75 h 116"/>
                    <a:gd name="T14" fmla="*/ 53 w 178"/>
                    <a:gd name="T15" fmla="*/ 79 h 116"/>
                    <a:gd name="T16" fmla="*/ 34 w 178"/>
                    <a:gd name="T17" fmla="*/ 84 h 116"/>
                    <a:gd name="T18" fmla="*/ 15 w 178"/>
                    <a:gd name="T19" fmla="*/ 86 h 116"/>
                    <a:gd name="T20" fmla="*/ 0 w 178"/>
                    <a:gd name="T21" fmla="*/ 82 h 116"/>
                    <a:gd name="T22" fmla="*/ 9 w 178"/>
                    <a:gd name="T23" fmla="*/ 85 h 116"/>
                    <a:gd name="T24" fmla="*/ 31 w 178"/>
                    <a:gd name="T25" fmla="*/ 80 h 116"/>
                    <a:gd name="T26" fmla="*/ 57 w 178"/>
                    <a:gd name="T27" fmla="*/ 66 h 116"/>
                    <a:gd name="T28" fmla="*/ 80 w 178"/>
                    <a:gd name="T29" fmla="*/ 44 h 116"/>
                    <a:gd name="T30" fmla="*/ 95 w 178"/>
                    <a:gd name="T31" fmla="*/ 15 h 116"/>
                    <a:gd name="T32" fmla="*/ 98 w 178"/>
                    <a:gd name="T33" fmla="*/ 0 h 116"/>
                    <a:gd name="T34" fmla="*/ 99 w 178"/>
                    <a:gd name="T35" fmla="*/ 1 h 116"/>
                    <a:gd name="T36" fmla="*/ 99 w 178"/>
                    <a:gd name="T37" fmla="*/ 8 h 116"/>
                    <a:gd name="T38" fmla="*/ 100 w 178"/>
                    <a:gd name="T39" fmla="*/ 15 h 116"/>
                    <a:gd name="T40" fmla="*/ 99 w 178"/>
                    <a:gd name="T41" fmla="*/ 24 h 116"/>
                    <a:gd name="T42" fmla="*/ 98 w 178"/>
                    <a:gd name="T43" fmla="*/ 31 h 116"/>
                    <a:gd name="T44" fmla="*/ 96 w 178"/>
                    <a:gd name="T45" fmla="*/ 35 h 116"/>
                    <a:gd name="T46" fmla="*/ 96 w 178"/>
                    <a:gd name="T47" fmla="*/ 43 h 116"/>
                    <a:gd name="T48" fmla="*/ 98 w 178"/>
                    <a:gd name="T49" fmla="*/ 50 h 116"/>
                    <a:gd name="T50" fmla="*/ 102 w 178"/>
                    <a:gd name="T51" fmla="*/ 56 h 116"/>
                    <a:gd name="T52" fmla="*/ 108 w 178"/>
                    <a:gd name="T53" fmla="*/ 60 h 116"/>
                    <a:gd name="T54" fmla="*/ 113 w 178"/>
                    <a:gd name="T55" fmla="*/ 61 h 116"/>
                    <a:gd name="T56" fmla="*/ 142 w 178"/>
                    <a:gd name="T57" fmla="*/ 69 h 116"/>
                    <a:gd name="T58" fmla="*/ 162 w 178"/>
                    <a:gd name="T59" fmla="*/ 82 h 116"/>
                    <a:gd name="T60" fmla="*/ 172 w 178"/>
                    <a:gd name="T61" fmla="*/ 97 h 116"/>
                    <a:gd name="T62" fmla="*/ 177 w 178"/>
                    <a:gd name="T63" fmla="*/ 110 h 116"/>
                    <a:gd name="T64" fmla="*/ 177 w 178"/>
                    <a:gd name="T65" fmla="*/ 115 h 1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"/>
                    <a:gd name="T100" fmla="*/ 0 h 116"/>
                    <a:gd name="T101" fmla="*/ 178 w 178"/>
                    <a:gd name="T102" fmla="*/ 116 h 1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" h="116">
                      <a:moveTo>
                        <a:pt x="177" y="115"/>
                      </a:moveTo>
                      <a:lnTo>
                        <a:pt x="171" y="103"/>
                      </a:lnTo>
                      <a:lnTo>
                        <a:pt x="164" y="93"/>
                      </a:lnTo>
                      <a:lnTo>
                        <a:pt x="155" y="85"/>
                      </a:lnTo>
                      <a:lnTo>
                        <a:pt x="145" y="79"/>
                      </a:lnTo>
                      <a:lnTo>
                        <a:pt x="133" y="73"/>
                      </a:lnTo>
                      <a:lnTo>
                        <a:pt x="122" y="70"/>
                      </a:lnTo>
                      <a:lnTo>
                        <a:pt x="110" y="69"/>
                      </a:lnTo>
                      <a:lnTo>
                        <a:pt x="97" y="69"/>
                      </a:lnTo>
                      <a:lnTo>
                        <a:pt x="84" y="70"/>
                      </a:lnTo>
                      <a:lnTo>
                        <a:pt x="73" y="73"/>
                      </a:lnTo>
                      <a:lnTo>
                        <a:pt x="71" y="73"/>
                      </a:lnTo>
                      <a:lnTo>
                        <a:pt x="66" y="75"/>
                      </a:lnTo>
                      <a:lnTo>
                        <a:pt x="60" y="77"/>
                      </a:lnTo>
                      <a:lnTo>
                        <a:pt x="53" y="79"/>
                      </a:lnTo>
                      <a:lnTo>
                        <a:pt x="44" y="81"/>
                      </a:lnTo>
                      <a:lnTo>
                        <a:pt x="34" y="84"/>
                      </a:lnTo>
                      <a:lnTo>
                        <a:pt x="25" y="85"/>
                      </a:lnTo>
                      <a:lnTo>
                        <a:pt x="15" y="86"/>
                      </a:lnTo>
                      <a:lnTo>
                        <a:pt x="7" y="85"/>
                      </a:lnTo>
                      <a:lnTo>
                        <a:pt x="0" y="82"/>
                      </a:lnTo>
                      <a:lnTo>
                        <a:pt x="9" y="85"/>
                      </a:lnTo>
                      <a:lnTo>
                        <a:pt x="19" y="85"/>
                      </a:lnTo>
                      <a:lnTo>
                        <a:pt x="31" y="80"/>
                      </a:lnTo>
                      <a:lnTo>
                        <a:pt x="45" y="74"/>
                      </a:lnTo>
                      <a:lnTo>
                        <a:pt x="57" y="66"/>
                      </a:lnTo>
                      <a:lnTo>
                        <a:pt x="70" y="56"/>
                      </a:lnTo>
                      <a:lnTo>
                        <a:pt x="80" y="44"/>
                      </a:lnTo>
                      <a:lnTo>
                        <a:pt x="89" y="30"/>
                      </a:lnTo>
                      <a:lnTo>
                        <a:pt x="95" y="15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99" y="4"/>
                      </a:lnTo>
                      <a:lnTo>
                        <a:pt x="99" y="8"/>
                      </a:lnTo>
                      <a:lnTo>
                        <a:pt x="99" y="10"/>
                      </a:lnTo>
                      <a:lnTo>
                        <a:pt x="100" y="15"/>
                      </a:lnTo>
                      <a:lnTo>
                        <a:pt x="100" y="19"/>
                      </a:lnTo>
                      <a:lnTo>
                        <a:pt x="99" y="24"/>
                      </a:lnTo>
                      <a:lnTo>
                        <a:pt x="99" y="27"/>
                      </a:lnTo>
                      <a:lnTo>
                        <a:pt x="98" y="31"/>
                      </a:lnTo>
                      <a:lnTo>
                        <a:pt x="96" y="35"/>
                      </a:lnTo>
                      <a:lnTo>
                        <a:pt x="96" y="39"/>
                      </a:lnTo>
                      <a:lnTo>
                        <a:pt x="96" y="43"/>
                      </a:lnTo>
                      <a:lnTo>
                        <a:pt x="96" y="46"/>
                      </a:lnTo>
                      <a:lnTo>
                        <a:pt x="98" y="50"/>
                      </a:lnTo>
                      <a:lnTo>
                        <a:pt x="99" y="53"/>
                      </a:lnTo>
                      <a:lnTo>
                        <a:pt x="102" y="56"/>
                      </a:lnTo>
                      <a:lnTo>
                        <a:pt x="105" y="59"/>
                      </a:lnTo>
                      <a:lnTo>
                        <a:pt x="108" y="60"/>
                      </a:lnTo>
                      <a:lnTo>
                        <a:pt x="113" y="61"/>
                      </a:lnTo>
                      <a:lnTo>
                        <a:pt x="130" y="64"/>
                      </a:lnTo>
                      <a:lnTo>
                        <a:pt x="142" y="69"/>
                      </a:lnTo>
                      <a:lnTo>
                        <a:pt x="154" y="76"/>
                      </a:lnTo>
                      <a:lnTo>
                        <a:pt x="162" y="82"/>
                      </a:lnTo>
                      <a:lnTo>
                        <a:pt x="167" y="90"/>
                      </a:lnTo>
                      <a:lnTo>
                        <a:pt x="172" y="97"/>
                      </a:lnTo>
                      <a:lnTo>
                        <a:pt x="175" y="105"/>
                      </a:lnTo>
                      <a:lnTo>
                        <a:pt x="177" y="110"/>
                      </a:lnTo>
                      <a:lnTo>
                        <a:pt x="177" y="113"/>
                      </a:lnTo>
                      <a:lnTo>
                        <a:pt x="177" y="115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8" name="Freeform 920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0 w 74"/>
                    <a:gd name="T1" fmla="*/ 36 h 37"/>
                    <a:gd name="T2" fmla="*/ 2 w 74"/>
                    <a:gd name="T3" fmla="*/ 34 h 37"/>
                    <a:gd name="T4" fmla="*/ 7 w 74"/>
                    <a:gd name="T5" fmla="*/ 33 h 37"/>
                    <a:gd name="T6" fmla="*/ 12 w 74"/>
                    <a:gd name="T7" fmla="*/ 31 h 37"/>
                    <a:gd name="T8" fmla="*/ 17 w 74"/>
                    <a:gd name="T9" fmla="*/ 28 h 37"/>
                    <a:gd name="T10" fmla="*/ 24 w 74"/>
                    <a:gd name="T11" fmla="*/ 25 h 37"/>
                    <a:gd name="T12" fmla="*/ 30 w 74"/>
                    <a:gd name="T13" fmla="*/ 21 h 37"/>
                    <a:gd name="T14" fmla="*/ 35 w 74"/>
                    <a:gd name="T15" fmla="*/ 17 h 37"/>
                    <a:gd name="T16" fmla="*/ 40 w 74"/>
                    <a:gd name="T17" fmla="*/ 11 h 37"/>
                    <a:gd name="T18" fmla="*/ 44 w 74"/>
                    <a:gd name="T19" fmla="*/ 5 h 37"/>
                    <a:gd name="T20" fmla="*/ 47 w 74"/>
                    <a:gd name="T21" fmla="*/ 0 h 37"/>
                    <a:gd name="T22" fmla="*/ 47 w 74"/>
                    <a:gd name="T23" fmla="*/ 0 h 37"/>
                    <a:gd name="T24" fmla="*/ 47 w 74"/>
                    <a:gd name="T25" fmla="*/ 0 h 37"/>
                    <a:gd name="T26" fmla="*/ 46 w 74"/>
                    <a:gd name="T27" fmla="*/ 0 h 37"/>
                    <a:gd name="T28" fmla="*/ 46 w 74"/>
                    <a:gd name="T29" fmla="*/ 1 h 37"/>
                    <a:gd name="T30" fmla="*/ 46 w 74"/>
                    <a:gd name="T31" fmla="*/ 2 h 37"/>
                    <a:gd name="T32" fmla="*/ 47 w 74"/>
                    <a:gd name="T33" fmla="*/ 5 h 37"/>
                    <a:gd name="T34" fmla="*/ 47 w 74"/>
                    <a:gd name="T35" fmla="*/ 7 h 37"/>
                    <a:gd name="T36" fmla="*/ 47 w 74"/>
                    <a:gd name="T37" fmla="*/ 9 h 37"/>
                    <a:gd name="T38" fmla="*/ 48 w 74"/>
                    <a:gd name="T39" fmla="*/ 11 h 37"/>
                    <a:gd name="T40" fmla="*/ 48 w 74"/>
                    <a:gd name="T41" fmla="*/ 12 h 37"/>
                    <a:gd name="T42" fmla="*/ 49 w 74"/>
                    <a:gd name="T43" fmla="*/ 14 h 37"/>
                    <a:gd name="T44" fmla="*/ 49 w 74"/>
                    <a:gd name="T45" fmla="*/ 14 h 37"/>
                    <a:gd name="T46" fmla="*/ 51 w 74"/>
                    <a:gd name="T47" fmla="*/ 15 h 37"/>
                    <a:gd name="T48" fmla="*/ 52 w 74"/>
                    <a:gd name="T49" fmla="*/ 17 h 37"/>
                    <a:gd name="T50" fmla="*/ 54 w 74"/>
                    <a:gd name="T51" fmla="*/ 18 h 37"/>
                    <a:gd name="T52" fmla="*/ 57 w 74"/>
                    <a:gd name="T53" fmla="*/ 19 h 37"/>
                    <a:gd name="T54" fmla="*/ 59 w 74"/>
                    <a:gd name="T55" fmla="*/ 20 h 37"/>
                    <a:gd name="T56" fmla="*/ 62 w 74"/>
                    <a:gd name="T57" fmla="*/ 21 h 37"/>
                    <a:gd name="T58" fmla="*/ 64 w 74"/>
                    <a:gd name="T59" fmla="*/ 22 h 37"/>
                    <a:gd name="T60" fmla="*/ 67 w 74"/>
                    <a:gd name="T61" fmla="*/ 23 h 37"/>
                    <a:gd name="T62" fmla="*/ 70 w 74"/>
                    <a:gd name="T63" fmla="*/ 23 h 37"/>
                    <a:gd name="T64" fmla="*/ 73 w 74"/>
                    <a:gd name="T65" fmla="*/ 23 h 37"/>
                    <a:gd name="T66" fmla="*/ 73 w 74"/>
                    <a:gd name="T67" fmla="*/ 23 h 37"/>
                    <a:gd name="T68" fmla="*/ 72 w 74"/>
                    <a:gd name="T69" fmla="*/ 23 h 37"/>
                    <a:gd name="T70" fmla="*/ 71 w 74"/>
                    <a:gd name="T71" fmla="*/ 23 h 37"/>
                    <a:gd name="T72" fmla="*/ 68 w 74"/>
                    <a:gd name="T73" fmla="*/ 22 h 37"/>
                    <a:gd name="T74" fmla="*/ 65 w 74"/>
                    <a:gd name="T75" fmla="*/ 22 h 37"/>
                    <a:gd name="T76" fmla="*/ 62 w 74"/>
                    <a:gd name="T77" fmla="*/ 22 h 37"/>
                    <a:gd name="T78" fmla="*/ 57 w 74"/>
                    <a:gd name="T79" fmla="*/ 22 h 37"/>
                    <a:gd name="T80" fmla="*/ 54 w 74"/>
                    <a:gd name="T81" fmla="*/ 21 h 37"/>
                    <a:gd name="T82" fmla="*/ 49 w 74"/>
                    <a:gd name="T83" fmla="*/ 21 h 37"/>
                    <a:gd name="T84" fmla="*/ 45 w 74"/>
                    <a:gd name="T85" fmla="*/ 22 h 37"/>
                    <a:gd name="T86" fmla="*/ 40 w 74"/>
                    <a:gd name="T87" fmla="*/ 22 h 37"/>
                    <a:gd name="T88" fmla="*/ 40 w 74"/>
                    <a:gd name="T89" fmla="*/ 22 h 37"/>
                    <a:gd name="T90" fmla="*/ 37 w 74"/>
                    <a:gd name="T91" fmla="*/ 23 h 37"/>
                    <a:gd name="T92" fmla="*/ 32 w 74"/>
                    <a:gd name="T93" fmla="*/ 24 h 37"/>
                    <a:gd name="T94" fmla="*/ 26 w 74"/>
                    <a:gd name="T95" fmla="*/ 26 h 37"/>
                    <a:gd name="T96" fmla="*/ 21 w 74"/>
                    <a:gd name="T97" fmla="*/ 27 h 37"/>
                    <a:gd name="T98" fmla="*/ 16 w 74"/>
                    <a:gd name="T99" fmla="*/ 29 h 37"/>
                    <a:gd name="T100" fmla="*/ 11 w 74"/>
                    <a:gd name="T101" fmla="*/ 31 h 37"/>
                    <a:gd name="T102" fmla="*/ 6 w 74"/>
                    <a:gd name="T103" fmla="*/ 33 h 37"/>
                    <a:gd name="T104" fmla="*/ 3 w 74"/>
                    <a:gd name="T105" fmla="*/ 34 h 37"/>
                    <a:gd name="T106" fmla="*/ 0 w 74"/>
                    <a:gd name="T107" fmla="*/ 35 h 37"/>
                    <a:gd name="T108" fmla="*/ 0 w 74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4"/>
                    <a:gd name="T166" fmla="*/ 0 h 37"/>
                    <a:gd name="T167" fmla="*/ 74 w 74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4" h="37">
                      <a:moveTo>
                        <a:pt x="0" y="36"/>
                      </a:moveTo>
                      <a:lnTo>
                        <a:pt x="2" y="34"/>
                      </a:lnTo>
                      <a:lnTo>
                        <a:pt x="7" y="33"/>
                      </a:lnTo>
                      <a:lnTo>
                        <a:pt x="12" y="31"/>
                      </a:lnTo>
                      <a:lnTo>
                        <a:pt x="17" y="28"/>
                      </a:lnTo>
                      <a:lnTo>
                        <a:pt x="24" y="25"/>
                      </a:lnTo>
                      <a:lnTo>
                        <a:pt x="30" y="21"/>
                      </a:lnTo>
                      <a:lnTo>
                        <a:pt x="35" y="17"/>
                      </a:lnTo>
                      <a:lnTo>
                        <a:pt x="40" y="11"/>
                      </a:lnTo>
                      <a:lnTo>
                        <a:pt x="44" y="5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9" name="Freeform 921"/>
                <p:cNvSpPr>
                  <a:spLocks noChangeAspect="1"/>
                </p:cNvSpPr>
                <p:nvPr/>
              </p:nvSpPr>
              <p:spPr bwMode="auto">
                <a:xfrm>
                  <a:off x="1391" y="1436"/>
                  <a:ext cx="420" cy="112"/>
                </a:xfrm>
                <a:custGeom>
                  <a:avLst/>
                  <a:gdLst>
                    <a:gd name="T0" fmla="*/ 417 w 420"/>
                    <a:gd name="T1" fmla="*/ 34 h 112"/>
                    <a:gd name="T2" fmla="*/ 413 w 420"/>
                    <a:gd name="T3" fmla="*/ 33 h 112"/>
                    <a:gd name="T4" fmla="*/ 408 w 420"/>
                    <a:gd name="T5" fmla="*/ 31 h 112"/>
                    <a:gd name="T6" fmla="*/ 401 w 420"/>
                    <a:gd name="T7" fmla="*/ 29 h 112"/>
                    <a:gd name="T8" fmla="*/ 399 w 420"/>
                    <a:gd name="T9" fmla="*/ 28 h 112"/>
                    <a:gd name="T10" fmla="*/ 399 w 420"/>
                    <a:gd name="T11" fmla="*/ 28 h 112"/>
                    <a:gd name="T12" fmla="*/ 390 w 420"/>
                    <a:gd name="T13" fmla="*/ 25 h 112"/>
                    <a:gd name="T14" fmla="*/ 367 w 420"/>
                    <a:gd name="T15" fmla="*/ 20 h 112"/>
                    <a:gd name="T16" fmla="*/ 334 w 420"/>
                    <a:gd name="T17" fmla="*/ 14 h 112"/>
                    <a:gd name="T18" fmla="*/ 296 w 420"/>
                    <a:gd name="T19" fmla="*/ 6 h 112"/>
                    <a:gd name="T20" fmla="*/ 257 w 420"/>
                    <a:gd name="T21" fmla="*/ 0 h 112"/>
                    <a:gd name="T22" fmla="*/ 238 w 420"/>
                    <a:gd name="T23" fmla="*/ 0 h 112"/>
                    <a:gd name="T24" fmla="*/ 200 w 420"/>
                    <a:gd name="T25" fmla="*/ 0 h 112"/>
                    <a:gd name="T26" fmla="*/ 165 w 420"/>
                    <a:gd name="T27" fmla="*/ 1 h 112"/>
                    <a:gd name="T28" fmla="*/ 135 w 420"/>
                    <a:gd name="T29" fmla="*/ 3 h 112"/>
                    <a:gd name="T30" fmla="*/ 111 w 420"/>
                    <a:gd name="T31" fmla="*/ 4 h 112"/>
                    <a:gd name="T32" fmla="*/ 102 w 420"/>
                    <a:gd name="T33" fmla="*/ 3 h 112"/>
                    <a:gd name="T34" fmla="*/ 79 w 420"/>
                    <a:gd name="T35" fmla="*/ 3 h 112"/>
                    <a:gd name="T36" fmla="*/ 51 w 420"/>
                    <a:gd name="T37" fmla="*/ 9 h 112"/>
                    <a:gd name="T38" fmla="*/ 26 w 420"/>
                    <a:gd name="T39" fmla="*/ 18 h 112"/>
                    <a:gd name="T40" fmla="*/ 7 w 420"/>
                    <a:gd name="T41" fmla="*/ 26 h 112"/>
                    <a:gd name="T42" fmla="*/ 0 w 420"/>
                    <a:gd name="T43" fmla="*/ 30 h 112"/>
                    <a:gd name="T44" fmla="*/ 15 w 420"/>
                    <a:gd name="T45" fmla="*/ 32 h 112"/>
                    <a:gd name="T46" fmla="*/ 43 w 420"/>
                    <a:gd name="T47" fmla="*/ 42 h 112"/>
                    <a:gd name="T48" fmla="*/ 66 w 420"/>
                    <a:gd name="T49" fmla="*/ 60 h 112"/>
                    <a:gd name="T50" fmla="*/ 89 w 420"/>
                    <a:gd name="T51" fmla="*/ 81 h 112"/>
                    <a:gd name="T52" fmla="*/ 110 w 420"/>
                    <a:gd name="T53" fmla="*/ 99 h 112"/>
                    <a:gd name="T54" fmla="*/ 122 w 420"/>
                    <a:gd name="T55" fmla="*/ 106 h 112"/>
                    <a:gd name="T56" fmla="*/ 124 w 420"/>
                    <a:gd name="T57" fmla="*/ 108 h 112"/>
                    <a:gd name="T58" fmla="*/ 125 w 420"/>
                    <a:gd name="T59" fmla="*/ 108 h 112"/>
                    <a:gd name="T60" fmla="*/ 127 w 420"/>
                    <a:gd name="T61" fmla="*/ 109 h 112"/>
                    <a:gd name="T62" fmla="*/ 129 w 420"/>
                    <a:gd name="T63" fmla="*/ 111 h 112"/>
                    <a:gd name="T64" fmla="*/ 131 w 420"/>
                    <a:gd name="T65" fmla="*/ 111 h 112"/>
                    <a:gd name="T66" fmla="*/ 129 w 420"/>
                    <a:gd name="T67" fmla="*/ 105 h 112"/>
                    <a:gd name="T68" fmla="*/ 114 w 420"/>
                    <a:gd name="T69" fmla="*/ 91 h 112"/>
                    <a:gd name="T70" fmla="*/ 97 w 420"/>
                    <a:gd name="T71" fmla="*/ 73 h 112"/>
                    <a:gd name="T72" fmla="*/ 83 w 420"/>
                    <a:gd name="T73" fmla="*/ 56 h 112"/>
                    <a:gd name="T74" fmla="*/ 79 w 420"/>
                    <a:gd name="T75" fmla="*/ 41 h 112"/>
                    <a:gd name="T76" fmla="*/ 86 w 420"/>
                    <a:gd name="T77" fmla="*/ 31 h 112"/>
                    <a:gd name="T78" fmla="*/ 94 w 420"/>
                    <a:gd name="T79" fmla="*/ 27 h 112"/>
                    <a:gd name="T80" fmla="*/ 106 w 420"/>
                    <a:gd name="T81" fmla="*/ 23 h 112"/>
                    <a:gd name="T82" fmla="*/ 114 w 420"/>
                    <a:gd name="T83" fmla="*/ 20 h 112"/>
                    <a:gd name="T84" fmla="*/ 123 w 420"/>
                    <a:gd name="T85" fmla="*/ 19 h 112"/>
                    <a:gd name="T86" fmla="*/ 135 w 420"/>
                    <a:gd name="T87" fmla="*/ 17 h 112"/>
                    <a:gd name="T88" fmla="*/ 145 w 420"/>
                    <a:gd name="T89" fmla="*/ 16 h 112"/>
                    <a:gd name="T90" fmla="*/ 164 w 420"/>
                    <a:gd name="T91" fmla="*/ 14 h 112"/>
                    <a:gd name="T92" fmla="*/ 181 w 420"/>
                    <a:gd name="T93" fmla="*/ 15 h 112"/>
                    <a:gd name="T94" fmla="*/ 199 w 420"/>
                    <a:gd name="T95" fmla="*/ 17 h 112"/>
                    <a:gd name="T96" fmla="*/ 219 w 420"/>
                    <a:gd name="T97" fmla="*/ 18 h 112"/>
                    <a:gd name="T98" fmla="*/ 243 w 420"/>
                    <a:gd name="T99" fmla="*/ 18 h 112"/>
                    <a:gd name="T100" fmla="*/ 259 w 420"/>
                    <a:gd name="T101" fmla="*/ 16 h 112"/>
                    <a:gd name="T102" fmla="*/ 303 w 420"/>
                    <a:gd name="T103" fmla="*/ 18 h 112"/>
                    <a:gd name="T104" fmla="*/ 349 w 420"/>
                    <a:gd name="T105" fmla="*/ 25 h 112"/>
                    <a:gd name="T106" fmla="*/ 386 w 420"/>
                    <a:gd name="T107" fmla="*/ 33 h 112"/>
                    <a:gd name="T108" fmla="*/ 401 w 420"/>
                    <a:gd name="T109" fmla="*/ 34 h 112"/>
                    <a:gd name="T110" fmla="*/ 419 w 420"/>
                    <a:gd name="T111" fmla="*/ 34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0"/>
                    <a:gd name="T169" fmla="*/ 0 h 112"/>
                    <a:gd name="T170" fmla="*/ 420 w 420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0" h="112">
                      <a:moveTo>
                        <a:pt x="419" y="34"/>
                      </a:moveTo>
                      <a:lnTo>
                        <a:pt x="417" y="34"/>
                      </a:lnTo>
                      <a:lnTo>
                        <a:pt x="416" y="34"/>
                      </a:lnTo>
                      <a:lnTo>
                        <a:pt x="413" y="33"/>
                      </a:lnTo>
                      <a:lnTo>
                        <a:pt x="410" y="32"/>
                      </a:lnTo>
                      <a:lnTo>
                        <a:pt x="408" y="31"/>
                      </a:lnTo>
                      <a:lnTo>
                        <a:pt x="404" y="30"/>
                      </a:lnTo>
                      <a:lnTo>
                        <a:pt x="401" y="29"/>
                      </a:lnTo>
                      <a:lnTo>
                        <a:pt x="400" y="28"/>
                      </a:lnTo>
                      <a:lnTo>
                        <a:pt x="399" y="28"/>
                      </a:lnTo>
                      <a:lnTo>
                        <a:pt x="396" y="28"/>
                      </a:lnTo>
                      <a:lnTo>
                        <a:pt x="390" y="25"/>
                      </a:lnTo>
                      <a:lnTo>
                        <a:pt x="379" y="24"/>
                      </a:lnTo>
                      <a:lnTo>
                        <a:pt x="367" y="20"/>
                      </a:lnTo>
                      <a:lnTo>
                        <a:pt x="351" y="17"/>
                      </a:lnTo>
                      <a:lnTo>
                        <a:pt x="334" y="14"/>
                      </a:lnTo>
                      <a:lnTo>
                        <a:pt x="316" y="9"/>
                      </a:lnTo>
                      <a:lnTo>
                        <a:pt x="296" y="6"/>
                      </a:lnTo>
                      <a:lnTo>
                        <a:pt x="276" y="3"/>
                      </a:lnTo>
                      <a:lnTo>
                        <a:pt x="257" y="0"/>
                      </a:lnTo>
                      <a:lnTo>
                        <a:pt x="238" y="0"/>
                      </a:lnTo>
                      <a:lnTo>
                        <a:pt x="219" y="0"/>
                      </a:lnTo>
                      <a:lnTo>
                        <a:pt x="200" y="0"/>
                      </a:lnTo>
                      <a:lnTo>
                        <a:pt x="182" y="0"/>
                      </a:lnTo>
                      <a:lnTo>
                        <a:pt x="165" y="1"/>
                      </a:lnTo>
                      <a:lnTo>
                        <a:pt x="150" y="3"/>
                      </a:lnTo>
                      <a:lnTo>
                        <a:pt x="135" y="3"/>
                      </a:lnTo>
                      <a:lnTo>
                        <a:pt x="123" y="4"/>
                      </a:lnTo>
                      <a:lnTo>
                        <a:pt x="111" y="4"/>
                      </a:lnTo>
                      <a:lnTo>
                        <a:pt x="102" y="3"/>
                      </a:lnTo>
                      <a:lnTo>
                        <a:pt x="91" y="2"/>
                      </a:lnTo>
                      <a:lnTo>
                        <a:pt x="79" y="3"/>
                      </a:lnTo>
                      <a:lnTo>
                        <a:pt x="65" y="6"/>
                      </a:lnTo>
                      <a:lnTo>
                        <a:pt x="51" y="9"/>
                      </a:lnTo>
                      <a:lnTo>
                        <a:pt x="38" y="14"/>
                      </a:lnTo>
                      <a:lnTo>
                        <a:pt x="26" y="18"/>
                      </a:lnTo>
                      <a:lnTo>
                        <a:pt x="15" y="23"/>
                      </a:lnTo>
                      <a:lnTo>
                        <a:pt x="7" y="26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15" y="32"/>
                      </a:lnTo>
                      <a:lnTo>
                        <a:pt x="29" y="36"/>
                      </a:lnTo>
                      <a:lnTo>
                        <a:pt x="43" y="42"/>
                      </a:lnTo>
                      <a:lnTo>
                        <a:pt x="54" y="51"/>
                      </a:lnTo>
                      <a:lnTo>
                        <a:pt x="66" y="60"/>
                      </a:lnTo>
                      <a:lnTo>
                        <a:pt x="77" y="71"/>
                      </a:lnTo>
                      <a:lnTo>
                        <a:pt x="89" y="81"/>
                      </a:lnTo>
                      <a:lnTo>
                        <a:pt x="99" y="91"/>
                      </a:lnTo>
                      <a:lnTo>
                        <a:pt x="110" y="99"/>
                      </a:lnTo>
                      <a:lnTo>
                        <a:pt x="122" y="106"/>
                      </a:lnTo>
                      <a:lnTo>
                        <a:pt x="123" y="107"/>
                      </a:lnTo>
                      <a:lnTo>
                        <a:pt x="124" y="108"/>
                      </a:lnTo>
                      <a:lnTo>
                        <a:pt x="125" y="108"/>
                      </a:lnTo>
                      <a:lnTo>
                        <a:pt x="126" y="109"/>
                      </a:lnTo>
                      <a:lnTo>
                        <a:pt x="127" y="109"/>
                      </a:lnTo>
                      <a:lnTo>
                        <a:pt x="128" y="110"/>
                      </a:lnTo>
                      <a:lnTo>
                        <a:pt x="129" y="111"/>
                      </a:lnTo>
                      <a:lnTo>
                        <a:pt x="130" y="111"/>
                      </a:lnTo>
                      <a:lnTo>
                        <a:pt x="131" y="111"/>
                      </a:lnTo>
                      <a:lnTo>
                        <a:pt x="129" y="105"/>
                      </a:lnTo>
                      <a:lnTo>
                        <a:pt x="123" y="98"/>
                      </a:lnTo>
                      <a:lnTo>
                        <a:pt x="114" y="91"/>
                      </a:lnTo>
                      <a:lnTo>
                        <a:pt x="106" y="82"/>
                      </a:lnTo>
                      <a:lnTo>
                        <a:pt x="97" y="73"/>
                      </a:lnTo>
                      <a:lnTo>
                        <a:pt x="89" y="64"/>
                      </a:lnTo>
                      <a:lnTo>
                        <a:pt x="83" y="56"/>
                      </a:lnTo>
                      <a:lnTo>
                        <a:pt x="80" y="48"/>
                      </a:lnTo>
                      <a:lnTo>
                        <a:pt x="79" y="41"/>
                      </a:lnTo>
                      <a:lnTo>
                        <a:pt x="80" y="34"/>
                      </a:lnTo>
                      <a:lnTo>
                        <a:pt x="86" y="31"/>
                      </a:lnTo>
                      <a:lnTo>
                        <a:pt x="94" y="27"/>
                      </a:lnTo>
                      <a:lnTo>
                        <a:pt x="101" y="25"/>
                      </a:lnTo>
                      <a:lnTo>
                        <a:pt x="106" y="23"/>
                      </a:lnTo>
                      <a:lnTo>
                        <a:pt x="110" y="22"/>
                      </a:lnTo>
                      <a:lnTo>
                        <a:pt x="114" y="20"/>
                      </a:lnTo>
                      <a:lnTo>
                        <a:pt x="117" y="20"/>
                      </a:lnTo>
                      <a:lnTo>
                        <a:pt x="123" y="19"/>
                      </a:lnTo>
                      <a:lnTo>
                        <a:pt x="128" y="18"/>
                      </a:lnTo>
                      <a:lnTo>
                        <a:pt x="135" y="17"/>
                      </a:lnTo>
                      <a:lnTo>
                        <a:pt x="145" y="16"/>
                      </a:lnTo>
                      <a:lnTo>
                        <a:pt x="154" y="14"/>
                      </a:lnTo>
                      <a:lnTo>
                        <a:pt x="164" y="14"/>
                      </a:lnTo>
                      <a:lnTo>
                        <a:pt x="172" y="14"/>
                      </a:lnTo>
                      <a:lnTo>
                        <a:pt x="181" y="15"/>
                      </a:lnTo>
                      <a:lnTo>
                        <a:pt x="190" y="16"/>
                      </a:lnTo>
                      <a:lnTo>
                        <a:pt x="199" y="17"/>
                      </a:lnTo>
                      <a:lnTo>
                        <a:pt x="209" y="17"/>
                      </a:lnTo>
                      <a:lnTo>
                        <a:pt x="219" y="18"/>
                      </a:lnTo>
                      <a:lnTo>
                        <a:pt x="231" y="18"/>
                      </a:lnTo>
                      <a:lnTo>
                        <a:pt x="243" y="18"/>
                      </a:lnTo>
                      <a:lnTo>
                        <a:pt x="259" y="16"/>
                      </a:lnTo>
                      <a:lnTo>
                        <a:pt x="280" y="16"/>
                      </a:lnTo>
                      <a:lnTo>
                        <a:pt x="303" y="18"/>
                      </a:lnTo>
                      <a:lnTo>
                        <a:pt x="327" y="22"/>
                      </a:lnTo>
                      <a:lnTo>
                        <a:pt x="349" y="25"/>
                      </a:lnTo>
                      <a:lnTo>
                        <a:pt x="370" y="30"/>
                      </a:lnTo>
                      <a:lnTo>
                        <a:pt x="386" y="33"/>
                      </a:lnTo>
                      <a:lnTo>
                        <a:pt x="398" y="34"/>
                      </a:lnTo>
                      <a:lnTo>
                        <a:pt x="401" y="34"/>
                      </a:lnTo>
                      <a:lnTo>
                        <a:pt x="399" y="29"/>
                      </a:lnTo>
                      <a:lnTo>
                        <a:pt x="419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0" name="Freeform 922"/>
                <p:cNvSpPr>
                  <a:spLocks noChangeAspect="1"/>
                </p:cNvSpPr>
                <p:nvPr/>
              </p:nvSpPr>
              <p:spPr bwMode="auto">
                <a:xfrm>
                  <a:off x="1262" y="1481"/>
                  <a:ext cx="217" cy="69"/>
                </a:xfrm>
                <a:custGeom>
                  <a:avLst/>
                  <a:gdLst>
                    <a:gd name="T0" fmla="*/ 198 w 217"/>
                    <a:gd name="T1" fmla="*/ 44 h 69"/>
                    <a:gd name="T2" fmla="*/ 182 w 217"/>
                    <a:gd name="T3" fmla="*/ 29 h 69"/>
                    <a:gd name="T4" fmla="*/ 165 w 217"/>
                    <a:gd name="T5" fmla="*/ 18 h 69"/>
                    <a:gd name="T6" fmla="*/ 146 w 217"/>
                    <a:gd name="T7" fmla="*/ 10 h 69"/>
                    <a:gd name="T8" fmla="*/ 126 w 217"/>
                    <a:gd name="T9" fmla="*/ 5 h 69"/>
                    <a:gd name="T10" fmla="*/ 106 w 217"/>
                    <a:gd name="T11" fmla="*/ 1 h 69"/>
                    <a:gd name="T12" fmla="*/ 84 w 217"/>
                    <a:gd name="T13" fmla="*/ 0 h 69"/>
                    <a:gd name="T14" fmla="*/ 63 w 217"/>
                    <a:gd name="T15" fmla="*/ 0 h 69"/>
                    <a:gd name="T16" fmla="*/ 41 w 217"/>
                    <a:gd name="T17" fmla="*/ 0 h 69"/>
                    <a:gd name="T18" fmla="*/ 20 w 217"/>
                    <a:gd name="T19" fmla="*/ 0 h 69"/>
                    <a:gd name="T20" fmla="*/ 0 w 217"/>
                    <a:gd name="T21" fmla="*/ 0 h 69"/>
                    <a:gd name="T22" fmla="*/ 0 w 217"/>
                    <a:gd name="T23" fmla="*/ 0 h 69"/>
                    <a:gd name="T24" fmla="*/ 13 w 217"/>
                    <a:gd name="T25" fmla="*/ 9 h 69"/>
                    <a:gd name="T26" fmla="*/ 27 w 217"/>
                    <a:gd name="T27" fmla="*/ 16 h 69"/>
                    <a:gd name="T28" fmla="*/ 42 w 217"/>
                    <a:gd name="T29" fmla="*/ 20 h 69"/>
                    <a:gd name="T30" fmla="*/ 57 w 217"/>
                    <a:gd name="T31" fmla="*/ 22 h 69"/>
                    <a:gd name="T32" fmla="*/ 72 w 217"/>
                    <a:gd name="T33" fmla="*/ 24 h 69"/>
                    <a:gd name="T34" fmla="*/ 88 w 217"/>
                    <a:gd name="T35" fmla="*/ 24 h 69"/>
                    <a:gd name="T36" fmla="*/ 104 w 217"/>
                    <a:gd name="T37" fmla="*/ 24 h 69"/>
                    <a:gd name="T38" fmla="*/ 119 w 217"/>
                    <a:gd name="T39" fmla="*/ 24 h 69"/>
                    <a:gd name="T40" fmla="*/ 135 w 217"/>
                    <a:gd name="T41" fmla="*/ 26 h 69"/>
                    <a:gd name="T42" fmla="*/ 151 w 217"/>
                    <a:gd name="T43" fmla="*/ 29 h 69"/>
                    <a:gd name="T44" fmla="*/ 151 w 217"/>
                    <a:gd name="T45" fmla="*/ 29 h 69"/>
                    <a:gd name="T46" fmla="*/ 158 w 217"/>
                    <a:gd name="T47" fmla="*/ 32 h 69"/>
                    <a:gd name="T48" fmla="*/ 165 w 217"/>
                    <a:gd name="T49" fmla="*/ 35 h 69"/>
                    <a:gd name="T50" fmla="*/ 171 w 217"/>
                    <a:gd name="T51" fmla="*/ 39 h 69"/>
                    <a:gd name="T52" fmla="*/ 178 w 217"/>
                    <a:gd name="T53" fmla="*/ 43 h 69"/>
                    <a:gd name="T54" fmla="*/ 184 w 217"/>
                    <a:gd name="T55" fmla="*/ 48 h 69"/>
                    <a:gd name="T56" fmla="*/ 189 w 217"/>
                    <a:gd name="T57" fmla="*/ 52 h 69"/>
                    <a:gd name="T58" fmla="*/ 195 w 217"/>
                    <a:gd name="T59" fmla="*/ 58 h 69"/>
                    <a:gd name="T60" fmla="*/ 201 w 217"/>
                    <a:gd name="T61" fmla="*/ 61 h 69"/>
                    <a:gd name="T62" fmla="*/ 208 w 217"/>
                    <a:gd name="T63" fmla="*/ 65 h 69"/>
                    <a:gd name="T64" fmla="*/ 216 w 217"/>
                    <a:gd name="T65" fmla="*/ 68 h 69"/>
                    <a:gd name="T66" fmla="*/ 198 w 217"/>
                    <a:gd name="T67" fmla="*/ 44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7"/>
                    <a:gd name="T103" fmla="*/ 0 h 69"/>
                    <a:gd name="T104" fmla="*/ 217 w 217"/>
                    <a:gd name="T105" fmla="*/ 69 h 6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7" h="69">
                      <a:moveTo>
                        <a:pt x="198" y="44"/>
                      </a:moveTo>
                      <a:lnTo>
                        <a:pt x="182" y="29"/>
                      </a:lnTo>
                      <a:lnTo>
                        <a:pt x="165" y="18"/>
                      </a:lnTo>
                      <a:lnTo>
                        <a:pt x="146" y="10"/>
                      </a:lnTo>
                      <a:lnTo>
                        <a:pt x="126" y="5"/>
                      </a:lnTo>
                      <a:lnTo>
                        <a:pt x="106" y="1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41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9"/>
                      </a:lnTo>
                      <a:lnTo>
                        <a:pt x="27" y="16"/>
                      </a:lnTo>
                      <a:lnTo>
                        <a:pt x="42" y="20"/>
                      </a:lnTo>
                      <a:lnTo>
                        <a:pt x="57" y="22"/>
                      </a:lnTo>
                      <a:lnTo>
                        <a:pt x="72" y="24"/>
                      </a:lnTo>
                      <a:lnTo>
                        <a:pt x="88" y="24"/>
                      </a:lnTo>
                      <a:lnTo>
                        <a:pt x="104" y="24"/>
                      </a:lnTo>
                      <a:lnTo>
                        <a:pt x="119" y="24"/>
                      </a:lnTo>
                      <a:lnTo>
                        <a:pt x="135" y="26"/>
                      </a:lnTo>
                      <a:lnTo>
                        <a:pt x="151" y="29"/>
                      </a:lnTo>
                      <a:lnTo>
                        <a:pt x="158" y="32"/>
                      </a:lnTo>
                      <a:lnTo>
                        <a:pt x="165" y="35"/>
                      </a:lnTo>
                      <a:lnTo>
                        <a:pt x="171" y="39"/>
                      </a:lnTo>
                      <a:lnTo>
                        <a:pt x="178" y="43"/>
                      </a:lnTo>
                      <a:lnTo>
                        <a:pt x="184" y="48"/>
                      </a:lnTo>
                      <a:lnTo>
                        <a:pt x="189" y="52"/>
                      </a:lnTo>
                      <a:lnTo>
                        <a:pt x="195" y="58"/>
                      </a:lnTo>
                      <a:lnTo>
                        <a:pt x="201" y="61"/>
                      </a:lnTo>
                      <a:lnTo>
                        <a:pt x="208" y="65"/>
                      </a:lnTo>
                      <a:lnTo>
                        <a:pt x="216" y="68"/>
                      </a:lnTo>
                      <a:lnTo>
                        <a:pt x="198" y="4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1" name="Freeform 923"/>
                <p:cNvSpPr>
                  <a:spLocks noChangeAspect="1"/>
                </p:cNvSpPr>
                <p:nvPr/>
              </p:nvSpPr>
              <p:spPr bwMode="auto">
                <a:xfrm>
                  <a:off x="1192" y="1467"/>
                  <a:ext cx="274" cy="190"/>
                </a:xfrm>
                <a:custGeom>
                  <a:avLst/>
                  <a:gdLst>
                    <a:gd name="T0" fmla="*/ 241 w 274"/>
                    <a:gd name="T1" fmla="*/ 145 h 190"/>
                    <a:gd name="T2" fmla="*/ 257 w 274"/>
                    <a:gd name="T3" fmla="*/ 146 h 190"/>
                    <a:gd name="T4" fmla="*/ 270 w 274"/>
                    <a:gd name="T5" fmla="*/ 146 h 190"/>
                    <a:gd name="T6" fmla="*/ 273 w 274"/>
                    <a:gd name="T7" fmla="*/ 146 h 190"/>
                    <a:gd name="T8" fmla="*/ 268 w 274"/>
                    <a:gd name="T9" fmla="*/ 147 h 190"/>
                    <a:gd name="T10" fmla="*/ 257 w 274"/>
                    <a:gd name="T11" fmla="*/ 150 h 190"/>
                    <a:gd name="T12" fmla="*/ 246 w 274"/>
                    <a:gd name="T13" fmla="*/ 154 h 190"/>
                    <a:gd name="T14" fmla="*/ 244 w 274"/>
                    <a:gd name="T15" fmla="*/ 159 h 190"/>
                    <a:gd name="T16" fmla="*/ 244 w 274"/>
                    <a:gd name="T17" fmla="*/ 168 h 190"/>
                    <a:gd name="T18" fmla="*/ 246 w 274"/>
                    <a:gd name="T19" fmla="*/ 180 h 190"/>
                    <a:gd name="T20" fmla="*/ 246 w 274"/>
                    <a:gd name="T21" fmla="*/ 189 h 190"/>
                    <a:gd name="T22" fmla="*/ 238 w 274"/>
                    <a:gd name="T23" fmla="*/ 167 h 190"/>
                    <a:gd name="T24" fmla="*/ 199 w 274"/>
                    <a:gd name="T25" fmla="*/ 141 h 190"/>
                    <a:gd name="T26" fmla="*/ 156 w 274"/>
                    <a:gd name="T27" fmla="*/ 125 h 190"/>
                    <a:gd name="T28" fmla="*/ 138 w 274"/>
                    <a:gd name="T29" fmla="*/ 120 h 190"/>
                    <a:gd name="T30" fmla="*/ 123 w 274"/>
                    <a:gd name="T31" fmla="*/ 117 h 190"/>
                    <a:gd name="T32" fmla="*/ 110 w 274"/>
                    <a:gd name="T33" fmla="*/ 108 h 190"/>
                    <a:gd name="T34" fmla="*/ 102 w 274"/>
                    <a:gd name="T35" fmla="*/ 97 h 190"/>
                    <a:gd name="T36" fmla="*/ 99 w 274"/>
                    <a:gd name="T37" fmla="*/ 88 h 190"/>
                    <a:gd name="T38" fmla="*/ 97 w 274"/>
                    <a:gd name="T39" fmla="*/ 77 h 190"/>
                    <a:gd name="T40" fmla="*/ 97 w 274"/>
                    <a:gd name="T41" fmla="*/ 68 h 190"/>
                    <a:gd name="T42" fmla="*/ 98 w 274"/>
                    <a:gd name="T43" fmla="*/ 63 h 190"/>
                    <a:gd name="T44" fmla="*/ 96 w 274"/>
                    <a:gd name="T45" fmla="*/ 65 h 190"/>
                    <a:gd name="T46" fmla="*/ 82 w 274"/>
                    <a:gd name="T47" fmla="*/ 66 h 190"/>
                    <a:gd name="T48" fmla="*/ 63 w 274"/>
                    <a:gd name="T49" fmla="*/ 63 h 190"/>
                    <a:gd name="T50" fmla="*/ 48 w 274"/>
                    <a:gd name="T51" fmla="*/ 54 h 190"/>
                    <a:gd name="T52" fmla="*/ 28 w 274"/>
                    <a:gd name="T53" fmla="*/ 36 h 190"/>
                    <a:gd name="T54" fmla="*/ 14 w 274"/>
                    <a:gd name="T55" fmla="*/ 21 h 190"/>
                    <a:gd name="T56" fmla="*/ 3 w 274"/>
                    <a:gd name="T57" fmla="*/ 6 h 190"/>
                    <a:gd name="T58" fmla="*/ 1 w 274"/>
                    <a:gd name="T59" fmla="*/ 0 h 190"/>
                    <a:gd name="T60" fmla="*/ 13 w 274"/>
                    <a:gd name="T61" fmla="*/ 12 h 190"/>
                    <a:gd name="T62" fmla="*/ 33 w 274"/>
                    <a:gd name="T63" fmla="*/ 29 h 190"/>
                    <a:gd name="T64" fmla="*/ 53 w 274"/>
                    <a:gd name="T65" fmla="*/ 43 h 190"/>
                    <a:gd name="T66" fmla="*/ 65 w 274"/>
                    <a:gd name="T67" fmla="*/ 47 h 190"/>
                    <a:gd name="T68" fmla="*/ 83 w 274"/>
                    <a:gd name="T69" fmla="*/ 54 h 190"/>
                    <a:gd name="T70" fmla="*/ 101 w 274"/>
                    <a:gd name="T71" fmla="*/ 54 h 190"/>
                    <a:gd name="T72" fmla="*/ 112 w 274"/>
                    <a:gd name="T73" fmla="*/ 50 h 190"/>
                    <a:gd name="T74" fmla="*/ 110 w 274"/>
                    <a:gd name="T75" fmla="*/ 60 h 190"/>
                    <a:gd name="T76" fmla="*/ 113 w 274"/>
                    <a:gd name="T77" fmla="*/ 81 h 190"/>
                    <a:gd name="T78" fmla="*/ 131 w 274"/>
                    <a:gd name="T79" fmla="*/ 104 h 190"/>
                    <a:gd name="T80" fmla="*/ 156 w 274"/>
                    <a:gd name="T81" fmla="*/ 115 h 190"/>
                    <a:gd name="T82" fmla="*/ 189 w 274"/>
                    <a:gd name="T83" fmla="*/ 128 h 190"/>
                    <a:gd name="T84" fmla="*/ 215 w 274"/>
                    <a:gd name="T85" fmla="*/ 137 h 190"/>
                    <a:gd name="T86" fmla="*/ 231 w 274"/>
                    <a:gd name="T87" fmla="*/ 144 h 1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4"/>
                    <a:gd name="T133" fmla="*/ 0 h 190"/>
                    <a:gd name="T134" fmla="*/ 274 w 274"/>
                    <a:gd name="T135" fmla="*/ 190 h 1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4" h="190">
                      <a:moveTo>
                        <a:pt x="231" y="144"/>
                      </a:moveTo>
                      <a:lnTo>
                        <a:pt x="236" y="145"/>
                      </a:lnTo>
                      <a:lnTo>
                        <a:pt x="241" y="145"/>
                      </a:lnTo>
                      <a:lnTo>
                        <a:pt x="246" y="146"/>
                      </a:lnTo>
                      <a:lnTo>
                        <a:pt x="252" y="146"/>
                      </a:lnTo>
                      <a:lnTo>
                        <a:pt x="257" y="146"/>
                      </a:lnTo>
                      <a:lnTo>
                        <a:pt x="262" y="146"/>
                      </a:lnTo>
                      <a:lnTo>
                        <a:pt x="267" y="146"/>
                      </a:lnTo>
                      <a:lnTo>
                        <a:pt x="270" y="146"/>
                      </a:lnTo>
                      <a:lnTo>
                        <a:pt x="273" y="146"/>
                      </a:lnTo>
                      <a:lnTo>
                        <a:pt x="271" y="146"/>
                      </a:lnTo>
                      <a:lnTo>
                        <a:pt x="268" y="147"/>
                      </a:lnTo>
                      <a:lnTo>
                        <a:pt x="264" y="148"/>
                      </a:lnTo>
                      <a:lnTo>
                        <a:pt x="261" y="148"/>
                      </a:lnTo>
                      <a:lnTo>
                        <a:pt x="257" y="150"/>
                      </a:lnTo>
                      <a:lnTo>
                        <a:pt x="254" y="151"/>
                      </a:lnTo>
                      <a:lnTo>
                        <a:pt x="250" y="153"/>
                      </a:lnTo>
                      <a:lnTo>
                        <a:pt x="246" y="154"/>
                      </a:lnTo>
                      <a:lnTo>
                        <a:pt x="245" y="157"/>
                      </a:lnTo>
                      <a:lnTo>
                        <a:pt x="244" y="159"/>
                      </a:lnTo>
                      <a:lnTo>
                        <a:pt x="244" y="162"/>
                      </a:lnTo>
                      <a:lnTo>
                        <a:pt x="244" y="165"/>
                      </a:lnTo>
                      <a:lnTo>
                        <a:pt x="244" y="168"/>
                      </a:lnTo>
                      <a:lnTo>
                        <a:pt x="245" y="172"/>
                      </a:lnTo>
                      <a:lnTo>
                        <a:pt x="246" y="176"/>
                      </a:lnTo>
                      <a:lnTo>
                        <a:pt x="246" y="180"/>
                      </a:lnTo>
                      <a:lnTo>
                        <a:pt x="246" y="183"/>
                      </a:lnTo>
                      <a:lnTo>
                        <a:pt x="246" y="187"/>
                      </a:lnTo>
                      <a:lnTo>
                        <a:pt x="246" y="189"/>
                      </a:lnTo>
                      <a:lnTo>
                        <a:pt x="245" y="178"/>
                      </a:lnTo>
                      <a:lnTo>
                        <a:pt x="238" y="167"/>
                      </a:lnTo>
                      <a:lnTo>
                        <a:pt x="227" y="157"/>
                      </a:lnTo>
                      <a:lnTo>
                        <a:pt x="214" y="148"/>
                      </a:lnTo>
                      <a:lnTo>
                        <a:pt x="199" y="141"/>
                      </a:lnTo>
                      <a:lnTo>
                        <a:pt x="184" y="134"/>
                      </a:lnTo>
                      <a:lnTo>
                        <a:pt x="169" y="129"/>
                      </a:lnTo>
                      <a:lnTo>
                        <a:pt x="156" y="125"/>
                      </a:lnTo>
                      <a:lnTo>
                        <a:pt x="144" y="122"/>
                      </a:lnTo>
                      <a:lnTo>
                        <a:pt x="138" y="120"/>
                      </a:lnTo>
                      <a:lnTo>
                        <a:pt x="133" y="119"/>
                      </a:lnTo>
                      <a:lnTo>
                        <a:pt x="128" y="117"/>
                      </a:lnTo>
                      <a:lnTo>
                        <a:pt x="123" y="117"/>
                      </a:lnTo>
                      <a:lnTo>
                        <a:pt x="119" y="114"/>
                      </a:lnTo>
                      <a:lnTo>
                        <a:pt x="114" y="111"/>
                      </a:lnTo>
                      <a:lnTo>
                        <a:pt x="110" y="108"/>
                      </a:lnTo>
                      <a:lnTo>
                        <a:pt x="107" y="104"/>
                      </a:lnTo>
                      <a:lnTo>
                        <a:pt x="105" y="100"/>
                      </a:lnTo>
                      <a:lnTo>
                        <a:pt x="102" y="97"/>
                      </a:lnTo>
                      <a:lnTo>
                        <a:pt x="100" y="91"/>
                      </a:lnTo>
                      <a:lnTo>
                        <a:pt x="99" y="88"/>
                      </a:lnTo>
                      <a:lnTo>
                        <a:pt x="98" y="85"/>
                      </a:lnTo>
                      <a:lnTo>
                        <a:pt x="98" y="81"/>
                      </a:lnTo>
                      <a:lnTo>
                        <a:pt x="97" y="77"/>
                      </a:lnTo>
                      <a:lnTo>
                        <a:pt x="97" y="74"/>
                      </a:lnTo>
                      <a:lnTo>
                        <a:pt x="97" y="71"/>
                      </a:lnTo>
                      <a:lnTo>
                        <a:pt x="97" y="68"/>
                      </a:lnTo>
                      <a:lnTo>
                        <a:pt x="97" y="65"/>
                      </a:lnTo>
                      <a:lnTo>
                        <a:pt x="98" y="64"/>
                      </a:lnTo>
                      <a:lnTo>
                        <a:pt x="98" y="63"/>
                      </a:lnTo>
                      <a:lnTo>
                        <a:pt x="97" y="64"/>
                      </a:lnTo>
                      <a:lnTo>
                        <a:pt x="96" y="65"/>
                      </a:lnTo>
                      <a:lnTo>
                        <a:pt x="92" y="65"/>
                      </a:lnTo>
                      <a:lnTo>
                        <a:pt x="88" y="66"/>
                      </a:lnTo>
                      <a:lnTo>
                        <a:pt x="82" y="66"/>
                      </a:lnTo>
                      <a:lnTo>
                        <a:pt x="76" y="65"/>
                      </a:lnTo>
                      <a:lnTo>
                        <a:pt x="70" y="65"/>
                      </a:lnTo>
                      <a:lnTo>
                        <a:pt x="63" y="63"/>
                      </a:lnTo>
                      <a:lnTo>
                        <a:pt x="56" y="59"/>
                      </a:lnTo>
                      <a:lnTo>
                        <a:pt x="48" y="54"/>
                      </a:lnTo>
                      <a:lnTo>
                        <a:pt x="42" y="48"/>
                      </a:lnTo>
                      <a:lnTo>
                        <a:pt x="35" y="43"/>
                      </a:lnTo>
                      <a:lnTo>
                        <a:pt x="28" y="36"/>
                      </a:lnTo>
                      <a:lnTo>
                        <a:pt x="24" y="32"/>
                      </a:lnTo>
                      <a:lnTo>
                        <a:pt x="18" y="27"/>
                      </a:lnTo>
                      <a:lnTo>
                        <a:pt x="14" y="21"/>
                      </a:lnTo>
                      <a:lnTo>
                        <a:pt x="10" y="17"/>
                      </a:lnTo>
                      <a:lnTo>
                        <a:pt x="7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4"/>
                      </a:lnTo>
                      <a:lnTo>
                        <a:pt x="95" y="54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1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2" name="Freeform 924"/>
                <p:cNvSpPr>
                  <a:spLocks noChangeAspect="1"/>
                </p:cNvSpPr>
                <p:nvPr/>
              </p:nvSpPr>
              <p:spPr bwMode="auto">
                <a:xfrm>
                  <a:off x="1375" y="1597"/>
                  <a:ext cx="66" cy="37"/>
                </a:xfrm>
                <a:custGeom>
                  <a:avLst/>
                  <a:gdLst>
                    <a:gd name="T0" fmla="*/ 57 w 66"/>
                    <a:gd name="T1" fmla="*/ 36 h 37"/>
                    <a:gd name="T2" fmla="*/ 57 w 66"/>
                    <a:gd name="T3" fmla="*/ 35 h 37"/>
                    <a:gd name="T4" fmla="*/ 56 w 66"/>
                    <a:gd name="T5" fmla="*/ 34 h 37"/>
                    <a:gd name="T6" fmla="*/ 56 w 66"/>
                    <a:gd name="T7" fmla="*/ 32 h 37"/>
                    <a:gd name="T8" fmla="*/ 56 w 66"/>
                    <a:gd name="T9" fmla="*/ 30 h 37"/>
                    <a:gd name="T10" fmla="*/ 56 w 66"/>
                    <a:gd name="T11" fmla="*/ 27 h 37"/>
                    <a:gd name="T12" fmla="*/ 56 w 66"/>
                    <a:gd name="T13" fmla="*/ 27 h 37"/>
                    <a:gd name="T14" fmla="*/ 58 w 66"/>
                    <a:gd name="T15" fmla="*/ 25 h 37"/>
                    <a:gd name="T16" fmla="*/ 59 w 66"/>
                    <a:gd name="T17" fmla="*/ 23 h 37"/>
                    <a:gd name="T18" fmla="*/ 62 w 66"/>
                    <a:gd name="T19" fmla="*/ 22 h 37"/>
                    <a:gd name="T20" fmla="*/ 65 w 66"/>
                    <a:gd name="T21" fmla="*/ 20 h 37"/>
                    <a:gd name="T22" fmla="*/ 65 w 66"/>
                    <a:gd name="T23" fmla="*/ 20 h 37"/>
                    <a:gd name="T24" fmla="*/ 64 w 66"/>
                    <a:gd name="T25" fmla="*/ 20 h 37"/>
                    <a:gd name="T26" fmla="*/ 62 w 66"/>
                    <a:gd name="T27" fmla="*/ 20 h 37"/>
                    <a:gd name="T28" fmla="*/ 59 w 66"/>
                    <a:gd name="T29" fmla="*/ 19 h 37"/>
                    <a:gd name="T30" fmla="*/ 56 w 66"/>
                    <a:gd name="T31" fmla="*/ 18 h 37"/>
                    <a:gd name="T32" fmla="*/ 52 w 66"/>
                    <a:gd name="T33" fmla="*/ 18 h 37"/>
                    <a:gd name="T34" fmla="*/ 48 w 66"/>
                    <a:gd name="T35" fmla="*/ 17 h 37"/>
                    <a:gd name="T36" fmla="*/ 43 w 66"/>
                    <a:gd name="T37" fmla="*/ 16 h 37"/>
                    <a:gd name="T38" fmla="*/ 40 w 66"/>
                    <a:gd name="T39" fmla="*/ 14 h 37"/>
                    <a:gd name="T40" fmla="*/ 36 w 66"/>
                    <a:gd name="T41" fmla="*/ 14 h 37"/>
                    <a:gd name="T42" fmla="*/ 32 w 66"/>
                    <a:gd name="T43" fmla="*/ 12 h 37"/>
                    <a:gd name="T44" fmla="*/ 32 w 66"/>
                    <a:gd name="T45" fmla="*/ 12 h 37"/>
                    <a:gd name="T46" fmla="*/ 30 w 66"/>
                    <a:gd name="T47" fmla="*/ 11 h 37"/>
                    <a:gd name="T48" fmla="*/ 25 w 66"/>
                    <a:gd name="T49" fmla="*/ 10 h 37"/>
                    <a:gd name="T50" fmla="*/ 22 w 66"/>
                    <a:gd name="T51" fmla="*/ 9 h 37"/>
                    <a:gd name="T52" fmla="*/ 16 w 66"/>
                    <a:gd name="T53" fmla="*/ 7 h 37"/>
                    <a:gd name="T54" fmla="*/ 13 w 66"/>
                    <a:gd name="T55" fmla="*/ 5 h 37"/>
                    <a:gd name="T56" fmla="*/ 8 w 66"/>
                    <a:gd name="T57" fmla="*/ 3 h 37"/>
                    <a:gd name="T58" fmla="*/ 6 w 66"/>
                    <a:gd name="T59" fmla="*/ 2 h 37"/>
                    <a:gd name="T60" fmla="*/ 3 w 66"/>
                    <a:gd name="T61" fmla="*/ 1 h 37"/>
                    <a:gd name="T62" fmla="*/ 0 w 66"/>
                    <a:gd name="T63" fmla="*/ 0 h 37"/>
                    <a:gd name="T64" fmla="*/ 0 w 66"/>
                    <a:gd name="T65" fmla="*/ 0 h 37"/>
                    <a:gd name="T66" fmla="*/ 0 w 66"/>
                    <a:gd name="T67" fmla="*/ 0 h 37"/>
                    <a:gd name="T68" fmla="*/ 1 w 66"/>
                    <a:gd name="T69" fmla="*/ 0 h 37"/>
                    <a:gd name="T70" fmla="*/ 4 w 66"/>
                    <a:gd name="T71" fmla="*/ 2 h 37"/>
                    <a:gd name="T72" fmla="*/ 8 w 66"/>
                    <a:gd name="T73" fmla="*/ 4 h 37"/>
                    <a:gd name="T74" fmla="*/ 14 w 66"/>
                    <a:gd name="T75" fmla="*/ 7 h 37"/>
                    <a:gd name="T76" fmla="*/ 20 w 66"/>
                    <a:gd name="T77" fmla="*/ 10 h 37"/>
                    <a:gd name="T78" fmla="*/ 26 w 66"/>
                    <a:gd name="T79" fmla="*/ 13 h 37"/>
                    <a:gd name="T80" fmla="*/ 33 w 66"/>
                    <a:gd name="T81" fmla="*/ 17 h 37"/>
                    <a:gd name="T82" fmla="*/ 39 w 66"/>
                    <a:gd name="T83" fmla="*/ 19 h 37"/>
                    <a:gd name="T84" fmla="*/ 43 w 66"/>
                    <a:gd name="T85" fmla="*/ 22 h 37"/>
                    <a:gd name="T86" fmla="*/ 47 w 66"/>
                    <a:gd name="T87" fmla="*/ 25 h 37"/>
                    <a:gd name="T88" fmla="*/ 47 w 66"/>
                    <a:gd name="T89" fmla="*/ 25 h 37"/>
                    <a:gd name="T90" fmla="*/ 48 w 66"/>
                    <a:gd name="T91" fmla="*/ 27 h 37"/>
                    <a:gd name="T92" fmla="*/ 50 w 66"/>
                    <a:gd name="T93" fmla="*/ 27 h 37"/>
                    <a:gd name="T94" fmla="*/ 53 w 66"/>
                    <a:gd name="T95" fmla="*/ 30 h 37"/>
                    <a:gd name="T96" fmla="*/ 54 w 66"/>
                    <a:gd name="T97" fmla="*/ 31 h 37"/>
                    <a:gd name="T98" fmla="*/ 56 w 66"/>
                    <a:gd name="T99" fmla="*/ 33 h 37"/>
                    <a:gd name="T100" fmla="*/ 56 w 66"/>
                    <a:gd name="T101" fmla="*/ 34 h 37"/>
                    <a:gd name="T102" fmla="*/ 56 w 66"/>
                    <a:gd name="T103" fmla="*/ 35 h 37"/>
                    <a:gd name="T104" fmla="*/ 57 w 66"/>
                    <a:gd name="T105" fmla="*/ 36 h 37"/>
                    <a:gd name="T106" fmla="*/ 57 w 66"/>
                    <a:gd name="T107" fmla="*/ 36 h 37"/>
                    <a:gd name="T108" fmla="*/ 57 w 66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6"/>
                    <a:gd name="T166" fmla="*/ 0 h 37"/>
                    <a:gd name="T167" fmla="*/ 66 w 66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6" h="37">
                      <a:moveTo>
                        <a:pt x="57" y="36"/>
                      </a:moveTo>
                      <a:lnTo>
                        <a:pt x="57" y="35"/>
                      </a:lnTo>
                      <a:lnTo>
                        <a:pt x="56" y="34"/>
                      </a:lnTo>
                      <a:lnTo>
                        <a:pt x="56" y="32"/>
                      </a:lnTo>
                      <a:lnTo>
                        <a:pt x="56" y="30"/>
                      </a:lnTo>
                      <a:lnTo>
                        <a:pt x="56" y="27"/>
                      </a:lnTo>
                      <a:lnTo>
                        <a:pt x="58" y="25"/>
                      </a:lnTo>
                      <a:lnTo>
                        <a:pt x="59" y="23"/>
                      </a:lnTo>
                      <a:lnTo>
                        <a:pt x="62" y="22"/>
                      </a:lnTo>
                      <a:lnTo>
                        <a:pt x="65" y="20"/>
                      </a:lnTo>
                      <a:lnTo>
                        <a:pt x="64" y="20"/>
                      </a:lnTo>
                      <a:lnTo>
                        <a:pt x="62" y="20"/>
                      </a:lnTo>
                      <a:lnTo>
                        <a:pt x="59" y="19"/>
                      </a:lnTo>
                      <a:lnTo>
                        <a:pt x="56" y="18"/>
                      </a:lnTo>
                      <a:lnTo>
                        <a:pt x="52" y="18"/>
                      </a:lnTo>
                      <a:lnTo>
                        <a:pt x="48" y="17"/>
                      </a:lnTo>
                      <a:lnTo>
                        <a:pt x="43" y="16"/>
                      </a:lnTo>
                      <a:lnTo>
                        <a:pt x="40" y="14"/>
                      </a:lnTo>
                      <a:lnTo>
                        <a:pt x="36" y="14"/>
                      </a:lnTo>
                      <a:lnTo>
                        <a:pt x="32" y="12"/>
                      </a:lnTo>
                      <a:lnTo>
                        <a:pt x="30" y="11"/>
                      </a:lnTo>
                      <a:lnTo>
                        <a:pt x="25" y="10"/>
                      </a:lnTo>
                      <a:lnTo>
                        <a:pt x="22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4" y="7"/>
                      </a:lnTo>
                      <a:lnTo>
                        <a:pt x="20" y="10"/>
                      </a:lnTo>
                      <a:lnTo>
                        <a:pt x="26" y="13"/>
                      </a:lnTo>
                      <a:lnTo>
                        <a:pt x="33" y="17"/>
                      </a:lnTo>
                      <a:lnTo>
                        <a:pt x="39" y="19"/>
                      </a:lnTo>
                      <a:lnTo>
                        <a:pt x="43" y="22"/>
                      </a:lnTo>
                      <a:lnTo>
                        <a:pt x="47" y="25"/>
                      </a:lnTo>
                      <a:lnTo>
                        <a:pt x="48" y="27"/>
                      </a:lnTo>
                      <a:lnTo>
                        <a:pt x="50" y="27"/>
                      </a:lnTo>
                      <a:lnTo>
                        <a:pt x="53" y="30"/>
                      </a:lnTo>
                      <a:lnTo>
                        <a:pt x="54" y="31"/>
                      </a:lnTo>
                      <a:lnTo>
                        <a:pt x="56" y="33"/>
                      </a:lnTo>
                      <a:lnTo>
                        <a:pt x="56" y="34"/>
                      </a:lnTo>
                      <a:lnTo>
                        <a:pt x="56" y="35"/>
                      </a:lnTo>
                      <a:lnTo>
                        <a:pt x="57" y="36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3" name="Freeform 925"/>
                <p:cNvSpPr>
                  <a:spLocks noChangeAspect="1"/>
                </p:cNvSpPr>
                <p:nvPr/>
              </p:nvSpPr>
              <p:spPr bwMode="auto">
                <a:xfrm>
                  <a:off x="1222" y="1502"/>
                  <a:ext cx="140" cy="92"/>
                </a:xfrm>
                <a:custGeom>
                  <a:avLst/>
                  <a:gdLst>
                    <a:gd name="T0" fmla="*/ 138 w 140"/>
                    <a:gd name="T1" fmla="*/ 91 h 92"/>
                    <a:gd name="T2" fmla="*/ 131 w 140"/>
                    <a:gd name="T3" fmla="*/ 89 h 92"/>
                    <a:gd name="T4" fmla="*/ 120 w 140"/>
                    <a:gd name="T5" fmla="*/ 84 h 92"/>
                    <a:gd name="T6" fmla="*/ 109 w 140"/>
                    <a:gd name="T7" fmla="*/ 79 h 92"/>
                    <a:gd name="T8" fmla="*/ 97 w 140"/>
                    <a:gd name="T9" fmla="*/ 73 h 92"/>
                    <a:gd name="T10" fmla="*/ 92 w 140"/>
                    <a:gd name="T11" fmla="*/ 70 h 92"/>
                    <a:gd name="T12" fmla="*/ 85 w 140"/>
                    <a:gd name="T13" fmla="*/ 63 h 92"/>
                    <a:gd name="T14" fmla="*/ 79 w 140"/>
                    <a:gd name="T15" fmla="*/ 54 h 92"/>
                    <a:gd name="T16" fmla="*/ 74 w 140"/>
                    <a:gd name="T17" fmla="*/ 44 h 92"/>
                    <a:gd name="T18" fmla="*/ 74 w 140"/>
                    <a:gd name="T19" fmla="*/ 33 h 92"/>
                    <a:gd name="T20" fmla="*/ 75 w 140"/>
                    <a:gd name="T21" fmla="*/ 24 h 92"/>
                    <a:gd name="T22" fmla="*/ 74 w 140"/>
                    <a:gd name="T23" fmla="*/ 24 h 92"/>
                    <a:gd name="T24" fmla="*/ 67 w 140"/>
                    <a:gd name="T25" fmla="*/ 25 h 92"/>
                    <a:gd name="T26" fmla="*/ 55 w 140"/>
                    <a:gd name="T27" fmla="*/ 26 h 92"/>
                    <a:gd name="T28" fmla="*/ 35 w 140"/>
                    <a:gd name="T29" fmla="*/ 20 h 92"/>
                    <a:gd name="T30" fmla="*/ 12 w 140"/>
                    <a:gd name="T31" fmla="*/ 9 h 92"/>
                    <a:gd name="T32" fmla="*/ 0 w 140"/>
                    <a:gd name="T33" fmla="*/ 0 h 92"/>
                    <a:gd name="T34" fmla="*/ 4 w 140"/>
                    <a:gd name="T35" fmla="*/ 3 h 92"/>
                    <a:gd name="T36" fmla="*/ 16 w 140"/>
                    <a:gd name="T37" fmla="*/ 13 h 92"/>
                    <a:gd name="T38" fmla="*/ 32 w 140"/>
                    <a:gd name="T39" fmla="*/ 23 h 92"/>
                    <a:gd name="T40" fmla="*/ 52 w 140"/>
                    <a:gd name="T41" fmla="*/ 29 h 92"/>
                    <a:gd name="T42" fmla="*/ 72 w 140"/>
                    <a:gd name="T43" fmla="*/ 27 h 92"/>
                    <a:gd name="T44" fmla="*/ 72 w 140"/>
                    <a:gd name="T45" fmla="*/ 27 h 92"/>
                    <a:gd name="T46" fmla="*/ 72 w 140"/>
                    <a:gd name="T47" fmla="*/ 33 h 92"/>
                    <a:gd name="T48" fmla="*/ 72 w 140"/>
                    <a:gd name="T49" fmla="*/ 43 h 92"/>
                    <a:gd name="T50" fmla="*/ 74 w 140"/>
                    <a:gd name="T51" fmla="*/ 54 h 92"/>
                    <a:gd name="T52" fmla="*/ 78 w 140"/>
                    <a:gd name="T53" fmla="*/ 64 h 92"/>
                    <a:gd name="T54" fmla="*/ 82 w 140"/>
                    <a:gd name="T55" fmla="*/ 69 h 92"/>
                    <a:gd name="T56" fmla="*/ 88 w 140"/>
                    <a:gd name="T57" fmla="*/ 74 h 92"/>
                    <a:gd name="T58" fmla="*/ 97 w 140"/>
                    <a:gd name="T59" fmla="*/ 79 h 92"/>
                    <a:gd name="T60" fmla="*/ 109 w 140"/>
                    <a:gd name="T61" fmla="*/ 83 h 92"/>
                    <a:gd name="T62" fmla="*/ 122 w 140"/>
                    <a:gd name="T63" fmla="*/ 87 h 92"/>
                    <a:gd name="T64" fmla="*/ 139 w 140"/>
                    <a:gd name="T65" fmla="*/ 91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0"/>
                    <a:gd name="T100" fmla="*/ 0 h 92"/>
                    <a:gd name="T101" fmla="*/ 140 w 14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0" h="92">
                      <a:moveTo>
                        <a:pt x="139" y="91"/>
                      </a:moveTo>
                      <a:lnTo>
                        <a:pt x="138" y="91"/>
                      </a:lnTo>
                      <a:lnTo>
                        <a:pt x="135" y="90"/>
                      </a:lnTo>
                      <a:lnTo>
                        <a:pt x="131" y="89"/>
                      </a:lnTo>
                      <a:lnTo>
                        <a:pt x="126" y="86"/>
                      </a:lnTo>
                      <a:lnTo>
                        <a:pt x="120" y="84"/>
                      </a:lnTo>
                      <a:lnTo>
                        <a:pt x="114" y="81"/>
                      </a:lnTo>
                      <a:lnTo>
                        <a:pt x="109" y="79"/>
                      </a:lnTo>
                      <a:lnTo>
                        <a:pt x="102" y="76"/>
                      </a:lnTo>
                      <a:lnTo>
                        <a:pt x="97" y="73"/>
                      </a:lnTo>
                      <a:lnTo>
                        <a:pt x="92" y="70"/>
                      </a:lnTo>
                      <a:lnTo>
                        <a:pt x="89" y="67"/>
                      </a:lnTo>
                      <a:lnTo>
                        <a:pt x="85" y="63"/>
                      </a:lnTo>
                      <a:lnTo>
                        <a:pt x="83" y="59"/>
                      </a:lnTo>
                      <a:lnTo>
                        <a:pt x="79" y="54"/>
                      </a:lnTo>
                      <a:lnTo>
                        <a:pt x="77" y="49"/>
                      </a:lnTo>
                      <a:lnTo>
                        <a:pt x="74" y="44"/>
                      </a:lnTo>
                      <a:lnTo>
                        <a:pt x="74" y="38"/>
                      </a:lnTo>
                      <a:lnTo>
                        <a:pt x="74" y="33"/>
                      </a:lnTo>
                      <a:lnTo>
                        <a:pt x="74" y="28"/>
                      </a:lnTo>
                      <a:lnTo>
                        <a:pt x="75" y="24"/>
                      </a:lnTo>
                      <a:lnTo>
                        <a:pt x="74" y="24"/>
                      </a:lnTo>
                      <a:lnTo>
                        <a:pt x="72" y="24"/>
                      </a:lnTo>
                      <a:lnTo>
                        <a:pt x="67" y="25"/>
                      </a:lnTo>
                      <a:lnTo>
                        <a:pt x="61" y="26"/>
                      </a:lnTo>
                      <a:lnTo>
                        <a:pt x="55" y="26"/>
                      </a:lnTo>
                      <a:lnTo>
                        <a:pt x="46" y="24"/>
                      </a:lnTo>
                      <a:lnTo>
                        <a:pt x="35" y="20"/>
                      </a:lnTo>
                      <a:lnTo>
                        <a:pt x="24" y="16"/>
                      </a:lnTo>
                      <a:lnTo>
                        <a:pt x="12" y="9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9" y="8"/>
                      </a:lnTo>
                      <a:lnTo>
                        <a:pt x="16" y="13"/>
                      </a:lnTo>
                      <a:lnTo>
                        <a:pt x="23" y="18"/>
                      </a:lnTo>
                      <a:lnTo>
                        <a:pt x="32" y="23"/>
                      </a:lnTo>
                      <a:lnTo>
                        <a:pt x="42" y="27"/>
                      </a:lnTo>
                      <a:lnTo>
                        <a:pt x="52" y="29"/>
                      </a:lnTo>
                      <a:lnTo>
                        <a:pt x="63" y="29"/>
                      </a:lnTo>
                      <a:lnTo>
                        <a:pt x="72" y="27"/>
                      </a:lnTo>
                      <a:lnTo>
                        <a:pt x="72" y="29"/>
                      </a:lnTo>
                      <a:lnTo>
                        <a:pt x="72" y="33"/>
                      </a:lnTo>
                      <a:lnTo>
                        <a:pt x="72" y="37"/>
                      </a:lnTo>
                      <a:lnTo>
                        <a:pt x="72" y="43"/>
                      </a:lnTo>
                      <a:lnTo>
                        <a:pt x="73" y="48"/>
                      </a:lnTo>
                      <a:lnTo>
                        <a:pt x="74" y="54"/>
                      </a:lnTo>
                      <a:lnTo>
                        <a:pt x="75" y="59"/>
                      </a:lnTo>
                      <a:lnTo>
                        <a:pt x="78" y="64"/>
                      </a:lnTo>
                      <a:lnTo>
                        <a:pt x="82" y="69"/>
                      </a:lnTo>
                      <a:lnTo>
                        <a:pt x="84" y="72"/>
                      </a:lnTo>
                      <a:lnTo>
                        <a:pt x="88" y="74"/>
                      </a:lnTo>
                      <a:lnTo>
                        <a:pt x="92" y="76"/>
                      </a:lnTo>
                      <a:lnTo>
                        <a:pt x="97" y="79"/>
                      </a:lnTo>
                      <a:lnTo>
                        <a:pt x="102" y="81"/>
                      </a:lnTo>
                      <a:lnTo>
                        <a:pt x="109" y="83"/>
                      </a:lnTo>
                      <a:lnTo>
                        <a:pt x="115" y="85"/>
                      </a:lnTo>
                      <a:lnTo>
                        <a:pt x="122" y="87"/>
                      </a:lnTo>
                      <a:lnTo>
                        <a:pt x="130" y="89"/>
                      </a:lnTo>
                      <a:lnTo>
                        <a:pt x="139" y="91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4" name="Freeform 926"/>
                <p:cNvSpPr>
                  <a:spLocks noChangeAspect="1"/>
                </p:cNvSpPr>
                <p:nvPr/>
              </p:nvSpPr>
              <p:spPr bwMode="auto">
                <a:xfrm>
                  <a:off x="710" y="1901"/>
                  <a:ext cx="54" cy="47"/>
                </a:xfrm>
                <a:custGeom>
                  <a:avLst/>
                  <a:gdLst>
                    <a:gd name="T0" fmla="*/ 5 w 54"/>
                    <a:gd name="T1" fmla="*/ 11 h 47"/>
                    <a:gd name="T2" fmla="*/ 12 w 54"/>
                    <a:gd name="T3" fmla="*/ 6 h 47"/>
                    <a:gd name="T4" fmla="*/ 18 w 54"/>
                    <a:gd name="T5" fmla="*/ 2 h 47"/>
                    <a:gd name="T6" fmla="*/ 23 w 54"/>
                    <a:gd name="T7" fmla="*/ 0 h 47"/>
                    <a:gd name="T8" fmla="*/ 28 w 54"/>
                    <a:gd name="T9" fmla="*/ 0 h 47"/>
                    <a:gd name="T10" fmla="*/ 31 w 54"/>
                    <a:gd name="T11" fmla="*/ 0 h 47"/>
                    <a:gd name="T12" fmla="*/ 35 w 54"/>
                    <a:gd name="T13" fmla="*/ 3 h 47"/>
                    <a:gd name="T14" fmla="*/ 39 w 54"/>
                    <a:gd name="T15" fmla="*/ 7 h 47"/>
                    <a:gd name="T16" fmla="*/ 43 w 54"/>
                    <a:gd name="T17" fmla="*/ 12 h 47"/>
                    <a:gd name="T18" fmla="*/ 48 w 54"/>
                    <a:gd name="T19" fmla="*/ 18 h 47"/>
                    <a:gd name="T20" fmla="*/ 53 w 54"/>
                    <a:gd name="T21" fmla="*/ 27 h 47"/>
                    <a:gd name="T22" fmla="*/ 53 w 54"/>
                    <a:gd name="T23" fmla="*/ 27 h 47"/>
                    <a:gd name="T24" fmla="*/ 44 w 54"/>
                    <a:gd name="T25" fmla="*/ 25 h 47"/>
                    <a:gd name="T26" fmla="*/ 36 w 54"/>
                    <a:gd name="T27" fmla="*/ 23 h 47"/>
                    <a:gd name="T28" fmla="*/ 31 w 54"/>
                    <a:gd name="T29" fmla="*/ 22 h 47"/>
                    <a:gd name="T30" fmla="*/ 26 w 54"/>
                    <a:gd name="T31" fmla="*/ 20 h 47"/>
                    <a:gd name="T32" fmla="*/ 20 w 54"/>
                    <a:gd name="T33" fmla="*/ 20 h 47"/>
                    <a:gd name="T34" fmla="*/ 17 w 54"/>
                    <a:gd name="T35" fmla="*/ 21 h 47"/>
                    <a:gd name="T36" fmla="*/ 12 w 54"/>
                    <a:gd name="T37" fmla="*/ 24 h 47"/>
                    <a:gd name="T38" fmla="*/ 8 w 54"/>
                    <a:gd name="T39" fmla="*/ 28 h 47"/>
                    <a:gd name="T40" fmla="*/ 4 w 54"/>
                    <a:gd name="T41" fmla="*/ 36 h 47"/>
                    <a:gd name="T42" fmla="*/ 0 w 54"/>
                    <a:gd name="T43" fmla="*/ 46 h 47"/>
                    <a:gd name="T44" fmla="*/ 5 w 54"/>
                    <a:gd name="T45" fmla="*/ 11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4"/>
                    <a:gd name="T70" fmla="*/ 0 h 47"/>
                    <a:gd name="T71" fmla="*/ 54 w 54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4" h="47">
                      <a:moveTo>
                        <a:pt x="5" y="11"/>
                      </a:moveTo>
                      <a:lnTo>
                        <a:pt x="12" y="6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5" y="3"/>
                      </a:lnTo>
                      <a:lnTo>
                        <a:pt x="39" y="7"/>
                      </a:lnTo>
                      <a:lnTo>
                        <a:pt x="43" y="12"/>
                      </a:lnTo>
                      <a:lnTo>
                        <a:pt x="48" y="18"/>
                      </a:lnTo>
                      <a:lnTo>
                        <a:pt x="53" y="27"/>
                      </a:lnTo>
                      <a:lnTo>
                        <a:pt x="44" y="25"/>
                      </a:lnTo>
                      <a:lnTo>
                        <a:pt x="36" y="23"/>
                      </a:lnTo>
                      <a:lnTo>
                        <a:pt x="31" y="22"/>
                      </a:lnTo>
                      <a:lnTo>
                        <a:pt x="26" y="20"/>
                      </a:lnTo>
                      <a:lnTo>
                        <a:pt x="20" y="20"/>
                      </a:lnTo>
                      <a:lnTo>
                        <a:pt x="17" y="21"/>
                      </a:lnTo>
                      <a:lnTo>
                        <a:pt x="12" y="24"/>
                      </a:lnTo>
                      <a:lnTo>
                        <a:pt x="8" y="28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5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5" name="Freeform 927"/>
                <p:cNvSpPr>
                  <a:spLocks noChangeAspect="1"/>
                </p:cNvSpPr>
                <p:nvPr/>
              </p:nvSpPr>
              <p:spPr bwMode="auto">
                <a:xfrm>
                  <a:off x="1338" y="1683"/>
                  <a:ext cx="41" cy="55"/>
                </a:xfrm>
                <a:custGeom>
                  <a:avLst/>
                  <a:gdLst>
                    <a:gd name="T0" fmla="*/ 2 w 41"/>
                    <a:gd name="T1" fmla="*/ 34 h 55"/>
                    <a:gd name="T2" fmla="*/ 0 w 41"/>
                    <a:gd name="T3" fmla="*/ 36 h 55"/>
                    <a:gd name="T4" fmla="*/ 0 w 41"/>
                    <a:gd name="T5" fmla="*/ 39 h 55"/>
                    <a:gd name="T6" fmla="*/ 0 w 41"/>
                    <a:gd name="T7" fmla="*/ 41 h 55"/>
                    <a:gd name="T8" fmla="*/ 0 w 41"/>
                    <a:gd name="T9" fmla="*/ 42 h 55"/>
                    <a:gd name="T10" fmla="*/ 1 w 41"/>
                    <a:gd name="T11" fmla="*/ 43 h 55"/>
                    <a:gd name="T12" fmla="*/ 2 w 41"/>
                    <a:gd name="T13" fmla="*/ 44 h 55"/>
                    <a:gd name="T14" fmla="*/ 4 w 41"/>
                    <a:gd name="T15" fmla="*/ 46 h 55"/>
                    <a:gd name="T16" fmla="*/ 6 w 41"/>
                    <a:gd name="T17" fmla="*/ 47 h 55"/>
                    <a:gd name="T18" fmla="*/ 8 w 41"/>
                    <a:gd name="T19" fmla="*/ 48 h 55"/>
                    <a:gd name="T20" fmla="*/ 8 w 41"/>
                    <a:gd name="T21" fmla="*/ 50 h 55"/>
                    <a:gd name="T22" fmla="*/ 8 w 41"/>
                    <a:gd name="T23" fmla="*/ 50 h 55"/>
                    <a:gd name="T24" fmla="*/ 11 w 41"/>
                    <a:gd name="T25" fmla="*/ 51 h 55"/>
                    <a:gd name="T26" fmla="*/ 15 w 41"/>
                    <a:gd name="T27" fmla="*/ 52 h 55"/>
                    <a:gd name="T28" fmla="*/ 17 w 41"/>
                    <a:gd name="T29" fmla="*/ 53 h 55"/>
                    <a:gd name="T30" fmla="*/ 21 w 41"/>
                    <a:gd name="T31" fmla="*/ 54 h 55"/>
                    <a:gd name="T32" fmla="*/ 24 w 41"/>
                    <a:gd name="T33" fmla="*/ 54 h 55"/>
                    <a:gd name="T34" fmla="*/ 27 w 41"/>
                    <a:gd name="T35" fmla="*/ 54 h 55"/>
                    <a:gd name="T36" fmla="*/ 30 w 41"/>
                    <a:gd name="T37" fmla="*/ 54 h 55"/>
                    <a:gd name="T38" fmla="*/ 33 w 41"/>
                    <a:gd name="T39" fmla="*/ 54 h 55"/>
                    <a:gd name="T40" fmla="*/ 36 w 41"/>
                    <a:gd name="T41" fmla="*/ 53 h 55"/>
                    <a:gd name="T42" fmla="*/ 39 w 41"/>
                    <a:gd name="T43" fmla="*/ 51 h 55"/>
                    <a:gd name="T44" fmla="*/ 39 w 41"/>
                    <a:gd name="T45" fmla="*/ 51 h 55"/>
                    <a:gd name="T46" fmla="*/ 40 w 41"/>
                    <a:gd name="T47" fmla="*/ 51 h 55"/>
                    <a:gd name="T48" fmla="*/ 40 w 41"/>
                    <a:gd name="T49" fmla="*/ 51 h 55"/>
                    <a:gd name="T50" fmla="*/ 40 w 41"/>
                    <a:gd name="T51" fmla="*/ 50 h 55"/>
                    <a:gd name="T52" fmla="*/ 40 w 41"/>
                    <a:gd name="T53" fmla="*/ 48 h 55"/>
                    <a:gd name="T54" fmla="*/ 40 w 41"/>
                    <a:gd name="T55" fmla="*/ 47 h 55"/>
                    <a:gd name="T56" fmla="*/ 40 w 41"/>
                    <a:gd name="T57" fmla="*/ 46 h 55"/>
                    <a:gd name="T58" fmla="*/ 40 w 41"/>
                    <a:gd name="T59" fmla="*/ 45 h 55"/>
                    <a:gd name="T60" fmla="*/ 40 w 41"/>
                    <a:gd name="T61" fmla="*/ 44 h 55"/>
                    <a:gd name="T62" fmla="*/ 40 w 41"/>
                    <a:gd name="T63" fmla="*/ 44 h 55"/>
                    <a:gd name="T64" fmla="*/ 39 w 41"/>
                    <a:gd name="T65" fmla="*/ 44 h 55"/>
                    <a:gd name="T66" fmla="*/ 39 w 41"/>
                    <a:gd name="T67" fmla="*/ 44 h 55"/>
                    <a:gd name="T68" fmla="*/ 33 w 41"/>
                    <a:gd name="T69" fmla="*/ 42 h 55"/>
                    <a:gd name="T70" fmla="*/ 29 w 41"/>
                    <a:gd name="T71" fmla="*/ 39 h 55"/>
                    <a:gd name="T72" fmla="*/ 25 w 41"/>
                    <a:gd name="T73" fmla="*/ 34 h 55"/>
                    <a:gd name="T74" fmla="*/ 23 w 41"/>
                    <a:gd name="T75" fmla="*/ 30 h 55"/>
                    <a:gd name="T76" fmla="*/ 22 w 41"/>
                    <a:gd name="T77" fmla="*/ 24 h 55"/>
                    <a:gd name="T78" fmla="*/ 22 w 41"/>
                    <a:gd name="T79" fmla="*/ 20 h 55"/>
                    <a:gd name="T80" fmla="*/ 23 w 41"/>
                    <a:gd name="T81" fmla="*/ 14 h 55"/>
                    <a:gd name="T82" fmla="*/ 25 w 41"/>
                    <a:gd name="T83" fmla="*/ 10 h 55"/>
                    <a:gd name="T84" fmla="*/ 28 w 41"/>
                    <a:gd name="T85" fmla="*/ 4 h 55"/>
                    <a:gd name="T86" fmla="*/ 33 w 41"/>
                    <a:gd name="T87" fmla="*/ 0 h 55"/>
                    <a:gd name="T88" fmla="*/ 33 w 41"/>
                    <a:gd name="T89" fmla="*/ 0 h 55"/>
                    <a:gd name="T90" fmla="*/ 31 w 41"/>
                    <a:gd name="T91" fmla="*/ 0 h 55"/>
                    <a:gd name="T92" fmla="*/ 27 w 41"/>
                    <a:gd name="T93" fmla="*/ 1 h 55"/>
                    <a:gd name="T94" fmla="*/ 24 w 41"/>
                    <a:gd name="T95" fmla="*/ 2 h 55"/>
                    <a:gd name="T96" fmla="*/ 20 w 41"/>
                    <a:gd name="T97" fmla="*/ 4 h 55"/>
                    <a:gd name="T98" fmla="*/ 16 w 41"/>
                    <a:gd name="T99" fmla="*/ 5 h 55"/>
                    <a:gd name="T100" fmla="*/ 14 w 41"/>
                    <a:gd name="T101" fmla="*/ 7 h 55"/>
                    <a:gd name="T102" fmla="*/ 11 w 41"/>
                    <a:gd name="T103" fmla="*/ 10 h 55"/>
                    <a:gd name="T104" fmla="*/ 8 w 41"/>
                    <a:gd name="T105" fmla="*/ 11 h 55"/>
                    <a:gd name="T106" fmla="*/ 6 w 41"/>
                    <a:gd name="T107" fmla="*/ 14 h 55"/>
                    <a:gd name="T108" fmla="*/ 3 w 41"/>
                    <a:gd name="T109" fmla="*/ 17 h 55"/>
                    <a:gd name="T110" fmla="*/ 2 w 41"/>
                    <a:gd name="T111" fmla="*/ 34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1"/>
                    <a:gd name="T169" fmla="*/ 0 h 55"/>
                    <a:gd name="T170" fmla="*/ 41 w 41"/>
                    <a:gd name="T171" fmla="*/ 55 h 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1" h="55">
                      <a:moveTo>
                        <a:pt x="2" y="34"/>
                      </a:move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2" y="44"/>
                      </a:lnTo>
                      <a:lnTo>
                        <a:pt x="4" y="46"/>
                      </a:lnTo>
                      <a:lnTo>
                        <a:pt x="6" y="47"/>
                      </a:lnTo>
                      <a:lnTo>
                        <a:pt x="8" y="48"/>
                      </a:lnTo>
                      <a:lnTo>
                        <a:pt x="8" y="50"/>
                      </a:lnTo>
                      <a:lnTo>
                        <a:pt x="11" y="51"/>
                      </a:lnTo>
                      <a:lnTo>
                        <a:pt x="15" y="52"/>
                      </a:lnTo>
                      <a:lnTo>
                        <a:pt x="17" y="53"/>
                      </a:lnTo>
                      <a:lnTo>
                        <a:pt x="21" y="54"/>
                      </a:lnTo>
                      <a:lnTo>
                        <a:pt x="24" y="54"/>
                      </a:lnTo>
                      <a:lnTo>
                        <a:pt x="27" y="54"/>
                      </a:lnTo>
                      <a:lnTo>
                        <a:pt x="30" y="54"/>
                      </a:lnTo>
                      <a:lnTo>
                        <a:pt x="33" y="54"/>
                      </a:lnTo>
                      <a:lnTo>
                        <a:pt x="36" y="53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8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39" y="44"/>
                      </a:lnTo>
                      <a:lnTo>
                        <a:pt x="33" y="42"/>
                      </a:lnTo>
                      <a:lnTo>
                        <a:pt x="29" y="39"/>
                      </a:lnTo>
                      <a:lnTo>
                        <a:pt x="25" y="34"/>
                      </a:lnTo>
                      <a:lnTo>
                        <a:pt x="23" y="30"/>
                      </a:lnTo>
                      <a:lnTo>
                        <a:pt x="22" y="24"/>
                      </a:lnTo>
                      <a:lnTo>
                        <a:pt x="22" y="20"/>
                      </a:lnTo>
                      <a:lnTo>
                        <a:pt x="23" y="14"/>
                      </a:lnTo>
                      <a:lnTo>
                        <a:pt x="25" y="10"/>
                      </a:lnTo>
                      <a:lnTo>
                        <a:pt x="28" y="4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6" y="5"/>
                      </a:lnTo>
                      <a:lnTo>
                        <a:pt x="14" y="7"/>
                      </a:lnTo>
                      <a:lnTo>
                        <a:pt x="11" y="10"/>
                      </a:lnTo>
                      <a:lnTo>
                        <a:pt x="8" y="11"/>
                      </a:lnTo>
                      <a:lnTo>
                        <a:pt x="6" y="14"/>
                      </a:lnTo>
                      <a:lnTo>
                        <a:pt x="3" y="17"/>
                      </a:lnTo>
                      <a:lnTo>
                        <a:pt x="2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6" name="Freeform 928"/>
                <p:cNvSpPr>
                  <a:spLocks noChangeAspect="1"/>
                </p:cNvSpPr>
                <p:nvPr/>
              </p:nvSpPr>
              <p:spPr bwMode="auto">
                <a:xfrm>
                  <a:off x="1094" y="1862"/>
                  <a:ext cx="91" cy="79"/>
                </a:xfrm>
                <a:custGeom>
                  <a:avLst/>
                  <a:gdLst>
                    <a:gd name="T0" fmla="*/ 64 w 91"/>
                    <a:gd name="T1" fmla="*/ 36 h 79"/>
                    <a:gd name="T2" fmla="*/ 63 w 91"/>
                    <a:gd name="T3" fmla="*/ 38 h 79"/>
                    <a:gd name="T4" fmla="*/ 62 w 91"/>
                    <a:gd name="T5" fmla="*/ 40 h 79"/>
                    <a:gd name="T6" fmla="*/ 61 w 91"/>
                    <a:gd name="T7" fmla="*/ 43 h 79"/>
                    <a:gd name="T8" fmla="*/ 61 w 91"/>
                    <a:gd name="T9" fmla="*/ 43 h 79"/>
                    <a:gd name="T10" fmla="*/ 60 w 91"/>
                    <a:gd name="T11" fmla="*/ 45 h 79"/>
                    <a:gd name="T12" fmla="*/ 59 w 91"/>
                    <a:gd name="T13" fmla="*/ 48 h 79"/>
                    <a:gd name="T14" fmla="*/ 58 w 91"/>
                    <a:gd name="T15" fmla="*/ 49 h 79"/>
                    <a:gd name="T16" fmla="*/ 58 w 91"/>
                    <a:gd name="T17" fmla="*/ 51 h 79"/>
                    <a:gd name="T18" fmla="*/ 56 w 91"/>
                    <a:gd name="T19" fmla="*/ 52 h 79"/>
                    <a:gd name="T20" fmla="*/ 55 w 91"/>
                    <a:gd name="T21" fmla="*/ 53 h 79"/>
                    <a:gd name="T22" fmla="*/ 55 w 91"/>
                    <a:gd name="T23" fmla="*/ 53 h 79"/>
                    <a:gd name="T24" fmla="*/ 50 w 91"/>
                    <a:gd name="T25" fmla="*/ 55 h 79"/>
                    <a:gd name="T26" fmla="*/ 44 w 91"/>
                    <a:gd name="T27" fmla="*/ 56 h 79"/>
                    <a:gd name="T28" fmla="*/ 37 w 91"/>
                    <a:gd name="T29" fmla="*/ 58 h 79"/>
                    <a:gd name="T30" fmla="*/ 31 w 91"/>
                    <a:gd name="T31" fmla="*/ 60 h 79"/>
                    <a:gd name="T32" fmla="*/ 25 w 91"/>
                    <a:gd name="T33" fmla="*/ 60 h 79"/>
                    <a:gd name="T34" fmla="*/ 18 w 91"/>
                    <a:gd name="T35" fmla="*/ 62 h 79"/>
                    <a:gd name="T36" fmla="*/ 13 w 91"/>
                    <a:gd name="T37" fmla="*/ 65 h 79"/>
                    <a:gd name="T38" fmla="*/ 8 w 91"/>
                    <a:gd name="T39" fmla="*/ 68 h 79"/>
                    <a:gd name="T40" fmla="*/ 3 w 91"/>
                    <a:gd name="T41" fmla="*/ 72 h 79"/>
                    <a:gd name="T42" fmla="*/ 0 w 91"/>
                    <a:gd name="T43" fmla="*/ 78 h 79"/>
                    <a:gd name="T44" fmla="*/ 0 w 91"/>
                    <a:gd name="T45" fmla="*/ 78 h 79"/>
                    <a:gd name="T46" fmla="*/ 0 w 91"/>
                    <a:gd name="T47" fmla="*/ 66 h 79"/>
                    <a:gd name="T48" fmla="*/ 4 w 91"/>
                    <a:gd name="T49" fmla="*/ 57 h 79"/>
                    <a:gd name="T50" fmla="*/ 9 w 91"/>
                    <a:gd name="T51" fmla="*/ 50 h 79"/>
                    <a:gd name="T52" fmla="*/ 18 w 91"/>
                    <a:gd name="T53" fmla="*/ 43 h 79"/>
                    <a:gd name="T54" fmla="*/ 27 w 91"/>
                    <a:gd name="T55" fmla="*/ 38 h 79"/>
                    <a:gd name="T56" fmla="*/ 36 w 91"/>
                    <a:gd name="T57" fmla="*/ 34 h 79"/>
                    <a:gd name="T58" fmla="*/ 46 w 91"/>
                    <a:gd name="T59" fmla="*/ 29 h 79"/>
                    <a:gd name="T60" fmla="*/ 56 w 91"/>
                    <a:gd name="T61" fmla="*/ 25 h 79"/>
                    <a:gd name="T62" fmla="*/ 66 w 91"/>
                    <a:gd name="T63" fmla="*/ 19 h 79"/>
                    <a:gd name="T64" fmla="*/ 74 w 91"/>
                    <a:gd name="T65" fmla="*/ 14 h 79"/>
                    <a:gd name="T66" fmla="*/ 74 w 91"/>
                    <a:gd name="T67" fmla="*/ 14 h 79"/>
                    <a:gd name="T68" fmla="*/ 76 w 91"/>
                    <a:gd name="T69" fmla="*/ 13 h 79"/>
                    <a:gd name="T70" fmla="*/ 78 w 91"/>
                    <a:gd name="T71" fmla="*/ 11 h 79"/>
                    <a:gd name="T72" fmla="*/ 80 w 91"/>
                    <a:gd name="T73" fmla="*/ 11 h 79"/>
                    <a:gd name="T74" fmla="*/ 81 w 91"/>
                    <a:gd name="T75" fmla="*/ 9 h 79"/>
                    <a:gd name="T76" fmla="*/ 84 w 91"/>
                    <a:gd name="T77" fmla="*/ 8 h 79"/>
                    <a:gd name="T78" fmla="*/ 86 w 91"/>
                    <a:gd name="T79" fmla="*/ 8 h 79"/>
                    <a:gd name="T80" fmla="*/ 87 w 91"/>
                    <a:gd name="T81" fmla="*/ 6 h 79"/>
                    <a:gd name="T82" fmla="*/ 89 w 91"/>
                    <a:gd name="T83" fmla="*/ 4 h 79"/>
                    <a:gd name="T84" fmla="*/ 90 w 91"/>
                    <a:gd name="T85" fmla="*/ 2 h 79"/>
                    <a:gd name="T86" fmla="*/ 90 w 91"/>
                    <a:gd name="T87" fmla="*/ 0 h 79"/>
                    <a:gd name="T88" fmla="*/ 64 w 91"/>
                    <a:gd name="T89" fmla="*/ 36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1"/>
                    <a:gd name="T136" fmla="*/ 0 h 79"/>
                    <a:gd name="T137" fmla="*/ 91 w 91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1" h="79">
                      <a:moveTo>
                        <a:pt x="64" y="36"/>
                      </a:moveTo>
                      <a:lnTo>
                        <a:pt x="63" y="38"/>
                      </a:lnTo>
                      <a:lnTo>
                        <a:pt x="62" y="40"/>
                      </a:lnTo>
                      <a:lnTo>
                        <a:pt x="61" y="43"/>
                      </a:lnTo>
                      <a:lnTo>
                        <a:pt x="60" y="45"/>
                      </a:lnTo>
                      <a:lnTo>
                        <a:pt x="59" y="48"/>
                      </a:lnTo>
                      <a:lnTo>
                        <a:pt x="58" y="49"/>
                      </a:lnTo>
                      <a:lnTo>
                        <a:pt x="58" y="51"/>
                      </a:lnTo>
                      <a:lnTo>
                        <a:pt x="56" y="52"/>
                      </a:lnTo>
                      <a:lnTo>
                        <a:pt x="55" y="53"/>
                      </a:lnTo>
                      <a:lnTo>
                        <a:pt x="50" y="55"/>
                      </a:lnTo>
                      <a:lnTo>
                        <a:pt x="44" y="56"/>
                      </a:lnTo>
                      <a:lnTo>
                        <a:pt x="37" y="58"/>
                      </a:lnTo>
                      <a:lnTo>
                        <a:pt x="31" y="60"/>
                      </a:lnTo>
                      <a:lnTo>
                        <a:pt x="25" y="60"/>
                      </a:lnTo>
                      <a:lnTo>
                        <a:pt x="18" y="62"/>
                      </a:lnTo>
                      <a:lnTo>
                        <a:pt x="13" y="65"/>
                      </a:lnTo>
                      <a:lnTo>
                        <a:pt x="8" y="68"/>
                      </a:lnTo>
                      <a:lnTo>
                        <a:pt x="3" y="72"/>
                      </a:lnTo>
                      <a:lnTo>
                        <a:pt x="0" y="78"/>
                      </a:lnTo>
                      <a:lnTo>
                        <a:pt x="0" y="66"/>
                      </a:lnTo>
                      <a:lnTo>
                        <a:pt x="4" y="57"/>
                      </a:lnTo>
                      <a:lnTo>
                        <a:pt x="9" y="50"/>
                      </a:lnTo>
                      <a:lnTo>
                        <a:pt x="18" y="43"/>
                      </a:lnTo>
                      <a:lnTo>
                        <a:pt x="27" y="38"/>
                      </a:lnTo>
                      <a:lnTo>
                        <a:pt x="36" y="34"/>
                      </a:lnTo>
                      <a:lnTo>
                        <a:pt x="46" y="29"/>
                      </a:lnTo>
                      <a:lnTo>
                        <a:pt x="56" y="25"/>
                      </a:lnTo>
                      <a:lnTo>
                        <a:pt x="66" y="19"/>
                      </a:lnTo>
                      <a:lnTo>
                        <a:pt x="74" y="14"/>
                      </a:lnTo>
                      <a:lnTo>
                        <a:pt x="76" y="13"/>
                      </a:lnTo>
                      <a:lnTo>
                        <a:pt x="78" y="11"/>
                      </a:lnTo>
                      <a:lnTo>
                        <a:pt x="80" y="11"/>
                      </a:lnTo>
                      <a:lnTo>
                        <a:pt x="81" y="9"/>
                      </a:lnTo>
                      <a:lnTo>
                        <a:pt x="84" y="8"/>
                      </a:lnTo>
                      <a:lnTo>
                        <a:pt x="86" y="8"/>
                      </a:lnTo>
                      <a:lnTo>
                        <a:pt x="87" y="6"/>
                      </a:lnTo>
                      <a:lnTo>
                        <a:pt x="89" y="4"/>
                      </a:lnTo>
                      <a:lnTo>
                        <a:pt x="90" y="2"/>
                      </a:lnTo>
                      <a:lnTo>
                        <a:pt x="90" y="0"/>
                      </a:lnTo>
                      <a:lnTo>
                        <a:pt x="64" y="3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7" name="Freeform 929"/>
                <p:cNvSpPr>
                  <a:spLocks noChangeAspect="1"/>
                </p:cNvSpPr>
                <p:nvPr/>
              </p:nvSpPr>
              <p:spPr bwMode="auto">
                <a:xfrm>
                  <a:off x="1176" y="1918"/>
                  <a:ext cx="48" cy="52"/>
                </a:xfrm>
                <a:custGeom>
                  <a:avLst/>
                  <a:gdLst>
                    <a:gd name="T0" fmla="*/ 47 w 48"/>
                    <a:gd name="T1" fmla="*/ 0 h 52"/>
                    <a:gd name="T2" fmla="*/ 46 w 48"/>
                    <a:gd name="T3" fmla="*/ 0 h 52"/>
                    <a:gd name="T4" fmla="*/ 45 w 48"/>
                    <a:gd name="T5" fmla="*/ 1 h 52"/>
                    <a:gd name="T6" fmla="*/ 44 w 48"/>
                    <a:gd name="T7" fmla="*/ 1 h 52"/>
                    <a:gd name="T8" fmla="*/ 42 w 48"/>
                    <a:gd name="T9" fmla="*/ 2 h 52"/>
                    <a:gd name="T10" fmla="*/ 41 w 48"/>
                    <a:gd name="T11" fmla="*/ 2 h 52"/>
                    <a:gd name="T12" fmla="*/ 40 w 48"/>
                    <a:gd name="T13" fmla="*/ 2 h 52"/>
                    <a:gd name="T14" fmla="*/ 39 w 48"/>
                    <a:gd name="T15" fmla="*/ 3 h 52"/>
                    <a:gd name="T16" fmla="*/ 39 w 48"/>
                    <a:gd name="T17" fmla="*/ 4 h 52"/>
                    <a:gd name="T18" fmla="*/ 39 w 48"/>
                    <a:gd name="T19" fmla="*/ 5 h 52"/>
                    <a:gd name="T20" fmla="*/ 38 w 48"/>
                    <a:gd name="T21" fmla="*/ 5 h 52"/>
                    <a:gd name="T22" fmla="*/ 38 w 48"/>
                    <a:gd name="T23" fmla="*/ 5 h 52"/>
                    <a:gd name="T24" fmla="*/ 35 w 48"/>
                    <a:gd name="T25" fmla="*/ 10 h 52"/>
                    <a:gd name="T26" fmla="*/ 32 w 48"/>
                    <a:gd name="T27" fmla="*/ 14 h 52"/>
                    <a:gd name="T28" fmla="*/ 30 w 48"/>
                    <a:gd name="T29" fmla="*/ 20 h 52"/>
                    <a:gd name="T30" fmla="*/ 28 w 48"/>
                    <a:gd name="T31" fmla="*/ 23 h 52"/>
                    <a:gd name="T32" fmla="*/ 25 w 48"/>
                    <a:gd name="T33" fmla="*/ 28 h 52"/>
                    <a:gd name="T34" fmla="*/ 23 w 48"/>
                    <a:gd name="T35" fmla="*/ 30 h 52"/>
                    <a:gd name="T36" fmla="*/ 19 w 48"/>
                    <a:gd name="T37" fmla="*/ 33 h 52"/>
                    <a:gd name="T38" fmla="*/ 15 w 48"/>
                    <a:gd name="T39" fmla="*/ 36 h 52"/>
                    <a:gd name="T40" fmla="*/ 10 w 48"/>
                    <a:gd name="T41" fmla="*/ 37 h 52"/>
                    <a:gd name="T42" fmla="*/ 5 w 48"/>
                    <a:gd name="T43" fmla="*/ 37 h 52"/>
                    <a:gd name="T44" fmla="*/ 5 w 48"/>
                    <a:gd name="T45" fmla="*/ 37 h 52"/>
                    <a:gd name="T46" fmla="*/ 4 w 48"/>
                    <a:gd name="T47" fmla="*/ 37 h 52"/>
                    <a:gd name="T48" fmla="*/ 3 w 48"/>
                    <a:gd name="T49" fmla="*/ 38 h 52"/>
                    <a:gd name="T50" fmla="*/ 2 w 48"/>
                    <a:gd name="T51" fmla="*/ 39 h 52"/>
                    <a:gd name="T52" fmla="*/ 2 w 48"/>
                    <a:gd name="T53" fmla="*/ 40 h 52"/>
                    <a:gd name="T54" fmla="*/ 1 w 48"/>
                    <a:gd name="T55" fmla="*/ 40 h 52"/>
                    <a:gd name="T56" fmla="*/ 0 w 48"/>
                    <a:gd name="T57" fmla="*/ 41 h 52"/>
                    <a:gd name="T58" fmla="*/ 0 w 48"/>
                    <a:gd name="T59" fmla="*/ 42 h 52"/>
                    <a:gd name="T60" fmla="*/ 0 w 48"/>
                    <a:gd name="T61" fmla="*/ 42 h 52"/>
                    <a:gd name="T62" fmla="*/ 0 w 48"/>
                    <a:gd name="T63" fmla="*/ 43 h 52"/>
                    <a:gd name="T64" fmla="*/ 0 w 48"/>
                    <a:gd name="T65" fmla="*/ 44 h 52"/>
                    <a:gd name="T66" fmla="*/ 0 w 48"/>
                    <a:gd name="T67" fmla="*/ 44 h 52"/>
                    <a:gd name="T68" fmla="*/ 8 w 48"/>
                    <a:gd name="T69" fmla="*/ 48 h 52"/>
                    <a:gd name="T70" fmla="*/ 16 w 48"/>
                    <a:gd name="T71" fmla="*/ 51 h 52"/>
                    <a:gd name="T72" fmla="*/ 23 w 48"/>
                    <a:gd name="T73" fmla="*/ 50 h 52"/>
                    <a:gd name="T74" fmla="*/ 30 w 48"/>
                    <a:gd name="T75" fmla="*/ 48 h 52"/>
                    <a:gd name="T76" fmla="*/ 35 w 48"/>
                    <a:gd name="T77" fmla="*/ 44 h 52"/>
                    <a:gd name="T78" fmla="*/ 39 w 48"/>
                    <a:gd name="T79" fmla="*/ 39 h 52"/>
                    <a:gd name="T80" fmla="*/ 43 w 48"/>
                    <a:gd name="T81" fmla="*/ 32 h 52"/>
                    <a:gd name="T82" fmla="*/ 45 w 48"/>
                    <a:gd name="T83" fmla="*/ 25 h 52"/>
                    <a:gd name="T84" fmla="*/ 47 w 48"/>
                    <a:gd name="T85" fmla="*/ 17 h 52"/>
                    <a:gd name="T86" fmla="*/ 47 w 48"/>
                    <a:gd name="T87" fmla="*/ 9 h 52"/>
                    <a:gd name="T88" fmla="*/ 47 w 48"/>
                    <a:gd name="T89" fmla="*/ 0 h 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8"/>
                    <a:gd name="T136" fmla="*/ 0 h 52"/>
                    <a:gd name="T137" fmla="*/ 48 w 48"/>
                    <a:gd name="T138" fmla="*/ 52 h 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8" h="52">
                      <a:moveTo>
                        <a:pt x="47" y="0"/>
                      </a:moveTo>
                      <a:lnTo>
                        <a:pt x="46" y="0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40" y="2"/>
                      </a:lnTo>
                      <a:lnTo>
                        <a:pt x="39" y="3"/>
                      </a:lnTo>
                      <a:lnTo>
                        <a:pt x="39" y="4"/>
                      </a:lnTo>
                      <a:lnTo>
                        <a:pt x="39" y="5"/>
                      </a:lnTo>
                      <a:lnTo>
                        <a:pt x="38" y="5"/>
                      </a:lnTo>
                      <a:lnTo>
                        <a:pt x="35" y="10"/>
                      </a:lnTo>
                      <a:lnTo>
                        <a:pt x="32" y="14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5" y="28"/>
                      </a:lnTo>
                      <a:lnTo>
                        <a:pt x="23" y="30"/>
                      </a:lnTo>
                      <a:lnTo>
                        <a:pt x="19" y="33"/>
                      </a:lnTo>
                      <a:lnTo>
                        <a:pt x="15" y="36"/>
                      </a:lnTo>
                      <a:lnTo>
                        <a:pt x="10" y="37"/>
                      </a:lnTo>
                      <a:lnTo>
                        <a:pt x="5" y="37"/>
                      </a:lnTo>
                      <a:lnTo>
                        <a:pt x="4" y="37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8" y="48"/>
                      </a:lnTo>
                      <a:lnTo>
                        <a:pt x="16" y="51"/>
                      </a:lnTo>
                      <a:lnTo>
                        <a:pt x="23" y="50"/>
                      </a:lnTo>
                      <a:lnTo>
                        <a:pt x="30" y="48"/>
                      </a:lnTo>
                      <a:lnTo>
                        <a:pt x="35" y="44"/>
                      </a:lnTo>
                      <a:lnTo>
                        <a:pt x="39" y="39"/>
                      </a:lnTo>
                      <a:lnTo>
                        <a:pt x="43" y="32"/>
                      </a:lnTo>
                      <a:lnTo>
                        <a:pt x="45" y="25"/>
                      </a:lnTo>
                      <a:lnTo>
                        <a:pt x="47" y="17"/>
                      </a:lnTo>
                      <a:lnTo>
                        <a:pt x="47" y="9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8" name="Freeform 930"/>
                <p:cNvSpPr>
                  <a:spLocks noChangeAspect="1"/>
                </p:cNvSpPr>
                <p:nvPr/>
              </p:nvSpPr>
              <p:spPr bwMode="auto">
                <a:xfrm>
                  <a:off x="2062" y="1567"/>
                  <a:ext cx="116" cy="70"/>
                </a:xfrm>
                <a:custGeom>
                  <a:avLst/>
                  <a:gdLst>
                    <a:gd name="T0" fmla="*/ 115 w 116"/>
                    <a:gd name="T1" fmla="*/ 59 h 70"/>
                    <a:gd name="T2" fmla="*/ 115 w 116"/>
                    <a:gd name="T3" fmla="*/ 60 h 70"/>
                    <a:gd name="T4" fmla="*/ 114 w 116"/>
                    <a:gd name="T5" fmla="*/ 61 h 70"/>
                    <a:gd name="T6" fmla="*/ 113 w 116"/>
                    <a:gd name="T7" fmla="*/ 62 h 70"/>
                    <a:gd name="T8" fmla="*/ 113 w 116"/>
                    <a:gd name="T9" fmla="*/ 63 h 70"/>
                    <a:gd name="T10" fmla="*/ 112 w 116"/>
                    <a:gd name="T11" fmla="*/ 63 h 70"/>
                    <a:gd name="T12" fmla="*/ 111 w 116"/>
                    <a:gd name="T13" fmla="*/ 64 h 70"/>
                    <a:gd name="T14" fmla="*/ 110 w 116"/>
                    <a:gd name="T15" fmla="*/ 65 h 70"/>
                    <a:gd name="T16" fmla="*/ 109 w 116"/>
                    <a:gd name="T17" fmla="*/ 65 h 70"/>
                    <a:gd name="T18" fmla="*/ 107 w 116"/>
                    <a:gd name="T19" fmla="*/ 66 h 70"/>
                    <a:gd name="T20" fmla="*/ 107 w 116"/>
                    <a:gd name="T21" fmla="*/ 66 h 70"/>
                    <a:gd name="T22" fmla="*/ 107 w 116"/>
                    <a:gd name="T23" fmla="*/ 66 h 70"/>
                    <a:gd name="T24" fmla="*/ 101 w 116"/>
                    <a:gd name="T25" fmla="*/ 69 h 70"/>
                    <a:gd name="T26" fmla="*/ 95 w 116"/>
                    <a:gd name="T27" fmla="*/ 69 h 70"/>
                    <a:gd name="T28" fmla="*/ 89 w 116"/>
                    <a:gd name="T29" fmla="*/ 69 h 70"/>
                    <a:gd name="T30" fmla="*/ 84 w 116"/>
                    <a:gd name="T31" fmla="*/ 67 h 70"/>
                    <a:gd name="T32" fmla="*/ 79 w 116"/>
                    <a:gd name="T33" fmla="*/ 64 h 70"/>
                    <a:gd name="T34" fmla="*/ 73 w 116"/>
                    <a:gd name="T35" fmla="*/ 60 h 70"/>
                    <a:gd name="T36" fmla="*/ 68 w 116"/>
                    <a:gd name="T37" fmla="*/ 57 h 70"/>
                    <a:gd name="T38" fmla="*/ 64 w 116"/>
                    <a:gd name="T39" fmla="*/ 52 h 70"/>
                    <a:gd name="T40" fmla="*/ 60 w 116"/>
                    <a:gd name="T41" fmla="*/ 47 h 70"/>
                    <a:gd name="T42" fmla="*/ 56 w 116"/>
                    <a:gd name="T43" fmla="*/ 42 h 70"/>
                    <a:gd name="T44" fmla="*/ 56 w 116"/>
                    <a:gd name="T45" fmla="*/ 42 h 70"/>
                    <a:gd name="T46" fmla="*/ 53 w 116"/>
                    <a:gd name="T47" fmla="*/ 36 h 70"/>
                    <a:gd name="T48" fmla="*/ 47 w 116"/>
                    <a:gd name="T49" fmla="*/ 31 h 70"/>
                    <a:gd name="T50" fmla="*/ 42 w 116"/>
                    <a:gd name="T51" fmla="*/ 26 h 70"/>
                    <a:gd name="T52" fmla="*/ 36 w 116"/>
                    <a:gd name="T53" fmla="*/ 22 h 70"/>
                    <a:gd name="T54" fmla="*/ 30 w 116"/>
                    <a:gd name="T55" fmla="*/ 19 h 70"/>
                    <a:gd name="T56" fmla="*/ 25 w 116"/>
                    <a:gd name="T57" fmla="*/ 14 h 70"/>
                    <a:gd name="T58" fmla="*/ 17 w 116"/>
                    <a:gd name="T59" fmla="*/ 11 h 70"/>
                    <a:gd name="T60" fmla="*/ 11 w 116"/>
                    <a:gd name="T61" fmla="*/ 8 h 70"/>
                    <a:gd name="T62" fmla="*/ 5 w 116"/>
                    <a:gd name="T63" fmla="*/ 3 h 70"/>
                    <a:gd name="T64" fmla="*/ 0 w 116"/>
                    <a:gd name="T65" fmla="*/ 0 h 70"/>
                    <a:gd name="T66" fmla="*/ 115 w 116"/>
                    <a:gd name="T67" fmla="*/ 59 h 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"/>
                    <a:gd name="T103" fmla="*/ 0 h 70"/>
                    <a:gd name="T104" fmla="*/ 116 w 116"/>
                    <a:gd name="T105" fmla="*/ 70 h 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" h="70">
                      <a:moveTo>
                        <a:pt x="115" y="59"/>
                      </a:moveTo>
                      <a:lnTo>
                        <a:pt x="115" y="60"/>
                      </a:lnTo>
                      <a:lnTo>
                        <a:pt x="114" y="61"/>
                      </a:lnTo>
                      <a:lnTo>
                        <a:pt x="113" y="62"/>
                      </a:lnTo>
                      <a:lnTo>
                        <a:pt x="113" y="63"/>
                      </a:lnTo>
                      <a:lnTo>
                        <a:pt x="112" y="63"/>
                      </a:lnTo>
                      <a:lnTo>
                        <a:pt x="111" y="64"/>
                      </a:lnTo>
                      <a:lnTo>
                        <a:pt x="110" y="65"/>
                      </a:lnTo>
                      <a:lnTo>
                        <a:pt x="109" y="65"/>
                      </a:lnTo>
                      <a:lnTo>
                        <a:pt x="107" y="66"/>
                      </a:lnTo>
                      <a:lnTo>
                        <a:pt x="101" y="69"/>
                      </a:lnTo>
                      <a:lnTo>
                        <a:pt x="95" y="69"/>
                      </a:lnTo>
                      <a:lnTo>
                        <a:pt x="89" y="69"/>
                      </a:lnTo>
                      <a:lnTo>
                        <a:pt x="84" y="67"/>
                      </a:lnTo>
                      <a:lnTo>
                        <a:pt x="79" y="64"/>
                      </a:lnTo>
                      <a:lnTo>
                        <a:pt x="73" y="60"/>
                      </a:lnTo>
                      <a:lnTo>
                        <a:pt x="68" y="57"/>
                      </a:lnTo>
                      <a:lnTo>
                        <a:pt x="64" y="52"/>
                      </a:lnTo>
                      <a:lnTo>
                        <a:pt x="60" y="47"/>
                      </a:lnTo>
                      <a:lnTo>
                        <a:pt x="56" y="42"/>
                      </a:lnTo>
                      <a:lnTo>
                        <a:pt x="53" y="36"/>
                      </a:lnTo>
                      <a:lnTo>
                        <a:pt x="47" y="31"/>
                      </a:lnTo>
                      <a:lnTo>
                        <a:pt x="42" y="26"/>
                      </a:lnTo>
                      <a:lnTo>
                        <a:pt x="36" y="22"/>
                      </a:lnTo>
                      <a:lnTo>
                        <a:pt x="30" y="19"/>
                      </a:lnTo>
                      <a:lnTo>
                        <a:pt x="25" y="14"/>
                      </a:lnTo>
                      <a:lnTo>
                        <a:pt x="17" y="11"/>
                      </a:lnTo>
                      <a:lnTo>
                        <a:pt x="11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115" y="5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9" name="Freeform 931"/>
                <p:cNvSpPr>
                  <a:spLocks noChangeAspect="1"/>
                </p:cNvSpPr>
                <p:nvPr/>
              </p:nvSpPr>
              <p:spPr bwMode="auto">
                <a:xfrm>
                  <a:off x="905" y="1781"/>
                  <a:ext cx="206" cy="74"/>
                </a:xfrm>
                <a:custGeom>
                  <a:avLst/>
                  <a:gdLst>
                    <a:gd name="T0" fmla="*/ 62 w 206"/>
                    <a:gd name="T1" fmla="*/ 56 h 74"/>
                    <a:gd name="T2" fmla="*/ 68 w 206"/>
                    <a:gd name="T3" fmla="*/ 64 h 74"/>
                    <a:gd name="T4" fmla="*/ 78 w 206"/>
                    <a:gd name="T5" fmla="*/ 69 h 74"/>
                    <a:gd name="T6" fmla="*/ 89 w 206"/>
                    <a:gd name="T7" fmla="*/ 72 h 74"/>
                    <a:gd name="T8" fmla="*/ 102 w 206"/>
                    <a:gd name="T9" fmla="*/ 71 h 74"/>
                    <a:gd name="T10" fmla="*/ 109 w 206"/>
                    <a:gd name="T11" fmla="*/ 68 h 74"/>
                    <a:gd name="T12" fmla="*/ 95 w 206"/>
                    <a:gd name="T13" fmla="*/ 72 h 74"/>
                    <a:gd name="T14" fmla="*/ 81 w 206"/>
                    <a:gd name="T15" fmla="*/ 73 h 74"/>
                    <a:gd name="T16" fmla="*/ 70 w 206"/>
                    <a:gd name="T17" fmla="*/ 71 h 74"/>
                    <a:gd name="T18" fmla="*/ 59 w 206"/>
                    <a:gd name="T19" fmla="*/ 65 h 74"/>
                    <a:gd name="T20" fmla="*/ 52 w 206"/>
                    <a:gd name="T21" fmla="*/ 56 h 74"/>
                    <a:gd name="T22" fmla="*/ 49 w 206"/>
                    <a:gd name="T23" fmla="*/ 50 h 74"/>
                    <a:gd name="T24" fmla="*/ 44 w 206"/>
                    <a:gd name="T25" fmla="*/ 37 h 74"/>
                    <a:gd name="T26" fmla="*/ 36 w 206"/>
                    <a:gd name="T27" fmla="*/ 25 h 74"/>
                    <a:gd name="T28" fmla="*/ 28 w 206"/>
                    <a:gd name="T29" fmla="*/ 14 h 74"/>
                    <a:gd name="T30" fmla="*/ 18 w 206"/>
                    <a:gd name="T31" fmla="*/ 7 h 74"/>
                    <a:gd name="T32" fmla="*/ 0 w 206"/>
                    <a:gd name="T33" fmla="*/ 0 h 74"/>
                    <a:gd name="T34" fmla="*/ 0 w 206"/>
                    <a:gd name="T35" fmla="*/ 0 h 74"/>
                    <a:gd name="T36" fmla="*/ 5 w 206"/>
                    <a:gd name="T37" fmla="*/ 0 h 74"/>
                    <a:gd name="T38" fmla="*/ 12 w 206"/>
                    <a:gd name="T39" fmla="*/ 0 h 74"/>
                    <a:gd name="T40" fmla="*/ 18 w 206"/>
                    <a:gd name="T41" fmla="*/ 3 h 74"/>
                    <a:gd name="T42" fmla="*/ 24 w 206"/>
                    <a:gd name="T43" fmla="*/ 3 h 74"/>
                    <a:gd name="T44" fmla="*/ 25 w 206"/>
                    <a:gd name="T45" fmla="*/ 3 h 74"/>
                    <a:gd name="T46" fmla="*/ 36 w 206"/>
                    <a:gd name="T47" fmla="*/ 4 h 74"/>
                    <a:gd name="T48" fmla="*/ 45 w 206"/>
                    <a:gd name="T49" fmla="*/ 6 h 74"/>
                    <a:gd name="T50" fmla="*/ 53 w 206"/>
                    <a:gd name="T51" fmla="*/ 11 h 74"/>
                    <a:gd name="T52" fmla="*/ 61 w 206"/>
                    <a:gd name="T53" fmla="*/ 16 h 74"/>
                    <a:gd name="T54" fmla="*/ 69 w 206"/>
                    <a:gd name="T55" fmla="*/ 25 h 74"/>
                    <a:gd name="T56" fmla="*/ 71 w 206"/>
                    <a:gd name="T57" fmla="*/ 27 h 74"/>
                    <a:gd name="T58" fmla="*/ 75 w 206"/>
                    <a:gd name="T59" fmla="*/ 29 h 74"/>
                    <a:gd name="T60" fmla="*/ 80 w 206"/>
                    <a:gd name="T61" fmla="*/ 30 h 74"/>
                    <a:gd name="T62" fmla="*/ 86 w 206"/>
                    <a:gd name="T63" fmla="*/ 31 h 74"/>
                    <a:gd name="T64" fmla="*/ 90 w 206"/>
                    <a:gd name="T65" fmla="*/ 31 h 74"/>
                    <a:gd name="T66" fmla="*/ 93 w 206"/>
                    <a:gd name="T67" fmla="*/ 31 h 74"/>
                    <a:gd name="T68" fmla="*/ 115 w 206"/>
                    <a:gd name="T69" fmla="*/ 28 h 74"/>
                    <a:gd name="T70" fmla="*/ 138 w 206"/>
                    <a:gd name="T71" fmla="*/ 21 h 74"/>
                    <a:gd name="T72" fmla="*/ 160 w 206"/>
                    <a:gd name="T73" fmla="*/ 15 h 74"/>
                    <a:gd name="T74" fmla="*/ 183 w 206"/>
                    <a:gd name="T75" fmla="*/ 13 h 74"/>
                    <a:gd name="T76" fmla="*/ 205 w 206"/>
                    <a:gd name="T77" fmla="*/ 20 h 74"/>
                    <a:gd name="T78" fmla="*/ 200 w 206"/>
                    <a:gd name="T79" fmla="*/ 19 h 74"/>
                    <a:gd name="T80" fmla="*/ 192 w 206"/>
                    <a:gd name="T81" fmla="*/ 18 h 74"/>
                    <a:gd name="T82" fmla="*/ 183 w 206"/>
                    <a:gd name="T83" fmla="*/ 18 h 74"/>
                    <a:gd name="T84" fmla="*/ 175 w 206"/>
                    <a:gd name="T85" fmla="*/ 20 h 74"/>
                    <a:gd name="T86" fmla="*/ 167 w 206"/>
                    <a:gd name="T87" fmla="*/ 22 h 74"/>
                    <a:gd name="T88" fmla="*/ 162 w 206"/>
                    <a:gd name="T89" fmla="*/ 23 h 74"/>
                    <a:gd name="T90" fmla="*/ 138 w 206"/>
                    <a:gd name="T91" fmla="*/ 29 h 74"/>
                    <a:gd name="T92" fmla="*/ 120 w 206"/>
                    <a:gd name="T93" fmla="*/ 36 h 74"/>
                    <a:gd name="T94" fmla="*/ 103 w 206"/>
                    <a:gd name="T95" fmla="*/ 40 h 74"/>
                    <a:gd name="T96" fmla="*/ 84 w 206"/>
                    <a:gd name="T97" fmla="*/ 41 h 74"/>
                    <a:gd name="T98" fmla="*/ 59 w 206"/>
                    <a:gd name="T99" fmla="*/ 37 h 74"/>
                    <a:gd name="T100" fmla="*/ 59 w 206"/>
                    <a:gd name="T101" fmla="*/ 37 h 74"/>
                    <a:gd name="T102" fmla="*/ 59 w 206"/>
                    <a:gd name="T103" fmla="*/ 38 h 74"/>
                    <a:gd name="T104" fmla="*/ 59 w 206"/>
                    <a:gd name="T105" fmla="*/ 40 h 74"/>
                    <a:gd name="T106" fmla="*/ 59 w 206"/>
                    <a:gd name="T107" fmla="*/ 45 h 74"/>
                    <a:gd name="T108" fmla="*/ 60 w 206"/>
                    <a:gd name="T109" fmla="*/ 49 h 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6"/>
                    <a:gd name="T166" fmla="*/ 0 h 74"/>
                    <a:gd name="T167" fmla="*/ 206 w 206"/>
                    <a:gd name="T168" fmla="*/ 74 h 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6" h="74">
                      <a:moveTo>
                        <a:pt x="61" y="51"/>
                      </a:moveTo>
                      <a:lnTo>
                        <a:pt x="62" y="56"/>
                      </a:lnTo>
                      <a:lnTo>
                        <a:pt x="64" y="59"/>
                      </a:lnTo>
                      <a:lnTo>
                        <a:pt x="68" y="64"/>
                      </a:lnTo>
                      <a:lnTo>
                        <a:pt x="72" y="66"/>
                      </a:lnTo>
                      <a:lnTo>
                        <a:pt x="78" y="69"/>
                      </a:lnTo>
                      <a:lnTo>
                        <a:pt x="84" y="71"/>
                      </a:lnTo>
                      <a:lnTo>
                        <a:pt x="89" y="72"/>
                      </a:lnTo>
                      <a:lnTo>
                        <a:pt x="96" y="72"/>
                      </a:lnTo>
                      <a:lnTo>
                        <a:pt x="102" y="71"/>
                      </a:lnTo>
                      <a:lnTo>
                        <a:pt x="109" y="68"/>
                      </a:lnTo>
                      <a:lnTo>
                        <a:pt x="102" y="71"/>
                      </a:lnTo>
                      <a:lnTo>
                        <a:pt x="95" y="72"/>
                      </a:lnTo>
                      <a:lnTo>
                        <a:pt x="89" y="73"/>
                      </a:lnTo>
                      <a:lnTo>
                        <a:pt x="81" y="73"/>
                      </a:lnTo>
                      <a:lnTo>
                        <a:pt x="75" y="72"/>
                      </a:lnTo>
                      <a:lnTo>
                        <a:pt x="70" y="71"/>
                      </a:lnTo>
                      <a:lnTo>
                        <a:pt x="63" y="68"/>
                      </a:lnTo>
                      <a:lnTo>
                        <a:pt x="59" y="65"/>
                      </a:lnTo>
                      <a:lnTo>
                        <a:pt x="55" y="62"/>
                      </a:lnTo>
                      <a:lnTo>
                        <a:pt x="52" y="56"/>
                      </a:lnTo>
                      <a:lnTo>
                        <a:pt x="49" y="50"/>
                      </a:lnTo>
                      <a:lnTo>
                        <a:pt x="46" y="43"/>
                      </a:lnTo>
                      <a:lnTo>
                        <a:pt x="44" y="37"/>
                      </a:lnTo>
                      <a:lnTo>
                        <a:pt x="40" y="31"/>
                      </a:lnTo>
                      <a:lnTo>
                        <a:pt x="36" y="25"/>
                      </a:lnTo>
                      <a:lnTo>
                        <a:pt x="33" y="20"/>
                      </a:lnTo>
                      <a:lnTo>
                        <a:pt x="28" y="14"/>
                      </a:lnTo>
                      <a:lnTo>
                        <a:pt x="24" y="10"/>
                      </a:lnTo>
                      <a:lnTo>
                        <a:pt x="18" y="7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31" y="3"/>
                      </a:lnTo>
                      <a:lnTo>
                        <a:pt x="36" y="4"/>
                      </a:lnTo>
                      <a:lnTo>
                        <a:pt x="41" y="5"/>
                      </a:lnTo>
                      <a:lnTo>
                        <a:pt x="45" y="6"/>
                      </a:lnTo>
                      <a:lnTo>
                        <a:pt x="50" y="8"/>
                      </a:lnTo>
                      <a:lnTo>
                        <a:pt x="53" y="11"/>
                      </a:lnTo>
                      <a:lnTo>
                        <a:pt x="57" y="14"/>
                      </a:lnTo>
                      <a:lnTo>
                        <a:pt x="61" y="16"/>
                      </a:lnTo>
                      <a:lnTo>
                        <a:pt x="64" y="21"/>
                      </a:lnTo>
                      <a:lnTo>
                        <a:pt x="69" y="25"/>
                      </a:lnTo>
                      <a:lnTo>
                        <a:pt x="71" y="27"/>
                      </a:lnTo>
                      <a:lnTo>
                        <a:pt x="72" y="28"/>
                      </a:lnTo>
                      <a:lnTo>
                        <a:pt x="75" y="29"/>
                      </a:lnTo>
                      <a:lnTo>
                        <a:pt x="78" y="30"/>
                      </a:lnTo>
                      <a:lnTo>
                        <a:pt x="80" y="30"/>
                      </a:lnTo>
                      <a:lnTo>
                        <a:pt x="83" y="31"/>
                      </a:lnTo>
                      <a:lnTo>
                        <a:pt x="86" y="31"/>
                      </a:lnTo>
                      <a:lnTo>
                        <a:pt x="89" y="31"/>
                      </a:lnTo>
                      <a:lnTo>
                        <a:pt x="90" y="31"/>
                      </a:lnTo>
                      <a:lnTo>
                        <a:pt x="93" y="31"/>
                      </a:lnTo>
                      <a:lnTo>
                        <a:pt x="105" y="30"/>
                      </a:lnTo>
                      <a:lnTo>
                        <a:pt x="115" y="28"/>
                      </a:lnTo>
                      <a:lnTo>
                        <a:pt x="126" y="24"/>
                      </a:lnTo>
                      <a:lnTo>
                        <a:pt x="138" y="21"/>
                      </a:lnTo>
                      <a:lnTo>
                        <a:pt x="150" y="17"/>
                      </a:lnTo>
                      <a:lnTo>
                        <a:pt x="160" y="15"/>
                      </a:lnTo>
                      <a:lnTo>
                        <a:pt x="172" y="14"/>
                      </a:lnTo>
                      <a:lnTo>
                        <a:pt x="183" y="13"/>
                      </a:lnTo>
                      <a:lnTo>
                        <a:pt x="194" y="15"/>
                      </a:lnTo>
                      <a:lnTo>
                        <a:pt x="205" y="20"/>
                      </a:lnTo>
                      <a:lnTo>
                        <a:pt x="200" y="19"/>
                      </a:lnTo>
                      <a:lnTo>
                        <a:pt x="196" y="18"/>
                      </a:lnTo>
                      <a:lnTo>
                        <a:pt x="192" y="18"/>
                      </a:lnTo>
                      <a:lnTo>
                        <a:pt x="187" y="18"/>
                      </a:lnTo>
                      <a:lnTo>
                        <a:pt x="183" y="18"/>
                      </a:lnTo>
                      <a:lnTo>
                        <a:pt x="178" y="19"/>
                      </a:lnTo>
                      <a:lnTo>
                        <a:pt x="175" y="20"/>
                      </a:lnTo>
                      <a:lnTo>
                        <a:pt x="170" y="20"/>
                      </a:lnTo>
                      <a:lnTo>
                        <a:pt x="167" y="22"/>
                      </a:lnTo>
                      <a:lnTo>
                        <a:pt x="162" y="23"/>
                      </a:lnTo>
                      <a:lnTo>
                        <a:pt x="150" y="25"/>
                      </a:lnTo>
                      <a:lnTo>
                        <a:pt x="138" y="29"/>
                      </a:lnTo>
                      <a:lnTo>
                        <a:pt x="129" y="32"/>
                      </a:lnTo>
                      <a:lnTo>
                        <a:pt x="120" y="36"/>
                      </a:lnTo>
                      <a:lnTo>
                        <a:pt x="111" y="39"/>
                      </a:lnTo>
                      <a:lnTo>
                        <a:pt x="103" y="40"/>
                      </a:lnTo>
                      <a:lnTo>
                        <a:pt x="93" y="42"/>
                      </a:lnTo>
                      <a:lnTo>
                        <a:pt x="84" y="41"/>
                      </a:lnTo>
                      <a:lnTo>
                        <a:pt x="72" y="40"/>
                      </a:lnTo>
                      <a:lnTo>
                        <a:pt x="59" y="37"/>
                      </a:lnTo>
                      <a:lnTo>
                        <a:pt x="59" y="38"/>
                      </a:lnTo>
                      <a:lnTo>
                        <a:pt x="59" y="40"/>
                      </a:lnTo>
                      <a:lnTo>
                        <a:pt x="59" y="42"/>
                      </a:lnTo>
                      <a:lnTo>
                        <a:pt x="59" y="45"/>
                      </a:lnTo>
                      <a:lnTo>
                        <a:pt x="59" y="47"/>
                      </a:lnTo>
                      <a:lnTo>
                        <a:pt x="60" y="49"/>
                      </a:lnTo>
                      <a:lnTo>
                        <a:pt x="61" y="51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0" name="Freeform 932"/>
                <p:cNvSpPr>
                  <a:spLocks noChangeAspect="1"/>
                </p:cNvSpPr>
                <p:nvPr/>
              </p:nvSpPr>
              <p:spPr bwMode="auto">
                <a:xfrm>
                  <a:off x="956" y="1778"/>
                  <a:ext cx="94" cy="23"/>
                </a:xfrm>
                <a:custGeom>
                  <a:avLst/>
                  <a:gdLst>
                    <a:gd name="T0" fmla="*/ 28 w 94"/>
                    <a:gd name="T1" fmla="*/ 14 h 23"/>
                    <a:gd name="T2" fmla="*/ 34 w 94"/>
                    <a:gd name="T3" fmla="*/ 18 h 23"/>
                    <a:gd name="T4" fmla="*/ 41 w 94"/>
                    <a:gd name="T5" fmla="*/ 21 h 23"/>
                    <a:gd name="T6" fmla="*/ 47 w 94"/>
                    <a:gd name="T7" fmla="*/ 22 h 23"/>
                    <a:gd name="T8" fmla="*/ 54 w 94"/>
                    <a:gd name="T9" fmla="*/ 22 h 23"/>
                    <a:gd name="T10" fmla="*/ 60 w 94"/>
                    <a:gd name="T11" fmla="*/ 20 h 23"/>
                    <a:gd name="T12" fmla="*/ 67 w 94"/>
                    <a:gd name="T13" fmla="*/ 19 h 23"/>
                    <a:gd name="T14" fmla="*/ 74 w 94"/>
                    <a:gd name="T15" fmla="*/ 17 h 23"/>
                    <a:gd name="T16" fmla="*/ 80 w 94"/>
                    <a:gd name="T17" fmla="*/ 15 h 23"/>
                    <a:gd name="T18" fmla="*/ 86 w 94"/>
                    <a:gd name="T19" fmla="*/ 14 h 23"/>
                    <a:gd name="T20" fmla="*/ 93 w 94"/>
                    <a:gd name="T21" fmla="*/ 13 h 23"/>
                    <a:gd name="T22" fmla="*/ 93 w 94"/>
                    <a:gd name="T23" fmla="*/ 13 h 23"/>
                    <a:gd name="T24" fmla="*/ 84 w 94"/>
                    <a:gd name="T25" fmla="*/ 13 h 23"/>
                    <a:gd name="T26" fmla="*/ 74 w 94"/>
                    <a:gd name="T27" fmla="*/ 12 h 23"/>
                    <a:gd name="T28" fmla="*/ 64 w 94"/>
                    <a:gd name="T29" fmla="*/ 12 h 23"/>
                    <a:gd name="T30" fmla="*/ 55 w 94"/>
                    <a:gd name="T31" fmla="*/ 10 h 23"/>
                    <a:gd name="T32" fmla="*/ 46 w 94"/>
                    <a:gd name="T33" fmla="*/ 8 h 23"/>
                    <a:gd name="T34" fmla="*/ 37 w 94"/>
                    <a:gd name="T35" fmla="*/ 7 h 23"/>
                    <a:gd name="T36" fmla="*/ 27 w 94"/>
                    <a:gd name="T37" fmla="*/ 5 h 23"/>
                    <a:gd name="T38" fmla="*/ 18 w 94"/>
                    <a:gd name="T39" fmla="*/ 3 h 23"/>
                    <a:gd name="T40" fmla="*/ 9 w 94"/>
                    <a:gd name="T41" fmla="*/ 0 h 23"/>
                    <a:gd name="T42" fmla="*/ 0 w 94"/>
                    <a:gd name="T43" fmla="*/ 0 h 23"/>
                    <a:gd name="T44" fmla="*/ 28 w 94"/>
                    <a:gd name="T45" fmla="*/ 14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4"/>
                    <a:gd name="T70" fmla="*/ 0 h 23"/>
                    <a:gd name="T71" fmla="*/ 94 w 9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4" h="23">
                      <a:moveTo>
                        <a:pt x="28" y="14"/>
                      </a:moveTo>
                      <a:lnTo>
                        <a:pt x="34" y="18"/>
                      </a:lnTo>
                      <a:lnTo>
                        <a:pt x="41" y="21"/>
                      </a:lnTo>
                      <a:lnTo>
                        <a:pt x="47" y="22"/>
                      </a:lnTo>
                      <a:lnTo>
                        <a:pt x="54" y="22"/>
                      </a:lnTo>
                      <a:lnTo>
                        <a:pt x="60" y="20"/>
                      </a:lnTo>
                      <a:lnTo>
                        <a:pt x="67" y="19"/>
                      </a:lnTo>
                      <a:lnTo>
                        <a:pt x="74" y="17"/>
                      </a:lnTo>
                      <a:lnTo>
                        <a:pt x="80" y="15"/>
                      </a:lnTo>
                      <a:lnTo>
                        <a:pt x="86" y="14"/>
                      </a:lnTo>
                      <a:lnTo>
                        <a:pt x="93" y="13"/>
                      </a:lnTo>
                      <a:lnTo>
                        <a:pt x="84" y="13"/>
                      </a:lnTo>
                      <a:lnTo>
                        <a:pt x="74" y="12"/>
                      </a:lnTo>
                      <a:lnTo>
                        <a:pt x="64" y="12"/>
                      </a:lnTo>
                      <a:lnTo>
                        <a:pt x="55" y="10"/>
                      </a:lnTo>
                      <a:lnTo>
                        <a:pt x="46" y="8"/>
                      </a:lnTo>
                      <a:lnTo>
                        <a:pt x="37" y="7"/>
                      </a:lnTo>
                      <a:lnTo>
                        <a:pt x="27" y="5"/>
                      </a:lnTo>
                      <a:lnTo>
                        <a:pt x="18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1" name="Freeform 933"/>
                <p:cNvSpPr>
                  <a:spLocks noChangeAspect="1"/>
                </p:cNvSpPr>
                <p:nvPr/>
              </p:nvSpPr>
              <p:spPr bwMode="auto">
                <a:xfrm>
                  <a:off x="1501" y="1524"/>
                  <a:ext cx="482" cy="240"/>
                </a:xfrm>
                <a:custGeom>
                  <a:avLst/>
                  <a:gdLst>
                    <a:gd name="T0" fmla="*/ 99 w 482"/>
                    <a:gd name="T1" fmla="*/ 38 h 240"/>
                    <a:gd name="T2" fmla="*/ 118 w 482"/>
                    <a:gd name="T3" fmla="*/ 47 h 240"/>
                    <a:gd name="T4" fmla="*/ 136 w 482"/>
                    <a:gd name="T5" fmla="*/ 60 h 240"/>
                    <a:gd name="T6" fmla="*/ 145 w 482"/>
                    <a:gd name="T7" fmla="*/ 68 h 240"/>
                    <a:gd name="T8" fmla="*/ 147 w 482"/>
                    <a:gd name="T9" fmla="*/ 70 h 240"/>
                    <a:gd name="T10" fmla="*/ 156 w 482"/>
                    <a:gd name="T11" fmla="*/ 70 h 240"/>
                    <a:gd name="T12" fmla="*/ 179 w 482"/>
                    <a:gd name="T13" fmla="*/ 73 h 240"/>
                    <a:gd name="T14" fmla="*/ 205 w 482"/>
                    <a:gd name="T15" fmla="*/ 79 h 240"/>
                    <a:gd name="T16" fmla="*/ 219 w 482"/>
                    <a:gd name="T17" fmla="*/ 86 h 240"/>
                    <a:gd name="T18" fmla="*/ 231 w 482"/>
                    <a:gd name="T19" fmla="*/ 95 h 240"/>
                    <a:gd name="T20" fmla="*/ 234 w 482"/>
                    <a:gd name="T21" fmla="*/ 101 h 240"/>
                    <a:gd name="T22" fmla="*/ 235 w 482"/>
                    <a:gd name="T23" fmla="*/ 104 h 240"/>
                    <a:gd name="T24" fmla="*/ 241 w 482"/>
                    <a:gd name="T25" fmla="*/ 106 h 240"/>
                    <a:gd name="T26" fmla="*/ 270 w 482"/>
                    <a:gd name="T27" fmla="*/ 117 h 240"/>
                    <a:gd name="T28" fmla="*/ 301 w 482"/>
                    <a:gd name="T29" fmla="*/ 138 h 240"/>
                    <a:gd name="T30" fmla="*/ 311 w 482"/>
                    <a:gd name="T31" fmla="*/ 157 h 240"/>
                    <a:gd name="T32" fmla="*/ 327 w 482"/>
                    <a:gd name="T33" fmla="*/ 162 h 240"/>
                    <a:gd name="T34" fmla="*/ 357 w 482"/>
                    <a:gd name="T35" fmla="*/ 170 h 240"/>
                    <a:gd name="T36" fmla="*/ 386 w 482"/>
                    <a:gd name="T37" fmla="*/ 184 h 240"/>
                    <a:gd name="T38" fmla="*/ 394 w 482"/>
                    <a:gd name="T39" fmla="*/ 194 h 240"/>
                    <a:gd name="T40" fmla="*/ 400 w 482"/>
                    <a:gd name="T41" fmla="*/ 209 h 240"/>
                    <a:gd name="T42" fmla="*/ 401 w 482"/>
                    <a:gd name="T43" fmla="*/ 224 h 240"/>
                    <a:gd name="T44" fmla="*/ 397 w 482"/>
                    <a:gd name="T45" fmla="*/ 239 h 240"/>
                    <a:gd name="T46" fmla="*/ 402 w 482"/>
                    <a:gd name="T47" fmla="*/ 236 h 240"/>
                    <a:gd name="T48" fmla="*/ 427 w 482"/>
                    <a:gd name="T49" fmla="*/ 223 h 240"/>
                    <a:gd name="T50" fmla="*/ 459 w 482"/>
                    <a:gd name="T51" fmla="*/ 211 h 240"/>
                    <a:gd name="T52" fmla="*/ 464 w 482"/>
                    <a:gd name="T53" fmla="*/ 205 h 240"/>
                    <a:gd name="T54" fmla="*/ 459 w 482"/>
                    <a:gd name="T55" fmla="*/ 204 h 240"/>
                    <a:gd name="T56" fmla="*/ 448 w 482"/>
                    <a:gd name="T57" fmla="*/ 203 h 240"/>
                    <a:gd name="T58" fmla="*/ 437 w 482"/>
                    <a:gd name="T59" fmla="*/ 200 h 240"/>
                    <a:gd name="T60" fmla="*/ 433 w 482"/>
                    <a:gd name="T61" fmla="*/ 199 h 240"/>
                    <a:gd name="T62" fmla="*/ 412 w 482"/>
                    <a:gd name="T63" fmla="*/ 186 h 240"/>
                    <a:gd name="T64" fmla="*/ 400 w 482"/>
                    <a:gd name="T65" fmla="*/ 176 h 240"/>
                    <a:gd name="T66" fmla="*/ 386 w 482"/>
                    <a:gd name="T67" fmla="*/ 170 h 240"/>
                    <a:gd name="T68" fmla="*/ 372 w 482"/>
                    <a:gd name="T69" fmla="*/ 168 h 240"/>
                    <a:gd name="T70" fmla="*/ 358 w 482"/>
                    <a:gd name="T71" fmla="*/ 149 h 240"/>
                    <a:gd name="T72" fmla="*/ 341 w 482"/>
                    <a:gd name="T73" fmla="*/ 137 h 240"/>
                    <a:gd name="T74" fmla="*/ 315 w 482"/>
                    <a:gd name="T75" fmla="*/ 133 h 240"/>
                    <a:gd name="T76" fmla="*/ 304 w 482"/>
                    <a:gd name="T77" fmla="*/ 125 h 240"/>
                    <a:gd name="T78" fmla="*/ 288 w 482"/>
                    <a:gd name="T79" fmla="*/ 99 h 240"/>
                    <a:gd name="T80" fmla="*/ 258 w 482"/>
                    <a:gd name="T81" fmla="*/ 77 h 240"/>
                    <a:gd name="T82" fmla="*/ 221 w 482"/>
                    <a:gd name="T83" fmla="*/ 60 h 240"/>
                    <a:gd name="T84" fmla="*/ 204 w 482"/>
                    <a:gd name="T85" fmla="*/ 57 h 240"/>
                    <a:gd name="T86" fmla="*/ 183 w 482"/>
                    <a:gd name="T87" fmla="*/ 57 h 240"/>
                    <a:gd name="T88" fmla="*/ 167 w 482"/>
                    <a:gd name="T89" fmla="*/ 57 h 240"/>
                    <a:gd name="T90" fmla="*/ 160 w 482"/>
                    <a:gd name="T91" fmla="*/ 53 h 240"/>
                    <a:gd name="T92" fmla="*/ 94 w 482"/>
                    <a:gd name="T93" fmla="*/ 11 h 240"/>
                    <a:gd name="T94" fmla="*/ 21 w 482"/>
                    <a:gd name="T95" fmla="*/ 0 h 240"/>
                    <a:gd name="T96" fmla="*/ 4 w 482"/>
                    <a:gd name="T97" fmla="*/ 12 h 2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2"/>
                    <a:gd name="T148" fmla="*/ 0 h 240"/>
                    <a:gd name="T149" fmla="*/ 482 w 482"/>
                    <a:gd name="T150" fmla="*/ 240 h 2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2" h="240">
                      <a:moveTo>
                        <a:pt x="24" y="23"/>
                      </a:moveTo>
                      <a:lnTo>
                        <a:pt x="76" y="29"/>
                      </a:lnTo>
                      <a:lnTo>
                        <a:pt x="99" y="38"/>
                      </a:lnTo>
                      <a:lnTo>
                        <a:pt x="109" y="43"/>
                      </a:lnTo>
                      <a:lnTo>
                        <a:pt x="118" y="47"/>
                      </a:lnTo>
                      <a:lnTo>
                        <a:pt x="124" y="52"/>
                      </a:lnTo>
                      <a:lnTo>
                        <a:pt x="132" y="56"/>
                      </a:lnTo>
                      <a:lnTo>
                        <a:pt x="136" y="60"/>
                      </a:lnTo>
                      <a:lnTo>
                        <a:pt x="141" y="62"/>
                      </a:lnTo>
                      <a:lnTo>
                        <a:pt x="143" y="65"/>
                      </a:lnTo>
                      <a:lnTo>
                        <a:pt x="145" y="68"/>
                      </a:lnTo>
                      <a:lnTo>
                        <a:pt x="146" y="69"/>
                      </a:lnTo>
                      <a:lnTo>
                        <a:pt x="147" y="70"/>
                      </a:lnTo>
                      <a:lnTo>
                        <a:pt x="148" y="70"/>
                      </a:lnTo>
                      <a:lnTo>
                        <a:pt x="151" y="70"/>
                      </a:lnTo>
                      <a:lnTo>
                        <a:pt x="156" y="70"/>
                      </a:lnTo>
                      <a:lnTo>
                        <a:pt x="163" y="71"/>
                      </a:lnTo>
                      <a:lnTo>
                        <a:pt x="170" y="71"/>
                      </a:lnTo>
                      <a:lnTo>
                        <a:pt x="179" y="73"/>
                      </a:lnTo>
                      <a:lnTo>
                        <a:pt x="188" y="75"/>
                      </a:lnTo>
                      <a:lnTo>
                        <a:pt x="196" y="77"/>
                      </a:lnTo>
                      <a:lnTo>
                        <a:pt x="205" y="79"/>
                      </a:lnTo>
                      <a:lnTo>
                        <a:pt x="213" y="83"/>
                      </a:lnTo>
                      <a:lnTo>
                        <a:pt x="219" y="86"/>
                      </a:lnTo>
                      <a:lnTo>
                        <a:pt x="224" y="89"/>
                      </a:lnTo>
                      <a:lnTo>
                        <a:pt x="228" y="92"/>
                      </a:lnTo>
                      <a:lnTo>
                        <a:pt x="231" y="95"/>
                      </a:lnTo>
                      <a:lnTo>
                        <a:pt x="232" y="97"/>
                      </a:lnTo>
                      <a:lnTo>
                        <a:pt x="233" y="99"/>
                      </a:lnTo>
                      <a:lnTo>
                        <a:pt x="234" y="101"/>
                      </a:lnTo>
                      <a:lnTo>
                        <a:pt x="235" y="103"/>
                      </a:lnTo>
                      <a:lnTo>
                        <a:pt x="235" y="104"/>
                      </a:lnTo>
                      <a:lnTo>
                        <a:pt x="237" y="105"/>
                      </a:lnTo>
                      <a:lnTo>
                        <a:pt x="241" y="106"/>
                      </a:lnTo>
                      <a:lnTo>
                        <a:pt x="250" y="108"/>
                      </a:lnTo>
                      <a:lnTo>
                        <a:pt x="259" y="113"/>
                      </a:lnTo>
                      <a:lnTo>
                        <a:pt x="270" y="117"/>
                      </a:lnTo>
                      <a:lnTo>
                        <a:pt x="281" y="123"/>
                      </a:lnTo>
                      <a:lnTo>
                        <a:pt x="292" y="131"/>
                      </a:lnTo>
                      <a:lnTo>
                        <a:pt x="301" y="138"/>
                      </a:lnTo>
                      <a:lnTo>
                        <a:pt x="307" y="147"/>
                      </a:lnTo>
                      <a:lnTo>
                        <a:pt x="311" y="157"/>
                      </a:lnTo>
                      <a:lnTo>
                        <a:pt x="313" y="159"/>
                      </a:lnTo>
                      <a:lnTo>
                        <a:pt x="319" y="159"/>
                      </a:lnTo>
                      <a:lnTo>
                        <a:pt x="327" y="162"/>
                      </a:lnTo>
                      <a:lnTo>
                        <a:pt x="336" y="165"/>
                      </a:lnTo>
                      <a:lnTo>
                        <a:pt x="347" y="168"/>
                      </a:lnTo>
                      <a:lnTo>
                        <a:pt x="357" y="170"/>
                      </a:lnTo>
                      <a:lnTo>
                        <a:pt x="368" y="174"/>
                      </a:lnTo>
                      <a:lnTo>
                        <a:pt x="378" y="179"/>
                      </a:lnTo>
                      <a:lnTo>
                        <a:pt x="386" y="184"/>
                      </a:lnTo>
                      <a:lnTo>
                        <a:pt x="391" y="190"/>
                      </a:lnTo>
                      <a:lnTo>
                        <a:pt x="394" y="194"/>
                      </a:lnTo>
                      <a:lnTo>
                        <a:pt x="396" y="199"/>
                      </a:lnTo>
                      <a:lnTo>
                        <a:pt x="399" y="204"/>
                      </a:lnTo>
                      <a:lnTo>
                        <a:pt x="400" y="209"/>
                      </a:lnTo>
                      <a:lnTo>
                        <a:pt x="401" y="213"/>
                      </a:lnTo>
                      <a:lnTo>
                        <a:pt x="401" y="219"/>
                      </a:lnTo>
                      <a:lnTo>
                        <a:pt x="401" y="224"/>
                      </a:lnTo>
                      <a:lnTo>
                        <a:pt x="400" y="229"/>
                      </a:lnTo>
                      <a:lnTo>
                        <a:pt x="399" y="234"/>
                      </a:lnTo>
                      <a:lnTo>
                        <a:pt x="397" y="239"/>
                      </a:lnTo>
                      <a:lnTo>
                        <a:pt x="399" y="239"/>
                      </a:lnTo>
                      <a:lnTo>
                        <a:pt x="402" y="236"/>
                      </a:lnTo>
                      <a:lnTo>
                        <a:pt x="409" y="232"/>
                      </a:lnTo>
                      <a:lnTo>
                        <a:pt x="417" y="228"/>
                      </a:lnTo>
                      <a:lnTo>
                        <a:pt x="427" y="223"/>
                      </a:lnTo>
                      <a:lnTo>
                        <a:pt x="437" y="219"/>
                      </a:lnTo>
                      <a:lnTo>
                        <a:pt x="448" y="214"/>
                      </a:lnTo>
                      <a:lnTo>
                        <a:pt x="459" y="211"/>
                      </a:lnTo>
                      <a:lnTo>
                        <a:pt x="470" y="208"/>
                      </a:lnTo>
                      <a:lnTo>
                        <a:pt x="481" y="206"/>
                      </a:lnTo>
                      <a:lnTo>
                        <a:pt x="464" y="205"/>
                      </a:lnTo>
                      <a:lnTo>
                        <a:pt x="462" y="205"/>
                      </a:lnTo>
                      <a:lnTo>
                        <a:pt x="459" y="204"/>
                      </a:lnTo>
                      <a:lnTo>
                        <a:pt x="455" y="204"/>
                      </a:lnTo>
                      <a:lnTo>
                        <a:pt x="452" y="203"/>
                      </a:lnTo>
                      <a:lnTo>
                        <a:pt x="448" y="203"/>
                      </a:lnTo>
                      <a:lnTo>
                        <a:pt x="444" y="202"/>
                      </a:lnTo>
                      <a:lnTo>
                        <a:pt x="441" y="201"/>
                      </a:lnTo>
                      <a:lnTo>
                        <a:pt x="437" y="200"/>
                      </a:lnTo>
                      <a:lnTo>
                        <a:pt x="435" y="199"/>
                      </a:lnTo>
                      <a:lnTo>
                        <a:pt x="433" y="199"/>
                      </a:lnTo>
                      <a:lnTo>
                        <a:pt x="424" y="194"/>
                      </a:lnTo>
                      <a:lnTo>
                        <a:pt x="418" y="191"/>
                      </a:lnTo>
                      <a:lnTo>
                        <a:pt x="412" y="186"/>
                      </a:lnTo>
                      <a:lnTo>
                        <a:pt x="407" y="182"/>
                      </a:lnTo>
                      <a:lnTo>
                        <a:pt x="404" y="179"/>
                      </a:lnTo>
                      <a:lnTo>
                        <a:pt x="400" y="176"/>
                      </a:lnTo>
                      <a:lnTo>
                        <a:pt x="396" y="173"/>
                      </a:lnTo>
                      <a:lnTo>
                        <a:pt x="391" y="170"/>
                      </a:lnTo>
                      <a:lnTo>
                        <a:pt x="386" y="170"/>
                      </a:lnTo>
                      <a:lnTo>
                        <a:pt x="379" y="170"/>
                      </a:lnTo>
                      <a:lnTo>
                        <a:pt x="372" y="168"/>
                      </a:lnTo>
                      <a:lnTo>
                        <a:pt x="367" y="162"/>
                      </a:lnTo>
                      <a:lnTo>
                        <a:pt x="364" y="155"/>
                      </a:lnTo>
                      <a:lnTo>
                        <a:pt x="358" y="149"/>
                      </a:lnTo>
                      <a:lnTo>
                        <a:pt x="354" y="144"/>
                      </a:lnTo>
                      <a:lnTo>
                        <a:pt x="347" y="140"/>
                      </a:lnTo>
                      <a:lnTo>
                        <a:pt x="341" y="137"/>
                      </a:lnTo>
                      <a:lnTo>
                        <a:pt x="333" y="133"/>
                      </a:lnTo>
                      <a:lnTo>
                        <a:pt x="324" y="133"/>
                      </a:lnTo>
                      <a:lnTo>
                        <a:pt x="315" y="133"/>
                      </a:lnTo>
                      <a:lnTo>
                        <a:pt x="304" y="133"/>
                      </a:lnTo>
                      <a:lnTo>
                        <a:pt x="304" y="125"/>
                      </a:lnTo>
                      <a:lnTo>
                        <a:pt x="301" y="116"/>
                      </a:lnTo>
                      <a:lnTo>
                        <a:pt x="295" y="108"/>
                      </a:lnTo>
                      <a:lnTo>
                        <a:pt x="288" y="99"/>
                      </a:lnTo>
                      <a:lnTo>
                        <a:pt x="279" y="91"/>
                      </a:lnTo>
                      <a:lnTo>
                        <a:pt x="269" y="84"/>
                      </a:lnTo>
                      <a:lnTo>
                        <a:pt x="258" y="77"/>
                      </a:lnTo>
                      <a:lnTo>
                        <a:pt x="246" y="70"/>
                      </a:lnTo>
                      <a:lnTo>
                        <a:pt x="233" y="65"/>
                      </a:lnTo>
                      <a:lnTo>
                        <a:pt x="221" y="60"/>
                      </a:lnTo>
                      <a:lnTo>
                        <a:pt x="213" y="58"/>
                      </a:lnTo>
                      <a:lnTo>
                        <a:pt x="204" y="57"/>
                      </a:lnTo>
                      <a:lnTo>
                        <a:pt x="197" y="57"/>
                      </a:lnTo>
                      <a:lnTo>
                        <a:pt x="190" y="57"/>
                      </a:lnTo>
                      <a:lnTo>
                        <a:pt x="183" y="57"/>
                      </a:lnTo>
                      <a:lnTo>
                        <a:pt x="177" y="57"/>
                      </a:lnTo>
                      <a:lnTo>
                        <a:pt x="171" y="57"/>
                      </a:lnTo>
                      <a:lnTo>
                        <a:pt x="167" y="57"/>
                      </a:lnTo>
                      <a:lnTo>
                        <a:pt x="163" y="55"/>
                      </a:lnTo>
                      <a:lnTo>
                        <a:pt x="160" y="53"/>
                      </a:lnTo>
                      <a:lnTo>
                        <a:pt x="143" y="35"/>
                      </a:lnTo>
                      <a:lnTo>
                        <a:pt x="120" y="21"/>
                      </a:lnTo>
                      <a:lnTo>
                        <a:pt x="94" y="11"/>
                      </a:lnTo>
                      <a:lnTo>
                        <a:pt x="68" y="4"/>
                      </a:lnTo>
                      <a:lnTo>
                        <a:pt x="42" y="0"/>
                      </a:lnTo>
                      <a:lnTo>
                        <a:pt x="21" y="0"/>
                      </a:ln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22" y="21"/>
                      </a:lnTo>
                      <a:lnTo>
                        <a:pt x="24" y="2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2" name="Freeform 934"/>
                <p:cNvSpPr>
                  <a:spLocks noChangeAspect="1"/>
                </p:cNvSpPr>
                <p:nvPr/>
              </p:nvSpPr>
              <p:spPr bwMode="auto">
                <a:xfrm>
                  <a:off x="943" y="1795"/>
                  <a:ext cx="84" cy="25"/>
                </a:xfrm>
                <a:custGeom>
                  <a:avLst/>
                  <a:gdLst>
                    <a:gd name="T0" fmla="*/ 0 w 84"/>
                    <a:gd name="T1" fmla="*/ 0 h 25"/>
                    <a:gd name="T2" fmla="*/ 0 w 84"/>
                    <a:gd name="T3" fmla="*/ 0 h 25"/>
                    <a:gd name="T4" fmla="*/ 2 w 84"/>
                    <a:gd name="T5" fmla="*/ 1 h 25"/>
                    <a:gd name="T6" fmla="*/ 5 w 84"/>
                    <a:gd name="T7" fmla="*/ 4 h 25"/>
                    <a:gd name="T8" fmla="*/ 8 w 84"/>
                    <a:gd name="T9" fmla="*/ 8 h 25"/>
                    <a:gd name="T10" fmla="*/ 13 w 84"/>
                    <a:gd name="T11" fmla="*/ 11 h 25"/>
                    <a:gd name="T12" fmla="*/ 18 w 84"/>
                    <a:gd name="T13" fmla="*/ 15 h 25"/>
                    <a:gd name="T14" fmla="*/ 24 w 84"/>
                    <a:gd name="T15" fmla="*/ 17 h 25"/>
                    <a:gd name="T16" fmla="*/ 30 w 84"/>
                    <a:gd name="T17" fmla="*/ 20 h 25"/>
                    <a:gd name="T18" fmla="*/ 36 w 84"/>
                    <a:gd name="T19" fmla="*/ 23 h 25"/>
                    <a:gd name="T20" fmla="*/ 43 w 84"/>
                    <a:gd name="T21" fmla="*/ 24 h 25"/>
                    <a:gd name="T22" fmla="*/ 43 w 84"/>
                    <a:gd name="T23" fmla="*/ 24 h 25"/>
                    <a:gd name="T24" fmla="*/ 50 w 84"/>
                    <a:gd name="T25" fmla="*/ 24 h 25"/>
                    <a:gd name="T26" fmla="*/ 56 w 84"/>
                    <a:gd name="T27" fmla="*/ 23 h 25"/>
                    <a:gd name="T28" fmla="*/ 62 w 84"/>
                    <a:gd name="T29" fmla="*/ 22 h 25"/>
                    <a:gd name="T30" fmla="*/ 67 w 84"/>
                    <a:gd name="T31" fmla="*/ 22 h 25"/>
                    <a:gd name="T32" fmla="*/ 71 w 84"/>
                    <a:gd name="T33" fmla="*/ 21 h 25"/>
                    <a:gd name="T34" fmla="*/ 75 w 84"/>
                    <a:gd name="T35" fmla="*/ 20 h 25"/>
                    <a:gd name="T36" fmla="*/ 78 w 84"/>
                    <a:gd name="T37" fmla="*/ 20 h 25"/>
                    <a:gd name="T38" fmla="*/ 80 w 84"/>
                    <a:gd name="T39" fmla="*/ 19 h 25"/>
                    <a:gd name="T40" fmla="*/ 82 w 84"/>
                    <a:gd name="T41" fmla="*/ 19 h 25"/>
                    <a:gd name="T42" fmla="*/ 83 w 84"/>
                    <a:gd name="T43" fmla="*/ 18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4"/>
                    <a:gd name="T67" fmla="*/ 0 h 25"/>
                    <a:gd name="T68" fmla="*/ 84 w 84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1"/>
                      </a:lnTo>
                      <a:lnTo>
                        <a:pt x="18" y="15"/>
                      </a:lnTo>
                      <a:lnTo>
                        <a:pt x="24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3" y="24"/>
                      </a:lnTo>
                      <a:lnTo>
                        <a:pt x="50" y="24"/>
                      </a:lnTo>
                      <a:lnTo>
                        <a:pt x="56" y="23"/>
                      </a:lnTo>
                      <a:lnTo>
                        <a:pt x="62" y="22"/>
                      </a:lnTo>
                      <a:lnTo>
                        <a:pt x="67" y="22"/>
                      </a:lnTo>
                      <a:lnTo>
                        <a:pt x="71" y="21"/>
                      </a:lnTo>
                      <a:lnTo>
                        <a:pt x="75" y="20"/>
                      </a:lnTo>
                      <a:lnTo>
                        <a:pt x="78" y="20"/>
                      </a:lnTo>
                      <a:lnTo>
                        <a:pt x="80" y="19"/>
                      </a:lnTo>
                      <a:lnTo>
                        <a:pt x="82" y="19"/>
                      </a:lnTo>
                      <a:lnTo>
                        <a:pt x="83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3" name="Freeform 935"/>
                <p:cNvSpPr>
                  <a:spLocks noChangeAspect="1"/>
                </p:cNvSpPr>
                <p:nvPr/>
              </p:nvSpPr>
              <p:spPr bwMode="auto">
                <a:xfrm>
                  <a:off x="956" y="1805"/>
                  <a:ext cx="17" cy="38"/>
                </a:xfrm>
                <a:custGeom>
                  <a:avLst/>
                  <a:gdLst>
                    <a:gd name="T0" fmla="*/ 0 w 17"/>
                    <a:gd name="T1" fmla="*/ 0 h 38"/>
                    <a:gd name="T2" fmla="*/ 0 w 17"/>
                    <a:gd name="T3" fmla="*/ 0 h 38"/>
                    <a:gd name="T4" fmla="*/ 0 w 17"/>
                    <a:gd name="T5" fmla="*/ 1 h 38"/>
                    <a:gd name="T6" fmla="*/ 1 w 17"/>
                    <a:gd name="T7" fmla="*/ 2 h 38"/>
                    <a:gd name="T8" fmla="*/ 1 w 17"/>
                    <a:gd name="T9" fmla="*/ 5 h 38"/>
                    <a:gd name="T10" fmla="*/ 2 w 17"/>
                    <a:gd name="T11" fmla="*/ 7 h 38"/>
                    <a:gd name="T12" fmla="*/ 4 w 17"/>
                    <a:gd name="T13" fmla="*/ 10 h 38"/>
                    <a:gd name="T14" fmla="*/ 4 w 17"/>
                    <a:gd name="T15" fmla="*/ 13 h 38"/>
                    <a:gd name="T16" fmla="*/ 5 w 17"/>
                    <a:gd name="T17" fmla="*/ 17 h 38"/>
                    <a:gd name="T18" fmla="*/ 5 w 17"/>
                    <a:gd name="T19" fmla="*/ 21 h 38"/>
                    <a:gd name="T20" fmla="*/ 5 w 17"/>
                    <a:gd name="T21" fmla="*/ 25 h 38"/>
                    <a:gd name="T22" fmla="*/ 5 w 17"/>
                    <a:gd name="T23" fmla="*/ 25 h 38"/>
                    <a:gd name="T24" fmla="*/ 5 w 17"/>
                    <a:gd name="T25" fmla="*/ 27 h 38"/>
                    <a:gd name="T26" fmla="*/ 7 w 17"/>
                    <a:gd name="T27" fmla="*/ 29 h 38"/>
                    <a:gd name="T28" fmla="*/ 8 w 17"/>
                    <a:gd name="T29" fmla="*/ 31 h 38"/>
                    <a:gd name="T30" fmla="*/ 8 w 17"/>
                    <a:gd name="T31" fmla="*/ 32 h 38"/>
                    <a:gd name="T32" fmla="*/ 11 w 17"/>
                    <a:gd name="T33" fmla="*/ 34 h 38"/>
                    <a:gd name="T34" fmla="*/ 13 w 17"/>
                    <a:gd name="T35" fmla="*/ 34 h 38"/>
                    <a:gd name="T36" fmla="*/ 13 w 17"/>
                    <a:gd name="T37" fmla="*/ 35 h 38"/>
                    <a:gd name="T38" fmla="*/ 14 w 17"/>
                    <a:gd name="T39" fmla="*/ 36 h 38"/>
                    <a:gd name="T40" fmla="*/ 16 w 17"/>
                    <a:gd name="T41" fmla="*/ 37 h 38"/>
                    <a:gd name="T42" fmla="*/ 16 w 17"/>
                    <a:gd name="T43" fmla="*/ 37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4" y="13"/>
                      </a:lnTo>
                      <a:lnTo>
                        <a:pt x="5" y="17"/>
                      </a:lnTo>
                      <a:lnTo>
                        <a:pt x="5" y="21"/>
                      </a:lnTo>
                      <a:lnTo>
                        <a:pt x="5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8" y="31"/>
                      </a:lnTo>
                      <a:lnTo>
                        <a:pt x="8" y="32"/>
                      </a:lnTo>
                      <a:lnTo>
                        <a:pt x="11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4" y="36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4" name="Freeform 936"/>
                <p:cNvSpPr>
                  <a:spLocks noChangeAspect="1"/>
                </p:cNvSpPr>
                <p:nvPr/>
              </p:nvSpPr>
              <p:spPr bwMode="auto">
                <a:xfrm>
                  <a:off x="908" y="2097"/>
                  <a:ext cx="147" cy="83"/>
                </a:xfrm>
                <a:custGeom>
                  <a:avLst/>
                  <a:gdLst>
                    <a:gd name="T0" fmla="*/ 109 w 147"/>
                    <a:gd name="T1" fmla="*/ 5 h 83"/>
                    <a:gd name="T2" fmla="*/ 101 w 147"/>
                    <a:gd name="T3" fmla="*/ 8 h 83"/>
                    <a:gd name="T4" fmla="*/ 92 w 147"/>
                    <a:gd name="T5" fmla="*/ 9 h 83"/>
                    <a:gd name="T6" fmla="*/ 84 w 147"/>
                    <a:gd name="T7" fmla="*/ 9 h 83"/>
                    <a:gd name="T8" fmla="*/ 75 w 147"/>
                    <a:gd name="T9" fmla="*/ 8 h 83"/>
                    <a:gd name="T10" fmla="*/ 67 w 147"/>
                    <a:gd name="T11" fmla="*/ 6 h 83"/>
                    <a:gd name="T12" fmla="*/ 58 w 147"/>
                    <a:gd name="T13" fmla="*/ 6 h 83"/>
                    <a:gd name="T14" fmla="*/ 50 w 147"/>
                    <a:gd name="T15" fmla="*/ 6 h 83"/>
                    <a:gd name="T16" fmla="*/ 42 w 147"/>
                    <a:gd name="T17" fmla="*/ 6 h 83"/>
                    <a:gd name="T18" fmla="*/ 34 w 147"/>
                    <a:gd name="T19" fmla="*/ 9 h 83"/>
                    <a:gd name="T20" fmla="*/ 27 w 147"/>
                    <a:gd name="T21" fmla="*/ 14 h 83"/>
                    <a:gd name="T22" fmla="*/ 27 w 147"/>
                    <a:gd name="T23" fmla="*/ 14 h 83"/>
                    <a:gd name="T24" fmla="*/ 24 w 147"/>
                    <a:gd name="T25" fmla="*/ 17 h 83"/>
                    <a:gd name="T26" fmla="*/ 20 w 147"/>
                    <a:gd name="T27" fmla="*/ 19 h 83"/>
                    <a:gd name="T28" fmla="*/ 18 w 147"/>
                    <a:gd name="T29" fmla="*/ 22 h 83"/>
                    <a:gd name="T30" fmla="*/ 14 w 147"/>
                    <a:gd name="T31" fmla="*/ 25 h 83"/>
                    <a:gd name="T32" fmla="*/ 11 w 147"/>
                    <a:gd name="T33" fmla="*/ 28 h 83"/>
                    <a:gd name="T34" fmla="*/ 9 w 147"/>
                    <a:gd name="T35" fmla="*/ 31 h 83"/>
                    <a:gd name="T36" fmla="*/ 7 w 147"/>
                    <a:gd name="T37" fmla="*/ 34 h 83"/>
                    <a:gd name="T38" fmla="*/ 4 w 147"/>
                    <a:gd name="T39" fmla="*/ 37 h 83"/>
                    <a:gd name="T40" fmla="*/ 2 w 147"/>
                    <a:gd name="T41" fmla="*/ 40 h 83"/>
                    <a:gd name="T42" fmla="*/ 1 w 147"/>
                    <a:gd name="T43" fmla="*/ 43 h 83"/>
                    <a:gd name="T44" fmla="*/ 1 w 147"/>
                    <a:gd name="T45" fmla="*/ 43 h 83"/>
                    <a:gd name="T46" fmla="*/ 0 w 147"/>
                    <a:gd name="T47" fmla="*/ 48 h 83"/>
                    <a:gd name="T48" fmla="*/ 0 w 147"/>
                    <a:gd name="T49" fmla="*/ 54 h 83"/>
                    <a:gd name="T50" fmla="*/ 2 w 147"/>
                    <a:gd name="T51" fmla="*/ 60 h 83"/>
                    <a:gd name="T52" fmla="*/ 5 w 147"/>
                    <a:gd name="T53" fmla="*/ 66 h 83"/>
                    <a:gd name="T54" fmla="*/ 9 w 147"/>
                    <a:gd name="T55" fmla="*/ 72 h 83"/>
                    <a:gd name="T56" fmla="*/ 13 w 147"/>
                    <a:gd name="T57" fmla="*/ 77 h 83"/>
                    <a:gd name="T58" fmla="*/ 17 w 147"/>
                    <a:gd name="T59" fmla="*/ 80 h 83"/>
                    <a:gd name="T60" fmla="*/ 21 w 147"/>
                    <a:gd name="T61" fmla="*/ 82 h 83"/>
                    <a:gd name="T62" fmla="*/ 27 w 147"/>
                    <a:gd name="T63" fmla="*/ 80 h 83"/>
                    <a:gd name="T64" fmla="*/ 31 w 147"/>
                    <a:gd name="T65" fmla="*/ 77 h 83"/>
                    <a:gd name="T66" fmla="*/ 31 w 147"/>
                    <a:gd name="T67" fmla="*/ 77 h 83"/>
                    <a:gd name="T68" fmla="*/ 33 w 147"/>
                    <a:gd name="T69" fmla="*/ 74 h 83"/>
                    <a:gd name="T70" fmla="*/ 35 w 147"/>
                    <a:gd name="T71" fmla="*/ 71 h 83"/>
                    <a:gd name="T72" fmla="*/ 36 w 147"/>
                    <a:gd name="T73" fmla="*/ 66 h 83"/>
                    <a:gd name="T74" fmla="*/ 36 w 147"/>
                    <a:gd name="T75" fmla="*/ 63 h 83"/>
                    <a:gd name="T76" fmla="*/ 37 w 147"/>
                    <a:gd name="T77" fmla="*/ 59 h 83"/>
                    <a:gd name="T78" fmla="*/ 38 w 147"/>
                    <a:gd name="T79" fmla="*/ 54 h 83"/>
                    <a:gd name="T80" fmla="*/ 39 w 147"/>
                    <a:gd name="T81" fmla="*/ 52 h 83"/>
                    <a:gd name="T82" fmla="*/ 41 w 147"/>
                    <a:gd name="T83" fmla="*/ 48 h 83"/>
                    <a:gd name="T84" fmla="*/ 44 w 147"/>
                    <a:gd name="T85" fmla="*/ 45 h 83"/>
                    <a:gd name="T86" fmla="*/ 48 w 147"/>
                    <a:gd name="T87" fmla="*/ 43 h 83"/>
                    <a:gd name="T88" fmla="*/ 48 w 147"/>
                    <a:gd name="T89" fmla="*/ 43 h 83"/>
                    <a:gd name="T90" fmla="*/ 58 w 147"/>
                    <a:gd name="T91" fmla="*/ 38 h 83"/>
                    <a:gd name="T92" fmla="*/ 68 w 147"/>
                    <a:gd name="T93" fmla="*/ 35 h 83"/>
                    <a:gd name="T94" fmla="*/ 78 w 147"/>
                    <a:gd name="T95" fmla="*/ 31 h 83"/>
                    <a:gd name="T96" fmla="*/ 89 w 147"/>
                    <a:gd name="T97" fmla="*/ 27 h 83"/>
                    <a:gd name="T98" fmla="*/ 99 w 147"/>
                    <a:gd name="T99" fmla="*/ 24 h 83"/>
                    <a:gd name="T100" fmla="*/ 109 w 147"/>
                    <a:gd name="T101" fmla="*/ 20 h 83"/>
                    <a:gd name="T102" fmla="*/ 118 w 147"/>
                    <a:gd name="T103" fmla="*/ 16 h 83"/>
                    <a:gd name="T104" fmla="*/ 127 w 147"/>
                    <a:gd name="T105" fmla="*/ 12 h 83"/>
                    <a:gd name="T106" fmla="*/ 137 w 147"/>
                    <a:gd name="T107" fmla="*/ 6 h 83"/>
                    <a:gd name="T108" fmla="*/ 146 w 147"/>
                    <a:gd name="T109" fmla="*/ 0 h 83"/>
                    <a:gd name="T110" fmla="*/ 109 w 147"/>
                    <a:gd name="T111" fmla="*/ 5 h 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7"/>
                    <a:gd name="T169" fmla="*/ 0 h 83"/>
                    <a:gd name="T170" fmla="*/ 147 w 147"/>
                    <a:gd name="T171" fmla="*/ 83 h 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7" h="83">
                      <a:moveTo>
                        <a:pt x="109" y="5"/>
                      </a:moveTo>
                      <a:lnTo>
                        <a:pt x="101" y="8"/>
                      </a:lnTo>
                      <a:lnTo>
                        <a:pt x="92" y="9"/>
                      </a:lnTo>
                      <a:lnTo>
                        <a:pt x="84" y="9"/>
                      </a:lnTo>
                      <a:lnTo>
                        <a:pt x="75" y="8"/>
                      </a:lnTo>
                      <a:lnTo>
                        <a:pt x="67" y="6"/>
                      </a:lnTo>
                      <a:lnTo>
                        <a:pt x="58" y="6"/>
                      </a:lnTo>
                      <a:lnTo>
                        <a:pt x="50" y="6"/>
                      </a:lnTo>
                      <a:lnTo>
                        <a:pt x="42" y="6"/>
                      </a:lnTo>
                      <a:lnTo>
                        <a:pt x="34" y="9"/>
                      </a:lnTo>
                      <a:lnTo>
                        <a:pt x="27" y="14"/>
                      </a:lnTo>
                      <a:lnTo>
                        <a:pt x="24" y="17"/>
                      </a:lnTo>
                      <a:lnTo>
                        <a:pt x="20" y="19"/>
                      </a:lnTo>
                      <a:lnTo>
                        <a:pt x="18" y="22"/>
                      </a:lnTo>
                      <a:lnTo>
                        <a:pt x="14" y="25"/>
                      </a:lnTo>
                      <a:lnTo>
                        <a:pt x="11" y="28"/>
                      </a:lnTo>
                      <a:lnTo>
                        <a:pt x="9" y="31"/>
                      </a:lnTo>
                      <a:lnTo>
                        <a:pt x="7" y="34"/>
                      </a:lnTo>
                      <a:lnTo>
                        <a:pt x="4" y="37"/>
                      </a:lnTo>
                      <a:lnTo>
                        <a:pt x="2" y="40"/>
                      </a:lnTo>
                      <a:lnTo>
                        <a:pt x="1" y="43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2" y="60"/>
                      </a:lnTo>
                      <a:lnTo>
                        <a:pt x="5" y="66"/>
                      </a:lnTo>
                      <a:lnTo>
                        <a:pt x="9" y="72"/>
                      </a:lnTo>
                      <a:lnTo>
                        <a:pt x="13" y="77"/>
                      </a:lnTo>
                      <a:lnTo>
                        <a:pt x="17" y="80"/>
                      </a:lnTo>
                      <a:lnTo>
                        <a:pt x="21" y="82"/>
                      </a:lnTo>
                      <a:lnTo>
                        <a:pt x="27" y="80"/>
                      </a:lnTo>
                      <a:lnTo>
                        <a:pt x="31" y="77"/>
                      </a:lnTo>
                      <a:lnTo>
                        <a:pt x="33" y="74"/>
                      </a:lnTo>
                      <a:lnTo>
                        <a:pt x="35" y="71"/>
                      </a:lnTo>
                      <a:lnTo>
                        <a:pt x="36" y="66"/>
                      </a:lnTo>
                      <a:lnTo>
                        <a:pt x="36" y="63"/>
                      </a:lnTo>
                      <a:lnTo>
                        <a:pt x="37" y="59"/>
                      </a:lnTo>
                      <a:lnTo>
                        <a:pt x="38" y="54"/>
                      </a:lnTo>
                      <a:lnTo>
                        <a:pt x="39" y="52"/>
                      </a:lnTo>
                      <a:lnTo>
                        <a:pt x="41" y="48"/>
                      </a:lnTo>
                      <a:lnTo>
                        <a:pt x="44" y="45"/>
                      </a:lnTo>
                      <a:lnTo>
                        <a:pt x="48" y="43"/>
                      </a:lnTo>
                      <a:lnTo>
                        <a:pt x="58" y="38"/>
                      </a:lnTo>
                      <a:lnTo>
                        <a:pt x="68" y="35"/>
                      </a:lnTo>
                      <a:lnTo>
                        <a:pt x="78" y="31"/>
                      </a:lnTo>
                      <a:lnTo>
                        <a:pt x="89" y="27"/>
                      </a:lnTo>
                      <a:lnTo>
                        <a:pt x="99" y="24"/>
                      </a:lnTo>
                      <a:lnTo>
                        <a:pt x="109" y="20"/>
                      </a:lnTo>
                      <a:lnTo>
                        <a:pt x="118" y="16"/>
                      </a:lnTo>
                      <a:lnTo>
                        <a:pt x="127" y="12"/>
                      </a:lnTo>
                      <a:lnTo>
                        <a:pt x="137" y="6"/>
                      </a:lnTo>
                      <a:lnTo>
                        <a:pt x="146" y="0"/>
                      </a:lnTo>
                      <a:lnTo>
                        <a:pt x="109" y="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5" name="Freeform 937"/>
                <p:cNvSpPr>
                  <a:spLocks noChangeAspect="1"/>
                </p:cNvSpPr>
                <p:nvPr/>
              </p:nvSpPr>
              <p:spPr bwMode="auto">
                <a:xfrm>
                  <a:off x="977" y="2265"/>
                  <a:ext cx="172" cy="66"/>
                </a:xfrm>
                <a:custGeom>
                  <a:avLst/>
                  <a:gdLst>
                    <a:gd name="T0" fmla="*/ 162 w 172"/>
                    <a:gd name="T1" fmla="*/ 33 h 66"/>
                    <a:gd name="T2" fmla="*/ 162 w 172"/>
                    <a:gd name="T3" fmla="*/ 38 h 66"/>
                    <a:gd name="T4" fmla="*/ 160 w 172"/>
                    <a:gd name="T5" fmla="*/ 42 h 66"/>
                    <a:gd name="T6" fmla="*/ 158 w 172"/>
                    <a:gd name="T7" fmla="*/ 47 h 66"/>
                    <a:gd name="T8" fmla="*/ 156 w 172"/>
                    <a:gd name="T9" fmla="*/ 51 h 66"/>
                    <a:gd name="T10" fmla="*/ 154 w 172"/>
                    <a:gd name="T11" fmla="*/ 55 h 66"/>
                    <a:gd name="T12" fmla="*/ 153 w 172"/>
                    <a:gd name="T13" fmla="*/ 58 h 66"/>
                    <a:gd name="T14" fmla="*/ 150 w 172"/>
                    <a:gd name="T15" fmla="*/ 61 h 66"/>
                    <a:gd name="T16" fmla="*/ 146 w 172"/>
                    <a:gd name="T17" fmla="*/ 63 h 66"/>
                    <a:gd name="T18" fmla="*/ 142 w 172"/>
                    <a:gd name="T19" fmla="*/ 65 h 66"/>
                    <a:gd name="T20" fmla="*/ 136 w 172"/>
                    <a:gd name="T21" fmla="*/ 65 h 66"/>
                    <a:gd name="T22" fmla="*/ 136 w 172"/>
                    <a:gd name="T23" fmla="*/ 65 h 66"/>
                    <a:gd name="T24" fmla="*/ 131 w 172"/>
                    <a:gd name="T25" fmla="*/ 64 h 66"/>
                    <a:gd name="T26" fmla="*/ 124 w 172"/>
                    <a:gd name="T27" fmla="*/ 63 h 66"/>
                    <a:gd name="T28" fmla="*/ 117 w 172"/>
                    <a:gd name="T29" fmla="*/ 62 h 66"/>
                    <a:gd name="T30" fmla="*/ 111 w 172"/>
                    <a:gd name="T31" fmla="*/ 60 h 66"/>
                    <a:gd name="T32" fmla="*/ 105 w 172"/>
                    <a:gd name="T33" fmla="*/ 60 h 66"/>
                    <a:gd name="T34" fmla="*/ 99 w 172"/>
                    <a:gd name="T35" fmla="*/ 57 h 66"/>
                    <a:gd name="T36" fmla="*/ 92 w 172"/>
                    <a:gd name="T37" fmla="*/ 56 h 66"/>
                    <a:gd name="T38" fmla="*/ 86 w 172"/>
                    <a:gd name="T39" fmla="*/ 55 h 66"/>
                    <a:gd name="T40" fmla="*/ 80 w 172"/>
                    <a:gd name="T41" fmla="*/ 52 h 66"/>
                    <a:gd name="T42" fmla="*/ 73 w 172"/>
                    <a:gd name="T43" fmla="*/ 48 h 66"/>
                    <a:gd name="T44" fmla="*/ 73 w 172"/>
                    <a:gd name="T45" fmla="*/ 48 h 66"/>
                    <a:gd name="T46" fmla="*/ 67 w 172"/>
                    <a:gd name="T47" fmla="*/ 46 h 66"/>
                    <a:gd name="T48" fmla="*/ 61 w 172"/>
                    <a:gd name="T49" fmla="*/ 43 h 66"/>
                    <a:gd name="T50" fmla="*/ 54 w 172"/>
                    <a:gd name="T51" fmla="*/ 40 h 66"/>
                    <a:gd name="T52" fmla="*/ 48 w 172"/>
                    <a:gd name="T53" fmla="*/ 38 h 66"/>
                    <a:gd name="T54" fmla="*/ 42 w 172"/>
                    <a:gd name="T55" fmla="*/ 37 h 66"/>
                    <a:gd name="T56" fmla="*/ 36 w 172"/>
                    <a:gd name="T57" fmla="*/ 36 h 66"/>
                    <a:gd name="T58" fmla="*/ 28 w 172"/>
                    <a:gd name="T59" fmla="*/ 35 h 66"/>
                    <a:gd name="T60" fmla="*/ 20 w 172"/>
                    <a:gd name="T61" fmla="*/ 35 h 66"/>
                    <a:gd name="T62" fmla="*/ 11 w 172"/>
                    <a:gd name="T63" fmla="*/ 36 h 66"/>
                    <a:gd name="T64" fmla="*/ 0 w 172"/>
                    <a:gd name="T65" fmla="*/ 37 h 66"/>
                    <a:gd name="T66" fmla="*/ 0 w 172"/>
                    <a:gd name="T67" fmla="*/ 37 h 66"/>
                    <a:gd name="T68" fmla="*/ 14 w 172"/>
                    <a:gd name="T69" fmla="*/ 32 h 66"/>
                    <a:gd name="T70" fmla="*/ 28 w 172"/>
                    <a:gd name="T71" fmla="*/ 27 h 66"/>
                    <a:gd name="T72" fmla="*/ 42 w 172"/>
                    <a:gd name="T73" fmla="*/ 26 h 66"/>
                    <a:gd name="T74" fmla="*/ 56 w 172"/>
                    <a:gd name="T75" fmla="*/ 26 h 66"/>
                    <a:gd name="T76" fmla="*/ 72 w 172"/>
                    <a:gd name="T77" fmla="*/ 26 h 66"/>
                    <a:gd name="T78" fmla="*/ 86 w 172"/>
                    <a:gd name="T79" fmla="*/ 28 h 66"/>
                    <a:gd name="T80" fmla="*/ 101 w 172"/>
                    <a:gd name="T81" fmla="*/ 29 h 66"/>
                    <a:gd name="T82" fmla="*/ 117 w 172"/>
                    <a:gd name="T83" fmla="*/ 30 h 66"/>
                    <a:gd name="T84" fmla="*/ 131 w 172"/>
                    <a:gd name="T85" fmla="*/ 31 h 66"/>
                    <a:gd name="T86" fmla="*/ 145 w 172"/>
                    <a:gd name="T87" fmla="*/ 29 h 66"/>
                    <a:gd name="T88" fmla="*/ 145 w 172"/>
                    <a:gd name="T89" fmla="*/ 29 h 66"/>
                    <a:gd name="T90" fmla="*/ 150 w 172"/>
                    <a:gd name="T91" fmla="*/ 29 h 66"/>
                    <a:gd name="T92" fmla="*/ 153 w 172"/>
                    <a:gd name="T93" fmla="*/ 27 h 66"/>
                    <a:gd name="T94" fmla="*/ 157 w 172"/>
                    <a:gd name="T95" fmla="*/ 25 h 66"/>
                    <a:gd name="T96" fmla="*/ 161 w 172"/>
                    <a:gd name="T97" fmla="*/ 23 h 66"/>
                    <a:gd name="T98" fmla="*/ 162 w 172"/>
                    <a:gd name="T99" fmla="*/ 19 h 66"/>
                    <a:gd name="T100" fmla="*/ 165 w 172"/>
                    <a:gd name="T101" fmla="*/ 16 h 66"/>
                    <a:gd name="T102" fmla="*/ 167 w 172"/>
                    <a:gd name="T103" fmla="*/ 12 h 66"/>
                    <a:gd name="T104" fmla="*/ 168 w 172"/>
                    <a:gd name="T105" fmla="*/ 8 h 66"/>
                    <a:gd name="T106" fmla="*/ 170 w 172"/>
                    <a:gd name="T107" fmla="*/ 4 h 66"/>
                    <a:gd name="T108" fmla="*/ 171 w 172"/>
                    <a:gd name="T109" fmla="*/ 0 h 66"/>
                    <a:gd name="T110" fmla="*/ 162 w 172"/>
                    <a:gd name="T111" fmla="*/ 33 h 6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2"/>
                    <a:gd name="T169" fmla="*/ 0 h 66"/>
                    <a:gd name="T170" fmla="*/ 172 w 172"/>
                    <a:gd name="T171" fmla="*/ 66 h 6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2" h="66">
                      <a:moveTo>
                        <a:pt x="162" y="33"/>
                      </a:moveTo>
                      <a:lnTo>
                        <a:pt x="162" y="38"/>
                      </a:lnTo>
                      <a:lnTo>
                        <a:pt x="160" y="42"/>
                      </a:lnTo>
                      <a:lnTo>
                        <a:pt x="158" y="47"/>
                      </a:lnTo>
                      <a:lnTo>
                        <a:pt x="156" y="51"/>
                      </a:lnTo>
                      <a:lnTo>
                        <a:pt x="154" y="55"/>
                      </a:lnTo>
                      <a:lnTo>
                        <a:pt x="153" y="58"/>
                      </a:lnTo>
                      <a:lnTo>
                        <a:pt x="150" y="61"/>
                      </a:lnTo>
                      <a:lnTo>
                        <a:pt x="146" y="63"/>
                      </a:lnTo>
                      <a:lnTo>
                        <a:pt x="142" y="65"/>
                      </a:lnTo>
                      <a:lnTo>
                        <a:pt x="136" y="65"/>
                      </a:lnTo>
                      <a:lnTo>
                        <a:pt x="131" y="64"/>
                      </a:lnTo>
                      <a:lnTo>
                        <a:pt x="124" y="63"/>
                      </a:lnTo>
                      <a:lnTo>
                        <a:pt x="117" y="62"/>
                      </a:lnTo>
                      <a:lnTo>
                        <a:pt x="111" y="60"/>
                      </a:lnTo>
                      <a:lnTo>
                        <a:pt x="105" y="60"/>
                      </a:lnTo>
                      <a:lnTo>
                        <a:pt x="99" y="57"/>
                      </a:lnTo>
                      <a:lnTo>
                        <a:pt x="92" y="56"/>
                      </a:lnTo>
                      <a:lnTo>
                        <a:pt x="86" y="55"/>
                      </a:lnTo>
                      <a:lnTo>
                        <a:pt x="80" y="52"/>
                      </a:lnTo>
                      <a:lnTo>
                        <a:pt x="73" y="48"/>
                      </a:lnTo>
                      <a:lnTo>
                        <a:pt x="67" y="46"/>
                      </a:lnTo>
                      <a:lnTo>
                        <a:pt x="61" y="43"/>
                      </a:lnTo>
                      <a:lnTo>
                        <a:pt x="54" y="40"/>
                      </a:lnTo>
                      <a:lnTo>
                        <a:pt x="48" y="38"/>
                      </a:lnTo>
                      <a:lnTo>
                        <a:pt x="42" y="37"/>
                      </a:lnTo>
                      <a:lnTo>
                        <a:pt x="36" y="36"/>
                      </a:lnTo>
                      <a:lnTo>
                        <a:pt x="28" y="35"/>
                      </a:lnTo>
                      <a:lnTo>
                        <a:pt x="20" y="35"/>
                      </a:lnTo>
                      <a:lnTo>
                        <a:pt x="11" y="36"/>
                      </a:lnTo>
                      <a:lnTo>
                        <a:pt x="0" y="37"/>
                      </a:lnTo>
                      <a:lnTo>
                        <a:pt x="14" y="32"/>
                      </a:lnTo>
                      <a:lnTo>
                        <a:pt x="28" y="27"/>
                      </a:lnTo>
                      <a:lnTo>
                        <a:pt x="42" y="26"/>
                      </a:lnTo>
                      <a:lnTo>
                        <a:pt x="56" y="26"/>
                      </a:lnTo>
                      <a:lnTo>
                        <a:pt x="72" y="26"/>
                      </a:lnTo>
                      <a:lnTo>
                        <a:pt x="86" y="28"/>
                      </a:lnTo>
                      <a:lnTo>
                        <a:pt x="101" y="29"/>
                      </a:lnTo>
                      <a:lnTo>
                        <a:pt x="117" y="30"/>
                      </a:lnTo>
                      <a:lnTo>
                        <a:pt x="131" y="31"/>
                      </a:lnTo>
                      <a:lnTo>
                        <a:pt x="145" y="29"/>
                      </a:lnTo>
                      <a:lnTo>
                        <a:pt x="150" y="29"/>
                      </a:lnTo>
                      <a:lnTo>
                        <a:pt x="153" y="27"/>
                      </a:lnTo>
                      <a:lnTo>
                        <a:pt x="157" y="25"/>
                      </a:lnTo>
                      <a:lnTo>
                        <a:pt x="161" y="23"/>
                      </a:lnTo>
                      <a:lnTo>
                        <a:pt x="162" y="19"/>
                      </a:lnTo>
                      <a:lnTo>
                        <a:pt x="165" y="16"/>
                      </a:lnTo>
                      <a:lnTo>
                        <a:pt x="167" y="12"/>
                      </a:lnTo>
                      <a:lnTo>
                        <a:pt x="168" y="8"/>
                      </a:lnTo>
                      <a:lnTo>
                        <a:pt x="170" y="4"/>
                      </a:lnTo>
                      <a:lnTo>
                        <a:pt x="171" y="0"/>
                      </a:lnTo>
                      <a:lnTo>
                        <a:pt x="162" y="3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6" name="Freeform 938"/>
                <p:cNvSpPr>
                  <a:spLocks noChangeAspect="1"/>
                </p:cNvSpPr>
                <p:nvPr/>
              </p:nvSpPr>
              <p:spPr bwMode="auto">
                <a:xfrm>
                  <a:off x="905" y="1586"/>
                  <a:ext cx="106" cy="35"/>
                </a:xfrm>
                <a:custGeom>
                  <a:avLst/>
                  <a:gdLst>
                    <a:gd name="T0" fmla="*/ 17 w 106"/>
                    <a:gd name="T1" fmla="*/ 19 h 35"/>
                    <a:gd name="T2" fmla="*/ 25 w 106"/>
                    <a:gd name="T3" fmla="*/ 13 h 35"/>
                    <a:gd name="T4" fmla="*/ 33 w 106"/>
                    <a:gd name="T5" fmla="*/ 8 h 35"/>
                    <a:gd name="T6" fmla="*/ 42 w 106"/>
                    <a:gd name="T7" fmla="*/ 3 h 35"/>
                    <a:gd name="T8" fmla="*/ 51 w 106"/>
                    <a:gd name="T9" fmla="*/ 1 h 35"/>
                    <a:gd name="T10" fmla="*/ 60 w 106"/>
                    <a:gd name="T11" fmla="*/ 0 h 35"/>
                    <a:gd name="T12" fmla="*/ 69 w 106"/>
                    <a:gd name="T13" fmla="*/ 0 h 35"/>
                    <a:gd name="T14" fmla="*/ 78 w 106"/>
                    <a:gd name="T15" fmla="*/ 1 h 35"/>
                    <a:gd name="T16" fmla="*/ 87 w 106"/>
                    <a:gd name="T17" fmla="*/ 4 h 35"/>
                    <a:gd name="T18" fmla="*/ 96 w 106"/>
                    <a:gd name="T19" fmla="*/ 8 h 35"/>
                    <a:gd name="T20" fmla="*/ 105 w 106"/>
                    <a:gd name="T21" fmla="*/ 13 h 35"/>
                    <a:gd name="T22" fmla="*/ 105 w 106"/>
                    <a:gd name="T23" fmla="*/ 13 h 35"/>
                    <a:gd name="T24" fmla="*/ 96 w 106"/>
                    <a:gd name="T25" fmla="*/ 15 h 35"/>
                    <a:gd name="T26" fmla="*/ 87 w 106"/>
                    <a:gd name="T27" fmla="*/ 16 h 35"/>
                    <a:gd name="T28" fmla="*/ 78 w 106"/>
                    <a:gd name="T29" fmla="*/ 16 h 35"/>
                    <a:gd name="T30" fmla="*/ 68 w 106"/>
                    <a:gd name="T31" fmla="*/ 16 h 35"/>
                    <a:gd name="T32" fmla="*/ 59 w 106"/>
                    <a:gd name="T33" fmla="*/ 17 h 35"/>
                    <a:gd name="T34" fmla="*/ 50 w 106"/>
                    <a:gd name="T35" fmla="*/ 17 h 35"/>
                    <a:gd name="T36" fmla="*/ 41 w 106"/>
                    <a:gd name="T37" fmla="*/ 18 h 35"/>
                    <a:gd name="T38" fmla="*/ 32 w 106"/>
                    <a:gd name="T39" fmla="*/ 21 h 35"/>
                    <a:gd name="T40" fmla="*/ 23 w 106"/>
                    <a:gd name="T41" fmla="*/ 25 h 35"/>
                    <a:gd name="T42" fmla="*/ 14 w 106"/>
                    <a:gd name="T43" fmla="*/ 29 h 35"/>
                    <a:gd name="T44" fmla="*/ 14 w 106"/>
                    <a:gd name="T45" fmla="*/ 29 h 35"/>
                    <a:gd name="T46" fmla="*/ 13 w 106"/>
                    <a:gd name="T47" fmla="*/ 30 h 35"/>
                    <a:gd name="T48" fmla="*/ 11 w 106"/>
                    <a:gd name="T49" fmla="*/ 30 h 35"/>
                    <a:gd name="T50" fmla="*/ 10 w 106"/>
                    <a:gd name="T51" fmla="*/ 32 h 35"/>
                    <a:gd name="T52" fmla="*/ 8 w 106"/>
                    <a:gd name="T53" fmla="*/ 32 h 35"/>
                    <a:gd name="T54" fmla="*/ 8 w 106"/>
                    <a:gd name="T55" fmla="*/ 33 h 35"/>
                    <a:gd name="T56" fmla="*/ 6 w 106"/>
                    <a:gd name="T57" fmla="*/ 33 h 35"/>
                    <a:gd name="T58" fmla="*/ 5 w 106"/>
                    <a:gd name="T59" fmla="*/ 33 h 35"/>
                    <a:gd name="T60" fmla="*/ 3 w 106"/>
                    <a:gd name="T61" fmla="*/ 34 h 35"/>
                    <a:gd name="T62" fmla="*/ 1 w 106"/>
                    <a:gd name="T63" fmla="*/ 33 h 35"/>
                    <a:gd name="T64" fmla="*/ 0 w 106"/>
                    <a:gd name="T65" fmla="*/ 33 h 35"/>
                    <a:gd name="T66" fmla="*/ 17 w 106"/>
                    <a:gd name="T67" fmla="*/ 19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6"/>
                    <a:gd name="T103" fmla="*/ 0 h 35"/>
                    <a:gd name="T104" fmla="*/ 106 w 106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6" h="35">
                      <a:moveTo>
                        <a:pt x="17" y="19"/>
                      </a:moveTo>
                      <a:lnTo>
                        <a:pt x="25" y="13"/>
                      </a:lnTo>
                      <a:lnTo>
                        <a:pt x="33" y="8"/>
                      </a:lnTo>
                      <a:lnTo>
                        <a:pt x="42" y="3"/>
                      </a:lnTo>
                      <a:lnTo>
                        <a:pt x="51" y="1"/>
                      </a:lnTo>
                      <a:lnTo>
                        <a:pt x="60" y="0"/>
                      </a:lnTo>
                      <a:lnTo>
                        <a:pt x="69" y="0"/>
                      </a:lnTo>
                      <a:lnTo>
                        <a:pt x="78" y="1"/>
                      </a:lnTo>
                      <a:lnTo>
                        <a:pt x="87" y="4"/>
                      </a:lnTo>
                      <a:lnTo>
                        <a:pt x="96" y="8"/>
                      </a:lnTo>
                      <a:lnTo>
                        <a:pt x="105" y="13"/>
                      </a:lnTo>
                      <a:lnTo>
                        <a:pt x="96" y="15"/>
                      </a:lnTo>
                      <a:lnTo>
                        <a:pt x="87" y="16"/>
                      </a:lnTo>
                      <a:lnTo>
                        <a:pt x="78" y="16"/>
                      </a:lnTo>
                      <a:lnTo>
                        <a:pt x="68" y="16"/>
                      </a:lnTo>
                      <a:lnTo>
                        <a:pt x="59" y="17"/>
                      </a:lnTo>
                      <a:lnTo>
                        <a:pt x="50" y="17"/>
                      </a:lnTo>
                      <a:lnTo>
                        <a:pt x="41" y="18"/>
                      </a:lnTo>
                      <a:lnTo>
                        <a:pt x="32" y="21"/>
                      </a:lnTo>
                      <a:lnTo>
                        <a:pt x="23" y="25"/>
                      </a:lnTo>
                      <a:lnTo>
                        <a:pt x="14" y="29"/>
                      </a:lnTo>
                      <a:lnTo>
                        <a:pt x="13" y="30"/>
                      </a:lnTo>
                      <a:lnTo>
                        <a:pt x="11" y="30"/>
                      </a:lnTo>
                      <a:lnTo>
                        <a:pt x="10" y="32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6" y="33"/>
                      </a:lnTo>
                      <a:lnTo>
                        <a:pt x="5" y="33"/>
                      </a:lnTo>
                      <a:lnTo>
                        <a:pt x="3" y="34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17" y="1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7" name="Freeform 939"/>
                <p:cNvSpPr>
                  <a:spLocks noChangeAspect="1"/>
                </p:cNvSpPr>
                <p:nvPr/>
              </p:nvSpPr>
              <p:spPr bwMode="auto">
                <a:xfrm>
                  <a:off x="1263" y="1894"/>
                  <a:ext cx="60" cy="78"/>
                </a:xfrm>
                <a:custGeom>
                  <a:avLst/>
                  <a:gdLst>
                    <a:gd name="T0" fmla="*/ 48 w 60"/>
                    <a:gd name="T1" fmla="*/ 14 h 78"/>
                    <a:gd name="T2" fmla="*/ 44 w 60"/>
                    <a:gd name="T3" fmla="*/ 19 h 78"/>
                    <a:gd name="T4" fmla="*/ 42 w 60"/>
                    <a:gd name="T5" fmla="*/ 24 h 78"/>
                    <a:gd name="T6" fmla="*/ 40 w 60"/>
                    <a:gd name="T7" fmla="*/ 29 h 78"/>
                    <a:gd name="T8" fmla="*/ 39 w 60"/>
                    <a:gd name="T9" fmla="*/ 34 h 78"/>
                    <a:gd name="T10" fmla="*/ 38 w 60"/>
                    <a:gd name="T11" fmla="*/ 38 h 78"/>
                    <a:gd name="T12" fmla="*/ 37 w 60"/>
                    <a:gd name="T13" fmla="*/ 41 h 78"/>
                    <a:gd name="T14" fmla="*/ 36 w 60"/>
                    <a:gd name="T15" fmla="*/ 45 h 78"/>
                    <a:gd name="T16" fmla="*/ 36 w 60"/>
                    <a:gd name="T17" fmla="*/ 48 h 78"/>
                    <a:gd name="T18" fmla="*/ 34 w 60"/>
                    <a:gd name="T19" fmla="*/ 52 h 78"/>
                    <a:gd name="T20" fmla="*/ 33 w 60"/>
                    <a:gd name="T21" fmla="*/ 56 h 78"/>
                    <a:gd name="T22" fmla="*/ 33 w 60"/>
                    <a:gd name="T23" fmla="*/ 56 h 78"/>
                    <a:gd name="T24" fmla="*/ 31 w 60"/>
                    <a:gd name="T25" fmla="*/ 58 h 78"/>
                    <a:gd name="T26" fmla="*/ 28 w 60"/>
                    <a:gd name="T27" fmla="*/ 61 h 78"/>
                    <a:gd name="T28" fmla="*/ 25 w 60"/>
                    <a:gd name="T29" fmla="*/ 64 h 78"/>
                    <a:gd name="T30" fmla="*/ 22 w 60"/>
                    <a:gd name="T31" fmla="*/ 66 h 78"/>
                    <a:gd name="T32" fmla="*/ 18 w 60"/>
                    <a:gd name="T33" fmla="*/ 67 h 78"/>
                    <a:gd name="T34" fmla="*/ 15 w 60"/>
                    <a:gd name="T35" fmla="*/ 70 h 78"/>
                    <a:gd name="T36" fmla="*/ 11 w 60"/>
                    <a:gd name="T37" fmla="*/ 71 h 78"/>
                    <a:gd name="T38" fmla="*/ 8 w 60"/>
                    <a:gd name="T39" fmla="*/ 73 h 78"/>
                    <a:gd name="T40" fmla="*/ 4 w 60"/>
                    <a:gd name="T41" fmla="*/ 76 h 78"/>
                    <a:gd name="T42" fmla="*/ 0 w 60"/>
                    <a:gd name="T43" fmla="*/ 77 h 78"/>
                    <a:gd name="T44" fmla="*/ 0 w 60"/>
                    <a:gd name="T45" fmla="*/ 77 h 78"/>
                    <a:gd name="T46" fmla="*/ 0 w 60"/>
                    <a:gd name="T47" fmla="*/ 73 h 78"/>
                    <a:gd name="T48" fmla="*/ 0 w 60"/>
                    <a:gd name="T49" fmla="*/ 68 h 78"/>
                    <a:gd name="T50" fmla="*/ 0 w 60"/>
                    <a:gd name="T51" fmla="*/ 65 h 78"/>
                    <a:gd name="T52" fmla="*/ 2 w 60"/>
                    <a:gd name="T53" fmla="*/ 62 h 78"/>
                    <a:gd name="T54" fmla="*/ 5 w 60"/>
                    <a:gd name="T55" fmla="*/ 58 h 78"/>
                    <a:gd name="T56" fmla="*/ 8 w 60"/>
                    <a:gd name="T57" fmla="*/ 56 h 78"/>
                    <a:gd name="T58" fmla="*/ 12 w 60"/>
                    <a:gd name="T59" fmla="*/ 53 h 78"/>
                    <a:gd name="T60" fmla="*/ 16 w 60"/>
                    <a:gd name="T61" fmla="*/ 50 h 78"/>
                    <a:gd name="T62" fmla="*/ 19 w 60"/>
                    <a:gd name="T63" fmla="*/ 47 h 78"/>
                    <a:gd name="T64" fmla="*/ 22 w 60"/>
                    <a:gd name="T65" fmla="*/ 44 h 78"/>
                    <a:gd name="T66" fmla="*/ 22 w 60"/>
                    <a:gd name="T67" fmla="*/ 44 h 78"/>
                    <a:gd name="T68" fmla="*/ 22 w 60"/>
                    <a:gd name="T69" fmla="*/ 43 h 78"/>
                    <a:gd name="T70" fmla="*/ 22 w 60"/>
                    <a:gd name="T71" fmla="*/ 42 h 78"/>
                    <a:gd name="T72" fmla="*/ 22 w 60"/>
                    <a:gd name="T73" fmla="*/ 41 h 78"/>
                    <a:gd name="T74" fmla="*/ 22 w 60"/>
                    <a:gd name="T75" fmla="*/ 40 h 78"/>
                    <a:gd name="T76" fmla="*/ 22 w 60"/>
                    <a:gd name="T77" fmla="*/ 38 h 78"/>
                    <a:gd name="T78" fmla="*/ 22 w 60"/>
                    <a:gd name="T79" fmla="*/ 38 h 78"/>
                    <a:gd name="T80" fmla="*/ 22 w 60"/>
                    <a:gd name="T81" fmla="*/ 37 h 78"/>
                    <a:gd name="T82" fmla="*/ 22 w 60"/>
                    <a:gd name="T83" fmla="*/ 36 h 78"/>
                    <a:gd name="T84" fmla="*/ 22 w 60"/>
                    <a:gd name="T85" fmla="*/ 35 h 78"/>
                    <a:gd name="T86" fmla="*/ 23 w 60"/>
                    <a:gd name="T87" fmla="*/ 34 h 78"/>
                    <a:gd name="T88" fmla="*/ 23 w 60"/>
                    <a:gd name="T89" fmla="*/ 34 h 78"/>
                    <a:gd name="T90" fmla="*/ 25 w 60"/>
                    <a:gd name="T91" fmla="*/ 29 h 78"/>
                    <a:gd name="T92" fmla="*/ 28 w 60"/>
                    <a:gd name="T93" fmla="*/ 25 h 78"/>
                    <a:gd name="T94" fmla="*/ 31 w 60"/>
                    <a:gd name="T95" fmla="*/ 21 h 78"/>
                    <a:gd name="T96" fmla="*/ 34 w 60"/>
                    <a:gd name="T97" fmla="*/ 19 h 78"/>
                    <a:gd name="T98" fmla="*/ 39 w 60"/>
                    <a:gd name="T99" fmla="*/ 15 h 78"/>
                    <a:gd name="T100" fmla="*/ 42 w 60"/>
                    <a:gd name="T101" fmla="*/ 11 h 78"/>
                    <a:gd name="T102" fmla="*/ 46 w 60"/>
                    <a:gd name="T103" fmla="*/ 9 h 78"/>
                    <a:gd name="T104" fmla="*/ 50 w 60"/>
                    <a:gd name="T105" fmla="*/ 6 h 78"/>
                    <a:gd name="T106" fmla="*/ 54 w 60"/>
                    <a:gd name="T107" fmla="*/ 2 h 78"/>
                    <a:gd name="T108" fmla="*/ 59 w 60"/>
                    <a:gd name="T109" fmla="*/ 0 h 78"/>
                    <a:gd name="T110" fmla="*/ 48 w 60"/>
                    <a:gd name="T111" fmla="*/ 14 h 7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8"/>
                    <a:gd name="T170" fmla="*/ 60 w 60"/>
                    <a:gd name="T171" fmla="*/ 78 h 7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8">
                      <a:moveTo>
                        <a:pt x="48" y="14"/>
                      </a:moveTo>
                      <a:lnTo>
                        <a:pt x="44" y="19"/>
                      </a:lnTo>
                      <a:lnTo>
                        <a:pt x="42" y="24"/>
                      </a:lnTo>
                      <a:lnTo>
                        <a:pt x="40" y="29"/>
                      </a:lnTo>
                      <a:lnTo>
                        <a:pt x="39" y="34"/>
                      </a:lnTo>
                      <a:lnTo>
                        <a:pt x="38" y="38"/>
                      </a:lnTo>
                      <a:lnTo>
                        <a:pt x="37" y="41"/>
                      </a:lnTo>
                      <a:lnTo>
                        <a:pt x="36" y="45"/>
                      </a:lnTo>
                      <a:lnTo>
                        <a:pt x="36" y="48"/>
                      </a:lnTo>
                      <a:lnTo>
                        <a:pt x="34" y="52"/>
                      </a:lnTo>
                      <a:lnTo>
                        <a:pt x="33" y="56"/>
                      </a:lnTo>
                      <a:lnTo>
                        <a:pt x="31" y="58"/>
                      </a:lnTo>
                      <a:lnTo>
                        <a:pt x="28" y="61"/>
                      </a:lnTo>
                      <a:lnTo>
                        <a:pt x="25" y="64"/>
                      </a:lnTo>
                      <a:lnTo>
                        <a:pt x="22" y="66"/>
                      </a:lnTo>
                      <a:lnTo>
                        <a:pt x="18" y="67"/>
                      </a:lnTo>
                      <a:lnTo>
                        <a:pt x="15" y="70"/>
                      </a:lnTo>
                      <a:lnTo>
                        <a:pt x="11" y="71"/>
                      </a:lnTo>
                      <a:lnTo>
                        <a:pt x="8" y="73"/>
                      </a:lnTo>
                      <a:lnTo>
                        <a:pt x="4" y="76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5"/>
                      </a:lnTo>
                      <a:lnTo>
                        <a:pt x="2" y="62"/>
                      </a:lnTo>
                      <a:lnTo>
                        <a:pt x="5" y="58"/>
                      </a:lnTo>
                      <a:lnTo>
                        <a:pt x="8" y="56"/>
                      </a:lnTo>
                      <a:lnTo>
                        <a:pt x="12" y="53"/>
                      </a:lnTo>
                      <a:lnTo>
                        <a:pt x="16" y="50"/>
                      </a:lnTo>
                      <a:lnTo>
                        <a:pt x="19" y="47"/>
                      </a:lnTo>
                      <a:lnTo>
                        <a:pt x="22" y="44"/>
                      </a:lnTo>
                      <a:lnTo>
                        <a:pt x="22" y="43"/>
                      </a:lnTo>
                      <a:lnTo>
                        <a:pt x="22" y="42"/>
                      </a:lnTo>
                      <a:lnTo>
                        <a:pt x="22" y="41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2" y="37"/>
                      </a:lnTo>
                      <a:lnTo>
                        <a:pt x="22" y="36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5" y="29"/>
                      </a:lnTo>
                      <a:lnTo>
                        <a:pt x="28" y="25"/>
                      </a:lnTo>
                      <a:lnTo>
                        <a:pt x="31" y="21"/>
                      </a:lnTo>
                      <a:lnTo>
                        <a:pt x="34" y="19"/>
                      </a:lnTo>
                      <a:lnTo>
                        <a:pt x="39" y="15"/>
                      </a:lnTo>
                      <a:lnTo>
                        <a:pt x="42" y="11"/>
                      </a:lnTo>
                      <a:lnTo>
                        <a:pt x="46" y="9"/>
                      </a:lnTo>
                      <a:lnTo>
                        <a:pt x="50" y="6"/>
                      </a:lnTo>
                      <a:lnTo>
                        <a:pt x="54" y="2"/>
                      </a:lnTo>
                      <a:lnTo>
                        <a:pt x="59" y="0"/>
                      </a:lnTo>
                      <a:lnTo>
                        <a:pt x="48" y="1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8" name="Freeform 940"/>
                <p:cNvSpPr>
                  <a:spLocks noChangeAspect="1"/>
                </p:cNvSpPr>
                <p:nvPr/>
              </p:nvSpPr>
              <p:spPr bwMode="auto">
                <a:xfrm>
                  <a:off x="1797" y="1673"/>
                  <a:ext cx="29" cy="26"/>
                </a:xfrm>
                <a:custGeom>
                  <a:avLst/>
                  <a:gdLst>
                    <a:gd name="T0" fmla="*/ 6 w 29"/>
                    <a:gd name="T1" fmla="*/ 8 h 26"/>
                    <a:gd name="T2" fmla="*/ 6 w 29"/>
                    <a:gd name="T3" fmla="*/ 8 h 26"/>
                    <a:gd name="T4" fmla="*/ 6 w 29"/>
                    <a:gd name="T5" fmla="*/ 8 h 26"/>
                    <a:gd name="T6" fmla="*/ 6 w 29"/>
                    <a:gd name="T7" fmla="*/ 8 h 26"/>
                    <a:gd name="T8" fmla="*/ 6 w 29"/>
                    <a:gd name="T9" fmla="*/ 8 h 26"/>
                    <a:gd name="T10" fmla="*/ 6 w 29"/>
                    <a:gd name="T11" fmla="*/ 7 h 26"/>
                    <a:gd name="T12" fmla="*/ 6 w 29"/>
                    <a:gd name="T13" fmla="*/ 7 h 26"/>
                    <a:gd name="T14" fmla="*/ 6 w 29"/>
                    <a:gd name="T15" fmla="*/ 7 h 26"/>
                    <a:gd name="T16" fmla="*/ 6 w 29"/>
                    <a:gd name="T17" fmla="*/ 7 h 26"/>
                    <a:gd name="T18" fmla="*/ 6 w 29"/>
                    <a:gd name="T19" fmla="*/ 7 h 26"/>
                    <a:gd name="T20" fmla="*/ 6 w 29"/>
                    <a:gd name="T21" fmla="*/ 7 h 26"/>
                    <a:gd name="T22" fmla="*/ 6 w 29"/>
                    <a:gd name="T23" fmla="*/ 7 h 26"/>
                    <a:gd name="T24" fmla="*/ 6 w 29"/>
                    <a:gd name="T25" fmla="*/ 9 h 26"/>
                    <a:gd name="T26" fmla="*/ 8 w 29"/>
                    <a:gd name="T27" fmla="*/ 11 h 26"/>
                    <a:gd name="T28" fmla="*/ 9 w 29"/>
                    <a:gd name="T29" fmla="*/ 14 h 26"/>
                    <a:gd name="T30" fmla="*/ 11 w 29"/>
                    <a:gd name="T31" fmla="*/ 15 h 26"/>
                    <a:gd name="T32" fmla="*/ 14 w 29"/>
                    <a:gd name="T33" fmla="*/ 16 h 26"/>
                    <a:gd name="T34" fmla="*/ 16 w 29"/>
                    <a:gd name="T35" fmla="*/ 16 h 26"/>
                    <a:gd name="T36" fmla="*/ 18 w 29"/>
                    <a:gd name="T37" fmla="*/ 17 h 26"/>
                    <a:gd name="T38" fmla="*/ 21 w 29"/>
                    <a:gd name="T39" fmla="*/ 18 h 26"/>
                    <a:gd name="T40" fmla="*/ 24 w 29"/>
                    <a:gd name="T41" fmla="*/ 19 h 26"/>
                    <a:gd name="T42" fmla="*/ 27 w 29"/>
                    <a:gd name="T43" fmla="*/ 19 h 26"/>
                    <a:gd name="T44" fmla="*/ 27 w 29"/>
                    <a:gd name="T45" fmla="*/ 19 h 26"/>
                    <a:gd name="T46" fmla="*/ 27 w 29"/>
                    <a:gd name="T47" fmla="*/ 19 h 26"/>
                    <a:gd name="T48" fmla="*/ 27 w 29"/>
                    <a:gd name="T49" fmla="*/ 20 h 26"/>
                    <a:gd name="T50" fmla="*/ 27 w 29"/>
                    <a:gd name="T51" fmla="*/ 20 h 26"/>
                    <a:gd name="T52" fmla="*/ 27 w 29"/>
                    <a:gd name="T53" fmla="*/ 21 h 26"/>
                    <a:gd name="T54" fmla="*/ 28 w 29"/>
                    <a:gd name="T55" fmla="*/ 21 h 26"/>
                    <a:gd name="T56" fmla="*/ 28 w 29"/>
                    <a:gd name="T57" fmla="*/ 22 h 26"/>
                    <a:gd name="T58" fmla="*/ 28 w 29"/>
                    <a:gd name="T59" fmla="*/ 22 h 26"/>
                    <a:gd name="T60" fmla="*/ 28 w 29"/>
                    <a:gd name="T61" fmla="*/ 22 h 26"/>
                    <a:gd name="T62" fmla="*/ 28 w 29"/>
                    <a:gd name="T63" fmla="*/ 22 h 26"/>
                    <a:gd name="T64" fmla="*/ 28 w 29"/>
                    <a:gd name="T65" fmla="*/ 22 h 26"/>
                    <a:gd name="T66" fmla="*/ 28 w 29"/>
                    <a:gd name="T67" fmla="*/ 22 h 26"/>
                    <a:gd name="T68" fmla="*/ 26 w 29"/>
                    <a:gd name="T69" fmla="*/ 23 h 26"/>
                    <a:gd name="T70" fmla="*/ 23 w 29"/>
                    <a:gd name="T71" fmla="*/ 24 h 26"/>
                    <a:gd name="T72" fmla="*/ 21 w 29"/>
                    <a:gd name="T73" fmla="*/ 25 h 26"/>
                    <a:gd name="T74" fmla="*/ 18 w 29"/>
                    <a:gd name="T75" fmla="*/ 25 h 26"/>
                    <a:gd name="T76" fmla="*/ 17 w 29"/>
                    <a:gd name="T77" fmla="*/ 25 h 26"/>
                    <a:gd name="T78" fmla="*/ 14 w 29"/>
                    <a:gd name="T79" fmla="*/ 25 h 26"/>
                    <a:gd name="T80" fmla="*/ 12 w 29"/>
                    <a:gd name="T81" fmla="*/ 25 h 26"/>
                    <a:gd name="T82" fmla="*/ 10 w 29"/>
                    <a:gd name="T83" fmla="*/ 24 h 26"/>
                    <a:gd name="T84" fmla="*/ 9 w 29"/>
                    <a:gd name="T85" fmla="*/ 23 h 26"/>
                    <a:gd name="T86" fmla="*/ 8 w 29"/>
                    <a:gd name="T87" fmla="*/ 22 h 26"/>
                    <a:gd name="T88" fmla="*/ 8 w 29"/>
                    <a:gd name="T89" fmla="*/ 22 h 26"/>
                    <a:gd name="T90" fmla="*/ 6 w 29"/>
                    <a:gd name="T91" fmla="*/ 19 h 26"/>
                    <a:gd name="T92" fmla="*/ 5 w 29"/>
                    <a:gd name="T93" fmla="*/ 17 h 26"/>
                    <a:gd name="T94" fmla="*/ 5 w 29"/>
                    <a:gd name="T95" fmla="*/ 15 h 26"/>
                    <a:gd name="T96" fmla="*/ 5 w 29"/>
                    <a:gd name="T97" fmla="*/ 13 h 26"/>
                    <a:gd name="T98" fmla="*/ 4 w 29"/>
                    <a:gd name="T99" fmla="*/ 10 h 26"/>
                    <a:gd name="T100" fmla="*/ 4 w 29"/>
                    <a:gd name="T101" fmla="*/ 8 h 26"/>
                    <a:gd name="T102" fmla="*/ 3 w 29"/>
                    <a:gd name="T103" fmla="*/ 5 h 26"/>
                    <a:gd name="T104" fmla="*/ 3 w 29"/>
                    <a:gd name="T105" fmla="*/ 3 h 26"/>
                    <a:gd name="T106" fmla="*/ 1 w 29"/>
                    <a:gd name="T107" fmla="*/ 1 h 26"/>
                    <a:gd name="T108" fmla="*/ 0 w 29"/>
                    <a:gd name="T109" fmla="*/ 0 h 26"/>
                    <a:gd name="T110" fmla="*/ 6 w 29"/>
                    <a:gd name="T111" fmla="*/ 8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9"/>
                    <a:gd name="T169" fmla="*/ 0 h 26"/>
                    <a:gd name="T170" fmla="*/ 29 w 29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9" h="26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9" y="14"/>
                      </a:lnTo>
                      <a:lnTo>
                        <a:pt x="11" y="15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7"/>
                      </a:lnTo>
                      <a:lnTo>
                        <a:pt x="21" y="18"/>
                      </a:lnTo>
                      <a:lnTo>
                        <a:pt x="24" y="19"/>
                      </a:lnTo>
                      <a:lnTo>
                        <a:pt x="27" y="19"/>
                      </a:lnTo>
                      <a:lnTo>
                        <a:pt x="27" y="20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28" y="22"/>
                      </a:lnTo>
                      <a:lnTo>
                        <a:pt x="26" y="23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4" y="25"/>
                      </a:lnTo>
                      <a:lnTo>
                        <a:pt x="12" y="25"/>
                      </a:lnTo>
                      <a:lnTo>
                        <a:pt x="10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6" y="19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3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6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9" name="Freeform 941"/>
                <p:cNvSpPr>
                  <a:spLocks noChangeAspect="1"/>
                </p:cNvSpPr>
                <p:nvPr/>
              </p:nvSpPr>
              <p:spPr bwMode="auto">
                <a:xfrm>
                  <a:off x="1722" y="1620"/>
                  <a:ext cx="25" cy="26"/>
                </a:xfrm>
                <a:custGeom>
                  <a:avLst/>
                  <a:gdLst>
                    <a:gd name="T0" fmla="*/ 6 w 25"/>
                    <a:gd name="T1" fmla="*/ 5 h 26"/>
                    <a:gd name="T2" fmla="*/ 5 w 25"/>
                    <a:gd name="T3" fmla="*/ 7 h 26"/>
                    <a:gd name="T4" fmla="*/ 5 w 25"/>
                    <a:gd name="T5" fmla="*/ 8 h 26"/>
                    <a:gd name="T6" fmla="*/ 5 w 25"/>
                    <a:gd name="T7" fmla="*/ 10 h 26"/>
                    <a:gd name="T8" fmla="*/ 5 w 25"/>
                    <a:gd name="T9" fmla="*/ 11 h 26"/>
                    <a:gd name="T10" fmla="*/ 6 w 25"/>
                    <a:gd name="T11" fmla="*/ 12 h 26"/>
                    <a:gd name="T12" fmla="*/ 6 w 25"/>
                    <a:gd name="T13" fmla="*/ 13 h 26"/>
                    <a:gd name="T14" fmla="*/ 7 w 25"/>
                    <a:gd name="T15" fmla="*/ 14 h 26"/>
                    <a:gd name="T16" fmla="*/ 7 w 25"/>
                    <a:gd name="T17" fmla="*/ 15 h 26"/>
                    <a:gd name="T18" fmla="*/ 8 w 25"/>
                    <a:gd name="T19" fmla="*/ 16 h 26"/>
                    <a:gd name="T20" fmla="*/ 8 w 25"/>
                    <a:gd name="T21" fmla="*/ 16 h 26"/>
                    <a:gd name="T22" fmla="*/ 8 w 25"/>
                    <a:gd name="T23" fmla="*/ 16 h 26"/>
                    <a:gd name="T24" fmla="*/ 9 w 25"/>
                    <a:gd name="T25" fmla="*/ 17 h 26"/>
                    <a:gd name="T26" fmla="*/ 10 w 25"/>
                    <a:gd name="T27" fmla="*/ 18 h 26"/>
                    <a:gd name="T28" fmla="*/ 11 w 25"/>
                    <a:gd name="T29" fmla="*/ 19 h 26"/>
                    <a:gd name="T30" fmla="*/ 12 w 25"/>
                    <a:gd name="T31" fmla="*/ 19 h 26"/>
                    <a:gd name="T32" fmla="*/ 14 w 25"/>
                    <a:gd name="T33" fmla="*/ 20 h 26"/>
                    <a:gd name="T34" fmla="*/ 15 w 25"/>
                    <a:gd name="T35" fmla="*/ 20 h 26"/>
                    <a:gd name="T36" fmla="*/ 16 w 25"/>
                    <a:gd name="T37" fmla="*/ 20 h 26"/>
                    <a:gd name="T38" fmla="*/ 17 w 25"/>
                    <a:gd name="T39" fmla="*/ 20 h 26"/>
                    <a:gd name="T40" fmla="*/ 19 w 25"/>
                    <a:gd name="T41" fmla="*/ 20 h 26"/>
                    <a:gd name="T42" fmla="*/ 20 w 25"/>
                    <a:gd name="T43" fmla="*/ 21 h 26"/>
                    <a:gd name="T44" fmla="*/ 20 w 25"/>
                    <a:gd name="T45" fmla="*/ 21 h 26"/>
                    <a:gd name="T46" fmla="*/ 21 w 25"/>
                    <a:gd name="T47" fmla="*/ 21 h 26"/>
                    <a:gd name="T48" fmla="*/ 21 w 25"/>
                    <a:gd name="T49" fmla="*/ 21 h 26"/>
                    <a:gd name="T50" fmla="*/ 22 w 25"/>
                    <a:gd name="T51" fmla="*/ 21 h 26"/>
                    <a:gd name="T52" fmla="*/ 22 w 25"/>
                    <a:gd name="T53" fmla="*/ 21 h 26"/>
                    <a:gd name="T54" fmla="*/ 23 w 25"/>
                    <a:gd name="T55" fmla="*/ 22 h 26"/>
                    <a:gd name="T56" fmla="*/ 23 w 25"/>
                    <a:gd name="T57" fmla="*/ 22 h 26"/>
                    <a:gd name="T58" fmla="*/ 23 w 25"/>
                    <a:gd name="T59" fmla="*/ 22 h 26"/>
                    <a:gd name="T60" fmla="*/ 23 w 25"/>
                    <a:gd name="T61" fmla="*/ 22 h 26"/>
                    <a:gd name="T62" fmla="*/ 24 w 25"/>
                    <a:gd name="T63" fmla="*/ 22 h 26"/>
                    <a:gd name="T64" fmla="*/ 24 w 25"/>
                    <a:gd name="T65" fmla="*/ 23 h 26"/>
                    <a:gd name="T66" fmla="*/ 24 w 25"/>
                    <a:gd name="T67" fmla="*/ 23 h 26"/>
                    <a:gd name="T68" fmla="*/ 21 w 25"/>
                    <a:gd name="T69" fmla="*/ 23 h 26"/>
                    <a:gd name="T70" fmla="*/ 19 w 25"/>
                    <a:gd name="T71" fmla="*/ 24 h 26"/>
                    <a:gd name="T72" fmla="*/ 16 w 25"/>
                    <a:gd name="T73" fmla="*/ 25 h 26"/>
                    <a:gd name="T74" fmla="*/ 13 w 25"/>
                    <a:gd name="T75" fmla="*/ 25 h 26"/>
                    <a:gd name="T76" fmla="*/ 10 w 25"/>
                    <a:gd name="T77" fmla="*/ 25 h 26"/>
                    <a:gd name="T78" fmla="*/ 8 w 25"/>
                    <a:gd name="T79" fmla="*/ 24 h 26"/>
                    <a:gd name="T80" fmla="*/ 6 w 25"/>
                    <a:gd name="T81" fmla="*/ 23 h 26"/>
                    <a:gd name="T82" fmla="*/ 3 w 25"/>
                    <a:gd name="T83" fmla="*/ 22 h 26"/>
                    <a:gd name="T84" fmla="*/ 2 w 25"/>
                    <a:gd name="T85" fmla="*/ 20 h 26"/>
                    <a:gd name="T86" fmla="*/ 0 w 25"/>
                    <a:gd name="T87" fmla="*/ 17 h 26"/>
                    <a:gd name="T88" fmla="*/ 0 w 25"/>
                    <a:gd name="T89" fmla="*/ 17 h 26"/>
                    <a:gd name="T90" fmla="*/ 0 w 25"/>
                    <a:gd name="T91" fmla="*/ 15 h 26"/>
                    <a:gd name="T92" fmla="*/ 0 w 25"/>
                    <a:gd name="T93" fmla="*/ 13 h 26"/>
                    <a:gd name="T94" fmla="*/ 0 w 25"/>
                    <a:gd name="T95" fmla="*/ 12 h 26"/>
                    <a:gd name="T96" fmla="*/ 0 w 25"/>
                    <a:gd name="T97" fmla="*/ 10 h 26"/>
                    <a:gd name="T98" fmla="*/ 1 w 25"/>
                    <a:gd name="T99" fmla="*/ 8 h 26"/>
                    <a:gd name="T100" fmla="*/ 2 w 25"/>
                    <a:gd name="T101" fmla="*/ 6 h 26"/>
                    <a:gd name="T102" fmla="*/ 2 w 25"/>
                    <a:gd name="T103" fmla="*/ 4 h 26"/>
                    <a:gd name="T104" fmla="*/ 1 w 25"/>
                    <a:gd name="T105" fmla="*/ 2 h 26"/>
                    <a:gd name="T106" fmla="*/ 0 w 25"/>
                    <a:gd name="T107" fmla="*/ 1 h 26"/>
                    <a:gd name="T108" fmla="*/ 0 w 25"/>
                    <a:gd name="T109" fmla="*/ 0 h 26"/>
                    <a:gd name="T110" fmla="*/ 6 w 25"/>
                    <a:gd name="T111" fmla="*/ 5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6"/>
                    <a:gd name="T170" fmla="*/ 25 w 25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6">
                      <a:moveTo>
                        <a:pt x="6" y="5"/>
                      </a:move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2" y="21"/>
                      </a:lnTo>
                      <a:lnTo>
                        <a:pt x="23" y="22"/>
                      </a:lnTo>
                      <a:lnTo>
                        <a:pt x="24" y="22"/>
                      </a:lnTo>
                      <a:lnTo>
                        <a:pt x="24" y="23"/>
                      </a:lnTo>
                      <a:lnTo>
                        <a:pt x="21" y="23"/>
                      </a:lnTo>
                      <a:lnTo>
                        <a:pt x="19" y="24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0" name="Freeform 942"/>
                <p:cNvSpPr>
                  <a:spLocks noChangeAspect="1"/>
                </p:cNvSpPr>
                <p:nvPr/>
              </p:nvSpPr>
              <p:spPr bwMode="auto">
                <a:xfrm>
                  <a:off x="1352" y="1807"/>
                  <a:ext cx="81" cy="34"/>
                </a:xfrm>
                <a:custGeom>
                  <a:avLst/>
                  <a:gdLst>
                    <a:gd name="T0" fmla="*/ 45 w 81"/>
                    <a:gd name="T1" fmla="*/ 9 h 34"/>
                    <a:gd name="T2" fmla="*/ 40 w 81"/>
                    <a:gd name="T3" fmla="*/ 10 h 34"/>
                    <a:gd name="T4" fmla="*/ 35 w 81"/>
                    <a:gd name="T5" fmla="*/ 12 h 34"/>
                    <a:gd name="T6" fmla="*/ 30 w 81"/>
                    <a:gd name="T7" fmla="*/ 14 h 34"/>
                    <a:gd name="T8" fmla="*/ 26 w 81"/>
                    <a:gd name="T9" fmla="*/ 17 h 34"/>
                    <a:gd name="T10" fmla="*/ 22 w 81"/>
                    <a:gd name="T11" fmla="*/ 20 h 34"/>
                    <a:gd name="T12" fmla="*/ 17 w 81"/>
                    <a:gd name="T13" fmla="*/ 24 h 34"/>
                    <a:gd name="T14" fmla="*/ 14 w 81"/>
                    <a:gd name="T15" fmla="*/ 26 h 34"/>
                    <a:gd name="T16" fmla="*/ 9 w 81"/>
                    <a:gd name="T17" fmla="*/ 29 h 34"/>
                    <a:gd name="T18" fmla="*/ 5 w 81"/>
                    <a:gd name="T19" fmla="*/ 32 h 34"/>
                    <a:gd name="T20" fmla="*/ 0 w 81"/>
                    <a:gd name="T21" fmla="*/ 33 h 34"/>
                    <a:gd name="T22" fmla="*/ 0 w 81"/>
                    <a:gd name="T23" fmla="*/ 33 h 34"/>
                    <a:gd name="T24" fmla="*/ 0 w 81"/>
                    <a:gd name="T25" fmla="*/ 32 h 34"/>
                    <a:gd name="T26" fmla="*/ 0 w 81"/>
                    <a:gd name="T27" fmla="*/ 32 h 34"/>
                    <a:gd name="T28" fmla="*/ 0 w 81"/>
                    <a:gd name="T29" fmla="*/ 30 h 34"/>
                    <a:gd name="T30" fmla="*/ 0 w 81"/>
                    <a:gd name="T31" fmla="*/ 29 h 34"/>
                    <a:gd name="T32" fmla="*/ 1 w 81"/>
                    <a:gd name="T33" fmla="*/ 26 h 34"/>
                    <a:gd name="T34" fmla="*/ 2 w 81"/>
                    <a:gd name="T35" fmla="*/ 24 h 34"/>
                    <a:gd name="T36" fmla="*/ 4 w 81"/>
                    <a:gd name="T37" fmla="*/ 23 h 34"/>
                    <a:gd name="T38" fmla="*/ 6 w 81"/>
                    <a:gd name="T39" fmla="*/ 20 h 34"/>
                    <a:gd name="T40" fmla="*/ 8 w 81"/>
                    <a:gd name="T41" fmla="*/ 19 h 34"/>
                    <a:gd name="T42" fmla="*/ 8 w 81"/>
                    <a:gd name="T43" fmla="*/ 17 h 34"/>
                    <a:gd name="T44" fmla="*/ 8 w 81"/>
                    <a:gd name="T45" fmla="*/ 17 h 34"/>
                    <a:gd name="T46" fmla="*/ 15 w 81"/>
                    <a:gd name="T47" fmla="*/ 13 h 34"/>
                    <a:gd name="T48" fmla="*/ 21 w 81"/>
                    <a:gd name="T49" fmla="*/ 8 h 34"/>
                    <a:gd name="T50" fmla="*/ 28 w 81"/>
                    <a:gd name="T51" fmla="*/ 6 h 34"/>
                    <a:gd name="T52" fmla="*/ 35 w 81"/>
                    <a:gd name="T53" fmla="*/ 4 h 34"/>
                    <a:gd name="T54" fmla="*/ 43 w 81"/>
                    <a:gd name="T55" fmla="*/ 2 h 34"/>
                    <a:gd name="T56" fmla="*/ 50 w 81"/>
                    <a:gd name="T57" fmla="*/ 1 h 34"/>
                    <a:gd name="T58" fmla="*/ 57 w 81"/>
                    <a:gd name="T59" fmla="*/ 0 h 34"/>
                    <a:gd name="T60" fmla="*/ 65 w 81"/>
                    <a:gd name="T61" fmla="*/ 0 h 34"/>
                    <a:gd name="T62" fmla="*/ 72 w 81"/>
                    <a:gd name="T63" fmla="*/ 0 h 34"/>
                    <a:gd name="T64" fmla="*/ 80 w 81"/>
                    <a:gd name="T65" fmla="*/ 0 h 34"/>
                    <a:gd name="T66" fmla="*/ 45 w 81"/>
                    <a:gd name="T67" fmla="*/ 9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1"/>
                    <a:gd name="T103" fmla="*/ 0 h 34"/>
                    <a:gd name="T104" fmla="*/ 81 w 81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1" h="34">
                      <a:moveTo>
                        <a:pt x="45" y="9"/>
                      </a:moveTo>
                      <a:lnTo>
                        <a:pt x="40" y="10"/>
                      </a:lnTo>
                      <a:lnTo>
                        <a:pt x="35" y="12"/>
                      </a:lnTo>
                      <a:lnTo>
                        <a:pt x="30" y="14"/>
                      </a:lnTo>
                      <a:lnTo>
                        <a:pt x="26" y="17"/>
                      </a:lnTo>
                      <a:lnTo>
                        <a:pt x="22" y="20"/>
                      </a:lnTo>
                      <a:lnTo>
                        <a:pt x="17" y="24"/>
                      </a:lnTo>
                      <a:lnTo>
                        <a:pt x="14" y="26"/>
                      </a:lnTo>
                      <a:lnTo>
                        <a:pt x="9" y="29"/>
                      </a:lnTo>
                      <a:lnTo>
                        <a:pt x="5" y="32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1" y="26"/>
                      </a:lnTo>
                      <a:lnTo>
                        <a:pt x="2" y="24"/>
                      </a:lnTo>
                      <a:lnTo>
                        <a:pt x="4" y="23"/>
                      </a:lnTo>
                      <a:lnTo>
                        <a:pt x="6" y="20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15" y="13"/>
                      </a:lnTo>
                      <a:lnTo>
                        <a:pt x="21" y="8"/>
                      </a:lnTo>
                      <a:lnTo>
                        <a:pt x="28" y="6"/>
                      </a:lnTo>
                      <a:lnTo>
                        <a:pt x="35" y="4"/>
                      </a:lnTo>
                      <a:lnTo>
                        <a:pt x="43" y="2"/>
                      </a:lnTo>
                      <a:lnTo>
                        <a:pt x="50" y="1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45" y="9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1" name="Freeform 943"/>
                <p:cNvSpPr>
                  <a:spLocks noChangeAspect="1"/>
                </p:cNvSpPr>
                <p:nvPr/>
              </p:nvSpPr>
              <p:spPr bwMode="auto">
                <a:xfrm>
                  <a:off x="933" y="2658"/>
                  <a:ext cx="72" cy="42"/>
                </a:xfrm>
                <a:custGeom>
                  <a:avLst/>
                  <a:gdLst>
                    <a:gd name="T0" fmla="*/ 0 w 72"/>
                    <a:gd name="T1" fmla="*/ 22 h 42"/>
                    <a:gd name="T2" fmla="*/ 5 w 72"/>
                    <a:gd name="T3" fmla="*/ 29 h 42"/>
                    <a:gd name="T4" fmla="*/ 11 w 72"/>
                    <a:gd name="T5" fmla="*/ 34 h 42"/>
                    <a:gd name="T6" fmla="*/ 18 w 72"/>
                    <a:gd name="T7" fmla="*/ 38 h 42"/>
                    <a:gd name="T8" fmla="*/ 26 w 72"/>
                    <a:gd name="T9" fmla="*/ 40 h 42"/>
                    <a:gd name="T10" fmla="*/ 34 w 72"/>
                    <a:gd name="T11" fmla="*/ 41 h 42"/>
                    <a:gd name="T12" fmla="*/ 41 w 72"/>
                    <a:gd name="T13" fmla="*/ 40 h 42"/>
                    <a:gd name="T14" fmla="*/ 50 w 72"/>
                    <a:gd name="T15" fmla="*/ 39 h 42"/>
                    <a:gd name="T16" fmla="*/ 57 w 72"/>
                    <a:gd name="T17" fmla="*/ 38 h 42"/>
                    <a:gd name="T18" fmla="*/ 64 w 72"/>
                    <a:gd name="T19" fmla="*/ 35 h 42"/>
                    <a:gd name="T20" fmla="*/ 71 w 72"/>
                    <a:gd name="T21" fmla="*/ 33 h 42"/>
                    <a:gd name="T22" fmla="*/ 71 w 72"/>
                    <a:gd name="T23" fmla="*/ 33 h 42"/>
                    <a:gd name="T24" fmla="*/ 62 w 72"/>
                    <a:gd name="T25" fmla="*/ 33 h 42"/>
                    <a:gd name="T26" fmla="*/ 53 w 72"/>
                    <a:gd name="T27" fmla="*/ 33 h 42"/>
                    <a:gd name="T28" fmla="*/ 44 w 72"/>
                    <a:gd name="T29" fmla="*/ 33 h 42"/>
                    <a:gd name="T30" fmla="*/ 35 w 72"/>
                    <a:gd name="T31" fmla="*/ 32 h 42"/>
                    <a:gd name="T32" fmla="*/ 27 w 72"/>
                    <a:gd name="T33" fmla="*/ 32 h 42"/>
                    <a:gd name="T34" fmla="*/ 18 w 72"/>
                    <a:gd name="T35" fmla="*/ 29 h 42"/>
                    <a:gd name="T36" fmla="*/ 11 w 72"/>
                    <a:gd name="T37" fmla="*/ 24 h 42"/>
                    <a:gd name="T38" fmla="*/ 7 w 72"/>
                    <a:gd name="T39" fmla="*/ 18 h 42"/>
                    <a:gd name="T40" fmla="*/ 3 w 72"/>
                    <a:gd name="T41" fmla="*/ 10 h 42"/>
                    <a:gd name="T42" fmla="*/ 1 w 72"/>
                    <a:gd name="T43" fmla="*/ 0 h 42"/>
                    <a:gd name="T44" fmla="*/ 0 w 72"/>
                    <a:gd name="T45" fmla="*/ 22 h 4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2"/>
                    <a:gd name="T70" fmla="*/ 0 h 42"/>
                    <a:gd name="T71" fmla="*/ 72 w 72"/>
                    <a:gd name="T72" fmla="*/ 42 h 4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2" h="42">
                      <a:moveTo>
                        <a:pt x="0" y="22"/>
                      </a:moveTo>
                      <a:lnTo>
                        <a:pt x="5" y="29"/>
                      </a:lnTo>
                      <a:lnTo>
                        <a:pt x="11" y="34"/>
                      </a:lnTo>
                      <a:lnTo>
                        <a:pt x="18" y="38"/>
                      </a:lnTo>
                      <a:lnTo>
                        <a:pt x="26" y="40"/>
                      </a:lnTo>
                      <a:lnTo>
                        <a:pt x="34" y="41"/>
                      </a:lnTo>
                      <a:lnTo>
                        <a:pt x="41" y="40"/>
                      </a:lnTo>
                      <a:lnTo>
                        <a:pt x="50" y="39"/>
                      </a:lnTo>
                      <a:lnTo>
                        <a:pt x="57" y="38"/>
                      </a:lnTo>
                      <a:lnTo>
                        <a:pt x="64" y="35"/>
                      </a:lnTo>
                      <a:lnTo>
                        <a:pt x="71" y="33"/>
                      </a:lnTo>
                      <a:lnTo>
                        <a:pt x="62" y="33"/>
                      </a:lnTo>
                      <a:lnTo>
                        <a:pt x="53" y="33"/>
                      </a:lnTo>
                      <a:lnTo>
                        <a:pt x="44" y="33"/>
                      </a:lnTo>
                      <a:lnTo>
                        <a:pt x="35" y="32"/>
                      </a:lnTo>
                      <a:lnTo>
                        <a:pt x="27" y="32"/>
                      </a:lnTo>
                      <a:lnTo>
                        <a:pt x="18" y="29"/>
                      </a:lnTo>
                      <a:lnTo>
                        <a:pt x="11" y="24"/>
                      </a:lnTo>
                      <a:lnTo>
                        <a:pt x="7" y="18"/>
                      </a:lnTo>
                      <a:lnTo>
                        <a:pt x="3" y="10"/>
                      </a:lnTo>
                      <a:lnTo>
                        <a:pt x="1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2" name="Freeform 944"/>
                <p:cNvSpPr>
                  <a:spLocks noChangeAspect="1"/>
                </p:cNvSpPr>
                <p:nvPr/>
              </p:nvSpPr>
              <p:spPr bwMode="auto">
                <a:xfrm>
                  <a:off x="770" y="2312"/>
                  <a:ext cx="110" cy="20"/>
                </a:xfrm>
                <a:custGeom>
                  <a:avLst/>
                  <a:gdLst>
                    <a:gd name="T0" fmla="*/ 34 w 110"/>
                    <a:gd name="T1" fmla="*/ 18 h 20"/>
                    <a:gd name="T2" fmla="*/ 42 w 110"/>
                    <a:gd name="T3" fmla="*/ 19 h 20"/>
                    <a:gd name="T4" fmla="*/ 51 w 110"/>
                    <a:gd name="T5" fmla="*/ 19 h 20"/>
                    <a:gd name="T6" fmla="*/ 59 w 110"/>
                    <a:gd name="T7" fmla="*/ 19 h 20"/>
                    <a:gd name="T8" fmla="*/ 68 w 110"/>
                    <a:gd name="T9" fmla="*/ 19 h 20"/>
                    <a:gd name="T10" fmla="*/ 76 w 110"/>
                    <a:gd name="T11" fmla="*/ 19 h 20"/>
                    <a:gd name="T12" fmla="*/ 84 w 110"/>
                    <a:gd name="T13" fmla="*/ 19 h 20"/>
                    <a:gd name="T14" fmla="*/ 92 w 110"/>
                    <a:gd name="T15" fmla="*/ 18 h 20"/>
                    <a:gd name="T16" fmla="*/ 99 w 110"/>
                    <a:gd name="T17" fmla="*/ 17 h 20"/>
                    <a:gd name="T18" fmla="*/ 104 w 110"/>
                    <a:gd name="T19" fmla="*/ 16 h 20"/>
                    <a:gd name="T20" fmla="*/ 109 w 110"/>
                    <a:gd name="T21" fmla="*/ 15 h 20"/>
                    <a:gd name="T22" fmla="*/ 109 w 110"/>
                    <a:gd name="T23" fmla="*/ 15 h 20"/>
                    <a:gd name="T24" fmla="*/ 84 w 110"/>
                    <a:gd name="T25" fmla="*/ 15 h 20"/>
                    <a:gd name="T26" fmla="*/ 66 w 110"/>
                    <a:gd name="T27" fmla="*/ 14 h 20"/>
                    <a:gd name="T28" fmla="*/ 50 w 110"/>
                    <a:gd name="T29" fmla="*/ 13 h 20"/>
                    <a:gd name="T30" fmla="*/ 40 w 110"/>
                    <a:gd name="T31" fmla="*/ 10 h 20"/>
                    <a:gd name="T32" fmla="*/ 31 w 110"/>
                    <a:gd name="T33" fmla="*/ 9 h 20"/>
                    <a:gd name="T34" fmla="*/ 25 w 110"/>
                    <a:gd name="T35" fmla="*/ 7 h 20"/>
                    <a:gd name="T36" fmla="*/ 18 w 110"/>
                    <a:gd name="T37" fmla="*/ 4 h 20"/>
                    <a:gd name="T38" fmla="*/ 13 w 110"/>
                    <a:gd name="T39" fmla="*/ 2 h 20"/>
                    <a:gd name="T40" fmla="*/ 7 w 110"/>
                    <a:gd name="T41" fmla="*/ 0 h 20"/>
                    <a:gd name="T42" fmla="*/ 0 w 110"/>
                    <a:gd name="T43" fmla="*/ 0 h 20"/>
                    <a:gd name="T44" fmla="*/ 0 w 110"/>
                    <a:gd name="T45" fmla="*/ 0 h 20"/>
                    <a:gd name="T46" fmla="*/ 0 w 110"/>
                    <a:gd name="T47" fmla="*/ 0 h 20"/>
                    <a:gd name="T48" fmla="*/ 0 w 110"/>
                    <a:gd name="T49" fmla="*/ 1 h 20"/>
                    <a:gd name="T50" fmla="*/ 2 w 110"/>
                    <a:gd name="T51" fmla="*/ 3 h 20"/>
                    <a:gd name="T52" fmla="*/ 4 w 110"/>
                    <a:gd name="T53" fmla="*/ 5 h 20"/>
                    <a:gd name="T54" fmla="*/ 8 w 110"/>
                    <a:gd name="T55" fmla="*/ 8 h 20"/>
                    <a:gd name="T56" fmla="*/ 10 w 110"/>
                    <a:gd name="T57" fmla="*/ 10 h 20"/>
                    <a:gd name="T58" fmla="*/ 16 w 110"/>
                    <a:gd name="T59" fmla="*/ 13 h 20"/>
                    <a:gd name="T60" fmla="*/ 21 w 110"/>
                    <a:gd name="T61" fmla="*/ 15 h 20"/>
                    <a:gd name="T62" fmla="*/ 27 w 110"/>
                    <a:gd name="T63" fmla="*/ 16 h 20"/>
                    <a:gd name="T64" fmla="*/ 34 w 110"/>
                    <a:gd name="T65" fmla="*/ 18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20"/>
                    <a:gd name="T101" fmla="*/ 110 w 11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20">
                      <a:moveTo>
                        <a:pt x="34" y="18"/>
                      </a:moveTo>
                      <a:lnTo>
                        <a:pt x="42" y="19"/>
                      </a:lnTo>
                      <a:lnTo>
                        <a:pt x="51" y="19"/>
                      </a:lnTo>
                      <a:lnTo>
                        <a:pt x="59" y="19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4" y="19"/>
                      </a:lnTo>
                      <a:lnTo>
                        <a:pt x="92" y="18"/>
                      </a:lnTo>
                      <a:lnTo>
                        <a:pt x="99" y="17"/>
                      </a:lnTo>
                      <a:lnTo>
                        <a:pt x="104" y="16"/>
                      </a:lnTo>
                      <a:lnTo>
                        <a:pt x="109" y="15"/>
                      </a:lnTo>
                      <a:lnTo>
                        <a:pt x="84" y="15"/>
                      </a:lnTo>
                      <a:lnTo>
                        <a:pt x="66" y="14"/>
                      </a:lnTo>
                      <a:lnTo>
                        <a:pt x="50" y="13"/>
                      </a:lnTo>
                      <a:lnTo>
                        <a:pt x="40" y="10"/>
                      </a:lnTo>
                      <a:lnTo>
                        <a:pt x="31" y="9"/>
                      </a:lnTo>
                      <a:lnTo>
                        <a:pt x="25" y="7"/>
                      </a:lnTo>
                      <a:lnTo>
                        <a:pt x="18" y="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5"/>
                      </a:lnTo>
                      <a:lnTo>
                        <a:pt x="8" y="8"/>
                      </a:lnTo>
                      <a:lnTo>
                        <a:pt x="10" y="10"/>
                      </a:lnTo>
                      <a:lnTo>
                        <a:pt x="16" y="13"/>
                      </a:lnTo>
                      <a:lnTo>
                        <a:pt x="21" y="15"/>
                      </a:lnTo>
                      <a:lnTo>
                        <a:pt x="27" y="16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3" name="Freeform 945"/>
                <p:cNvSpPr>
                  <a:spLocks noChangeAspect="1"/>
                </p:cNvSpPr>
                <p:nvPr/>
              </p:nvSpPr>
              <p:spPr bwMode="auto">
                <a:xfrm>
                  <a:off x="764" y="2355"/>
                  <a:ext cx="54" cy="26"/>
                </a:xfrm>
                <a:custGeom>
                  <a:avLst/>
                  <a:gdLst>
                    <a:gd name="T0" fmla="*/ 26 w 54"/>
                    <a:gd name="T1" fmla="*/ 3 h 26"/>
                    <a:gd name="T2" fmla="*/ 29 w 54"/>
                    <a:gd name="T3" fmla="*/ 4 h 26"/>
                    <a:gd name="T4" fmla="*/ 33 w 54"/>
                    <a:gd name="T5" fmla="*/ 4 h 26"/>
                    <a:gd name="T6" fmla="*/ 36 w 54"/>
                    <a:gd name="T7" fmla="*/ 4 h 26"/>
                    <a:gd name="T8" fmla="*/ 40 w 54"/>
                    <a:gd name="T9" fmla="*/ 4 h 26"/>
                    <a:gd name="T10" fmla="*/ 44 w 54"/>
                    <a:gd name="T11" fmla="*/ 3 h 26"/>
                    <a:gd name="T12" fmla="*/ 47 w 54"/>
                    <a:gd name="T13" fmla="*/ 3 h 26"/>
                    <a:gd name="T14" fmla="*/ 50 w 54"/>
                    <a:gd name="T15" fmla="*/ 3 h 26"/>
                    <a:gd name="T16" fmla="*/ 51 w 54"/>
                    <a:gd name="T17" fmla="*/ 3 h 26"/>
                    <a:gd name="T18" fmla="*/ 53 w 54"/>
                    <a:gd name="T19" fmla="*/ 4 h 26"/>
                    <a:gd name="T20" fmla="*/ 53 w 54"/>
                    <a:gd name="T21" fmla="*/ 6 h 26"/>
                    <a:gd name="T22" fmla="*/ 53 w 54"/>
                    <a:gd name="T23" fmla="*/ 6 h 26"/>
                    <a:gd name="T24" fmla="*/ 51 w 54"/>
                    <a:gd name="T25" fmla="*/ 8 h 26"/>
                    <a:gd name="T26" fmla="*/ 48 w 54"/>
                    <a:gd name="T27" fmla="*/ 10 h 26"/>
                    <a:gd name="T28" fmla="*/ 45 w 54"/>
                    <a:gd name="T29" fmla="*/ 13 h 26"/>
                    <a:gd name="T30" fmla="*/ 43 w 54"/>
                    <a:gd name="T31" fmla="*/ 16 h 26"/>
                    <a:gd name="T32" fmla="*/ 39 w 54"/>
                    <a:gd name="T33" fmla="*/ 16 h 26"/>
                    <a:gd name="T34" fmla="*/ 35 w 54"/>
                    <a:gd name="T35" fmla="*/ 18 h 26"/>
                    <a:gd name="T36" fmla="*/ 31 w 54"/>
                    <a:gd name="T37" fmla="*/ 20 h 26"/>
                    <a:gd name="T38" fmla="*/ 28 w 54"/>
                    <a:gd name="T39" fmla="*/ 22 h 26"/>
                    <a:gd name="T40" fmla="*/ 24 w 54"/>
                    <a:gd name="T41" fmla="*/ 24 h 26"/>
                    <a:gd name="T42" fmla="*/ 20 w 54"/>
                    <a:gd name="T43" fmla="*/ 25 h 26"/>
                    <a:gd name="T44" fmla="*/ 20 w 54"/>
                    <a:gd name="T45" fmla="*/ 25 h 26"/>
                    <a:gd name="T46" fmla="*/ 19 w 54"/>
                    <a:gd name="T47" fmla="*/ 25 h 26"/>
                    <a:gd name="T48" fmla="*/ 19 w 54"/>
                    <a:gd name="T49" fmla="*/ 25 h 26"/>
                    <a:gd name="T50" fmla="*/ 19 w 54"/>
                    <a:gd name="T51" fmla="*/ 25 h 26"/>
                    <a:gd name="T52" fmla="*/ 19 w 54"/>
                    <a:gd name="T53" fmla="*/ 24 h 26"/>
                    <a:gd name="T54" fmla="*/ 19 w 54"/>
                    <a:gd name="T55" fmla="*/ 24 h 26"/>
                    <a:gd name="T56" fmla="*/ 19 w 54"/>
                    <a:gd name="T57" fmla="*/ 24 h 26"/>
                    <a:gd name="T58" fmla="*/ 19 w 54"/>
                    <a:gd name="T59" fmla="*/ 23 h 26"/>
                    <a:gd name="T60" fmla="*/ 19 w 54"/>
                    <a:gd name="T61" fmla="*/ 22 h 26"/>
                    <a:gd name="T62" fmla="*/ 19 w 54"/>
                    <a:gd name="T63" fmla="*/ 21 h 26"/>
                    <a:gd name="T64" fmla="*/ 19 w 54"/>
                    <a:gd name="T65" fmla="*/ 21 h 26"/>
                    <a:gd name="T66" fmla="*/ 19 w 54"/>
                    <a:gd name="T67" fmla="*/ 21 h 26"/>
                    <a:gd name="T68" fmla="*/ 21 w 54"/>
                    <a:gd name="T69" fmla="*/ 20 h 26"/>
                    <a:gd name="T70" fmla="*/ 23 w 54"/>
                    <a:gd name="T71" fmla="*/ 18 h 26"/>
                    <a:gd name="T72" fmla="*/ 26 w 54"/>
                    <a:gd name="T73" fmla="*/ 18 h 26"/>
                    <a:gd name="T74" fmla="*/ 26 w 54"/>
                    <a:gd name="T75" fmla="*/ 16 h 26"/>
                    <a:gd name="T76" fmla="*/ 28 w 54"/>
                    <a:gd name="T77" fmla="*/ 16 h 26"/>
                    <a:gd name="T78" fmla="*/ 30 w 54"/>
                    <a:gd name="T79" fmla="*/ 14 h 26"/>
                    <a:gd name="T80" fmla="*/ 31 w 54"/>
                    <a:gd name="T81" fmla="*/ 13 h 26"/>
                    <a:gd name="T82" fmla="*/ 31 w 54"/>
                    <a:gd name="T83" fmla="*/ 12 h 26"/>
                    <a:gd name="T84" fmla="*/ 31 w 54"/>
                    <a:gd name="T85" fmla="*/ 10 h 26"/>
                    <a:gd name="T86" fmla="*/ 31 w 54"/>
                    <a:gd name="T87" fmla="*/ 9 h 26"/>
                    <a:gd name="T88" fmla="*/ 31 w 54"/>
                    <a:gd name="T89" fmla="*/ 9 h 26"/>
                    <a:gd name="T90" fmla="*/ 28 w 54"/>
                    <a:gd name="T91" fmla="*/ 8 h 26"/>
                    <a:gd name="T92" fmla="*/ 26 w 54"/>
                    <a:gd name="T93" fmla="*/ 7 h 26"/>
                    <a:gd name="T94" fmla="*/ 23 w 54"/>
                    <a:gd name="T95" fmla="*/ 6 h 26"/>
                    <a:gd name="T96" fmla="*/ 19 w 54"/>
                    <a:gd name="T97" fmla="*/ 4 h 26"/>
                    <a:gd name="T98" fmla="*/ 16 w 54"/>
                    <a:gd name="T99" fmla="*/ 4 h 26"/>
                    <a:gd name="T100" fmla="*/ 12 w 54"/>
                    <a:gd name="T101" fmla="*/ 3 h 26"/>
                    <a:gd name="T102" fmla="*/ 8 w 54"/>
                    <a:gd name="T103" fmla="*/ 2 h 26"/>
                    <a:gd name="T104" fmla="*/ 6 w 54"/>
                    <a:gd name="T105" fmla="*/ 1 h 26"/>
                    <a:gd name="T106" fmla="*/ 2 w 54"/>
                    <a:gd name="T107" fmla="*/ 1 h 26"/>
                    <a:gd name="T108" fmla="*/ 0 w 54"/>
                    <a:gd name="T109" fmla="*/ 0 h 26"/>
                    <a:gd name="T110" fmla="*/ 26 w 54"/>
                    <a:gd name="T111" fmla="*/ 3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4"/>
                    <a:gd name="T169" fmla="*/ 0 h 26"/>
                    <a:gd name="T170" fmla="*/ 54 w 54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4" h="26">
                      <a:moveTo>
                        <a:pt x="26" y="3"/>
                      </a:move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44" y="3"/>
                      </a:lnTo>
                      <a:lnTo>
                        <a:pt x="47" y="3"/>
                      </a:lnTo>
                      <a:lnTo>
                        <a:pt x="50" y="3"/>
                      </a:lnTo>
                      <a:lnTo>
                        <a:pt x="51" y="3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1" y="8"/>
                      </a:lnTo>
                      <a:lnTo>
                        <a:pt x="48" y="10"/>
                      </a:lnTo>
                      <a:lnTo>
                        <a:pt x="45" y="13"/>
                      </a:lnTo>
                      <a:lnTo>
                        <a:pt x="43" y="16"/>
                      </a:lnTo>
                      <a:lnTo>
                        <a:pt x="39" y="16"/>
                      </a:lnTo>
                      <a:lnTo>
                        <a:pt x="35" y="18"/>
                      </a:lnTo>
                      <a:lnTo>
                        <a:pt x="31" y="20"/>
                      </a:lnTo>
                      <a:lnTo>
                        <a:pt x="28" y="22"/>
                      </a:lnTo>
                      <a:lnTo>
                        <a:pt x="24" y="24"/>
                      </a:lnTo>
                      <a:lnTo>
                        <a:pt x="20" y="25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3"/>
                      </a:lnTo>
                      <a:lnTo>
                        <a:pt x="19" y="22"/>
                      </a:lnTo>
                      <a:lnTo>
                        <a:pt x="19" y="21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6" y="18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30" y="14"/>
                      </a:lnTo>
                      <a:lnTo>
                        <a:pt x="31" y="13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28" y="8"/>
                      </a:lnTo>
                      <a:lnTo>
                        <a:pt x="26" y="7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6" y="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4" name="Freeform 946"/>
                <p:cNvSpPr>
                  <a:spLocks noChangeAspect="1"/>
                </p:cNvSpPr>
                <p:nvPr/>
              </p:nvSpPr>
              <p:spPr bwMode="auto">
                <a:xfrm>
                  <a:off x="636" y="2152"/>
                  <a:ext cx="98" cy="27"/>
                </a:xfrm>
                <a:custGeom>
                  <a:avLst/>
                  <a:gdLst>
                    <a:gd name="T0" fmla="*/ 21 w 98"/>
                    <a:gd name="T1" fmla="*/ 21 h 27"/>
                    <a:gd name="T2" fmla="*/ 21 w 98"/>
                    <a:gd name="T3" fmla="*/ 21 h 27"/>
                    <a:gd name="T4" fmla="*/ 21 w 98"/>
                    <a:gd name="T5" fmla="*/ 21 h 27"/>
                    <a:gd name="T6" fmla="*/ 21 w 98"/>
                    <a:gd name="T7" fmla="*/ 21 h 27"/>
                    <a:gd name="T8" fmla="*/ 21 w 98"/>
                    <a:gd name="T9" fmla="*/ 21 h 27"/>
                    <a:gd name="T10" fmla="*/ 21 w 98"/>
                    <a:gd name="T11" fmla="*/ 20 h 27"/>
                    <a:gd name="T12" fmla="*/ 21 w 98"/>
                    <a:gd name="T13" fmla="*/ 20 h 27"/>
                    <a:gd name="T14" fmla="*/ 21 w 98"/>
                    <a:gd name="T15" fmla="*/ 20 h 27"/>
                    <a:gd name="T16" fmla="*/ 21 w 98"/>
                    <a:gd name="T17" fmla="*/ 20 h 27"/>
                    <a:gd name="T18" fmla="*/ 21 w 98"/>
                    <a:gd name="T19" fmla="*/ 20 h 27"/>
                    <a:gd name="T20" fmla="*/ 21 w 98"/>
                    <a:gd name="T21" fmla="*/ 20 h 27"/>
                    <a:gd name="T22" fmla="*/ 21 w 98"/>
                    <a:gd name="T23" fmla="*/ 20 h 27"/>
                    <a:gd name="T24" fmla="*/ 29 w 98"/>
                    <a:gd name="T25" fmla="*/ 23 h 27"/>
                    <a:gd name="T26" fmla="*/ 38 w 98"/>
                    <a:gd name="T27" fmla="*/ 25 h 27"/>
                    <a:gd name="T28" fmla="*/ 47 w 98"/>
                    <a:gd name="T29" fmla="*/ 26 h 27"/>
                    <a:gd name="T30" fmla="*/ 55 w 98"/>
                    <a:gd name="T31" fmla="*/ 26 h 27"/>
                    <a:gd name="T32" fmla="*/ 63 w 98"/>
                    <a:gd name="T33" fmla="*/ 25 h 27"/>
                    <a:gd name="T34" fmla="*/ 71 w 98"/>
                    <a:gd name="T35" fmla="*/ 22 h 27"/>
                    <a:gd name="T36" fmla="*/ 79 w 98"/>
                    <a:gd name="T37" fmla="*/ 18 h 27"/>
                    <a:gd name="T38" fmla="*/ 86 w 98"/>
                    <a:gd name="T39" fmla="*/ 13 h 27"/>
                    <a:gd name="T40" fmla="*/ 92 w 98"/>
                    <a:gd name="T41" fmla="*/ 7 h 27"/>
                    <a:gd name="T42" fmla="*/ 97 w 98"/>
                    <a:gd name="T43" fmla="*/ 0 h 27"/>
                    <a:gd name="T44" fmla="*/ 97 w 98"/>
                    <a:gd name="T45" fmla="*/ 0 h 27"/>
                    <a:gd name="T46" fmla="*/ 88 w 98"/>
                    <a:gd name="T47" fmla="*/ 5 h 27"/>
                    <a:gd name="T48" fmla="*/ 79 w 98"/>
                    <a:gd name="T49" fmla="*/ 9 h 27"/>
                    <a:gd name="T50" fmla="*/ 68 w 98"/>
                    <a:gd name="T51" fmla="*/ 13 h 27"/>
                    <a:gd name="T52" fmla="*/ 59 w 98"/>
                    <a:gd name="T53" fmla="*/ 16 h 27"/>
                    <a:gd name="T54" fmla="*/ 48 w 98"/>
                    <a:gd name="T55" fmla="*/ 17 h 27"/>
                    <a:gd name="T56" fmla="*/ 38 w 98"/>
                    <a:gd name="T57" fmla="*/ 17 h 27"/>
                    <a:gd name="T58" fmla="*/ 28 w 98"/>
                    <a:gd name="T59" fmla="*/ 15 h 27"/>
                    <a:gd name="T60" fmla="*/ 18 w 98"/>
                    <a:gd name="T61" fmla="*/ 12 h 27"/>
                    <a:gd name="T62" fmla="*/ 8 w 98"/>
                    <a:gd name="T63" fmla="*/ 8 h 27"/>
                    <a:gd name="T64" fmla="*/ 0 w 98"/>
                    <a:gd name="T65" fmla="*/ 1 h 27"/>
                    <a:gd name="T66" fmla="*/ 21 w 98"/>
                    <a:gd name="T67" fmla="*/ 21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27"/>
                    <a:gd name="T104" fmla="*/ 98 w 9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27">
                      <a:moveTo>
                        <a:pt x="21" y="21"/>
                      </a:move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9" y="23"/>
                      </a:lnTo>
                      <a:lnTo>
                        <a:pt x="38" y="25"/>
                      </a:lnTo>
                      <a:lnTo>
                        <a:pt x="47" y="26"/>
                      </a:lnTo>
                      <a:lnTo>
                        <a:pt x="55" y="26"/>
                      </a:lnTo>
                      <a:lnTo>
                        <a:pt x="63" y="25"/>
                      </a:lnTo>
                      <a:lnTo>
                        <a:pt x="71" y="22"/>
                      </a:lnTo>
                      <a:lnTo>
                        <a:pt x="79" y="18"/>
                      </a:lnTo>
                      <a:lnTo>
                        <a:pt x="86" y="13"/>
                      </a:lnTo>
                      <a:lnTo>
                        <a:pt x="92" y="7"/>
                      </a:lnTo>
                      <a:lnTo>
                        <a:pt x="97" y="0"/>
                      </a:lnTo>
                      <a:lnTo>
                        <a:pt x="88" y="5"/>
                      </a:lnTo>
                      <a:lnTo>
                        <a:pt x="79" y="9"/>
                      </a:lnTo>
                      <a:lnTo>
                        <a:pt x="68" y="13"/>
                      </a:lnTo>
                      <a:lnTo>
                        <a:pt x="59" y="16"/>
                      </a:lnTo>
                      <a:lnTo>
                        <a:pt x="48" y="17"/>
                      </a:lnTo>
                      <a:lnTo>
                        <a:pt x="38" y="17"/>
                      </a:lnTo>
                      <a:lnTo>
                        <a:pt x="28" y="15"/>
                      </a:lnTo>
                      <a:lnTo>
                        <a:pt x="18" y="12"/>
                      </a:lnTo>
                      <a:lnTo>
                        <a:pt x="8" y="8"/>
                      </a:lnTo>
                      <a:lnTo>
                        <a:pt x="0" y="1"/>
                      </a:lnTo>
                      <a:lnTo>
                        <a:pt x="21" y="2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5" name="Freeform 947"/>
                <p:cNvSpPr>
                  <a:spLocks noChangeAspect="1"/>
                </p:cNvSpPr>
                <p:nvPr/>
              </p:nvSpPr>
              <p:spPr bwMode="auto">
                <a:xfrm>
                  <a:off x="771" y="2111"/>
                  <a:ext cx="81" cy="88"/>
                </a:xfrm>
                <a:custGeom>
                  <a:avLst/>
                  <a:gdLst>
                    <a:gd name="T0" fmla="*/ 19 w 81"/>
                    <a:gd name="T1" fmla="*/ 16 h 88"/>
                    <a:gd name="T2" fmla="*/ 25 w 81"/>
                    <a:gd name="T3" fmla="*/ 19 h 88"/>
                    <a:gd name="T4" fmla="*/ 30 w 81"/>
                    <a:gd name="T5" fmla="*/ 21 h 88"/>
                    <a:gd name="T6" fmla="*/ 34 w 81"/>
                    <a:gd name="T7" fmla="*/ 24 h 88"/>
                    <a:gd name="T8" fmla="*/ 38 w 81"/>
                    <a:gd name="T9" fmla="*/ 26 h 88"/>
                    <a:gd name="T10" fmla="*/ 41 w 81"/>
                    <a:gd name="T11" fmla="*/ 26 h 88"/>
                    <a:gd name="T12" fmla="*/ 44 w 81"/>
                    <a:gd name="T13" fmla="*/ 32 h 88"/>
                    <a:gd name="T14" fmla="*/ 45 w 81"/>
                    <a:gd name="T15" fmla="*/ 37 h 88"/>
                    <a:gd name="T16" fmla="*/ 44 w 81"/>
                    <a:gd name="T17" fmla="*/ 43 h 88"/>
                    <a:gd name="T18" fmla="*/ 42 w 81"/>
                    <a:gd name="T19" fmla="*/ 50 h 88"/>
                    <a:gd name="T20" fmla="*/ 42 w 81"/>
                    <a:gd name="T21" fmla="*/ 58 h 88"/>
                    <a:gd name="T22" fmla="*/ 43 w 81"/>
                    <a:gd name="T23" fmla="*/ 60 h 88"/>
                    <a:gd name="T24" fmla="*/ 49 w 81"/>
                    <a:gd name="T25" fmla="*/ 66 h 88"/>
                    <a:gd name="T26" fmla="*/ 59 w 81"/>
                    <a:gd name="T27" fmla="*/ 71 h 88"/>
                    <a:gd name="T28" fmla="*/ 68 w 81"/>
                    <a:gd name="T29" fmla="*/ 76 h 88"/>
                    <a:gd name="T30" fmla="*/ 76 w 81"/>
                    <a:gd name="T31" fmla="*/ 80 h 88"/>
                    <a:gd name="T32" fmla="*/ 79 w 81"/>
                    <a:gd name="T33" fmla="*/ 82 h 88"/>
                    <a:gd name="T34" fmla="*/ 80 w 81"/>
                    <a:gd name="T35" fmla="*/ 83 h 88"/>
                    <a:gd name="T36" fmla="*/ 80 w 81"/>
                    <a:gd name="T37" fmla="*/ 84 h 88"/>
                    <a:gd name="T38" fmla="*/ 79 w 81"/>
                    <a:gd name="T39" fmla="*/ 86 h 88"/>
                    <a:gd name="T40" fmla="*/ 79 w 81"/>
                    <a:gd name="T41" fmla="*/ 87 h 88"/>
                    <a:gd name="T42" fmla="*/ 78 w 81"/>
                    <a:gd name="T43" fmla="*/ 87 h 88"/>
                    <a:gd name="T44" fmla="*/ 71 w 81"/>
                    <a:gd name="T45" fmla="*/ 84 h 88"/>
                    <a:gd name="T46" fmla="*/ 59 w 81"/>
                    <a:gd name="T47" fmla="*/ 80 h 88"/>
                    <a:gd name="T48" fmla="*/ 51 w 81"/>
                    <a:gd name="T49" fmla="*/ 78 h 88"/>
                    <a:gd name="T50" fmla="*/ 42 w 81"/>
                    <a:gd name="T51" fmla="*/ 76 h 88"/>
                    <a:gd name="T52" fmla="*/ 34 w 81"/>
                    <a:gd name="T53" fmla="*/ 72 h 88"/>
                    <a:gd name="T54" fmla="*/ 29 w 81"/>
                    <a:gd name="T55" fmla="*/ 69 h 88"/>
                    <a:gd name="T56" fmla="*/ 22 w 81"/>
                    <a:gd name="T57" fmla="*/ 62 h 88"/>
                    <a:gd name="T58" fmla="*/ 17 w 81"/>
                    <a:gd name="T59" fmla="*/ 54 h 88"/>
                    <a:gd name="T60" fmla="*/ 17 w 81"/>
                    <a:gd name="T61" fmla="*/ 44 h 88"/>
                    <a:gd name="T62" fmla="*/ 17 w 81"/>
                    <a:gd name="T63" fmla="*/ 34 h 88"/>
                    <a:gd name="T64" fmla="*/ 16 w 81"/>
                    <a:gd name="T65" fmla="*/ 24 h 88"/>
                    <a:gd name="T66" fmla="*/ 15 w 81"/>
                    <a:gd name="T67" fmla="*/ 21 h 88"/>
                    <a:gd name="T68" fmla="*/ 13 w 81"/>
                    <a:gd name="T69" fmla="*/ 16 h 88"/>
                    <a:gd name="T70" fmla="*/ 10 w 81"/>
                    <a:gd name="T71" fmla="*/ 10 h 88"/>
                    <a:gd name="T72" fmla="*/ 6 w 81"/>
                    <a:gd name="T73" fmla="*/ 6 h 88"/>
                    <a:gd name="T74" fmla="*/ 2 w 81"/>
                    <a:gd name="T75" fmla="*/ 1 h 88"/>
                    <a:gd name="T76" fmla="*/ 17 w 81"/>
                    <a:gd name="T77" fmla="*/ 12 h 8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1"/>
                    <a:gd name="T118" fmla="*/ 0 h 88"/>
                    <a:gd name="T119" fmla="*/ 81 w 81"/>
                    <a:gd name="T120" fmla="*/ 88 h 8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1" h="88">
                      <a:moveTo>
                        <a:pt x="17" y="12"/>
                      </a:moveTo>
                      <a:lnTo>
                        <a:pt x="19" y="16"/>
                      </a:lnTo>
                      <a:lnTo>
                        <a:pt x="23" y="18"/>
                      </a:lnTo>
                      <a:lnTo>
                        <a:pt x="25" y="19"/>
                      </a:lnTo>
                      <a:lnTo>
                        <a:pt x="27" y="21"/>
                      </a:lnTo>
                      <a:lnTo>
                        <a:pt x="30" y="21"/>
                      </a:lnTo>
                      <a:lnTo>
                        <a:pt x="31" y="23"/>
                      </a:lnTo>
                      <a:lnTo>
                        <a:pt x="34" y="24"/>
                      </a:lnTo>
                      <a:lnTo>
                        <a:pt x="36" y="24"/>
                      </a:lnTo>
                      <a:lnTo>
                        <a:pt x="38" y="26"/>
                      </a:lnTo>
                      <a:lnTo>
                        <a:pt x="41" y="26"/>
                      </a:lnTo>
                      <a:lnTo>
                        <a:pt x="44" y="29"/>
                      </a:lnTo>
                      <a:lnTo>
                        <a:pt x="44" y="32"/>
                      </a:lnTo>
                      <a:lnTo>
                        <a:pt x="45" y="34"/>
                      </a:lnTo>
                      <a:lnTo>
                        <a:pt x="45" y="37"/>
                      </a:lnTo>
                      <a:lnTo>
                        <a:pt x="44" y="40"/>
                      </a:lnTo>
                      <a:lnTo>
                        <a:pt x="44" y="43"/>
                      </a:lnTo>
                      <a:lnTo>
                        <a:pt x="42" y="46"/>
                      </a:lnTo>
                      <a:lnTo>
                        <a:pt x="42" y="50"/>
                      </a:lnTo>
                      <a:lnTo>
                        <a:pt x="42" y="54"/>
                      </a:lnTo>
                      <a:lnTo>
                        <a:pt x="42" y="58"/>
                      </a:lnTo>
                      <a:lnTo>
                        <a:pt x="43" y="60"/>
                      </a:lnTo>
                      <a:lnTo>
                        <a:pt x="45" y="63"/>
                      </a:lnTo>
                      <a:lnTo>
                        <a:pt x="49" y="66"/>
                      </a:lnTo>
                      <a:lnTo>
                        <a:pt x="53" y="69"/>
                      </a:lnTo>
                      <a:lnTo>
                        <a:pt x="59" y="71"/>
                      </a:lnTo>
                      <a:lnTo>
                        <a:pt x="63" y="73"/>
                      </a:lnTo>
                      <a:lnTo>
                        <a:pt x="68" y="76"/>
                      </a:lnTo>
                      <a:lnTo>
                        <a:pt x="73" y="78"/>
                      </a:lnTo>
                      <a:lnTo>
                        <a:pt x="76" y="80"/>
                      </a:lnTo>
                      <a:lnTo>
                        <a:pt x="79" y="82"/>
                      </a:lnTo>
                      <a:lnTo>
                        <a:pt x="80" y="82"/>
                      </a:lnTo>
                      <a:lnTo>
                        <a:pt x="80" y="83"/>
                      </a:lnTo>
                      <a:lnTo>
                        <a:pt x="80" y="84"/>
                      </a:lnTo>
                      <a:lnTo>
                        <a:pt x="80" y="85"/>
                      </a:lnTo>
                      <a:lnTo>
                        <a:pt x="79" y="86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1" y="84"/>
                      </a:lnTo>
                      <a:lnTo>
                        <a:pt x="64" y="82"/>
                      </a:lnTo>
                      <a:lnTo>
                        <a:pt x="59" y="80"/>
                      </a:lnTo>
                      <a:lnTo>
                        <a:pt x="54" y="79"/>
                      </a:lnTo>
                      <a:lnTo>
                        <a:pt x="51" y="78"/>
                      </a:lnTo>
                      <a:lnTo>
                        <a:pt x="46" y="78"/>
                      </a:lnTo>
                      <a:lnTo>
                        <a:pt x="42" y="76"/>
                      </a:lnTo>
                      <a:lnTo>
                        <a:pt x="38" y="75"/>
                      </a:lnTo>
                      <a:lnTo>
                        <a:pt x="34" y="72"/>
                      </a:lnTo>
                      <a:lnTo>
                        <a:pt x="29" y="69"/>
                      </a:lnTo>
                      <a:lnTo>
                        <a:pt x="25" y="66"/>
                      </a:lnTo>
                      <a:lnTo>
                        <a:pt x="22" y="62"/>
                      </a:lnTo>
                      <a:lnTo>
                        <a:pt x="19" y="58"/>
                      </a:lnTo>
                      <a:lnTo>
                        <a:pt x="17" y="54"/>
                      </a:lnTo>
                      <a:lnTo>
                        <a:pt x="17" y="49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4"/>
                      </a:lnTo>
                      <a:lnTo>
                        <a:pt x="16" y="29"/>
                      </a:lnTo>
                      <a:lnTo>
                        <a:pt x="16" y="24"/>
                      </a:lnTo>
                      <a:lnTo>
                        <a:pt x="15" y="21"/>
                      </a:lnTo>
                      <a:lnTo>
                        <a:pt x="14" y="18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7" y="1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6" name="Freeform 948"/>
                <p:cNvSpPr>
                  <a:spLocks noChangeAspect="1"/>
                </p:cNvSpPr>
                <p:nvPr/>
              </p:nvSpPr>
              <p:spPr bwMode="auto">
                <a:xfrm>
                  <a:off x="1004" y="1481"/>
                  <a:ext cx="168" cy="116"/>
                </a:xfrm>
                <a:custGeom>
                  <a:avLst/>
                  <a:gdLst>
                    <a:gd name="T0" fmla="*/ 101 w 168"/>
                    <a:gd name="T1" fmla="*/ 56 h 116"/>
                    <a:gd name="T2" fmla="*/ 113 w 168"/>
                    <a:gd name="T3" fmla="*/ 65 h 116"/>
                    <a:gd name="T4" fmla="*/ 123 w 168"/>
                    <a:gd name="T5" fmla="*/ 76 h 116"/>
                    <a:gd name="T6" fmla="*/ 130 w 168"/>
                    <a:gd name="T7" fmla="*/ 89 h 116"/>
                    <a:gd name="T8" fmla="*/ 132 w 168"/>
                    <a:gd name="T9" fmla="*/ 106 h 116"/>
                    <a:gd name="T10" fmla="*/ 132 w 168"/>
                    <a:gd name="T11" fmla="*/ 115 h 116"/>
                    <a:gd name="T12" fmla="*/ 112 w 168"/>
                    <a:gd name="T13" fmla="*/ 105 h 116"/>
                    <a:gd name="T14" fmla="*/ 95 w 168"/>
                    <a:gd name="T15" fmla="*/ 93 h 116"/>
                    <a:gd name="T16" fmla="*/ 79 w 168"/>
                    <a:gd name="T17" fmla="*/ 82 h 116"/>
                    <a:gd name="T18" fmla="*/ 60 w 168"/>
                    <a:gd name="T19" fmla="*/ 74 h 116"/>
                    <a:gd name="T20" fmla="*/ 37 w 168"/>
                    <a:gd name="T21" fmla="*/ 74 h 116"/>
                    <a:gd name="T22" fmla="*/ 0 w 168"/>
                    <a:gd name="T23" fmla="*/ 74 h 116"/>
                    <a:gd name="T24" fmla="*/ 8 w 168"/>
                    <a:gd name="T25" fmla="*/ 63 h 116"/>
                    <a:gd name="T26" fmla="*/ 20 w 168"/>
                    <a:gd name="T27" fmla="*/ 54 h 116"/>
                    <a:gd name="T28" fmla="*/ 35 w 168"/>
                    <a:gd name="T29" fmla="*/ 48 h 116"/>
                    <a:gd name="T30" fmla="*/ 51 w 168"/>
                    <a:gd name="T31" fmla="*/ 44 h 116"/>
                    <a:gd name="T32" fmla="*/ 65 w 168"/>
                    <a:gd name="T33" fmla="*/ 44 h 116"/>
                    <a:gd name="T34" fmla="*/ 65 w 168"/>
                    <a:gd name="T35" fmla="*/ 44 h 116"/>
                    <a:gd name="T36" fmla="*/ 65 w 168"/>
                    <a:gd name="T37" fmla="*/ 44 h 116"/>
                    <a:gd name="T38" fmla="*/ 65 w 168"/>
                    <a:gd name="T39" fmla="*/ 44 h 116"/>
                    <a:gd name="T40" fmla="*/ 64 w 168"/>
                    <a:gd name="T41" fmla="*/ 44 h 116"/>
                    <a:gd name="T42" fmla="*/ 64 w 168"/>
                    <a:gd name="T43" fmla="*/ 44 h 116"/>
                    <a:gd name="T44" fmla="*/ 65 w 168"/>
                    <a:gd name="T45" fmla="*/ 44 h 116"/>
                    <a:gd name="T46" fmla="*/ 70 w 168"/>
                    <a:gd name="T47" fmla="*/ 35 h 116"/>
                    <a:gd name="T48" fmla="*/ 85 w 168"/>
                    <a:gd name="T49" fmla="*/ 18 h 116"/>
                    <a:gd name="T50" fmla="*/ 105 w 168"/>
                    <a:gd name="T51" fmla="*/ 7 h 116"/>
                    <a:gd name="T52" fmla="*/ 127 w 168"/>
                    <a:gd name="T53" fmla="*/ 0 h 116"/>
                    <a:gd name="T54" fmla="*/ 153 w 168"/>
                    <a:gd name="T55" fmla="*/ 0 h 116"/>
                    <a:gd name="T56" fmla="*/ 167 w 168"/>
                    <a:gd name="T57" fmla="*/ 3 h 116"/>
                    <a:gd name="T58" fmla="*/ 155 w 168"/>
                    <a:gd name="T59" fmla="*/ 7 h 116"/>
                    <a:gd name="T60" fmla="*/ 141 w 168"/>
                    <a:gd name="T61" fmla="*/ 9 h 116"/>
                    <a:gd name="T62" fmla="*/ 130 w 168"/>
                    <a:gd name="T63" fmla="*/ 12 h 116"/>
                    <a:gd name="T64" fmla="*/ 117 w 168"/>
                    <a:gd name="T65" fmla="*/ 17 h 116"/>
                    <a:gd name="T66" fmla="*/ 106 w 168"/>
                    <a:gd name="T67" fmla="*/ 23 h 116"/>
                    <a:gd name="T68" fmla="*/ 104 w 168"/>
                    <a:gd name="T69" fmla="*/ 25 h 116"/>
                    <a:gd name="T70" fmla="*/ 98 w 168"/>
                    <a:gd name="T71" fmla="*/ 31 h 116"/>
                    <a:gd name="T72" fmla="*/ 93 w 168"/>
                    <a:gd name="T73" fmla="*/ 37 h 116"/>
                    <a:gd name="T74" fmla="*/ 90 w 168"/>
                    <a:gd name="T75" fmla="*/ 44 h 116"/>
                    <a:gd name="T76" fmla="*/ 91 w 168"/>
                    <a:gd name="T77" fmla="*/ 51 h 116"/>
                    <a:gd name="T78" fmla="*/ 94 w 168"/>
                    <a:gd name="T79" fmla="*/ 53 h 1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8"/>
                    <a:gd name="T121" fmla="*/ 0 h 116"/>
                    <a:gd name="T122" fmla="*/ 168 w 168"/>
                    <a:gd name="T123" fmla="*/ 116 h 1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8" h="116">
                      <a:moveTo>
                        <a:pt x="94" y="53"/>
                      </a:moveTo>
                      <a:lnTo>
                        <a:pt x="101" y="56"/>
                      </a:lnTo>
                      <a:lnTo>
                        <a:pt x="107" y="61"/>
                      </a:lnTo>
                      <a:lnTo>
                        <a:pt x="113" y="65"/>
                      </a:lnTo>
                      <a:lnTo>
                        <a:pt x="119" y="70"/>
                      </a:lnTo>
                      <a:lnTo>
                        <a:pt x="123" y="76"/>
                      </a:lnTo>
                      <a:lnTo>
                        <a:pt x="127" y="82"/>
                      </a:lnTo>
                      <a:lnTo>
                        <a:pt x="130" y="89"/>
                      </a:lnTo>
                      <a:lnTo>
                        <a:pt x="131" y="97"/>
                      </a:lnTo>
                      <a:lnTo>
                        <a:pt x="132" y="106"/>
                      </a:lnTo>
                      <a:lnTo>
                        <a:pt x="132" y="115"/>
                      </a:lnTo>
                      <a:lnTo>
                        <a:pt x="122" y="110"/>
                      </a:lnTo>
                      <a:lnTo>
                        <a:pt x="112" y="105"/>
                      </a:lnTo>
                      <a:lnTo>
                        <a:pt x="103" y="99"/>
                      </a:lnTo>
                      <a:lnTo>
                        <a:pt x="95" y="93"/>
                      </a:lnTo>
                      <a:lnTo>
                        <a:pt x="87" y="87"/>
                      </a:lnTo>
                      <a:lnTo>
                        <a:pt x="79" y="82"/>
                      </a:lnTo>
                      <a:lnTo>
                        <a:pt x="70" y="78"/>
                      </a:lnTo>
                      <a:lnTo>
                        <a:pt x="60" y="74"/>
                      </a:lnTo>
                      <a:lnTo>
                        <a:pt x="50" y="74"/>
                      </a:lnTo>
                      <a:lnTo>
                        <a:pt x="37" y="74"/>
                      </a:lnTo>
                      <a:lnTo>
                        <a:pt x="0" y="74"/>
                      </a:lnTo>
                      <a:lnTo>
                        <a:pt x="2" y="69"/>
                      </a:lnTo>
                      <a:lnTo>
                        <a:pt x="8" y="63"/>
                      </a:lnTo>
                      <a:lnTo>
                        <a:pt x="13" y="59"/>
                      </a:lnTo>
                      <a:lnTo>
                        <a:pt x="20" y="54"/>
                      </a:lnTo>
                      <a:lnTo>
                        <a:pt x="27" y="52"/>
                      </a:lnTo>
                      <a:lnTo>
                        <a:pt x="35" y="48"/>
                      </a:lnTo>
                      <a:lnTo>
                        <a:pt x="43" y="46"/>
                      </a:lnTo>
                      <a:lnTo>
                        <a:pt x="51" y="44"/>
                      </a:lnTo>
                      <a:lnTo>
                        <a:pt x="59" y="44"/>
                      </a:lnTo>
                      <a:lnTo>
                        <a:pt x="65" y="44"/>
                      </a:lnTo>
                      <a:lnTo>
                        <a:pt x="64" y="44"/>
                      </a:lnTo>
                      <a:lnTo>
                        <a:pt x="65" y="44"/>
                      </a:lnTo>
                      <a:lnTo>
                        <a:pt x="70" y="35"/>
                      </a:lnTo>
                      <a:lnTo>
                        <a:pt x="76" y="26"/>
                      </a:lnTo>
                      <a:lnTo>
                        <a:pt x="85" y="18"/>
                      </a:lnTo>
                      <a:lnTo>
                        <a:pt x="94" y="12"/>
                      </a:lnTo>
                      <a:lnTo>
                        <a:pt x="105" y="7"/>
                      </a:lnTo>
                      <a:lnTo>
                        <a:pt x="115" y="3"/>
                      </a:lnTo>
                      <a:lnTo>
                        <a:pt x="127" y="0"/>
                      </a:lnTo>
                      <a:lnTo>
                        <a:pt x="140" y="0"/>
                      </a:lnTo>
                      <a:lnTo>
                        <a:pt x="153" y="0"/>
                      </a:lnTo>
                      <a:lnTo>
                        <a:pt x="167" y="3"/>
                      </a:lnTo>
                      <a:lnTo>
                        <a:pt x="161" y="5"/>
                      </a:lnTo>
                      <a:lnTo>
                        <a:pt x="155" y="7"/>
                      </a:lnTo>
                      <a:lnTo>
                        <a:pt x="148" y="8"/>
                      </a:lnTo>
                      <a:lnTo>
                        <a:pt x="141" y="9"/>
                      </a:lnTo>
                      <a:lnTo>
                        <a:pt x="136" y="11"/>
                      </a:lnTo>
                      <a:lnTo>
                        <a:pt x="130" y="12"/>
                      </a:lnTo>
                      <a:lnTo>
                        <a:pt x="123" y="14"/>
                      </a:lnTo>
                      <a:lnTo>
                        <a:pt x="117" y="17"/>
                      </a:lnTo>
                      <a:lnTo>
                        <a:pt x="112" y="19"/>
                      </a:lnTo>
                      <a:lnTo>
                        <a:pt x="106" y="23"/>
                      </a:lnTo>
                      <a:lnTo>
                        <a:pt x="104" y="25"/>
                      </a:lnTo>
                      <a:lnTo>
                        <a:pt x="101" y="27"/>
                      </a:lnTo>
                      <a:lnTo>
                        <a:pt x="98" y="31"/>
                      </a:lnTo>
                      <a:lnTo>
                        <a:pt x="96" y="34"/>
                      </a:lnTo>
                      <a:lnTo>
                        <a:pt x="93" y="37"/>
                      </a:lnTo>
                      <a:lnTo>
                        <a:pt x="91" y="41"/>
                      </a:lnTo>
                      <a:lnTo>
                        <a:pt x="90" y="44"/>
                      </a:lnTo>
                      <a:lnTo>
                        <a:pt x="90" y="48"/>
                      </a:lnTo>
                      <a:lnTo>
                        <a:pt x="91" y="51"/>
                      </a:lnTo>
                      <a:lnTo>
                        <a:pt x="94" y="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7" name="Freeform 949"/>
                <p:cNvSpPr>
                  <a:spLocks noChangeAspect="1"/>
                </p:cNvSpPr>
                <p:nvPr/>
              </p:nvSpPr>
              <p:spPr bwMode="auto">
                <a:xfrm>
                  <a:off x="987" y="1543"/>
                  <a:ext cx="148" cy="87"/>
                </a:xfrm>
                <a:custGeom>
                  <a:avLst/>
                  <a:gdLst>
                    <a:gd name="T0" fmla="*/ 9 w 148"/>
                    <a:gd name="T1" fmla="*/ 0 h 87"/>
                    <a:gd name="T2" fmla="*/ 7 w 148"/>
                    <a:gd name="T3" fmla="*/ 1 h 87"/>
                    <a:gd name="T4" fmla="*/ 5 w 148"/>
                    <a:gd name="T5" fmla="*/ 4 h 87"/>
                    <a:gd name="T6" fmla="*/ 3 w 148"/>
                    <a:gd name="T7" fmla="*/ 6 h 87"/>
                    <a:gd name="T8" fmla="*/ 2 w 148"/>
                    <a:gd name="T9" fmla="*/ 8 h 87"/>
                    <a:gd name="T10" fmla="*/ 0 w 148"/>
                    <a:gd name="T11" fmla="*/ 12 h 87"/>
                    <a:gd name="T12" fmla="*/ 0 w 148"/>
                    <a:gd name="T13" fmla="*/ 16 h 87"/>
                    <a:gd name="T14" fmla="*/ 0 w 148"/>
                    <a:gd name="T15" fmla="*/ 19 h 87"/>
                    <a:gd name="T16" fmla="*/ 1 w 148"/>
                    <a:gd name="T17" fmla="*/ 23 h 87"/>
                    <a:gd name="T18" fmla="*/ 3 w 148"/>
                    <a:gd name="T19" fmla="*/ 27 h 87"/>
                    <a:gd name="T20" fmla="*/ 7 w 148"/>
                    <a:gd name="T21" fmla="*/ 31 h 87"/>
                    <a:gd name="T22" fmla="*/ 7 w 148"/>
                    <a:gd name="T23" fmla="*/ 31 h 87"/>
                    <a:gd name="T24" fmla="*/ 9 w 148"/>
                    <a:gd name="T25" fmla="*/ 34 h 87"/>
                    <a:gd name="T26" fmla="*/ 13 w 148"/>
                    <a:gd name="T27" fmla="*/ 36 h 87"/>
                    <a:gd name="T28" fmla="*/ 17 w 148"/>
                    <a:gd name="T29" fmla="*/ 39 h 87"/>
                    <a:gd name="T30" fmla="*/ 22 w 148"/>
                    <a:gd name="T31" fmla="*/ 42 h 87"/>
                    <a:gd name="T32" fmla="*/ 27 w 148"/>
                    <a:gd name="T33" fmla="*/ 43 h 87"/>
                    <a:gd name="T34" fmla="*/ 32 w 148"/>
                    <a:gd name="T35" fmla="*/ 46 h 87"/>
                    <a:gd name="T36" fmla="*/ 36 w 148"/>
                    <a:gd name="T37" fmla="*/ 48 h 87"/>
                    <a:gd name="T38" fmla="*/ 42 w 148"/>
                    <a:gd name="T39" fmla="*/ 50 h 87"/>
                    <a:gd name="T40" fmla="*/ 47 w 148"/>
                    <a:gd name="T41" fmla="*/ 51 h 87"/>
                    <a:gd name="T42" fmla="*/ 54 w 148"/>
                    <a:gd name="T43" fmla="*/ 51 h 87"/>
                    <a:gd name="T44" fmla="*/ 54 w 148"/>
                    <a:gd name="T45" fmla="*/ 51 h 87"/>
                    <a:gd name="T46" fmla="*/ 76 w 148"/>
                    <a:gd name="T47" fmla="*/ 51 h 87"/>
                    <a:gd name="T48" fmla="*/ 96 w 148"/>
                    <a:gd name="T49" fmla="*/ 54 h 87"/>
                    <a:gd name="T50" fmla="*/ 111 w 148"/>
                    <a:gd name="T51" fmla="*/ 58 h 87"/>
                    <a:gd name="T52" fmla="*/ 123 w 148"/>
                    <a:gd name="T53" fmla="*/ 62 h 87"/>
                    <a:gd name="T54" fmla="*/ 132 w 148"/>
                    <a:gd name="T55" fmla="*/ 68 h 87"/>
                    <a:gd name="T56" fmla="*/ 138 w 148"/>
                    <a:gd name="T57" fmla="*/ 73 h 87"/>
                    <a:gd name="T58" fmla="*/ 142 w 148"/>
                    <a:gd name="T59" fmla="*/ 78 h 87"/>
                    <a:gd name="T60" fmla="*/ 145 w 148"/>
                    <a:gd name="T61" fmla="*/ 82 h 87"/>
                    <a:gd name="T62" fmla="*/ 146 w 148"/>
                    <a:gd name="T63" fmla="*/ 85 h 87"/>
                    <a:gd name="T64" fmla="*/ 147 w 148"/>
                    <a:gd name="T65" fmla="*/ 86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8"/>
                    <a:gd name="T100" fmla="*/ 0 h 87"/>
                    <a:gd name="T101" fmla="*/ 148 w 148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8" h="87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7" y="31"/>
                      </a:lnTo>
                      <a:lnTo>
                        <a:pt x="9" y="34"/>
                      </a:lnTo>
                      <a:lnTo>
                        <a:pt x="13" y="36"/>
                      </a:lnTo>
                      <a:lnTo>
                        <a:pt x="17" y="39"/>
                      </a:lnTo>
                      <a:lnTo>
                        <a:pt x="22" y="42"/>
                      </a:lnTo>
                      <a:lnTo>
                        <a:pt x="27" y="43"/>
                      </a:lnTo>
                      <a:lnTo>
                        <a:pt x="32" y="46"/>
                      </a:lnTo>
                      <a:lnTo>
                        <a:pt x="36" y="48"/>
                      </a:lnTo>
                      <a:lnTo>
                        <a:pt x="42" y="50"/>
                      </a:lnTo>
                      <a:lnTo>
                        <a:pt x="47" y="51"/>
                      </a:lnTo>
                      <a:lnTo>
                        <a:pt x="54" y="51"/>
                      </a:lnTo>
                      <a:lnTo>
                        <a:pt x="76" y="51"/>
                      </a:lnTo>
                      <a:lnTo>
                        <a:pt x="96" y="54"/>
                      </a:lnTo>
                      <a:lnTo>
                        <a:pt x="111" y="58"/>
                      </a:lnTo>
                      <a:lnTo>
                        <a:pt x="123" y="62"/>
                      </a:lnTo>
                      <a:lnTo>
                        <a:pt x="132" y="68"/>
                      </a:lnTo>
                      <a:lnTo>
                        <a:pt x="138" y="73"/>
                      </a:lnTo>
                      <a:lnTo>
                        <a:pt x="142" y="78"/>
                      </a:lnTo>
                      <a:lnTo>
                        <a:pt x="145" y="82"/>
                      </a:lnTo>
                      <a:lnTo>
                        <a:pt x="146" y="85"/>
                      </a:lnTo>
                      <a:lnTo>
                        <a:pt x="147" y="8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8" name="Freeform 950"/>
                <p:cNvSpPr>
                  <a:spLocks noChangeAspect="1"/>
                </p:cNvSpPr>
                <p:nvPr/>
              </p:nvSpPr>
              <p:spPr bwMode="auto">
                <a:xfrm>
                  <a:off x="977" y="1566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3 w 17"/>
                    <a:gd name="T3" fmla="*/ 0 h 17"/>
                    <a:gd name="T4" fmla="*/ 13 w 17"/>
                    <a:gd name="T5" fmla="*/ 0 h 17"/>
                    <a:gd name="T6" fmla="*/ 10 w 17"/>
                    <a:gd name="T7" fmla="*/ 0 h 17"/>
                    <a:gd name="T8" fmla="*/ 8 w 17"/>
                    <a:gd name="T9" fmla="*/ 0 h 17"/>
                    <a:gd name="T10" fmla="*/ 7 w 17"/>
                    <a:gd name="T11" fmla="*/ 0 h 17"/>
                    <a:gd name="T12" fmla="*/ 5 w 17"/>
                    <a:gd name="T13" fmla="*/ 0 h 17"/>
                    <a:gd name="T14" fmla="*/ 4 w 17"/>
                    <a:gd name="T15" fmla="*/ 5 h 17"/>
                    <a:gd name="T16" fmla="*/ 2 w 17"/>
                    <a:gd name="T17" fmla="*/ 10 h 17"/>
                    <a:gd name="T18" fmla="*/ 0 w 17"/>
                    <a:gd name="T19" fmla="*/ 16 h 17"/>
                    <a:gd name="T20" fmla="*/ 0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6" y="0"/>
                      </a:move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5"/>
                      </a:lnTo>
                      <a:lnTo>
                        <a:pt x="2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9" name="Freeform 951"/>
                <p:cNvSpPr>
                  <a:spLocks noChangeAspect="1"/>
                </p:cNvSpPr>
                <p:nvPr/>
              </p:nvSpPr>
              <p:spPr bwMode="auto">
                <a:xfrm>
                  <a:off x="1821" y="1565"/>
                  <a:ext cx="36" cy="47"/>
                </a:xfrm>
                <a:custGeom>
                  <a:avLst/>
                  <a:gdLst>
                    <a:gd name="T0" fmla="*/ 12 w 36"/>
                    <a:gd name="T1" fmla="*/ 6 h 47"/>
                    <a:gd name="T2" fmla="*/ 15 w 36"/>
                    <a:gd name="T3" fmla="*/ 9 h 47"/>
                    <a:gd name="T4" fmla="*/ 17 w 36"/>
                    <a:gd name="T5" fmla="*/ 14 h 47"/>
                    <a:gd name="T6" fmla="*/ 19 w 36"/>
                    <a:gd name="T7" fmla="*/ 18 h 47"/>
                    <a:gd name="T8" fmla="*/ 21 w 36"/>
                    <a:gd name="T9" fmla="*/ 20 h 47"/>
                    <a:gd name="T10" fmla="*/ 22 w 36"/>
                    <a:gd name="T11" fmla="*/ 21 h 47"/>
                    <a:gd name="T12" fmla="*/ 26 w 36"/>
                    <a:gd name="T13" fmla="*/ 24 h 47"/>
                    <a:gd name="T14" fmla="*/ 30 w 36"/>
                    <a:gd name="T15" fmla="*/ 27 h 47"/>
                    <a:gd name="T16" fmla="*/ 33 w 36"/>
                    <a:gd name="T17" fmla="*/ 30 h 47"/>
                    <a:gd name="T18" fmla="*/ 35 w 36"/>
                    <a:gd name="T19" fmla="*/ 34 h 47"/>
                    <a:gd name="T20" fmla="*/ 32 w 36"/>
                    <a:gd name="T21" fmla="*/ 37 h 47"/>
                    <a:gd name="T22" fmla="*/ 30 w 36"/>
                    <a:gd name="T23" fmla="*/ 39 h 47"/>
                    <a:gd name="T24" fmla="*/ 26 w 36"/>
                    <a:gd name="T25" fmla="*/ 42 h 47"/>
                    <a:gd name="T26" fmla="*/ 22 w 36"/>
                    <a:gd name="T27" fmla="*/ 44 h 47"/>
                    <a:gd name="T28" fmla="*/ 17 w 36"/>
                    <a:gd name="T29" fmla="*/ 46 h 47"/>
                    <a:gd name="T30" fmla="*/ 13 w 36"/>
                    <a:gd name="T31" fmla="*/ 46 h 47"/>
                    <a:gd name="T32" fmla="*/ 9 w 36"/>
                    <a:gd name="T33" fmla="*/ 45 h 47"/>
                    <a:gd name="T34" fmla="*/ 15 w 36"/>
                    <a:gd name="T35" fmla="*/ 35 h 47"/>
                    <a:gd name="T36" fmla="*/ 16 w 36"/>
                    <a:gd name="T37" fmla="*/ 25 h 47"/>
                    <a:gd name="T38" fmla="*/ 15 w 36"/>
                    <a:gd name="T39" fmla="*/ 15 h 47"/>
                    <a:gd name="T40" fmla="*/ 9 w 36"/>
                    <a:gd name="T41" fmla="*/ 6 h 47"/>
                    <a:gd name="T42" fmla="*/ 0 w 36"/>
                    <a:gd name="T43" fmla="*/ 0 h 47"/>
                    <a:gd name="T44" fmla="*/ 0 w 36"/>
                    <a:gd name="T45" fmla="*/ 0 h 47"/>
                    <a:gd name="T46" fmla="*/ 0 w 36"/>
                    <a:gd name="T47" fmla="*/ 0 h 47"/>
                    <a:gd name="T48" fmla="*/ 0 w 36"/>
                    <a:gd name="T49" fmla="*/ 0 h 47"/>
                    <a:gd name="T50" fmla="*/ 0 w 36"/>
                    <a:gd name="T51" fmla="*/ 0 h 47"/>
                    <a:gd name="T52" fmla="*/ 0 w 36"/>
                    <a:gd name="T53" fmla="*/ 0 h 47"/>
                    <a:gd name="T54" fmla="*/ 0 w 36"/>
                    <a:gd name="T55" fmla="*/ 0 h 47"/>
                    <a:gd name="T56" fmla="*/ 1 w 36"/>
                    <a:gd name="T57" fmla="*/ 0 h 47"/>
                    <a:gd name="T58" fmla="*/ 2 w 36"/>
                    <a:gd name="T59" fmla="*/ 0 h 47"/>
                    <a:gd name="T60" fmla="*/ 5 w 36"/>
                    <a:gd name="T61" fmla="*/ 1 h 47"/>
                    <a:gd name="T62" fmla="*/ 8 w 36"/>
                    <a:gd name="T63" fmla="*/ 3 h 47"/>
                    <a:gd name="T64" fmla="*/ 10 w 36"/>
                    <a:gd name="T65" fmla="*/ 4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7"/>
                    <a:gd name="T101" fmla="*/ 36 w 36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7">
                      <a:moveTo>
                        <a:pt x="10" y="4"/>
                      </a:move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5" y="9"/>
                      </a:lnTo>
                      <a:lnTo>
                        <a:pt x="16" y="12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8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2" y="21"/>
                      </a:lnTo>
                      <a:lnTo>
                        <a:pt x="24" y="23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7"/>
                      </a:lnTo>
                      <a:lnTo>
                        <a:pt x="32" y="29"/>
                      </a:lnTo>
                      <a:lnTo>
                        <a:pt x="33" y="30"/>
                      </a:lnTo>
                      <a:lnTo>
                        <a:pt x="35" y="32"/>
                      </a:lnTo>
                      <a:lnTo>
                        <a:pt x="35" y="34"/>
                      </a:lnTo>
                      <a:lnTo>
                        <a:pt x="34" y="36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8" y="40"/>
                      </a:lnTo>
                      <a:lnTo>
                        <a:pt x="26" y="42"/>
                      </a:lnTo>
                      <a:lnTo>
                        <a:pt x="24" y="43"/>
                      </a:lnTo>
                      <a:lnTo>
                        <a:pt x="22" y="44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5" y="46"/>
                      </a:lnTo>
                      <a:lnTo>
                        <a:pt x="13" y="46"/>
                      </a:lnTo>
                      <a:lnTo>
                        <a:pt x="9" y="45"/>
                      </a:lnTo>
                      <a:lnTo>
                        <a:pt x="13" y="40"/>
                      </a:lnTo>
                      <a:lnTo>
                        <a:pt x="15" y="35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6" y="19"/>
                      </a:lnTo>
                      <a:lnTo>
                        <a:pt x="15" y="15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0" name="Freeform 952"/>
                <p:cNvSpPr>
                  <a:spLocks noChangeAspect="1"/>
                </p:cNvSpPr>
                <p:nvPr/>
              </p:nvSpPr>
              <p:spPr bwMode="auto">
                <a:xfrm>
                  <a:off x="1706" y="1497"/>
                  <a:ext cx="428" cy="261"/>
                </a:xfrm>
                <a:custGeom>
                  <a:avLst/>
                  <a:gdLst>
                    <a:gd name="T0" fmla="*/ 347 w 428"/>
                    <a:gd name="T1" fmla="*/ 251 h 261"/>
                    <a:gd name="T2" fmla="*/ 345 w 428"/>
                    <a:gd name="T3" fmla="*/ 249 h 261"/>
                    <a:gd name="T4" fmla="*/ 336 w 428"/>
                    <a:gd name="T5" fmla="*/ 239 h 261"/>
                    <a:gd name="T6" fmla="*/ 327 w 428"/>
                    <a:gd name="T7" fmla="*/ 216 h 261"/>
                    <a:gd name="T8" fmla="*/ 321 w 428"/>
                    <a:gd name="T9" fmla="*/ 194 h 261"/>
                    <a:gd name="T10" fmla="*/ 308 w 428"/>
                    <a:gd name="T11" fmla="*/ 176 h 261"/>
                    <a:gd name="T12" fmla="*/ 290 w 428"/>
                    <a:gd name="T13" fmla="*/ 171 h 261"/>
                    <a:gd name="T14" fmla="*/ 258 w 428"/>
                    <a:gd name="T15" fmla="*/ 176 h 261"/>
                    <a:gd name="T16" fmla="*/ 233 w 428"/>
                    <a:gd name="T17" fmla="*/ 178 h 261"/>
                    <a:gd name="T18" fmla="*/ 213 w 428"/>
                    <a:gd name="T19" fmla="*/ 170 h 261"/>
                    <a:gd name="T20" fmla="*/ 199 w 428"/>
                    <a:gd name="T21" fmla="*/ 157 h 261"/>
                    <a:gd name="T22" fmla="*/ 194 w 428"/>
                    <a:gd name="T23" fmla="*/ 155 h 261"/>
                    <a:gd name="T24" fmla="*/ 185 w 428"/>
                    <a:gd name="T25" fmla="*/ 137 h 261"/>
                    <a:gd name="T26" fmla="*/ 182 w 428"/>
                    <a:gd name="T27" fmla="*/ 126 h 261"/>
                    <a:gd name="T28" fmla="*/ 177 w 428"/>
                    <a:gd name="T29" fmla="*/ 120 h 261"/>
                    <a:gd name="T30" fmla="*/ 168 w 428"/>
                    <a:gd name="T31" fmla="*/ 118 h 261"/>
                    <a:gd name="T32" fmla="*/ 157 w 428"/>
                    <a:gd name="T33" fmla="*/ 123 h 261"/>
                    <a:gd name="T34" fmla="*/ 144 w 428"/>
                    <a:gd name="T35" fmla="*/ 133 h 261"/>
                    <a:gd name="T36" fmla="*/ 116 w 428"/>
                    <a:gd name="T37" fmla="*/ 146 h 261"/>
                    <a:gd name="T38" fmla="*/ 98 w 428"/>
                    <a:gd name="T39" fmla="*/ 162 h 261"/>
                    <a:gd name="T40" fmla="*/ 106 w 428"/>
                    <a:gd name="T41" fmla="*/ 148 h 261"/>
                    <a:gd name="T42" fmla="*/ 125 w 428"/>
                    <a:gd name="T43" fmla="*/ 126 h 261"/>
                    <a:gd name="T44" fmla="*/ 143 w 428"/>
                    <a:gd name="T45" fmla="*/ 114 h 261"/>
                    <a:gd name="T46" fmla="*/ 155 w 428"/>
                    <a:gd name="T47" fmla="*/ 103 h 261"/>
                    <a:gd name="T48" fmla="*/ 157 w 428"/>
                    <a:gd name="T49" fmla="*/ 98 h 261"/>
                    <a:gd name="T50" fmla="*/ 153 w 428"/>
                    <a:gd name="T51" fmla="*/ 95 h 261"/>
                    <a:gd name="T52" fmla="*/ 145 w 428"/>
                    <a:gd name="T53" fmla="*/ 91 h 261"/>
                    <a:gd name="T54" fmla="*/ 137 w 428"/>
                    <a:gd name="T55" fmla="*/ 81 h 261"/>
                    <a:gd name="T56" fmla="*/ 129 w 428"/>
                    <a:gd name="T57" fmla="*/ 63 h 261"/>
                    <a:gd name="T58" fmla="*/ 44 w 428"/>
                    <a:gd name="T59" fmla="*/ 12 h 261"/>
                    <a:gd name="T60" fmla="*/ 0 w 428"/>
                    <a:gd name="T61" fmla="*/ 0 h 261"/>
                    <a:gd name="T62" fmla="*/ 102 w 428"/>
                    <a:gd name="T63" fmla="*/ 29 h 261"/>
                    <a:gd name="T64" fmla="*/ 148 w 428"/>
                    <a:gd name="T65" fmla="*/ 62 h 261"/>
                    <a:gd name="T66" fmla="*/ 157 w 428"/>
                    <a:gd name="T67" fmla="*/ 70 h 261"/>
                    <a:gd name="T68" fmla="*/ 166 w 428"/>
                    <a:gd name="T69" fmla="*/ 67 h 261"/>
                    <a:gd name="T70" fmla="*/ 169 w 428"/>
                    <a:gd name="T71" fmla="*/ 42 h 261"/>
                    <a:gd name="T72" fmla="*/ 186 w 428"/>
                    <a:gd name="T73" fmla="*/ 25 h 261"/>
                    <a:gd name="T74" fmla="*/ 185 w 428"/>
                    <a:gd name="T75" fmla="*/ 28 h 261"/>
                    <a:gd name="T76" fmla="*/ 177 w 428"/>
                    <a:gd name="T77" fmla="*/ 48 h 261"/>
                    <a:gd name="T78" fmla="*/ 177 w 428"/>
                    <a:gd name="T79" fmla="*/ 66 h 261"/>
                    <a:gd name="T80" fmla="*/ 179 w 428"/>
                    <a:gd name="T81" fmla="*/ 82 h 261"/>
                    <a:gd name="T82" fmla="*/ 187 w 428"/>
                    <a:gd name="T83" fmla="*/ 92 h 261"/>
                    <a:gd name="T84" fmla="*/ 197 w 428"/>
                    <a:gd name="T85" fmla="*/ 107 h 261"/>
                    <a:gd name="T86" fmla="*/ 199 w 428"/>
                    <a:gd name="T87" fmla="*/ 120 h 261"/>
                    <a:gd name="T88" fmla="*/ 225 w 428"/>
                    <a:gd name="T89" fmla="*/ 151 h 261"/>
                    <a:gd name="T90" fmla="*/ 250 w 428"/>
                    <a:gd name="T91" fmla="*/ 151 h 261"/>
                    <a:gd name="T92" fmla="*/ 267 w 428"/>
                    <a:gd name="T93" fmla="*/ 149 h 261"/>
                    <a:gd name="T94" fmla="*/ 298 w 428"/>
                    <a:gd name="T95" fmla="*/ 148 h 261"/>
                    <a:gd name="T96" fmla="*/ 316 w 428"/>
                    <a:gd name="T97" fmla="*/ 150 h 261"/>
                    <a:gd name="T98" fmla="*/ 334 w 428"/>
                    <a:gd name="T99" fmla="*/ 163 h 261"/>
                    <a:gd name="T100" fmla="*/ 346 w 428"/>
                    <a:gd name="T101" fmla="*/ 181 h 261"/>
                    <a:gd name="T102" fmla="*/ 397 w 428"/>
                    <a:gd name="T103" fmla="*/ 230 h 261"/>
                    <a:gd name="T104" fmla="*/ 427 w 428"/>
                    <a:gd name="T105" fmla="*/ 260 h 261"/>
                    <a:gd name="T106" fmla="*/ 386 w 428"/>
                    <a:gd name="T107" fmla="*/ 233 h 261"/>
                    <a:gd name="T108" fmla="*/ 346 w 428"/>
                    <a:gd name="T109" fmla="*/ 208 h 261"/>
                    <a:gd name="T110" fmla="*/ 345 w 428"/>
                    <a:gd name="T111" fmla="*/ 227 h 261"/>
                    <a:gd name="T112" fmla="*/ 349 w 428"/>
                    <a:gd name="T113" fmla="*/ 243 h 261"/>
                    <a:gd name="T114" fmla="*/ 355 w 428"/>
                    <a:gd name="T115" fmla="*/ 248 h 261"/>
                    <a:gd name="T116" fmla="*/ 359 w 428"/>
                    <a:gd name="T117" fmla="*/ 251 h 2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8"/>
                    <a:gd name="T178" fmla="*/ 0 h 261"/>
                    <a:gd name="T179" fmla="*/ 428 w 428"/>
                    <a:gd name="T180" fmla="*/ 261 h 2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8" h="261">
                      <a:moveTo>
                        <a:pt x="352" y="253"/>
                      </a:moveTo>
                      <a:lnTo>
                        <a:pt x="350" y="253"/>
                      </a:lnTo>
                      <a:lnTo>
                        <a:pt x="349" y="252"/>
                      </a:lnTo>
                      <a:lnTo>
                        <a:pt x="348" y="251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8" y="243"/>
                      </a:lnTo>
                      <a:lnTo>
                        <a:pt x="336" y="239"/>
                      </a:lnTo>
                      <a:lnTo>
                        <a:pt x="334" y="236"/>
                      </a:lnTo>
                      <a:lnTo>
                        <a:pt x="332" y="232"/>
                      </a:lnTo>
                      <a:lnTo>
                        <a:pt x="330" y="227"/>
                      </a:lnTo>
                      <a:lnTo>
                        <a:pt x="329" y="222"/>
                      </a:lnTo>
                      <a:lnTo>
                        <a:pt x="327" y="216"/>
                      </a:lnTo>
                      <a:lnTo>
                        <a:pt x="326" y="210"/>
                      </a:lnTo>
                      <a:lnTo>
                        <a:pt x="324" y="205"/>
                      </a:lnTo>
                      <a:lnTo>
                        <a:pt x="323" y="198"/>
                      </a:lnTo>
                      <a:lnTo>
                        <a:pt x="321" y="194"/>
                      </a:lnTo>
                      <a:lnTo>
                        <a:pt x="320" y="189"/>
                      </a:lnTo>
                      <a:lnTo>
                        <a:pt x="317" y="185"/>
                      </a:lnTo>
                      <a:lnTo>
                        <a:pt x="315" y="181"/>
                      </a:lnTo>
                      <a:lnTo>
                        <a:pt x="311" y="179"/>
                      </a:lnTo>
                      <a:lnTo>
                        <a:pt x="308" y="176"/>
                      </a:lnTo>
                      <a:lnTo>
                        <a:pt x="304" y="173"/>
                      </a:lnTo>
                      <a:lnTo>
                        <a:pt x="301" y="172"/>
                      </a:lnTo>
                      <a:lnTo>
                        <a:pt x="296" y="171"/>
                      </a:lnTo>
                      <a:lnTo>
                        <a:pt x="290" y="171"/>
                      </a:lnTo>
                      <a:lnTo>
                        <a:pt x="283" y="171"/>
                      </a:lnTo>
                      <a:lnTo>
                        <a:pt x="276" y="172"/>
                      </a:lnTo>
                      <a:lnTo>
                        <a:pt x="270" y="173"/>
                      </a:lnTo>
                      <a:lnTo>
                        <a:pt x="265" y="174"/>
                      </a:lnTo>
                      <a:lnTo>
                        <a:pt x="258" y="176"/>
                      </a:lnTo>
                      <a:lnTo>
                        <a:pt x="253" y="176"/>
                      </a:lnTo>
                      <a:lnTo>
                        <a:pt x="247" y="177"/>
                      </a:lnTo>
                      <a:lnTo>
                        <a:pt x="240" y="178"/>
                      </a:lnTo>
                      <a:lnTo>
                        <a:pt x="233" y="178"/>
                      </a:lnTo>
                      <a:lnTo>
                        <a:pt x="229" y="177"/>
                      </a:lnTo>
                      <a:lnTo>
                        <a:pt x="224" y="176"/>
                      </a:lnTo>
                      <a:lnTo>
                        <a:pt x="221" y="174"/>
                      </a:lnTo>
                      <a:lnTo>
                        <a:pt x="216" y="173"/>
                      </a:lnTo>
                      <a:lnTo>
                        <a:pt x="213" y="170"/>
                      </a:lnTo>
                      <a:lnTo>
                        <a:pt x="210" y="168"/>
                      </a:lnTo>
                      <a:lnTo>
                        <a:pt x="206" y="166"/>
                      </a:lnTo>
                      <a:lnTo>
                        <a:pt x="204" y="163"/>
                      </a:lnTo>
                      <a:lnTo>
                        <a:pt x="202" y="161"/>
                      </a:lnTo>
                      <a:lnTo>
                        <a:pt x="199" y="157"/>
                      </a:lnTo>
                      <a:lnTo>
                        <a:pt x="199" y="156"/>
                      </a:lnTo>
                      <a:lnTo>
                        <a:pt x="197" y="156"/>
                      </a:lnTo>
                      <a:lnTo>
                        <a:pt x="196" y="156"/>
                      </a:lnTo>
                      <a:lnTo>
                        <a:pt x="194" y="155"/>
                      </a:lnTo>
                      <a:lnTo>
                        <a:pt x="193" y="153"/>
                      </a:lnTo>
                      <a:lnTo>
                        <a:pt x="190" y="152"/>
                      </a:lnTo>
                      <a:lnTo>
                        <a:pt x="188" y="148"/>
                      </a:lnTo>
                      <a:lnTo>
                        <a:pt x="186" y="143"/>
                      </a:lnTo>
                      <a:lnTo>
                        <a:pt x="185" y="137"/>
                      </a:lnTo>
                      <a:lnTo>
                        <a:pt x="183" y="130"/>
                      </a:lnTo>
                      <a:lnTo>
                        <a:pt x="182" y="128"/>
                      </a:lnTo>
                      <a:lnTo>
                        <a:pt x="182" y="127"/>
                      </a:lnTo>
                      <a:lnTo>
                        <a:pt x="182" y="126"/>
                      </a:lnTo>
                      <a:lnTo>
                        <a:pt x="180" y="125"/>
                      </a:lnTo>
                      <a:lnTo>
                        <a:pt x="179" y="124"/>
                      </a:lnTo>
                      <a:lnTo>
                        <a:pt x="178" y="122"/>
                      </a:lnTo>
                      <a:lnTo>
                        <a:pt x="177" y="121"/>
                      </a:lnTo>
                      <a:lnTo>
                        <a:pt x="177" y="120"/>
                      </a:lnTo>
                      <a:lnTo>
                        <a:pt x="174" y="119"/>
                      </a:lnTo>
                      <a:lnTo>
                        <a:pt x="173" y="119"/>
                      </a:lnTo>
                      <a:lnTo>
                        <a:pt x="170" y="118"/>
                      </a:lnTo>
                      <a:lnTo>
                        <a:pt x="168" y="118"/>
                      </a:lnTo>
                      <a:lnTo>
                        <a:pt x="165" y="118"/>
                      </a:lnTo>
                      <a:lnTo>
                        <a:pt x="163" y="119"/>
                      </a:lnTo>
                      <a:lnTo>
                        <a:pt x="161" y="120"/>
                      </a:lnTo>
                      <a:lnTo>
                        <a:pt x="160" y="122"/>
                      </a:lnTo>
                      <a:lnTo>
                        <a:pt x="157" y="123"/>
                      </a:lnTo>
                      <a:lnTo>
                        <a:pt x="154" y="125"/>
                      </a:lnTo>
                      <a:lnTo>
                        <a:pt x="152" y="127"/>
                      </a:lnTo>
                      <a:lnTo>
                        <a:pt x="150" y="128"/>
                      </a:lnTo>
                      <a:lnTo>
                        <a:pt x="144" y="133"/>
                      </a:lnTo>
                      <a:lnTo>
                        <a:pt x="139" y="135"/>
                      </a:lnTo>
                      <a:lnTo>
                        <a:pt x="133" y="138"/>
                      </a:lnTo>
                      <a:lnTo>
                        <a:pt x="128" y="141"/>
                      </a:lnTo>
                      <a:lnTo>
                        <a:pt x="122" y="143"/>
                      </a:lnTo>
                      <a:lnTo>
                        <a:pt x="116" y="146"/>
                      </a:lnTo>
                      <a:lnTo>
                        <a:pt x="112" y="150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2"/>
                      </a:lnTo>
                      <a:lnTo>
                        <a:pt x="99" y="161"/>
                      </a:lnTo>
                      <a:lnTo>
                        <a:pt x="99" y="160"/>
                      </a:lnTo>
                      <a:lnTo>
                        <a:pt x="101" y="156"/>
                      </a:lnTo>
                      <a:lnTo>
                        <a:pt x="103" y="152"/>
                      </a:lnTo>
                      <a:lnTo>
                        <a:pt x="106" y="148"/>
                      </a:lnTo>
                      <a:lnTo>
                        <a:pt x="109" y="143"/>
                      </a:lnTo>
                      <a:lnTo>
                        <a:pt x="113" y="139"/>
                      </a:lnTo>
                      <a:lnTo>
                        <a:pt x="116" y="134"/>
                      </a:lnTo>
                      <a:lnTo>
                        <a:pt x="122" y="130"/>
                      </a:lnTo>
                      <a:lnTo>
                        <a:pt x="125" y="126"/>
                      </a:lnTo>
                      <a:lnTo>
                        <a:pt x="131" y="124"/>
                      </a:lnTo>
                      <a:lnTo>
                        <a:pt x="135" y="121"/>
                      </a:lnTo>
                      <a:lnTo>
                        <a:pt x="139" y="117"/>
                      </a:lnTo>
                      <a:lnTo>
                        <a:pt x="143" y="114"/>
                      </a:lnTo>
                      <a:lnTo>
                        <a:pt x="147" y="111"/>
                      </a:lnTo>
                      <a:lnTo>
                        <a:pt x="150" y="108"/>
                      </a:lnTo>
                      <a:lnTo>
                        <a:pt x="152" y="106"/>
                      </a:lnTo>
                      <a:lnTo>
                        <a:pt x="154" y="104"/>
                      </a:lnTo>
                      <a:lnTo>
                        <a:pt x="155" y="103"/>
                      </a:lnTo>
                      <a:lnTo>
                        <a:pt x="156" y="102"/>
                      </a:lnTo>
                      <a:lnTo>
                        <a:pt x="156" y="101"/>
                      </a:lnTo>
                      <a:lnTo>
                        <a:pt x="156" y="99"/>
                      </a:lnTo>
                      <a:lnTo>
                        <a:pt x="157" y="98"/>
                      </a:lnTo>
                      <a:lnTo>
                        <a:pt x="156" y="97"/>
                      </a:lnTo>
                      <a:lnTo>
                        <a:pt x="155" y="96"/>
                      </a:lnTo>
                      <a:lnTo>
                        <a:pt x="153" y="95"/>
                      </a:lnTo>
                      <a:lnTo>
                        <a:pt x="152" y="94"/>
                      </a:lnTo>
                      <a:lnTo>
                        <a:pt x="151" y="93"/>
                      </a:lnTo>
                      <a:lnTo>
                        <a:pt x="148" y="93"/>
                      </a:lnTo>
                      <a:lnTo>
                        <a:pt x="145" y="91"/>
                      </a:lnTo>
                      <a:lnTo>
                        <a:pt x="143" y="89"/>
                      </a:lnTo>
                      <a:lnTo>
                        <a:pt x="142" y="88"/>
                      </a:lnTo>
                      <a:lnTo>
                        <a:pt x="140" y="85"/>
                      </a:lnTo>
                      <a:lnTo>
                        <a:pt x="139" y="83"/>
                      </a:lnTo>
                      <a:lnTo>
                        <a:pt x="137" y="81"/>
                      </a:lnTo>
                      <a:lnTo>
                        <a:pt x="136" y="80"/>
                      </a:lnTo>
                      <a:lnTo>
                        <a:pt x="136" y="79"/>
                      </a:lnTo>
                      <a:lnTo>
                        <a:pt x="129" y="63"/>
                      </a:lnTo>
                      <a:lnTo>
                        <a:pt x="117" y="50"/>
                      </a:lnTo>
                      <a:lnTo>
                        <a:pt x="102" y="38"/>
                      </a:lnTo>
                      <a:lnTo>
                        <a:pt x="83" y="28"/>
                      </a:lnTo>
                      <a:lnTo>
                        <a:pt x="63" y="19"/>
                      </a:lnTo>
                      <a:lnTo>
                        <a:pt x="44" y="12"/>
                      </a:lnTo>
                      <a:lnTo>
                        <a:pt x="27" y="7"/>
                      </a:lnTo>
                      <a:lnTo>
                        <a:pt x="13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4" y="2"/>
                      </a:lnTo>
                      <a:lnTo>
                        <a:pt x="46" y="7"/>
                      </a:lnTo>
                      <a:lnTo>
                        <a:pt x="67" y="14"/>
                      </a:lnTo>
                      <a:lnTo>
                        <a:pt x="85" y="21"/>
                      </a:lnTo>
                      <a:lnTo>
                        <a:pt x="102" y="29"/>
                      </a:lnTo>
                      <a:lnTo>
                        <a:pt x="116" y="37"/>
                      </a:lnTo>
                      <a:lnTo>
                        <a:pt x="128" y="45"/>
                      </a:lnTo>
                      <a:lnTo>
                        <a:pt x="137" y="53"/>
                      </a:lnTo>
                      <a:lnTo>
                        <a:pt x="143" y="59"/>
                      </a:lnTo>
                      <a:lnTo>
                        <a:pt x="148" y="62"/>
                      </a:lnTo>
                      <a:lnTo>
                        <a:pt x="150" y="64"/>
                      </a:lnTo>
                      <a:lnTo>
                        <a:pt x="152" y="66"/>
                      </a:lnTo>
                      <a:lnTo>
                        <a:pt x="155" y="68"/>
                      </a:lnTo>
                      <a:lnTo>
                        <a:pt x="157" y="70"/>
                      </a:lnTo>
                      <a:lnTo>
                        <a:pt x="160" y="71"/>
                      </a:lnTo>
                      <a:lnTo>
                        <a:pt x="162" y="71"/>
                      </a:lnTo>
                      <a:lnTo>
                        <a:pt x="164" y="71"/>
                      </a:lnTo>
                      <a:lnTo>
                        <a:pt x="165" y="69"/>
                      </a:lnTo>
                      <a:lnTo>
                        <a:pt x="166" y="67"/>
                      </a:lnTo>
                      <a:lnTo>
                        <a:pt x="166" y="63"/>
                      </a:lnTo>
                      <a:lnTo>
                        <a:pt x="166" y="56"/>
                      </a:lnTo>
                      <a:lnTo>
                        <a:pt x="168" y="48"/>
                      </a:lnTo>
                      <a:lnTo>
                        <a:pt x="169" y="42"/>
                      </a:lnTo>
                      <a:lnTo>
                        <a:pt x="173" y="36"/>
                      </a:lnTo>
                      <a:lnTo>
                        <a:pt x="177" y="33"/>
                      </a:lnTo>
                      <a:lnTo>
                        <a:pt x="179" y="29"/>
                      </a:lnTo>
                      <a:lnTo>
                        <a:pt x="183" y="26"/>
                      </a:lnTo>
                      <a:lnTo>
                        <a:pt x="186" y="25"/>
                      </a:lnTo>
                      <a:lnTo>
                        <a:pt x="187" y="23"/>
                      </a:lnTo>
                      <a:lnTo>
                        <a:pt x="188" y="22"/>
                      </a:lnTo>
                      <a:lnTo>
                        <a:pt x="186" y="25"/>
                      </a:lnTo>
                      <a:lnTo>
                        <a:pt x="185" y="28"/>
                      </a:lnTo>
                      <a:lnTo>
                        <a:pt x="182" y="32"/>
                      </a:lnTo>
                      <a:lnTo>
                        <a:pt x="181" y="35"/>
                      </a:lnTo>
                      <a:lnTo>
                        <a:pt x="179" y="39"/>
                      </a:lnTo>
                      <a:lnTo>
                        <a:pt x="179" y="43"/>
                      </a:lnTo>
                      <a:lnTo>
                        <a:pt x="177" y="48"/>
                      </a:lnTo>
                      <a:lnTo>
                        <a:pt x="177" y="52"/>
                      </a:lnTo>
                      <a:lnTo>
                        <a:pt x="177" y="56"/>
                      </a:lnTo>
                      <a:lnTo>
                        <a:pt x="177" y="62"/>
                      </a:lnTo>
                      <a:lnTo>
                        <a:pt x="177" y="66"/>
                      </a:lnTo>
                      <a:lnTo>
                        <a:pt x="177" y="71"/>
                      </a:lnTo>
                      <a:lnTo>
                        <a:pt x="177" y="73"/>
                      </a:lnTo>
                      <a:lnTo>
                        <a:pt x="177" y="77"/>
                      </a:lnTo>
                      <a:lnTo>
                        <a:pt x="178" y="80"/>
                      </a:lnTo>
                      <a:lnTo>
                        <a:pt x="179" y="82"/>
                      </a:lnTo>
                      <a:lnTo>
                        <a:pt x="181" y="85"/>
                      </a:lnTo>
                      <a:lnTo>
                        <a:pt x="183" y="88"/>
                      </a:lnTo>
                      <a:lnTo>
                        <a:pt x="185" y="90"/>
                      </a:lnTo>
                      <a:lnTo>
                        <a:pt x="187" y="92"/>
                      </a:lnTo>
                      <a:lnTo>
                        <a:pt x="192" y="96"/>
                      </a:lnTo>
                      <a:lnTo>
                        <a:pt x="194" y="98"/>
                      </a:lnTo>
                      <a:lnTo>
                        <a:pt x="196" y="101"/>
                      </a:lnTo>
                      <a:lnTo>
                        <a:pt x="196" y="104"/>
                      </a:lnTo>
                      <a:lnTo>
                        <a:pt x="197" y="107"/>
                      </a:lnTo>
                      <a:lnTo>
                        <a:pt x="197" y="109"/>
                      </a:lnTo>
                      <a:lnTo>
                        <a:pt x="197" y="111"/>
                      </a:lnTo>
                      <a:lnTo>
                        <a:pt x="198" y="114"/>
                      </a:lnTo>
                      <a:lnTo>
                        <a:pt x="199" y="117"/>
                      </a:lnTo>
                      <a:lnTo>
                        <a:pt x="199" y="120"/>
                      </a:lnTo>
                      <a:lnTo>
                        <a:pt x="206" y="132"/>
                      </a:lnTo>
                      <a:lnTo>
                        <a:pt x="213" y="141"/>
                      </a:lnTo>
                      <a:lnTo>
                        <a:pt x="219" y="146"/>
                      </a:lnTo>
                      <a:lnTo>
                        <a:pt x="225" y="151"/>
                      </a:lnTo>
                      <a:lnTo>
                        <a:pt x="231" y="152"/>
                      </a:lnTo>
                      <a:lnTo>
                        <a:pt x="237" y="152"/>
                      </a:lnTo>
                      <a:lnTo>
                        <a:pt x="241" y="152"/>
                      </a:lnTo>
                      <a:lnTo>
                        <a:pt x="247" y="151"/>
                      </a:lnTo>
                      <a:lnTo>
                        <a:pt x="250" y="151"/>
                      </a:lnTo>
                      <a:lnTo>
                        <a:pt x="254" y="150"/>
                      </a:lnTo>
                      <a:lnTo>
                        <a:pt x="257" y="150"/>
                      </a:lnTo>
                      <a:lnTo>
                        <a:pt x="262" y="150"/>
                      </a:lnTo>
                      <a:lnTo>
                        <a:pt x="267" y="149"/>
                      </a:lnTo>
                      <a:lnTo>
                        <a:pt x="273" y="149"/>
                      </a:lnTo>
                      <a:lnTo>
                        <a:pt x="279" y="149"/>
                      </a:lnTo>
                      <a:lnTo>
                        <a:pt x="285" y="148"/>
                      </a:lnTo>
                      <a:lnTo>
                        <a:pt x="292" y="148"/>
                      </a:lnTo>
                      <a:lnTo>
                        <a:pt x="298" y="148"/>
                      </a:lnTo>
                      <a:lnTo>
                        <a:pt x="303" y="148"/>
                      </a:lnTo>
                      <a:lnTo>
                        <a:pt x="308" y="148"/>
                      </a:lnTo>
                      <a:lnTo>
                        <a:pt x="312" y="148"/>
                      </a:lnTo>
                      <a:lnTo>
                        <a:pt x="316" y="150"/>
                      </a:lnTo>
                      <a:lnTo>
                        <a:pt x="320" y="151"/>
                      </a:lnTo>
                      <a:lnTo>
                        <a:pt x="324" y="153"/>
                      </a:lnTo>
                      <a:lnTo>
                        <a:pt x="327" y="156"/>
                      </a:lnTo>
                      <a:lnTo>
                        <a:pt x="330" y="159"/>
                      </a:lnTo>
                      <a:lnTo>
                        <a:pt x="334" y="163"/>
                      </a:lnTo>
                      <a:lnTo>
                        <a:pt x="337" y="168"/>
                      </a:lnTo>
                      <a:lnTo>
                        <a:pt x="340" y="173"/>
                      </a:lnTo>
                      <a:lnTo>
                        <a:pt x="343" y="178"/>
                      </a:lnTo>
                      <a:lnTo>
                        <a:pt x="346" y="181"/>
                      </a:lnTo>
                      <a:lnTo>
                        <a:pt x="353" y="188"/>
                      </a:lnTo>
                      <a:lnTo>
                        <a:pt x="362" y="196"/>
                      </a:lnTo>
                      <a:lnTo>
                        <a:pt x="373" y="207"/>
                      </a:lnTo>
                      <a:lnTo>
                        <a:pt x="385" y="219"/>
                      </a:lnTo>
                      <a:lnTo>
                        <a:pt x="397" y="230"/>
                      </a:lnTo>
                      <a:lnTo>
                        <a:pt x="409" y="242"/>
                      </a:lnTo>
                      <a:lnTo>
                        <a:pt x="418" y="250"/>
                      </a:lnTo>
                      <a:lnTo>
                        <a:pt x="424" y="257"/>
                      </a:lnTo>
                      <a:lnTo>
                        <a:pt x="427" y="260"/>
                      </a:lnTo>
                      <a:lnTo>
                        <a:pt x="424" y="259"/>
                      </a:lnTo>
                      <a:lnTo>
                        <a:pt x="418" y="256"/>
                      </a:lnTo>
                      <a:lnTo>
                        <a:pt x="409" y="250"/>
                      </a:lnTo>
                      <a:lnTo>
                        <a:pt x="399" y="242"/>
                      </a:lnTo>
                      <a:lnTo>
                        <a:pt x="386" y="233"/>
                      </a:lnTo>
                      <a:lnTo>
                        <a:pt x="373" y="226"/>
                      </a:lnTo>
                      <a:lnTo>
                        <a:pt x="363" y="219"/>
                      </a:lnTo>
                      <a:lnTo>
                        <a:pt x="354" y="213"/>
                      </a:lnTo>
                      <a:lnTo>
                        <a:pt x="347" y="209"/>
                      </a:lnTo>
                      <a:lnTo>
                        <a:pt x="346" y="208"/>
                      </a:lnTo>
                      <a:lnTo>
                        <a:pt x="346" y="214"/>
                      </a:lnTo>
                      <a:lnTo>
                        <a:pt x="346" y="219"/>
                      </a:lnTo>
                      <a:lnTo>
                        <a:pt x="346" y="224"/>
                      </a:lnTo>
                      <a:lnTo>
                        <a:pt x="345" y="227"/>
                      </a:lnTo>
                      <a:lnTo>
                        <a:pt x="345" y="231"/>
                      </a:lnTo>
                      <a:lnTo>
                        <a:pt x="345" y="234"/>
                      </a:lnTo>
                      <a:lnTo>
                        <a:pt x="346" y="238"/>
                      </a:lnTo>
                      <a:lnTo>
                        <a:pt x="346" y="241"/>
                      </a:lnTo>
                      <a:lnTo>
                        <a:pt x="349" y="243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5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1"/>
                      </a:lnTo>
                      <a:lnTo>
                        <a:pt x="361" y="251"/>
                      </a:lnTo>
                      <a:lnTo>
                        <a:pt x="352" y="2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1" name="Freeform 953"/>
                <p:cNvSpPr>
                  <a:spLocks noChangeAspect="1"/>
                </p:cNvSpPr>
                <p:nvPr/>
              </p:nvSpPr>
              <p:spPr bwMode="auto">
                <a:xfrm>
                  <a:off x="1705" y="1497"/>
                  <a:ext cx="420" cy="255"/>
                </a:xfrm>
                <a:custGeom>
                  <a:avLst/>
                  <a:gdLst>
                    <a:gd name="T0" fmla="*/ 347 w 420"/>
                    <a:gd name="T1" fmla="*/ 251 h 255"/>
                    <a:gd name="T2" fmla="*/ 345 w 420"/>
                    <a:gd name="T3" fmla="*/ 249 h 255"/>
                    <a:gd name="T4" fmla="*/ 338 w 420"/>
                    <a:gd name="T5" fmla="*/ 239 h 255"/>
                    <a:gd name="T6" fmla="*/ 333 w 420"/>
                    <a:gd name="T7" fmla="*/ 211 h 255"/>
                    <a:gd name="T8" fmla="*/ 328 w 420"/>
                    <a:gd name="T9" fmla="*/ 188 h 255"/>
                    <a:gd name="T10" fmla="*/ 314 w 420"/>
                    <a:gd name="T11" fmla="*/ 165 h 255"/>
                    <a:gd name="T12" fmla="*/ 296 w 420"/>
                    <a:gd name="T13" fmla="*/ 160 h 255"/>
                    <a:gd name="T14" fmla="*/ 265 w 420"/>
                    <a:gd name="T15" fmla="*/ 165 h 255"/>
                    <a:gd name="T16" fmla="*/ 240 w 420"/>
                    <a:gd name="T17" fmla="*/ 168 h 255"/>
                    <a:gd name="T18" fmla="*/ 217 w 420"/>
                    <a:gd name="T19" fmla="*/ 162 h 255"/>
                    <a:gd name="T20" fmla="*/ 201 w 420"/>
                    <a:gd name="T21" fmla="*/ 150 h 255"/>
                    <a:gd name="T22" fmla="*/ 196 w 420"/>
                    <a:gd name="T23" fmla="*/ 147 h 255"/>
                    <a:gd name="T24" fmla="*/ 187 w 420"/>
                    <a:gd name="T25" fmla="*/ 130 h 255"/>
                    <a:gd name="T26" fmla="*/ 183 w 420"/>
                    <a:gd name="T27" fmla="*/ 118 h 255"/>
                    <a:gd name="T28" fmla="*/ 178 w 420"/>
                    <a:gd name="T29" fmla="*/ 112 h 255"/>
                    <a:gd name="T30" fmla="*/ 169 w 420"/>
                    <a:gd name="T31" fmla="*/ 110 h 255"/>
                    <a:gd name="T32" fmla="*/ 159 w 420"/>
                    <a:gd name="T33" fmla="*/ 116 h 255"/>
                    <a:gd name="T34" fmla="*/ 146 w 420"/>
                    <a:gd name="T35" fmla="*/ 125 h 255"/>
                    <a:gd name="T36" fmla="*/ 117 w 420"/>
                    <a:gd name="T37" fmla="*/ 144 h 255"/>
                    <a:gd name="T38" fmla="*/ 98 w 420"/>
                    <a:gd name="T39" fmla="*/ 163 h 255"/>
                    <a:gd name="T40" fmla="*/ 110 w 420"/>
                    <a:gd name="T41" fmla="*/ 150 h 255"/>
                    <a:gd name="T42" fmla="*/ 133 w 420"/>
                    <a:gd name="T43" fmla="*/ 130 h 255"/>
                    <a:gd name="T44" fmla="*/ 151 w 420"/>
                    <a:gd name="T45" fmla="*/ 117 h 255"/>
                    <a:gd name="T46" fmla="*/ 164 w 420"/>
                    <a:gd name="T47" fmla="*/ 105 h 255"/>
                    <a:gd name="T48" fmla="*/ 165 w 420"/>
                    <a:gd name="T49" fmla="*/ 99 h 255"/>
                    <a:gd name="T50" fmla="*/ 163 w 420"/>
                    <a:gd name="T51" fmla="*/ 88 h 255"/>
                    <a:gd name="T52" fmla="*/ 155 w 420"/>
                    <a:gd name="T53" fmla="*/ 85 h 255"/>
                    <a:gd name="T54" fmla="*/ 145 w 420"/>
                    <a:gd name="T55" fmla="*/ 81 h 255"/>
                    <a:gd name="T56" fmla="*/ 136 w 420"/>
                    <a:gd name="T57" fmla="*/ 65 h 255"/>
                    <a:gd name="T58" fmla="*/ 47 w 420"/>
                    <a:gd name="T59" fmla="*/ 13 h 255"/>
                    <a:gd name="T60" fmla="*/ 0 w 420"/>
                    <a:gd name="T61" fmla="*/ 0 h 255"/>
                    <a:gd name="T62" fmla="*/ 121 w 420"/>
                    <a:gd name="T63" fmla="*/ 44 h 255"/>
                    <a:gd name="T64" fmla="*/ 148 w 420"/>
                    <a:gd name="T65" fmla="*/ 72 h 255"/>
                    <a:gd name="T66" fmla="*/ 159 w 420"/>
                    <a:gd name="T67" fmla="*/ 78 h 255"/>
                    <a:gd name="T68" fmla="*/ 167 w 420"/>
                    <a:gd name="T69" fmla="*/ 73 h 255"/>
                    <a:gd name="T70" fmla="*/ 169 w 420"/>
                    <a:gd name="T71" fmla="*/ 51 h 255"/>
                    <a:gd name="T72" fmla="*/ 182 w 420"/>
                    <a:gd name="T73" fmla="*/ 31 h 255"/>
                    <a:gd name="T74" fmla="*/ 179 w 420"/>
                    <a:gd name="T75" fmla="*/ 34 h 255"/>
                    <a:gd name="T76" fmla="*/ 173 w 420"/>
                    <a:gd name="T77" fmla="*/ 54 h 255"/>
                    <a:gd name="T78" fmla="*/ 172 w 420"/>
                    <a:gd name="T79" fmla="*/ 72 h 255"/>
                    <a:gd name="T80" fmla="*/ 173 w 420"/>
                    <a:gd name="T81" fmla="*/ 88 h 255"/>
                    <a:gd name="T82" fmla="*/ 181 w 420"/>
                    <a:gd name="T83" fmla="*/ 97 h 255"/>
                    <a:gd name="T84" fmla="*/ 187 w 420"/>
                    <a:gd name="T85" fmla="*/ 114 h 255"/>
                    <a:gd name="T86" fmla="*/ 189 w 420"/>
                    <a:gd name="T87" fmla="*/ 126 h 255"/>
                    <a:gd name="T88" fmla="*/ 213 w 420"/>
                    <a:gd name="T89" fmla="*/ 158 h 255"/>
                    <a:gd name="T90" fmla="*/ 237 w 420"/>
                    <a:gd name="T91" fmla="*/ 162 h 255"/>
                    <a:gd name="T92" fmla="*/ 254 w 420"/>
                    <a:gd name="T93" fmla="*/ 160 h 255"/>
                    <a:gd name="T94" fmla="*/ 286 w 420"/>
                    <a:gd name="T95" fmla="*/ 154 h 255"/>
                    <a:gd name="T96" fmla="*/ 306 w 420"/>
                    <a:gd name="T97" fmla="*/ 154 h 255"/>
                    <a:gd name="T98" fmla="*/ 325 w 420"/>
                    <a:gd name="T99" fmla="*/ 165 h 255"/>
                    <a:gd name="T100" fmla="*/ 338 w 420"/>
                    <a:gd name="T101" fmla="*/ 185 h 255"/>
                    <a:gd name="T102" fmla="*/ 390 w 420"/>
                    <a:gd name="T103" fmla="*/ 230 h 255"/>
                    <a:gd name="T104" fmla="*/ 419 w 420"/>
                    <a:gd name="T105" fmla="*/ 254 h 255"/>
                    <a:gd name="T106" fmla="*/ 379 w 420"/>
                    <a:gd name="T107" fmla="*/ 226 h 255"/>
                    <a:gd name="T108" fmla="*/ 339 w 420"/>
                    <a:gd name="T109" fmla="*/ 199 h 255"/>
                    <a:gd name="T110" fmla="*/ 341 w 420"/>
                    <a:gd name="T111" fmla="*/ 222 h 255"/>
                    <a:gd name="T112" fmla="*/ 348 w 420"/>
                    <a:gd name="T113" fmla="*/ 244 h 255"/>
                    <a:gd name="T114" fmla="*/ 355 w 420"/>
                    <a:gd name="T115" fmla="*/ 248 h 255"/>
                    <a:gd name="T116" fmla="*/ 359 w 420"/>
                    <a:gd name="T117" fmla="*/ 251 h 2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0"/>
                    <a:gd name="T178" fmla="*/ 0 h 255"/>
                    <a:gd name="T179" fmla="*/ 420 w 420"/>
                    <a:gd name="T180" fmla="*/ 255 h 2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0" h="255">
                      <a:moveTo>
                        <a:pt x="352" y="254"/>
                      </a:moveTo>
                      <a:lnTo>
                        <a:pt x="350" y="254"/>
                      </a:lnTo>
                      <a:lnTo>
                        <a:pt x="349" y="253"/>
                      </a:lnTo>
                      <a:lnTo>
                        <a:pt x="348" y="252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9" y="243"/>
                      </a:lnTo>
                      <a:lnTo>
                        <a:pt x="338" y="239"/>
                      </a:lnTo>
                      <a:lnTo>
                        <a:pt x="337" y="234"/>
                      </a:lnTo>
                      <a:lnTo>
                        <a:pt x="336" y="228"/>
                      </a:lnTo>
                      <a:lnTo>
                        <a:pt x="335" y="223"/>
                      </a:lnTo>
                      <a:lnTo>
                        <a:pt x="334" y="217"/>
                      </a:lnTo>
                      <a:lnTo>
                        <a:pt x="333" y="211"/>
                      </a:lnTo>
                      <a:lnTo>
                        <a:pt x="332" y="205"/>
                      </a:lnTo>
                      <a:lnTo>
                        <a:pt x="331" y="199"/>
                      </a:lnTo>
                      <a:lnTo>
                        <a:pt x="330" y="193"/>
                      </a:lnTo>
                      <a:lnTo>
                        <a:pt x="328" y="188"/>
                      </a:lnTo>
                      <a:lnTo>
                        <a:pt x="326" y="182"/>
                      </a:lnTo>
                      <a:lnTo>
                        <a:pt x="324" y="178"/>
                      </a:lnTo>
                      <a:lnTo>
                        <a:pt x="321" y="173"/>
                      </a:lnTo>
                      <a:lnTo>
                        <a:pt x="318" y="169"/>
                      </a:lnTo>
                      <a:lnTo>
                        <a:pt x="314" y="165"/>
                      </a:lnTo>
                      <a:lnTo>
                        <a:pt x="311" y="163"/>
                      </a:lnTo>
                      <a:lnTo>
                        <a:pt x="307" y="162"/>
                      </a:lnTo>
                      <a:lnTo>
                        <a:pt x="302" y="161"/>
                      </a:lnTo>
                      <a:lnTo>
                        <a:pt x="296" y="160"/>
                      </a:lnTo>
                      <a:lnTo>
                        <a:pt x="289" y="161"/>
                      </a:lnTo>
                      <a:lnTo>
                        <a:pt x="283" y="162"/>
                      </a:lnTo>
                      <a:lnTo>
                        <a:pt x="276" y="163"/>
                      </a:lnTo>
                      <a:lnTo>
                        <a:pt x="271" y="164"/>
                      </a:lnTo>
                      <a:lnTo>
                        <a:pt x="265" y="165"/>
                      </a:lnTo>
                      <a:lnTo>
                        <a:pt x="259" y="167"/>
                      </a:lnTo>
                      <a:lnTo>
                        <a:pt x="253" y="168"/>
                      </a:lnTo>
                      <a:lnTo>
                        <a:pt x="247" y="168"/>
                      </a:lnTo>
                      <a:lnTo>
                        <a:pt x="240" y="168"/>
                      </a:lnTo>
                      <a:lnTo>
                        <a:pt x="236" y="168"/>
                      </a:lnTo>
                      <a:lnTo>
                        <a:pt x="231" y="167"/>
                      </a:lnTo>
                      <a:lnTo>
                        <a:pt x="226" y="165"/>
                      </a:lnTo>
                      <a:lnTo>
                        <a:pt x="222" y="164"/>
                      </a:lnTo>
                      <a:lnTo>
                        <a:pt x="217" y="162"/>
                      </a:lnTo>
                      <a:lnTo>
                        <a:pt x="213" y="160"/>
                      </a:lnTo>
                      <a:lnTo>
                        <a:pt x="209" y="158"/>
                      </a:lnTo>
                      <a:lnTo>
                        <a:pt x="205" y="155"/>
                      </a:lnTo>
                      <a:lnTo>
                        <a:pt x="203" y="153"/>
                      </a:lnTo>
                      <a:lnTo>
                        <a:pt x="201" y="150"/>
                      </a:lnTo>
                      <a:lnTo>
                        <a:pt x="200" y="149"/>
                      </a:lnTo>
                      <a:lnTo>
                        <a:pt x="199" y="148"/>
                      </a:lnTo>
                      <a:lnTo>
                        <a:pt x="197" y="148"/>
                      </a:lnTo>
                      <a:lnTo>
                        <a:pt x="196" y="147"/>
                      </a:lnTo>
                      <a:lnTo>
                        <a:pt x="194" y="145"/>
                      </a:lnTo>
                      <a:lnTo>
                        <a:pt x="192" y="144"/>
                      </a:lnTo>
                      <a:lnTo>
                        <a:pt x="190" y="141"/>
                      </a:lnTo>
                      <a:lnTo>
                        <a:pt x="188" y="136"/>
                      </a:lnTo>
                      <a:lnTo>
                        <a:pt x="187" y="130"/>
                      </a:lnTo>
                      <a:lnTo>
                        <a:pt x="185" y="122"/>
                      </a:lnTo>
                      <a:lnTo>
                        <a:pt x="185" y="121"/>
                      </a:lnTo>
                      <a:lnTo>
                        <a:pt x="184" y="119"/>
                      </a:lnTo>
                      <a:lnTo>
                        <a:pt x="183" y="118"/>
                      </a:lnTo>
                      <a:lnTo>
                        <a:pt x="182" y="117"/>
                      </a:lnTo>
                      <a:lnTo>
                        <a:pt x="182" y="116"/>
                      </a:lnTo>
                      <a:lnTo>
                        <a:pt x="180" y="115"/>
                      </a:lnTo>
                      <a:lnTo>
                        <a:pt x="179" y="114"/>
                      </a:lnTo>
                      <a:lnTo>
                        <a:pt x="178" y="112"/>
                      </a:lnTo>
                      <a:lnTo>
                        <a:pt x="177" y="111"/>
                      </a:lnTo>
                      <a:lnTo>
                        <a:pt x="175" y="110"/>
                      </a:lnTo>
                      <a:lnTo>
                        <a:pt x="172" y="110"/>
                      </a:lnTo>
                      <a:lnTo>
                        <a:pt x="169" y="110"/>
                      </a:lnTo>
                      <a:lnTo>
                        <a:pt x="168" y="110"/>
                      </a:lnTo>
                      <a:lnTo>
                        <a:pt x="165" y="111"/>
                      </a:lnTo>
                      <a:lnTo>
                        <a:pt x="162" y="113"/>
                      </a:lnTo>
                      <a:lnTo>
                        <a:pt x="160" y="114"/>
                      </a:lnTo>
                      <a:lnTo>
                        <a:pt x="159" y="116"/>
                      </a:lnTo>
                      <a:lnTo>
                        <a:pt x="156" y="117"/>
                      </a:lnTo>
                      <a:lnTo>
                        <a:pt x="153" y="119"/>
                      </a:lnTo>
                      <a:lnTo>
                        <a:pt x="151" y="121"/>
                      </a:lnTo>
                      <a:lnTo>
                        <a:pt x="146" y="125"/>
                      </a:lnTo>
                      <a:lnTo>
                        <a:pt x="140" y="128"/>
                      </a:lnTo>
                      <a:lnTo>
                        <a:pt x="134" y="133"/>
                      </a:lnTo>
                      <a:lnTo>
                        <a:pt x="128" y="136"/>
                      </a:lnTo>
                      <a:lnTo>
                        <a:pt x="123" y="139"/>
                      </a:lnTo>
                      <a:lnTo>
                        <a:pt x="117" y="144"/>
                      </a:lnTo>
                      <a:lnTo>
                        <a:pt x="112" y="148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3"/>
                      </a:lnTo>
                      <a:lnTo>
                        <a:pt x="99" y="162"/>
                      </a:lnTo>
                      <a:lnTo>
                        <a:pt x="100" y="160"/>
                      </a:lnTo>
                      <a:lnTo>
                        <a:pt x="103" y="157"/>
                      </a:lnTo>
                      <a:lnTo>
                        <a:pt x="106" y="154"/>
                      </a:lnTo>
                      <a:lnTo>
                        <a:pt x="110" y="150"/>
                      </a:lnTo>
                      <a:lnTo>
                        <a:pt x="114" y="145"/>
                      </a:lnTo>
                      <a:lnTo>
                        <a:pt x="119" y="142"/>
                      </a:lnTo>
                      <a:lnTo>
                        <a:pt x="124" y="136"/>
                      </a:lnTo>
                      <a:lnTo>
                        <a:pt x="128" y="134"/>
                      </a:lnTo>
                      <a:lnTo>
                        <a:pt x="133" y="130"/>
                      </a:lnTo>
                      <a:lnTo>
                        <a:pt x="139" y="127"/>
                      </a:lnTo>
                      <a:lnTo>
                        <a:pt x="142" y="125"/>
                      </a:lnTo>
                      <a:lnTo>
                        <a:pt x="148" y="121"/>
                      </a:lnTo>
                      <a:lnTo>
                        <a:pt x="151" y="117"/>
                      </a:lnTo>
                      <a:lnTo>
                        <a:pt x="155" y="114"/>
                      </a:lnTo>
                      <a:lnTo>
                        <a:pt x="158" y="111"/>
                      </a:lnTo>
                      <a:lnTo>
                        <a:pt x="160" y="108"/>
                      </a:lnTo>
                      <a:lnTo>
                        <a:pt x="162" y="107"/>
                      </a:lnTo>
                      <a:lnTo>
                        <a:pt x="164" y="105"/>
                      </a:lnTo>
                      <a:lnTo>
                        <a:pt x="165" y="103"/>
                      </a:lnTo>
                      <a:lnTo>
                        <a:pt x="165" y="101"/>
                      </a:lnTo>
                      <a:lnTo>
                        <a:pt x="165" y="99"/>
                      </a:lnTo>
                      <a:lnTo>
                        <a:pt x="166" y="97"/>
                      </a:lnTo>
                      <a:lnTo>
                        <a:pt x="165" y="94"/>
                      </a:lnTo>
                      <a:lnTo>
                        <a:pt x="165" y="92"/>
                      </a:lnTo>
                      <a:lnTo>
                        <a:pt x="165" y="90"/>
                      </a:lnTo>
                      <a:lnTo>
                        <a:pt x="163" y="88"/>
                      </a:lnTo>
                      <a:lnTo>
                        <a:pt x="162" y="87"/>
                      </a:lnTo>
                      <a:lnTo>
                        <a:pt x="160" y="86"/>
                      </a:lnTo>
                      <a:lnTo>
                        <a:pt x="157" y="85"/>
                      </a:lnTo>
                      <a:lnTo>
                        <a:pt x="155" y="85"/>
                      </a:lnTo>
                      <a:lnTo>
                        <a:pt x="152" y="84"/>
                      </a:lnTo>
                      <a:lnTo>
                        <a:pt x="151" y="82"/>
                      </a:lnTo>
                      <a:lnTo>
                        <a:pt x="148" y="82"/>
                      </a:lnTo>
                      <a:lnTo>
                        <a:pt x="146" y="82"/>
                      </a:lnTo>
                      <a:lnTo>
                        <a:pt x="145" y="81"/>
                      </a:lnTo>
                      <a:lnTo>
                        <a:pt x="143" y="81"/>
                      </a:lnTo>
                      <a:lnTo>
                        <a:pt x="142" y="81"/>
                      </a:lnTo>
                      <a:lnTo>
                        <a:pt x="136" y="65"/>
                      </a:lnTo>
                      <a:lnTo>
                        <a:pt x="124" y="51"/>
                      </a:lnTo>
                      <a:lnTo>
                        <a:pt x="107" y="39"/>
                      </a:lnTo>
                      <a:lnTo>
                        <a:pt x="88" y="28"/>
                      </a:lnTo>
                      <a:lnTo>
                        <a:pt x="67" y="19"/>
                      </a:lnTo>
                      <a:lnTo>
                        <a:pt x="47" y="13"/>
                      </a:lnTo>
                      <a:lnTo>
                        <a:pt x="28" y="8"/>
                      </a:lnTo>
                      <a:lnTo>
                        <a:pt x="14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5" y="9"/>
                      </a:lnTo>
                      <a:lnTo>
                        <a:pt x="65" y="18"/>
                      </a:lnTo>
                      <a:lnTo>
                        <a:pt x="89" y="27"/>
                      </a:lnTo>
                      <a:lnTo>
                        <a:pt x="106" y="36"/>
                      </a:lnTo>
                      <a:lnTo>
                        <a:pt x="121" y="44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2"/>
                      </a:lnTo>
                      <a:lnTo>
                        <a:pt x="151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9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  <a:lnTo>
                        <a:pt x="167" y="63"/>
                      </a:lnTo>
                      <a:lnTo>
                        <a:pt x="168" y="57"/>
                      </a:lnTo>
                      <a:lnTo>
                        <a:pt x="169" y="51"/>
                      </a:lnTo>
                      <a:lnTo>
                        <a:pt x="172" y="45"/>
                      </a:lnTo>
                      <a:lnTo>
                        <a:pt x="174" y="41"/>
                      </a:lnTo>
                      <a:lnTo>
                        <a:pt x="178" y="36"/>
                      </a:lnTo>
                      <a:lnTo>
                        <a:pt x="179" y="34"/>
                      </a:lnTo>
                      <a:lnTo>
                        <a:pt x="182" y="31"/>
                      </a:lnTo>
                      <a:lnTo>
                        <a:pt x="184" y="29"/>
                      </a:lnTo>
                      <a:lnTo>
                        <a:pt x="184" y="28"/>
                      </a:lnTo>
                      <a:lnTo>
                        <a:pt x="182" y="31"/>
                      </a:lnTo>
                      <a:lnTo>
                        <a:pt x="179" y="34"/>
                      </a:lnTo>
                      <a:lnTo>
                        <a:pt x="178" y="37"/>
                      </a:lnTo>
                      <a:lnTo>
                        <a:pt x="177" y="42"/>
                      </a:lnTo>
                      <a:lnTo>
                        <a:pt x="176" y="45"/>
                      </a:lnTo>
                      <a:lnTo>
                        <a:pt x="174" y="49"/>
                      </a:lnTo>
                      <a:lnTo>
                        <a:pt x="173" y="54"/>
                      </a:lnTo>
                      <a:lnTo>
                        <a:pt x="173" y="58"/>
                      </a:lnTo>
                      <a:lnTo>
                        <a:pt x="172" y="63"/>
                      </a:lnTo>
                      <a:lnTo>
                        <a:pt x="172" y="68"/>
                      </a:lnTo>
                      <a:lnTo>
                        <a:pt x="172" y="72"/>
                      </a:lnTo>
                      <a:lnTo>
                        <a:pt x="172" y="76"/>
                      </a:lnTo>
                      <a:lnTo>
                        <a:pt x="172" y="80"/>
                      </a:lnTo>
                      <a:lnTo>
                        <a:pt x="172" y="82"/>
                      </a:lnTo>
                      <a:lnTo>
                        <a:pt x="173" y="85"/>
                      </a:lnTo>
                      <a:lnTo>
                        <a:pt x="173" y="88"/>
                      </a:lnTo>
                      <a:lnTo>
                        <a:pt x="175" y="90"/>
                      </a:lnTo>
                      <a:lnTo>
                        <a:pt x="177" y="92"/>
                      </a:lnTo>
                      <a:lnTo>
                        <a:pt x="178" y="94"/>
                      </a:lnTo>
                      <a:lnTo>
                        <a:pt x="181" y="97"/>
                      </a:lnTo>
                      <a:lnTo>
                        <a:pt x="182" y="98"/>
                      </a:lnTo>
                      <a:lnTo>
                        <a:pt x="182" y="100"/>
                      </a:lnTo>
                      <a:lnTo>
                        <a:pt x="184" y="105"/>
                      </a:lnTo>
                      <a:lnTo>
                        <a:pt x="185" y="108"/>
                      </a:lnTo>
                      <a:lnTo>
                        <a:pt x="187" y="114"/>
                      </a:lnTo>
                      <a:lnTo>
                        <a:pt x="188" y="118"/>
                      </a:lnTo>
                      <a:lnTo>
                        <a:pt x="189" y="122"/>
                      </a:lnTo>
                      <a:lnTo>
                        <a:pt x="190" y="125"/>
                      </a:lnTo>
                      <a:lnTo>
                        <a:pt x="190" y="127"/>
                      </a:lnTo>
                      <a:lnTo>
                        <a:pt x="189" y="126"/>
                      </a:lnTo>
                      <a:lnTo>
                        <a:pt x="196" y="137"/>
                      </a:lnTo>
                      <a:lnTo>
                        <a:pt x="202" y="146"/>
                      </a:lnTo>
                      <a:lnTo>
                        <a:pt x="208" y="154"/>
                      </a:lnTo>
                      <a:lnTo>
                        <a:pt x="213" y="158"/>
                      </a:lnTo>
                      <a:lnTo>
                        <a:pt x="219" y="161"/>
                      </a:lnTo>
                      <a:lnTo>
                        <a:pt x="224" y="162"/>
                      </a:lnTo>
                      <a:lnTo>
                        <a:pt x="229" y="163"/>
                      </a:lnTo>
                      <a:lnTo>
                        <a:pt x="233" y="163"/>
                      </a:lnTo>
                      <a:lnTo>
                        <a:pt x="237" y="162"/>
                      </a:lnTo>
                      <a:lnTo>
                        <a:pt x="240" y="162"/>
                      </a:lnTo>
                      <a:lnTo>
                        <a:pt x="244" y="162"/>
                      </a:lnTo>
                      <a:lnTo>
                        <a:pt x="249" y="161"/>
                      </a:lnTo>
                      <a:lnTo>
                        <a:pt x="254" y="160"/>
                      </a:lnTo>
                      <a:lnTo>
                        <a:pt x="260" y="159"/>
                      </a:lnTo>
                      <a:lnTo>
                        <a:pt x="267" y="157"/>
                      </a:lnTo>
                      <a:lnTo>
                        <a:pt x="273" y="156"/>
                      </a:lnTo>
                      <a:lnTo>
                        <a:pt x="280" y="155"/>
                      </a:lnTo>
                      <a:lnTo>
                        <a:pt x="286" y="154"/>
                      </a:lnTo>
                      <a:lnTo>
                        <a:pt x="292" y="154"/>
                      </a:lnTo>
                      <a:lnTo>
                        <a:pt x="297" y="154"/>
                      </a:lnTo>
                      <a:lnTo>
                        <a:pt x="302" y="154"/>
                      </a:lnTo>
                      <a:lnTo>
                        <a:pt x="306" y="154"/>
                      </a:lnTo>
                      <a:lnTo>
                        <a:pt x="310" y="155"/>
                      </a:lnTo>
                      <a:lnTo>
                        <a:pt x="314" y="156"/>
                      </a:lnTo>
                      <a:lnTo>
                        <a:pt x="318" y="159"/>
                      </a:lnTo>
                      <a:lnTo>
                        <a:pt x="321" y="162"/>
                      </a:lnTo>
                      <a:lnTo>
                        <a:pt x="325" y="165"/>
                      </a:lnTo>
                      <a:lnTo>
                        <a:pt x="328" y="169"/>
                      </a:lnTo>
                      <a:lnTo>
                        <a:pt x="330" y="173"/>
                      </a:lnTo>
                      <a:lnTo>
                        <a:pt x="333" y="179"/>
                      </a:lnTo>
                      <a:lnTo>
                        <a:pt x="338" y="185"/>
                      </a:lnTo>
                      <a:lnTo>
                        <a:pt x="345" y="192"/>
                      </a:lnTo>
                      <a:lnTo>
                        <a:pt x="355" y="201"/>
                      </a:lnTo>
                      <a:lnTo>
                        <a:pt x="366" y="210"/>
                      </a:lnTo>
                      <a:lnTo>
                        <a:pt x="378" y="221"/>
                      </a:lnTo>
                      <a:lnTo>
                        <a:pt x="390" y="230"/>
                      </a:lnTo>
                      <a:lnTo>
                        <a:pt x="401" y="239"/>
                      </a:lnTo>
                      <a:lnTo>
                        <a:pt x="410" y="245"/>
                      </a:lnTo>
                      <a:lnTo>
                        <a:pt x="416" y="251"/>
                      </a:lnTo>
                      <a:lnTo>
                        <a:pt x="419" y="254"/>
                      </a:lnTo>
                      <a:lnTo>
                        <a:pt x="416" y="253"/>
                      </a:lnTo>
                      <a:lnTo>
                        <a:pt x="410" y="248"/>
                      </a:lnTo>
                      <a:lnTo>
                        <a:pt x="401" y="242"/>
                      </a:lnTo>
                      <a:lnTo>
                        <a:pt x="391" y="235"/>
                      </a:lnTo>
                      <a:lnTo>
                        <a:pt x="379" y="226"/>
                      </a:lnTo>
                      <a:lnTo>
                        <a:pt x="367" y="217"/>
                      </a:lnTo>
                      <a:lnTo>
                        <a:pt x="356" y="210"/>
                      </a:lnTo>
                      <a:lnTo>
                        <a:pt x="347" y="204"/>
                      </a:lnTo>
                      <a:lnTo>
                        <a:pt x="341" y="199"/>
                      </a:lnTo>
                      <a:lnTo>
                        <a:pt x="339" y="199"/>
                      </a:lnTo>
                      <a:lnTo>
                        <a:pt x="340" y="205"/>
                      </a:lnTo>
                      <a:lnTo>
                        <a:pt x="340" y="210"/>
                      </a:lnTo>
                      <a:lnTo>
                        <a:pt x="341" y="216"/>
                      </a:lnTo>
                      <a:lnTo>
                        <a:pt x="341" y="222"/>
                      </a:lnTo>
                      <a:lnTo>
                        <a:pt x="341" y="226"/>
                      </a:lnTo>
                      <a:lnTo>
                        <a:pt x="343" y="231"/>
                      </a:lnTo>
                      <a:lnTo>
                        <a:pt x="344" y="236"/>
                      </a:lnTo>
                      <a:lnTo>
                        <a:pt x="346" y="240"/>
                      </a:lnTo>
                      <a:lnTo>
                        <a:pt x="348" y="244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6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2"/>
                      </a:lnTo>
                      <a:lnTo>
                        <a:pt x="361" y="252"/>
                      </a:lnTo>
                      <a:lnTo>
                        <a:pt x="352" y="25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2" name="Freeform 954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3" name="Freeform 955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4" name="Freeform 956"/>
                <p:cNvSpPr>
                  <a:spLocks noChangeAspect="1"/>
                </p:cNvSpPr>
                <p:nvPr/>
              </p:nvSpPr>
              <p:spPr bwMode="auto">
                <a:xfrm>
                  <a:off x="1959" y="1683"/>
                  <a:ext cx="70" cy="33"/>
                </a:xfrm>
                <a:custGeom>
                  <a:avLst/>
                  <a:gdLst>
                    <a:gd name="T0" fmla="*/ 62 w 70"/>
                    <a:gd name="T1" fmla="*/ 13 h 33"/>
                    <a:gd name="T2" fmla="*/ 58 w 70"/>
                    <a:gd name="T3" fmla="*/ 8 h 33"/>
                    <a:gd name="T4" fmla="*/ 53 w 70"/>
                    <a:gd name="T5" fmla="*/ 3 h 33"/>
                    <a:gd name="T6" fmla="*/ 47 w 70"/>
                    <a:gd name="T7" fmla="*/ 1 h 33"/>
                    <a:gd name="T8" fmla="*/ 41 w 70"/>
                    <a:gd name="T9" fmla="*/ 0 h 33"/>
                    <a:gd name="T10" fmla="*/ 34 w 70"/>
                    <a:gd name="T11" fmla="*/ 0 h 33"/>
                    <a:gd name="T12" fmla="*/ 26 w 70"/>
                    <a:gd name="T13" fmla="*/ 0 h 33"/>
                    <a:gd name="T14" fmla="*/ 19 w 70"/>
                    <a:gd name="T15" fmla="*/ 0 h 33"/>
                    <a:gd name="T16" fmla="*/ 12 w 70"/>
                    <a:gd name="T17" fmla="*/ 1 h 33"/>
                    <a:gd name="T18" fmla="*/ 6 w 70"/>
                    <a:gd name="T19" fmla="*/ 2 h 33"/>
                    <a:gd name="T20" fmla="*/ 0 w 70"/>
                    <a:gd name="T21" fmla="*/ 2 h 33"/>
                    <a:gd name="T22" fmla="*/ 0 w 70"/>
                    <a:gd name="T23" fmla="*/ 2 h 33"/>
                    <a:gd name="T24" fmla="*/ 6 w 70"/>
                    <a:gd name="T25" fmla="*/ 5 h 33"/>
                    <a:gd name="T26" fmla="*/ 13 w 70"/>
                    <a:gd name="T27" fmla="*/ 8 h 33"/>
                    <a:gd name="T28" fmla="*/ 21 w 70"/>
                    <a:gd name="T29" fmla="*/ 8 h 33"/>
                    <a:gd name="T30" fmla="*/ 29 w 70"/>
                    <a:gd name="T31" fmla="*/ 9 h 33"/>
                    <a:gd name="T32" fmla="*/ 37 w 70"/>
                    <a:gd name="T33" fmla="*/ 10 h 33"/>
                    <a:gd name="T34" fmla="*/ 45 w 70"/>
                    <a:gd name="T35" fmla="*/ 13 h 33"/>
                    <a:gd name="T36" fmla="*/ 52 w 70"/>
                    <a:gd name="T37" fmla="*/ 15 h 33"/>
                    <a:gd name="T38" fmla="*/ 59 w 70"/>
                    <a:gd name="T39" fmla="*/ 19 h 33"/>
                    <a:gd name="T40" fmla="*/ 64 w 70"/>
                    <a:gd name="T41" fmla="*/ 24 h 33"/>
                    <a:gd name="T42" fmla="*/ 69 w 70"/>
                    <a:gd name="T43" fmla="*/ 32 h 33"/>
                    <a:gd name="T44" fmla="*/ 62 w 70"/>
                    <a:gd name="T45" fmla="*/ 13 h 3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0"/>
                    <a:gd name="T70" fmla="*/ 0 h 33"/>
                    <a:gd name="T71" fmla="*/ 70 w 70"/>
                    <a:gd name="T72" fmla="*/ 33 h 3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0" h="33">
                      <a:moveTo>
                        <a:pt x="62" y="13"/>
                      </a:moveTo>
                      <a:lnTo>
                        <a:pt x="58" y="8"/>
                      </a:lnTo>
                      <a:lnTo>
                        <a:pt x="53" y="3"/>
                      </a:lnTo>
                      <a:lnTo>
                        <a:pt x="47" y="1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1" y="8"/>
                      </a:lnTo>
                      <a:lnTo>
                        <a:pt x="29" y="9"/>
                      </a:lnTo>
                      <a:lnTo>
                        <a:pt x="37" y="10"/>
                      </a:lnTo>
                      <a:lnTo>
                        <a:pt x="45" y="13"/>
                      </a:lnTo>
                      <a:lnTo>
                        <a:pt x="52" y="15"/>
                      </a:lnTo>
                      <a:lnTo>
                        <a:pt x="59" y="19"/>
                      </a:lnTo>
                      <a:lnTo>
                        <a:pt x="64" y="24"/>
                      </a:lnTo>
                      <a:lnTo>
                        <a:pt x="69" y="32"/>
                      </a:lnTo>
                      <a:lnTo>
                        <a:pt x="62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5" name="Freeform 957"/>
                <p:cNvSpPr>
                  <a:spLocks noChangeAspect="1"/>
                </p:cNvSpPr>
                <p:nvPr/>
              </p:nvSpPr>
              <p:spPr bwMode="auto">
                <a:xfrm>
                  <a:off x="1917" y="1608"/>
                  <a:ext cx="49" cy="36"/>
                </a:xfrm>
                <a:custGeom>
                  <a:avLst/>
                  <a:gdLst>
                    <a:gd name="T0" fmla="*/ 2 w 49"/>
                    <a:gd name="T1" fmla="*/ 17 h 36"/>
                    <a:gd name="T2" fmla="*/ 2 w 49"/>
                    <a:gd name="T3" fmla="*/ 18 h 36"/>
                    <a:gd name="T4" fmla="*/ 2 w 49"/>
                    <a:gd name="T5" fmla="*/ 20 h 36"/>
                    <a:gd name="T6" fmla="*/ 2 w 49"/>
                    <a:gd name="T7" fmla="*/ 22 h 36"/>
                    <a:gd name="T8" fmla="*/ 2 w 49"/>
                    <a:gd name="T9" fmla="*/ 23 h 36"/>
                    <a:gd name="T10" fmla="*/ 3 w 49"/>
                    <a:gd name="T11" fmla="*/ 25 h 36"/>
                    <a:gd name="T12" fmla="*/ 4 w 49"/>
                    <a:gd name="T13" fmla="*/ 26 h 36"/>
                    <a:gd name="T14" fmla="*/ 5 w 49"/>
                    <a:gd name="T15" fmla="*/ 27 h 36"/>
                    <a:gd name="T16" fmla="*/ 5 w 49"/>
                    <a:gd name="T17" fmla="*/ 28 h 36"/>
                    <a:gd name="T18" fmla="*/ 7 w 49"/>
                    <a:gd name="T19" fmla="*/ 29 h 36"/>
                    <a:gd name="T20" fmla="*/ 8 w 49"/>
                    <a:gd name="T21" fmla="*/ 30 h 36"/>
                    <a:gd name="T22" fmla="*/ 8 w 49"/>
                    <a:gd name="T23" fmla="*/ 30 h 36"/>
                    <a:gd name="T24" fmla="*/ 11 w 49"/>
                    <a:gd name="T25" fmla="*/ 32 h 36"/>
                    <a:gd name="T26" fmla="*/ 16 w 49"/>
                    <a:gd name="T27" fmla="*/ 34 h 36"/>
                    <a:gd name="T28" fmla="*/ 19 w 49"/>
                    <a:gd name="T29" fmla="*/ 34 h 36"/>
                    <a:gd name="T30" fmla="*/ 24 w 49"/>
                    <a:gd name="T31" fmla="*/ 35 h 36"/>
                    <a:gd name="T32" fmla="*/ 28 w 49"/>
                    <a:gd name="T33" fmla="*/ 34 h 36"/>
                    <a:gd name="T34" fmla="*/ 32 w 49"/>
                    <a:gd name="T35" fmla="*/ 34 h 36"/>
                    <a:gd name="T36" fmla="*/ 37 w 49"/>
                    <a:gd name="T37" fmla="*/ 34 h 36"/>
                    <a:gd name="T38" fmla="*/ 39 w 49"/>
                    <a:gd name="T39" fmla="*/ 33 h 36"/>
                    <a:gd name="T40" fmla="*/ 44 w 49"/>
                    <a:gd name="T41" fmla="*/ 32 h 36"/>
                    <a:gd name="T42" fmla="*/ 48 w 49"/>
                    <a:gd name="T43" fmla="*/ 31 h 36"/>
                    <a:gd name="T44" fmla="*/ 48 w 49"/>
                    <a:gd name="T45" fmla="*/ 31 h 36"/>
                    <a:gd name="T46" fmla="*/ 37 w 49"/>
                    <a:gd name="T47" fmla="*/ 31 h 36"/>
                    <a:gd name="T48" fmla="*/ 28 w 49"/>
                    <a:gd name="T49" fmla="*/ 30 h 36"/>
                    <a:gd name="T50" fmla="*/ 21 w 49"/>
                    <a:gd name="T51" fmla="*/ 28 h 36"/>
                    <a:gd name="T52" fmla="*/ 16 w 49"/>
                    <a:gd name="T53" fmla="*/ 26 h 36"/>
                    <a:gd name="T54" fmla="*/ 11 w 49"/>
                    <a:gd name="T55" fmla="*/ 23 h 36"/>
                    <a:gd name="T56" fmla="*/ 9 w 49"/>
                    <a:gd name="T57" fmla="*/ 19 h 36"/>
                    <a:gd name="T58" fmla="*/ 7 w 49"/>
                    <a:gd name="T59" fmla="*/ 15 h 36"/>
                    <a:gd name="T60" fmla="*/ 4 w 49"/>
                    <a:gd name="T61" fmla="*/ 10 h 36"/>
                    <a:gd name="T62" fmla="*/ 2 w 49"/>
                    <a:gd name="T63" fmla="*/ 6 h 36"/>
                    <a:gd name="T64" fmla="*/ 0 w 49"/>
                    <a:gd name="T65" fmla="*/ 0 h 36"/>
                    <a:gd name="T66" fmla="*/ 2 w 49"/>
                    <a:gd name="T67" fmla="*/ 17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36"/>
                    <a:gd name="T104" fmla="*/ 49 w 49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36">
                      <a:moveTo>
                        <a:pt x="2" y="17"/>
                      </a:move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11" y="32"/>
                      </a:lnTo>
                      <a:lnTo>
                        <a:pt x="16" y="34"/>
                      </a:lnTo>
                      <a:lnTo>
                        <a:pt x="19" y="34"/>
                      </a:lnTo>
                      <a:lnTo>
                        <a:pt x="24" y="35"/>
                      </a:lnTo>
                      <a:lnTo>
                        <a:pt x="28" y="34"/>
                      </a:lnTo>
                      <a:lnTo>
                        <a:pt x="32" y="34"/>
                      </a:lnTo>
                      <a:lnTo>
                        <a:pt x="37" y="34"/>
                      </a:lnTo>
                      <a:lnTo>
                        <a:pt x="39" y="33"/>
                      </a:lnTo>
                      <a:lnTo>
                        <a:pt x="44" y="32"/>
                      </a:lnTo>
                      <a:lnTo>
                        <a:pt x="48" y="31"/>
                      </a:lnTo>
                      <a:lnTo>
                        <a:pt x="37" y="31"/>
                      </a:lnTo>
                      <a:lnTo>
                        <a:pt x="28" y="30"/>
                      </a:lnTo>
                      <a:lnTo>
                        <a:pt x="21" y="28"/>
                      </a:lnTo>
                      <a:lnTo>
                        <a:pt x="16" y="26"/>
                      </a:lnTo>
                      <a:lnTo>
                        <a:pt x="11" y="23"/>
                      </a:lnTo>
                      <a:lnTo>
                        <a:pt x="9" y="19"/>
                      </a:lnTo>
                      <a:lnTo>
                        <a:pt x="7" y="15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6" name="Freeform 958"/>
                <p:cNvSpPr>
                  <a:spLocks noChangeAspect="1"/>
                </p:cNvSpPr>
                <p:nvPr/>
              </p:nvSpPr>
              <p:spPr bwMode="auto">
                <a:xfrm>
                  <a:off x="1864" y="1622"/>
                  <a:ext cx="21" cy="17"/>
                </a:xfrm>
                <a:custGeom>
                  <a:avLst/>
                  <a:gdLst>
                    <a:gd name="T0" fmla="*/ 17 w 21"/>
                    <a:gd name="T1" fmla="*/ 8 h 17"/>
                    <a:gd name="T2" fmla="*/ 17 w 21"/>
                    <a:gd name="T3" fmla="*/ 6 h 17"/>
                    <a:gd name="T4" fmla="*/ 17 w 21"/>
                    <a:gd name="T5" fmla="*/ 6 h 17"/>
                    <a:gd name="T6" fmla="*/ 17 w 21"/>
                    <a:gd name="T7" fmla="*/ 5 h 17"/>
                    <a:gd name="T8" fmla="*/ 17 w 21"/>
                    <a:gd name="T9" fmla="*/ 5 h 17"/>
                    <a:gd name="T10" fmla="*/ 17 w 21"/>
                    <a:gd name="T11" fmla="*/ 5 h 17"/>
                    <a:gd name="T12" fmla="*/ 16 w 21"/>
                    <a:gd name="T13" fmla="*/ 4 h 17"/>
                    <a:gd name="T14" fmla="*/ 16 w 21"/>
                    <a:gd name="T15" fmla="*/ 4 h 17"/>
                    <a:gd name="T16" fmla="*/ 16 w 21"/>
                    <a:gd name="T17" fmla="*/ 4 h 17"/>
                    <a:gd name="T18" fmla="*/ 15 w 21"/>
                    <a:gd name="T19" fmla="*/ 2 h 17"/>
                    <a:gd name="T20" fmla="*/ 15 w 21"/>
                    <a:gd name="T21" fmla="*/ 2 h 17"/>
                    <a:gd name="T22" fmla="*/ 15 w 21"/>
                    <a:gd name="T23" fmla="*/ 2 h 17"/>
                    <a:gd name="T24" fmla="*/ 14 w 21"/>
                    <a:gd name="T25" fmla="*/ 2 h 17"/>
                    <a:gd name="T26" fmla="*/ 12 w 21"/>
                    <a:gd name="T27" fmla="*/ 1 h 17"/>
                    <a:gd name="T28" fmla="*/ 10 w 21"/>
                    <a:gd name="T29" fmla="*/ 0 h 17"/>
                    <a:gd name="T30" fmla="*/ 9 w 21"/>
                    <a:gd name="T31" fmla="*/ 0 h 17"/>
                    <a:gd name="T32" fmla="*/ 7 w 21"/>
                    <a:gd name="T33" fmla="*/ 1 h 17"/>
                    <a:gd name="T34" fmla="*/ 5 w 21"/>
                    <a:gd name="T35" fmla="*/ 1 h 17"/>
                    <a:gd name="T36" fmla="*/ 3 w 21"/>
                    <a:gd name="T37" fmla="*/ 2 h 17"/>
                    <a:gd name="T38" fmla="*/ 1 w 21"/>
                    <a:gd name="T39" fmla="*/ 4 h 17"/>
                    <a:gd name="T40" fmla="*/ 0 w 21"/>
                    <a:gd name="T41" fmla="*/ 6 h 17"/>
                    <a:gd name="T42" fmla="*/ 0 w 21"/>
                    <a:gd name="T43" fmla="*/ 9 h 17"/>
                    <a:gd name="T44" fmla="*/ 0 w 21"/>
                    <a:gd name="T45" fmla="*/ 9 h 17"/>
                    <a:gd name="T46" fmla="*/ 1 w 21"/>
                    <a:gd name="T47" fmla="*/ 8 h 17"/>
                    <a:gd name="T48" fmla="*/ 4 w 21"/>
                    <a:gd name="T49" fmla="*/ 8 h 17"/>
                    <a:gd name="T50" fmla="*/ 6 w 21"/>
                    <a:gd name="T51" fmla="*/ 8 h 17"/>
                    <a:gd name="T52" fmla="*/ 8 w 21"/>
                    <a:gd name="T53" fmla="*/ 8 h 17"/>
                    <a:gd name="T54" fmla="*/ 10 w 21"/>
                    <a:gd name="T55" fmla="*/ 8 h 17"/>
                    <a:gd name="T56" fmla="*/ 12 w 21"/>
                    <a:gd name="T57" fmla="*/ 8 h 17"/>
                    <a:gd name="T58" fmla="*/ 15 w 21"/>
                    <a:gd name="T59" fmla="*/ 9 h 17"/>
                    <a:gd name="T60" fmla="*/ 17 w 21"/>
                    <a:gd name="T61" fmla="*/ 10 h 17"/>
                    <a:gd name="T62" fmla="*/ 19 w 21"/>
                    <a:gd name="T63" fmla="*/ 12 h 17"/>
                    <a:gd name="T64" fmla="*/ 20 w 21"/>
                    <a:gd name="T65" fmla="*/ 16 h 17"/>
                    <a:gd name="T66" fmla="*/ 17 w 21"/>
                    <a:gd name="T67" fmla="*/ 8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17"/>
                    <a:gd name="T104" fmla="*/ 21 w 21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17">
                      <a:moveTo>
                        <a:pt x="17" y="8"/>
                      </a:move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5" y="9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20" y="16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7" name="Freeform 959"/>
                <p:cNvSpPr>
                  <a:spLocks noChangeAspect="1"/>
                </p:cNvSpPr>
                <p:nvPr/>
              </p:nvSpPr>
              <p:spPr bwMode="auto">
                <a:xfrm>
                  <a:off x="2196" y="1710"/>
                  <a:ext cx="43" cy="55"/>
                </a:xfrm>
                <a:custGeom>
                  <a:avLst/>
                  <a:gdLst>
                    <a:gd name="T0" fmla="*/ 42 w 43"/>
                    <a:gd name="T1" fmla="*/ 24 h 55"/>
                    <a:gd name="T2" fmla="*/ 40 w 43"/>
                    <a:gd name="T3" fmla="*/ 30 h 55"/>
                    <a:gd name="T4" fmla="*/ 38 w 43"/>
                    <a:gd name="T5" fmla="*/ 34 h 55"/>
                    <a:gd name="T6" fmla="*/ 34 w 43"/>
                    <a:gd name="T7" fmla="*/ 38 h 55"/>
                    <a:gd name="T8" fmla="*/ 31 w 43"/>
                    <a:gd name="T9" fmla="*/ 42 h 55"/>
                    <a:gd name="T10" fmla="*/ 27 w 43"/>
                    <a:gd name="T11" fmla="*/ 45 h 55"/>
                    <a:gd name="T12" fmla="*/ 22 w 43"/>
                    <a:gd name="T13" fmla="*/ 48 h 55"/>
                    <a:gd name="T14" fmla="*/ 17 w 43"/>
                    <a:gd name="T15" fmla="*/ 50 h 55"/>
                    <a:gd name="T16" fmla="*/ 12 w 43"/>
                    <a:gd name="T17" fmla="*/ 52 h 55"/>
                    <a:gd name="T18" fmla="*/ 7 w 43"/>
                    <a:gd name="T19" fmla="*/ 53 h 55"/>
                    <a:gd name="T20" fmla="*/ 2 w 43"/>
                    <a:gd name="T21" fmla="*/ 54 h 55"/>
                    <a:gd name="T22" fmla="*/ 2 w 43"/>
                    <a:gd name="T23" fmla="*/ 54 h 55"/>
                    <a:gd name="T24" fmla="*/ 1 w 43"/>
                    <a:gd name="T25" fmla="*/ 54 h 55"/>
                    <a:gd name="T26" fmla="*/ 0 w 43"/>
                    <a:gd name="T27" fmla="*/ 54 h 55"/>
                    <a:gd name="T28" fmla="*/ 0 w 43"/>
                    <a:gd name="T29" fmla="*/ 53 h 55"/>
                    <a:gd name="T30" fmla="*/ 0 w 43"/>
                    <a:gd name="T31" fmla="*/ 52 h 55"/>
                    <a:gd name="T32" fmla="*/ 0 w 43"/>
                    <a:gd name="T33" fmla="*/ 52 h 55"/>
                    <a:gd name="T34" fmla="*/ 0 w 43"/>
                    <a:gd name="T35" fmla="*/ 52 h 55"/>
                    <a:gd name="T36" fmla="*/ 0 w 43"/>
                    <a:gd name="T37" fmla="*/ 51 h 55"/>
                    <a:gd name="T38" fmla="*/ 0 w 43"/>
                    <a:gd name="T39" fmla="*/ 50 h 55"/>
                    <a:gd name="T40" fmla="*/ 0 w 43"/>
                    <a:gd name="T41" fmla="*/ 49 h 55"/>
                    <a:gd name="T42" fmla="*/ 0 w 43"/>
                    <a:gd name="T43" fmla="*/ 49 h 55"/>
                    <a:gd name="T44" fmla="*/ 0 w 43"/>
                    <a:gd name="T45" fmla="*/ 49 h 55"/>
                    <a:gd name="T46" fmla="*/ 6 w 43"/>
                    <a:gd name="T47" fmla="*/ 46 h 55"/>
                    <a:gd name="T48" fmla="*/ 11 w 43"/>
                    <a:gd name="T49" fmla="*/ 43 h 55"/>
                    <a:gd name="T50" fmla="*/ 17 w 43"/>
                    <a:gd name="T51" fmla="*/ 38 h 55"/>
                    <a:gd name="T52" fmla="*/ 22 w 43"/>
                    <a:gd name="T53" fmla="*/ 34 h 55"/>
                    <a:gd name="T54" fmla="*/ 27 w 43"/>
                    <a:gd name="T55" fmla="*/ 30 h 55"/>
                    <a:gd name="T56" fmla="*/ 31 w 43"/>
                    <a:gd name="T57" fmla="*/ 24 h 55"/>
                    <a:gd name="T58" fmla="*/ 34 w 43"/>
                    <a:gd name="T59" fmla="*/ 20 h 55"/>
                    <a:gd name="T60" fmla="*/ 36 w 43"/>
                    <a:gd name="T61" fmla="*/ 13 h 55"/>
                    <a:gd name="T62" fmla="*/ 37 w 43"/>
                    <a:gd name="T63" fmla="*/ 7 h 55"/>
                    <a:gd name="T64" fmla="*/ 37 w 43"/>
                    <a:gd name="T65" fmla="*/ 0 h 55"/>
                    <a:gd name="T66" fmla="*/ 42 w 43"/>
                    <a:gd name="T67" fmla="*/ 24 h 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55"/>
                    <a:gd name="T104" fmla="*/ 43 w 43"/>
                    <a:gd name="T105" fmla="*/ 55 h 5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55">
                      <a:moveTo>
                        <a:pt x="42" y="24"/>
                      </a:moveTo>
                      <a:lnTo>
                        <a:pt x="40" y="30"/>
                      </a:lnTo>
                      <a:lnTo>
                        <a:pt x="38" y="34"/>
                      </a:lnTo>
                      <a:lnTo>
                        <a:pt x="34" y="38"/>
                      </a:lnTo>
                      <a:lnTo>
                        <a:pt x="31" y="42"/>
                      </a:lnTo>
                      <a:lnTo>
                        <a:pt x="27" y="45"/>
                      </a:lnTo>
                      <a:lnTo>
                        <a:pt x="22" y="48"/>
                      </a:lnTo>
                      <a:lnTo>
                        <a:pt x="17" y="50"/>
                      </a:lnTo>
                      <a:lnTo>
                        <a:pt x="12" y="52"/>
                      </a:lnTo>
                      <a:lnTo>
                        <a:pt x="7" y="53"/>
                      </a:lnTo>
                      <a:lnTo>
                        <a:pt x="2" y="54"/>
                      </a:lnTo>
                      <a:lnTo>
                        <a:pt x="1" y="54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0" y="49"/>
                      </a:lnTo>
                      <a:lnTo>
                        <a:pt x="6" y="46"/>
                      </a:lnTo>
                      <a:lnTo>
                        <a:pt x="11" y="43"/>
                      </a:lnTo>
                      <a:lnTo>
                        <a:pt x="17" y="38"/>
                      </a:lnTo>
                      <a:lnTo>
                        <a:pt x="22" y="34"/>
                      </a:lnTo>
                      <a:lnTo>
                        <a:pt x="27" y="30"/>
                      </a:lnTo>
                      <a:lnTo>
                        <a:pt x="31" y="24"/>
                      </a:lnTo>
                      <a:lnTo>
                        <a:pt x="34" y="20"/>
                      </a:lnTo>
                      <a:lnTo>
                        <a:pt x="36" y="13"/>
                      </a:lnTo>
                      <a:lnTo>
                        <a:pt x="37" y="7"/>
                      </a:lnTo>
                      <a:lnTo>
                        <a:pt x="37" y="0"/>
                      </a:lnTo>
                      <a:lnTo>
                        <a:pt x="42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8" name="Freeform 960"/>
                <p:cNvSpPr>
                  <a:spLocks noChangeAspect="1"/>
                </p:cNvSpPr>
                <p:nvPr/>
              </p:nvSpPr>
              <p:spPr bwMode="auto">
                <a:xfrm>
                  <a:off x="1686" y="1505"/>
                  <a:ext cx="88" cy="41"/>
                </a:xfrm>
                <a:custGeom>
                  <a:avLst/>
                  <a:gdLst>
                    <a:gd name="T0" fmla="*/ 70 w 88"/>
                    <a:gd name="T1" fmla="*/ 26 h 41"/>
                    <a:gd name="T2" fmla="*/ 70 w 88"/>
                    <a:gd name="T3" fmla="*/ 25 h 41"/>
                    <a:gd name="T4" fmla="*/ 69 w 88"/>
                    <a:gd name="T5" fmla="*/ 24 h 41"/>
                    <a:gd name="T6" fmla="*/ 69 w 88"/>
                    <a:gd name="T7" fmla="*/ 23 h 41"/>
                    <a:gd name="T8" fmla="*/ 69 w 88"/>
                    <a:gd name="T9" fmla="*/ 22 h 41"/>
                    <a:gd name="T10" fmla="*/ 68 w 88"/>
                    <a:gd name="T11" fmla="*/ 20 h 41"/>
                    <a:gd name="T12" fmla="*/ 68 w 88"/>
                    <a:gd name="T13" fmla="*/ 20 h 41"/>
                    <a:gd name="T14" fmla="*/ 67 w 88"/>
                    <a:gd name="T15" fmla="*/ 20 h 41"/>
                    <a:gd name="T16" fmla="*/ 66 w 88"/>
                    <a:gd name="T17" fmla="*/ 18 h 41"/>
                    <a:gd name="T18" fmla="*/ 65 w 88"/>
                    <a:gd name="T19" fmla="*/ 17 h 41"/>
                    <a:gd name="T20" fmla="*/ 65 w 88"/>
                    <a:gd name="T21" fmla="*/ 17 h 41"/>
                    <a:gd name="T22" fmla="*/ 65 w 88"/>
                    <a:gd name="T23" fmla="*/ 17 h 41"/>
                    <a:gd name="T24" fmla="*/ 58 w 88"/>
                    <a:gd name="T25" fmla="*/ 15 h 41"/>
                    <a:gd name="T26" fmla="*/ 52 w 88"/>
                    <a:gd name="T27" fmla="*/ 14 h 41"/>
                    <a:gd name="T28" fmla="*/ 45 w 88"/>
                    <a:gd name="T29" fmla="*/ 13 h 41"/>
                    <a:gd name="T30" fmla="*/ 38 w 88"/>
                    <a:gd name="T31" fmla="*/ 12 h 41"/>
                    <a:gd name="T32" fmla="*/ 31 w 88"/>
                    <a:gd name="T33" fmla="*/ 12 h 41"/>
                    <a:gd name="T34" fmla="*/ 25 w 88"/>
                    <a:gd name="T35" fmla="*/ 11 h 41"/>
                    <a:gd name="T36" fmla="*/ 18 w 88"/>
                    <a:gd name="T37" fmla="*/ 10 h 41"/>
                    <a:gd name="T38" fmla="*/ 11 w 88"/>
                    <a:gd name="T39" fmla="*/ 9 h 41"/>
                    <a:gd name="T40" fmla="*/ 6 w 88"/>
                    <a:gd name="T41" fmla="*/ 5 h 41"/>
                    <a:gd name="T42" fmla="*/ 0 w 88"/>
                    <a:gd name="T43" fmla="*/ 0 h 41"/>
                    <a:gd name="T44" fmla="*/ 0 w 88"/>
                    <a:gd name="T45" fmla="*/ 0 h 41"/>
                    <a:gd name="T46" fmla="*/ 0 w 88"/>
                    <a:gd name="T47" fmla="*/ 3 h 41"/>
                    <a:gd name="T48" fmla="*/ 0 w 88"/>
                    <a:gd name="T49" fmla="*/ 6 h 41"/>
                    <a:gd name="T50" fmla="*/ 0 w 88"/>
                    <a:gd name="T51" fmla="*/ 9 h 41"/>
                    <a:gd name="T52" fmla="*/ 1 w 88"/>
                    <a:gd name="T53" fmla="*/ 11 h 41"/>
                    <a:gd name="T54" fmla="*/ 2 w 88"/>
                    <a:gd name="T55" fmla="*/ 13 h 41"/>
                    <a:gd name="T56" fmla="*/ 5 w 88"/>
                    <a:gd name="T57" fmla="*/ 14 h 41"/>
                    <a:gd name="T58" fmla="*/ 7 w 88"/>
                    <a:gd name="T59" fmla="*/ 16 h 41"/>
                    <a:gd name="T60" fmla="*/ 9 w 88"/>
                    <a:gd name="T61" fmla="*/ 17 h 41"/>
                    <a:gd name="T62" fmla="*/ 11 w 88"/>
                    <a:gd name="T63" fmla="*/ 19 h 41"/>
                    <a:gd name="T64" fmla="*/ 14 w 88"/>
                    <a:gd name="T65" fmla="*/ 20 h 41"/>
                    <a:gd name="T66" fmla="*/ 14 w 88"/>
                    <a:gd name="T67" fmla="*/ 20 h 41"/>
                    <a:gd name="T68" fmla="*/ 20 w 88"/>
                    <a:gd name="T69" fmla="*/ 24 h 41"/>
                    <a:gd name="T70" fmla="*/ 27 w 88"/>
                    <a:gd name="T71" fmla="*/ 27 h 41"/>
                    <a:gd name="T72" fmla="*/ 34 w 88"/>
                    <a:gd name="T73" fmla="*/ 29 h 41"/>
                    <a:gd name="T74" fmla="*/ 43 w 88"/>
                    <a:gd name="T75" fmla="*/ 29 h 41"/>
                    <a:gd name="T76" fmla="*/ 51 w 88"/>
                    <a:gd name="T77" fmla="*/ 30 h 41"/>
                    <a:gd name="T78" fmla="*/ 58 w 88"/>
                    <a:gd name="T79" fmla="*/ 30 h 41"/>
                    <a:gd name="T80" fmla="*/ 65 w 88"/>
                    <a:gd name="T81" fmla="*/ 31 h 41"/>
                    <a:gd name="T82" fmla="*/ 73 w 88"/>
                    <a:gd name="T83" fmla="*/ 32 h 41"/>
                    <a:gd name="T84" fmla="*/ 79 w 88"/>
                    <a:gd name="T85" fmla="*/ 35 h 41"/>
                    <a:gd name="T86" fmla="*/ 87 w 88"/>
                    <a:gd name="T87" fmla="*/ 40 h 41"/>
                    <a:gd name="T88" fmla="*/ 70 w 88"/>
                    <a:gd name="T89" fmla="*/ 26 h 4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"/>
                    <a:gd name="T136" fmla="*/ 0 h 41"/>
                    <a:gd name="T137" fmla="*/ 88 w 88"/>
                    <a:gd name="T138" fmla="*/ 41 h 4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" h="41">
                      <a:moveTo>
                        <a:pt x="70" y="26"/>
                      </a:moveTo>
                      <a:lnTo>
                        <a:pt x="70" y="25"/>
                      </a:lnTo>
                      <a:lnTo>
                        <a:pt x="69" y="24"/>
                      </a:lnTo>
                      <a:lnTo>
                        <a:pt x="69" y="23"/>
                      </a:lnTo>
                      <a:lnTo>
                        <a:pt x="69" y="22"/>
                      </a:lnTo>
                      <a:lnTo>
                        <a:pt x="68" y="20"/>
                      </a:lnTo>
                      <a:lnTo>
                        <a:pt x="67" y="20"/>
                      </a:lnTo>
                      <a:lnTo>
                        <a:pt x="66" y="18"/>
                      </a:lnTo>
                      <a:lnTo>
                        <a:pt x="65" y="17"/>
                      </a:lnTo>
                      <a:lnTo>
                        <a:pt x="58" y="15"/>
                      </a:lnTo>
                      <a:lnTo>
                        <a:pt x="52" y="14"/>
                      </a:lnTo>
                      <a:lnTo>
                        <a:pt x="45" y="13"/>
                      </a:lnTo>
                      <a:lnTo>
                        <a:pt x="38" y="12"/>
                      </a:lnTo>
                      <a:lnTo>
                        <a:pt x="31" y="12"/>
                      </a:lnTo>
                      <a:lnTo>
                        <a:pt x="25" y="11"/>
                      </a:lnTo>
                      <a:lnTo>
                        <a:pt x="18" y="10"/>
                      </a:lnTo>
                      <a:lnTo>
                        <a:pt x="11" y="9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20" y="24"/>
                      </a:lnTo>
                      <a:lnTo>
                        <a:pt x="27" y="27"/>
                      </a:lnTo>
                      <a:lnTo>
                        <a:pt x="34" y="29"/>
                      </a:lnTo>
                      <a:lnTo>
                        <a:pt x="43" y="29"/>
                      </a:lnTo>
                      <a:lnTo>
                        <a:pt x="51" y="30"/>
                      </a:lnTo>
                      <a:lnTo>
                        <a:pt x="58" y="30"/>
                      </a:lnTo>
                      <a:lnTo>
                        <a:pt x="65" y="31"/>
                      </a:lnTo>
                      <a:lnTo>
                        <a:pt x="73" y="32"/>
                      </a:lnTo>
                      <a:lnTo>
                        <a:pt x="79" y="35"/>
                      </a:lnTo>
                      <a:lnTo>
                        <a:pt x="87" y="40"/>
                      </a:lnTo>
                      <a:lnTo>
                        <a:pt x="70" y="2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9" name="Freeform 961"/>
                <p:cNvSpPr>
                  <a:spLocks noChangeAspect="1"/>
                </p:cNvSpPr>
                <p:nvPr/>
              </p:nvSpPr>
              <p:spPr bwMode="auto">
                <a:xfrm>
                  <a:off x="1216" y="1518"/>
                  <a:ext cx="86" cy="77"/>
                </a:xfrm>
                <a:custGeom>
                  <a:avLst/>
                  <a:gdLst>
                    <a:gd name="T0" fmla="*/ 14 w 86"/>
                    <a:gd name="T1" fmla="*/ 15 h 77"/>
                    <a:gd name="T2" fmla="*/ 20 w 86"/>
                    <a:gd name="T3" fmla="*/ 20 h 77"/>
                    <a:gd name="T4" fmla="*/ 28 w 86"/>
                    <a:gd name="T5" fmla="*/ 24 h 77"/>
                    <a:gd name="T6" fmla="*/ 36 w 86"/>
                    <a:gd name="T7" fmla="*/ 25 h 77"/>
                    <a:gd name="T8" fmla="*/ 45 w 86"/>
                    <a:gd name="T9" fmla="*/ 25 h 77"/>
                    <a:gd name="T10" fmla="*/ 49 w 86"/>
                    <a:gd name="T11" fmla="*/ 26 h 77"/>
                    <a:gd name="T12" fmla="*/ 50 w 86"/>
                    <a:gd name="T13" fmla="*/ 26 h 77"/>
                    <a:gd name="T14" fmla="*/ 51 w 86"/>
                    <a:gd name="T15" fmla="*/ 27 h 77"/>
                    <a:gd name="T16" fmla="*/ 52 w 86"/>
                    <a:gd name="T17" fmla="*/ 29 h 77"/>
                    <a:gd name="T18" fmla="*/ 52 w 86"/>
                    <a:gd name="T19" fmla="*/ 31 h 77"/>
                    <a:gd name="T20" fmla="*/ 52 w 86"/>
                    <a:gd name="T21" fmla="*/ 33 h 77"/>
                    <a:gd name="T22" fmla="*/ 53 w 86"/>
                    <a:gd name="T23" fmla="*/ 38 h 77"/>
                    <a:gd name="T24" fmla="*/ 56 w 86"/>
                    <a:gd name="T25" fmla="*/ 49 h 77"/>
                    <a:gd name="T26" fmla="*/ 61 w 86"/>
                    <a:gd name="T27" fmla="*/ 59 h 77"/>
                    <a:gd name="T28" fmla="*/ 69 w 86"/>
                    <a:gd name="T29" fmla="*/ 67 h 77"/>
                    <a:gd name="T30" fmla="*/ 79 w 86"/>
                    <a:gd name="T31" fmla="*/ 72 h 77"/>
                    <a:gd name="T32" fmla="*/ 85 w 86"/>
                    <a:gd name="T33" fmla="*/ 73 h 77"/>
                    <a:gd name="T34" fmla="*/ 75 w 86"/>
                    <a:gd name="T35" fmla="*/ 76 h 77"/>
                    <a:gd name="T36" fmla="*/ 64 w 86"/>
                    <a:gd name="T37" fmla="*/ 76 h 77"/>
                    <a:gd name="T38" fmla="*/ 54 w 86"/>
                    <a:gd name="T39" fmla="*/ 72 h 77"/>
                    <a:gd name="T40" fmla="*/ 45 w 86"/>
                    <a:gd name="T41" fmla="*/ 67 h 77"/>
                    <a:gd name="T42" fmla="*/ 37 w 86"/>
                    <a:gd name="T43" fmla="*/ 61 h 77"/>
                    <a:gd name="T44" fmla="*/ 35 w 86"/>
                    <a:gd name="T45" fmla="*/ 58 h 77"/>
                    <a:gd name="T46" fmla="*/ 29 w 86"/>
                    <a:gd name="T47" fmla="*/ 50 h 77"/>
                    <a:gd name="T48" fmla="*/ 27 w 86"/>
                    <a:gd name="T49" fmla="*/ 42 h 77"/>
                    <a:gd name="T50" fmla="*/ 21 w 86"/>
                    <a:gd name="T51" fmla="*/ 35 h 77"/>
                    <a:gd name="T52" fmla="*/ 15 w 86"/>
                    <a:gd name="T53" fmla="*/ 28 h 77"/>
                    <a:gd name="T54" fmla="*/ 12 w 86"/>
                    <a:gd name="T55" fmla="*/ 25 h 77"/>
                    <a:gd name="T56" fmla="*/ 7 w 86"/>
                    <a:gd name="T57" fmla="*/ 21 h 77"/>
                    <a:gd name="T58" fmla="*/ 3 w 86"/>
                    <a:gd name="T59" fmla="*/ 16 h 77"/>
                    <a:gd name="T60" fmla="*/ 0 w 86"/>
                    <a:gd name="T61" fmla="*/ 11 h 77"/>
                    <a:gd name="T62" fmla="*/ 0 w 86"/>
                    <a:gd name="T63" fmla="*/ 6 h 77"/>
                    <a:gd name="T64" fmla="*/ 0 w 86"/>
                    <a:gd name="T65" fmla="*/ 0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6"/>
                    <a:gd name="T100" fmla="*/ 0 h 77"/>
                    <a:gd name="T101" fmla="*/ 86 w 86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6" h="77">
                      <a:moveTo>
                        <a:pt x="12" y="11"/>
                      </a:moveTo>
                      <a:lnTo>
                        <a:pt x="14" y="15"/>
                      </a:lnTo>
                      <a:lnTo>
                        <a:pt x="17" y="18"/>
                      </a:lnTo>
                      <a:lnTo>
                        <a:pt x="20" y="20"/>
                      </a:lnTo>
                      <a:lnTo>
                        <a:pt x="23" y="22"/>
                      </a:lnTo>
                      <a:lnTo>
                        <a:pt x="28" y="24"/>
                      </a:lnTo>
                      <a:lnTo>
                        <a:pt x="32" y="25"/>
                      </a:lnTo>
                      <a:lnTo>
                        <a:pt x="36" y="25"/>
                      </a:lnTo>
                      <a:lnTo>
                        <a:pt x="40" y="25"/>
                      </a:lnTo>
                      <a:lnTo>
                        <a:pt x="45" y="25"/>
                      </a:lnTo>
                      <a:lnTo>
                        <a:pt x="49" y="26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2" y="28"/>
                      </a:lnTo>
                      <a:lnTo>
                        <a:pt x="52" y="29"/>
                      </a:lnTo>
                      <a:lnTo>
                        <a:pt x="52" y="30"/>
                      </a:lnTo>
                      <a:lnTo>
                        <a:pt x="52" y="31"/>
                      </a:lnTo>
                      <a:lnTo>
                        <a:pt x="52" y="32"/>
                      </a:lnTo>
                      <a:lnTo>
                        <a:pt x="52" y="33"/>
                      </a:lnTo>
                      <a:lnTo>
                        <a:pt x="53" y="38"/>
                      </a:lnTo>
                      <a:lnTo>
                        <a:pt x="54" y="43"/>
                      </a:lnTo>
                      <a:lnTo>
                        <a:pt x="56" y="49"/>
                      </a:lnTo>
                      <a:lnTo>
                        <a:pt x="58" y="53"/>
                      </a:lnTo>
                      <a:lnTo>
                        <a:pt x="61" y="59"/>
                      </a:lnTo>
                      <a:lnTo>
                        <a:pt x="66" y="62"/>
                      </a:lnTo>
                      <a:lnTo>
                        <a:pt x="69" y="67"/>
                      </a:lnTo>
                      <a:lnTo>
                        <a:pt x="75" y="69"/>
                      </a:lnTo>
                      <a:lnTo>
                        <a:pt x="79" y="72"/>
                      </a:lnTo>
                      <a:lnTo>
                        <a:pt x="85" y="73"/>
                      </a:lnTo>
                      <a:lnTo>
                        <a:pt x="79" y="75"/>
                      </a:lnTo>
                      <a:lnTo>
                        <a:pt x="75" y="76"/>
                      </a:lnTo>
                      <a:lnTo>
                        <a:pt x="69" y="76"/>
                      </a:lnTo>
                      <a:lnTo>
                        <a:pt x="64" y="76"/>
                      </a:lnTo>
                      <a:lnTo>
                        <a:pt x="58" y="75"/>
                      </a:lnTo>
                      <a:lnTo>
                        <a:pt x="54" y="72"/>
                      </a:lnTo>
                      <a:lnTo>
                        <a:pt x="49" y="70"/>
                      </a:lnTo>
                      <a:lnTo>
                        <a:pt x="45" y="67"/>
                      </a:lnTo>
                      <a:lnTo>
                        <a:pt x="41" y="65"/>
                      </a:lnTo>
                      <a:lnTo>
                        <a:pt x="37" y="61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9" y="50"/>
                      </a:lnTo>
                      <a:lnTo>
                        <a:pt x="28" y="47"/>
                      </a:lnTo>
                      <a:lnTo>
                        <a:pt x="27" y="42"/>
                      </a:lnTo>
                      <a:lnTo>
                        <a:pt x="24" y="38"/>
                      </a:lnTo>
                      <a:lnTo>
                        <a:pt x="21" y="35"/>
                      </a:lnTo>
                      <a:lnTo>
                        <a:pt x="18" y="32"/>
                      </a:lnTo>
                      <a:lnTo>
                        <a:pt x="15" y="28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2" y="1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0" name="Freeform 962"/>
                <p:cNvSpPr>
                  <a:spLocks noChangeAspect="1"/>
                </p:cNvSpPr>
                <p:nvPr/>
              </p:nvSpPr>
              <p:spPr bwMode="auto">
                <a:xfrm>
                  <a:off x="1560" y="1455"/>
                  <a:ext cx="60" cy="30"/>
                </a:xfrm>
                <a:custGeom>
                  <a:avLst/>
                  <a:gdLst>
                    <a:gd name="T0" fmla="*/ 10 w 60"/>
                    <a:gd name="T1" fmla="*/ 24 h 30"/>
                    <a:gd name="T2" fmla="*/ 16 w 60"/>
                    <a:gd name="T3" fmla="*/ 25 h 30"/>
                    <a:gd name="T4" fmla="*/ 22 w 60"/>
                    <a:gd name="T5" fmla="*/ 24 h 30"/>
                    <a:gd name="T6" fmla="*/ 26 w 60"/>
                    <a:gd name="T7" fmla="*/ 22 h 30"/>
                    <a:gd name="T8" fmla="*/ 32 w 60"/>
                    <a:gd name="T9" fmla="*/ 20 h 30"/>
                    <a:gd name="T10" fmla="*/ 36 w 60"/>
                    <a:gd name="T11" fmla="*/ 17 h 30"/>
                    <a:gd name="T12" fmla="*/ 41 w 60"/>
                    <a:gd name="T13" fmla="*/ 13 h 30"/>
                    <a:gd name="T14" fmla="*/ 44 w 60"/>
                    <a:gd name="T15" fmla="*/ 9 h 30"/>
                    <a:gd name="T16" fmla="*/ 50 w 60"/>
                    <a:gd name="T17" fmla="*/ 7 h 30"/>
                    <a:gd name="T18" fmla="*/ 53 w 60"/>
                    <a:gd name="T19" fmla="*/ 3 h 30"/>
                    <a:gd name="T20" fmla="*/ 59 w 60"/>
                    <a:gd name="T21" fmla="*/ 0 h 30"/>
                    <a:gd name="T22" fmla="*/ 59 w 60"/>
                    <a:gd name="T23" fmla="*/ 0 h 30"/>
                    <a:gd name="T24" fmla="*/ 56 w 60"/>
                    <a:gd name="T25" fmla="*/ 2 h 30"/>
                    <a:gd name="T26" fmla="*/ 54 w 60"/>
                    <a:gd name="T27" fmla="*/ 5 h 30"/>
                    <a:gd name="T28" fmla="*/ 52 w 60"/>
                    <a:gd name="T29" fmla="*/ 8 h 30"/>
                    <a:gd name="T30" fmla="*/ 50 w 60"/>
                    <a:gd name="T31" fmla="*/ 10 h 30"/>
                    <a:gd name="T32" fmla="*/ 48 w 60"/>
                    <a:gd name="T33" fmla="*/ 13 h 30"/>
                    <a:gd name="T34" fmla="*/ 45 w 60"/>
                    <a:gd name="T35" fmla="*/ 16 h 30"/>
                    <a:gd name="T36" fmla="*/ 43 w 60"/>
                    <a:gd name="T37" fmla="*/ 19 h 30"/>
                    <a:gd name="T38" fmla="*/ 41 w 60"/>
                    <a:gd name="T39" fmla="*/ 21 h 30"/>
                    <a:gd name="T40" fmla="*/ 38 w 60"/>
                    <a:gd name="T41" fmla="*/ 23 h 30"/>
                    <a:gd name="T42" fmla="*/ 35 w 60"/>
                    <a:gd name="T43" fmla="*/ 24 h 30"/>
                    <a:gd name="T44" fmla="*/ 35 w 60"/>
                    <a:gd name="T45" fmla="*/ 24 h 30"/>
                    <a:gd name="T46" fmla="*/ 32 w 60"/>
                    <a:gd name="T47" fmla="*/ 27 h 30"/>
                    <a:gd name="T48" fmla="*/ 28 w 60"/>
                    <a:gd name="T49" fmla="*/ 27 h 30"/>
                    <a:gd name="T50" fmla="*/ 25 w 60"/>
                    <a:gd name="T51" fmla="*/ 28 h 30"/>
                    <a:gd name="T52" fmla="*/ 22 w 60"/>
                    <a:gd name="T53" fmla="*/ 29 h 30"/>
                    <a:gd name="T54" fmla="*/ 17 w 60"/>
                    <a:gd name="T55" fmla="*/ 29 h 30"/>
                    <a:gd name="T56" fmla="*/ 14 w 60"/>
                    <a:gd name="T57" fmla="*/ 29 h 30"/>
                    <a:gd name="T58" fmla="*/ 10 w 60"/>
                    <a:gd name="T59" fmla="*/ 28 h 30"/>
                    <a:gd name="T60" fmla="*/ 7 w 60"/>
                    <a:gd name="T61" fmla="*/ 27 h 30"/>
                    <a:gd name="T62" fmla="*/ 3 w 60"/>
                    <a:gd name="T63" fmla="*/ 27 h 30"/>
                    <a:gd name="T64" fmla="*/ 0 w 60"/>
                    <a:gd name="T65" fmla="*/ 26 h 30"/>
                    <a:gd name="T66" fmla="*/ 10 w 60"/>
                    <a:gd name="T67" fmla="*/ 24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0"/>
                    <a:gd name="T104" fmla="*/ 60 w 60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0">
                      <a:moveTo>
                        <a:pt x="10" y="24"/>
                      </a:moveTo>
                      <a:lnTo>
                        <a:pt x="16" y="25"/>
                      </a:lnTo>
                      <a:lnTo>
                        <a:pt x="22" y="24"/>
                      </a:lnTo>
                      <a:lnTo>
                        <a:pt x="26" y="22"/>
                      </a:lnTo>
                      <a:lnTo>
                        <a:pt x="32" y="20"/>
                      </a:lnTo>
                      <a:lnTo>
                        <a:pt x="36" y="17"/>
                      </a:lnTo>
                      <a:lnTo>
                        <a:pt x="41" y="13"/>
                      </a:lnTo>
                      <a:lnTo>
                        <a:pt x="44" y="9"/>
                      </a:lnTo>
                      <a:lnTo>
                        <a:pt x="50" y="7"/>
                      </a:lnTo>
                      <a:lnTo>
                        <a:pt x="53" y="3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4" y="5"/>
                      </a:lnTo>
                      <a:lnTo>
                        <a:pt x="52" y="8"/>
                      </a:lnTo>
                      <a:lnTo>
                        <a:pt x="50" y="10"/>
                      </a:lnTo>
                      <a:lnTo>
                        <a:pt x="48" y="13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1"/>
                      </a:lnTo>
                      <a:lnTo>
                        <a:pt x="38" y="23"/>
                      </a:lnTo>
                      <a:lnTo>
                        <a:pt x="35" y="24"/>
                      </a:lnTo>
                      <a:lnTo>
                        <a:pt x="32" y="27"/>
                      </a:lnTo>
                      <a:lnTo>
                        <a:pt x="28" y="27"/>
                      </a:lnTo>
                      <a:lnTo>
                        <a:pt x="25" y="28"/>
                      </a:lnTo>
                      <a:lnTo>
                        <a:pt x="22" y="29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10" y="28"/>
                      </a:lnTo>
                      <a:lnTo>
                        <a:pt x="7" y="27"/>
                      </a:lnTo>
                      <a:lnTo>
                        <a:pt x="3" y="27"/>
                      </a:lnTo>
                      <a:lnTo>
                        <a:pt x="0" y="26"/>
                      </a:lnTo>
                      <a:lnTo>
                        <a:pt x="10" y="24"/>
                      </a:lnTo>
                    </a:path>
                  </a:pathLst>
                </a:custGeom>
                <a:solidFill>
                  <a:srgbClr val="FFB1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1" name="Freeform 963"/>
                <p:cNvSpPr>
                  <a:spLocks noChangeAspect="1"/>
                </p:cNvSpPr>
                <p:nvPr/>
              </p:nvSpPr>
              <p:spPr bwMode="auto">
                <a:xfrm>
                  <a:off x="1810" y="1499"/>
                  <a:ext cx="78" cy="33"/>
                </a:xfrm>
                <a:custGeom>
                  <a:avLst/>
                  <a:gdLst>
                    <a:gd name="T0" fmla="*/ 68 w 78"/>
                    <a:gd name="T1" fmla="*/ 17 h 33"/>
                    <a:gd name="T2" fmla="*/ 66 w 78"/>
                    <a:gd name="T3" fmla="*/ 17 h 33"/>
                    <a:gd name="T4" fmla="*/ 64 w 78"/>
                    <a:gd name="T5" fmla="*/ 19 h 33"/>
                    <a:gd name="T6" fmla="*/ 61 w 78"/>
                    <a:gd name="T7" fmla="*/ 20 h 33"/>
                    <a:gd name="T8" fmla="*/ 58 w 78"/>
                    <a:gd name="T9" fmla="*/ 22 h 33"/>
                    <a:gd name="T10" fmla="*/ 57 w 78"/>
                    <a:gd name="T11" fmla="*/ 24 h 33"/>
                    <a:gd name="T12" fmla="*/ 56 w 78"/>
                    <a:gd name="T13" fmla="*/ 25 h 33"/>
                    <a:gd name="T14" fmla="*/ 53 w 78"/>
                    <a:gd name="T15" fmla="*/ 26 h 33"/>
                    <a:gd name="T16" fmla="*/ 51 w 78"/>
                    <a:gd name="T17" fmla="*/ 29 h 33"/>
                    <a:gd name="T18" fmla="*/ 49 w 78"/>
                    <a:gd name="T19" fmla="*/ 30 h 33"/>
                    <a:gd name="T20" fmla="*/ 47 w 78"/>
                    <a:gd name="T21" fmla="*/ 32 h 33"/>
                    <a:gd name="T22" fmla="*/ 47 w 78"/>
                    <a:gd name="T23" fmla="*/ 32 h 33"/>
                    <a:gd name="T24" fmla="*/ 46 w 78"/>
                    <a:gd name="T25" fmla="*/ 32 h 33"/>
                    <a:gd name="T26" fmla="*/ 45 w 78"/>
                    <a:gd name="T27" fmla="*/ 32 h 33"/>
                    <a:gd name="T28" fmla="*/ 44 w 78"/>
                    <a:gd name="T29" fmla="*/ 32 h 33"/>
                    <a:gd name="T30" fmla="*/ 44 w 78"/>
                    <a:gd name="T31" fmla="*/ 32 h 33"/>
                    <a:gd name="T32" fmla="*/ 43 w 78"/>
                    <a:gd name="T33" fmla="*/ 32 h 33"/>
                    <a:gd name="T34" fmla="*/ 42 w 78"/>
                    <a:gd name="T35" fmla="*/ 32 h 33"/>
                    <a:gd name="T36" fmla="*/ 41 w 78"/>
                    <a:gd name="T37" fmla="*/ 31 h 33"/>
                    <a:gd name="T38" fmla="*/ 41 w 78"/>
                    <a:gd name="T39" fmla="*/ 31 h 33"/>
                    <a:gd name="T40" fmla="*/ 41 w 78"/>
                    <a:gd name="T41" fmla="*/ 30 h 33"/>
                    <a:gd name="T42" fmla="*/ 40 w 78"/>
                    <a:gd name="T43" fmla="*/ 29 h 33"/>
                    <a:gd name="T44" fmla="*/ 40 w 78"/>
                    <a:gd name="T45" fmla="*/ 29 h 33"/>
                    <a:gd name="T46" fmla="*/ 38 w 78"/>
                    <a:gd name="T47" fmla="*/ 25 h 33"/>
                    <a:gd name="T48" fmla="*/ 34 w 78"/>
                    <a:gd name="T49" fmla="*/ 21 h 33"/>
                    <a:gd name="T50" fmla="*/ 29 w 78"/>
                    <a:gd name="T51" fmla="*/ 17 h 33"/>
                    <a:gd name="T52" fmla="*/ 26 w 78"/>
                    <a:gd name="T53" fmla="*/ 15 h 33"/>
                    <a:gd name="T54" fmla="*/ 21 w 78"/>
                    <a:gd name="T55" fmla="*/ 12 h 33"/>
                    <a:gd name="T56" fmla="*/ 18 w 78"/>
                    <a:gd name="T57" fmla="*/ 10 h 33"/>
                    <a:gd name="T58" fmla="*/ 12 w 78"/>
                    <a:gd name="T59" fmla="*/ 8 h 33"/>
                    <a:gd name="T60" fmla="*/ 9 w 78"/>
                    <a:gd name="T61" fmla="*/ 6 h 33"/>
                    <a:gd name="T62" fmla="*/ 3 w 78"/>
                    <a:gd name="T63" fmla="*/ 4 h 33"/>
                    <a:gd name="T64" fmla="*/ 0 w 78"/>
                    <a:gd name="T65" fmla="*/ 1 h 33"/>
                    <a:gd name="T66" fmla="*/ 0 w 78"/>
                    <a:gd name="T67" fmla="*/ 1 h 33"/>
                    <a:gd name="T68" fmla="*/ 0 w 78"/>
                    <a:gd name="T69" fmla="*/ 0 h 33"/>
                    <a:gd name="T70" fmla="*/ 3 w 78"/>
                    <a:gd name="T71" fmla="*/ 0 h 33"/>
                    <a:gd name="T72" fmla="*/ 4 w 78"/>
                    <a:gd name="T73" fmla="*/ 0 h 33"/>
                    <a:gd name="T74" fmla="*/ 7 w 78"/>
                    <a:gd name="T75" fmla="*/ 0 h 33"/>
                    <a:gd name="T76" fmla="*/ 9 w 78"/>
                    <a:gd name="T77" fmla="*/ 0 h 33"/>
                    <a:gd name="T78" fmla="*/ 9 w 78"/>
                    <a:gd name="T79" fmla="*/ 0 h 33"/>
                    <a:gd name="T80" fmla="*/ 12 w 78"/>
                    <a:gd name="T81" fmla="*/ 0 h 33"/>
                    <a:gd name="T82" fmla="*/ 14 w 78"/>
                    <a:gd name="T83" fmla="*/ 0 h 33"/>
                    <a:gd name="T84" fmla="*/ 15 w 78"/>
                    <a:gd name="T85" fmla="*/ 0 h 33"/>
                    <a:gd name="T86" fmla="*/ 18 w 78"/>
                    <a:gd name="T87" fmla="*/ 0 h 33"/>
                    <a:gd name="T88" fmla="*/ 18 w 78"/>
                    <a:gd name="T89" fmla="*/ 0 h 33"/>
                    <a:gd name="T90" fmla="*/ 24 w 78"/>
                    <a:gd name="T91" fmla="*/ 2 h 33"/>
                    <a:gd name="T92" fmla="*/ 29 w 78"/>
                    <a:gd name="T93" fmla="*/ 4 h 33"/>
                    <a:gd name="T94" fmla="*/ 35 w 78"/>
                    <a:gd name="T95" fmla="*/ 6 h 33"/>
                    <a:gd name="T96" fmla="*/ 41 w 78"/>
                    <a:gd name="T97" fmla="*/ 8 h 33"/>
                    <a:gd name="T98" fmla="*/ 48 w 78"/>
                    <a:gd name="T99" fmla="*/ 9 h 33"/>
                    <a:gd name="T100" fmla="*/ 53 w 78"/>
                    <a:gd name="T101" fmla="*/ 10 h 33"/>
                    <a:gd name="T102" fmla="*/ 59 w 78"/>
                    <a:gd name="T103" fmla="*/ 10 h 33"/>
                    <a:gd name="T104" fmla="*/ 65 w 78"/>
                    <a:gd name="T105" fmla="*/ 9 h 33"/>
                    <a:gd name="T106" fmla="*/ 71 w 78"/>
                    <a:gd name="T107" fmla="*/ 8 h 33"/>
                    <a:gd name="T108" fmla="*/ 77 w 78"/>
                    <a:gd name="T109" fmla="*/ 4 h 33"/>
                    <a:gd name="T110" fmla="*/ 68 w 78"/>
                    <a:gd name="T111" fmla="*/ 17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"/>
                    <a:gd name="T169" fmla="*/ 0 h 33"/>
                    <a:gd name="T170" fmla="*/ 78 w 78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" h="33">
                      <a:moveTo>
                        <a:pt x="68" y="17"/>
                      </a:moveTo>
                      <a:lnTo>
                        <a:pt x="66" y="17"/>
                      </a:lnTo>
                      <a:lnTo>
                        <a:pt x="64" y="19"/>
                      </a:lnTo>
                      <a:lnTo>
                        <a:pt x="61" y="20"/>
                      </a:lnTo>
                      <a:lnTo>
                        <a:pt x="58" y="22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3" y="26"/>
                      </a:lnTo>
                      <a:lnTo>
                        <a:pt x="51" y="29"/>
                      </a:lnTo>
                      <a:lnTo>
                        <a:pt x="49" y="30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1"/>
                      </a:lnTo>
                      <a:lnTo>
                        <a:pt x="41" y="30"/>
                      </a:lnTo>
                      <a:lnTo>
                        <a:pt x="40" y="29"/>
                      </a:lnTo>
                      <a:lnTo>
                        <a:pt x="38" y="25"/>
                      </a:lnTo>
                      <a:lnTo>
                        <a:pt x="34" y="21"/>
                      </a:lnTo>
                      <a:lnTo>
                        <a:pt x="29" y="17"/>
                      </a:lnTo>
                      <a:lnTo>
                        <a:pt x="26" y="15"/>
                      </a:lnTo>
                      <a:lnTo>
                        <a:pt x="21" y="12"/>
                      </a:lnTo>
                      <a:lnTo>
                        <a:pt x="18" y="10"/>
                      </a:lnTo>
                      <a:lnTo>
                        <a:pt x="12" y="8"/>
                      </a:lnTo>
                      <a:lnTo>
                        <a:pt x="9" y="6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9" y="4"/>
                      </a:lnTo>
                      <a:lnTo>
                        <a:pt x="35" y="6"/>
                      </a:lnTo>
                      <a:lnTo>
                        <a:pt x="41" y="8"/>
                      </a:lnTo>
                      <a:lnTo>
                        <a:pt x="48" y="9"/>
                      </a:lnTo>
                      <a:lnTo>
                        <a:pt x="53" y="10"/>
                      </a:lnTo>
                      <a:lnTo>
                        <a:pt x="59" y="10"/>
                      </a:lnTo>
                      <a:lnTo>
                        <a:pt x="65" y="9"/>
                      </a:lnTo>
                      <a:lnTo>
                        <a:pt x="71" y="8"/>
                      </a:lnTo>
                      <a:lnTo>
                        <a:pt x="77" y="4"/>
                      </a:lnTo>
                      <a:lnTo>
                        <a:pt x="68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2" name="Freeform 964"/>
                <p:cNvSpPr>
                  <a:spLocks noChangeAspect="1"/>
                </p:cNvSpPr>
                <p:nvPr/>
              </p:nvSpPr>
              <p:spPr bwMode="auto">
                <a:xfrm>
                  <a:off x="1661" y="1554"/>
                  <a:ext cx="48" cy="19"/>
                </a:xfrm>
                <a:custGeom>
                  <a:avLst/>
                  <a:gdLst>
                    <a:gd name="T0" fmla="*/ 0 w 48"/>
                    <a:gd name="T1" fmla="*/ 5 h 19"/>
                    <a:gd name="T2" fmla="*/ 3 w 48"/>
                    <a:gd name="T3" fmla="*/ 10 h 19"/>
                    <a:gd name="T4" fmla="*/ 7 w 48"/>
                    <a:gd name="T5" fmla="*/ 14 h 19"/>
                    <a:gd name="T6" fmla="*/ 10 w 48"/>
                    <a:gd name="T7" fmla="*/ 17 h 19"/>
                    <a:gd name="T8" fmla="*/ 15 w 48"/>
                    <a:gd name="T9" fmla="*/ 17 h 19"/>
                    <a:gd name="T10" fmla="*/ 20 w 48"/>
                    <a:gd name="T11" fmla="*/ 18 h 19"/>
                    <a:gd name="T12" fmla="*/ 25 w 48"/>
                    <a:gd name="T13" fmla="*/ 18 h 19"/>
                    <a:gd name="T14" fmla="*/ 31 w 48"/>
                    <a:gd name="T15" fmla="*/ 17 h 19"/>
                    <a:gd name="T16" fmla="*/ 36 w 48"/>
                    <a:gd name="T17" fmla="*/ 17 h 19"/>
                    <a:gd name="T18" fmla="*/ 41 w 48"/>
                    <a:gd name="T19" fmla="*/ 17 h 19"/>
                    <a:gd name="T20" fmla="*/ 47 w 48"/>
                    <a:gd name="T21" fmla="*/ 17 h 19"/>
                    <a:gd name="T22" fmla="*/ 47 w 48"/>
                    <a:gd name="T23" fmla="*/ 17 h 19"/>
                    <a:gd name="T24" fmla="*/ 41 w 48"/>
                    <a:gd name="T25" fmla="*/ 15 h 19"/>
                    <a:gd name="T26" fmla="*/ 36 w 48"/>
                    <a:gd name="T27" fmla="*/ 14 h 19"/>
                    <a:gd name="T28" fmla="*/ 31 w 48"/>
                    <a:gd name="T29" fmla="*/ 13 h 19"/>
                    <a:gd name="T30" fmla="*/ 26 w 48"/>
                    <a:gd name="T31" fmla="*/ 12 h 19"/>
                    <a:gd name="T32" fmla="*/ 21 w 48"/>
                    <a:gd name="T33" fmla="*/ 11 h 19"/>
                    <a:gd name="T34" fmla="*/ 15 w 48"/>
                    <a:gd name="T35" fmla="*/ 11 h 19"/>
                    <a:gd name="T36" fmla="*/ 11 w 48"/>
                    <a:gd name="T37" fmla="*/ 9 h 19"/>
                    <a:gd name="T38" fmla="*/ 7 w 48"/>
                    <a:gd name="T39" fmla="*/ 7 h 19"/>
                    <a:gd name="T40" fmla="*/ 3 w 48"/>
                    <a:gd name="T41" fmla="*/ 3 h 19"/>
                    <a:gd name="T42" fmla="*/ 0 w 48"/>
                    <a:gd name="T43" fmla="*/ 0 h 19"/>
                    <a:gd name="T44" fmla="*/ 0 w 48"/>
                    <a:gd name="T45" fmla="*/ 5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"/>
                    <a:gd name="T70" fmla="*/ 0 h 19"/>
                    <a:gd name="T71" fmla="*/ 48 w 48"/>
                    <a:gd name="T72" fmla="*/ 19 h 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" h="19">
                      <a:moveTo>
                        <a:pt x="0" y="5"/>
                      </a:moveTo>
                      <a:lnTo>
                        <a:pt x="3" y="10"/>
                      </a:lnTo>
                      <a:lnTo>
                        <a:pt x="7" y="14"/>
                      </a:ln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20" y="18"/>
                      </a:lnTo>
                      <a:lnTo>
                        <a:pt x="25" y="18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1" y="17"/>
                      </a:lnTo>
                      <a:lnTo>
                        <a:pt x="47" y="17"/>
                      </a:lnTo>
                      <a:lnTo>
                        <a:pt x="41" y="15"/>
                      </a:lnTo>
                      <a:lnTo>
                        <a:pt x="36" y="14"/>
                      </a:lnTo>
                      <a:lnTo>
                        <a:pt x="31" y="13"/>
                      </a:lnTo>
                      <a:lnTo>
                        <a:pt x="26" y="12"/>
                      </a:lnTo>
                      <a:lnTo>
                        <a:pt x="21" y="11"/>
                      </a:lnTo>
                      <a:lnTo>
                        <a:pt x="15" y="11"/>
                      </a:ln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3" name="Freeform 965"/>
                <p:cNvSpPr>
                  <a:spLocks noChangeAspect="1"/>
                </p:cNvSpPr>
                <p:nvPr/>
              </p:nvSpPr>
              <p:spPr bwMode="auto">
                <a:xfrm>
                  <a:off x="1791" y="1615"/>
                  <a:ext cx="18" cy="27"/>
                </a:xfrm>
                <a:custGeom>
                  <a:avLst/>
                  <a:gdLst>
                    <a:gd name="T0" fmla="*/ 17 w 18"/>
                    <a:gd name="T1" fmla="*/ 24 h 27"/>
                    <a:gd name="T2" fmla="*/ 17 w 18"/>
                    <a:gd name="T3" fmla="*/ 20 h 27"/>
                    <a:gd name="T4" fmla="*/ 16 w 18"/>
                    <a:gd name="T5" fmla="*/ 17 h 27"/>
                    <a:gd name="T6" fmla="*/ 15 w 18"/>
                    <a:gd name="T7" fmla="*/ 14 h 27"/>
                    <a:gd name="T8" fmla="*/ 14 w 18"/>
                    <a:gd name="T9" fmla="*/ 11 h 27"/>
                    <a:gd name="T10" fmla="*/ 11 w 18"/>
                    <a:gd name="T11" fmla="*/ 8 h 27"/>
                    <a:gd name="T12" fmla="*/ 10 w 18"/>
                    <a:gd name="T13" fmla="*/ 6 h 27"/>
                    <a:gd name="T14" fmla="*/ 8 w 18"/>
                    <a:gd name="T15" fmla="*/ 4 h 27"/>
                    <a:gd name="T16" fmla="*/ 5 w 18"/>
                    <a:gd name="T17" fmla="*/ 1 h 27"/>
                    <a:gd name="T18" fmla="*/ 2 w 18"/>
                    <a:gd name="T19" fmla="*/ 0 h 27"/>
                    <a:gd name="T20" fmla="*/ 0 w 18"/>
                    <a:gd name="T21" fmla="*/ 0 h 27"/>
                    <a:gd name="T22" fmla="*/ 0 w 18"/>
                    <a:gd name="T23" fmla="*/ 0 h 27"/>
                    <a:gd name="T24" fmla="*/ 2 w 18"/>
                    <a:gd name="T25" fmla="*/ 1 h 27"/>
                    <a:gd name="T26" fmla="*/ 5 w 18"/>
                    <a:gd name="T27" fmla="*/ 3 h 27"/>
                    <a:gd name="T28" fmla="*/ 8 w 18"/>
                    <a:gd name="T29" fmla="*/ 5 h 27"/>
                    <a:gd name="T30" fmla="*/ 8 w 18"/>
                    <a:gd name="T31" fmla="*/ 7 h 27"/>
                    <a:gd name="T32" fmla="*/ 10 w 18"/>
                    <a:gd name="T33" fmla="*/ 9 h 27"/>
                    <a:gd name="T34" fmla="*/ 11 w 18"/>
                    <a:gd name="T35" fmla="*/ 13 h 27"/>
                    <a:gd name="T36" fmla="*/ 12 w 18"/>
                    <a:gd name="T37" fmla="*/ 16 h 27"/>
                    <a:gd name="T38" fmla="*/ 13 w 18"/>
                    <a:gd name="T39" fmla="*/ 19 h 27"/>
                    <a:gd name="T40" fmla="*/ 14 w 18"/>
                    <a:gd name="T41" fmla="*/ 23 h 27"/>
                    <a:gd name="T42" fmla="*/ 14 w 18"/>
                    <a:gd name="T43" fmla="*/ 26 h 27"/>
                    <a:gd name="T44" fmla="*/ 17 w 18"/>
                    <a:gd name="T45" fmla="*/ 24 h 2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"/>
                    <a:gd name="T70" fmla="*/ 0 h 27"/>
                    <a:gd name="T71" fmla="*/ 18 w 18"/>
                    <a:gd name="T72" fmla="*/ 27 h 2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" h="27">
                      <a:moveTo>
                        <a:pt x="17" y="24"/>
                      </a:moveTo>
                      <a:lnTo>
                        <a:pt x="17" y="20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1" y="13"/>
                      </a:lnTo>
                      <a:lnTo>
                        <a:pt x="12" y="16"/>
                      </a:lnTo>
                      <a:lnTo>
                        <a:pt x="13" y="19"/>
                      </a:lnTo>
                      <a:lnTo>
                        <a:pt x="14" y="23"/>
                      </a:lnTo>
                      <a:lnTo>
                        <a:pt x="14" y="26"/>
                      </a:lnTo>
                      <a:lnTo>
                        <a:pt x="17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4" name="Freeform 966"/>
                <p:cNvSpPr>
                  <a:spLocks noChangeAspect="1"/>
                </p:cNvSpPr>
                <p:nvPr/>
              </p:nvSpPr>
              <p:spPr bwMode="auto">
                <a:xfrm>
                  <a:off x="1871" y="1672"/>
                  <a:ext cx="33" cy="21"/>
                </a:xfrm>
                <a:custGeom>
                  <a:avLst/>
                  <a:gdLst>
                    <a:gd name="T0" fmla="*/ 2 w 33"/>
                    <a:gd name="T1" fmla="*/ 10 h 21"/>
                    <a:gd name="T2" fmla="*/ 3 w 33"/>
                    <a:gd name="T3" fmla="*/ 13 h 21"/>
                    <a:gd name="T4" fmla="*/ 5 w 33"/>
                    <a:gd name="T5" fmla="*/ 15 h 21"/>
                    <a:gd name="T6" fmla="*/ 8 w 33"/>
                    <a:gd name="T7" fmla="*/ 17 h 21"/>
                    <a:gd name="T8" fmla="*/ 11 w 33"/>
                    <a:gd name="T9" fmla="*/ 18 h 21"/>
                    <a:gd name="T10" fmla="*/ 14 w 33"/>
                    <a:gd name="T11" fmla="*/ 19 h 21"/>
                    <a:gd name="T12" fmla="*/ 18 w 33"/>
                    <a:gd name="T13" fmla="*/ 19 h 21"/>
                    <a:gd name="T14" fmla="*/ 21 w 33"/>
                    <a:gd name="T15" fmla="*/ 19 h 21"/>
                    <a:gd name="T16" fmla="*/ 25 w 33"/>
                    <a:gd name="T17" fmla="*/ 19 h 21"/>
                    <a:gd name="T18" fmla="*/ 29 w 33"/>
                    <a:gd name="T19" fmla="*/ 19 h 21"/>
                    <a:gd name="T20" fmla="*/ 32 w 33"/>
                    <a:gd name="T21" fmla="*/ 20 h 21"/>
                    <a:gd name="T22" fmla="*/ 32 w 33"/>
                    <a:gd name="T23" fmla="*/ 20 h 21"/>
                    <a:gd name="T24" fmla="*/ 32 w 33"/>
                    <a:gd name="T25" fmla="*/ 19 h 21"/>
                    <a:gd name="T26" fmla="*/ 31 w 33"/>
                    <a:gd name="T27" fmla="*/ 19 h 21"/>
                    <a:gd name="T28" fmla="*/ 30 w 33"/>
                    <a:gd name="T29" fmla="*/ 19 h 21"/>
                    <a:gd name="T30" fmla="*/ 29 w 33"/>
                    <a:gd name="T31" fmla="*/ 18 h 21"/>
                    <a:gd name="T32" fmla="*/ 29 w 33"/>
                    <a:gd name="T33" fmla="*/ 17 h 21"/>
                    <a:gd name="T34" fmla="*/ 28 w 33"/>
                    <a:gd name="T35" fmla="*/ 17 h 21"/>
                    <a:gd name="T36" fmla="*/ 27 w 33"/>
                    <a:gd name="T37" fmla="*/ 16 h 21"/>
                    <a:gd name="T38" fmla="*/ 26 w 33"/>
                    <a:gd name="T39" fmla="*/ 16 h 21"/>
                    <a:gd name="T40" fmla="*/ 25 w 33"/>
                    <a:gd name="T41" fmla="*/ 16 h 21"/>
                    <a:gd name="T42" fmla="*/ 25 w 33"/>
                    <a:gd name="T43" fmla="*/ 15 h 21"/>
                    <a:gd name="T44" fmla="*/ 25 w 33"/>
                    <a:gd name="T45" fmla="*/ 15 h 21"/>
                    <a:gd name="T46" fmla="*/ 21 w 33"/>
                    <a:gd name="T47" fmla="*/ 14 h 21"/>
                    <a:gd name="T48" fmla="*/ 19 w 33"/>
                    <a:gd name="T49" fmla="*/ 13 h 21"/>
                    <a:gd name="T50" fmla="*/ 16 w 33"/>
                    <a:gd name="T51" fmla="*/ 12 h 21"/>
                    <a:gd name="T52" fmla="*/ 13 w 33"/>
                    <a:gd name="T53" fmla="*/ 11 h 21"/>
                    <a:gd name="T54" fmla="*/ 10 w 33"/>
                    <a:gd name="T55" fmla="*/ 10 h 21"/>
                    <a:gd name="T56" fmla="*/ 8 w 33"/>
                    <a:gd name="T57" fmla="*/ 9 h 21"/>
                    <a:gd name="T58" fmla="*/ 5 w 33"/>
                    <a:gd name="T59" fmla="*/ 7 h 21"/>
                    <a:gd name="T60" fmla="*/ 3 w 33"/>
                    <a:gd name="T61" fmla="*/ 5 h 21"/>
                    <a:gd name="T62" fmla="*/ 1 w 33"/>
                    <a:gd name="T63" fmla="*/ 3 h 21"/>
                    <a:gd name="T64" fmla="*/ 0 w 33"/>
                    <a:gd name="T65" fmla="*/ 0 h 21"/>
                    <a:gd name="T66" fmla="*/ 2 w 33"/>
                    <a:gd name="T67" fmla="*/ 10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3"/>
                    <a:gd name="T103" fmla="*/ 0 h 21"/>
                    <a:gd name="T104" fmla="*/ 33 w 33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3" h="21">
                      <a:moveTo>
                        <a:pt x="2" y="10"/>
                      </a:moveTo>
                      <a:lnTo>
                        <a:pt x="3" y="13"/>
                      </a:lnTo>
                      <a:lnTo>
                        <a:pt x="5" y="15"/>
                      </a:lnTo>
                      <a:lnTo>
                        <a:pt x="8" y="17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1" y="19"/>
                      </a:lnTo>
                      <a:lnTo>
                        <a:pt x="25" y="19"/>
                      </a:lnTo>
                      <a:lnTo>
                        <a:pt x="29" y="19"/>
                      </a:lnTo>
                      <a:lnTo>
                        <a:pt x="32" y="20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6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5" y="15"/>
                      </a:lnTo>
                      <a:lnTo>
                        <a:pt x="21" y="14"/>
                      </a:lnTo>
                      <a:lnTo>
                        <a:pt x="19" y="13"/>
                      </a:lnTo>
                      <a:lnTo>
                        <a:pt x="16" y="12"/>
                      </a:lnTo>
                      <a:lnTo>
                        <a:pt x="13" y="11"/>
                      </a:lnTo>
                      <a:lnTo>
                        <a:pt x="10" y="10"/>
                      </a:lnTo>
                      <a:lnTo>
                        <a:pt x="8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5" name="Freeform 967"/>
                <p:cNvSpPr>
                  <a:spLocks noChangeAspect="1"/>
                </p:cNvSpPr>
                <p:nvPr/>
              </p:nvSpPr>
              <p:spPr bwMode="auto">
                <a:xfrm>
                  <a:off x="736" y="2474"/>
                  <a:ext cx="85" cy="55"/>
                </a:xfrm>
                <a:custGeom>
                  <a:avLst/>
                  <a:gdLst>
                    <a:gd name="T0" fmla="*/ 28 w 85"/>
                    <a:gd name="T1" fmla="*/ 14 h 55"/>
                    <a:gd name="T2" fmla="*/ 35 w 85"/>
                    <a:gd name="T3" fmla="*/ 14 h 55"/>
                    <a:gd name="T4" fmla="*/ 39 w 85"/>
                    <a:gd name="T5" fmla="*/ 16 h 55"/>
                    <a:gd name="T6" fmla="*/ 42 w 85"/>
                    <a:gd name="T7" fmla="*/ 18 h 55"/>
                    <a:gd name="T8" fmla="*/ 44 w 85"/>
                    <a:gd name="T9" fmla="*/ 22 h 55"/>
                    <a:gd name="T10" fmla="*/ 45 w 85"/>
                    <a:gd name="T11" fmla="*/ 25 h 55"/>
                    <a:gd name="T12" fmla="*/ 45 w 85"/>
                    <a:gd name="T13" fmla="*/ 30 h 55"/>
                    <a:gd name="T14" fmla="*/ 46 w 85"/>
                    <a:gd name="T15" fmla="*/ 35 h 55"/>
                    <a:gd name="T16" fmla="*/ 47 w 85"/>
                    <a:gd name="T17" fmla="*/ 40 h 55"/>
                    <a:gd name="T18" fmla="*/ 49 w 85"/>
                    <a:gd name="T19" fmla="*/ 45 h 55"/>
                    <a:gd name="T20" fmla="*/ 54 w 85"/>
                    <a:gd name="T21" fmla="*/ 51 h 55"/>
                    <a:gd name="T22" fmla="*/ 54 w 85"/>
                    <a:gd name="T23" fmla="*/ 51 h 55"/>
                    <a:gd name="T24" fmla="*/ 56 w 85"/>
                    <a:gd name="T25" fmla="*/ 53 h 55"/>
                    <a:gd name="T26" fmla="*/ 59 w 85"/>
                    <a:gd name="T27" fmla="*/ 54 h 55"/>
                    <a:gd name="T28" fmla="*/ 62 w 85"/>
                    <a:gd name="T29" fmla="*/ 54 h 55"/>
                    <a:gd name="T30" fmla="*/ 65 w 85"/>
                    <a:gd name="T31" fmla="*/ 54 h 55"/>
                    <a:gd name="T32" fmla="*/ 68 w 85"/>
                    <a:gd name="T33" fmla="*/ 54 h 55"/>
                    <a:gd name="T34" fmla="*/ 71 w 85"/>
                    <a:gd name="T35" fmla="*/ 52 h 55"/>
                    <a:gd name="T36" fmla="*/ 74 w 85"/>
                    <a:gd name="T37" fmla="*/ 51 h 55"/>
                    <a:gd name="T38" fmla="*/ 78 w 85"/>
                    <a:gd name="T39" fmla="*/ 49 h 55"/>
                    <a:gd name="T40" fmla="*/ 81 w 85"/>
                    <a:gd name="T41" fmla="*/ 47 h 55"/>
                    <a:gd name="T42" fmla="*/ 84 w 85"/>
                    <a:gd name="T43" fmla="*/ 45 h 55"/>
                    <a:gd name="T44" fmla="*/ 84 w 85"/>
                    <a:gd name="T45" fmla="*/ 45 h 55"/>
                    <a:gd name="T46" fmla="*/ 81 w 85"/>
                    <a:gd name="T47" fmla="*/ 45 h 55"/>
                    <a:gd name="T48" fmla="*/ 78 w 85"/>
                    <a:gd name="T49" fmla="*/ 45 h 55"/>
                    <a:gd name="T50" fmla="*/ 75 w 85"/>
                    <a:gd name="T51" fmla="*/ 44 h 55"/>
                    <a:gd name="T52" fmla="*/ 74 w 85"/>
                    <a:gd name="T53" fmla="*/ 44 h 55"/>
                    <a:gd name="T54" fmla="*/ 71 w 85"/>
                    <a:gd name="T55" fmla="*/ 43 h 55"/>
                    <a:gd name="T56" fmla="*/ 68 w 85"/>
                    <a:gd name="T57" fmla="*/ 43 h 55"/>
                    <a:gd name="T58" fmla="*/ 65 w 85"/>
                    <a:gd name="T59" fmla="*/ 42 h 55"/>
                    <a:gd name="T60" fmla="*/ 64 w 85"/>
                    <a:gd name="T61" fmla="*/ 41 h 55"/>
                    <a:gd name="T62" fmla="*/ 62 w 85"/>
                    <a:gd name="T63" fmla="*/ 39 h 55"/>
                    <a:gd name="T64" fmla="*/ 60 w 85"/>
                    <a:gd name="T65" fmla="*/ 37 h 55"/>
                    <a:gd name="T66" fmla="*/ 60 w 85"/>
                    <a:gd name="T67" fmla="*/ 37 h 55"/>
                    <a:gd name="T68" fmla="*/ 55 w 85"/>
                    <a:gd name="T69" fmla="*/ 27 h 55"/>
                    <a:gd name="T70" fmla="*/ 49 w 85"/>
                    <a:gd name="T71" fmla="*/ 19 h 55"/>
                    <a:gd name="T72" fmla="*/ 45 w 85"/>
                    <a:gd name="T73" fmla="*/ 13 h 55"/>
                    <a:gd name="T74" fmla="*/ 40 w 85"/>
                    <a:gd name="T75" fmla="*/ 8 h 55"/>
                    <a:gd name="T76" fmla="*/ 36 w 85"/>
                    <a:gd name="T77" fmla="*/ 3 h 55"/>
                    <a:gd name="T78" fmla="*/ 30 w 85"/>
                    <a:gd name="T79" fmla="*/ 0 h 55"/>
                    <a:gd name="T80" fmla="*/ 25 w 85"/>
                    <a:gd name="T81" fmla="*/ 0 h 55"/>
                    <a:gd name="T82" fmla="*/ 18 w 85"/>
                    <a:gd name="T83" fmla="*/ 0 h 55"/>
                    <a:gd name="T84" fmla="*/ 9 w 85"/>
                    <a:gd name="T85" fmla="*/ 1 h 55"/>
                    <a:gd name="T86" fmla="*/ 0 w 85"/>
                    <a:gd name="T87" fmla="*/ 4 h 55"/>
                    <a:gd name="T88" fmla="*/ 28 w 85"/>
                    <a:gd name="T89" fmla="*/ 14 h 5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"/>
                    <a:gd name="T136" fmla="*/ 0 h 55"/>
                    <a:gd name="T137" fmla="*/ 85 w 85"/>
                    <a:gd name="T138" fmla="*/ 55 h 5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" h="55">
                      <a:moveTo>
                        <a:pt x="28" y="14"/>
                      </a:moveTo>
                      <a:lnTo>
                        <a:pt x="35" y="14"/>
                      </a:lnTo>
                      <a:lnTo>
                        <a:pt x="39" y="16"/>
                      </a:lnTo>
                      <a:lnTo>
                        <a:pt x="42" y="18"/>
                      </a:lnTo>
                      <a:lnTo>
                        <a:pt x="44" y="22"/>
                      </a:lnTo>
                      <a:lnTo>
                        <a:pt x="45" y="25"/>
                      </a:lnTo>
                      <a:lnTo>
                        <a:pt x="45" y="30"/>
                      </a:lnTo>
                      <a:lnTo>
                        <a:pt x="46" y="35"/>
                      </a:lnTo>
                      <a:lnTo>
                        <a:pt x="47" y="40"/>
                      </a:lnTo>
                      <a:lnTo>
                        <a:pt x="49" y="45"/>
                      </a:lnTo>
                      <a:lnTo>
                        <a:pt x="54" y="51"/>
                      </a:lnTo>
                      <a:lnTo>
                        <a:pt x="56" y="53"/>
                      </a:lnTo>
                      <a:lnTo>
                        <a:pt x="59" y="54"/>
                      </a:lnTo>
                      <a:lnTo>
                        <a:pt x="62" y="54"/>
                      </a:lnTo>
                      <a:lnTo>
                        <a:pt x="65" y="54"/>
                      </a:lnTo>
                      <a:lnTo>
                        <a:pt x="68" y="54"/>
                      </a:lnTo>
                      <a:lnTo>
                        <a:pt x="71" y="52"/>
                      </a:lnTo>
                      <a:lnTo>
                        <a:pt x="74" y="51"/>
                      </a:lnTo>
                      <a:lnTo>
                        <a:pt x="78" y="49"/>
                      </a:lnTo>
                      <a:lnTo>
                        <a:pt x="81" y="47"/>
                      </a:lnTo>
                      <a:lnTo>
                        <a:pt x="84" y="45"/>
                      </a:lnTo>
                      <a:lnTo>
                        <a:pt x="81" y="45"/>
                      </a:lnTo>
                      <a:lnTo>
                        <a:pt x="78" y="45"/>
                      </a:lnTo>
                      <a:lnTo>
                        <a:pt x="75" y="44"/>
                      </a:lnTo>
                      <a:lnTo>
                        <a:pt x="74" y="44"/>
                      </a:lnTo>
                      <a:lnTo>
                        <a:pt x="71" y="43"/>
                      </a:lnTo>
                      <a:lnTo>
                        <a:pt x="68" y="43"/>
                      </a:ln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2" y="39"/>
                      </a:lnTo>
                      <a:lnTo>
                        <a:pt x="60" y="37"/>
                      </a:lnTo>
                      <a:lnTo>
                        <a:pt x="55" y="27"/>
                      </a:lnTo>
                      <a:lnTo>
                        <a:pt x="49" y="19"/>
                      </a:lnTo>
                      <a:lnTo>
                        <a:pt x="45" y="13"/>
                      </a:lnTo>
                      <a:lnTo>
                        <a:pt x="40" y="8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0" y="4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6" name="Freeform 968"/>
                <p:cNvSpPr>
                  <a:spLocks noChangeAspect="1"/>
                </p:cNvSpPr>
                <p:nvPr/>
              </p:nvSpPr>
              <p:spPr bwMode="auto">
                <a:xfrm>
                  <a:off x="635" y="2370"/>
                  <a:ext cx="56" cy="45"/>
                </a:xfrm>
                <a:custGeom>
                  <a:avLst/>
                  <a:gdLst>
                    <a:gd name="T0" fmla="*/ 3 w 56"/>
                    <a:gd name="T1" fmla="*/ 10 h 45"/>
                    <a:gd name="T2" fmla="*/ 5 w 56"/>
                    <a:gd name="T3" fmla="*/ 11 h 45"/>
                    <a:gd name="T4" fmla="*/ 7 w 56"/>
                    <a:gd name="T5" fmla="*/ 14 h 45"/>
                    <a:gd name="T6" fmla="*/ 8 w 56"/>
                    <a:gd name="T7" fmla="*/ 15 h 45"/>
                    <a:gd name="T8" fmla="*/ 8 w 56"/>
                    <a:gd name="T9" fmla="*/ 18 h 45"/>
                    <a:gd name="T10" fmla="*/ 10 w 56"/>
                    <a:gd name="T11" fmla="*/ 19 h 45"/>
                    <a:gd name="T12" fmla="*/ 11 w 56"/>
                    <a:gd name="T13" fmla="*/ 21 h 45"/>
                    <a:gd name="T14" fmla="*/ 12 w 56"/>
                    <a:gd name="T15" fmla="*/ 22 h 45"/>
                    <a:gd name="T16" fmla="*/ 13 w 56"/>
                    <a:gd name="T17" fmla="*/ 22 h 45"/>
                    <a:gd name="T18" fmla="*/ 14 w 56"/>
                    <a:gd name="T19" fmla="*/ 23 h 45"/>
                    <a:gd name="T20" fmla="*/ 15 w 56"/>
                    <a:gd name="T21" fmla="*/ 24 h 45"/>
                    <a:gd name="T22" fmla="*/ 15 w 56"/>
                    <a:gd name="T23" fmla="*/ 24 h 45"/>
                    <a:gd name="T24" fmla="*/ 17 w 56"/>
                    <a:gd name="T25" fmla="*/ 28 h 45"/>
                    <a:gd name="T26" fmla="*/ 20 w 56"/>
                    <a:gd name="T27" fmla="*/ 32 h 45"/>
                    <a:gd name="T28" fmla="*/ 24 w 56"/>
                    <a:gd name="T29" fmla="*/ 35 h 45"/>
                    <a:gd name="T30" fmla="*/ 28 w 56"/>
                    <a:gd name="T31" fmla="*/ 38 h 45"/>
                    <a:gd name="T32" fmla="*/ 31 w 56"/>
                    <a:gd name="T33" fmla="*/ 41 h 45"/>
                    <a:gd name="T34" fmla="*/ 36 w 56"/>
                    <a:gd name="T35" fmla="*/ 43 h 45"/>
                    <a:gd name="T36" fmla="*/ 40 w 56"/>
                    <a:gd name="T37" fmla="*/ 44 h 45"/>
                    <a:gd name="T38" fmla="*/ 45 w 56"/>
                    <a:gd name="T39" fmla="*/ 44 h 45"/>
                    <a:gd name="T40" fmla="*/ 50 w 56"/>
                    <a:gd name="T41" fmla="*/ 44 h 45"/>
                    <a:gd name="T42" fmla="*/ 55 w 56"/>
                    <a:gd name="T43" fmla="*/ 44 h 45"/>
                    <a:gd name="T44" fmla="*/ 55 w 56"/>
                    <a:gd name="T45" fmla="*/ 44 h 45"/>
                    <a:gd name="T46" fmla="*/ 48 w 56"/>
                    <a:gd name="T47" fmla="*/ 39 h 45"/>
                    <a:gd name="T48" fmla="*/ 42 w 56"/>
                    <a:gd name="T49" fmla="*/ 35 h 45"/>
                    <a:gd name="T50" fmla="*/ 36 w 56"/>
                    <a:gd name="T51" fmla="*/ 33 h 45"/>
                    <a:gd name="T52" fmla="*/ 30 w 56"/>
                    <a:gd name="T53" fmla="*/ 29 h 45"/>
                    <a:gd name="T54" fmla="*/ 23 w 56"/>
                    <a:gd name="T55" fmla="*/ 25 h 45"/>
                    <a:gd name="T56" fmla="*/ 17 w 56"/>
                    <a:gd name="T57" fmla="*/ 22 h 45"/>
                    <a:gd name="T58" fmla="*/ 11 w 56"/>
                    <a:gd name="T59" fmla="*/ 18 h 45"/>
                    <a:gd name="T60" fmla="*/ 6 w 56"/>
                    <a:gd name="T61" fmla="*/ 11 h 45"/>
                    <a:gd name="T62" fmla="*/ 2 w 56"/>
                    <a:gd name="T63" fmla="*/ 6 h 45"/>
                    <a:gd name="T64" fmla="*/ 0 w 56"/>
                    <a:gd name="T65" fmla="*/ 0 h 45"/>
                    <a:gd name="T66" fmla="*/ 3 w 56"/>
                    <a:gd name="T67" fmla="*/ 10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45"/>
                    <a:gd name="T104" fmla="*/ 56 w 56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45">
                      <a:moveTo>
                        <a:pt x="3" y="10"/>
                      </a:move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8" y="15"/>
                      </a:lnTo>
                      <a:lnTo>
                        <a:pt x="8" y="18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7" y="28"/>
                      </a:lnTo>
                      <a:lnTo>
                        <a:pt x="20" y="32"/>
                      </a:lnTo>
                      <a:lnTo>
                        <a:pt x="24" y="35"/>
                      </a:lnTo>
                      <a:lnTo>
                        <a:pt x="28" y="38"/>
                      </a:lnTo>
                      <a:lnTo>
                        <a:pt x="31" y="41"/>
                      </a:lnTo>
                      <a:lnTo>
                        <a:pt x="36" y="43"/>
                      </a:lnTo>
                      <a:lnTo>
                        <a:pt x="40" y="44"/>
                      </a:lnTo>
                      <a:lnTo>
                        <a:pt x="45" y="44"/>
                      </a:lnTo>
                      <a:lnTo>
                        <a:pt x="50" y="44"/>
                      </a:lnTo>
                      <a:lnTo>
                        <a:pt x="55" y="44"/>
                      </a:lnTo>
                      <a:lnTo>
                        <a:pt x="48" y="39"/>
                      </a:lnTo>
                      <a:lnTo>
                        <a:pt x="42" y="35"/>
                      </a:lnTo>
                      <a:lnTo>
                        <a:pt x="36" y="33"/>
                      </a:lnTo>
                      <a:lnTo>
                        <a:pt x="30" y="29"/>
                      </a:lnTo>
                      <a:lnTo>
                        <a:pt x="23" y="25"/>
                      </a:lnTo>
                      <a:lnTo>
                        <a:pt x="17" y="22"/>
                      </a:lnTo>
                      <a:lnTo>
                        <a:pt x="11" y="18"/>
                      </a:lnTo>
                      <a:lnTo>
                        <a:pt x="6" y="11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7" name="Freeform 969"/>
                <p:cNvSpPr>
                  <a:spLocks noChangeAspect="1"/>
                </p:cNvSpPr>
                <p:nvPr/>
              </p:nvSpPr>
              <p:spPr bwMode="auto">
                <a:xfrm>
                  <a:off x="1392" y="1466"/>
                  <a:ext cx="509" cy="298"/>
                </a:xfrm>
                <a:custGeom>
                  <a:avLst/>
                  <a:gdLst>
                    <a:gd name="T0" fmla="*/ 16 w 509"/>
                    <a:gd name="T1" fmla="*/ 1 h 298"/>
                    <a:gd name="T2" fmla="*/ 43 w 509"/>
                    <a:gd name="T3" fmla="*/ 12 h 298"/>
                    <a:gd name="T4" fmla="*/ 66 w 509"/>
                    <a:gd name="T5" fmla="*/ 30 h 298"/>
                    <a:gd name="T6" fmla="*/ 89 w 509"/>
                    <a:gd name="T7" fmla="*/ 51 h 298"/>
                    <a:gd name="T8" fmla="*/ 111 w 509"/>
                    <a:gd name="T9" fmla="*/ 69 h 298"/>
                    <a:gd name="T10" fmla="*/ 123 w 509"/>
                    <a:gd name="T11" fmla="*/ 76 h 298"/>
                    <a:gd name="T12" fmla="*/ 124 w 509"/>
                    <a:gd name="T13" fmla="*/ 78 h 298"/>
                    <a:gd name="T14" fmla="*/ 127 w 509"/>
                    <a:gd name="T15" fmla="*/ 79 h 298"/>
                    <a:gd name="T16" fmla="*/ 130 w 509"/>
                    <a:gd name="T17" fmla="*/ 81 h 298"/>
                    <a:gd name="T18" fmla="*/ 133 w 509"/>
                    <a:gd name="T19" fmla="*/ 81 h 298"/>
                    <a:gd name="T20" fmla="*/ 136 w 509"/>
                    <a:gd name="T21" fmla="*/ 81 h 298"/>
                    <a:gd name="T22" fmla="*/ 141 w 509"/>
                    <a:gd name="T23" fmla="*/ 83 h 298"/>
                    <a:gd name="T24" fmla="*/ 151 w 509"/>
                    <a:gd name="T25" fmla="*/ 83 h 298"/>
                    <a:gd name="T26" fmla="*/ 164 w 509"/>
                    <a:gd name="T27" fmla="*/ 85 h 298"/>
                    <a:gd name="T28" fmla="*/ 177 w 509"/>
                    <a:gd name="T29" fmla="*/ 86 h 298"/>
                    <a:gd name="T30" fmla="*/ 188 w 509"/>
                    <a:gd name="T31" fmla="*/ 89 h 298"/>
                    <a:gd name="T32" fmla="*/ 194 w 509"/>
                    <a:gd name="T33" fmla="*/ 90 h 298"/>
                    <a:gd name="T34" fmla="*/ 218 w 509"/>
                    <a:gd name="T35" fmla="*/ 100 h 298"/>
                    <a:gd name="T36" fmla="*/ 236 w 509"/>
                    <a:gd name="T37" fmla="*/ 110 h 298"/>
                    <a:gd name="T38" fmla="*/ 248 w 509"/>
                    <a:gd name="T39" fmla="*/ 119 h 298"/>
                    <a:gd name="T40" fmla="*/ 253 w 509"/>
                    <a:gd name="T41" fmla="*/ 125 h 298"/>
                    <a:gd name="T42" fmla="*/ 256 w 509"/>
                    <a:gd name="T43" fmla="*/ 127 h 298"/>
                    <a:gd name="T44" fmla="*/ 257 w 509"/>
                    <a:gd name="T45" fmla="*/ 127 h 298"/>
                    <a:gd name="T46" fmla="*/ 265 w 509"/>
                    <a:gd name="T47" fmla="*/ 128 h 298"/>
                    <a:gd name="T48" fmla="*/ 279 w 509"/>
                    <a:gd name="T49" fmla="*/ 129 h 298"/>
                    <a:gd name="T50" fmla="*/ 295 w 509"/>
                    <a:gd name="T51" fmla="*/ 132 h 298"/>
                    <a:gd name="T52" fmla="*/ 312 w 509"/>
                    <a:gd name="T53" fmla="*/ 137 h 298"/>
                    <a:gd name="T54" fmla="*/ 320 w 509"/>
                    <a:gd name="T55" fmla="*/ 140 h 298"/>
                    <a:gd name="T56" fmla="*/ 330 w 509"/>
                    <a:gd name="T57" fmla="*/ 146 h 298"/>
                    <a:gd name="T58" fmla="*/ 338 w 509"/>
                    <a:gd name="T59" fmla="*/ 152 h 298"/>
                    <a:gd name="T60" fmla="*/ 342 w 509"/>
                    <a:gd name="T61" fmla="*/ 157 h 298"/>
                    <a:gd name="T62" fmla="*/ 343 w 509"/>
                    <a:gd name="T63" fmla="*/ 161 h 298"/>
                    <a:gd name="T64" fmla="*/ 344 w 509"/>
                    <a:gd name="T65" fmla="*/ 162 h 298"/>
                    <a:gd name="T66" fmla="*/ 346 w 509"/>
                    <a:gd name="T67" fmla="*/ 162 h 298"/>
                    <a:gd name="T68" fmla="*/ 359 w 509"/>
                    <a:gd name="T69" fmla="*/ 166 h 298"/>
                    <a:gd name="T70" fmla="*/ 379 w 509"/>
                    <a:gd name="T71" fmla="*/ 175 h 298"/>
                    <a:gd name="T72" fmla="*/ 401 w 509"/>
                    <a:gd name="T73" fmla="*/ 189 h 298"/>
                    <a:gd name="T74" fmla="*/ 416 w 509"/>
                    <a:gd name="T75" fmla="*/ 205 h 298"/>
                    <a:gd name="T76" fmla="*/ 419 w 509"/>
                    <a:gd name="T77" fmla="*/ 215 h 298"/>
                    <a:gd name="T78" fmla="*/ 427 w 509"/>
                    <a:gd name="T79" fmla="*/ 217 h 298"/>
                    <a:gd name="T80" fmla="*/ 445 w 509"/>
                    <a:gd name="T81" fmla="*/ 223 h 298"/>
                    <a:gd name="T82" fmla="*/ 466 w 509"/>
                    <a:gd name="T83" fmla="*/ 228 h 298"/>
                    <a:gd name="T84" fmla="*/ 487 w 509"/>
                    <a:gd name="T85" fmla="*/ 237 h 298"/>
                    <a:gd name="T86" fmla="*/ 500 w 509"/>
                    <a:gd name="T87" fmla="*/ 248 h 298"/>
                    <a:gd name="T88" fmla="*/ 503 w 509"/>
                    <a:gd name="T89" fmla="*/ 252 h 298"/>
                    <a:gd name="T90" fmla="*/ 506 w 509"/>
                    <a:gd name="T91" fmla="*/ 261 h 298"/>
                    <a:gd name="T92" fmla="*/ 508 w 509"/>
                    <a:gd name="T93" fmla="*/ 271 h 298"/>
                    <a:gd name="T94" fmla="*/ 508 w 509"/>
                    <a:gd name="T95" fmla="*/ 281 h 298"/>
                    <a:gd name="T96" fmla="*/ 506 w 509"/>
                    <a:gd name="T97" fmla="*/ 291 h 2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9"/>
                    <a:gd name="T148" fmla="*/ 0 h 298"/>
                    <a:gd name="T149" fmla="*/ 509 w 509"/>
                    <a:gd name="T150" fmla="*/ 298 h 2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9" h="298">
                      <a:moveTo>
                        <a:pt x="0" y="0"/>
                      </a:moveTo>
                      <a:lnTo>
                        <a:pt x="16" y="1"/>
                      </a:lnTo>
                      <a:lnTo>
                        <a:pt x="29" y="6"/>
                      </a:lnTo>
                      <a:lnTo>
                        <a:pt x="43" y="12"/>
                      </a:lnTo>
                      <a:lnTo>
                        <a:pt x="54" y="20"/>
                      </a:lnTo>
                      <a:lnTo>
                        <a:pt x="66" y="30"/>
                      </a:lnTo>
                      <a:lnTo>
                        <a:pt x="77" y="41"/>
                      </a:lnTo>
                      <a:lnTo>
                        <a:pt x="89" y="51"/>
                      </a:lnTo>
                      <a:lnTo>
                        <a:pt x="99" y="61"/>
                      </a:lnTo>
                      <a:lnTo>
                        <a:pt x="111" y="69"/>
                      </a:lnTo>
                      <a:lnTo>
                        <a:pt x="123" y="76"/>
                      </a:lnTo>
                      <a:lnTo>
                        <a:pt x="124" y="77"/>
                      </a:lnTo>
                      <a:lnTo>
                        <a:pt x="124" y="78"/>
                      </a:lnTo>
                      <a:lnTo>
                        <a:pt x="125" y="78"/>
                      </a:lnTo>
                      <a:lnTo>
                        <a:pt x="127" y="79"/>
                      </a:lnTo>
                      <a:lnTo>
                        <a:pt x="128" y="80"/>
                      </a:lnTo>
                      <a:lnTo>
                        <a:pt x="130" y="81"/>
                      </a:lnTo>
                      <a:lnTo>
                        <a:pt x="131" y="81"/>
                      </a:lnTo>
                      <a:lnTo>
                        <a:pt x="133" y="81"/>
                      </a:lnTo>
                      <a:lnTo>
                        <a:pt x="136" y="81"/>
                      </a:lnTo>
                      <a:lnTo>
                        <a:pt x="141" y="83"/>
                      </a:lnTo>
                      <a:lnTo>
                        <a:pt x="146" y="83"/>
                      </a:lnTo>
                      <a:lnTo>
                        <a:pt x="151" y="83"/>
                      </a:lnTo>
                      <a:lnTo>
                        <a:pt x="158" y="84"/>
                      </a:lnTo>
                      <a:lnTo>
                        <a:pt x="164" y="85"/>
                      </a:lnTo>
                      <a:lnTo>
                        <a:pt x="170" y="85"/>
                      </a:lnTo>
                      <a:lnTo>
                        <a:pt x="177" y="86"/>
                      </a:lnTo>
                      <a:lnTo>
                        <a:pt x="182" y="87"/>
                      </a:lnTo>
                      <a:lnTo>
                        <a:pt x="188" y="89"/>
                      </a:lnTo>
                      <a:lnTo>
                        <a:pt x="194" y="90"/>
                      </a:lnTo>
                      <a:lnTo>
                        <a:pt x="207" y="95"/>
                      </a:lnTo>
                      <a:lnTo>
                        <a:pt x="218" y="100"/>
                      </a:lnTo>
                      <a:lnTo>
                        <a:pt x="228" y="106"/>
                      </a:lnTo>
                      <a:lnTo>
                        <a:pt x="236" y="110"/>
                      </a:lnTo>
                      <a:lnTo>
                        <a:pt x="242" y="115"/>
                      </a:lnTo>
                      <a:lnTo>
                        <a:pt x="248" y="119"/>
                      </a:lnTo>
                      <a:lnTo>
                        <a:pt x="250" y="123"/>
                      </a:lnTo>
                      <a:lnTo>
                        <a:pt x="253" y="125"/>
                      </a:lnTo>
                      <a:lnTo>
                        <a:pt x="255" y="126"/>
                      </a:lnTo>
                      <a:lnTo>
                        <a:pt x="256" y="127"/>
                      </a:lnTo>
                      <a:lnTo>
                        <a:pt x="257" y="127"/>
                      </a:lnTo>
                      <a:lnTo>
                        <a:pt x="259" y="127"/>
                      </a:lnTo>
                      <a:lnTo>
                        <a:pt x="265" y="128"/>
                      </a:lnTo>
                      <a:lnTo>
                        <a:pt x="271" y="128"/>
                      </a:lnTo>
                      <a:lnTo>
                        <a:pt x="279" y="129"/>
                      </a:lnTo>
                      <a:lnTo>
                        <a:pt x="287" y="131"/>
                      </a:lnTo>
                      <a:lnTo>
                        <a:pt x="295" y="132"/>
                      </a:lnTo>
                      <a:lnTo>
                        <a:pt x="304" y="135"/>
                      </a:lnTo>
                      <a:lnTo>
                        <a:pt x="312" y="137"/>
                      </a:lnTo>
                      <a:lnTo>
                        <a:pt x="320" y="140"/>
                      </a:lnTo>
                      <a:lnTo>
                        <a:pt x="326" y="144"/>
                      </a:lnTo>
                      <a:lnTo>
                        <a:pt x="330" y="146"/>
                      </a:lnTo>
                      <a:lnTo>
                        <a:pt x="335" y="149"/>
                      </a:lnTo>
                      <a:lnTo>
                        <a:pt x="338" y="152"/>
                      </a:lnTo>
                      <a:lnTo>
                        <a:pt x="340" y="154"/>
                      </a:lnTo>
                      <a:lnTo>
                        <a:pt x="342" y="157"/>
                      </a:lnTo>
                      <a:lnTo>
                        <a:pt x="343" y="159"/>
                      </a:lnTo>
                      <a:lnTo>
                        <a:pt x="343" y="161"/>
                      </a:lnTo>
                      <a:lnTo>
                        <a:pt x="344" y="161"/>
                      </a:lnTo>
                      <a:lnTo>
                        <a:pt x="344" y="162"/>
                      </a:lnTo>
                      <a:lnTo>
                        <a:pt x="346" y="162"/>
                      </a:lnTo>
                      <a:lnTo>
                        <a:pt x="350" y="163"/>
                      </a:lnTo>
                      <a:lnTo>
                        <a:pt x="359" y="166"/>
                      </a:lnTo>
                      <a:lnTo>
                        <a:pt x="368" y="171"/>
                      </a:lnTo>
                      <a:lnTo>
                        <a:pt x="379" y="175"/>
                      </a:lnTo>
                      <a:lnTo>
                        <a:pt x="390" y="181"/>
                      </a:lnTo>
                      <a:lnTo>
                        <a:pt x="401" y="189"/>
                      </a:lnTo>
                      <a:lnTo>
                        <a:pt x="409" y="196"/>
                      </a:lnTo>
                      <a:lnTo>
                        <a:pt x="416" y="205"/>
                      </a:lnTo>
                      <a:lnTo>
                        <a:pt x="419" y="215"/>
                      </a:lnTo>
                      <a:lnTo>
                        <a:pt x="422" y="216"/>
                      </a:lnTo>
                      <a:lnTo>
                        <a:pt x="427" y="217"/>
                      </a:lnTo>
                      <a:lnTo>
                        <a:pt x="436" y="220"/>
                      </a:lnTo>
                      <a:lnTo>
                        <a:pt x="445" y="223"/>
                      </a:lnTo>
                      <a:lnTo>
                        <a:pt x="455" y="225"/>
                      </a:lnTo>
                      <a:lnTo>
                        <a:pt x="466" y="228"/>
                      </a:lnTo>
                      <a:lnTo>
                        <a:pt x="477" y="232"/>
                      </a:lnTo>
                      <a:lnTo>
                        <a:pt x="487" y="237"/>
                      </a:lnTo>
                      <a:lnTo>
                        <a:pt x="495" y="242"/>
                      </a:lnTo>
                      <a:lnTo>
                        <a:pt x="500" y="248"/>
                      </a:lnTo>
                      <a:lnTo>
                        <a:pt x="503" y="252"/>
                      </a:lnTo>
                      <a:lnTo>
                        <a:pt x="504" y="257"/>
                      </a:lnTo>
                      <a:lnTo>
                        <a:pt x="506" y="261"/>
                      </a:lnTo>
                      <a:lnTo>
                        <a:pt x="507" y="266"/>
                      </a:lnTo>
                      <a:lnTo>
                        <a:pt x="508" y="271"/>
                      </a:lnTo>
                      <a:lnTo>
                        <a:pt x="508" y="276"/>
                      </a:lnTo>
                      <a:lnTo>
                        <a:pt x="508" y="281"/>
                      </a:lnTo>
                      <a:lnTo>
                        <a:pt x="507" y="286"/>
                      </a:lnTo>
                      <a:lnTo>
                        <a:pt x="506" y="291"/>
                      </a:lnTo>
                      <a:lnTo>
                        <a:pt x="506" y="29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8" name="Freeform 970"/>
                <p:cNvSpPr>
                  <a:spLocks noChangeAspect="1"/>
                </p:cNvSpPr>
                <p:nvPr/>
              </p:nvSpPr>
              <p:spPr bwMode="auto">
                <a:xfrm>
                  <a:off x="568" y="1437"/>
                  <a:ext cx="1975" cy="1655"/>
                </a:xfrm>
                <a:custGeom>
                  <a:avLst/>
                  <a:gdLst>
                    <a:gd name="T0" fmla="*/ 1203 w 1975"/>
                    <a:gd name="T1" fmla="*/ 1384 h 1655"/>
                    <a:gd name="T2" fmla="*/ 1323 w 1975"/>
                    <a:gd name="T3" fmla="*/ 1304 h 1655"/>
                    <a:gd name="T4" fmla="*/ 1356 w 1975"/>
                    <a:gd name="T5" fmla="*/ 1246 h 1655"/>
                    <a:gd name="T6" fmla="*/ 1442 w 1975"/>
                    <a:gd name="T7" fmla="*/ 1191 h 1655"/>
                    <a:gd name="T8" fmla="*/ 1454 w 1975"/>
                    <a:gd name="T9" fmla="*/ 1230 h 1655"/>
                    <a:gd name="T10" fmla="*/ 1447 w 1975"/>
                    <a:gd name="T11" fmla="*/ 1321 h 1655"/>
                    <a:gd name="T12" fmla="*/ 1494 w 1975"/>
                    <a:gd name="T13" fmla="*/ 1347 h 1655"/>
                    <a:gd name="T14" fmla="*/ 1515 w 1975"/>
                    <a:gd name="T15" fmla="*/ 1359 h 1655"/>
                    <a:gd name="T16" fmla="*/ 1528 w 1975"/>
                    <a:gd name="T17" fmla="*/ 1402 h 1655"/>
                    <a:gd name="T18" fmla="*/ 1579 w 1975"/>
                    <a:gd name="T19" fmla="*/ 1407 h 1655"/>
                    <a:gd name="T20" fmla="*/ 1680 w 1975"/>
                    <a:gd name="T21" fmla="*/ 1540 h 1655"/>
                    <a:gd name="T22" fmla="*/ 1869 w 1975"/>
                    <a:gd name="T23" fmla="*/ 1431 h 1655"/>
                    <a:gd name="T24" fmla="*/ 1883 w 1975"/>
                    <a:gd name="T25" fmla="*/ 1357 h 1655"/>
                    <a:gd name="T26" fmla="*/ 1910 w 1975"/>
                    <a:gd name="T27" fmla="*/ 1321 h 1655"/>
                    <a:gd name="T28" fmla="*/ 1919 w 1975"/>
                    <a:gd name="T29" fmla="*/ 1227 h 1655"/>
                    <a:gd name="T30" fmla="*/ 1932 w 1975"/>
                    <a:gd name="T31" fmla="*/ 1180 h 1655"/>
                    <a:gd name="T32" fmla="*/ 1968 w 1975"/>
                    <a:gd name="T33" fmla="*/ 1068 h 1655"/>
                    <a:gd name="T34" fmla="*/ 1950 w 1975"/>
                    <a:gd name="T35" fmla="*/ 957 h 1655"/>
                    <a:gd name="T36" fmla="*/ 1974 w 1975"/>
                    <a:gd name="T37" fmla="*/ 872 h 1655"/>
                    <a:gd name="T38" fmla="*/ 1954 w 1975"/>
                    <a:gd name="T39" fmla="*/ 801 h 1655"/>
                    <a:gd name="T40" fmla="*/ 1970 w 1975"/>
                    <a:gd name="T41" fmla="*/ 701 h 1655"/>
                    <a:gd name="T42" fmla="*/ 1912 w 1975"/>
                    <a:gd name="T43" fmla="*/ 600 h 1655"/>
                    <a:gd name="T44" fmla="*/ 1924 w 1975"/>
                    <a:gd name="T45" fmla="*/ 519 h 1655"/>
                    <a:gd name="T46" fmla="*/ 1842 w 1975"/>
                    <a:gd name="T47" fmla="*/ 374 h 1655"/>
                    <a:gd name="T48" fmla="*/ 1766 w 1975"/>
                    <a:gd name="T49" fmla="*/ 307 h 1655"/>
                    <a:gd name="T50" fmla="*/ 1667 w 1975"/>
                    <a:gd name="T51" fmla="*/ 243 h 1655"/>
                    <a:gd name="T52" fmla="*/ 1637 w 1975"/>
                    <a:gd name="T53" fmla="*/ 221 h 1655"/>
                    <a:gd name="T54" fmla="*/ 1573 w 1975"/>
                    <a:gd name="T55" fmla="*/ 152 h 1655"/>
                    <a:gd name="T56" fmla="*/ 1435 w 1975"/>
                    <a:gd name="T57" fmla="*/ 94 h 1655"/>
                    <a:gd name="T58" fmla="*/ 1325 w 1975"/>
                    <a:gd name="T59" fmla="*/ 57 h 1655"/>
                    <a:gd name="T60" fmla="*/ 1223 w 1975"/>
                    <a:gd name="T61" fmla="*/ 28 h 1655"/>
                    <a:gd name="T62" fmla="*/ 1081 w 1975"/>
                    <a:gd name="T63" fmla="*/ 0 h 1655"/>
                    <a:gd name="T64" fmla="*/ 935 w 1975"/>
                    <a:gd name="T65" fmla="*/ 4 h 1655"/>
                    <a:gd name="T66" fmla="*/ 830 w 1975"/>
                    <a:gd name="T67" fmla="*/ 26 h 1655"/>
                    <a:gd name="T68" fmla="*/ 726 w 1975"/>
                    <a:gd name="T69" fmla="*/ 24 h 1655"/>
                    <a:gd name="T70" fmla="*/ 436 w 1975"/>
                    <a:gd name="T71" fmla="*/ 95 h 1655"/>
                    <a:gd name="T72" fmla="*/ 353 w 1975"/>
                    <a:gd name="T73" fmla="*/ 154 h 1655"/>
                    <a:gd name="T74" fmla="*/ 181 w 1975"/>
                    <a:gd name="T75" fmla="*/ 333 h 1655"/>
                    <a:gd name="T76" fmla="*/ 156 w 1975"/>
                    <a:gd name="T77" fmla="*/ 434 h 1655"/>
                    <a:gd name="T78" fmla="*/ 93 w 1975"/>
                    <a:gd name="T79" fmla="*/ 527 h 1655"/>
                    <a:gd name="T80" fmla="*/ 93 w 1975"/>
                    <a:gd name="T81" fmla="*/ 581 h 1655"/>
                    <a:gd name="T82" fmla="*/ 46 w 1975"/>
                    <a:gd name="T83" fmla="*/ 652 h 1655"/>
                    <a:gd name="T84" fmla="*/ 67 w 1975"/>
                    <a:gd name="T85" fmla="*/ 748 h 1655"/>
                    <a:gd name="T86" fmla="*/ 0 w 1975"/>
                    <a:gd name="T87" fmla="*/ 883 h 1655"/>
                    <a:gd name="T88" fmla="*/ 21 w 1975"/>
                    <a:gd name="T89" fmla="*/ 973 h 1655"/>
                    <a:gd name="T90" fmla="*/ 48 w 1975"/>
                    <a:gd name="T91" fmla="*/ 1190 h 1655"/>
                    <a:gd name="T92" fmla="*/ 106 w 1975"/>
                    <a:gd name="T93" fmla="*/ 1303 h 1655"/>
                    <a:gd name="T94" fmla="*/ 251 w 1975"/>
                    <a:gd name="T95" fmla="*/ 1463 h 1655"/>
                    <a:gd name="T96" fmla="*/ 336 w 1975"/>
                    <a:gd name="T97" fmla="*/ 1521 h 1655"/>
                    <a:gd name="T98" fmla="*/ 469 w 1975"/>
                    <a:gd name="T99" fmla="*/ 1607 h 1655"/>
                    <a:gd name="T100" fmla="*/ 556 w 1975"/>
                    <a:gd name="T101" fmla="*/ 1623 h 1655"/>
                    <a:gd name="T102" fmla="*/ 659 w 1975"/>
                    <a:gd name="T103" fmla="*/ 1653 h 1655"/>
                    <a:gd name="T104" fmla="*/ 835 w 1975"/>
                    <a:gd name="T105" fmla="*/ 1629 h 1655"/>
                    <a:gd name="T106" fmla="*/ 931 w 1975"/>
                    <a:gd name="T107" fmla="*/ 1502 h 1655"/>
                    <a:gd name="T108" fmla="*/ 915 w 1975"/>
                    <a:gd name="T109" fmla="*/ 1428 h 1655"/>
                    <a:gd name="T110" fmla="*/ 991 w 1975"/>
                    <a:gd name="T111" fmla="*/ 1379 h 1655"/>
                    <a:gd name="T112" fmla="*/ 926 w 1975"/>
                    <a:gd name="T113" fmla="*/ 1231 h 1655"/>
                    <a:gd name="T114" fmla="*/ 963 w 1975"/>
                    <a:gd name="T115" fmla="*/ 1205 h 1655"/>
                    <a:gd name="T116" fmla="*/ 1049 w 1975"/>
                    <a:gd name="T117" fmla="*/ 1267 h 1655"/>
                    <a:gd name="T118" fmla="*/ 1082 w 1975"/>
                    <a:gd name="T119" fmla="*/ 1302 h 16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5"/>
                    <a:gd name="T182" fmla="*/ 1975 w 1975"/>
                    <a:gd name="T183" fmla="*/ 1655 h 16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5">
                      <a:moveTo>
                        <a:pt x="1133" y="1330"/>
                      </a:moveTo>
                      <a:lnTo>
                        <a:pt x="1142" y="1337"/>
                      </a:lnTo>
                      <a:lnTo>
                        <a:pt x="1149" y="1345"/>
                      </a:lnTo>
                      <a:lnTo>
                        <a:pt x="1157" y="1352"/>
                      </a:lnTo>
                      <a:lnTo>
                        <a:pt x="1163" y="1359"/>
                      </a:lnTo>
                      <a:lnTo>
                        <a:pt x="1171" y="1367"/>
                      </a:lnTo>
                      <a:lnTo>
                        <a:pt x="1177" y="1373"/>
                      </a:lnTo>
                      <a:lnTo>
                        <a:pt x="1186" y="1379"/>
                      </a:lnTo>
                      <a:lnTo>
                        <a:pt x="1194" y="1382"/>
                      </a:lnTo>
                      <a:lnTo>
                        <a:pt x="1203" y="1384"/>
                      </a:lnTo>
                      <a:lnTo>
                        <a:pt x="1215" y="1383"/>
                      </a:lnTo>
                      <a:lnTo>
                        <a:pt x="1234" y="1376"/>
                      </a:lnTo>
                      <a:lnTo>
                        <a:pt x="1253" y="1368"/>
                      </a:lnTo>
                      <a:lnTo>
                        <a:pt x="1270" y="1358"/>
                      </a:lnTo>
                      <a:lnTo>
                        <a:pt x="1285" y="1347"/>
                      </a:lnTo>
                      <a:lnTo>
                        <a:pt x="1297" y="1335"/>
                      </a:lnTo>
                      <a:lnTo>
                        <a:pt x="1308" y="1323"/>
                      </a:lnTo>
                      <a:lnTo>
                        <a:pt x="1317" y="1313"/>
                      </a:lnTo>
                      <a:lnTo>
                        <a:pt x="1323" y="1304"/>
                      </a:lnTo>
                      <a:lnTo>
                        <a:pt x="1326" y="1299"/>
                      </a:lnTo>
                      <a:lnTo>
                        <a:pt x="1328" y="1297"/>
                      </a:lnTo>
                      <a:lnTo>
                        <a:pt x="1328" y="1295"/>
                      </a:lnTo>
                      <a:lnTo>
                        <a:pt x="1330" y="1291"/>
                      </a:lnTo>
                      <a:lnTo>
                        <a:pt x="1334" y="1285"/>
                      </a:lnTo>
                      <a:lnTo>
                        <a:pt x="1337" y="1276"/>
                      </a:lnTo>
                      <a:lnTo>
                        <a:pt x="1343" y="1267"/>
                      </a:lnTo>
                      <a:lnTo>
                        <a:pt x="1349" y="1256"/>
                      </a:lnTo>
                      <a:lnTo>
                        <a:pt x="1356" y="1246"/>
                      </a:lnTo>
                      <a:lnTo>
                        <a:pt x="1363" y="1236"/>
                      </a:lnTo>
                      <a:lnTo>
                        <a:pt x="1372" y="1226"/>
                      </a:lnTo>
                      <a:lnTo>
                        <a:pt x="1382" y="1218"/>
                      </a:lnTo>
                      <a:lnTo>
                        <a:pt x="1391" y="1212"/>
                      </a:lnTo>
                      <a:lnTo>
                        <a:pt x="1400" y="1206"/>
                      </a:lnTo>
                      <a:lnTo>
                        <a:pt x="1411" y="1202"/>
                      </a:lnTo>
                      <a:lnTo>
                        <a:pt x="1421" y="1197"/>
                      </a:lnTo>
                      <a:lnTo>
                        <a:pt x="1432" y="1194"/>
                      </a:lnTo>
                      <a:lnTo>
                        <a:pt x="1442" y="1191"/>
                      </a:lnTo>
                      <a:lnTo>
                        <a:pt x="1451" y="1188"/>
                      </a:lnTo>
                      <a:lnTo>
                        <a:pt x="1458" y="1186"/>
                      </a:lnTo>
                      <a:lnTo>
                        <a:pt x="1463" y="1185"/>
                      </a:lnTo>
                      <a:lnTo>
                        <a:pt x="1466" y="1185"/>
                      </a:lnTo>
                      <a:lnTo>
                        <a:pt x="1469" y="1186"/>
                      </a:lnTo>
                      <a:lnTo>
                        <a:pt x="1468" y="1193"/>
                      </a:lnTo>
                      <a:lnTo>
                        <a:pt x="1465" y="1202"/>
                      </a:lnTo>
                      <a:lnTo>
                        <a:pt x="1460" y="1215"/>
                      </a:lnTo>
                      <a:lnTo>
                        <a:pt x="1454" y="1230"/>
                      </a:lnTo>
                      <a:lnTo>
                        <a:pt x="1448" y="1245"/>
                      </a:lnTo>
                      <a:lnTo>
                        <a:pt x="1442" y="1260"/>
                      </a:lnTo>
                      <a:lnTo>
                        <a:pt x="1438" y="1276"/>
                      </a:lnTo>
                      <a:lnTo>
                        <a:pt x="1437" y="1289"/>
                      </a:lnTo>
                      <a:lnTo>
                        <a:pt x="1437" y="1301"/>
                      </a:lnTo>
                      <a:lnTo>
                        <a:pt x="1439" y="1304"/>
                      </a:lnTo>
                      <a:lnTo>
                        <a:pt x="1441" y="1311"/>
                      </a:lnTo>
                      <a:lnTo>
                        <a:pt x="1443" y="1316"/>
                      </a:lnTo>
                      <a:lnTo>
                        <a:pt x="1447" y="1321"/>
                      </a:lnTo>
                      <a:lnTo>
                        <a:pt x="1451" y="1328"/>
                      </a:lnTo>
                      <a:lnTo>
                        <a:pt x="1455" y="1333"/>
                      </a:lnTo>
                      <a:lnTo>
                        <a:pt x="1460" y="1339"/>
                      </a:lnTo>
                      <a:lnTo>
                        <a:pt x="1466" y="1343"/>
                      </a:lnTo>
                      <a:lnTo>
                        <a:pt x="1472" y="1345"/>
                      </a:lnTo>
                      <a:lnTo>
                        <a:pt x="1478" y="1347"/>
                      </a:lnTo>
                      <a:lnTo>
                        <a:pt x="1485" y="1347"/>
                      </a:lnTo>
                      <a:lnTo>
                        <a:pt x="1489" y="1347"/>
                      </a:lnTo>
                      <a:lnTo>
                        <a:pt x="1494" y="1347"/>
                      </a:lnTo>
                      <a:lnTo>
                        <a:pt x="1496" y="1346"/>
                      </a:lnTo>
                      <a:lnTo>
                        <a:pt x="1499" y="1346"/>
                      </a:lnTo>
                      <a:lnTo>
                        <a:pt x="1502" y="1347"/>
                      </a:lnTo>
                      <a:lnTo>
                        <a:pt x="1503" y="1347"/>
                      </a:lnTo>
                      <a:lnTo>
                        <a:pt x="1505" y="1348"/>
                      </a:lnTo>
                      <a:lnTo>
                        <a:pt x="1508" y="1350"/>
                      </a:lnTo>
                      <a:lnTo>
                        <a:pt x="1513" y="1355"/>
                      </a:lnTo>
                      <a:lnTo>
                        <a:pt x="1515" y="1359"/>
                      </a:lnTo>
                      <a:lnTo>
                        <a:pt x="1517" y="1364"/>
                      </a:lnTo>
                      <a:lnTo>
                        <a:pt x="1517" y="1367"/>
                      </a:lnTo>
                      <a:lnTo>
                        <a:pt x="1516" y="1372"/>
                      </a:lnTo>
                      <a:lnTo>
                        <a:pt x="1516" y="1375"/>
                      </a:lnTo>
                      <a:lnTo>
                        <a:pt x="1516" y="1379"/>
                      </a:lnTo>
                      <a:lnTo>
                        <a:pt x="1517" y="1384"/>
                      </a:lnTo>
                      <a:lnTo>
                        <a:pt x="1519" y="1390"/>
                      </a:lnTo>
                      <a:lnTo>
                        <a:pt x="1523" y="1396"/>
                      </a:lnTo>
                      <a:lnTo>
                        <a:pt x="1528" y="1402"/>
                      </a:lnTo>
                      <a:lnTo>
                        <a:pt x="1534" y="1405"/>
                      </a:lnTo>
                      <a:lnTo>
                        <a:pt x="1541" y="1408"/>
                      </a:lnTo>
                      <a:lnTo>
                        <a:pt x="1549" y="1409"/>
                      </a:lnTo>
                      <a:lnTo>
                        <a:pt x="1557" y="1410"/>
                      </a:lnTo>
                      <a:lnTo>
                        <a:pt x="1564" y="1409"/>
                      </a:lnTo>
                      <a:lnTo>
                        <a:pt x="1570" y="1408"/>
                      </a:lnTo>
                      <a:lnTo>
                        <a:pt x="1575" y="1407"/>
                      </a:lnTo>
                      <a:lnTo>
                        <a:pt x="1578" y="1407"/>
                      </a:lnTo>
                      <a:lnTo>
                        <a:pt x="1579" y="1407"/>
                      </a:lnTo>
                      <a:lnTo>
                        <a:pt x="1578" y="1410"/>
                      </a:lnTo>
                      <a:lnTo>
                        <a:pt x="1577" y="1420"/>
                      </a:lnTo>
                      <a:lnTo>
                        <a:pt x="1577" y="1434"/>
                      </a:lnTo>
                      <a:lnTo>
                        <a:pt x="1577" y="1452"/>
                      </a:lnTo>
                      <a:lnTo>
                        <a:pt x="1580" y="1471"/>
                      </a:lnTo>
                      <a:lnTo>
                        <a:pt x="1588" y="1491"/>
                      </a:lnTo>
                      <a:lnTo>
                        <a:pt x="1600" y="1509"/>
                      </a:lnTo>
                      <a:lnTo>
                        <a:pt x="1620" y="1524"/>
                      </a:lnTo>
                      <a:lnTo>
                        <a:pt x="1645" y="1535"/>
                      </a:lnTo>
                      <a:lnTo>
                        <a:pt x="1680" y="1540"/>
                      </a:lnTo>
                      <a:lnTo>
                        <a:pt x="1705" y="1538"/>
                      </a:lnTo>
                      <a:lnTo>
                        <a:pt x="1730" y="1531"/>
                      </a:lnTo>
                      <a:lnTo>
                        <a:pt x="1756" y="1521"/>
                      </a:lnTo>
                      <a:lnTo>
                        <a:pt x="1780" y="1507"/>
                      </a:lnTo>
                      <a:lnTo>
                        <a:pt x="1803" y="1492"/>
                      </a:lnTo>
                      <a:lnTo>
                        <a:pt x="1825" y="1475"/>
                      </a:lnTo>
                      <a:lnTo>
                        <a:pt x="1843" y="1459"/>
                      </a:lnTo>
                      <a:lnTo>
                        <a:pt x="1858" y="1444"/>
                      </a:lnTo>
                      <a:lnTo>
                        <a:pt x="1869" y="1431"/>
                      </a:lnTo>
                      <a:lnTo>
                        <a:pt x="1876" y="1421"/>
                      </a:lnTo>
                      <a:lnTo>
                        <a:pt x="1879" y="1414"/>
                      </a:lnTo>
                      <a:lnTo>
                        <a:pt x="1882" y="1405"/>
                      </a:lnTo>
                      <a:lnTo>
                        <a:pt x="1883" y="1396"/>
                      </a:lnTo>
                      <a:lnTo>
                        <a:pt x="1883" y="1387"/>
                      </a:lnTo>
                      <a:lnTo>
                        <a:pt x="1883" y="1377"/>
                      </a:lnTo>
                      <a:lnTo>
                        <a:pt x="1883" y="1369"/>
                      </a:lnTo>
                      <a:lnTo>
                        <a:pt x="1883" y="1362"/>
                      </a:lnTo>
                      <a:lnTo>
                        <a:pt x="1883" y="1357"/>
                      </a:lnTo>
                      <a:lnTo>
                        <a:pt x="1882" y="1353"/>
                      </a:lnTo>
                      <a:lnTo>
                        <a:pt x="1882" y="1352"/>
                      </a:lnTo>
                      <a:lnTo>
                        <a:pt x="1883" y="1350"/>
                      </a:lnTo>
                      <a:lnTo>
                        <a:pt x="1885" y="1348"/>
                      </a:lnTo>
                      <a:lnTo>
                        <a:pt x="1889" y="1345"/>
                      </a:lnTo>
                      <a:lnTo>
                        <a:pt x="1893" y="1340"/>
                      </a:lnTo>
                      <a:lnTo>
                        <a:pt x="1899" y="1335"/>
                      </a:lnTo>
                      <a:lnTo>
                        <a:pt x="1905" y="1328"/>
                      </a:lnTo>
                      <a:lnTo>
                        <a:pt x="1910" y="1321"/>
                      </a:lnTo>
                      <a:lnTo>
                        <a:pt x="1916" y="1313"/>
                      </a:lnTo>
                      <a:lnTo>
                        <a:pt x="1919" y="1305"/>
                      </a:lnTo>
                      <a:lnTo>
                        <a:pt x="1923" y="1297"/>
                      </a:lnTo>
                      <a:lnTo>
                        <a:pt x="1927" y="1285"/>
                      </a:lnTo>
                      <a:lnTo>
                        <a:pt x="1928" y="1273"/>
                      </a:lnTo>
                      <a:lnTo>
                        <a:pt x="1927" y="1260"/>
                      </a:lnTo>
                      <a:lnTo>
                        <a:pt x="1925" y="1248"/>
                      </a:lnTo>
                      <a:lnTo>
                        <a:pt x="1921" y="1237"/>
                      </a:lnTo>
                      <a:lnTo>
                        <a:pt x="1919" y="1227"/>
                      </a:lnTo>
                      <a:lnTo>
                        <a:pt x="1915" y="1219"/>
                      </a:lnTo>
                      <a:lnTo>
                        <a:pt x="1912" y="1212"/>
                      </a:lnTo>
                      <a:lnTo>
                        <a:pt x="1910" y="1208"/>
                      </a:lnTo>
                      <a:lnTo>
                        <a:pt x="1910" y="1206"/>
                      </a:lnTo>
                      <a:lnTo>
                        <a:pt x="1910" y="1205"/>
                      </a:lnTo>
                      <a:lnTo>
                        <a:pt x="1913" y="1202"/>
                      </a:lnTo>
                      <a:lnTo>
                        <a:pt x="1919" y="1196"/>
                      </a:lnTo>
                      <a:lnTo>
                        <a:pt x="1925" y="1189"/>
                      </a:lnTo>
                      <a:lnTo>
                        <a:pt x="1932" y="1180"/>
                      </a:lnTo>
                      <a:lnTo>
                        <a:pt x="1939" y="1169"/>
                      </a:lnTo>
                      <a:lnTo>
                        <a:pt x="1946" y="1157"/>
                      </a:lnTo>
                      <a:lnTo>
                        <a:pt x="1953" y="1144"/>
                      </a:lnTo>
                      <a:lnTo>
                        <a:pt x="1959" y="1130"/>
                      </a:lnTo>
                      <a:lnTo>
                        <a:pt x="1964" y="1114"/>
                      </a:lnTo>
                      <a:lnTo>
                        <a:pt x="1965" y="1103"/>
                      </a:lnTo>
                      <a:lnTo>
                        <a:pt x="1967" y="1091"/>
                      </a:lnTo>
                      <a:lnTo>
                        <a:pt x="1967" y="1078"/>
                      </a:lnTo>
                      <a:lnTo>
                        <a:pt x="1968" y="1068"/>
                      </a:lnTo>
                      <a:lnTo>
                        <a:pt x="1968" y="1057"/>
                      </a:lnTo>
                      <a:lnTo>
                        <a:pt x="1968" y="1047"/>
                      </a:lnTo>
                      <a:lnTo>
                        <a:pt x="1968" y="1039"/>
                      </a:lnTo>
                      <a:lnTo>
                        <a:pt x="1967" y="1033"/>
                      </a:lnTo>
                      <a:lnTo>
                        <a:pt x="1967" y="1028"/>
                      </a:lnTo>
                      <a:lnTo>
                        <a:pt x="1967" y="1027"/>
                      </a:lnTo>
                      <a:lnTo>
                        <a:pt x="1947" y="962"/>
                      </a:lnTo>
                      <a:lnTo>
                        <a:pt x="1947" y="961"/>
                      </a:lnTo>
                      <a:lnTo>
                        <a:pt x="1950" y="957"/>
                      </a:lnTo>
                      <a:lnTo>
                        <a:pt x="1953" y="952"/>
                      </a:lnTo>
                      <a:lnTo>
                        <a:pt x="1955" y="944"/>
                      </a:lnTo>
                      <a:lnTo>
                        <a:pt x="1959" y="936"/>
                      </a:lnTo>
                      <a:lnTo>
                        <a:pt x="1963" y="926"/>
                      </a:lnTo>
                      <a:lnTo>
                        <a:pt x="1967" y="916"/>
                      </a:lnTo>
                      <a:lnTo>
                        <a:pt x="1970" y="906"/>
                      </a:lnTo>
                      <a:lnTo>
                        <a:pt x="1973" y="894"/>
                      </a:lnTo>
                      <a:lnTo>
                        <a:pt x="1974" y="883"/>
                      </a:lnTo>
                      <a:lnTo>
                        <a:pt x="1974" y="872"/>
                      </a:lnTo>
                      <a:lnTo>
                        <a:pt x="1973" y="861"/>
                      </a:lnTo>
                      <a:lnTo>
                        <a:pt x="1970" y="850"/>
                      </a:lnTo>
                      <a:lnTo>
                        <a:pt x="1967" y="839"/>
                      </a:lnTo>
                      <a:lnTo>
                        <a:pt x="1964" y="829"/>
                      </a:lnTo>
                      <a:lnTo>
                        <a:pt x="1962" y="820"/>
                      </a:lnTo>
                      <a:lnTo>
                        <a:pt x="1959" y="812"/>
                      </a:lnTo>
                      <a:lnTo>
                        <a:pt x="1956" y="806"/>
                      </a:lnTo>
                      <a:lnTo>
                        <a:pt x="1955" y="803"/>
                      </a:lnTo>
                      <a:lnTo>
                        <a:pt x="1954" y="801"/>
                      </a:lnTo>
                      <a:lnTo>
                        <a:pt x="1955" y="800"/>
                      </a:lnTo>
                      <a:lnTo>
                        <a:pt x="1956" y="794"/>
                      </a:lnTo>
                      <a:lnTo>
                        <a:pt x="1959" y="786"/>
                      </a:lnTo>
                      <a:lnTo>
                        <a:pt x="1962" y="776"/>
                      </a:lnTo>
                      <a:lnTo>
                        <a:pt x="1964" y="764"/>
                      </a:lnTo>
                      <a:lnTo>
                        <a:pt x="1968" y="752"/>
                      </a:lnTo>
                      <a:lnTo>
                        <a:pt x="1970" y="737"/>
                      </a:lnTo>
                      <a:lnTo>
                        <a:pt x="1972" y="725"/>
                      </a:lnTo>
                      <a:lnTo>
                        <a:pt x="1972" y="712"/>
                      </a:lnTo>
                      <a:lnTo>
                        <a:pt x="1970" y="701"/>
                      </a:lnTo>
                      <a:lnTo>
                        <a:pt x="1965" y="689"/>
                      </a:lnTo>
                      <a:lnTo>
                        <a:pt x="1960" y="675"/>
                      </a:lnTo>
                      <a:lnTo>
                        <a:pt x="1953" y="663"/>
                      </a:lnTo>
                      <a:lnTo>
                        <a:pt x="1945" y="649"/>
                      </a:lnTo>
                      <a:lnTo>
                        <a:pt x="1937" y="635"/>
                      </a:lnTo>
                      <a:lnTo>
                        <a:pt x="1929" y="624"/>
                      </a:lnTo>
                      <a:lnTo>
                        <a:pt x="1922" y="613"/>
                      </a:lnTo>
                      <a:lnTo>
                        <a:pt x="1916" y="605"/>
                      </a:lnTo>
                      <a:lnTo>
                        <a:pt x="1912" y="600"/>
                      </a:lnTo>
                      <a:lnTo>
                        <a:pt x="1910" y="598"/>
                      </a:lnTo>
                      <a:lnTo>
                        <a:pt x="1911" y="596"/>
                      </a:lnTo>
                      <a:lnTo>
                        <a:pt x="1913" y="592"/>
                      </a:lnTo>
                      <a:lnTo>
                        <a:pt x="1915" y="584"/>
                      </a:lnTo>
                      <a:lnTo>
                        <a:pt x="1918" y="575"/>
                      </a:lnTo>
                      <a:lnTo>
                        <a:pt x="1919" y="563"/>
                      </a:lnTo>
                      <a:lnTo>
                        <a:pt x="1922" y="549"/>
                      </a:lnTo>
                      <a:lnTo>
                        <a:pt x="1923" y="534"/>
                      </a:lnTo>
                      <a:lnTo>
                        <a:pt x="1924" y="519"/>
                      </a:lnTo>
                      <a:lnTo>
                        <a:pt x="1922" y="502"/>
                      </a:lnTo>
                      <a:lnTo>
                        <a:pt x="1920" y="485"/>
                      </a:lnTo>
                      <a:lnTo>
                        <a:pt x="1916" y="472"/>
                      </a:lnTo>
                      <a:lnTo>
                        <a:pt x="1907" y="456"/>
                      </a:lnTo>
                      <a:lnTo>
                        <a:pt x="1895" y="439"/>
                      </a:lnTo>
                      <a:lnTo>
                        <a:pt x="1882" y="422"/>
                      </a:lnTo>
                      <a:lnTo>
                        <a:pt x="1868" y="404"/>
                      </a:lnTo>
                      <a:lnTo>
                        <a:pt x="1854" y="388"/>
                      </a:lnTo>
                      <a:lnTo>
                        <a:pt x="1842" y="374"/>
                      </a:lnTo>
                      <a:lnTo>
                        <a:pt x="1831" y="363"/>
                      </a:lnTo>
                      <a:lnTo>
                        <a:pt x="1825" y="356"/>
                      </a:lnTo>
                      <a:lnTo>
                        <a:pt x="1822" y="353"/>
                      </a:lnTo>
                      <a:lnTo>
                        <a:pt x="1820" y="351"/>
                      </a:lnTo>
                      <a:lnTo>
                        <a:pt x="1813" y="346"/>
                      </a:lnTo>
                      <a:lnTo>
                        <a:pt x="1805" y="339"/>
                      </a:lnTo>
                      <a:lnTo>
                        <a:pt x="1793" y="329"/>
                      </a:lnTo>
                      <a:lnTo>
                        <a:pt x="1780" y="319"/>
                      </a:lnTo>
                      <a:lnTo>
                        <a:pt x="1766" y="307"/>
                      </a:lnTo>
                      <a:lnTo>
                        <a:pt x="1753" y="296"/>
                      </a:lnTo>
                      <a:lnTo>
                        <a:pt x="1739" y="286"/>
                      </a:lnTo>
                      <a:lnTo>
                        <a:pt x="1729" y="277"/>
                      </a:lnTo>
                      <a:lnTo>
                        <a:pt x="1720" y="270"/>
                      </a:lnTo>
                      <a:lnTo>
                        <a:pt x="1711" y="265"/>
                      </a:lnTo>
                      <a:lnTo>
                        <a:pt x="1701" y="259"/>
                      </a:lnTo>
                      <a:lnTo>
                        <a:pt x="1690" y="253"/>
                      </a:lnTo>
                      <a:lnTo>
                        <a:pt x="1679" y="248"/>
                      </a:lnTo>
                      <a:lnTo>
                        <a:pt x="1667" y="243"/>
                      </a:lnTo>
                      <a:lnTo>
                        <a:pt x="1658" y="239"/>
                      </a:lnTo>
                      <a:lnTo>
                        <a:pt x="1649" y="235"/>
                      </a:lnTo>
                      <a:lnTo>
                        <a:pt x="1642" y="233"/>
                      </a:lnTo>
                      <a:lnTo>
                        <a:pt x="1637" y="231"/>
                      </a:lnTo>
                      <a:lnTo>
                        <a:pt x="1636" y="231"/>
                      </a:lnTo>
                      <a:lnTo>
                        <a:pt x="1636" y="230"/>
                      </a:lnTo>
                      <a:lnTo>
                        <a:pt x="1637" y="228"/>
                      </a:lnTo>
                      <a:lnTo>
                        <a:pt x="1637" y="225"/>
                      </a:lnTo>
                      <a:lnTo>
                        <a:pt x="1637" y="221"/>
                      </a:lnTo>
                      <a:lnTo>
                        <a:pt x="1636" y="216"/>
                      </a:lnTo>
                      <a:lnTo>
                        <a:pt x="1634" y="211"/>
                      </a:lnTo>
                      <a:lnTo>
                        <a:pt x="1632" y="205"/>
                      </a:lnTo>
                      <a:lnTo>
                        <a:pt x="1629" y="197"/>
                      </a:lnTo>
                      <a:lnTo>
                        <a:pt x="1623" y="190"/>
                      </a:lnTo>
                      <a:lnTo>
                        <a:pt x="1616" y="182"/>
                      </a:lnTo>
                      <a:lnTo>
                        <a:pt x="1606" y="173"/>
                      </a:lnTo>
                      <a:lnTo>
                        <a:pt x="1591" y="162"/>
                      </a:lnTo>
                      <a:lnTo>
                        <a:pt x="1573" y="152"/>
                      </a:lnTo>
                      <a:lnTo>
                        <a:pt x="1552" y="140"/>
                      </a:lnTo>
                      <a:lnTo>
                        <a:pt x="1531" y="129"/>
                      </a:lnTo>
                      <a:lnTo>
                        <a:pt x="1510" y="119"/>
                      </a:lnTo>
                      <a:lnTo>
                        <a:pt x="1491" y="110"/>
                      </a:lnTo>
                      <a:lnTo>
                        <a:pt x="1474" y="103"/>
                      </a:lnTo>
                      <a:lnTo>
                        <a:pt x="1461" y="98"/>
                      </a:lnTo>
                      <a:lnTo>
                        <a:pt x="1454" y="97"/>
                      </a:lnTo>
                      <a:lnTo>
                        <a:pt x="1445" y="96"/>
                      </a:lnTo>
                      <a:lnTo>
                        <a:pt x="1435" y="94"/>
                      </a:lnTo>
                      <a:lnTo>
                        <a:pt x="1424" y="90"/>
                      </a:lnTo>
                      <a:lnTo>
                        <a:pt x="1411" y="86"/>
                      </a:lnTo>
                      <a:lnTo>
                        <a:pt x="1397" y="82"/>
                      </a:lnTo>
                      <a:lnTo>
                        <a:pt x="1384" y="77"/>
                      </a:lnTo>
                      <a:lnTo>
                        <a:pt x="1371" y="71"/>
                      </a:lnTo>
                      <a:lnTo>
                        <a:pt x="1358" y="68"/>
                      </a:lnTo>
                      <a:lnTo>
                        <a:pt x="1347" y="63"/>
                      </a:lnTo>
                      <a:lnTo>
                        <a:pt x="1337" y="60"/>
                      </a:lnTo>
                      <a:lnTo>
                        <a:pt x="1325" y="57"/>
                      </a:lnTo>
                      <a:lnTo>
                        <a:pt x="1313" y="54"/>
                      </a:lnTo>
                      <a:lnTo>
                        <a:pt x="1298" y="50"/>
                      </a:lnTo>
                      <a:lnTo>
                        <a:pt x="1283" y="45"/>
                      </a:lnTo>
                      <a:lnTo>
                        <a:pt x="1268" y="41"/>
                      </a:lnTo>
                      <a:lnTo>
                        <a:pt x="1253" y="37"/>
                      </a:lnTo>
                      <a:lnTo>
                        <a:pt x="1241" y="34"/>
                      </a:lnTo>
                      <a:lnTo>
                        <a:pt x="1232" y="31"/>
                      </a:lnTo>
                      <a:lnTo>
                        <a:pt x="1225" y="28"/>
                      </a:lnTo>
                      <a:lnTo>
                        <a:pt x="1223" y="28"/>
                      </a:lnTo>
                      <a:lnTo>
                        <a:pt x="1220" y="28"/>
                      </a:lnTo>
                      <a:lnTo>
                        <a:pt x="1214" y="26"/>
                      </a:lnTo>
                      <a:lnTo>
                        <a:pt x="1203" y="24"/>
                      </a:lnTo>
                      <a:lnTo>
                        <a:pt x="1191" y="20"/>
                      </a:lnTo>
                      <a:lnTo>
                        <a:pt x="1175" y="17"/>
                      </a:lnTo>
                      <a:lnTo>
                        <a:pt x="1158" y="14"/>
                      </a:lnTo>
                      <a:lnTo>
                        <a:pt x="1140" y="9"/>
                      </a:lnTo>
                      <a:lnTo>
                        <a:pt x="1120" y="6"/>
                      </a:lnTo>
                      <a:lnTo>
                        <a:pt x="1100" y="3"/>
                      </a:lnTo>
                      <a:lnTo>
                        <a:pt x="1081" y="0"/>
                      </a:lnTo>
                      <a:lnTo>
                        <a:pt x="1062" y="0"/>
                      </a:lnTo>
                      <a:lnTo>
                        <a:pt x="1043" y="0"/>
                      </a:lnTo>
                      <a:lnTo>
                        <a:pt x="1024" y="0"/>
                      </a:lnTo>
                      <a:lnTo>
                        <a:pt x="1006" y="0"/>
                      </a:lnTo>
                      <a:lnTo>
                        <a:pt x="989" y="1"/>
                      </a:lnTo>
                      <a:lnTo>
                        <a:pt x="973" y="3"/>
                      </a:lnTo>
                      <a:lnTo>
                        <a:pt x="959" y="3"/>
                      </a:lnTo>
                      <a:lnTo>
                        <a:pt x="946" y="4"/>
                      </a:lnTo>
                      <a:lnTo>
                        <a:pt x="935" y="4"/>
                      </a:lnTo>
                      <a:lnTo>
                        <a:pt x="926" y="3"/>
                      </a:lnTo>
                      <a:lnTo>
                        <a:pt x="915" y="2"/>
                      </a:lnTo>
                      <a:lnTo>
                        <a:pt x="902" y="3"/>
                      </a:lnTo>
                      <a:lnTo>
                        <a:pt x="889" y="6"/>
                      </a:lnTo>
                      <a:lnTo>
                        <a:pt x="874" y="9"/>
                      </a:lnTo>
                      <a:lnTo>
                        <a:pt x="862" y="14"/>
                      </a:lnTo>
                      <a:lnTo>
                        <a:pt x="849" y="18"/>
                      </a:lnTo>
                      <a:lnTo>
                        <a:pt x="838" y="23"/>
                      </a:lnTo>
                      <a:lnTo>
                        <a:pt x="830" y="26"/>
                      </a:lnTo>
                      <a:lnTo>
                        <a:pt x="825" y="29"/>
                      </a:lnTo>
                      <a:lnTo>
                        <a:pt x="823" y="30"/>
                      </a:lnTo>
                      <a:lnTo>
                        <a:pt x="821" y="30"/>
                      </a:lnTo>
                      <a:lnTo>
                        <a:pt x="816" y="29"/>
                      </a:lnTo>
                      <a:lnTo>
                        <a:pt x="806" y="28"/>
                      </a:lnTo>
                      <a:lnTo>
                        <a:pt x="793" y="26"/>
                      </a:lnTo>
                      <a:lnTo>
                        <a:pt x="775" y="26"/>
                      </a:lnTo>
                      <a:lnTo>
                        <a:pt x="753" y="25"/>
                      </a:lnTo>
                      <a:lnTo>
                        <a:pt x="726" y="24"/>
                      </a:lnTo>
                      <a:lnTo>
                        <a:pt x="694" y="24"/>
                      </a:lnTo>
                      <a:lnTo>
                        <a:pt x="656" y="24"/>
                      </a:lnTo>
                      <a:lnTo>
                        <a:pt x="612" y="26"/>
                      </a:lnTo>
                      <a:lnTo>
                        <a:pt x="569" y="29"/>
                      </a:lnTo>
                      <a:lnTo>
                        <a:pt x="532" y="38"/>
                      </a:lnTo>
                      <a:lnTo>
                        <a:pt x="501" y="50"/>
                      </a:lnTo>
                      <a:lnTo>
                        <a:pt x="475" y="64"/>
                      </a:lnTo>
                      <a:lnTo>
                        <a:pt x="453" y="80"/>
                      </a:lnTo>
                      <a:lnTo>
                        <a:pt x="436" y="95"/>
                      </a:lnTo>
                      <a:lnTo>
                        <a:pt x="424" y="109"/>
                      </a:lnTo>
                      <a:lnTo>
                        <a:pt x="415" y="120"/>
                      </a:lnTo>
                      <a:lnTo>
                        <a:pt x="411" y="128"/>
                      </a:lnTo>
                      <a:lnTo>
                        <a:pt x="409" y="131"/>
                      </a:lnTo>
                      <a:lnTo>
                        <a:pt x="406" y="132"/>
                      </a:lnTo>
                      <a:lnTo>
                        <a:pt x="398" y="134"/>
                      </a:lnTo>
                      <a:lnTo>
                        <a:pt x="387" y="140"/>
                      </a:lnTo>
                      <a:lnTo>
                        <a:pt x="372" y="145"/>
                      </a:lnTo>
                      <a:lnTo>
                        <a:pt x="353" y="154"/>
                      </a:lnTo>
                      <a:lnTo>
                        <a:pt x="333" y="165"/>
                      </a:lnTo>
                      <a:lnTo>
                        <a:pt x="311" y="179"/>
                      </a:lnTo>
                      <a:lnTo>
                        <a:pt x="288" y="194"/>
                      </a:lnTo>
                      <a:lnTo>
                        <a:pt x="264" y="211"/>
                      </a:lnTo>
                      <a:lnTo>
                        <a:pt x="242" y="232"/>
                      </a:lnTo>
                      <a:lnTo>
                        <a:pt x="221" y="255"/>
                      </a:lnTo>
                      <a:lnTo>
                        <a:pt x="205" y="280"/>
                      </a:lnTo>
                      <a:lnTo>
                        <a:pt x="192" y="306"/>
                      </a:lnTo>
                      <a:lnTo>
                        <a:pt x="181" y="333"/>
                      </a:lnTo>
                      <a:lnTo>
                        <a:pt x="175" y="358"/>
                      </a:lnTo>
                      <a:lnTo>
                        <a:pt x="171" y="381"/>
                      </a:lnTo>
                      <a:lnTo>
                        <a:pt x="167" y="401"/>
                      </a:lnTo>
                      <a:lnTo>
                        <a:pt x="165" y="416"/>
                      </a:lnTo>
                      <a:lnTo>
                        <a:pt x="164" y="427"/>
                      </a:lnTo>
                      <a:lnTo>
                        <a:pt x="164" y="430"/>
                      </a:lnTo>
                      <a:lnTo>
                        <a:pt x="163" y="431"/>
                      </a:lnTo>
                      <a:lnTo>
                        <a:pt x="161" y="432"/>
                      </a:lnTo>
                      <a:lnTo>
                        <a:pt x="156" y="434"/>
                      </a:lnTo>
                      <a:lnTo>
                        <a:pt x="151" y="439"/>
                      </a:lnTo>
                      <a:lnTo>
                        <a:pt x="143" y="444"/>
                      </a:lnTo>
                      <a:lnTo>
                        <a:pt x="135" y="451"/>
                      </a:lnTo>
                      <a:lnTo>
                        <a:pt x="126" y="460"/>
                      </a:lnTo>
                      <a:lnTo>
                        <a:pt x="118" y="472"/>
                      </a:lnTo>
                      <a:lnTo>
                        <a:pt x="109" y="486"/>
                      </a:lnTo>
                      <a:lnTo>
                        <a:pt x="100" y="503"/>
                      </a:lnTo>
                      <a:lnTo>
                        <a:pt x="96" y="515"/>
                      </a:lnTo>
                      <a:lnTo>
                        <a:pt x="93" y="527"/>
                      </a:lnTo>
                      <a:lnTo>
                        <a:pt x="91" y="536"/>
                      </a:lnTo>
                      <a:lnTo>
                        <a:pt x="92" y="542"/>
                      </a:lnTo>
                      <a:lnTo>
                        <a:pt x="93" y="548"/>
                      </a:lnTo>
                      <a:lnTo>
                        <a:pt x="95" y="554"/>
                      </a:lnTo>
                      <a:lnTo>
                        <a:pt x="96" y="558"/>
                      </a:lnTo>
                      <a:lnTo>
                        <a:pt x="98" y="564"/>
                      </a:lnTo>
                      <a:lnTo>
                        <a:pt x="98" y="568"/>
                      </a:lnTo>
                      <a:lnTo>
                        <a:pt x="96" y="574"/>
                      </a:lnTo>
                      <a:lnTo>
                        <a:pt x="93" y="581"/>
                      </a:lnTo>
                      <a:lnTo>
                        <a:pt x="88" y="588"/>
                      </a:lnTo>
                      <a:lnTo>
                        <a:pt x="82" y="595"/>
                      </a:lnTo>
                      <a:lnTo>
                        <a:pt x="76" y="604"/>
                      </a:lnTo>
                      <a:lnTo>
                        <a:pt x="70" y="612"/>
                      </a:lnTo>
                      <a:lnTo>
                        <a:pt x="63" y="620"/>
                      </a:lnTo>
                      <a:lnTo>
                        <a:pt x="57" y="629"/>
                      </a:lnTo>
                      <a:lnTo>
                        <a:pt x="53" y="638"/>
                      </a:lnTo>
                      <a:lnTo>
                        <a:pt x="48" y="645"/>
                      </a:lnTo>
                      <a:lnTo>
                        <a:pt x="46" y="652"/>
                      </a:lnTo>
                      <a:lnTo>
                        <a:pt x="45" y="668"/>
                      </a:lnTo>
                      <a:lnTo>
                        <a:pt x="45" y="683"/>
                      </a:lnTo>
                      <a:lnTo>
                        <a:pt x="47" y="697"/>
                      </a:lnTo>
                      <a:lnTo>
                        <a:pt x="50" y="710"/>
                      </a:lnTo>
                      <a:lnTo>
                        <a:pt x="54" y="720"/>
                      </a:lnTo>
                      <a:lnTo>
                        <a:pt x="57" y="729"/>
                      </a:lnTo>
                      <a:lnTo>
                        <a:pt x="61" y="737"/>
                      </a:lnTo>
                      <a:lnTo>
                        <a:pt x="64" y="744"/>
                      </a:lnTo>
                      <a:lnTo>
                        <a:pt x="66" y="746"/>
                      </a:lnTo>
                      <a:lnTo>
                        <a:pt x="67" y="748"/>
                      </a:lnTo>
                      <a:lnTo>
                        <a:pt x="64" y="749"/>
                      </a:lnTo>
                      <a:lnTo>
                        <a:pt x="59" y="754"/>
                      </a:lnTo>
                      <a:lnTo>
                        <a:pt x="51" y="761"/>
                      </a:lnTo>
                      <a:lnTo>
                        <a:pt x="40" y="771"/>
                      </a:lnTo>
                      <a:lnTo>
                        <a:pt x="28" y="784"/>
                      </a:lnTo>
                      <a:lnTo>
                        <a:pt x="18" y="803"/>
                      </a:lnTo>
                      <a:lnTo>
                        <a:pt x="9" y="825"/>
                      </a:lnTo>
                      <a:lnTo>
                        <a:pt x="2" y="852"/>
                      </a:lnTo>
                      <a:lnTo>
                        <a:pt x="0" y="883"/>
                      </a:lnTo>
                      <a:lnTo>
                        <a:pt x="1" y="920"/>
                      </a:lnTo>
                      <a:lnTo>
                        <a:pt x="2" y="932"/>
                      </a:lnTo>
                      <a:lnTo>
                        <a:pt x="5" y="940"/>
                      </a:lnTo>
                      <a:lnTo>
                        <a:pt x="8" y="949"/>
                      </a:lnTo>
                      <a:lnTo>
                        <a:pt x="10" y="955"/>
                      </a:lnTo>
                      <a:lnTo>
                        <a:pt x="14" y="961"/>
                      </a:lnTo>
                      <a:lnTo>
                        <a:pt x="17" y="966"/>
                      </a:lnTo>
                      <a:lnTo>
                        <a:pt x="19" y="970"/>
                      </a:lnTo>
                      <a:lnTo>
                        <a:pt x="21" y="973"/>
                      </a:lnTo>
                      <a:lnTo>
                        <a:pt x="22" y="977"/>
                      </a:lnTo>
                      <a:lnTo>
                        <a:pt x="22" y="979"/>
                      </a:lnTo>
                      <a:lnTo>
                        <a:pt x="14" y="1000"/>
                      </a:lnTo>
                      <a:lnTo>
                        <a:pt x="10" y="1027"/>
                      </a:lnTo>
                      <a:lnTo>
                        <a:pt x="10" y="1058"/>
                      </a:lnTo>
                      <a:lnTo>
                        <a:pt x="14" y="1091"/>
                      </a:lnTo>
                      <a:lnTo>
                        <a:pt x="22" y="1126"/>
                      </a:lnTo>
                      <a:lnTo>
                        <a:pt x="34" y="1159"/>
                      </a:lnTo>
                      <a:lnTo>
                        <a:pt x="48" y="1190"/>
                      </a:lnTo>
                      <a:lnTo>
                        <a:pt x="68" y="1216"/>
                      </a:lnTo>
                      <a:lnTo>
                        <a:pt x="91" y="1236"/>
                      </a:lnTo>
                      <a:lnTo>
                        <a:pt x="118" y="1248"/>
                      </a:lnTo>
                      <a:lnTo>
                        <a:pt x="120" y="1250"/>
                      </a:lnTo>
                      <a:lnTo>
                        <a:pt x="118" y="1256"/>
                      </a:lnTo>
                      <a:lnTo>
                        <a:pt x="115" y="1264"/>
                      </a:lnTo>
                      <a:lnTo>
                        <a:pt x="110" y="1275"/>
                      </a:lnTo>
                      <a:lnTo>
                        <a:pt x="108" y="1287"/>
                      </a:lnTo>
                      <a:lnTo>
                        <a:pt x="106" y="1303"/>
                      </a:lnTo>
                      <a:lnTo>
                        <a:pt x="108" y="1321"/>
                      </a:lnTo>
                      <a:lnTo>
                        <a:pt x="114" y="1340"/>
                      </a:lnTo>
                      <a:lnTo>
                        <a:pt x="126" y="1362"/>
                      </a:lnTo>
                      <a:lnTo>
                        <a:pt x="144" y="1384"/>
                      </a:lnTo>
                      <a:lnTo>
                        <a:pt x="164" y="1403"/>
                      </a:lnTo>
                      <a:lnTo>
                        <a:pt x="187" y="1421"/>
                      </a:lnTo>
                      <a:lnTo>
                        <a:pt x="208" y="1437"/>
                      </a:lnTo>
                      <a:lnTo>
                        <a:pt x="230" y="1450"/>
                      </a:lnTo>
                      <a:lnTo>
                        <a:pt x="251" y="1463"/>
                      </a:lnTo>
                      <a:lnTo>
                        <a:pt x="270" y="1473"/>
                      </a:lnTo>
                      <a:lnTo>
                        <a:pt x="285" y="1480"/>
                      </a:lnTo>
                      <a:lnTo>
                        <a:pt x="297" y="1485"/>
                      </a:lnTo>
                      <a:lnTo>
                        <a:pt x="306" y="1489"/>
                      </a:lnTo>
                      <a:lnTo>
                        <a:pt x="308" y="1490"/>
                      </a:lnTo>
                      <a:lnTo>
                        <a:pt x="310" y="1492"/>
                      </a:lnTo>
                      <a:lnTo>
                        <a:pt x="315" y="1499"/>
                      </a:lnTo>
                      <a:lnTo>
                        <a:pt x="324" y="1510"/>
                      </a:lnTo>
                      <a:lnTo>
                        <a:pt x="336" y="1521"/>
                      </a:lnTo>
                      <a:lnTo>
                        <a:pt x="350" y="1536"/>
                      </a:lnTo>
                      <a:lnTo>
                        <a:pt x="364" y="1549"/>
                      </a:lnTo>
                      <a:lnTo>
                        <a:pt x="379" y="1563"/>
                      </a:lnTo>
                      <a:lnTo>
                        <a:pt x="395" y="1575"/>
                      </a:lnTo>
                      <a:lnTo>
                        <a:pt x="410" y="1586"/>
                      </a:lnTo>
                      <a:lnTo>
                        <a:pt x="423" y="1592"/>
                      </a:lnTo>
                      <a:lnTo>
                        <a:pt x="437" y="1598"/>
                      </a:lnTo>
                      <a:lnTo>
                        <a:pt x="452" y="1602"/>
                      </a:lnTo>
                      <a:lnTo>
                        <a:pt x="469" y="1607"/>
                      </a:lnTo>
                      <a:lnTo>
                        <a:pt x="486" y="1609"/>
                      </a:lnTo>
                      <a:lnTo>
                        <a:pt x="502" y="1613"/>
                      </a:lnTo>
                      <a:lnTo>
                        <a:pt x="517" y="1615"/>
                      </a:lnTo>
                      <a:lnTo>
                        <a:pt x="530" y="1618"/>
                      </a:lnTo>
                      <a:lnTo>
                        <a:pt x="540" y="1619"/>
                      </a:lnTo>
                      <a:lnTo>
                        <a:pt x="547" y="1620"/>
                      </a:lnTo>
                      <a:lnTo>
                        <a:pt x="549" y="1620"/>
                      </a:lnTo>
                      <a:lnTo>
                        <a:pt x="550" y="1621"/>
                      </a:lnTo>
                      <a:lnTo>
                        <a:pt x="556" y="1623"/>
                      </a:lnTo>
                      <a:lnTo>
                        <a:pt x="564" y="1625"/>
                      </a:lnTo>
                      <a:lnTo>
                        <a:pt x="573" y="1628"/>
                      </a:lnTo>
                      <a:lnTo>
                        <a:pt x="585" y="1632"/>
                      </a:lnTo>
                      <a:lnTo>
                        <a:pt x="598" y="1636"/>
                      </a:lnTo>
                      <a:lnTo>
                        <a:pt x="611" y="1640"/>
                      </a:lnTo>
                      <a:lnTo>
                        <a:pt x="624" y="1644"/>
                      </a:lnTo>
                      <a:lnTo>
                        <a:pt x="636" y="1647"/>
                      </a:lnTo>
                      <a:lnTo>
                        <a:pt x="647" y="1651"/>
                      </a:lnTo>
                      <a:lnTo>
                        <a:pt x="659" y="1653"/>
                      </a:lnTo>
                      <a:lnTo>
                        <a:pt x="676" y="1654"/>
                      </a:lnTo>
                      <a:lnTo>
                        <a:pt x="695" y="1653"/>
                      </a:lnTo>
                      <a:lnTo>
                        <a:pt x="718" y="1651"/>
                      </a:lnTo>
                      <a:lnTo>
                        <a:pt x="740" y="1648"/>
                      </a:lnTo>
                      <a:lnTo>
                        <a:pt x="764" y="1645"/>
                      </a:lnTo>
                      <a:lnTo>
                        <a:pt x="785" y="1641"/>
                      </a:lnTo>
                      <a:lnTo>
                        <a:pt x="805" y="1636"/>
                      </a:lnTo>
                      <a:lnTo>
                        <a:pt x="822" y="1632"/>
                      </a:lnTo>
                      <a:lnTo>
                        <a:pt x="835" y="1629"/>
                      </a:lnTo>
                      <a:lnTo>
                        <a:pt x="848" y="1623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89"/>
                      </a:lnTo>
                      <a:lnTo>
                        <a:pt x="898" y="1573"/>
                      </a:lnTo>
                      <a:lnTo>
                        <a:pt x="908" y="1558"/>
                      </a:lnTo>
                      <a:lnTo>
                        <a:pt x="917" y="1543"/>
                      </a:lnTo>
                      <a:lnTo>
                        <a:pt x="923" y="1528"/>
                      </a:lnTo>
                      <a:lnTo>
                        <a:pt x="928" y="1514"/>
                      </a:lnTo>
                      <a:lnTo>
                        <a:pt x="931" y="1502"/>
                      </a:lnTo>
                      <a:lnTo>
                        <a:pt x="931" y="1492"/>
                      </a:lnTo>
                      <a:lnTo>
                        <a:pt x="930" y="1481"/>
                      </a:lnTo>
                      <a:lnTo>
                        <a:pt x="929" y="1470"/>
                      </a:lnTo>
                      <a:lnTo>
                        <a:pt x="927" y="1460"/>
                      </a:lnTo>
                      <a:lnTo>
                        <a:pt x="923" y="1451"/>
                      </a:lnTo>
                      <a:lnTo>
                        <a:pt x="920" y="1443"/>
                      </a:lnTo>
                      <a:lnTo>
                        <a:pt x="918" y="1436"/>
                      </a:lnTo>
                      <a:lnTo>
                        <a:pt x="916" y="1431"/>
                      </a:lnTo>
                      <a:lnTo>
                        <a:pt x="915" y="1428"/>
                      </a:lnTo>
                      <a:lnTo>
                        <a:pt x="914" y="1427"/>
                      </a:lnTo>
                      <a:lnTo>
                        <a:pt x="916" y="1427"/>
                      </a:lnTo>
                      <a:lnTo>
                        <a:pt x="923" y="1424"/>
                      </a:lnTo>
                      <a:lnTo>
                        <a:pt x="932" y="1421"/>
                      </a:lnTo>
                      <a:lnTo>
                        <a:pt x="945" y="1416"/>
                      </a:lnTo>
                      <a:lnTo>
                        <a:pt x="957" y="1410"/>
                      </a:lnTo>
                      <a:lnTo>
                        <a:pt x="971" y="1402"/>
                      </a:lnTo>
                      <a:lnTo>
                        <a:pt x="982" y="1391"/>
                      </a:lnTo>
                      <a:lnTo>
                        <a:pt x="991" y="1379"/>
                      </a:lnTo>
                      <a:lnTo>
                        <a:pt x="999" y="1366"/>
                      </a:lnTo>
                      <a:lnTo>
                        <a:pt x="1001" y="1350"/>
                      </a:lnTo>
                      <a:lnTo>
                        <a:pt x="999" y="1326"/>
                      </a:lnTo>
                      <a:lnTo>
                        <a:pt x="991" y="1304"/>
                      </a:lnTo>
                      <a:lnTo>
                        <a:pt x="980" y="1285"/>
                      </a:lnTo>
                      <a:lnTo>
                        <a:pt x="966" y="1269"/>
                      </a:lnTo>
                      <a:lnTo>
                        <a:pt x="951" y="1255"/>
                      </a:lnTo>
                      <a:lnTo>
                        <a:pt x="937" y="1242"/>
                      </a:lnTo>
                      <a:lnTo>
                        <a:pt x="926" y="1231"/>
                      </a:lnTo>
                      <a:lnTo>
                        <a:pt x="918" y="1222"/>
                      </a:lnTo>
                      <a:lnTo>
                        <a:pt x="915" y="1213"/>
                      </a:lnTo>
                      <a:lnTo>
                        <a:pt x="919" y="1205"/>
                      </a:lnTo>
                      <a:lnTo>
                        <a:pt x="923" y="1202"/>
                      </a:lnTo>
                      <a:lnTo>
                        <a:pt x="929" y="1200"/>
                      </a:lnTo>
                      <a:lnTo>
                        <a:pt x="936" y="1199"/>
                      </a:lnTo>
                      <a:lnTo>
                        <a:pt x="944" y="1200"/>
                      </a:lnTo>
                      <a:lnTo>
                        <a:pt x="952" y="1202"/>
                      </a:lnTo>
                      <a:lnTo>
                        <a:pt x="963" y="1205"/>
                      </a:lnTo>
                      <a:lnTo>
                        <a:pt x="973" y="1210"/>
                      </a:lnTo>
                      <a:lnTo>
                        <a:pt x="985" y="1215"/>
                      </a:lnTo>
                      <a:lnTo>
                        <a:pt x="998" y="1222"/>
                      </a:lnTo>
                      <a:lnTo>
                        <a:pt x="1011" y="1231"/>
                      </a:lnTo>
                      <a:lnTo>
                        <a:pt x="1018" y="1235"/>
                      </a:lnTo>
                      <a:lnTo>
                        <a:pt x="1026" y="1242"/>
                      </a:lnTo>
                      <a:lnTo>
                        <a:pt x="1034" y="1250"/>
                      </a:lnTo>
                      <a:lnTo>
                        <a:pt x="1041" y="1259"/>
                      </a:lnTo>
                      <a:lnTo>
                        <a:pt x="1049" y="1267"/>
                      </a:lnTo>
                      <a:lnTo>
                        <a:pt x="1055" y="1276"/>
                      </a:lnTo>
                      <a:lnTo>
                        <a:pt x="1061" y="1284"/>
                      </a:lnTo>
                      <a:lnTo>
                        <a:pt x="1066" y="1290"/>
                      </a:lnTo>
                      <a:lnTo>
                        <a:pt x="1069" y="1294"/>
                      </a:lnTo>
                      <a:lnTo>
                        <a:pt x="1069" y="1295"/>
                      </a:lnTo>
                      <a:lnTo>
                        <a:pt x="1071" y="1296"/>
                      </a:lnTo>
                      <a:lnTo>
                        <a:pt x="1072" y="1296"/>
                      </a:lnTo>
                      <a:lnTo>
                        <a:pt x="1077" y="1299"/>
                      </a:lnTo>
                      <a:lnTo>
                        <a:pt x="1082" y="1302"/>
                      </a:lnTo>
                      <a:lnTo>
                        <a:pt x="1089" y="1304"/>
                      </a:lnTo>
                      <a:lnTo>
                        <a:pt x="1096" y="1309"/>
                      </a:lnTo>
                      <a:lnTo>
                        <a:pt x="1104" y="1313"/>
                      </a:lnTo>
                      <a:lnTo>
                        <a:pt x="1113" y="1319"/>
                      </a:lnTo>
                      <a:lnTo>
                        <a:pt x="1123" y="1324"/>
                      </a:lnTo>
                      <a:lnTo>
                        <a:pt x="1133" y="133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9" name="Freeform 971"/>
                <p:cNvSpPr>
                  <a:spLocks noChangeAspect="1"/>
                </p:cNvSpPr>
                <p:nvPr/>
              </p:nvSpPr>
              <p:spPr bwMode="auto">
                <a:xfrm>
                  <a:off x="1635" y="2084"/>
                  <a:ext cx="479" cy="148"/>
                </a:xfrm>
                <a:custGeom>
                  <a:avLst/>
                  <a:gdLst>
                    <a:gd name="T0" fmla="*/ 8 w 479"/>
                    <a:gd name="T1" fmla="*/ 121 h 148"/>
                    <a:gd name="T2" fmla="*/ 9 w 479"/>
                    <a:gd name="T3" fmla="*/ 121 h 148"/>
                    <a:gd name="T4" fmla="*/ 13 w 479"/>
                    <a:gd name="T5" fmla="*/ 121 h 148"/>
                    <a:gd name="T6" fmla="*/ 19 w 479"/>
                    <a:gd name="T7" fmla="*/ 119 h 148"/>
                    <a:gd name="T8" fmla="*/ 30 w 479"/>
                    <a:gd name="T9" fmla="*/ 119 h 148"/>
                    <a:gd name="T10" fmla="*/ 43 w 479"/>
                    <a:gd name="T11" fmla="*/ 118 h 148"/>
                    <a:gd name="T12" fmla="*/ 59 w 479"/>
                    <a:gd name="T13" fmla="*/ 118 h 148"/>
                    <a:gd name="T14" fmla="*/ 79 w 479"/>
                    <a:gd name="T15" fmla="*/ 119 h 148"/>
                    <a:gd name="T16" fmla="*/ 102 w 479"/>
                    <a:gd name="T17" fmla="*/ 121 h 148"/>
                    <a:gd name="T18" fmla="*/ 128 w 479"/>
                    <a:gd name="T19" fmla="*/ 126 h 148"/>
                    <a:gd name="T20" fmla="*/ 159 w 479"/>
                    <a:gd name="T21" fmla="*/ 133 h 148"/>
                    <a:gd name="T22" fmla="*/ 159 w 479"/>
                    <a:gd name="T23" fmla="*/ 133 h 148"/>
                    <a:gd name="T24" fmla="*/ 178 w 479"/>
                    <a:gd name="T25" fmla="*/ 138 h 148"/>
                    <a:gd name="T26" fmla="*/ 194 w 479"/>
                    <a:gd name="T27" fmla="*/ 141 h 148"/>
                    <a:gd name="T28" fmla="*/ 209 w 479"/>
                    <a:gd name="T29" fmla="*/ 144 h 148"/>
                    <a:gd name="T30" fmla="*/ 222 w 479"/>
                    <a:gd name="T31" fmla="*/ 145 h 148"/>
                    <a:gd name="T32" fmla="*/ 234 w 479"/>
                    <a:gd name="T33" fmla="*/ 147 h 148"/>
                    <a:gd name="T34" fmla="*/ 245 w 479"/>
                    <a:gd name="T35" fmla="*/ 147 h 148"/>
                    <a:gd name="T36" fmla="*/ 257 w 479"/>
                    <a:gd name="T37" fmla="*/ 147 h 148"/>
                    <a:gd name="T38" fmla="*/ 270 w 479"/>
                    <a:gd name="T39" fmla="*/ 145 h 148"/>
                    <a:gd name="T40" fmla="*/ 283 w 479"/>
                    <a:gd name="T41" fmla="*/ 144 h 148"/>
                    <a:gd name="T42" fmla="*/ 299 w 479"/>
                    <a:gd name="T43" fmla="*/ 141 h 148"/>
                    <a:gd name="T44" fmla="*/ 299 w 479"/>
                    <a:gd name="T45" fmla="*/ 141 h 148"/>
                    <a:gd name="T46" fmla="*/ 324 w 479"/>
                    <a:gd name="T47" fmla="*/ 138 h 148"/>
                    <a:gd name="T48" fmla="*/ 346 w 479"/>
                    <a:gd name="T49" fmla="*/ 133 h 148"/>
                    <a:gd name="T50" fmla="*/ 365 w 479"/>
                    <a:gd name="T51" fmla="*/ 128 h 148"/>
                    <a:gd name="T52" fmla="*/ 382 w 479"/>
                    <a:gd name="T53" fmla="*/ 122 h 148"/>
                    <a:gd name="T54" fmla="*/ 397 w 479"/>
                    <a:gd name="T55" fmla="*/ 119 h 148"/>
                    <a:gd name="T56" fmla="*/ 411 w 479"/>
                    <a:gd name="T57" fmla="*/ 115 h 148"/>
                    <a:gd name="T58" fmla="*/ 424 w 479"/>
                    <a:gd name="T59" fmla="*/ 113 h 148"/>
                    <a:gd name="T60" fmla="*/ 436 w 479"/>
                    <a:gd name="T61" fmla="*/ 113 h 148"/>
                    <a:gd name="T62" fmla="*/ 450 w 479"/>
                    <a:gd name="T63" fmla="*/ 117 h 148"/>
                    <a:gd name="T64" fmla="*/ 464 w 479"/>
                    <a:gd name="T65" fmla="*/ 124 h 148"/>
                    <a:gd name="T66" fmla="*/ 478 w 479"/>
                    <a:gd name="T67" fmla="*/ 0 h 148"/>
                    <a:gd name="T68" fmla="*/ 478 w 479"/>
                    <a:gd name="T69" fmla="*/ 0 h 148"/>
                    <a:gd name="T70" fmla="*/ 473 w 479"/>
                    <a:gd name="T71" fmla="*/ 2 h 148"/>
                    <a:gd name="T72" fmla="*/ 470 w 479"/>
                    <a:gd name="T73" fmla="*/ 4 h 148"/>
                    <a:gd name="T74" fmla="*/ 468 w 479"/>
                    <a:gd name="T75" fmla="*/ 6 h 148"/>
                    <a:gd name="T76" fmla="*/ 462 w 479"/>
                    <a:gd name="T77" fmla="*/ 9 h 148"/>
                    <a:gd name="T78" fmla="*/ 456 w 479"/>
                    <a:gd name="T79" fmla="*/ 14 h 148"/>
                    <a:gd name="T80" fmla="*/ 447 w 479"/>
                    <a:gd name="T81" fmla="*/ 18 h 148"/>
                    <a:gd name="T82" fmla="*/ 433 w 479"/>
                    <a:gd name="T83" fmla="*/ 24 h 148"/>
                    <a:gd name="T84" fmla="*/ 416 w 479"/>
                    <a:gd name="T85" fmla="*/ 30 h 148"/>
                    <a:gd name="T86" fmla="*/ 394 w 479"/>
                    <a:gd name="T87" fmla="*/ 36 h 148"/>
                    <a:gd name="T88" fmla="*/ 366 w 479"/>
                    <a:gd name="T89" fmla="*/ 45 h 148"/>
                    <a:gd name="T90" fmla="*/ 366 w 479"/>
                    <a:gd name="T91" fmla="*/ 45 h 148"/>
                    <a:gd name="T92" fmla="*/ 307 w 479"/>
                    <a:gd name="T93" fmla="*/ 56 h 148"/>
                    <a:gd name="T94" fmla="*/ 252 w 479"/>
                    <a:gd name="T95" fmla="*/ 61 h 148"/>
                    <a:gd name="T96" fmla="*/ 199 w 479"/>
                    <a:gd name="T97" fmla="*/ 60 h 148"/>
                    <a:gd name="T98" fmla="*/ 152 w 479"/>
                    <a:gd name="T99" fmla="*/ 55 h 148"/>
                    <a:gd name="T100" fmla="*/ 108 w 479"/>
                    <a:gd name="T101" fmla="*/ 48 h 148"/>
                    <a:gd name="T102" fmla="*/ 72 w 479"/>
                    <a:gd name="T103" fmla="*/ 38 h 148"/>
                    <a:gd name="T104" fmla="*/ 42 w 479"/>
                    <a:gd name="T105" fmla="*/ 28 h 148"/>
                    <a:gd name="T106" fmla="*/ 19 w 479"/>
                    <a:gd name="T107" fmla="*/ 20 h 148"/>
                    <a:gd name="T108" fmla="*/ 5 w 479"/>
                    <a:gd name="T109" fmla="*/ 14 h 148"/>
                    <a:gd name="T110" fmla="*/ 0 w 479"/>
                    <a:gd name="T111" fmla="*/ 11 h 148"/>
                    <a:gd name="T112" fmla="*/ 8 w 479"/>
                    <a:gd name="T113" fmla="*/ 121 h 1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79"/>
                    <a:gd name="T172" fmla="*/ 0 h 148"/>
                    <a:gd name="T173" fmla="*/ 479 w 479"/>
                    <a:gd name="T174" fmla="*/ 148 h 1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79" h="148">
                      <a:moveTo>
                        <a:pt x="8" y="121"/>
                      </a:moveTo>
                      <a:lnTo>
                        <a:pt x="9" y="121"/>
                      </a:lnTo>
                      <a:lnTo>
                        <a:pt x="13" y="121"/>
                      </a:lnTo>
                      <a:lnTo>
                        <a:pt x="19" y="119"/>
                      </a:lnTo>
                      <a:lnTo>
                        <a:pt x="30" y="119"/>
                      </a:lnTo>
                      <a:lnTo>
                        <a:pt x="43" y="118"/>
                      </a:lnTo>
                      <a:lnTo>
                        <a:pt x="59" y="118"/>
                      </a:lnTo>
                      <a:lnTo>
                        <a:pt x="79" y="119"/>
                      </a:lnTo>
                      <a:lnTo>
                        <a:pt x="102" y="121"/>
                      </a:lnTo>
                      <a:lnTo>
                        <a:pt x="128" y="126"/>
                      </a:lnTo>
                      <a:lnTo>
                        <a:pt x="159" y="133"/>
                      </a:lnTo>
                      <a:lnTo>
                        <a:pt x="178" y="138"/>
                      </a:lnTo>
                      <a:lnTo>
                        <a:pt x="194" y="141"/>
                      </a:lnTo>
                      <a:lnTo>
                        <a:pt x="209" y="144"/>
                      </a:lnTo>
                      <a:lnTo>
                        <a:pt x="222" y="145"/>
                      </a:lnTo>
                      <a:lnTo>
                        <a:pt x="234" y="147"/>
                      </a:lnTo>
                      <a:lnTo>
                        <a:pt x="245" y="147"/>
                      </a:lnTo>
                      <a:lnTo>
                        <a:pt x="257" y="147"/>
                      </a:lnTo>
                      <a:lnTo>
                        <a:pt x="270" y="145"/>
                      </a:lnTo>
                      <a:lnTo>
                        <a:pt x="283" y="144"/>
                      </a:lnTo>
                      <a:lnTo>
                        <a:pt x="299" y="141"/>
                      </a:lnTo>
                      <a:lnTo>
                        <a:pt x="324" y="138"/>
                      </a:lnTo>
                      <a:lnTo>
                        <a:pt x="346" y="133"/>
                      </a:lnTo>
                      <a:lnTo>
                        <a:pt x="365" y="128"/>
                      </a:lnTo>
                      <a:lnTo>
                        <a:pt x="382" y="122"/>
                      </a:lnTo>
                      <a:lnTo>
                        <a:pt x="397" y="119"/>
                      </a:lnTo>
                      <a:lnTo>
                        <a:pt x="411" y="115"/>
                      </a:lnTo>
                      <a:lnTo>
                        <a:pt x="424" y="113"/>
                      </a:lnTo>
                      <a:lnTo>
                        <a:pt x="436" y="113"/>
                      </a:lnTo>
                      <a:lnTo>
                        <a:pt x="450" y="117"/>
                      </a:lnTo>
                      <a:lnTo>
                        <a:pt x="464" y="124"/>
                      </a:lnTo>
                      <a:lnTo>
                        <a:pt x="478" y="0"/>
                      </a:lnTo>
                      <a:lnTo>
                        <a:pt x="473" y="2"/>
                      </a:lnTo>
                      <a:lnTo>
                        <a:pt x="470" y="4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6" y="14"/>
                      </a:lnTo>
                      <a:lnTo>
                        <a:pt x="447" y="18"/>
                      </a:lnTo>
                      <a:lnTo>
                        <a:pt x="433" y="24"/>
                      </a:lnTo>
                      <a:lnTo>
                        <a:pt x="416" y="30"/>
                      </a:lnTo>
                      <a:lnTo>
                        <a:pt x="394" y="36"/>
                      </a:lnTo>
                      <a:lnTo>
                        <a:pt x="366" y="45"/>
                      </a:lnTo>
                      <a:lnTo>
                        <a:pt x="307" y="56"/>
                      </a:lnTo>
                      <a:lnTo>
                        <a:pt x="252" y="61"/>
                      </a:lnTo>
                      <a:lnTo>
                        <a:pt x="199" y="60"/>
                      </a:lnTo>
                      <a:lnTo>
                        <a:pt x="152" y="55"/>
                      </a:lnTo>
                      <a:lnTo>
                        <a:pt x="108" y="48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20"/>
                      </a:lnTo>
                      <a:lnTo>
                        <a:pt x="5" y="14"/>
                      </a:lnTo>
                      <a:lnTo>
                        <a:pt x="0" y="11"/>
                      </a:lnTo>
                      <a:lnTo>
                        <a:pt x="8" y="121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0" name="Freeform 972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1" name="Freeform 973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2" name="Freeform 974"/>
                <p:cNvSpPr>
                  <a:spLocks noChangeAspect="1"/>
                </p:cNvSpPr>
                <p:nvPr/>
              </p:nvSpPr>
              <p:spPr bwMode="auto">
                <a:xfrm>
                  <a:off x="2321" y="1997"/>
                  <a:ext cx="156" cy="45"/>
                </a:xfrm>
                <a:custGeom>
                  <a:avLst/>
                  <a:gdLst>
                    <a:gd name="T0" fmla="*/ 155 w 156"/>
                    <a:gd name="T1" fmla="*/ 41 h 45"/>
                    <a:gd name="T2" fmla="*/ 141 w 156"/>
                    <a:gd name="T3" fmla="*/ 43 h 45"/>
                    <a:gd name="T4" fmla="*/ 127 w 156"/>
                    <a:gd name="T5" fmla="*/ 44 h 45"/>
                    <a:gd name="T6" fmla="*/ 113 w 156"/>
                    <a:gd name="T7" fmla="*/ 42 h 45"/>
                    <a:gd name="T8" fmla="*/ 100 w 156"/>
                    <a:gd name="T9" fmla="*/ 39 h 45"/>
                    <a:gd name="T10" fmla="*/ 87 w 156"/>
                    <a:gd name="T11" fmla="*/ 35 h 45"/>
                    <a:gd name="T12" fmla="*/ 73 w 156"/>
                    <a:gd name="T13" fmla="*/ 30 h 45"/>
                    <a:gd name="T14" fmla="*/ 61 w 156"/>
                    <a:gd name="T15" fmla="*/ 24 h 45"/>
                    <a:gd name="T16" fmla="*/ 48 w 156"/>
                    <a:gd name="T17" fmla="*/ 18 h 45"/>
                    <a:gd name="T18" fmla="*/ 36 w 156"/>
                    <a:gd name="T19" fmla="*/ 11 h 45"/>
                    <a:gd name="T20" fmla="*/ 24 w 156"/>
                    <a:gd name="T21" fmla="*/ 4 h 45"/>
                    <a:gd name="T22" fmla="*/ 24 w 156"/>
                    <a:gd name="T23" fmla="*/ 4 h 45"/>
                    <a:gd name="T24" fmla="*/ 22 w 156"/>
                    <a:gd name="T25" fmla="*/ 2 h 45"/>
                    <a:gd name="T26" fmla="*/ 18 w 156"/>
                    <a:gd name="T27" fmla="*/ 1 h 45"/>
                    <a:gd name="T28" fmla="*/ 15 w 156"/>
                    <a:gd name="T29" fmla="*/ 0 h 45"/>
                    <a:gd name="T30" fmla="*/ 10 w 156"/>
                    <a:gd name="T31" fmla="*/ 0 h 45"/>
                    <a:gd name="T32" fmla="*/ 8 w 156"/>
                    <a:gd name="T33" fmla="*/ 0 h 45"/>
                    <a:gd name="T34" fmla="*/ 4 w 156"/>
                    <a:gd name="T35" fmla="*/ 0 h 45"/>
                    <a:gd name="T36" fmla="*/ 1 w 156"/>
                    <a:gd name="T37" fmla="*/ 0 h 45"/>
                    <a:gd name="T38" fmla="*/ 0 w 156"/>
                    <a:gd name="T39" fmla="*/ 1 h 45"/>
                    <a:gd name="T40" fmla="*/ 0 w 156"/>
                    <a:gd name="T41" fmla="*/ 4 h 45"/>
                    <a:gd name="T42" fmla="*/ 0 w 156"/>
                    <a:gd name="T43" fmla="*/ 7 h 45"/>
                    <a:gd name="T44" fmla="*/ 0 w 156"/>
                    <a:gd name="T45" fmla="*/ 7 h 45"/>
                    <a:gd name="T46" fmla="*/ 2 w 156"/>
                    <a:gd name="T47" fmla="*/ 8 h 45"/>
                    <a:gd name="T48" fmla="*/ 5 w 156"/>
                    <a:gd name="T49" fmla="*/ 10 h 45"/>
                    <a:gd name="T50" fmla="*/ 8 w 156"/>
                    <a:gd name="T51" fmla="*/ 10 h 45"/>
                    <a:gd name="T52" fmla="*/ 11 w 156"/>
                    <a:gd name="T53" fmla="*/ 11 h 45"/>
                    <a:gd name="T54" fmla="*/ 16 w 156"/>
                    <a:gd name="T55" fmla="*/ 11 h 45"/>
                    <a:gd name="T56" fmla="*/ 19 w 156"/>
                    <a:gd name="T57" fmla="*/ 10 h 45"/>
                    <a:gd name="T58" fmla="*/ 24 w 156"/>
                    <a:gd name="T59" fmla="*/ 10 h 45"/>
                    <a:gd name="T60" fmla="*/ 28 w 156"/>
                    <a:gd name="T61" fmla="*/ 10 h 45"/>
                    <a:gd name="T62" fmla="*/ 33 w 156"/>
                    <a:gd name="T63" fmla="*/ 10 h 45"/>
                    <a:gd name="T64" fmla="*/ 36 w 156"/>
                    <a:gd name="T65" fmla="*/ 1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6"/>
                    <a:gd name="T100" fmla="*/ 0 h 45"/>
                    <a:gd name="T101" fmla="*/ 156 w 156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6" h="45">
                      <a:moveTo>
                        <a:pt x="155" y="41"/>
                      </a:moveTo>
                      <a:lnTo>
                        <a:pt x="141" y="43"/>
                      </a:lnTo>
                      <a:lnTo>
                        <a:pt x="127" y="44"/>
                      </a:lnTo>
                      <a:lnTo>
                        <a:pt x="113" y="42"/>
                      </a:lnTo>
                      <a:lnTo>
                        <a:pt x="100" y="39"/>
                      </a:lnTo>
                      <a:lnTo>
                        <a:pt x="87" y="35"/>
                      </a:lnTo>
                      <a:lnTo>
                        <a:pt x="73" y="30"/>
                      </a:lnTo>
                      <a:lnTo>
                        <a:pt x="61" y="24"/>
                      </a:lnTo>
                      <a:lnTo>
                        <a:pt x="48" y="18"/>
                      </a:lnTo>
                      <a:lnTo>
                        <a:pt x="36" y="11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1" y="11"/>
                      </a:lnTo>
                      <a:lnTo>
                        <a:pt x="16" y="11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8" y="10"/>
                      </a:lnTo>
                      <a:lnTo>
                        <a:pt x="33" y="10"/>
                      </a:lnTo>
                      <a:lnTo>
                        <a:pt x="36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3" name="Freeform 975"/>
                <p:cNvSpPr>
                  <a:spLocks noChangeAspect="1"/>
                </p:cNvSpPr>
                <p:nvPr/>
              </p:nvSpPr>
              <p:spPr bwMode="auto">
                <a:xfrm>
                  <a:off x="2411" y="2039"/>
                  <a:ext cx="43" cy="46"/>
                </a:xfrm>
                <a:custGeom>
                  <a:avLst/>
                  <a:gdLst>
                    <a:gd name="T0" fmla="*/ 42 w 43"/>
                    <a:gd name="T1" fmla="*/ 0 h 46"/>
                    <a:gd name="T2" fmla="*/ 36 w 43"/>
                    <a:gd name="T3" fmla="*/ 1 h 46"/>
                    <a:gd name="T4" fmla="*/ 31 w 43"/>
                    <a:gd name="T5" fmla="*/ 5 h 46"/>
                    <a:gd name="T6" fmla="*/ 27 w 43"/>
                    <a:gd name="T7" fmla="*/ 9 h 46"/>
                    <a:gd name="T8" fmla="*/ 22 w 43"/>
                    <a:gd name="T9" fmla="*/ 13 h 46"/>
                    <a:gd name="T10" fmla="*/ 19 w 43"/>
                    <a:gd name="T11" fmla="*/ 18 h 46"/>
                    <a:gd name="T12" fmla="*/ 16 w 43"/>
                    <a:gd name="T13" fmla="*/ 24 h 46"/>
                    <a:gd name="T14" fmla="*/ 14 w 43"/>
                    <a:gd name="T15" fmla="*/ 28 h 46"/>
                    <a:gd name="T16" fmla="*/ 12 w 43"/>
                    <a:gd name="T17" fmla="*/ 34 h 46"/>
                    <a:gd name="T18" fmla="*/ 10 w 43"/>
                    <a:gd name="T19" fmla="*/ 38 h 46"/>
                    <a:gd name="T20" fmla="*/ 10 w 43"/>
                    <a:gd name="T21" fmla="*/ 41 h 46"/>
                    <a:gd name="T22" fmla="*/ 10 w 43"/>
                    <a:gd name="T23" fmla="*/ 41 h 46"/>
                    <a:gd name="T24" fmla="*/ 10 w 43"/>
                    <a:gd name="T25" fmla="*/ 43 h 46"/>
                    <a:gd name="T26" fmla="*/ 9 w 43"/>
                    <a:gd name="T27" fmla="*/ 44 h 46"/>
                    <a:gd name="T28" fmla="*/ 7 w 43"/>
                    <a:gd name="T29" fmla="*/ 44 h 46"/>
                    <a:gd name="T30" fmla="*/ 5 w 43"/>
                    <a:gd name="T31" fmla="*/ 45 h 46"/>
                    <a:gd name="T32" fmla="*/ 4 w 43"/>
                    <a:gd name="T33" fmla="*/ 45 h 46"/>
                    <a:gd name="T34" fmla="*/ 2 w 43"/>
                    <a:gd name="T35" fmla="*/ 45 h 46"/>
                    <a:gd name="T36" fmla="*/ 1 w 43"/>
                    <a:gd name="T37" fmla="*/ 45 h 46"/>
                    <a:gd name="T38" fmla="*/ 0 w 43"/>
                    <a:gd name="T39" fmla="*/ 44 h 46"/>
                    <a:gd name="T40" fmla="*/ 0 w 43"/>
                    <a:gd name="T41" fmla="*/ 42 h 46"/>
                    <a:gd name="T42" fmla="*/ 0 w 43"/>
                    <a:gd name="T43" fmla="*/ 41 h 46"/>
                    <a:gd name="T44" fmla="*/ 0 w 43"/>
                    <a:gd name="T45" fmla="*/ 41 h 46"/>
                    <a:gd name="T46" fmla="*/ 1 w 43"/>
                    <a:gd name="T47" fmla="*/ 38 h 46"/>
                    <a:gd name="T48" fmla="*/ 1 w 43"/>
                    <a:gd name="T49" fmla="*/ 37 h 46"/>
                    <a:gd name="T50" fmla="*/ 2 w 43"/>
                    <a:gd name="T51" fmla="*/ 36 h 46"/>
                    <a:gd name="T52" fmla="*/ 3 w 43"/>
                    <a:gd name="T53" fmla="*/ 35 h 46"/>
                    <a:gd name="T54" fmla="*/ 4 w 43"/>
                    <a:gd name="T55" fmla="*/ 33 h 46"/>
                    <a:gd name="T56" fmla="*/ 4 w 43"/>
                    <a:gd name="T57" fmla="*/ 32 h 46"/>
                    <a:gd name="T58" fmla="*/ 6 w 43"/>
                    <a:gd name="T59" fmla="*/ 31 h 46"/>
                    <a:gd name="T60" fmla="*/ 7 w 43"/>
                    <a:gd name="T61" fmla="*/ 30 h 46"/>
                    <a:gd name="T62" fmla="*/ 10 w 43"/>
                    <a:gd name="T63" fmla="*/ 29 h 46"/>
                    <a:gd name="T64" fmla="*/ 12 w 43"/>
                    <a:gd name="T65" fmla="*/ 29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6"/>
                    <a:gd name="T101" fmla="*/ 43 w 43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6">
                      <a:moveTo>
                        <a:pt x="42" y="0"/>
                      </a:move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7" y="9"/>
                      </a:lnTo>
                      <a:lnTo>
                        <a:pt x="22" y="13"/>
                      </a:lnTo>
                      <a:lnTo>
                        <a:pt x="19" y="18"/>
                      </a:lnTo>
                      <a:lnTo>
                        <a:pt x="16" y="24"/>
                      </a:lnTo>
                      <a:lnTo>
                        <a:pt x="14" y="28"/>
                      </a:ln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5" y="45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2" y="36"/>
                      </a:lnTo>
                      <a:lnTo>
                        <a:pt x="3" y="35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6" y="31"/>
                      </a:lnTo>
                      <a:lnTo>
                        <a:pt x="7" y="30"/>
                      </a:lnTo>
                      <a:lnTo>
                        <a:pt x="10" y="29"/>
                      </a:lnTo>
                      <a:lnTo>
                        <a:pt x="12" y="2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4" name="Freeform 976"/>
                <p:cNvSpPr>
                  <a:spLocks noChangeAspect="1"/>
                </p:cNvSpPr>
                <p:nvPr/>
              </p:nvSpPr>
              <p:spPr bwMode="auto">
                <a:xfrm>
                  <a:off x="2315" y="2172"/>
                  <a:ext cx="202" cy="229"/>
                </a:xfrm>
                <a:custGeom>
                  <a:avLst/>
                  <a:gdLst>
                    <a:gd name="T0" fmla="*/ 201 w 202"/>
                    <a:gd name="T1" fmla="*/ 227 h 229"/>
                    <a:gd name="T2" fmla="*/ 187 w 202"/>
                    <a:gd name="T3" fmla="*/ 228 h 229"/>
                    <a:gd name="T4" fmla="*/ 173 w 202"/>
                    <a:gd name="T5" fmla="*/ 228 h 229"/>
                    <a:gd name="T6" fmla="*/ 159 w 202"/>
                    <a:gd name="T7" fmla="*/ 228 h 229"/>
                    <a:gd name="T8" fmla="*/ 146 w 202"/>
                    <a:gd name="T9" fmla="*/ 228 h 229"/>
                    <a:gd name="T10" fmla="*/ 132 w 202"/>
                    <a:gd name="T11" fmla="*/ 227 h 229"/>
                    <a:gd name="T12" fmla="*/ 118 w 202"/>
                    <a:gd name="T13" fmla="*/ 224 h 229"/>
                    <a:gd name="T14" fmla="*/ 106 w 202"/>
                    <a:gd name="T15" fmla="*/ 219 h 229"/>
                    <a:gd name="T16" fmla="*/ 95 w 202"/>
                    <a:gd name="T17" fmla="*/ 214 h 229"/>
                    <a:gd name="T18" fmla="*/ 85 w 202"/>
                    <a:gd name="T19" fmla="*/ 205 h 229"/>
                    <a:gd name="T20" fmla="*/ 76 w 202"/>
                    <a:gd name="T21" fmla="*/ 195 h 229"/>
                    <a:gd name="T22" fmla="*/ 76 w 202"/>
                    <a:gd name="T23" fmla="*/ 195 h 229"/>
                    <a:gd name="T24" fmla="*/ 73 w 202"/>
                    <a:gd name="T25" fmla="*/ 189 h 229"/>
                    <a:gd name="T26" fmla="*/ 72 w 202"/>
                    <a:gd name="T27" fmla="*/ 182 h 229"/>
                    <a:gd name="T28" fmla="*/ 70 w 202"/>
                    <a:gd name="T29" fmla="*/ 176 h 229"/>
                    <a:gd name="T30" fmla="*/ 70 w 202"/>
                    <a:gd name="T31" fmla="*/ 168 h 229"/>
                    <a:gd name="T32" fmla="*/ 69 w 202"/>
                    <a:gd name="T33" fmla="*/ 162 h 229"/>
                    <a:gd name="T34" fmla="*/ 69 w 202"/>
                    <a:gd name="T35" fmla="*/ 154 h 229"/>
                    <a:gd name="T36" fmla="*/ 69 w 202"/>
                    <a:gd name="T37" fmla="*/ 146 h 229"/>
                    <a:gd name="T38" fmla="*/ 69 w 202"/>
                    <a:gd name="T39" fmla="*/ 139 h 229"/>
                    <a:gd name="T40" fmla="*/ 67 w 202"/>
                    <a:gd name="T41" fmla="*/ 133 h 229"/>
                    <a:gd name="T42" fmla="*/ 65 w 202"/>
                    <a:gd name="T43" fmla="*/ 127 h 229"/>
                    <a:gd name="T44" fmla="*/ 65 w 202"/>
                    <a:gd name="T45" fmla="*/ 127 h 229"/>
                    <a:gd name="T46" fmla="*/ 61 w 202"/>
                    <a:gd name="T47" fmla="*/ 116 h 229"/>
                    <a:gd name="T48" fmla="*/ 58 w 202"/>
                    <a:gd name="T49" fmla="*/ 105 h 229"/>
                    <a:gd name="T50" fmla="*/ 54 w 202"/>
                    <a:gd name="T51" fmla="*/ 94 h 229"/>
                    <a:gd name="T52" fmla="*/ 53 w 202"/>
                    <a:gd name="T53" fmla="*/ 83 h 229"/>
                    <a:gd name="T54" fmla="*/ 51 w 202"/>
                    <a:gd name="T55" fmla="*/ 72 h 229"/>
                    <a:gd name="T56" fmla="*/ 49 w 202"/>
                    <a:gd name="T57" fmla="*/ 62 h 229"/>
                    <a:gd name="T58" fmla="*/ 46 w 202"/>
                    <a:gd name="T59" fmla="*/ 51 h 229"/>
                    <a:gd name="T60" fmla="*/ 44 w 202"/>
                    <a:gd name="T61" fmla="*/ 40 h 229"/>
                    <a:gd name="T62" fmla="*/ 40 w 202"/>
                    <a:gd name="T63" fmla="*/ 30 h 229"/>
                    <a:gd name="T64" fmla="*/ 35 w 202"/>
                    <a:gd name="T65" fmla="*/ 19 h 229"/>
                    <a:gd name="T66" fmla="*/ 35 w 202"/>
                    <a:gd name="T67" fmla="*/ 19 h 229"/>
                    <a:gd name="T68" fmla="*/ 33 w 202"/>
                    <a:gd name="T69" fmla="*/ 17 h 229"/>
                    <a:gd name="T70" fmla="*/ 30 w 202"/>
                    <a:gd name="T71" fmla="*/ 14 h 229"/>
                    <a:gd name="T72" fmla="*/ 27 w 202"/>
                    <a:gd name="T73" fmla="*/ 9 h 229"/>
                    <a:gd name="T74" fmla="*/ 24 w 202"/>
                    <a:gd name="T75" fmla="*/ 6 h 229"/>
                    <a:gd name="T76" fmla="*/ 20 w 202"/>
                    <a:gd name="T77" fmla="*/ 3 h 229"/>
                    <a:gd name="T78" fmla="*/ 17 w 202"/>
                    <a:gd name="T79" fmla="*/ 1 h 229"/>
                    <a:gd name="T80" fmla="*/ 12 w 202"/>
                    <a:gd name="T81" fmla="*/ 0 h 229"/>
                    <a:gd name="T82" fmla="*/ 9 w 202"/>
                    <a:gd name="T83" fmla="*/ 0 h 229"/>
                    <a:gd name="T84" fmla="*/ 3 w 202"/>
                    <a:gd name="T85" fmla="*/ 0 h 229"/>
                    <a:gd name="T86" fmla="*/ 0 w 202"/>
                    <a:gd name="T87" fmla="*/ 3 h 229"/>
                    <a:gd name="T88" fmla="*/ 0 w 202"/>
                    <a:gd name="T89" fmla="*/ 3 h 229"/>
                    <a:gd name="T90" fmla="*/ 2 w 202"/>
                    <a:gd name="T91" fmla="*/ 5 h 229"/>
                    <a:gd name="T92" fmla="*/ 5 w 202"/>
                    <a:gd name="T93" fmla="*/ 7 h 229"/>
                    <a:gd name="T94" fmla="*/ 8 w 202"/>
                    <a:gd name="T95" fmla="*/ 8 h 229"/>
                    <a:gd name="T96" fmla="*/ 11 w 202"/>
                    <a:gd name="T97" fmla="*/ 9 h 229"/>
                    <a:gd name="T98" fmla="*/ 14 w 202"/>
                    <a:gd name="T99" fmla="*/ 9 h 229"/>
                    <a:gd name="T100" fmla="*/ 18 w 202"/>
                    <a:gd name="T101" fmla="*/ 9 h 229"/>
                    <a:gd name="T102" fmla="*/ 20 w 202"/>
                    <a:gd name="T103" fmla="*/ 9 h 229"/>
                    <a:gd name="T104" fmla="*/ 23 w 202"/>
                    <a:gd name="T105" fmla="*/ 11 h 229"/>
                    <a:gd name="T106" fmla="*/ 26 w 202"/>
                    <a:gd name="T107" fmla="*/ 12 h 229"/>
                    <a:gd name="T108" fmla="*/ 28 w 202"/>
                    <a:gd name="T109" fmla="*/ 14 h 2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2"/>
                    <a:gd name="T166" fmla="*/ 0 h 229"/>
                    <a:gd name="T167" fmla="*/ 202 w 202"/>
                    <a:gd name="T168" fmla="*/ 229 h 2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2" h="229">
                      <a:moveTo>
                        <a:pt x="201" y="227"/>
                      </a:moveTo>
                      <a:lnTo>
                        <a:pt x="187" y="228"/>
                      </a:lnTo>
                      <a:lnTo>
                        <a:pt x="173" y="228"/>
                      </a:lnTo>
                      <a:lnTo>
                        <a:pt x="159" y="228"/>
                      </a:lnTo>
                      <a:lnTo>
                        <a:pt x="146" y="228"/>
                      </a:lnTo>
                      <a:lnTo>
                        <a:pt x="132" y="227"/>
                      </a:lnTo>
                      <a:lnTo>
                        <a:pt x="118" y="224"/>
                      </a:lnTo>
                      <a:lnTo>
                        <a:pt x="106" y="219"/>
                      </a:lnTo>
                      <a:lnTo>
                        <a:pt x="95" y="214"/>
                      </a:lnTo>
                      <a:lnTo>
                        <a:pt x="85" y="205"/>
                      </a:lnTo>
                      <a:lnTo>
                        <a:pt x="76" y="195"/>
                      </a:lnTo>
                      <a:lnTo>
                        <a:pt x="73" y="189"/>
                      </a:lnTo>
                      <a:lnTo>
                        <a:pt x="72" y="182"/>
                      </a:lnTo>
                      <a:lnTo>
                        <a:pt x="70" y="176"/>
                      </a:lnTo>
                      <a:lnTo>
                        <a:pt x="70" y="168"/>
                      </a:lnTo>
                      <a:lnTo>
                        <a:pt x="69" y="162"/>
                      </a:lnTo>
                      <a:lnTo>
                        <a:pt x="69" y="154"/>
                      </a:lnTo>
                      <a:lnTo>
                        <a:pt x="69" y="146"/>
                      </a:lnTo>
                      <a:lnTo>
                        <a:pt x="69" y="139"/>
                      </a:lnTo>
                      <a:lnTo>
                        <a:pt x="67" y="133"/>
                      </a:lnTo>
                      <a:lnTo>
                        <a:pt x="65" y="127"/>
                      </a:lnTo>
                      <a:lnTo>
                        <a:pt x="61" y="116"/>
                      </a:lnTo>
                      <a:lnTo>
                        <a:pt x="58" y="105"/>
                      </a:lnTo>
                      <a:lnTo>
                        <a:pt x="54" y="94"/>
                      </a:lnTo>
                      <a:lnTo>
                        <a:pt x="53" y="83"/>
                      </a:lnTo>
                      <a:lnTo>
                        <a:pt x="51" y="72"/>
                      </a:lnTo>
                      <a:lnTo>
                        <a:pt x="49" y="62"/>
                      </a:lnTo>
                      <a:lnTo>
                        <a:pt x="46" y="51"/>
                      </a:lnTo>
                      <a:lnTo>
                        <a:pt x="44" y="40"/>
                      </a:lnTo>
                      <a:lnTo>
                        <a:pt x="40" y="30"/>
                      </a:lnTo>
                      <a:lnTo>
                        <a:pt x="35" y="19"/>
                      </a:lnTo>
                      <a:lnTo>
                        <a:pt x="33" y="17"/>
                      </a:lnTo>
                      <a:lnTo>
                        <a:pt x="30" y="14"/>
                      </a:lnTo>
                      <a:lnTo>
                        <a:pt x="27" y="9"/>
                      </a:lnTo>
                      <a:lnTo>
                        <a:pt x="24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7"/>
                      </a:lnTo>
                      <a:lnTo>
                        <a:pt x="8" y="8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23" y="11"/>
                      </a:lnTo>
                      <a:lnTo>
                        <a:pt x="26" y="12"/>
                      </a:lnTo>
                      <a:lnTo>
                        <a:pt x="28" y="1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5" name="Freeform 977"/>
                <p:cNvSpPr>
                  <a:spLocks noChangeAspect="1"/>
                </p:cNvSpPr>
                <p:nvPr/>
              </p:nvSpPr>
              <p:spPr bwMode="auto">
                <a:xfrm>
                  <a:off x="2358" y="2390"/>
                  <a:ext cx="64" cy="151"/>
                </a:xfrm>
                <a:custGeom>
                  <a:avLst/>
                  <a:gdLst>
                    <a:gd name="T0" fmla="*/ 63 w 64"/>
                    <a:gd name="T1" fmla="*/ 3 h 151"/>
                    <a:gd name="T2" fmla="*/ 59 w 64"/>
                    <a:gd name="T3" fmla="*/ 1 h 151"/>
                    <a:gd name="T4" fmla="*/ 54 w 64"/>
                    <a:gd name="T5" fmla="*/ 0 h 151"/>
                    <a:gd name="T6" fmla="*/ 51 w 64"/>
                    <a:gd name="T7" fmla="*/ 0 h 151"/>
                    <a:gd name="T8" fmla="*/ 46 w 64"/>
                    <a:gd name="T9" fmla="*/ 0 h 151"/>
                    <a:gd name="T10" fmla="*/ 42 w 64"/>
                    <a:gd name="T11" fmla="*/ 1 h 151"/>
                    <a:gd name="T12" fmla="*/ 39 w 64"/>
                    <a:gd name="T13" fmla="*/ 2 h 151"/>
                    <a:gd name="T14" fmla="*/ 36 w 64"/>
                    <a:gd name="T15" fmla="*/ 4 h 151"/>
                    <a:gd name="T16" fmla="*/ 32 w 64"/>
                    <a:gd name="T17" fmla="*/ 7 h 151"/>
                    <a:gd name="T18" fmla="*/ 29 w 64"/>
                    <a:gd name="T19" fmla="*/ 9 h 151"/>
                    <a:gd name="T20" fmla="*/ 27 w 64"/>
                    <a:gd name="T21" fmla="*/ 12 h 151"/>
                    <a:gd name="T22" fmla="*/ 27 w 64"/>
                    <a:gd name="T23" fmla="*/ 12 h 151"/>
                    <a:gd name="T24" fmla="*/ 22 w 64"/>
                    <a:gd name="T25" fmla="*/ 18 h 151"/>
                    <a:gd name="T26" fmla="*/ 20 w 64"/>
                    <a:gd name="T27" fmla="*/ 26 h 151"/>
                    <a:gd name="T28" fmla="*/ 19 w 64"/>
                    <a:gd name="T29" fmla="*/ 33 h 151"/>
                    <a:gd name="T30" fmla="*/ 19 w 64"/>
                    <a:gd name="T31" fmla="*/ 40 h 151"/>
                    <a:gd name="T32" fmla="*/ 19 w 64"/>
                    <a:gd name="T33" fmla="*/ 47 h 151"/>
                    <a:gd name="T34" fmla="*/ 20 w 64"/>
                    <a:gd name="T35" fmla="*/ 54 h 151"/>
                    <a:gd name="T36" fmla="*/ 22 w 64"/>
                    <a:gd name="T37" fmla="*/ 61 h 151"/>
                    <a:gd name="T38" fmla="*/ 24 w 64"/>
                    <a:gd name="T39" fmla="*/ 70 h 151"/>
                    <a:gd name="T40" fmla="*/ 25 w 64"/>
                    <a:gd name="T41" fmla="*/ 76 h 151"/>
                    <a:gd name="T42" fmla="*/ 26 w 64"/>
                    <a:gd name="T43" fmla="*/ 84 h 151"/>
                    <a:gd name="T44" fmla="*/ 26 w 64"/>
                    <a:gd name="T45" fmla="*/ 84 h 151"/>
                    <a:gd name="T46" fmla="*/ 27 w 64"/>
                    <a:gd name="T47" fmla="*/ 91 h 151"/>
                    <a:gd name="T48" fmla="*/ 27 w 64"/>
                    <a:gd name="T49" fmla="*/ 99 h 151"/>
                    <a:gd name="T50" fmla="*/ 27 w 64"/>
                    <a:gd name="T51" fmla="*/ 108 h 151"/>
                    <a:gd name="T52" fmla="*/ 26 w 64"/>
                    <a:gd name="T53" fmla="*/ 117 h 151"/>
                    <a:gd name="T54" fmla="*/ 25 w 64"/>
                    <a:gd name="T55" fmla="*/ 126 h 151"/>
                    <a:gd name="T56" fmla="*/ 22 w 64"/>
                    <a:gd name="T57" fmla="*/ 134 h 151"/>
                    <a:gd name="T58" fmla="*/ 18 w 64"/>
                    <a:gd name="T59" fmla="*/ 141 h 151"/>
                    <a:gd name="T60" fmla="*/ 14 w 64"/>
                    <a:gd name="T61" fmla="*/ 146 h 151"/>
                    <a:gd name="T62" fmla="*/ 9 w 64"/>
                    <a:gd name="T63" fmla="*/ 149 h 151"/>
                    <a:gd name="T64" fmla="*/ 2 w 64"/>
                    <a:gd name="T65" fmla="*/ 150 h 151"/>
                    <a:gd name="T66" fmla="*/ 2 w 64"/>
                    <a:gd name="T67" fmla="*/ 150 h 151"/>
                    <a:gd name="T68" fmla="*/ 0 w 64"/>
                    <a:gd name="T69" fmla="*/ 149 h 151"/>
                    <a:gd name="T70" fmla="*/ 0 w 64"/>
                    <a:gd name="T71" fmla="*/ 147 h 151"/>
                    <a:gd name="T72" fmla="*/ 0 w 64"/>
                    <a:gd name="T73" fmla="*/ 146 h 151"/>
                    <a:gd name="T74" fmla="*/ 2 w 64"/>
                    <a:gd name="T75" fmla="*/ 143 h 151"/>
                    <a:gd name="T76" fmla="*/ 5 w 64"/>
                    <a:gd name="T77" fmla="*/ 141 h 151"/>
                    <a:gd name="T78" fmla="*/ 9 w 64"/>
                    <a:gd name="T79" fmla="*/ 139 h 151"/>
                    <a:gd name="T80" fmla="*/ 12 w 64"/>
                    <a:gd name="T81" fmla="*/ 136 h 151"/>
                    <a:gd name="T82" fmla="*/ 16 w 64"/>
                    <a:gd name="T83" fmla="*/ 134 h 151"/>
                    <a:gd name="T84" fmla="*/ 19 w 64"/>
                    <a:gd name="T85" fmla="*/ 132 h 151"/>
                    <a:gd name="T86" fmla="*/ 22 w 64"/>
                    <a:gd name="T87" fmla="*/ 131 h 15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"/>
                    <a:gd name="T133" fmla="*/ 0 h 151"/>
                    <a:gd name="T134" fmla="*/ 64 w 64"/>
                    <a:gd name="T135" fmla="*/ 151 h 15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" h="151">
                      <a:moveTo>
                        <a:pt x="63" y="3"/>
                      </a:move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1"/>
                      </a:lnTo>
                      <a:lnTo>
                        <a:pt x="39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9" y="9"/>
                      </a:lnTo>
                      <a:lnTo>
                        <a:pt x="27" y="12"/>
                      </a:lnTo>
                      <a:lnTo>
                        <a:pt x="22" y="18"/>
                      </a:lnTo>
                      <a:lnTo>
                        <a:pt x="20" y="26"/>
                      </a:lnTo>
                      <a:lnTo>
                        <a:pt x="19" y="33"/>
                      </a:lnTo>
                      <a:lnTo>
                        <a:pt x="19" y="40"/>
                      </a:lnTo>
                      <a:lnTo>
                        <a:pt x="19" y="47"/>
                      </a:lnTo>
                      <a:lnTo>
                        <a:pt x="20" y="54"/>
                      </a:lnTo>
                      <a:lnTo>
                        <a:pt x="22" y="61"/>
                      </a:lnTo>
                      <a:lnTo>
                        <a:pt x="24" y="70"/>
                      </a:lnTo>
                      <a:lnTo>
                        <a:pt x="25" y="76"/>
                      </a:lnTo>
                      <a:lnTo>
                        <a:pt x="26" y="84"/>
                      </a:lnTo>
                      <a:lnTo>
                        <a:pt x="27" y="91"/>
                      </a:lnTo>
                      <a:lnTo>
                        <a:pt x="27" y="99"/>
                      </a:lnTo>
                      <a:lnTo>
                        <a:pt x="27" y="108"/>
                      </a:lnTo>
                      <a:lnTo>
                        <a:pt x="26" y="117"/>
                      </a:lnTo>
                      <a:lnTo>
                        <a:pt x="25" y="126"/>
                      </a:lnTo>
                      <a:lnTo>
                        <a:pt x="22" y="134"/>
                      </a:lnTo>
                      <a:lnTo>
                        <a:pt x="18" y="141"/>
                      </a:lnTo>
                      <a:lnTo>
                        <a:pt x="14" y="146"/>
                      </a:lnTo>
                      <a:lnTo>
                        <a:pt x="9" y="149"/>
                      </a:lnTo>
                      <a:lnTo>
                        <a:pt x="2" y="150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0" y="146"/>
                      </a:lnTo>
                      <a:lnTo>
                        <a:pt x="2" y="143"/>
                      </a:lnTo>
                      <a:lnTo>
                        <a:pt x="5" y="141"/>
                      </a:lnTo>
                      <a:lnTo>
                        <a:pt x="9" y="139"/>
                      </a:lnTo>
                      <a:lnTo>
                        <a:pt x="12" y="136"/>
                      </a:lnTo>
                      <a:lnTo>
                        <a:pt x="16" y="134"/>
                      </a:lnTo>
                      <a:lnTo>
                        <a:pt x="19" y="132"/>
                      </a:lnTo>
                      <a:lnTo>
                        <a:pt x="22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6" name="Freeform 978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7" name="Freeform 979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8" name="Freeform 980"/>
                <p:cNvSpPr>
                  <a:spLocks noChangeAspect="1"/>
                </p:cNvSpPr>
                <p:nvPr/>
              </p:nvSpPr>
              <p:spPr bwMode="auto">
                <a:xfrm>
                  <a:off x="1449" y="1810"/>
                  <a:ext cx="132" cy="125"/>
                </a:xfrm>
                <a:custGeom>
                  <a:avLst/>
                  <a:gdLst>
                    <a:gd name="T0" fmla="*/ 104 w 132"/>
                    <a:gd name="T1" fmla="*/ 114 h 125"/>
                    <a:gd name="T2" fmla="*/ 108 w 132"/>
                    <a:gd name="T3" fmla="*/ 117 h 125"/>
                    <a:gd name="T4" fmla="*/ 112 w 132"/>
                    <a:gd name="T5" fmla="*/ 120 h 125"/>
                    <a:gd name="T6" fmla="*/ 117 w 132"/>
                    <a:gd name="T7" fmla="*/ 122 h 125"/>
                    <a:gd name="T8" fmla="*/ 122 w 132"/>
                    <a:gd name="T9" fmla="*/ 123 h 125"/>
                    <a:gd name="T10" fmla="*/ 126 w 132"/>
                    <a:gd name="T11" fmla="*/ 124 h 125"/>
                    <a:gd name="T12" fmla="*/ 129 w 132"/>
                    <a:gd name="T13" fmla="*/ 124 h 125"/>
                    <a:gd name="T14" fmla="*/ 131 w 132"/>
                    <a:gd name="T15" fmla="*/ 123 h 125"/>
                    <a:gd name="T16" fmla="*/ 131 w 132"/>
                    <a:gd name="T17" fmla="*/ 122 h 125"/>
                    <a:gd name="T18" fmla="*/ 128 w 132"/>
                    <a:gd name="T19" fmla="*/ 120 h 125"/>
                    <a:gd name="T20" fmla="*/ 122 w 132"/>
                    <a:gd name="T21" fmla="*/ 118 h 125"/>
                    <a:gd name="T22" fmla="*/ 122 w 132"/>
                    <a:gd name="T23" fmla="*/ 118 h 125"/>
                    <a:gd name="T24" fmla="*/ 117 w 132"/>
                    <a:gd name="T25" fmla="*/ 116 h 125"/>
                    <a:gd name="T26" fmla="*/ 109 w 132"/>
                    <a:gd name="T27" fmla="*/ 114 h 125"/>
                    <a:gd name="T28" fmla="*/ 102 w 132"/>
                    <a:gd name="T29" fmla="*/ 113 h 125"/>
                    <a:gd name="T30" fmla="*/ 93 w 132"/>
                    <a:gd name="T31" fmla="*/ 112 h 125"/>
                    <a:gd name="T32" fmla="*/ 86 w 132"/>
                    <a:gd name="T33" fmla="*/ 109 h 125"/>
                    <a:gd name="T34" fmla="*/ 79 w 132"/>
                    <a:gd name="T35" fmla="*/ 106 h 125"/>
                    <a:gd name="T36" fmla="*/ 72 w 132"/>
                    <a:gd name="T37" fmla="*/ 104 h 125"/>
                    <a:gd name="T38" fmla="*/ 66 w 132"/>
                    <a:gd name="T39" fmla="*/ 100 h 125"/>
                    <a:gd name="T40" fmla="*/ 63 w 132"/>
                    <a:gd name="T41" fmla="*/ 95 h 125"/>
                    <a:gd name="T42" fmla="*/ 59 w 132"/>
                    <a:gd name="T43" fmla="*/ 91 h 125"/>
                    <a:gd name="T44" fmla="*/ 59 w 132"/>
                    <a:gd name="T45" fmla="*/ 91 h 125"/>
                    <a:gd name="T46" fmla="*/ 58 w 132"/>
                    <a:gd name="T47" fmla="*/ 84 h 125"/>
                    <a:gd name="T48" fmla="*/ 56 w 132"/>
                    <a:gd name="T49" fmla="*/ 77 h 125"/>
                    <a:gd name="T50" fmla="*/ 54 w 132"/>
                    <a:gd name="T51" fmla="*/ 70 h 125"/>
                    <a:gd name="T52" fmla="*/ 51 w 132"/>
                    <a:gd name="T53" fmla="*/ 63 h 125"/>
                    <a:gd name="T54" fmla="*/ 48 w 132"/>
                    <a:gd name="T55" fmla="*/ 56 h 125"/>
                    <a:gd name="T56" fmla="*/ 46 w 132"/>
                    <a:gd name="T57" fmla="*/ 48 h 125"/>
                    <a:gd name="T58" fmla="*/ 43 w 132"/>
                    <a:gd name="T59" fmla="*/ 42 h 125"/>
                    <a:gd name="T60" fmla="*/ 39 w 132"/>
                    <a:gd name="T61" fmla="*/ 35 h 125"/>
                    <a:gd name="T62" fmla="*/ 37 w 132"/>
                    <a:gd name="T63" fmla="*/ 28 h 125"/>
                    <a:gd name="T64" fmla="*/ 32 w 132"/>
                    <a:gd name="T65" fmla="*/ 22 h 125"/>
                    <a:gd name="T66" fmla="*/ 32 w 132"/>
                    <a:gd name="T67" fmla="*/ 22 h 125"/>
                    <a:gd name="T68" fmla="*/ 28 w 132"/>
                    <a:gd name="T69" fmla="*/ 17 h 125"/>
                    <a:gd name="T70" fmla="*/ 24 w 132"/>
                    <a:gd name="T71" fmla="*/ 13 h 125"/>
                    <a:gd name="T72" fmla="*/ 19 w 132"/>
                    <a:gd name="T73" fmla="*/ 9 h 125"/>
                    <a:gd name="T74" fmla="*/ 15 w 132"/>
                    <a:gd name="T75" fmla="*/ 7 h 125"/>
                    <a:gd name="T76" fmla="*/ 11 w 132"/>
                    <a:gd name="T77" fmla="*/ 4 h 125"/>
                    <a:gd name="T78" fmla="*/ 7 w 132"/>
                    <a:gd name="T79" fmla="*/ 2 h 125"/>
                    <a:gd name="T80" fmla="*/ 3 w 132"/>
                    <a:gd name="T81" fmla="*/ 1 h 125"/>
                    <a:gd name="T82" fmla="*/ 1 w 132"/>
                    <a:gd name="T83" fmla="*/ 0 h 125"/>
                    <a:gd name="T84" fmla="*/ 0 w 132"/>
                    <a:gd name="T85" fmla="*/ 0 h 125"/>
                    <a:gd name="T86" fmla="*/ 0 w 132"/>
                    <a:gd name="T87" fmla="*/ 0 h 1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2"/>
                    <a:gd name="T133" fmla="*/ 0 h 125"/>
                    <a:gd name="T134" fmla="*/ 132 w 132"/>
                    <a:gd name="T135" fmla="*/ 125 h 1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2" h="125">
                      <a:moveTo>
                        <a:pt x="104" y="114"/>
                      </a:moveTo>
                      <a:lnTo>
                        <a:pt x="108" y="117"/>
                      </a:lnTo>
                      <a:lnTo>
                        <a:pt x="112" y="120"/>
                      </a:lnTo>
                      <a:lnTo>
                        <a:pt x="117" y="122"/>
                      </a:lnTo>
                      <a:lnTo>
                        <a:pt x="122" y="123"/>
                      </a:lnTo>
                      <a:lnTo>
                        <a:pt x="126" y="124"/>
                      </a:lnTo>
                      <a:lnTo>
                        <a:pt x="129" y="124"/>
                      </a:lnTo>
                      <a:lnTo>
                        <a:pt x="131" y="123"/>
                      </a:lnTo>
                      <a:lnTo>
                        <a:pt x="131" y="122"/>
                      </a:lnTo>
                      <a:lnTo>
                        <a:pt x="128" y="120"/>
                      </a:lnTo>
                      <a:lnTo>
                        <a:pt x="122" y="118"/>
                      </a:lnTo>
                      <a:lnTo>
                        <a:pt x="117" y="116"/>
                      </a:lnTo>
                      <a:lnTo>
                        <a:pt x="109" y="114"/>
                      </a:lnTo>
                      <a:lnTo>
                        <a:pt x="102" y="113"/>
                      </a:lnTo>
                      <a:lnTo>
                        <a:pt x="93" y="112"/>
                      </a:lnTo>
                      <a:lnTo>
                        <a:pt x="86" y="109"/>
                      </a:lnTo>
                      <a:lnTo>
                        <a:pt x="79" y="106"/>
                      </a:lnTo>
                      <a:lnTo>
                        <a:pt x="72" y="104"/>
                      </a:lnTo>
                      <a:lnTo>
                        <a:pt x="66" y="100"/>
                      </a:lnTo>
                      <a:lnTo>
                        <a:pt x="63" y="95"/>
                      </a:lnTo>
                      <a:lnTo>
                        <a:pt x="59" y="91"/>
                      </a:lnTo>
                      <a:lnTo>
                        <a:pt x="58" y="84"/>
                      </a:lnTo>
                      <a:lnTo>
                        <a:pt x="56" y="77"/>
                      </a:lnTo>
                      <a:lnTo>
                        <a:pt x="54" y="70"/>
                      </a:lnTo>
                      <a:lnTo>
                        <a:pt x="51" y="63"/>
                      </a:lnTo>
                      <a:lnTo>
                        <a:pt x="48" y="56"/>
                      </a:lnTo>
                      <a:lnTo>
                        <a:pt x="46" y="48"/>
                      </a:lnTo>
                      <a:lnTo>
                        <a:pt x="43" y="42"/>
                      </a:lnTo>
                      <a:lnTo>
                        <a:pt x="39" y="35"/>
                      </a:lnTo>
                      <a:lnTo>
                        <a:pt x="37" y="28"/>
                      </a:lnTo>
                      <a:lnTo>
                        <a:pt x="32" y="22"/>
                      </a:lnTo>
                      <a:lnTo>
                        <a:pt x="28" y="17"/>
                      </a:lnTo>
                      <a:lnTo>
                        <a:pt x="24" y="13"/>
                      </a:lnTo>
                      <a:lnTo>
                        <a:pt x="19" y="9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9" name="Freeform 981"/>
                <p:cNvSpPr>
                  <a:spLocks noChangeAspect="1"/>
                </p:cNvSpPr>
                <p:nvPr/>
              </p:nvSpPr>
              <p:spPr bwMode="auto">
                <a:xfrm>
                  <a:off x="1506" y="1908"/>
                  <a:ext cx="17" cy="50"/>
                </a:xfrm>
                <a:custGeom>
                  <a:avLst/>
                  <a:gdLst>
                    <a:gd name="T0" fmla="*/ 16 w 17"/>
                    <a:gd name="T1" fmla="*/ 0 h 50"/>
                    <a:gd name="T2" fmla="*/ 16 w 17"/>
                    <a:gd name="T3" fmla="*/ 1 h 50"/>
                    <a:gd name="T4" fmla="*/ 11 w 17"/>
                    <a:gd name="T5" fmla="*/ 3 h 50"/>
                    <a:gd name="T6" fmla="*/ 9 w 17"/>
                    <a:gd name="T7" fmla="*/ 7 h 50"/>
                    <a:gd name="T8" fmla="*/ 6 w 17"/>
                    <a:gd name="T9" fmla="*/ 11 h 50"/>
                    <a:gd name="T10" fmla="*/ 4 w 17"/>
                    <a:gd name="T11" fmla="*/ 16 h 50"/>
                    <a:gd name="T12" fmla="*/ 2 w 17"/>
                    <a:gd name="T13" fmla="*/ 22 h 50"/>
                    <a:gd name="T14" fmla="*/ 0 w 17"/>
                    <a:gd name="T15" fmla="*/ 29 h 50"/>
                    <a:gd name="T16" fmla="*/ 2 w 17"/>
                    <a:gd name="T17" fmla="*/ 35 h 50"/>
                    <a:gd name="T18" fmla="*/ 6 w 17"/>
                    <a:gd name="T19" fmla="*/ 41 h 50"/>
                    <a:gd name="T20" fmla="*/ 13 w 17"/>
                    <a:gd name="T21" fmla="*/ 49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50"/>
                    <a:gd name="T35" fmla="*/ 17 w 17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50">
                      <a:moveTo>
                        <a:pt x="16" y="0"/>
                      </a:moveTo>
                      <a:lnTo>
                        <a:pt x="16" y="1"/>
                      </a:lnTo>
                      <a:lnTo>
                        <a:pt x="11" y="3"/>
                      </a:lnTo>
                      <a:lnTo>
                        <a:pt x="9" y="7"/>
                      </a:lnTo>
                      <a:lnTo>
                        <a:pt x="6" y="11"/>
                      </a:lnTo>
                      <a:lnTo>
                        <a:pt x="4" y="16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13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0" name="Freeform 982"/>
                <p:cNvSpPr>
                  <a:spLocks noChangeAspect="1"/>
                </p:cNvSpPr>
                <p:nvPr/>
              </p:nvSpPr>
              <p:spPr bwMode="auto">
                <a:xfrm>
                  <a:off x="1064" y="2675"/>
                  <a:ext cx="177" cy="33"/>
                </a:xfrm>
                <a:custGeom>
                  <a:avLst/>
                  <a:gdLst>
                    <a:gd name="T0" fmla="*/ 0 w 177"/>
                    <a:gd name="T1" fmla="*/ 32 h 33"/>
                    <a:gd name="T2" fmla="*/ 9 w 177"/>
                    <a:gd name="T3" fmla="*/ 29 h 33"/>
                    <a:gd name="T4" fmla="*/ 22 w 177"/>
                    <a:gd name="T5" fmla="*/ 26 h 33"/>
                    <a:gd name="T6" fmla="*/ 39 w 177"/>
                    <a:gd name="T7" fmla="*/ 23 h 33"/>
                    <a:gd name="T8" fmla="*/ 61 w 177"/>
                    <a:gd name="T9" fmla="*/ 19 h 33"/>
                    <a:gd name="T10" fmla="*/ 83 w 177"/>
                    <a:gd name="T11" fmla="*/ 15 h 33"/>
                    <a:gd name="T12" fmla="*/ 105 w 177"/>
                    <a:gd name="T13" fmla="*/ 12 h 33"/>
                    <a:gd name="T14" fmla="*/ 125 w 177"/>
                    <a:gd name="T15" fmla="*/ 8 h 33"/>
                    <a:gd name="T16" fmla="*/ 142 w 177"/>
                    <a:gd name="T17" fmla="*/ 5 h 33"/>
                    <a:gd name="T18" fmla="*/ 157 w 177"/>
                    <a:gd name="T19" fmla="*/ 2 h 33"/>
                    <a:gd name="T20" fmla="*/ 166 w 177"/>
                    <a:gd name="T21" fmla="*/ 0 h 33"/>
                    <a:gd name="T22" fmla="*/ 166 w 177"/>
                    <a:gd name="T23" fmla="*/ 0 h 33"/>
                    <a:gd name="T24" fmla="*/ 166 w 177"/>
                    <a:gd name="T25" fmla="*/ 0 h 33"/>
                    <a:gd name="T26" fmla="*/ 167 w 177"/>
                    <a:gd name="T27" fmla="*/ 0 h 33"/>
                    <a:gd name="T28" fmla="*/ 169 w 177"/>
                    <a:gd name="T29" fmla="*/ 0 h 33"/>
                    <a:gd name="T30" fmla="*/ 171 w 177"/>
                    <a:gd name="T31" fmla="*/ 0 h 33"/>
                    <a:gd name="T32" fmla="*/ 172 w 177"/>
                    <a:gd name="T33" fmla="*/ 0 h 33"/>
                    <a:gd name="T34" fmla="*/ 174 w 177"/>
                    <a:gd name="T35" fmla="*/ 0 h 33"/>
                    <a:gd name="T36" fmla="*/ 175 w 177"/>
                    <a:gd name="T37" fmla="*/ 0 h 33"/>
                    <a:gd name="T38" fmla="*/ 176 w 177"/>
                    <a:gd name="T39" fmla="*/ 0 h 33"/>
                    <a:gd name="T40" fmla="*/ 176 w 177"/>
                    <a:gd name="T41" fmla="*/ 0 h 33"/>
                    <a:gd name="T42" fmla="*/ 175 w 177"/>
                    <a:gd name="T43" fmla="*/ 1 h 33"/>
                    <a:gd name="T44" fmla="*/ 175 w 177"/>
                    <a:gd name="T45" fmla="*/ 1 h 33"/>
                    <a:gd name="T46" fmla="*/ 171 w 177"/>
                    <a:gd name="T47" fmla="*/ 6 h 33"/>
                    <a:gd name="T48" fmla="*/ 166 w 177"/>
                    <a:gd name="T49" fmla="*/ 8 h 33"/>
                    <a:gd name="T50" fmla="*/ 163 w 177"/>
                    <a:gd name="T51" fmla="*/ 9 h 33"/>
                    <a:gd name="T52" fmla="*/ 157 w 177"/>
                    <a:gd name="T53" fmla="*/ 11 h 33"/>
                    <a:gd name="T54" fmla="*/ 151 w 177"/>
                    <a:gd name="T55" fmla="*/ 12 h 33"/>
                    <a:gd name="T56" fmla="*/ 146 w 177"/>
                    <a:gd name="T57" fmla="*/ 12 h 33"/>
                    <a:gd name="T58" fmla="*/ 140 w 177"/>
                    <a:gd name="T59" fmla="*/ 12 h 33"/>
                    <a:gd name="T60" fmla="*/ 134 w 177"/>
                    <a:gd name="T61" fmla="*/ 12 h 33"/>
                    <a:gd name="T62" fmla="*/ 129 w 177"/>
                    <a:gd name="T63" fmla="*/ 12 h 33"/>
                    <a:gd name="T64" fmla="*/ 123 w 177"/>
                    <a:gd name="T65" fmla="*/ 1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7"/>
                    <a:gd name="T100" fmla="*/ 0 h 33"/>
                    <a:gd name="T101" fmla="*/ 177 w 17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7" h="33">
                      <a:moveTo>
                        <a:pt x="0" y="32"/>
                      </a:moveTo>
                      <a:lnTo>
                        <a:pt x="9" y="29"/>
                      </a:lnTo>
                      <a:lnTo>
                        <a:pt x="22" y="26"/>
                      </a:lnTo>
                      <a:lnTo>
                        <a:pt x="39" y="23"/>
                      </a:lnTo>
                      <a:lnTo>
                        <a:pt x="61" y="19"/>
                      </a:lnTo>
                      <a:lnTo>
                        <a:pt x="83" y="15"/>
                      </a:lnTo>
                      <a:lnTo>
                        <a:pt x="105" y="12"/>
                      </a:lnTo>
                      <a:lnTo>
                        <a:pt x="125" y="8"/>
                      </a:lnTo>
                      <a:lnTo>
                        <a:pt x="142" y="5"/>
                      </a:lnTo>
                      <a:lnTo>
                        <a:pt x="157" y="2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5" y="1"/>
                      </a:lnTo>
                      <a:lnTo>
                        <a:pt x="171" y="6"/>
                      </a:lnTo>
                      <a:lnTo>
                        <a:pt x="166" y="8"/>
                      </a:lnTo>
                      <a:lnTo>
                        <a:pt x="163" y="9"/>
                      </a:lnTo>
                      <a:lnTo>
                        <a:pt x="157" y="11"/>
                      </a:lnTo>
                      <a:lnTo>
                        <a:pt x="151" y="12"/>
                      </a:lnTo>
                      <a:lnTo>
                        <a:pt x="146" y="12"/>
                      </a:lnTo>
                      <a:lnTo>
                        <a:pt x="140" y="12"/>
                      </a:lnTo>
                      <a:lnTo>
                        <a:pt x="134" y="12"/>
                      </a:lnTo>
                      <a:lnTo>
                        <a:pt x="129" y="12"/>
                      </a:lnTo>
                      <a:lnTo>
                        <a:pt x="123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1" name="Freeform 983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2" name="Freeform 984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3" name="Freeform 985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18 w 19"/>
                    <a:gd name="T23" fmla="*/ 18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19"/>
                    <a:gd name="T38" fmla="*/ 19 w 19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4" name="Freeform 986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9"/>
                    <a:gd name="T35" fmla="*/ 19 w 19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5" name="Freeform 987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21 w 22"/>
                    <a:gd name="T23" fmla="*/ 33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34"/>
                    <a:gd name="T38" fmla="*/ 22 w 22"/>
                    <a:gd name="T39" fmla="*/ 34 h 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6" name="Freeform 988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4"/>
                    <a:gd name="T35" fmla="*/ 22 w 22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7" name="Freeform 989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54 w 55"/>
                    <a:gd name="T45" fmla="*/ 52 h 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5"/>
                    <a:gd name="T70" fmla="*/ 0 h 53"/>
                    <a:gd name="T71" fmla="*/ 55 w 55"/>
                    <a:gd name="T72" fmla="*/ 53 h 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5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8" name="Freeform 990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5"/>
                    <a:gd name="T67" fmla="*/ 0 h 53"/>
                    <a:gd name="T68" fmla="*/ 55 w 55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9" name="Freeform 991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18 w 19"/>
                    <a:gd name="T23" fmla="*/ 42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43"/>
                    <a:gd name="T38" fmla="*/ 19 w 19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8" y="4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0" name="Freeform 992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43"/>
                    <a:gd name="T35" fmla="*/ 19 w 19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1" name="Freeform 993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28 w 2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7"/>
                    <a:gd name="T38" fmla="*/ 29 w 2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8" y="1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2" name="Freeform 994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17"/>
                    <a:gd name="T35" fmla="*/ 29 w 2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3" name="Freeform 995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34 w 35"/>
                    <a:gd name="T23" fmla="*/ 24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"/>
                    <a:gd name="T37" fmla="*/ 0 h 25"/>
                    <a:gd name="T38" fmla="*/ 35 w 35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34" y="24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4" name="Freeform 996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25"/>
                    <a:gd name="T35" fmla="*/ 35 w 3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5" name="Freeform 997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12 w 1439"/>
                    <a:gd name="T1" fmla="*/ 954 h 1354"/>
                    <a:gd name="T2" fmla="*/ 912 w 1439"/>
                    <a:gd name="T3" fmla="*/ 1030 h 1354"/>
                    <a:gd name="T4" fmla="*/ 954 w 1439"/>
                    <a:gd name="T5" fmla="*/ 1055 h 1354"/>
                    <a:gd name="T6" fmla="*/ 972 w 1439"/>
                    <a:gd name="T7" fmla="*/ 1059 h 1354"/>
                    <a:gd name="T8" fmla="*/ 983 w 1439"/>
                    <a:gd name="T9" fmla="*/ 1099 h 1354"/>
                    <a:gd name="T10" fmla="*/ 1034 w 1439"/>
                    <a:gd name="T11" fmla="*/ 1117 h 1354"/>
                    <a:gd name="T12" fmla="*/ 1045 w 1439"/>
                    <a:gd name="T13" fmla="*/ 1180 h 1354"/>
                    <a:gd name="T14" fmla="*/ 1221 w 1439"/>
                    <a:gd name="T15" fmla="*/ 1230 h 1354"/>
                    <a:gd name="T16" fmla="*/ 1343 w 1439"/>
                    <a:gd name="T17" fmla="*/ 1122 h 1354"/>
                    <a:gd name="T18" fmla="*/ 1347 w 1439"/>
                    <a:gd name="T19" fmla="*/ 1060 h 1354"/>
                    <a:gd name="T20" fmla="*/ 1380 w 1439"/>
                    <a:gd name="T21" fmla="*/ 1022 h 1354"/>
                    <a:gd name="T22" fmla="*/ 1383 w 1439"/>
                    <a:gd name="T23" fmla="*/ 936 h 1354"/>
                    <a:gd name="T24" fmla="*/ 1390 w 1439"/>
                    <a:gd name="T25" fmla="*/ 898 h 1354"/>
                    <a:gd name="T26" fmla="*/ 1431 w 1439"/>
                    <a:gd name="T27" fmla="*/ 800 h 1354"/>
                    <a:gd name="T28" fmla="*/ 1411 w 1439"/>
                    <a:gd name="T29" fmla="*/ 670 h 1354"/>
                    <a:gd name="T30" fmla="*/ 1434 w 1439"/>
                    <a:gd name="T31" fmla="*/ 614 h 1354"/>
                    <a:gd name="T32" fmla="*/ 1426 w 1439"/>
                    <a:gd name="T33" fmla="*/ 529 h 1354"/>
                    <a:gd name="T34" fmla="*/ 1426 w 1439"/>
                    <a:gd name="T35" fmla="*/ 485 h 1354"/>
                    <a:gd name="T36" fmla="*/ 1425 w 1439"/>
                    <a:gd name="T37" fmla="*/ 384 h 1354"/>
                    <a:gd name="T38" fmla="*/ 1375 w 1439"/>
                    <a:gd name="T39" fmla="*/ 306 h 1354"/>
                    <a:gd name="T40" fmla="*/ 1387 w 1439"/>
                    <a:gd name="T41" fmla="*/ 210 h 1354"/>
                    <a:gd name="T42" fmla="*/ 1373 w 1439"/>
                    <a:gd name="T43" fmla="*/ 167 h 1354"/>
                    <a:gd name="T44" fmla="*/ 1308 w 1439"/>
                    <a:gd name="T45" fmla="*/ 125 h 1354"/>
                    <a:gd name="T46" fmla="*/ 1260 w 1439"/>
                    <a:gd name="T47" fmla="*/ 108 h 1354"/>
                    <a:gd name="T48" fmla="*/ 1168 w 1439"/>
                    <a:gd name="T49" fmla="*/ 50 h 1354"/>
                    <a:gd name="T50" fmla="*/ 1095 w 1439"/>
                    <a:gd name="T51" fmla="*/ 68 h 1354"/>
                    <a:gd name="T52" fmla="*/ 1024 w 1439"/>
                    <a:gd name="T53" fmla="*/ 23 h 1354"/>
                    <a:gd name="T54" fmla="*/ 952 w 1439"/>
                    <a:gd name="T55" fmla="*/ 21 h 1354"/>
                    <a:gd name="T56" fmla="*/ 926 w 1439"/>
                    <a:gd name="T57" fmla="*/ 18 h 1354"/>
                    <a:gd name="T58" fmla="*/ 863 w 1439"/>
                    <a:gd name="T59" fmla="*/ 6 h 1354"/>
                    <a:gd name="T60" fmla="*/ 722 w 1439"/>
                    <a:gd name="T61" fmla="*/ 29 h 1354"/>
                    <a:gd name="T62" fmla="*/ 659 w 1439"/>
                    <a:gd name="T63" fmla="*/ 1 h 1354"/>
                    <a:gd name="T64" fmla="*/ 595 w 1439"/>
                    <a:gd name="T65" fmla="*/ 16 h 1354"/>
                    <a:gd name="T66" fmla="*/ 558 w 1439"/>
                    <a:gd name="T67" fmla="*/ 14 h 1354"/>
                    <a:gd name="T68" fmla="*/ 416 w 1439"/>
                    <a:gd name="T69" fmla="*/ 23 h 1354"/>
                    <a:gd name="T70" fmla="*/ 345 w 1439"/>
                    <a:gd name="T71" fmla="*/ 81 h 1354"/>
                    <a:gd name="T72" fmla="*/ 267 w 1439"/>
                    <a:gd name="T73" fmla="*/ 114 h 1354"/>
                    <a:gd name="T74" fmla="*/ 212 w 1439"/>
                    <a:gd name="T75" fmla="*/ 213 h 1354"/>
                    <a:gd name="T76" fmla="*/ 174 w 1439"/>
                    <a:gd name="T77" fmla="*/ 261 h 1354"/>
                    <a:gd name="T78" fmla="*/ 132 w 1439"/>
                    <a:gd name="T79" fmla="*/ 342 h 1354"/>
                    <a:gd name="T80" fmla="*/ 136 w 1439"/>
                    <a:gd name="T81" fmla="*/ 386 h 1354"/>
                    <a:gd name="T82" fmla="*/ 61 w 1439"/>
                    <a:gd name="T83" fmla="*/ 505 h 1354"/>
                    <a:gd name="T84" fmla="*/ 57 w 1439"/>
                    <a:gd name="T85" fmla="*/ 633 h 1354"/>
                    <a:gd name="T86" fmla="*/ 28 w 1439"/>
                    <a:gd name="T87" fmla="*/ 673 h 1354"/>
                    <a:gd name="T88" fmla="*/ 8 w 1439"/>
                    <a:gd name="T89" fmla="*/ 796 h 1354"/>
                    <a:gd name="T90" fmla="*/ 7 w 1439"/>
                    <a:gd name="T91" fmla="*/ 919 h 1354"/>
                    <a:gd name="T92" fmla="*/ 37 w 1439"/>
                    <a:gd name="T93" fmla="*/ 970 h 1354"/>
                    <a:gd name="T94" fmla="*/ 11 w 1439"/>
                    <a:gd name="T95" fmla="*/ 1028 h 1354"/>
                    <a:gd name="T96" fmla="*/ 20 w 1439"/>
                    <a:gd name="T97" fmla="*/ 1175 h 1354"/>
                    <a:gd name="T98" fmla="*/ 71 w 1439"/>
                    <a:gd name="T99" fmla="*/ 1281 h 1354"/>
                    <a:gd name="T100" fmla="*/ 251 w 1439"/>
                    <a:gd name="T101" fmla="*/ 1350 h 1354"/>
                    <a:gd name="T102" fmla="*/ 300 w 1439"/>
                    <a:gd name="T103" fmla="*/ 1337 h 1354"/>
                    <a:gd name="T104" fmla="*/ 394 w 1439"/>
                    <a:gd name="T105" fmla="*/ 1223 h 1354"/>
                    <a:gd name="T106" fmla="*/ 383 w 1439"/>
                    <a:gd name="T107" fmla="*/ 1145 h 1354"/>
                    <a:gd name="T108" fmla="*/ 422 w 1439"/>
                    <a:gd name="T109" fmla="*/ 1118 h 1354"/>
                    <a:gd name="T110" fmla="*/ 447 w 1439"/>
                    <a:gd name="T111" fmla="*/ 998 h 13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39"/>
                    <a:gd name="T169" fmla="*/ 0 h 1354"/>
                    <a:gd name="T170" fmla="*/ 1439 w 1439"/>
                    <a:gd name="T171" fmla="*/ 1354 h 13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39" h="1354">
                      <a:moveTo>
                        <a:pt x="937" y="883"/>
                      </a:moveTo>
                      <a:lnTo>
                        <a:pt x="931" y="892"/>
                      </a:ln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6" name="Freeform 998"/>
                <p:cNvSpPr>
                  <a:spLocks noChangeAspect="1"/>
                </p:cNvSpPr>
                <p:nvPr/>
              </p:nvSpPr>
              <p:spPr bwMode="auto">
                <a:xfrm>
                  <a:off x="2380" y="2320"/>
                  <a:ext cx="17" cy="100"/>
                </a:xfrm>
                <a:custGeom>
                  <a:avLst/>
                  <a:gdLst>
                    <a:gd name="T0" fmla="*/ 16 w 17"/>
                    <a:gd name="T1" fmla="*/ 0 h 100"/>
                    <a:gd name="T2" fmla="*/ 16 w 17"/>
                    <a:gd name="T3" fmla="*/ 9 h 100"/>
                    <a:gd name="T4" fmla="*/ 12 w 17"/>
                    <a:gd name="T5" fmla="*/ 21 h 100"/>
                    <a:gd name="T6" fmla="*/ 9 w 17"/>
                    <a:gd name="T7" fmla="*/ 30 h 100"/>
                    <a:gd name="T8" fmla="*/ 6 w 17"/>
                    <a:gd name="T9" fmla="*/ 41 h 100"/>
                    <a:gd name="T10" fmla="*/ 6 w 17"/>
                    <a:gd name="T11" fmla="*/ 50 h 100"/>
                    <a:gd name="T12" fmla="*/ 6 w 17"/>
                    <a:gd name="T13" fmla="*/ 61 h 100"/>
                    <a:gd name="T14" fmla="*/ 3 w 17"/>
                    <a:gd name="T15" fmla="*/ 70 h 100"/>
                    <a:gd name="T16" fmla="*/ 3 w 17"/>
                    <a:gd name="T17" fmla="*/ 80 h 100"/>
                    <a:gd name="T18" fmla="*/ 0 w 17"/>
                    <a:gd name="T19" fmla="*/ 90 h 100"/>
                    <a:gd name="T20" fmla="*/ 0 w 17"/>
                    <a:gd name="T21" fmla="*/ 99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00"/>
                    <a:gd name="T35" fmla="*/ 17 w 17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00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2" y="21"/>
                      </a:lnTo>
                      <a:lnTo>
                        <a:pt x="9" y="30"/>
                      </a:lnTo>
                      <a:lnTo>
                        <a:pt x="6" y="41"/>
                      </a:lnTo>
                      <a:lnTo>
                        <a:pt x="6" y="50"/>
                      </a:lnTo>
                      <a:lnTo>
                        <a:pt x="6" y="61"/>
                      </a:lnTo>
                      <a:lnTo>
                        <a:pt x="3" y="70"/>
                      </a:lnTo>
                      <a:lnTo>
                        <a:pt x="3" y="80"/>
                      </a:lnTo>
                      <a:lnTo>
                        <a:pt x="0" y="9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7" name="Freeform 999"/>
                <p:cNvSpPr>
                  <a:spLocks noChangeAspect="1"/>
                </p:cNvSpPr>
                <p:nvPr/>
              </p:nvSpPr>
              <p:spPr bwMode="auto">
                <a:xfrm>
                  <a:off x="1297" y="2933"/>
                  <a:ext cx="79" cy="141"/>
                </a:xfrm>
                <a:custGeom>
                  <a:avLst/>
                  <a:gdLst>
                    <a:gd name="T0" fmla="*/ 73 w 79"/>
                    <a:gd name="T1" fmla="*/ 132 h 141"/>
                    <a:gd name="T2" fmla="*/ 67 w 79"/>
                    <a:gd name="T3" fmla="*/ 116 h 141"/>
                    <a:gd name="T4" fmla="*/ 61 w 79"/>
                    <a:gd name="T5" fmla="*/ 100 h 141"/>
                    <a:gd name="T6" fmla="*/ 58 w 79"/>
                    <a:gd name="T7" fmla="*/ 84 h 141"/>
                    <a:gd name="T8" fmla="*/ 53 w 79"/>
                    <a:gd name="T9" fmla="*/ 67 h 141"/>
                    <a:gd name="T10" fmla="*/ 52 w 79"/>
                    <a:gd name="T11" fmla="*/ 59 h 141"/>
                    <a:gd name="T12" fmla="*/ 49 w 79"/>
                    <a:gd name="T13" fmla="*/ 46 h 141"/>
                    <a:gd name="T14" fmla="*/ 48 w 79"/>
                    <a:gd name="T15" fmla="*/ 34 h 141"/>
                    <a:gd name="T16" fmla="*/ 48 w 79"/>
                    <a:gd name="T17" fmla="*/ 22 h 141"/>
                    <a:gd name="T18" fmla="*/ 52 w 79"/>
                    <a:gd name="T19" fmla="*/ 13 h 141"/>
                    <a:gd name="T20" fmla="*/ 60 w 79"/>
                    <a:gd name="T21" fmla="*/ 8 h 141"/>
                    <a:gd name="T22" fmla="*/ 61 w 79"/>
                    <a:gd name="T23" fmla="*/ 8 h 141"/>
                    <a:gd name="T24" fmla="*/ 63 w 79"/>
                    <a:gd name="T25" fmla="*/ 5 h 141"/>
                    <a:gd name="T26" fmla="*/ 63 w 79"/>
                    <a:gd name="T27" fmla="*/ 3 h 141"/>
                    <a:gd name="T28" fmla="*/ 61 w 79"/>
                    <a:gd name="T29" fmla="*/ 1 h 141"/>
                    <a:gd name="T30" fmla="*/ 58 w 79"/>
                    <a:gd name="T31" fmla="*/ 0 h 141"/>
                    <a:gd name="T32" fmla="*/ 56 w 79"/>
                    <a:gd name="T33" fmla="*/ 0 h 141"/>
                    <a:gd name="T34" fmla="*/ 51 w 79"/>
                    <a:gd name="T35" fmla="*/ 2 h 141"/>
                    <a:gd name="T36" fmla="*/ 49 w 79"/>
                    <a:gd name="T37" fmla="*/ 8 h 141"/>
                    <a:gd name="T38" fmla="*/ 48 w 79"/>
                    <a:gd name="T39" fmla="*/ 13 h 141"/>
                    <a:gd name="T40" fmla="*/ 46 w 79"/>
                    <a:gd name="T41" fmla="*/ 18 h 141"/>
                    <a:gd name="T42" fmla="*/ 41 w 79"/>
                    <a:gd name="T43" fmla="*/ 21 h 141"/>
                    <a:gd name="T44" fmla="*/ 38 w 79"/>
                    <a:gd name="T45" fmla="*/ 21 h 141"/>
                    <a:gd name="T46" fmla="*/ 29 w 79"/>
                    <a:gd name="T47" fmla="*/ 18 h 141"/>
                    <a:gd name="T48" fmla="*/ 20 w 79"/>
                    <a:gd name="T49" fmla="*/ 14 h 141"/>
                    <a:gd name="T50" fmla="*/ 12 w 79"/>
                    <a:gd name="T51" fmla="*/ 11 h 141"/>
                    <a:gd name="T52" fmla="*/ 3 w 79"/>
                    <a:gd name="T53" fmla="*/ 10 h 141"/>
                    <a:gd name="T54" fmla="*/ 0 w 79"/>
                    <a:gd name="T55" fmla="*/ 12 h 141"/>
                    <a:gd name="T56" fmla="*/ 0 w 79"/>
                    <a:gd name="T57" fmla="*/ 13 h 141"/>
                    <a:gd name="T58" fmla="*/ 0 w 79"/>
                    <a:gd name="T59" fmla="*/ 13 h 141"/>
                    <a:gd name="T60" fmla="*/ 0 w 79"/>
                    <a:gd name="T61" fmla="*/ 15 h 141"/>
                    <a:gd name="T62" fmla="*/ 0 w 79"/>
                    <a:gd name="T63" fmla="*/ 16 h 141"/>
                    <a:gd name="T64" fmla="*/ 0 w 79"/>
                    <a:gd name="T65" fmla="*/ 16 h 141"/>
                    <a:gd name="T66" fmla="*/ 8 w 79"/>
                    <a:gd name="T67" fmla="*/ 18 h 141"/>
                    <a:gd name="T68" fmla="*/ 22 w 79"/>
                    <a:gd name="T69" fmla="*/ 19 h 141"/>
                    <a:gd name="T70" fmla="*/ 33 w 79"/>
                    <a:gd name="T71" fmla="*/ 24 h 141"/>
                    <a:gd name="T72" fmla="*/ 42 w 79"/>
                    <a:gd name="T73" fmla="*/ 32 h 141"/>
                    <a:gd name="T74" fmla="*/ 48 w 79"/>
                    <a:gd name="T75" fmla="*/ 47 h 14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9"/>
                    <a:gd name="T115" fmla="*/ 0 h 141"/>
                    <a:gd name="T116" fmla="*/ 79 w 79"/>
                    <a:gd name="T117" fmla="*/ 141 h 14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9" h="141">
                      <a:moveTo>
                        <a:pt x="78" y="140"/>
                      </a:moveTo>
                      <a:lnTo>
                        <a:pt x="73" y="132"/>
                      </a:lnTo>
                      <a:lnTo>
                        <a:pt x="69" y="124"/>
                      </a:lnTo>
                      <a:lnTo>
                        <a:pt x="67" y="116"/>
                      </a:lnTo>
                      <a:lnTo>
                        <a:pt x="64" y="108"/>
                      </a:lnTo>
                      <a:lnTo>
                        <a:pt x="61" y="100"/>
                      </a:lnTo>
                      <a:lnTo>
                        <a:pt x="59" y="92"/>
                      </a:lnTo>
                      <a:lnTo>
                        <a:pt x="58" y="84"/>
                      </a:lnTo>
                      <a:lnTo>
                        <a:pt x="55" y="75"/>
                      </a:lnTo>
                      <a:lnTo>
                        <a:pt x="53" y="67"/>
                      </a:lnTo>
                      <a:lnTo>
                        <a:pt x="52" y="59"/>
                      </a:lnTo>
                      <a:lnTo>
                        <a:pt x="49" y="53"/>
                      </a:lnTo>
                      <a:lnTo>
                        <a:pt x="49" y="46"/>
                      </a:lnTo>
                      <a:lnTo>
                        <a:pt x="48" y="40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8" y="22"/>
                      </a:lnTo>
                      <a:lnTo>
                        <a:pt x="49" y="18"/>
                      </a:lnTo>
                      <a:lnTo>
                        <a:pt x="52" y="13"/>
                      </a:lnTo>
                      <a:lnTo>
                        <a:pt x="56" y="10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3" y="7"/>
                      </a:lnTo>
                      <a:lnTo>
                        <a:pt x="63" y="5"/>
                      </a:lnTo>
                      <a:lnTo>
                        <a:pt x="64" y="4"/>
                      </a:lnTo>
                      <a:lnTo>
                        <a:pt x="63" y="3"/>
                      </a:lnTo>
                      <a:lnTo>
                        <a:pt x="63" y="2"/>
                      </a:lnTo>
                      <a:lnTo>
                        <a:pt x="61" y="1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2"/>
                      </a:lnTo>
                      <a:lnTo>
                        <a:pt x="49" y="5"/>
                      </a:lnTo>
                      <a:lnTo>
                        <a:pt x="49" y="8"/>
                      </a:lnTo>
                      <a:lnTo>
                        <a:pt x="48" y="10"/>
                      </a:lnTo>
                      <a:lnTo>
                        <a:pt x="48" y="13"/>
                      </a:lnTo>
                      <a:lnTo>
                        <a:pt x="47" y="16"/>
                      </a:lnTo>
                      <a:lnTo>
                        <a:pt x="46" y="18"/>
                      </a:lnTo>
                      <a:lnTo>
                        <a:pt x="44" y="20"/>
                      </a:lnTo>
                      <a:lnTo>
                        <a:pt x="41" y="21"/>
                      </a:lnTo>
                      <a:lnTo>
                        <a:pt x="38" y="21"/>
                      </a:lnTo>
                      <a:lnTo>
                        <a:pt x="34" y="19"/>
                      </a:lnTo>
                      <a:lnTo>
                        <a:pt x="29" y="18"/>
                      </a:lnTo>
                      <a:lnTo>
                        <a:pt x="26" y="16"/>
                      </a:lnTo>
                      <a:lnTo>
                        <a:pt x="20" y="14"/>
                      </a:lnTo>
                      <a:lnTo>
                        <a:pt x="17" y="13"/>
                      </a:lnTo>
                      <a:lnTo>
                        <a:pt x="12" y="11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22" y="19"/>
                      </a:lnTo>
                      <a:lnTo>
                        <a:pt x="28" y="21"/>
                      </a:lnTo>
                      <a:lnTo>
                        <a:pt x="33" y="24"/>
                      </a:lnTo>
                      <a:lnTo>
                        <a:pt x="38" y="28"/>
                      </a:lnTo>
                      <a:lnTo>
                        <a:pt x="42" y="32"/>
                      </a:lnTo>
                      <a:lnTo>
                        <a:pt x="46" y="39"/>
                      </a:lnTo>
                      <a:lnTo>
                        <a:pt x="48" y="47"/>
                      </a:lnTo>
                      <a:lnTo>
                        <a:pt x="52" y="5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8" name="Freeform 1000"/>
                <p:cNvSpPr>
                  <a:spLocks noChangeAspect="1"/>
                </p:cNvSpPr>
                <p:nvPr/>
              </p:nvSpPr>
              <p:spPr bwMode="auto">
                <a:xfrm>
                  <a:off x="1346" y="3052"/>
                  <a:ext cx="20" cy="28"/>
                </a:xfrm>
                <a:custGeom>
                  <a:avLst/>
                  <a:gdLst>
                    <a:gd name="T0" fmla="*/ 16 w 20"/>
                    <a:gd name="T1" fmla="*/ 0 h 28"/>
                    <a:gd name="T2" fmla="*/ 16 w 20"/>
                    <a:gd name="T3" fmla="*/ 0 h 28"/>
                    <a:gd name="T4" fmla="*/ 17 w 20"/>
                    <a:gd name="T5" fmla="*/ 2 h 28"/>
                    <a:gd name="T6" fmla="*/ 18 w 20"/>
                    <a:gd name="T7" fmla="*/ 4 h 28"/>
                    <a:gd name="T8" fmla="*/ 19 w 20"/>
                    <a:gd name="T9" fmla="*/ 8 h 28"/>
                    <a:gd name="T10" fmla="*/ 19 w 20"/>
                    <a:gd name="T11" fmla="*/ 11 h 28"/>
                    <a:gd name="T12" fmla="*/ 17 w 20"/>
                    <a:gd name="T13" fmla="*/ 14 h 28"/>
                    <a:gd name="T14" fmla="*/ 15 w 20"/>
                    <a:gd name="T15" fmla="*/ 18 h 28"/>
                    <a:gd name="T16" fmla="*/ 12 w 20"/>
                    <a:gd name="T17" fmla="*/ 22 h 28"/>
                    <a:gd name="T18" fmla="*/ 6 w 20"/>
                    <a:gd name="T19" fmla="*/ 25 h 28"/>
                    <a:gd name="T20" fmla="*/ 0 w 20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8"/>
                    <a:gd name="T35" fmla="*/ 20 w 20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8" y="4"/>
                      </a:lnTo>
                      <a:lnTo>
                        <a:pt x="19" y="8"/>
                      </a:lnTo>
                      <a:lnTo>
                        <a:pt x="19" y="11"/>
                      </a:lnTo>
                      <a:lnTo>
                        <a:pt x="17" y="14"/>
                      </a:lnTo>
                      <a:lnTo>
                        <a:pt x="15" y="18"/>
                      </a:lnTo>
                      <a:lnTo>
                        <a:pt x="12" y="22"/>
                      </a:lnTo>
                      <a:lnTo>
                        <a:pt x="6" y="2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9" name="Freeform 1001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0" name="Freeform 1002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1" name="Freeform 1003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2" name="Freeform 1004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3" name="Freeform 1005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4" name="Freeform 1006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5" name="Freeform 1007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6" name="Freeform 1008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7" name="Freeform 1009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8" name="Freeform 1010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9" name="Freeform 1011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0" name="Freeform 1012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1" name="Freeform 1013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2" name="Freeform 1014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3" name="Freeform 1015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4" name="Freeform 1016"/>
                <p:cNvSpPr>
                  <a:spLocks noChangeAspect="1"/>
                </p:cNvSpPr>
                <p:nvPr/>
              </p:nvSpPr>
              <p:spPr bwMode="auto">
                <a:xfrm>
                  <a:off x="1644" y="2093"/>
                  <a:ext cx="465" cy="146"/>
                </a:xfrm>
                <a:custGeom>
                  <a:avLst/>
                  <a:gdLst>
                    <a:gd name="T0" fmla="*/ 0 w 465"/>
                    <a:gd name="T1" fmla="*/ 120 h 146"/>
                    <a:gd name="T2" fmla="*/ 0 w 465"/>
                    <a:gd name="T3" fmla="*/ 120 h 146"/>
                    <a:gd name="T4" fmla="*/ 5 w 465"/>
                    <a:gd name="T5" fmla="*/ 118 h 146"/>
                    <a:gd name="T6" fmla="*/ 11 w 465"/>
                    <a:gd name="T7" fmla="*/ 118 h 146"/>
                    <a:gd name="T8" fmla="*/ 22 w 465"/>
                    <a:gd name="T9" fmla="*/ 117 h 146"/>
                    <a:gd name="T10" fmla="*/ 35 w 465"/>
                    <a:gd name="T11" fmla="*/ 116 h 146"/>
                    <a:gd name="T12" fmla="*/ 51 w 465"/>
                    <a:gd name="T13" fmla="*/ 116 h 146"/>
                    <a:gd name="T14" fmla="*/ 71 w 465"/>
                    <a:gd name="T15" fmla="*/ 117 h 146"/>
                    <a:gd name="T16" fmla="*/ 93 w 465"/>
                    <a:gd name="T17" fmla="*/ 120 h 146"/>
                    <a:gd name="T18" fmla="*/ 120 w 465"/>
                    <a:gd name="T19" fmla="*/ 125 h 146"/>
                    <a:gd name="T20" fmla="*/ 150 w 465"/>
                    <a:gd name="T21" fmla="*/ 132 h 146"/>
                    <a:gd name="T22" fmla="*/ 150 w 465"/>
                    <a:gd name="T23" fmla="*/ 132 h 146"/>
                    <a:gd name="T24" fmla="*/ 169 w 465"/>
                    <a:gd name="T25" fmla="*/ 135 h 146"/>
                    <a:gd name="T26" fmla="*/ 187 w 465"/>
                    <a:gd name="T27" fmla="*/ 139 h 146"/>
                    <a:gd name="T28" fmla="*/ 201 w 465"/>
                    <a:gd name="T29" fmla="*/ 142 h 146"/>
                    <a:gd name="T30" fmla="*/ 214 w 465"/>
                    <a:gd name="T31" fmla="*/ 145 h 146"/>
                    <a:gd name="T32" fmla="*/ 225 w 465"/>
                    <a:gd name="T33" fmla="*/ 145 h 146"/>
                    <a:gd name="T34" fmla="*/ 237 w 465"/>
                    <a:gd name="T35" fmla="*/ 145 h 146"/>
                    <a:gd name="T36" fmla="*/ 249 w 465"/>
                    <a:gd name="T37" fmla="*/ 145 h 146"/>
                    <a:gd name="T38" fmla="*/ 261 w 465"/>
                    <a:gd name="T39" fmla="*/ 145 h 146"/>
                    <a:gd name="T40" fmla="*/ 275 w 465"/>
                    <a:gd name="T41" fmla="*/ 142 h 146"/>
                    <a:gd name="T42" fmla="*/ 290 w 465"/>
                    <a:gd name="T43" fmla="*/ 141 h 146"/>
                    <a:gd name="T44" fmla="*/ 290 w 465"/>
                    <a:gd name="T45" fmla="*/ 141 h 146"/>
                    <a:gd name="T46" fmla="*/ 315 w 465"/>
                    <a:gd name="T47" fmla="*/ 136 h 146"/>
                    <a:gd name="T48" fmla="*/ 338 w 465"/>
                    <a:gd name="T49" fmla="*/ 132 h 146"/>
                    <a:gd name="T50" fmla="*/ 357 w 465"/>
                    <a:gd name="T51" fmla="*/ 126 h 146"/>
                    <a:gd name="T52" fmla="*/ 374 w 465"/>
                    <a:gd name="T53" fmla="*/ 122 h 146"/>
                    <a:gd name="T54" fmla="*/ 389 w 465"/>
                    <a:gd name="T55" fmla="*/ 117 h 146"/>
                    <a:gd name="T56" fmla="*/ 402 w 465"/>
                    <a:gd name="T57" fmla="*/ 113 h 146"/>
                    <a:gd name="T58" fmla="*/ 415 w 465"/>
                    <a:gd name="T59" fmla="*/ 112 h 146"/>
                    <a:gd name="T60" fmla="*/ 428 w 465"/>
                    <a:gd name="T61" fmla="*/ 113 h 146"/>
                    <a:gd name="T62" fmla="*/ 441 w 465"/>
                    <a:gd name="T63" fmla="*/ 116 h 146"/>
                    <a:gd name="T64" fmla="*/ 455 w 465"/>
                    <a:gd name="T65" fmla="*/ 123 h 146"/>
                    <a:gd name="T66" fmla="*/ 464 w 465"/>
                    <a:gd name="T67" fmla="*/ 0 h 146"/>
                    <a:gd name="T68" fmla="*/ 464 w 465"/>
                    <a:gd name="T69" fmla="*/ 0 h 146"/>
                    <a:gd name="T70" fmla="*/ 461 w 465"/>
                    <a:gd name="T71" fmla="*/ 1 h 146"/>
                    <a:gd name="T72" fmla="*/ 458 w 465"/>
                    <a:gd name="T73" fmla="*/ 3 h 146"/>
                    <a:gd name="T74" fmla="*/ 455 w 465"/>
                    <a:gd name="T75" fmla="*/ 6 h 146"/>
                    <a:gd name="T76" fmla="*/ 451 w 465"/>
                    <a:gd name="T77" fmla="*/ 9 h 146"/>
                    <a:gd name="T78" fmla="*/ 445 w 465"/>
                    <a:gd name="T79" fmla="*/ 13 h 146"/>
                    <a:gd name="T80" fmla="*/ 437 w 465"/>
                    <a:gd name="T81" fmla="*/ 17 h 146"/>
                    <a:gd name="T82" fmla="*/ 424 w 465"/>
                    <a:gd name="T83" fmla="*/ 22 h 146"/>
                    <a:gd name="T84" fmla="*/ 407 w 465"/>
                    <a:gd name="T85" fmla="*/ 28 h 146"/>
                    <a:gd name="T86" fmla="*/ 385 w 465"/>
                    <a:gd name="T87" fmla="*/ 36 h 146"/>
                    <a:gd name="T88" fmla="*/ 357 w 465"/>
                    <a:gd name="T89" fmla="*/ 43 h 146"/>
                    <a:gd name="T90" fmla="*/ 357 w 465"/>
                    <a:gd name="T91" fmla="*/ 43 h 146"/>
                    <a:gd name="T92" fmla="*/ 300 w 465"/>
                    <a:gd name="T93" fmla="*/ 54 h 146"/>
                    <a:gd name="T94" fmla="*/ 246 w 465"/>
                    <a:gd name="T95" fmla="*/ 59 h 146"/>
                    <a:gd name="T96" fmla="*/ 196 w 465"/>
                    <a:gd name="T97" fmla="*/ 59 h 146"/>
                    <a:gd name="T98" fmla="*/ 150 w 465"/>
                    <a:gd name="T99" fmla="*/ 54 h 146"/>
                    <a:gd name="T100" fmla="*/ 109 w 465"/>
                    <a:gd name="T101" fmla="*/ 47 h 146"/>
                    <a:gd name="T102" fmla="*/ 75 w 465"/>
                    <a:gd name="T103" fmla="*/ 38 h 146"/>
                    <a:gd name="T104" fmla="*/ 47 w 465"/>
                    <a:gd name="T105" fmla="*/ 28 h 146"/>
                    <a:gd name="T106" fmla="*/ 26 w 465"/>
                    <a:gd name="T107" fmla="*/ 20 h 146"/>
                    <a:gd name="T108" fmla="*/ 13 w 465"/>
                    <a:gd name="T109" fmla="*/ 15 h 146"/>
                    <a:gd name="T110" fmla="*/ 8 w 465"/>
                    <a:gd name="T111" fmla="*/ 12 h 146"/>
                    <a:gd name="T112" fmla="*/ 0 w 465"/>
                    <a:gd name="T113" fmla="*/ 120 h 14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65"/>
                    <a:gd name="T172" fmla="*/ 0 h 146"/>
                    <a:gd name="T173" fmla="*/ 465 w 465"/>
                    <a:gd name="T174" fmla="*/ 146 h 14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65" h="146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5" y="118"/>
                      </a:lnTo>
                      <a:lnTo>
                        <a:pt x="11" y="118"/>
                      </a:lnTo>
                      <a:lnTo>
                        <a:pt x="22" y="117"/>
                      </a:lnTo>
                      <a:lnTo>
                        <a:pt x="35" y="116"/>
                      </a:lnTo>
                      <a:lnTo>
                        <a:pt x="51" y="116"/>
                      </a:lnTo>
                      <a:lnTo>
                        <a:pt x="71" y="117"/>
                      </a:lnTo>
                      <a:lnTo>
                        <a:pt x="93" y="120"/>
                      </a:lnTo>
                      <a:lnTo>
                        <a:pt x="120" y="125"/>
                      </a:lnTo>
                      <a:lnTo>
                        <a:pt x="150" y="132"/>
                      </a:lnTo>
                      <a:lnTo>
                        <a:pt x="169" y="135"/>
                      </a:lnTo>
                      <a:lnTo>
                        <a:pt x="187" y="139"/>
                      </a:lnTo>
                      <a:lnTo>
                        <a:pt x="201" y="142"/>
                      </a:lnTo>
                      <a:lnTo>
                        <a:pt x="214" y="145"/>
                      </a:lnTo>
                      <a:lnTo>
                        <a:pt x="225" y="145"/>
                      </a:lnTo>
                      <a:lnTo>
                        <a:pt x="237" y="145"/>
                      </a:lnTo>
                      <a:lnTo>
                        <a:pt x="249" y="145"/>
                      </a:lnTo>
                      <a:lnTo>
                        <a:pt x="261" y="145"/>
                      </a:lnTo>
                      <a:lnTo>
                        <a:pt x="275" y="142"/>
                      </a:lnTo>
                      <a:lnTo>
                        <a:pt x="290" y="141"/>
                      </a:lnTo>
                      <a:lnTo>
                        <a:pt x="315" y="136"/>
                      </a:lnTo>
                      <a:lnTo>
                        <a:pt x="338" y="132"/>
                      </a:lnTo>
                      <a:lnTo>
                        <a:pt x="357" y="126"/>
                      </a:lnTo>
                      <a:lnTo>
                        <a:pt x="374" y="122"/>
                      </a:lnTo>
                      <a:lnTo>
                        <a:pt x="389" y="117"/>
                      </a:lnTo>
                      <a:lnTo>
                        <a:pt x="402" y="113"/>
                      </a:lnTo>
                      <a:lnTo>
                        <a:pt x="415" y="112"/>
                      </a:lnTo>
                      <a:lnTo>
                        <a:pt x="428" y="113"/>
                      </a:lnTo>
                      <a:lnTo>
                        <a:pt x="441" y="116"/>
                      </a:lnTo>
                      <a:lnTo>
                        <a:pt x="455" y="123"/>
                      </a:lnTo>
                      <a:lnTo>
                        <a:pt x="464" y="0"/>
                      </a:lnTo>
                      <a:lnTo>
                        <a:pt x="461" y="1"/>
                      </a:lnTo>
                      <a:lnTo>
                        <a:pt x="458" y="3"/>
                      </a:lnTo>
                      <a:lnTo>
                        <a:pt x="455" y="6"/>
                      </a:lnTo>
                      <a:lnTo>
                        <a:pt x="451" y="9"/>
                      </a:lnTo>
                      <a:lnTo>
                        <a:pt x="445" y="13"/>
                      </a:lnTo>
                      <a:lnTo>
                        <a:pt x="437" y="17"/>
                      </a:lnTo>
                      <a:lnTo>
                        <a:pt x="424" y="22"/>
                      </a:lnTo>
                      <a:lnTo>
                        <a:pt x="407" y="28"/>
                      </a:lnTo>
                      <a:lnTo>
                        <a:pt x="385" y="36"/>
                      </a:lnTo>
                      <a:lnTo>
                        <a:pt x="357" y="43"/>
                      </a:lnTo>
                      <a:lnTo>
                        <a:pt x="300" y="54"/>
                      </a:lnTo>
                      <a:lnTo>
                        <a:pt x="246" y="59"/>
                      </a:lnTo>
                      <a:lnTo>
                        <a:pt x="196" y="59"/>
                      </a:lnTo>
                      <a:lnTo>
                        <a:pt x="150" y="54"/>
                      </a:lnTo>
                      <a:lnTo>
                        <a:pt x="109" y="47"/>
                      </a:lnTo>
                      <a:lnTo>
                        <a:pt x="75" y="38"/>
                      </a:lnTo>
                      <a:lnTo>
                        <a:pt x="47" y="28"/>
                      </a:lnTo>
                      <a:lnTo>
                        <a:pt x="26" y="20"/>
                      </a:lnTo>
                      <a:lnTo>
                        <a:pt x="13" y="15"/>
                      </a:lnTo>
                      <a:lnTo>
                        <a:pt x="8" y="12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5" name="Freeform 1017"/>
                <p:cNvSpPr>
                  <a:spLocks noChangeAspect="1"/>
                </p:cNvSpPr>
                <p:nvPr/>
              </p:nvSpPr>
              <p:spPr bwMode="auto">
                <a:xfrm>
                  <a:off x="2099" y="2085"/>
                  <a:ext cx="24" cy="139"/>
                </a:xfrm>
                <a:custGeom>
                  <a:avLst/>
                  <a:gdLst>
                    <a:gd name="T0" fmla="*/ 23 w 24"/>
                    <a:gd name="T1" fmla="*/ 0 h 139"/>
                    <a:gd name="T2" fmla="*/ 17 w 24"/>
                    <a:gd name="T3" fmla="*/ 138 h 139"/>
                    <a:gd name="T4" fmla="*/ 0 w 24"/>
                    <a:gd name="T5" fmla="*/ 130 h 139"/>
                    <a:gd name="T6" fmla="*/ 4 w 24"/>
                    <a:gd name="T7" fmla="*/ 10 h 139"/>
                    <a:gd name="T8" fmla="*/ 23 w 24"/>
                    <a:gd name="T9" fmla="*/ 0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9"/>
                    <a:gd name="T17" fmla="*/ 24 w 24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9">
                      <a:moveTo>
                        <a:pt x="23" y="0"/>
                      </a:moveTo>
                      <a:lnTo>
                        <a:pt x="17" y="138"/>
                      </a:lnTo>
                      <a:lnTo>
                        <a:pt x="0" y="130"/>
                      </a:lnTo>
                      <a:lnTo>
                        <a:pt x="4" y="1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6" name="Freeform 1018"/>
                <p:cNvSpPr>
                  <a:spLocks noChangeAspect="1"/>
                </p:cNvSpPr>
                <p:nvPr/>
              </p:nvSpPr>
              <p:spPr bwMode="auto">
                <a:xfrm>
                  <a:off x="2105" y="2082"/>
                  <a:ext cx="21" cy="144"/>
                </a:xfrm>
                <a:custGeom>
                  <a:avLst/>
                  <a:gdLst>
                    <a:gd name="T0" fmla="*/ 20 w 21"/>
                    <a:gd name="T1" fmla="*/ 0 h 144"/>
                    <a:gd name="T2" fmla="*/ 15 w 21"/>
                    <a:gd name="T3" fmla="*/ 143 h 144"/>
                    <a:gd name="T4" fmla="*/ 0 w 21"/>
                    <a:gd name="T5" fmla="*/ 135 h 144"/>
                    <a:gd name="T6" fmla="*/ 0 w 21"/>
                    <a:gd name="T7" fmla="*/ 135 h 144"/>
                    <a:gd name="T8" fmla="*/ 3 w 21"/>
                    <a:gd name="T9" fmla="*/ 10 h 144"/>
                    <a:gd name="T10" fmla="*/ 3 w 21"/>
                    <a:gd name="T11" fmla="*/ 10 h 144"/>
                    <a:gd name="T12" fmla="*/ 20 w 21"/>
                    <a:gd name="T13" fmla="*/ 0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44"/>
                    <a:gd name="T23" fmla="*/ 21 w 21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44">
                      <a:moveTo>
                        <a:pt x="20" y="0"/>
                      </a:moveTo>
                      <a:lnTo>
                        <a:pt x="15" y="143"/>
                      </a:lnTo>
                      <a:lnTo>
                        <a:pt x="0" y="135"/>
                      </a:lnTo>
                      <a:lnTo>
                        <a:pt x="3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5F6F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7" name="Freeform 1019"/>
                <p:cNvSpPr>
                  <a:spLocks noChangeAspect="1"/>
                </p:cNvSpPr>
                <p:nvPr/>
              </p:nvSpPr>
              <p:spPr bwMode="auto">
                <a:xfrm>
                  <a:off x="2109" y="2079"/>
                  <a:ext cx="23" cy="148"/>
                </a:xfrm>
                <a:custGeom>
                  <a:avLst/>
                  <a:gdLst>
                    <a:gd name="T0" fmla="*/ 22 w 23"/>
                    <a:gd name="T1" fmla="*/ 0 h 148"/>
                    <a:gd name="T2" fmla="*/ 16 w 23"/>
                    <a:gd name="T3" fmla="*/ 147 h 148"/>
                    <a:gd name="T4" fmla="*/ 0 w 23"/>
                    <a:gd name="T5" fmla="*/ 141 h 148"/>
                    <a:gd name="T6" fmla="*/ 0 w 23"/>
                    <a:gd name="T7" fmla="*/ 140 h 148"/>
                    <a:gd name="T8" fmla="*/ 3 w 23"/>
                    <a:gd name="T9" fmla="*/ 11 h 148"/>
                    <a:gd name="T10" fmla="*/ 3 w 23"/>
                    <a:gd name="T11" fmla="*/ 10 h 148"/>
                    <a:gd name="T12" fmla="*/ 22 w 23"/>
                    <a:gd name="T13" fmla="*/ 0 h 1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48"/>
                    <a:gd name="T23" fmla="*/ 23 w 23"/>
                    <a:gd name="T24" fmla="*/ 148 h 1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48">
                      <a:moveTo>
                        <a:pt x="22" y="0"/>
                      </a:moveTo>
                      <a:lnTo>
                        <a:pt x="16" y="147"/>
                      </a:lnTo>
                      <a:lnTo>
                        <a:pt x="0" y="141"/>
                      </a:lnTo>
                      <a:lnTo>
                        <a:pt x="0" y="140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5EF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8" name="Freeform 1020"/>
                <p:cNvSpPr>
                  <a:spLocks noChangeAspect="1"/>
                </p:cNvSpPr>
                <p:nvPr/>
              </p:nvSpPr>
              <p:spPr bwMode="auto">
                <a:xfrm>
                  <a:off x="2114" y="2077"/>
                  <a:ext cx="21" cy="153"/>
                </a:xfrm>
                <a:custGeom>
                  <a:avLst/>
                  <a:gdLst>
                    <a:gd name="T0" fmla="*/ 20 w 21"/>
                    <a:gd name="T1" fmla="*/ 0 h 153"/>
                    <a:gd name="T2" fmla="*/ 15 w 21"/>
                    <a:gd name="T3" fmla="*/ 152 h 153"/>
                    <a:gd name="T4" fmla="*/ 0 w 21"/>
                    <a:gd name="T5" fmla="*/ 144 h 153"/>
                    <a:gd name="T6" fmla="*/ 0 w 21"/>
                    <a:gd name="T7" fmla="*/ 144 h 153"/>
                    <a:gd name="T8" fmla="*/ 2 w 21"/>
                    <a:gd name="T9" fmla="*/ 11 h 153"/>
                    <a:gd name="T10" fmla="*/ 2 w 21"/>
                    <a:gd name="T11" fmla="*/ 10 h 153"/>
                    <a:gd name="T12" fmla="*/ 20 w 21"/>
                    <a:gd name="T13" fmla="*/ 0 h 1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53"/>
                    <a:gd name="T23" fmla="*/ 21 w 21"/>
                    <a:gd name="T24" fmla="*/ 153 h 1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53">
                      <a:moveTo>
                        <a:pt x="20" y="0"/>
                      </a:moveTo>
                      <a:lnTo>
                        <a:pt x="15" y="152"/>
                      </a:lnTo>
                      <a:lnTo>
                        <a:pt x="0" y="144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7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9" name="Freeform 1021"/>
                <p:cNvSpPr>
                  <a:spLocks noChangeAspect="1"/>
                </p:cNvSpPr>
                <p:nvPr/>
              </p:nvSpPr>
              <p:spPr bwMode="auto">
                <a:xfrm>
                  <a:off x="2118" y="2075"/>
                  <a:ext cx="23" cy="157"/>
                </a:xfrm>
                <a:custGeom>
                  <a:avLst/>
                  <a:gdLst>
                    <a:gd name="T0" fmla="*/ 22 w 23"/>
                    <a:gd name="T1" fmla="*/ 0 h 157"/>
                    <a:gd name="T2" fmla="*/ 16 w 23"/>
                    <a:gd name="T3" fmla="*/ 156 h 157"/>
                    <a:gd name="T4" fmla="*/ 0 w 23"/>
                    <a:gd name="T5" fmla="*/ 148 h 157"/>
                    <a:gd name="T6" fmla="*/ 0 w 23"/>
                    <a:gd name="T7" fmla="*/ 148 h 157"/>
                    <a:gd name="T8" fmla="*/ 3 w 23"/>
                    <a:gd name="T9" fmla="*/ 10 h 157"/>
                    <a:gd name="T10" fmla="*/ 3 w 23"/>
                    <a:gd name="T11" fmla="*/ 10 h 157"/>
                    <a:gd name="T12" fmla="*/ 22 w 23"/>
                    <a:gd name="T13" fmla="*/ 0 h 1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57"/>
                    <a:gd name="T23" fmla="*/ 23 w 23"/>
                    <a:gd name="T24" fmla="*/ 157 h 1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57">
                      <a:moveTo>
                        <a:pt x="22" y="0"/>
                      </a:moveTo>
                      <a:lnTo>
                        <a:pt x="16" y="156"/>
                      </a:lnTo>
                      <a:lnTo>
                        <a:pt x="0" y="148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A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0" name="Freeform 1022"/>
                <p:cNvSpPr>
                  <a:spLocks noChangeAspect="1"/>
                </p:cNvSpPr>
                <p:nvPr/>
              </p:nvSpPr>
              <p:spPr bwMode="auto">
                <a:xfrm>
                  <a:off x="2123" y="2072"/>
                  <a:ext cx="21" cy="161"/>
                </a:xfrm>
                <a:custGeom>
                  <a:avLst/>
                  <a:gdLst>
                    <a:gd name="T0" fmla="*/ 20 w 21"/>
                    <a:gd name="T1" fmla="*/ 0 h 161"/>
                    <a:gd name="T2" fmla="*/ 15 w 21"/>
                    <a:gd name="T3" fmla="*/ 160 h 161"/>
                    <a:gd name="T4" fmla="*/ 0 w 21"/>
                    <a:gd name="T5" fmla="*/ 153 h 161"/>
                    <a:gd name="T6" fmla="*/ 0 w 21"/>
                    <a:gd name="T7" fmla="*/ 152 h 161"/>
                    <a:gd name="T8" fmla="*/ 2 w 21"/>
                    <a:gd name="T9" fmla="*/ 10 h 161"/>
                    <a:gd name="T10" fmla="*/ 2 w 21"/>
                    <a:gd name="T11" fmla="*/ 10 h 161"/>
                    <a:gd name="T12" fmla="*/ 20 w 21"/>
                    <a:gd name="T13" fmla="*/ 0 h 1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61"/>
                    <a:gd name="T23" fmla="*/ 21 w 21"/>
                    <a:gd name="T24" fmla="*/ 161 h 1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61">
                      <a:moveTo>
                        <a:pt x="20" y="0"/>
                      </a:moveTo>
                      <a:lnTo>
                        <a:pt x="15" y="160"/>
                      </a:lnTo>
                      <a:lnTo>
                        <a:pt x="0" y="153"/>
                      </a:lnTo>
                      <a:lnTo>
                        <a:pt x="0" y="152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A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1" name="Freeform 1023"/>
                <p:cNvSpPr>
                  <a:spLocks noChangeAspect="1"/>
                </p:cNvSpPr>
                <p:nvPr/>
              </p:nvSpPr>
              <p:spPr bwMode="auto">
                <a:xfrm>
                  <a:off x="2127" y="2069"/>
                  <a:ext cx="22" cy="167"/>
                </a:xfrm>
                <a:custGeom>
                  <a:avLst/>
                  <a:gdLst>
                    <a:gd name="T0" fmla="*/ 21 w 22"/>
                    <a:gd name="T1" fmla="*/ 0 h 167"/>
                    <a:gd name="T2" fmla="*/ 16 w 22"/>
                    <a:gd name="T3" fmla="*/ 166 h 167"/>
                    <a:gd name="T4" fmla="*/ 0 w 22"/>
                    <a:gd name="T5" fmla="*/ 157 h 167"/>
                    <a:gd name="T6" fmla="*/ 0 w 22"/>
                    <a:gd name="T7" fmla="*/ 157 h 167"/>
                    <a:gd name="T8" fmla="*/ 3 w 22"/>
                    <a:gd name="T9" fmla="*/ 10 h 167"/>
                    <a:gd name="T10" fmla="*/ 3 w 22"/>
                    <a:gd name="T11" fmla="*/ 10 h 167"/>
                    <a:gd name="T12" fmla="*/ 21 w 22"/>
                    <a:gd name="T13" fmla="*/ 0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167"/>
                    <a:gd name="T23" fmla="*/ 22 w 22"/>
                    <a:gd name="T24" fmla="*/ 167 h 1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167">
                      <a:moveTo>
                        <a:pt x="21" y="0"/>
                      </a:moveTo>
                      <a:lnTo>
                        <a:pt x="16" y="166"/>
                      </a:lnTo>
                      <a:lnTo>
                        <a:pt x="0" y="157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DD0D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2" name="Freeform 1024"/>
                <p:cNvSpPr>
                  <a:spLocks noChangeAspect="1"/>
                </p:cNvSpPr>
                <p:nvPr/>
              </p:nvSpPr>
              <p:spPr bwMode="auto">
                <a:xfrm>
                  <a:off x="2130" y="2066"/>
                  <a:ext cx="22" cy="170"/>
                </a:xfrm>
                <a:custGeom>
                  <a:avLst/>
                  <a:gdLst>
                    <a:gd name="T0" fmla="*/ 21 w 22"/>
                    <a:gd name="T1" fmla="*/ 0 h 170"/>
                    <a:gd name="T2" fmla="*/ 16 w 22"/>
                    <a:gd name="T3" fmla="*/ 169 h 170"/>
                    <a:gd name="T4" fmla="*/ 0 w 22"/>
                    <a:gd name="T5" fmla="*/ 161 h 170"/>
                    <a:gd name="T6" fmla="*/ 3 w 22"/>
                    <a:gd name="T7" fmla="*/ 10 h 170"/>
                    <a:gd name="T8" fmla="*/ 21 w 22"/>
                    <a:gd name="T9" fmla="*/ 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70"/>
                    <a:gd name="T17" fmla="*/ 22 w 22"/>
                    <a:gd name="T18" fmla="*/ 170 h 1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70">
                      <a:moveTo>
                        <a:pt x="21" y="0"/>
                      </a:moveTo>
                      <a:lnTo>
                        <a:pt x="16" y="169"/>
                      </a:lnTo>
                      <a:lnTo>
                        <a:pt x="0" y="161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3" name="Freeform 1025"/>
                <p:cNvSpPr>
                  <a:spLocks noChangeAspect="1"/>
                </p:cNvSpPr>
                <p:nvPr/>
              </p:nvSpPr>
              <p:spPr bwMode="auto">
                <a:xfrm>
                  <a:off x="1627" y="2096"/>
                  <a:ext cx="27" cy="127"/>
                </a:xfrm>
                <a:custGeom>
                  <a:avLst/>
                  <a:gdLst>
                    <a:gd name="T0" fmla="*/ 7 w 27"/>
                    <a:gd name="T1" fmla="*/ 0 h 127"/>
                    <a:gd name="T2" fmla="*/ 0 w 27"/>
                    <a:gd name="T3" fmla="*/ 126 h 127"/>
                    <a:gd name="T4" fmla="*/ 16 w 27"/>
                    <a:gd name="T5" fmla="*/ 117 h 127"/>
                    <a:gd name="T6" fmla="*/ 26 w 27"/>
                    <a:gd name="T7" fmla="*/ 9 h 127"/>
                    <a:gd name="T8" fmla="*/ 7 w 27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27"/>
                    <a:gd name="T17" fmla="*/ 27 w 2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27">
                      <a:moveTo>
                        <a:pt x="7" y="0"/>
                      </a:moveTo>
                      <a:lnTo>
                        <a:pt x="0" y="126"/>
                      </a:lnTo>
                      <a:lnTo>
                        <a:pt x="16" y="117"/>
                      </a:lnTo>
                      <a:lnTo>
                        <a:pt x="26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4" name="Freeform 1026"/>
                <p:cNvSpPr>
                  <a:spLocks noChangeAspect="1"/>
                </p:cNvSpPr>
                <p:nvPr/>
              </p:nvSpPr>
              <p:spPr bwMode="auto">
                <a:xfrm>
                  <a:off x="1625" y="2095"/>
                  <a:ext cx="26" cy="129"/>
                </a:xfrm>
                <a:custGeom>
                  <a:avLst/>
                  <a:gdLst>
                    <a:gd name="T0" fmla="*/ 0 w 26"/>
                    <a:gd name="T1" fmla="*/ 128 h 129"/>
                    <a:gd name="T2" fmla="*/ 6 w 26"/>
                    <a:gd name="T3" fmla="*/ 0 h 129"/>
                    <a:gd name="T4" fmla="*/ 24 w 26"/>
                    <a:gd name="T5" fmla="*/ 8 h 129"/>
                    <a:gd name="T6" fmla="*/ 25 w 26"/>
                    <a:gd name="T7" fmla="*/ 9 h 129"/>
                    <a:gd name="T8" fmla="*/ 15 w 26"/>
                    <a:gd name="T9" fmla="*/ 119 h 129"/>
                    <a:gd name="T10" fmla="*/ 15 w 26"/>
                    <a:gd name="T11" fmla="*/ 119 h 129"/>
                    <a:gd name="T12" fmla="*/ 0 w 26"/>
                    <a:gd name="T13" fmla="*/ 128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29"/>
                    <a:gd name="T23" fmla="*/ 26 w 26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29">
                      <a:moveTo>
                        <a:pt x="0" y="128"/>
                      </a:moveTo>
                      <a:lnTo>
                        <a:pt x="6" y="0"/>
                      </a:lnTo>
                      <a:lnTo>
                        <a:pt x="24" y="8"/>
                      </a:lnTo>
                      <a:lnTo>
                        <a:pt x="25" y="9"/>
                      </a:lnTo>
                      <a:lnTo>
                        <a:pt x="15" y="119"/>
                      </a:lnTo>
                      <a:lnTo>
                        <a:pt x="0" y="128"/>
                      </a:lnTo>
                    </a:path>
                  </a:pathLst>
                </a:custGeom>
                <a:solidFill>
                  <a:srgbClr val="F4F9F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5" name="Freeform 1027"/>
                <p:cNvSpPr>
                  <a:spLocks noChangeAspect="1"/>
                </p:cNvSpPr>
                <p:nvPr/>
              </p:nvSpPr>
              <p:spPr bwMode="auto">
                <a:xfrm>
                  <a:off x="1623" y="2094"/>
                  <a:ext cx="27" cy="131"/>
                </a:xfrm>
                <a:custGeom>
                  <a:avLst/>
                  <a:gdLst>
                    <a:gd name="T0" fmla="*/ 0 w 27"/>
                    <a:gd name="T1" fmla="*/ 130 h 131"/>
                    <a:gd name="T2" fmla="*/ 7 w 27"/>
                    <a:gd name="T3" fmla="*/ 0 h 131"/>
                    <a:gd name="T4" fmla="*/ 25 w 27"/>
                    <a:gd name="T5" fmla="*/ 9 h 131"/>
                    <a:gd name="T6" fmla="*/ 26 w 27"/>
                    <a:gd name="T7" fmla="*/ 9 h 131"/>
                    <a:gd name="T8" fmla="*/ 16 w 27"/>
                    <a:gd name="T9" fmla="*/ 121 h 131"/>
                    <a:gd name="T10" fmla="*/ 16 w 27"/>
                    <a:gd name="T11" fmla="*/ 121 h 131"/>
                    <a:gd name="T12" fmla="*/ 0 w 27"/>
                    <a:gd name="T13" fmla="*/ 130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31"/>
                    <a:gd name="T23" fmla="*/ 27 w 27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31">
                      <a:moveTo>
                        <a:pt x="0" y="130"/>
                      </a:moveTo>
                      <a:lnTo>
                        <a:pt x="7" y="0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16" y="121"/>
                      </a:lnTo>
                      <a:lnTo>
                        <a:pt x="0" y="130"/>
                      </a:lnTo>
                    </a:path>
                  </a:pathLst>
                </a:custGeom>
                <a:solidFill>
                  <a:srgbClr val="F5F4F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6" name="Freeform 1028"/>
                <p:cNvSpPr>
                  <a:spLocks noChangeAspect="1"/>
                </p:cNvSpPr>
                <p:nvPr/>
              </p:nvSpPr>
              <p:spPr bwMode="auto">
                <a:xfrm>
                  <a:off x="1621" y="2092"/>
                  <a:ext cx="25" cy="135"/>
                </a:xfrm>
                <a:custGeom>
                  <a:avLst/>
                  <a:gdLst>
                    <a:gd name="T0" fmla="*/ 0 w 25"/>
                    <a:gd name="T1" fmla="*/ 134 h 135"/>
                    <a:gd name="T2" fmla="*/ 7 w 25"/>
                    <a:gd name="T3" fmla="*/ 0 h 135"/>
                    <a:gd name="T4" fmla="*/ 24 w 25"/>
                    <a:gd name="T5" fmla="*/ 9 h 135"/>
                    <a:gd name="T6" fmla="*/ 24 w 25"/>
                    <a:gd name="T7" fmla="*/ 9 h 135"/>
                    <a:gd name="T8" fmla="*/ 16 w 25"/>
                    <a:gd name="T9" fmla="*/ 125 h 135"/>
                    <a:gd name="T10" fmla="*/ 16 w 25"/>
                    <a:gd name="T11" fmla="*/ 125 h 135"/>
                    <a:gd name="T12" fmla="*/ 0 w 25"/>
                    <a:gd name="T13" fmla="*/ 134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35"/>
                    <a:gd name="T23" fmla="*/ 25 w 25"/>
                    <a:gd name="T24" fmla="*/ 135 h 1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35">
                      <a:moveTo>
                        <a:pt x="0" y="134"/>
                      </a:moveTo>
                      <a:lnTo>
                        <a:pt x="7" y="0"/>
                      </a:lnTo>
                      <a:lnTo>
                        <a:pt x="24" y="9"/>
                      </a:lnTo>
                      <a:lnTo>
                        <a:pt x="16" y="125"/>
                      </a:lnTo>
                      <a:lnTo>
                        <a:pt x="0" y="134"/>
                      </a:lnTo>
                    </a:path>
                  </a:pathLst>
                </a:custGeom>
                <a:solidFill>
                  <a:srgbClr val="F5EDE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7" name="Freeform 1029"/>
                <p:cNvSpPr>
                  <a:spLocks noChangeAspect="1"/>
                </p:cNvSpPr>
                <p:nvPr/>
              </p:nvSpPr>
              <p:spPr bwMode="auto">
                <a:xfrm>
                  <a:off x="1619" y="2091"/>
                  <a:ext cx="26" cy="137"/>
                </a:xfrm>
                <a:custGeom>
                  <a:avLst/>
                  <a:gdLst>
                    <a:gd name="T0" fmla="*/ 0 w 26"/>
                    <a:gd name="T1" fmla="*/ 136 h 137"/>
                    <a:gd name="T2" fmla="*/ 6 w 26"/>
                    <a:gd name="T3" fmla="*/ 0 h 137"/>
                    <a:gd name="T4" fmla="*/ 25 w 26"/>
                    <a:gd name="T5" fmla="*/ 9 h 137"/>
                    <a:gd name="T6" fmla="*/ 25 w 26"/>
                    <a:gd name="T7" fmla="*/ 9 h 137"/>
                    <a:gd name="T8" fmla="*/ 15 w 26"/>
                    <a:gd name="T9" fmla="*/ 126 h 137"/>
                    <a:gd name="T10" fmla="*/ 15 w 26"/>
                    <a:gd name="T11" fmla="*/ 126 h 137"/>
                    <a:gd name="T12" fmla="*/ 0 w 26"/>
                    <a:gd name="T13" fmla="*/ 136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37"/>
                    <a:gd name="T23" fmla="*/ 26 w 26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37">
                      <a:moveTo>
                        <a:pt x="0" y="136"/>
                      </a:moveTo>
                      <a:lnTo>
                        <a:pt x="6" y="0"/>
                      </a:lnTo>
                      <a:lnTo>
                        <a:pt x="25" y="9"/>
                      </a:lnTo>
                      <a:lnTo>
                        <a:pt x="15" y="126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rgbClr val="F7E8E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8" name="Freeform 1030"/>
                <p:cNvSpPr>
                  <a:spLocks noChangeAspect="1"/>
                </p:cNvSpPr>
                <p:nvPr/>
              </p:nvSpPr>
              <p:spPr bwMode="auto">
                <a:xfrm>
                  <a:off x="1618" y="2089"/>
                  <a:ext cx="25" cy="141"/>
                </a:xfrm>
                <a:custGeom>
                  <a:avLst/>
                  <a:gdLst>
                    <a:gd name="T0" fmla="*/ 0 w 25"/>
                    <a:gd name="T1" fmla="*/ 140 h 141"/>
                    <a:gd name="T2" fmla="*/ 5 w 25"/>
                    <a:gd name="T3" fmla="*/ 0 h 141"/>
                    <a:gd name="T4" fmla="*/ 23 w 25"/>
                    <a:gd name="T5" fmla="*/ 10 h 141"/>
                    <a:gd name="T6" fmla="*/ 24 w 25"/>
                    <a:gd name="T7" fmla="*/ 10 h 141"/>
                    <a:gd name="T8" fmla="*/ 15 w 25"/>
                    <a:gd name="T9" fmla="*/ 130 h 141"/>
                    <a:gd name="T10" fmla="*/ 15 w 25"/>
                    <a:gd name="T11" fmla="*/ 130 h 141"/>
                    <a:gd name="T12" fmla="*/ 0 w 25"/>
                    <a:gd name="T13" fmla="*/ 14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1"/>
                    <a:gd name="T23" fmla="*/ 25 w 25"/>
                    <a:gd name="T24" fmla="*/ 141 h 1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1">
                      <a:moveTo>
                        <a:pt x="0" y="140"/>
                      </a:moveTo>
                      <a:lnTo>
                        <a:pt x="5" y="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15" y="130"/>
                      </a:lnTo>
                      <a:lnTo>
                        <a:pt x="0" y="140"/>
                      </a:lnTo>
                    </a:path>
                  </a:pathLst>
                </a:custGeom>
                <a:solidFill>
                  <a:srgbClr val="F9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9" name="Freeform 1031"/>
                <p:cNvSpPr>
                  <a:spLocks noChangeAspect="1"/>
                </p:cNvSpPr>
                <p:nvPr/>
              </p:nvSpPr>
              <p:spPr bwMode="auto">
                <a:xfrm>
                  <a:off x="1614" y="2088"/>
                  <a:ext cx="26" cy="142"/>
                </a:xfrm>
                <a:custGeom>
                  <a:avLst/>
                  <a:gdLst>
                    <a:gd name="T0" fmla="*/ 0 w 26"/>
                    <a:gd name="T1" fmla="*/ 141 h 142"/>
                    <a:gd name="T2" fmla="*/ 6 w 26"/>
                    <a:gd name="T3" fmla="*/ 0 h 142"/>
                    <a:gd name="T4" fmla="*/ 24 w 26"/>
                    <a:gd name="T5" fmla="*/ 9 h 142"/>
                    <a:gd name="T6" fmla="*/ 25 w 26"/>
                    <a:gd name="T7" fmla="*/ 9 h 142"/>
                    <a:gd name="T8" fmla="*/ 16 w 26"/>
                    <a:gd name="T9" fmla="*/ 131 h 142"/>
                    <a:gd name="T10" fmla="*/ 16 w 26"/>
                    <a:gd name="T11" fmla="*/ 131 h 142"/>
                    <a:gd name="T12" fmla="*/ 0 w 26"/>
                    <a:gd name="T13" fmla="*/ 141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42"/>
                    <a:gd name="T23" fmla="*/ 26 w 26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42">
                      <a:moveTo>
                        <a:pt x="0" y="141"/>
                      </a:moveTo>
                      <a:lnTo>
                        <a:pt x="6" y="0"/>
                      </a:lnTo>
                      <a:lnTo>
                        <a:pt x="24" y="9"/>
                      </a:lnTo>
                      <a:lnTo>
                        <a:pt x="25" y="9"/>
                      </a:lnTo>
                      <a:lnTo>
                        <a:pt x="16" y="131"/>
                      </a:lnTo>
                      <a:lnTo>
                        <a:pt x="0" y="141"/>
                      </a:lnTo>
                    </a:path>
                  </a:pathLst>
                </a:custGeom>
                <a:solidFill>
                  <a:srgbClr val="FADED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0" name="Freeform 1032"/>
                <p:cNvSpPr>
                  <a:spLocks noChangeAspect="1"/>
                </p:cNvSpPr>
                <p:nvPr/>
              </p:nvSpPr>
              <p:spPr bwMode="auto">
                <a:xfrm>
                  <a:off x="1613" y="2087"/>
                  <a:ext cx="25" cy="145"/>
                </a:xfrm>
                <a:custGeom>
                  <a:avLst/>
                  <a:gdLst>
                    <a:gd name="T0" fmla="*/ 0 w 25"/>
                    <a:gd name="T1" fmla="*/ 144 h 145"/>
                    <a:gd name="T2" fmla="*/ 6 w 25"/>
                    <a:gd name="T3" fmla="*/ 0 h 145"/>
                    <a:gd name="T4" fmla="*/ 24 w 25"/>
                    <a:gd name="T5" fmla="*/ 10 h 145"/>
                    <a:gd name="T6" fmla="*/ 24 w 25"/>
                    <a:gd name="T7" fmla="*/ 10 h 145"/>
                    <a:gd name="T8" fmla="*/ 15 w 25"/>
                    <a:gd name="T9" fmla="*/ 134 h 145"/>
                    <a:gd name="T10" fmla="*/ 15 w 25"/>
                    <a:gd name="T11" fmla="*/ 135 h 145"/>
                    <a:gd name="T12" fmla="*/ 0 w 25"/>
                    <a:gd name="T13" fmla="*/ 144 h 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5"/>
                    <a:gd name="T23" fmla="*/ 25 w 25"/>
                    <a:gd name="T24" fmla="*/ 145 h 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5">
                      <a:moveTo>
                        <a:pt x="0" y="144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4"/>
                      </a:lnTo>
                      <a:lnTo>
                        <a:pt x="15" y="135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FAD9D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1" name="Freeform 1033"/>
                <p:cNvSpPr>
                  <a:spLocks noChangeAspect="1"/>
                </p:cNvSpPr>
                <p:nvPr/>
              </p:nvSpPr>
              <p:spPr bwMode="auto">
                <a:xfrm>
                  <a:off x="1611" y="2086"/>
                  <a:ext cx="25" cy="146"/>
                </a:xfrm>
                <a:custGeom>
                  <a:avLst/>
                  <a:gdLst>
                    <a:gd name="T0" fmla="*/ 0 w 25"/>
                    <a:gd name="T1" fmla="*/ 145 h 146"/>
                    <a:gd name="T2" fmla="*/ 6 w 25"/>
                    <a:gd name="T3" fmla="*/ 0 h 146"/>
                    <a:gd name="T4" fmla="*/ 24 w 25"/>
                    <a:gd name="T5" fmla="*/ 10 h 146"/>
                    <a:gd name="T6" fmla="*/ 24 w 25"/>
                    <a:gd name="T7" fmla="*/ 10 h 146"/>
                    <a:gd name="T8" fmla="*/ 14 w 25"/>
                    <a:gd name="T9" fmla="*/ 136 h 146"/>
                    <a:gd name="T10" fmla="*/ 14 w 25"/>
                    <a:gd name="T11" fmla="*/ 136 h 146"/>
                    <a:gd name="T12" fmla="*/ 0 w 25"/>
                    <a:gd name="T13" fmla="*/ 145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6"/>
                    <a:gd name="T23" fmla="*/ 25 w 25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6">
                      <a:moveTo>
                        <a:pt x="0" y="145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4" y="136"/>
                      </a:lnTo>
                      <a:lnTo>
                        <a:pt x="0" y="145"/>
                      </a:lnTo>
                    </a:path>
                  </a:pathLst>
                </a:custGeom>
                <a:solidFill>
                  <a:srgbClr val="FB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2" name="Freeform 1034"/>
                <p:cNvSpPr>
                  <a:spLocks noChangeAspect="1"/>
                </p:cNvSpPr>
                <p:nvPr/>
              </p:nvSpPr>
              <p:spPr bwMode="auto">
                <a:xfrm>
                  <a:off x="1609" y="2084"/>
                  <a:ext cx="25" cy="150"/>
                </a:xfrm>
                <a:custGeom>
                  <a:avLst/>
                  <a:gdLst>
                    <a:gd name="T0" fmla="*/ 0 w 25"/>
                    <a:gd name="T1" fmla="*/ 149 h 150"/>
                    <a:gd name="T2" fmla="*/ 6 w 25"/>
                    <a:gd name="T3" fmla="*/ 0 h 150"/>
                    <a:gd name="T4" fmla="*/ 24 w 25"/>
                    <a:gd name="T5" fmla="*/ 10 h 150"/>
                    <a:gd name="T6" fmla="*/ 24 w 25"/>
                    <a:gd name="T7" fmla="*/ 10 h 150"/>
                    <a:gd name="T8" fmla="*/ 15 w 25"/>
                    <a:gd name="T9" fmla="*/ 139 h 150"/>
                    <a:gd name="T10" fmla="*/ 15 w 25"/>
                    <a:gd name="T11" fmla="*/ 139 h 150"/>
                    <a:gd name="T12" fmla="*/ 0 w 25"/>
                    <a:gd name="T13" fmla="*/ 149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50"/>
                    <a:gd name="T23" fmla="*/ 25 w 25"/>
                    <a:gd name="T24" fmla="*/ 150 h 1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50">
                      <a:moveTo>
                        <a:pt x="0" y="149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9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FDCDC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3" name="Freeform 1035"/>
                <p:cNvSpPr>
                  <a:spLocks noChangeAspect="1"/>
                </p:cNvSpPr>
                <p:nvPr/>
              </p:nvSpPr>
              <p:spPr bwMode="auto">
                <a:xfrm>
                  <a:off x="1606" y="2083"/>
                  <a:ext cx="24" cy="153"/>
                </a:xfrm>
                <a:custGeom>
                  <a:avLst/>
                  <a:gdLst>
                    <a:gd name="T0" fmla="*/ 5 w 24"/>
                    <a:gd name="T1" fmla="*/ 0 h 153"/>
                    <a:gd name="T2" fmla="*/ 0 w 24"/>
                    <a:gd name="T3" fmla="*/ 152 h 153"/>
                    <a:gd name="T4" fmla="*/ 15 w 24"/>
                    <a:gd name="T5" fmla="*/ 142 h 153"/>
                    <a:gd name="T6" fmla="*/ 23 w 24"/>
                    <a:gd name="T7" fmla="*/ 11 h 153"/>
                    <a:gd name="T8" fmla="*/ 5 w 24"/>
                    <a:gd name="T9" fmla="*/ 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53"/>
                    <a:gd name="T17" fmla="*/ 24 w 24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53">
                      <a:moveTo>
                        <a:pt x="5" y="0"/>
                      </a:moveTo>
                      <a:lnTo>
                        <a:pt x="0" y="152"/>
                      </a:lnTo>
                      <a:lnTo>
                        <a:pt x="15" y="142"/>
                      </a:lnTo>
                      <a:lnTo>
                        <a:pt x="23" y="1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4" name="Freeform 1036"/>
                <p:cNvSpPr>
                  <a:spLocks noChangeAspect="1"/>
                </p:cNvSpPr>
                <p:nvPr/>
              </p:nvSpPr>
              <p:spPr bwMode="auto">
                <a:xfrm>
                  <a:off x="1985" y="2097"/>
                  <a:ext cx="181" cy="56"/>
                </a:xfrm>
                <a:custGeom>
                  <a:avLst/>
                  <a:gdLst>
                    <a:gd name="T0" fmla="*/ 0 w 181"/>
                    <a:gd name="T1" fmla="*/ 55 h 56"/>
                    <a:gd name="T2" fmla="*/ 19 w 181"/>
                    <a:gd name="T3" fmla="*/ 52 h 56"/>
                    <a:gd name="T4" fmla="*/ 38 w 181"/>
                    <a:gd name="T5" fmla="*/ 49 h 56"/>
                    <a:gd name="T6" fmla="*/ 56 w 181"/>
                    <a:gd name="T7" fmla="*/ 45 h 56"/>
                    <a:gd name="T8" fmla="*/ 74 w 181"/>
                    <a:gd name="T9" fmla="*/ 40 h 56"/>
                    <a:gd name="T10" fmla="*/ 91 w 181"/>
                    <a:gd name="T11" fmla="*/ 35 h 56"/>
                    <a:gd name="T12" fmla="*/ 108 w 181"/>
                    <a:gd name="T13" fmla="*/ 29 h 56"/>
                    <a:gd name="T14" fmla="*/ 126 w 181"/>
                    <a:gd name="T15" fmla="*/ 23 h 56"/>
                    <a:gd name="T16" fmla="*/ 143 w 181"/>
                    <a:gd name="T17" fmla="*/ 16 h 56"/>
                    <a:gd name="T18" fmla="*/ 161 w 181"/>
                    <a:gd name="T19" fmla="*/ 8 h 56"/>
                    <a:gd name="T20" fmla="*/ 180 w 181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1"/>
                    <a:gd name="T34" fmla="*/ 0 h 56"/>
                    <a:gd name="T35" fmla="*/ 181 w 18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1" h="56">
                      <a:moveTo>
                        <a:pt x="0" y="55"/>
                      </a:moveTo>
                      <a:lnTo>
                        <a:pt x="19" y="52"/>
                      </a:lnTo>
                      <a:lnTo>
                        <a:pt x="38" y="49"/>
                      </a:lnTo>
                      <a:lnTo>
                        <a:pt x="56" y="45"/>
                      </a:lnTo>
                      <a:lnTo>
                        <a:pt x="74" y="40"/>
                      </a:lnTo>
                      <a:lnTo>
                        <a:pt x="91" y="35"/>
                      </a:lnTo>
                      <a:lnTo>
                        <a:pt x="108" y="29"/>
                      </a:lnTo>
                      <a:lnTo>
                        <a:pt x="126" y="23"/>
                      </a:lnTo>
                      <a:lnTo>
                        <a:pt x="143" y="16"/>
                      </a:lnTo>
                      <a:lnTo>
                        <a:pt x="161" y="8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5" name="Freeform 1037"/>
                <p:cNvSpPr>
                  <a:spLocks noChangeAspect="1"/>
                </p:cNvSpPr>
                <p:nvPr/>
              </p:nvSpPr>
              <p:spPr bwMode="auto">
                <a:xfrm>
                  <a:off x="2084" y="2127"/>
                  <a:ext cx="79" cy="18"/>
                </a:xfrm>
                <a:custGeom>
                  <a:avLst/>
                  <a:gdLst>
                    <a:gd name="T0" fmla="*/ 78 w 79"/>
                    <a:gd name="T1" fmla="*/ 0 h 18"/>
                    <a:gd name="T2" fmla="*/ 70 w 79"/>
                    <a:gd name="T3" fmla="*/ 2 h 18"/>
                    <a:gd name="T4" fmla="*/ 63 w 79"/>
                    <a:gd name="T5" fmla="*/ 5 h 18"/>
                    <a:gd name="T6" fmla="*/ 55 w 79"/>
                    <a:gd name="T7" fmla="*/ 7 h 18"/>
                    <a:gd name="T8" fmla="*/ 47 w 79"/>
                    <a:gd name="T9" fmla="*/ 8 h 18"/>
                    <a:gd name="T10" fmla="*/ 39 w 79"/>
                    <a:gd name="T11" fmla="*/ 10 h 18"/>
                    <a:gd name="T12" fmla="*/ 32 w 79"/>
                    <a:gd name="T13" fmla="*/ 10 h 18"/>
                    <a:gd name="T14" fmla="*/ 24 w 79"/>
                    <a:gd name="T15" fmla="*/ 12 h 18"/>
                    <a:gd name="T16" fmla="*/ 15 w 79"/>
                    <a:gd name="T17" fmla="*/ 13 h 18"/>
                    <a:gd name="T18" fmla="*/ 8 w 79"/>
                    <a:gd name="T19" fmla="*/ 15 h 18"/>
                    <a:gd name="T20" fmla="*/ 0 w 79"/>
                    <a:gd name="T21" fmla="*/ 1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9"/>
                    <a:gd name="T34" fmla="*/ 0 h 18"/>
                    <a:gd name="T35" fmla="*/ 79 w 79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9" h="18">
                      <a:moveTo>
                        <a:pt x="78" y="0"/>
                      </a:moveTo>
                      <a:lnTo>
                        <a:pt x="70" y="2"/>
                      </a:lnTo>
                      <a:lnTo>
                        <a:pt x="63" y="5"/>
                      </a:lnTo>
                      <a:lnTo>
                        <a:pt x="55" y="7"/>
                      </a:lnTo>
                      <a:lnTo>
                        <a:pt x="47" y="8"/>
                      </a:lnTo>
                      <a:lnTo>
                        <a:pt x="39" y="10"/>
                      </a:lnTo>
                      <a:lnTo>
                        <a:pt x="32" y="10"/>
                      </a:lnTo>
                      <a:lnTo>
                        <a:pt x="24" y="12"/>
                      </a:lnTo>
                      <a:lnTo>
                        <a:pt x="15" y="13"/>
                      </a:lnTo>
                      <a:lnTo>
                        <a:pt x="8" y="1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6" name="Freeform 1038"/>
                <p:cNvSpPr>
                  <a:spLocks noChangeAspect="1"/>
                </p:cNvSpPr>
                <p:nvPr/>
              </p:nvSpPr>
              <p:spPr bwMode="auto">
                <a:xfrm>
                  <a:off x="2041" y="2159"/>
                  <a:ext cx="124" cy="17"/>
                </a:xfrm>
                <a:custGeom>
                  <a:avLst/>
                  <a:gdLst>
                    <a:gd name="T0" fmla="*/ 123 w 124"/>
                    <a:gd name="T1" fmla="*/ 0 h 17"/>
                    <a:gd name="T2" fmla="*/ 110 w 124"/>
                    <a:gd name="T3" fmla="*/ 4 h 17"/>
                    <a:gd name="T4" fmla="*/ 98 w 124"/>
                    <a:gd name="T5" fmla="*/ 6 h 17"/>
                    <a:gd name="T6" fmla="*/ 85 w 124"/>
                    <a:gd name="T7" fmla="*/ 9 h 17"/>
                    <a:gd name="T8" fmla="*/ 74 w 124"/>
                    <a:gd name="T9" fmla="*/ 9 h 17"/>
                    <a:gd name="T10" fmla="*/ 61 w 124"/>
                    <a:gd name="T11" fmla="*/ 12 h 17"/>
                    <a:gd name="T12" fmla="*/ 48 w 124"/>
                    <a:gd name="T13" fmla="*/ 12 h 17"/>
                    <a:gd name="T14" fmla="*/ 37 w 124"/>
                    <a:gd name="T15" fmla="*/ 13 h 17"/>
                    <a:gd name="T16" fmla="*/ 25 w 124"/>
                    <a:gd name="T17" fmla="*/ 13 h 17"/>
                    <a:gd name="T18" fmla="*/ 12 w 124"/>
                    <a:gd name="T19" fmla="*/ 14 h 17"/>
                    <a:gd name="T20" fmla="*/ 0 w 12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4"/>
                    <a:gd name="T34" fmla="*/ 0 h 17"/>
                    <a:gd name="T35" fmla="*/ 124 w 12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4" h="17">
                      <a:moveTo>
                        <a:pt x="123" y="0"/>
                      </a:moveTo>
                      <a:lnTo>
                        <a:pt x="110" y="4"/>
                      </a:lnTo>
                      <a:lnTo>
                        <a:pt x="98" y="6"/>
                      </a:lnTo>
                      <a:lnTo>
                        <a:pt x="85" y="9"/>
                      </a:lnTo>
                      <a:lnTo>
                        <a:pt x="74" y="9"/>
                      </a:lnTo>
                      <a:lnTo>
                        <a:pt x="61" y="12"/>
                      </a:lnTo>
                      <a:lnTo>
                        <a:pt x="48" y="12"/>
                      </a:lnTo>
                      <a:lnTo>
                        <a:pt x="37" y="13"/>
                      </a:lnTo>
                      <a:lnTo>
                        <a:pt x="25" y="13"/>
                      </a:lnTo>
                      <a:lnTo>
                        <a:pt x="12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7" name="Freeform 1039"/>
                <p:cNvSpPr>
                  <a:spLocks noChangeAspect="1"/>
                </p:cNvSpPr>
                <p:nvPr/>
              </p:nvSpPr>
              <p:spPr bwMode="auto">
                <a:xfrm>
                  <a:off x="2089" y="2181"/>
                  <a:ext cx="83" cy="18"/>
                </a:xfrm>
                <a:custGeom>
                  <a:avLst/>
                  <a:gdLst>
                    <a:gd name="T0" fmla="*/ 82 w 83"/>
                    <a:gd name="T1" fmla="*/ 17 h 18"/>
                    <a:gd name="T2" fmla="*/ 74 w 83"/>
                    <a:gd name="T3" fmla="*/ 11 h 18"/>
                    <a:gd name="T4" fmla="*/ 67 w 83"/>
                    <a:gd name="T5" fmla="*/ 8 h 18"/>
                    <a:gd name="T6" fmla="*/ 58 w 83"/>
                    <a:gd name="T7" fmla="*/ 5 h 18"/>
                    <a:gd name="T8" fmla="*/ 50 w 83"/>
                    <a:gd name="T9" fmla="*/ 2 h 18"/>
                    <a:gd name="T10" fmla="*/ 42 w 83"/>
                    <a:gd name="T11" fmla="*/ 1 h 18"/>
                    <a:gd name="T12" fmla="*/ 34 w 83"/>
                    <a:gd name="T13" fmla="*/ 0 h 18"/>
                    <a:gd name="T14" fmla="*/ 25 w 83"/>
                    <a:gd name="T15" fmla="*/ 0 h 18"/>
                    <a:gd name="T16" fmla="*/ 16 w 83"/>
                    <a:gd name="T17" fmla="*/ 0 h 18"/>
                    <a:gd name="T18" fmla="*/ 8 w 83"/>
                    <a:gd name="T19" fmla="*/ 0 h 18"/>
                    <a:gd name="T20" fmla="*/ 0 w 83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17"/>
                      </a:moveTo>
                      <a:lnTo>
                        <a:pt x="74" y="11"/>
                      </a:lnTo>
                      <a:lnTo>
                        <a:pt x="67" y="8"/>
                      </a:lnTo>
                      <a:lnTo>
                        <a:pt x="58" y="5"/>
                      </a:lnTo>
                      <a:lnTo>
                        <a:pt x="50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8" name="Freeform 1040"/>
                <p:cNvSpPr>
                  <a:spLocks noChangeAspect="1"/>
                </p:cNvSpPr>
                <p:nvPr/>
              </p:nvSpPr>
              <p:spPr bwMode="auto">
                <a:xfrm>
                  <a:off x="2036" y="2188"/>
                  <a:ext cx="133" cy="48"/>
                </a:xfrm>
                <a:custGeom>
                  <a:avLst/>
                  <a:gdLst>
                    <a:gd name="T0" fmla="*/ 132 w 133"/>
                    <a:gd name="T1" fmla="*/ 47 h 48"/>
                    <a:gd name="T2" fmla="*/ 120 w 133"/>
                    <a:gd name="T3" fmla="*/ 39 h 48"/>
                    <a:gd name="T4" fmla="*/ 107 w 133"/>
                    <a:gd name="T5" fmla="*/ 31 h 48"/>
                    <a:gd name="T6" fmla="*/ 94 w 133"/>
                    <a:gd name="T7" fmla="*/ 25 h 48"/>
                    <a:gd name="T8" fmla="*/ 83 w 133"/>
                    <a:gd name="T9" fmla="*/ 18 h 48"/>
                    <a:gd name="T10" fmla="*/ 69 w 133"/>
                    <a:gd name="T11" fmla="*/ 11 h 48"/>
                    <a:gd name="T12" fmla="*/ 56 w 133"/>
                    <a:gd name="T13" fmla="*/ 7 h 48"/>
                    <a:gd name="T14" fmla="*/ 42 w 133"/>
                    <a:gd name="T15" fmla="*/ 2 h 48"/>
                    <a:gd name="T16" fmla="*/ 28 w 133"/>
                    <a:gd name="T17" fmla="*/ 0 h 48"/>
                    <a:gd name="T18" fmla="*/ 14 w 133"/>
                    <a:gd name="T19" fmla="*/ 0 h 48"/>
                    <a:gd name="T20" fmla="*/ 0 w 133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3"/>
                    <a:gd name="T34" fmla="*/ 0 h 48"/>
                    <a:gd name="T35" fmla="*/ 133 w 133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3" h="48">
                      <a:moveTo>
                        <a:pt x="132" y="47"/>
                      </a:moveTo>
                      <a:lnTo>
                        <a:pt x="120" y="39"/>
                      </a:lnTo>
                      <a:lnTo>
                        <a:pt x="107" y="31"/>
                      </a:lnTo>
                      <a:lnTo>
                        <a:pt x="94" y="25"/>
                      </a:lnTo>
                      <a:lnTo>
                        <a:pt x="83" y="18"/>
                      </a:lnTo>
                      <a:lnTo>
                        <a:pt x="69" y="11"/>
                      </a:lnTo>
                      <a:lnTo>
                        <a:pt x="56" y="7"/>
                      </a:lnTo>
                      <a:lnTo>
                        <a:pt x="42" y="2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9" name="Freeform 1041"/>
                <p:cNvSpPr>
                  <a:spLocks noChangeAspect="1"/>
                </p:cNvSpPr>
                <p:nvPr/>
              </p:nvSpPr>
              <p:spPr bwMode="auto">
                <a:xfrm>
                  <a:off x="1593" y="2197"/>
                  <a:ext cx="157" cy="32"/>
                </a:xfrm>
                <a:custGeom>
                  <a:avLst/>
                  <a:gdLst>
                    <a:gd name="T0" fmla="*/ 0 w 157"/>
                    <a:gd name="T1" fmla="*/ 31 h 32"/>
                    <a:gd name="T2" fmla="*/ 13 w 157"/>
                    <a:gd name="T3" fmla="*/ 19 h 32"/>
                    <a:gd name="T4" fmla="*/ 28 w 157"/>
                    <a:gd name="T5" fmla="*/ 10 h 32"/>
                    <a:gd name="T6" fmla="*/ 43 w 157"/>
                    <a:gd name="T7" fmla="*/ 4 h 32"/>
                    <a:gd name="T8" fmla="*/ 58 w 157"/>
                    <a:gd name="T9" fmla="*/ 0 h 32"/>
                    <a:gd name="T10" fmla="*/ 73 w 157"/>
                    <a:gd name="T11" fmla="*/ 0 h 32"/>
                    <a:gd name="T12" fmla="*/ 89 w 157"/>
                    <a:gd name="T13" fmla="*/ 0 h 32"/>
                    <a:gd name="T14" fmla="*/ 104 w 157"/>
                    <a:gd name="T15" fmla="*/ 0 h 32"/>
                    <a:gd name="T16" fmla="*/ 121 w 157"/>
                    <a:gd name="T17" fmla="*/ 1 h 32"/>
                    <a:gd name="T18" fmla="*/ 138 w 157"/>
                    <a:gd name="T19" fmla="*/ 2 h 32"/>
                    <a:gd name="T20" fmla="*/ 156 w 157"/>
                    <a:gd name="T21" fmla="*/ 3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32"/>
                    <a:gd name="T35" fmla="*/ 157 w 157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32">
                      <a:moveTo>
                        <a:pt x="0" y="31"/>
                      </a:moveTo>
                      <a:lnTo>
                        <a:pt x="13" y="19"/>
                      </a:lnTo>
                      <a:lnTo>
                        <a:pt x="28" y="10"/>
                      </a:lnTo>
                      <a:lnTo>
                        <a:pt x="43" y="4"/>
                      </a:lnTo>
                      <a:lnTo>
                        <a:pt x="58" y="0"/>
                      </a:lnTo>
                      <a:lnTo>
                        <a:pt x="73" y="0"/>
                      </a:lnTo>
                      <a:lnTo>
                        <a:pt x="89" y="0"/>
                      </a:lnTo>
                      <a:lnTo>
                        <a:pt x="104" y="0"/>
                      </a:lnTo>
                      <a:lnTo>
                        <a:pt x="121" y="1"/>
                      </a:lnTo>
                      <a:lnTo>
                        <a:pt x="138" y="2"/>
                      </a:lnTo>
                      <a:lnTo>
                        <a:pt x="156" y="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0" name="Freeform 1042"/>
                <p:cNvSpPr>
                  <a:spLocks noChangeAspect="1"/>
                </p:cNvSpPr>
                <p:nvPr/>
              </p:nvSpPr>
              <p:spPr bwMode="auto">
                <a:xfrm>
                  <a:off x="1588" y="2182"/>
                  <a:ext cx="111" cy="28"/>
                </a:xfrm>
                <a:custGeom>
                  <a:avLst/>
                  <a:gdLst>
                    <a:gd name="T0" fmla="*/ 0 w 111"/>
                    <a:gd name="T1" fmla="*/ 27 h 28"/>
                    <a:gd name="T2" fmla="*/ 9 w 111"/>
                    <a:gd name="T3" fmla="*/ 21 h 28"/>
                    <a:gd name="T4" fmla="*/ 20 w 111"/>
                    <a:gd name="T5" fmla="*/ 17 h 28"/>
                    <a:gd name="T6" fmla="*/ 31 w 111"/>
                    <a:gd name="T7" fmla="*/ 12 h 28"/>
                    <a:gd name="T8" fmla="*/ 41 w 111"/>
                    <a:gd name="T9" fmla="*/ 9 h 28"/>
                    <a:gd name="T10" fmla="*/ 52 w 111"/>
                    <a:gd name="T11" fmla="*/ 6 h 28"/>
                    <a:gd name="T12" fmla="*/ 64 w 111"/>
                    <a:gd name="T13" fmla="*/ 3 h 28"/>
                    <a:gd name="T14" fmla="*/ 75 w 111"/>
                    <a:gd name="T15" fmla="*/ 1 h 28"/>
                    <a:gd name="T16" fmla="*/ 86 w 111"/>
                    <a:gd name="T17" fmla="*/ 0 h 28"/>
                    <a:gd name="T18" fmla="*/ 98 w 111"/>
                    <a:gd name="T19" fmla="*/ 0 h 28"/>
                    <a:gd name="T20" fmla="*/ 110 w 111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1"/>
                    <a:gd name="T34" fmla="*/ 0 h 28"/>
                    <a:gd name="T35" fmla="*/ 111 w 111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1" h="28">
                      <a:moveTo>
                        <a:pt x="0" y="27"/>
                      </a:moveTo>
                      <a:lnTo>
                        <a:pt x="9" y="21"/>
                      </a:lnTo>
                      <a:lnTo>
                        <a:pt x="20" y="17"/>
                      </a:lnTo>
                      <a:lnTo>
                        <a:pt x="31" y="12"/>
                      </a:lnTo>
                      <a:lnTo>
                        <a:pt x="41" y="9"/>
                      </a:lnTo>
                      <a:lnTo>
                        <a:pt x="52" y="6"/>
                      </a:lnTo>
                      <a:lnTo>
                        <a:pt x="64" y="3"/>
                      </a:lnTo>
                      <a:lnTo>
                        <a:pt x="75" y="1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1" name="Freeform 1043"/>
                <p:cNvSpPr>
                  <a:spLocks noChangeAspect="1"/>
                </p:cNvSpPr>
                <p:nvPr/>
              </p:nvSpPr>
              <p:spPr bwMode="auto">
                <a:xfrm>
                  <a:off x="1590" y="2167"/>
                  <a:ext cx="86" cy="17"/>
                </a:xfrm>
                <a:custGeom>
                  <a:avLst/>
                  <a:gdLst>
                    <a:gd name="T0" fmla="*/ 0 w 86"/>
                    <a:gd name="T1" fmla="*/ 16 h 17"/>
                    <a:gd name="T2" fmla="*/ 8 w 86"/>
                    <a:gd name="T3" fmla="*/ 8 h 17"/>
                    <a:gd name="T4" fmla="*/ 16 w 86"/>
                    <a:gd name="T5" fmla="*/ 3 h 17"/>
                    <a:gd name="T6" fmla="*/ 25 w 86"/>
                    <a:gd name="T7" fmla="*/ 0 h 17"/>
                    <a:gd name="T8" fmla="*/ 33 w 86"/>
                    <a:gd name="T9" fmla="*/ 0 h 17"/>
                    <a:gd name="T10" fmla="*/ 42 w 86"/>
                    <a:gd name="T11" fmla="*/ 0 h 17"/>
                    <a:gd name="T12" fmla="*/ 50 w 86"/>
                    <a:gd name="T13" fmla="*/ 0 h 17"/>
                    <a:gd name="T14" fmla="*/ 59 w 86"/>
                    <a:gd name="T15" fmla="*/ 0 h 17"/>
                    <a:gd name="T16" fmla="*/ 68 w 86"/>
                    <a:gd name="T17" fmla="*/ 1 h 17"/>
                    <a:gd name="T18" fmla="*/ 76 w 86"/>
                    <a:gd name="T19" fmla="*/ 3 h 17"/>
                    <a:gd name="T20" fmla="*/ 85 w 86"/>
                    <a:gd name="T21" fmla="*/ 5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"/>
                    <a:gd name="T34" fmla="*/ 0 h 17"/>
                    <a:gd name="T35" fmla="*/ 86 w 86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" h="17">
                      <a:moveTo>
                        <a:pt x="0" y="16"/>
                      </a:moveTo>
                      <a:lnTo>
                        <a:pt x="8" y="8"/>
                      </a:lnTo>
                      <a:lnTo>
                        <a:pt x="16" y="3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9" y="0"/>
                      </a:lnTo>
                      <a:lnTo>
                        <a:pt x="68" y="1"/>
                      </a:lnTo>
                      <a:lnTo>
                        <a:pt x="76" y="3"/>
                      </a:lnTo>
                      <a:lnTo>
                        <a:pt x="85" y="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2" name="Freeform 1044"/>
                <p:cNvSpPr>
                  <a:spLocks noChangeAspect="1"/>
                </p:cNvSpPr>
                <p:nvPr/>
              </p:nvSpPr>
              <p:spPr bwMode="auto">
                <a:xfrm>
                  <a:off x="1593" y="2141"/>
                  <a:ext cx="74" cy="17"/>
                </a:xfrm>
                <a:custGeom>
                  <a:avLst/>
                  <a:gdLst>
                    <a:gd name="T0" fmla="*/ 0 w 74"/>
                    <a:gd name="T1" fmla="*/ 0 h 17"/>
                    <a:gd name="T2" fmla="*/ 7 w 74"/>
                    <a:gd name="T3" fmla="*/ 2 h 17"/>
                    <a:gd name="T4" fmla="*/ 14 w 74"/>
                    <a:gd name="T5" fmla="*/ 4 h 17"/>
                    <a:gd name="T6" fmla="*/ 21 w 74"/>
                    <a:gd name="T7" fmla="*/ 6 h 17"/>
                    <a:gd name="T8" fmla="*/ 28 w 74"/>
                    <a:gd name="T9" fmla="*/ 8 h 17"/>
                    <a:gd name="T10" fmla="*/ 36 w 74"/>
                    <a:gd name="T11" fmla="*/ 10 h 17"/>
                    <a:gd name="T12" fmla="*/ 44 w 74"/>
                    <a:gd name="T13" fmla="*/ 10 h 17"/>
                    <a:gd name="T14" fmla="*/ 51 w 74"/>
                    <a:gd name="T15" fmla="*/ 12 h 17"/>
                    <a:gd name="T16" fmla="*/ 58 w 74"/>
                    <a:gd name="T17" fmla="*/ 13 h 17"/>
                    <a:gd name="T18" fmla="*/ 65 w 74"/>
                    <a:gd name="T19" fmla="*/ 14 h 17"/>
                    <a:gd name="T20" fmla="*/ 73 w 7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4"/>
                    <a:gd name="T34" fmla="*/ 0 h 17"/>
                    <a:gd name="T35" fmla="*/ 74 w 7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4" h="17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4" y="4"/>
                      </a:lnTo>
                      <a:lnTo>
                        <a:pt x="21" y="6"/>
                      </a:lnTo>
                      <a:lnTo>
                        <a:pt x="28" y="8"/>
                      </a:lnTo>
                      <a:lnTo>
                        <a:pt x="36" y="10"/>
                      </a:lnTo>
                      <a:lnTo>
                        <a:pt x="44" y="10"/>
                      </a:lnTo>
                      <a:lnTo>
                        <a:pt x="51" y="12"/>
                      </a:lnTo>
                      <a:lnTo>
                        <a:pt x="58" y="13"/>
                      </a:lnTo>
                      <a:lnTo>
                        <a:pt x="65" y="14"/>
                      </a:lnTo>
                      <a:lnTo>
                        <a:pt x="73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3" name="Freeform 1045"/>
                <p:cNvSpPr>
                  <a:spLocks noChangeAspect="1"/>
                </p:cNvSpPr>
                <p:nvPr/>
              </p:nvSpPr>
              <p:spPr bwMode="auto">
                <a:xfrm>
                  <a:off x="1600" y="2115"/>
                  <a:ext cx="93" cy="34"/>
                </a:xfrm>
                <a:custGeom>
                  <a:avLst/>
                  <a:gdLst>
                    <a:gd name="T0" fmla="*/ 0 w 93"/>
                    <a:gd name="T1" fmla="*/ 0 h 34"/>
                    <a:gd name="T2" fmla="*/ 8 w 93"/>
                    <a:gd name="T3" fmla="*/ 4 h 34"/>
                    <a:gd name="T4" fmla="*/ 17 w 93"/>
                    <a:gd name="T5" fmla="*/ 8 h 34"/>
                    <a:gd name="T6" fmla="*/ 26 w 93"/>
                    <a:gd name="T7" fmla="*/ 11 h 34"/>
                    <a:gd name="T8" fmla="*/ 36 w 93"/>
                    <a:gd name="T9" fmla="*/ 14 h 34"/>
                    <a:gd name="T10" fmla="*/ 45 w 93"/>
                    <a:gd name="T11" fmla="*/ 17 h 34"/>
                    <a:gd name="T12" fmla="*/ 54 w 93"/>
                    <a:gd name="T13" fmla="*/ 20 h 34"/>
                    <a:gd name="T14" fmla="*/ 64 w 93"/>
                    <a:gd name="T15" fmla="*/ 22 h 34"/>
                    <a:gd name="T16" fmla="*/ 73 w 93"/>
                    <a:gd name="T17" fmla="*/ 25 h 34"/>
                    <a:gd name="T18" fmla="*/ 82 w 93"/>
                    <a:gd name="T19" fmla="*/ 29 h 34"/>
                    <a:gd name="T20" fmla="*/ 92 w 93"/>
                    <a:gd name="T21" fmla="*/ 33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34"/>
                    <a:gd name="T35" fmla="*/ 93 w 93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34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8"/>
                      </a:lnTo>
                      <a:lnTo>
                        <a:pt x="26" y="11"/>
                      </a:lnTo>
                      <a:lnTo>
                        <a:pt x="36" y="14"/>
                      </a:lnTo>
                      <a:lnTo>
                        <a:pt x="45" y="17"/>
                      </a:lnTo>
                      <a:lnTo>
                        <a:pt x="54" y="20"/>
                      </a:lnTo>
                      <a:lnTo>
                        <a:pt x="64" y="22"/>
                      </a:lnTo>
                      <a:lnTo>
                        <a:pt x="73" y="25"/>
                      </a:lnTo>
                      <a:lnTo>
                        <a:pt x="82" y="29"/>
                      </a:lnTo>
                      <a:lnTo>
                        <a:pt x="92" y="3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4" name="Freeform 1046"/>
                <p:cNvSpPr>
                  <a:spLocks noChangeAspect="1"/>
                </p:cNvSpPr>
                <p:nvPr/>
              </p:nvSpPr>
              <p:spPr bwMode="auto">
                <a:xfrm>
                  <a:off x="1596" y="2085"/>
                  <a:ext cx="96" cy="56"/>
                </a:xfrm>
                <a:custGeom>
                  <a:avLst/>
                  <a:gdLst>
                    <a:gd name="T0" fmla="*/ 0 w 96"/>
                    <a:gd name="T1" fmla="*/ 0 h 56"/>
                    <a:gd name="T2" fmla="*/ 0 w 96"/>
                    <a:gd name="T3" fmla="*/ 0 h 56"/>
                    <a:gd name="T4" fmla="*/ 0 w 96"/>
                    <a:gd name="T5" fmla="*/ 0 h 56"/>
                    <a:gd name="T6" fmla="*/ 0 w 96"/>
                    <a:gd name="T7" fmla="*/ 0 h 56"/>
                    <a:gd name="T8" fmla="*/ 0 w 96"/>
                    <a:gd name="T9" fmla="*/ 0 h 56"/>
                    <a:gd name="T10" fmla="*/ 0 w 96"/>
                    <a:gd name="T11" fmla="*/ 0 h 56"/>
                    <a:gd name="T12" fmla="*/ 0 w 96"/>
                    <a:gd name="T13" fmla="*/ 0 h 56"/>
                    <a:gd name="T14" fmla="*/ 0 w 96"/>
                    <a:gd name="T15" fmla="*/ 0 h 56"/>
                    <a:gd name="T16" fmla="*/ 0 w 96"/>
                    <a:gd name="T17" fmla="*/ 0 h 56"/>
                    <a:gd name="T18" fmla="*/ 0 w 96"/>
                    <a:gd name="T19" fmla="*/ 0 h 56"/>
                    <a:gd name="T20" fmla="*/ 0 w 96"/>
                    <a:gd name="T21" fmla="*/ 0 h 56"/>
                    <a:gd name="T22" fmla="*/ 0 w 96"/>
                    <a:gd name="T23" fmla="*/ 0 h 56"/>
                    <a:gd name="T24" fmla="*/ 7 w 96"/>
                    <a:gd name="T25" fmla="*/ 7 h 56"/>
                    <a:gd name="T26" fmla="*/ 16 w 96"/>
                    <a:gd name="T27" fmla="*/ 15 h 56"/>
                    <a:gd name="T28" fmla="*/ 25 w 96"/>
                    <a:gd name="T29" fmla="*/ 20 h 56"/>
                    <a:gd name="T30" fmla="*/ 34 w 96"/>
                    <a:gd name="T31" fmla="*/ 26 h 56"/>
                    <a:gd name="T32" fmla="*/ 44 w 96"/>
                    <a:gd name="T33" fmla="*/ 31 h 56"/>
                    <a:gd name="T34" fmla="*/ 54 w 96"/>
                    <a:gd name="T35" fmla="*/ 36 h 56"/>
                    <a:gd name="T36" fmla="*/ 65 w 96"/>
                    <a:gd name="T37" fmla="*/ 40 h 56"/>
                    <a:gd name="T38" fmla="*/ 75 w 96"/>
                    <a:gd name="T39" fmla="*/ 45 h 56"/>
                    <a:gd name="T40" fmla="*/ 86 w 96"/>
                    <a:gd name="T41" fmla="*/ 49 h 56"/>
                    <a:gd name="T42" fmla="*/ 95 w 96"/>
                    <a:gd name="T43" fmla="*/ 55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6"/>
                    <a:gd name="T67" fmla="*/ 0 h 56"/>
                    <a:gd name="T68" fmla="*/ 96 w 96"/>
                    <a:gd name="T69" fmla="*/ 56 h 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6" h="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6" y="15"/>
                      </a:lnTo>
                      <a:lnTo>
                        <a:pt x="25" y="20"/>
                      </a:lnTo>
                      <a:lnTo>
                        <a:pt x="34" y="26"/>
                      </a:lnTo>
                      <a:lnTo>
                        <a:pt x="44" y="31"/>
                      </a:lnTo>
                      <a:lnTo>
                        <a:pt x="54" y="36"/>
                      </a:lnTo>
                      <a:lnTo>
                        <a:pt x="65" y="40"/>
                      </a:lnTo>
                      <a:lnTo>
                        <a:pt x="75" y="45"/>
                      </a:lnTo>
                      <a:lnTo>
                        <a:pt x="86" y="49"/>
                      </a:lnTo>
                      <a:lnTo>
                        <a:pt x="95" y="5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5" name="Freeform 1047"/>
                <p:cNvSpPr>
                  <a:spLocks noChangeAspect="1"/>
                </p:cNvSpPr>
                <p:nvPr/>
              </p:nvSpPr>
              <p:spPr bwMode="auto">
                <a:xfrm>
                  <a:off x="1761" y="2185"/>
                  <a:ext cx="264" cy="17"/>
                </a:xfrm>
                <a:custGeom>
                  <a:avLst/>
                  <a:gdLst>
                    <a:gd name="T0" fmla="*/ 0 w 264"/>
                    <a:gd name="T1" fmla="*/ 0 h 17"/>
                    <a:gd name="T2" fmla="*/ 26 w 264"/>
                    <a:gd name="T3" fmla="*/ 1 h 17"/>
                    <a:gd name="T4" fmla="*/ 53 w 264"/>
                    <a:gd name="T5" fmla="*/ 4 h 17"/>
                    <a:gd name="T6" fmla="*/ 79 w 264"/>
                    <a:gd name="T7" fmla="*/ 7 h 17"/>
                    <a:gd name="T8" fmla="*/ 106 w 264"/>
                    <a:gd name="T9" fmla="*/ 10 h 17"/>
                    <a:gd name="T10" fmla="*/ 131 w 264"/>
                    <a:gd name="T11" fmla="*/ 13 h 17"/>
                    <a:gd name="T12" fmla="*/ 158 w 264"/>
                    <a:gd name="T13" fmla="*/ 16 h 17"/>
                    <a:gd name="T14" fmla="*/ 184 w 264"/>
                    <a:gd name="T15" fmla="*/ 16 h 17"/>
                    <a:gd name="T16" fmla="*/ 211 w 264"/>
                    <a:gd name="T17" fmla="*/ 13 h 17"/>
                    <a:gd name="T18" fmla="*/ 236 w 264"/>
                    <a:gd name="T19" fmla="*/ 8 h 17"/>
                    <a:gd name="T20" fmla="*/ 263 w 264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4"/>
                    <a:gd name="T34" fmla="*/ 0 h 17"/>
                    <a:gd name="T35" fmla="*/ 264 w 26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4" h="17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3" y="4"/>
                      </a:lnTo>
                      <a:lnTo>
                        <a:pt x="79" y="7"/>
                      </a:lnTo>
                      <a:lnTo>
                        <a:pt x="106" y="10"/>
                      </a:lnTo>
                      <a:lnTo>
                        <a:pt x="131" y="13"/>
                      </a:lnTo>
                      <a:lnTo>
                        <a:pt x="158" y="16"/>
                      </a:lnTo>
                      <a:lnTo>
                        <a:pt x="184" y="16"/>
                      </a:lnTo>
                      <a:lnTo>
                        <a:pt x="211" y="13"/>
                      </a:lnTo>
                      <a:lnTo>
                        <a:pt x="236" y="8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6" name="Freeform 1048"/>
                <p:cNvSpPr>
                  <a:spLocks noChangeAspect="1"/>
                </p:cNvSpPr>
                <p:nvPr/>
              </p:nvSpPr>
              <p:spPr bwMode="auto">
                <a:xfrm>
                  <a:off x="1808" y="2172"/>
                  <a:ext cx="205" cy="17"/>
                </a:xfrm>
                <a:custGeom>
                  <a:avLst/>
                  <a:gdLst>
                    <a:gd name="T0" fmla="*/ 204 w 205"/>
                    <a:gd name="T1" fmla="*/ 0 h 17"/>
                    <a:gd name="T2" fmla="*/ 183 w 205"/>
                    <a:gd name="T3" fmla="*/ 3 h 17"/>
                    <a:gd name="T4" fmla="*/ 163 w 205"/>
                    <a:gd name="T5" fmla="*/ 4 h 17"/>
                    <a:gd name="T6" fmla="*/ 143 w 205"/>
                    <a:gd name="T7" fmla="*/ 8 h 17"/>
                    <a:gd name="T8" fmla="*/ 122 w 205"/>
                    <a:gd name="T9" fmla="*/ 11 h 17"/>
                    <a:gd name="T10" fmla="*/ 102 w 205"/>
                    <a:gd name="T11" fmla="*/ 14 h 17"/>
                    <a:gd name="T12" fmla="*/ 82 w 205"/>
                    <a:gd name="T13" fmla="*/ 16 h 17"/>
                    <a:gd name="T14" fmla="*/ 61 w 205"/>
                    <a:gd name="T15" fmla="*/ 16 h 17"/>
                    <a:gd name="T16" fmla="*/ 40 w 205"/>
                    <a:gd name="T17" fmla="*/ 16 h 17"/>
                    <a:gd name="T18" fmla="*/ 20 w 205"/>
                    <a:gd name="T19" fmla="*/ 16 h 17"/>
                    <a:gd name="T20" fmla="*/ 0 w 205"/>
                    <a:gd name="T21" fmla="*/ 12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17"/>
                    <a:gd name="T35" fmla="*/ 205 w 20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17">
                      <a:moveTo>
                        <a:pt x="204" y="0"/>
                      </a:moveTo>
                      <a:lnTo>
                        <a:pt x="183" y="3"/>
                      </a:lnTo>
                      <a:lnTo>
                        <a:pt x="163" y="4"/>
                      </a:lnTo>
                      <a:lnTo>
                        <a:pt x="143" y="8"/>
                      </a:lnTo>
                      <a:lnTo>
                        <a:pt x="122" y="11"/>
                      </a:lnTo>
                      <a:lnTo>
                        <a:pt x="102" y="14"/>
                      </a:lnTo>
                      <a:lnTo>
                        <a:pt x="82" y="16"/>
                      </a:lnTo>
                      <a:lnTo>
                        <a:pt x="61" y="16"/>
                      </a:lnTo>
                      <a:lnTo>
                        <a:pt x="40" y="16"/>
                      </a:lnTo>
                      <a:lnTo>
                        <a:pt x="2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7" name="Freeform 1049"/>
                <p:cNvSpPr>
                  <a:spLocks noChangeAspect="1"/>
                </p:cNvSpPr>
                <p:nvPr/>
              </p:nvSpPr>
              <p:spPr bwMode="auto">
                <a:xfrm>
                  <a:off x="1707" y="2149"/>
                  <a:ext cx="78" cy="17"/>
                </a:xfrm>
                <a:custGeom>
                  <a:avLst/>
                  <a:gdLst>
                    <a:gd name="T0" fmla="*/ 0 w 78"/>
                    <a:gd name="T1" fmla="*/ 0 h 17"/>
                    <a:gd name="T2" fmla="*/ 7 w 78"/>
                    <a:gd name="T3" fmla="*/ 1 h 17"/>
                    <a:gd name="T4" fmla="*/ 15 w 78"/>
                    <a:gd name="T5" fmla="*/ 4 h 17"/>
                    <a:gd name="T6" fmla="*/ 23 w 78"/>
                    <a:gd name="T7" fmla="*/ 6 h 17"/>
                    <a:gd name="T8" fmla="*/ 30 w 78"/>
                    <a:gd name="T9" fmla="*/ 8 h 17"/>
                    <a:gd name="T10" fmla="*/ 37 w 78"/>
                    <a:gd name="T11" fmla="*/ 11 h 17"/>
                    <a:gd name="T12" fmla="*/ 45 w 78"/>
                    <a:gd name="T13" fmla="*/ 12 h 17"/>
                    <a:gd name="T14" fmla="*/ 53 w 78"/>
                    <a:gd name="T15" fmla="*/ 14 h 17"/>
                    <a:gd name="T16" fmla="*/ 60 w 78"/>
                    <a:gd name="T17" fmla="*/ 16 h 17"/>
                    <a:gd name="T18" fmla="*/ 68 w 78"/>
                    <a:gd name="T19" fmla="*/ 16 h 17"/>
                    <a:gd name="T20" fmla="*/ 77 w 7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8"/>
                    <a:gd name="T34" fmla="*/ 0 h 17"/>
                    <a:gd name="T35" fmla="*/ 78 w 7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8" h="17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5" y="4"/>
                      </a:lnTo>
                      <a:lnTo>
                        <a:pt x="23" y="6"/>
                      </a:lnTo>
                      <a:lnTo>
                        <a:pt x="30" y="8"/>
                      </a:lnTo>
                      <a:lnTo>
                        <a:pt x="37" y="11"/>
                      </a:lnTo>
                      <a:lnTo>
                        <a:pt x="45" y="12"/>
                      </a:lnTo>
                      <a:lnTo>
                        <a:pt x="53" y="14"/>
                      </a:lnTo>
                      <a:lnTo>
                        <a:pt x="60" y="16"/>
                      </a:lnTo>
                      <a:lnTo>
                        <a:pt x="68" y="16"/>
                      </a:lnTo>
                      <a:lnTo>
                        <a:pt x="77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8" name="Freeform 1050"/>
                <p:cNvSpPr>
                  <a:spLocks noChangeAspect="1"/>
                </p:cNvSpPr>
                <p:nvPr/>
              </p:nvSpPr>
              <p:spPr bwMode="auto">
                <a:xfrm>
                  <a:off x="1715" y="2159"/>
                  <a:ext cx="45" cy="17"/>
                </a:xfrm>
                <a:custGeom>
                  <a:avLst/>
                  <a:gdLst>
                    <a:gd name="T0" fmla="*/ 0 w 45"/>
                    <a:gd name="T1" fmla="*/ 0 h 17"/>
                    <a:gd name="T2" fmla="*/ 3 w 45"/>
                    <a:gd name="T3" fmla="*/ 4 h 17"/>
                    <a:gd name="T4" fmla="*/ 8 w 45"/>
                    <a:gd name="T5" fmla="*/ 5 h 17"/>
                    <a:gd name="T6" fmla="*/ 12 w 45"/>
                    <a:gd name="T7" fmla="*/ 6 h 17"/>
                    <a:gd name="T8" fmla="*/ 17 w 45"/>
                    <a:gd name="T9" fmla="*/ 9 h 17"/>
                    <a:gd name="T10" fmla="*/ 21 w 45"/>
                    <a:gd name="T11" fmla="*/ 9 h 17"/>
                    <a:gd name="T12" fmla="*/ 26 w 45"/>
                    <a:gd name="T13" fmla="*/ 10 h 17"/>
                    <a:gd name="T14" fmla="*/ 30 w 45"/>
                    <a:gd name="T15" fmla="*/ 12 h 17"/>
                    <a:gd name="T16" fmla="*/ 35 w 45"/>
                    <a:gd name="T17" fmla="*/ 13 h 17"/>
                    <a:gd name="T18" fmla="*/ 39 w 45"/>
                    <a:gd name="T19" fmla="*/ 13 h 17"/>
                    <a:gd name="T20" fmla="*/ 44 w 4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7"/>
                    <a:gd name="T35" fmla="*/ 45 w 4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8" y="5"/>
                      </a:lnTo>
                      <a:lnTo>
                        <a:pt x="12" y="6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0"/>
                      </a:lnTo>
                      <a:lnTo>
                        <a:pt x="30" y="12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9" name="Freeform 1051"/>
                <p:cNvSpPr>
                  <a:spLocks noChangeAspect="1"/>
                </p:cNvSpPr>
                <p:nvPr/>
              </p:nvSpPr>
              <p:spPr bwMode="auto">
                <a:xfrm>
                  <a:off x="1711" y="2175"/>
                  <a:ext cx="25" cy="17"/>
                </a:xfrm>
                <a:custGeom>
                  <a:avLst/>
                  <a:gdLst>
                    <a:gd name="T0" fmla="*/ 0 w 25"/>
                    <a:gd name="T1" fmla="*/ 0 h 17"/>
                    <a:gd name="T2" fmla="*/ 2 w 25"/>
                    <a:gd name="T3" fmla="*/ 0 h 17"/>
                    <a:gd name="T4" fmla="*/ 4 w 25"/>
                    <a:gd name="T5" fmla="*/ 0 h 17"/>
                    <a:gd name="T6" fmla="*/ 7 w 25"/>
                    <a:gd name="T7" fmla="*/ 5 h 17"/>
                    <a:gd name="T8" fmla="*/ 9 w 25"/>
                    <a:gd name="T9" fmla="*/ 10 h 17"/>
                    <a:gd name="T10" fmla="*/ 12 w 25"/>
                    <a:gd name="T11" fmla="*/ 16 h 17"/>
                    <a:gd name="T12" fmla="*/ 14 w 25"/>
                    <a:gd name="T13" fmla="*/ 16 h 17"/>
                    <a:gd name="T14" fmla="*/ 17 w 25"/>
                    <a:gd name="T15" fmla="*/ 16 h 17"/>
                    <a:gd name="T16" fmla="*/ 19 w 25"/>
                    <a:gd name="T17" fmla="*/ 16 h 17"/>
                    <a:gd name="T18" fmla="*/ 22 w 25"/>
                    <a:gd name="T19" fmla="*/ 16 h 17"/>
                    <a:gd name="T20" fmla="*/ 24 w 2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7"/>
                    <a:gd name="T35" fmla="*/ 25 w 2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9" y="10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0" name="Freeform 1052"/>
                <p:cNvSpPr>
                  <a:spLocks noChangeAspect="1"/>
                </p:cNvSpPr>
                <p:nvPr/>
              </p:nvSpPr>
              <p:spPr bwMode="auto">
                <a:xfrm>
                  <a:off x="1335" y="2687"/>
                  <a:ext cx="163" cy="101"/>
                </a:xfrm>
                <a:custGeom>
                  <a:avLst/>
                  <a:gdLst>
                    <a:gd name="T0" fmla="*/ 127 w 163"/>
                    <a:gd name="T1" fmla="*/ 18 h 101"/>
                    <a:gd name="T2" fmla="*/ 125 w 163"/>
                    <a:gd name="T3" fmla="*/ 16 h 101"/>
                    <a:gd name="T4" fmla="*/ 122 w 163"/>
                    <a:gd name="T5" fmla="*/ 14 h 101"/>
                    <a:gd name="T6" fmla="*/ 119 w 163"/>
                    <a:gd name="T7" fmla="*/ 11 h 101"/>
                    <a:gd name="T8" fmla="*/ 117 w 163"/>
                    <a:gd name="T9" fmla="*/ 9 h 101"/>
                    <a:gd name="T10" fmla="*/ 115 w 163"/>
                    <a:gd name="T11" fmla="*/ 9 h 101"/>
                    <a:gd name="T12" fmla="*/ 98 w 163"/>
                    <a:gd name="T13" fmla="*/ 0 h 101"/>
                    <a:gd name="T14" fmla="*/ 80 w 163"/>
                    <a:gd name="T15" fmla="*/ 0 h 101"/>
                    <a:gd name="T16" fmla="*/ 62 w 163"/>
                    <a:gd name="T17" fmla="*/ 0 h 101"/>
                    <a:gd name="T18" fmla="*/ 44 w 163"/>
                    <a:gd name="T19" fmla="*/ 5 h 101"/>
                    <a:gd name="T20" fmla="*/ 26 w 163"/>
                    <a:gd name="T21" fmla="*/ 10 h 101"/>
                    <a:gd name="T22" fmla="*/ 19 w 163"/>
                    <a:gd name="T23" fmla="*/ 12 h 101"/>
                    <a:gd name="T24" fmla="*/ 9 w 163"/>
                    <a:gd name="T25" fmla="*/ 20 h 101"/>
                    <a:gd name="T26" fmla="*/ 2 w 163"/>
                    <a:gd name="T27" fmla="*/ 32 h 101"/>
                    <a:gd name="T28" fmla="*/ 0 w 163"/>
                    <a:gd name="T29" fmla="*/ 45 h 101"/>
                    <a:gd name="T30" fmla="*/ 0 w 163"/>
                    <a:gd name="T31" fmla="*/ 58 h 101"/>
                    <a:gd name="T32" fmla="*/ 2 w 163"/>
                    <a:gd name="T33" fmla="*/ 64 h 101"/>
                    <a:gd name="T34" fmla="*/ 5 w 163"/>
                    <a:gd name="T35" fmla="*/ 69 h 101"/>
                    <a:gd name="T36" fmla="*/ 10 w 163"/>
                    <a:gd name="T37" fmla="*/ 74 h 101"/>
                    <a:gd name="T38" fmla="*/ 16 w 163"/>
                    <a:gd name="T39" fmla="*/ 78 h 101"/>
                    <a:gd name="T40" fmla="*/ 21 w 163"/>
                    <a:gd name="T41" fmla="*/ 81 h 101"/>
                    <a:gd name="T42" fmla="*/ 27 w 163"/>
                    <a:gd name="T43" fmla="*/ 82 h 101"/>
                    <a:gd name="T44" fmla="*/ 35 w 163"/>
                    <a:gd name="T45" fmla="*/ 83 h 101"/>
                    <a:gd name="T46" fmla="*/ 50 w 163"/>
                    <a:gd name="T47" fmla="*/ 83 h 101"/>
                    <a:gd name="T48" fmla="*/ 65 w 163"/>
                    <a:gd name="T49" fmla="*/ 83 h 101"/>
                    <a:gd name="T50" fmla="*/ 81 w 163"/>
                    <a:gd name="T51" fmla="*/ 86 h 101"/>
                    <a:gd name="T52" fmla="*/ 96 w 163"/>
                    <a:gd name="T53" fmla="*/ 91 h 101"/>
                    <a:gd name="T54" fmla="*/ 102 w 163"/>
                    <a:gd name="T55" fmla="*/ 97 h 101"/>
                    <a:gd name="T56" fmla="*/ 113 w 163"/>
                    <a:gd name="T57" fmla="*/ 100 h 101"/>
                    <a:gd name="T58" fmla="*/ 127 w 163"/>
                    <a:gd name="T59" fmla="*/ 98 h 101"/>
                    <a:gd name="T60" fmla="*/ 143 w 163"/>
                    <a:gd name="T61" fmla="*/ 93 h 101"/>
                    <a:gd name="T62" fmla="*/ 155 w 163"/>
                    <a:gd name="T63" fmla="*/ 86 h 101"/>
                    <a:gd name="T64" fmla="*/ 161 w 163"/>
                    <a:gd name="T65" fmla="*/ 78 h 101"/>
                    <a:gd name="T66" fmla="*/ 162 w 163"/>
                    <a:gd name="T67" fmla="*/ 73 h 101"/>
                    <a:gd name="T68" fmla="*/ 160 w 163"/>
                    <a:gd name="T69" fmla="*/ 63 h 101"/>
                    <a:gd name="T70" fmla="*/ 156 w 163"/>
                    <a:gd name="T71" fmla="*/ 53 h 101"/>
                    <a:gd name="T72" fmla="*/ 152 w 163"/>
                    <a:gd name="T73" fmla="*/ 43 h 101"/>
                    <a:gd name="T74" fmla="*/ 145 w 163"/>
                    <a:gd name="T75" fmla="*/ 34 h 101"/>
                    <a:gd name="T76" fmla="*/ 129 w 163"/>
                    <a:gd name="T77" fmla="*/ 18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3"/>
                    <a:gd name="T118" fmla="*/ 0 h 101"/>
                    <a:gd name="T119" fmla="*/ 163 w 163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3" h="101">
                      <a:moveTo>
                        <a:pt x="129" y="18"/>
                      </a:moveTo>
                      <a:lnTo>
                        <a:pt x="127" y="18"/>
                      </a:lnTo>
                      <a:lnTo>
                        <a:pt x="126" y="18"/>
                      </a:lnTo>
                      <a:lnTo>
                        <a:pt x="125" y="16"/>
                      </a:lnTo>
                      <a:lnTo>
                        <a:pt x="123" y="15"/>
                      </a:lnTo>
                      <a:lnTo>
                        <a:pt x="122" y="14"/>
                      </a:lnTo>
                      <a:lnTo>
                        <a:pt x="120" y="12"/>
                      </a:lnTo>
                      <a:lnTo>
                        <a:pt x="119" y="11"/>
                      </a:lnTo>
                      <a:lnTo>
                        <a:pt x="117" y="10"/>
                      </a:lnTo>
                      <a:lnTo>
                        <a:pt x="117" y="9"/>
                      </a:lnTo>
                      <a:lnTo>
                        <a:pt x="115" y="9"/>
                      </a:lnTo>
                      <a:lnTo>
                        <a:pt x="107" y="3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3" y="3"/>
                      </a:lnTo>
                      <a:lnTo>
                        <a:pt x="44" y="5"/>
                      </a:lnTo>
                      <a:lnTo>
                        <a:pt x="34" y="8"/>
                      </a:lnTo>
                      <a:lnTo>
                        <a:pt x="26" y="10"/>
                      </a:lnTo>
                      <a:lnTo>
                        <a:pt x="19" y="12"/>
                      </a:lnTo>
                      <a:lnTo>
                        <a:pt x="14" y="17"/>
                      </a:lnTo>
                      <a:lnTo>
                        <a:pt x="9" y="20"/>
                      </a:lnTo>
                      <a:lnTo>
                        <a:pt x="5" y="27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4" y="67"/>
                      </a:lnTo>
                      <a:lnTo>
                        <a:pt x="5" y="69"/>
                      </a:lnTo>
                      <a:lnTo>
                        <a:pt x="8" y="72"/>
                      </a:lnTo>
                      <a:lnTo>
                        <a:pt x="10" y="74"/>
                      </a:lnTo>
                      <a:lnTo>
                        <a:pt x="13" y="76"/>
                      </a:lnTo>
                      <a:lnTo>
                        <a:pt x="16" y="78"/>
                      </a:lnTo>
                      <a:lnTo>
                        <a:pt x="18" y="80"/>
                      </a:lnTo>
                      <a:lnTo>
                        <a:pt x="21" y="81"/>
                      </a:lnTo>
                      <a:lnTo>
                        <a:pt x="24" y="81"/>
                      </a:lnTo>
                      <a:lnTo>
                        <a:pt x="27" y="82"/>
                      </a:lnTo>
                      <a:lnTo>
                        <a:pt x="35" y="83"/>
                      </a:lnTo>
                      <a:lnTo>
                        <a:pt x="43" y="83"/>
                      </a:lnTo>
                      <a:lnTo>
                        <a:pt x="50" y="83"/>
                      </a:lnTo>
                      <a:lnTo>
                        <a:pt x="58" y="83"/>
                      </a:lnTo>
                      <a:lnTo>
                        <a:pt x="65" y="83"/>
                      </a:lnTo>
                      <a:lnTo>
                        <a:pt x="73" y="84"/>
                      </a:lnTo>
                      <a:lnTo>
                        <a:pt x="81" y="86"/>
                      </a:lnTo>
                      <a:lnTo>
                        <a:pt x="88" y="89"/>
                      </a:lnTo>
                      <a:lnTo>
                        <a:pt x="96" y="91"/>
                      </a:lnTo>
                      <a:lnTo>
                        <a:pt x="102" y="97"/>
                      </a:lnTo>
                      <a:lnTo>
                        <a:pt x="107" y="99"/>
                      </a:lnTo>
                      <a:lnTo>
                        <a:pt x="113" y="100"/>
                      </a:lnTo>
                      <a:lnTo>
                        <a:pt x="119" y="100"/>
                      </a:lnTo>
                      <a:lnTo>
                        <a:pt x="127" y="98"/>
                      </a:lnTo>
                      <a:lnTo>
                        <a:pt x="135" y="96"/>
                      </a:lnTo>
                      <a:lnTo>
                        <a:pt x="143" y="93"/>
                      </a:lnTo>
                      <a:lnTo>
                        <a:pt x="149" y="90"/>
                      </a:lnTo>
                      <a:lnTo>
                        <a:pt x="155" y="86"/>
                      </a:lnTo>
                      <a:lnTo>
                        <a:pt x="159" y="82"/>
                      </a:lnTo>
                      <a:lnTo>
                        <a:pt x="161" y="78"/>
                      </a:lnTo>
                      <a:lnTo>
                        <a:pt x="162" y="73"/>
                      </a:lnTo>
                      <a:lnTo>
                        <a:pt x="162" y="69"/>
                      </a:lnTo>
                      <a:lnTo>
                        <a:pt x="160" y="63"/>
                      </a:lnTo>
                      <a:lnTo>
                        <a:pt x="159" y="58"/>
                      </a:lnTo>
                      <a:lnTo>
                        <a:pt x="156" y="53"/>
                      </a:lnTo>
                      <a:lnTo>
                        <a:pt x="154" y="48"/>
                      </a:lnTo>
                      <a:lnTo>
                        <a:pt x="152" y="43"/>
                      </a:lnTo>
                      <a:lnTo>
                        <a:pt x="149" y="37"/>
                      </a:lnTo>
                      <a:lnTo>
                        <a:pt x="145" y="34"/>
                      </a:lnTo>
                      <a:lnTo>
                        <a:pt x="143" y="29"/>
                      </a:lnTo>
                      <a:lnTo>
                        <a:pt x="129" y="18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1" name="Freeform 1053"/>
                <p:cNvSpPr>
                  <a:spLocks noChangeAspect="1"/>
                </p:cNvSpPr>
                <p:nvPr/>
              </p:nvSpPr>
              <p:spPr bwMode="auto">
                <a:xfrm>
                  <a:off x="2091" y="2631"/>
                  <a:ext cx="176" cy="112"/>
                </a:xfrm>
                <a:custGeom>
                  <a:avLst/>
                  <a:gdLst>
                    <a:gd name="T0" fmla="*/ 48 w 176"/>
                    <a:gd name="T1" fmla="*/ 2 h 112"/>
                    <a:gd name="T2" fmla="*/ 41 w 176"/>
                    <a:gd name="T3" fmla="*/ 3 h 112"/>
                    <a:gd name="T4" fmla="*/ 34 w 176"/>
                    <a:gd name="T5" fmla="*/ 5 h 112"/>
                    <a:gd name="T6" fmla="*/ 27 w 176"/>
                    <a:gd name="T7" fmla="*/ 7 h 112"/>
                    <a:gd name="T8" fmla="*/ 21 w 176"/>
                    <a:gd name="T9" fmla="*/ 9 h 112"/>
                    <a:gd name="T10" fmla="*/ 15 w 176"/>
                    <a:gd name="T11" fmla="*/ 13 h 112"/>
                    <a:gd name="T12" fmla="*/ 10 w 176"/>
                    <a:gd name="T13" fmla="*/ 17 h 112"/>
                    <a:gd name="T14" fmla="*/ 5 w 176"/>
                    <a:gd name="T15" fmla="*/ 22 h 112"/>
                    <a:gd name="T16" fmla="*/ 2 w 176"/>
                    <a:gd name="T17" fmla="*/ 27 h 112"/>
                    <a:gd name="T18" fmla="*/ 0 w 176"/>
                    <a:gd name="T19" fmla="*/ 33 h 112"/>
                    <a:gd name="T20" fmla="*/ 0 w 176"/>
                    <a:gd name="T21" fmla="*/ 39 h 112"/>
                    <a:gd name="T22" fmla="*/ 0 w 176"/>
                    <a:gd name="T23" fmla="*/ 39 h 112"/>
                    <a:gd name="T24" fmla="*/ 0 w 176"/>
                    <a:gd name="T25" fmla="*/ 45 h 112"/>
                    <a:gd name="T26" fmla="*/ 1 w 176"/>
                    <a:gd name="T27" fmla="*/ 51 h 112"/>
                    <a:gd name="T28" fmla="*/ 1 w 176"/>
                    <a:gd name="T29" fmla="*/ 57 h 112"/>
                    <a:gd name="T30" fmla="*/ 4 w 176"/>
                    <a:gd name="T31" fmla="*/ 64 h 112"/>
                    <a:gd name="T32" fmla="*/ 7 w 176"/>
                    <a:gd name="T33" fmla="*/ 70 h 112"/>
                    <a:gd name="T34" fmla="*/ 10 w 176"/>
                    <a:gd name="T35" fmla="*/ 75 h 112"/>
                    <a:gd name="T36" fmla="*/ 13 w 176"/>
                    <a:gd name="T37" fmla="*/ 80 h 112"/>
                    <a:gd name="T38" fmla="*/ 18 w 176"/>
                    <a:gd name="T39" fmla="*/ 84 h 112"/>
                    <a:gd name="T40" fmla="*/ 24 w 176"/>
                    <a:gd name="T41" fmla="*/ 88 h 112"/>
                    <a:gd name="T42" fmla="*/ 31 w 176"/>
                    <a:gd name="T43" fmla="*/ 89 h 112"/>
                    <a:gd name="T44" fmla="*/ 31 w 176"/>
                    <a:gd name="T45" fmla="*/ 89 h 112"/>
                    <a:gd name="T46" fmla="*/ 39 w 176"/>
                    <a:gd name="T47" fmla="*/ 90 h 112"/>
                    <a:gd name="T48" fmla="*/ 47 w 176"/>
                    <a:gd name="T49" fmla="*/ 91 h 112"/>
                    <a:gd name="T50" fmla="*/ 55 w 176"/>
                    <a:gd name="T51" fmla="*/ 92 h 112"/>
                    <a:gd name="T52" fmla="*/ 63 w 176"/>
                    <a:gd name="T53" fmla="*/ 93 h 112"/>
                    <a:gd name="T54" fmla="*/ 71 w 176"/>
                    <a:gd name="T55" fmla="*/ 93 h 112"/>
                    <a:gd name="T56" fmla="*/ 79 w 176"/>
                    <a:gd name="T57" fmla="*/ 95 h 112"/>
                    <a:gd name="T58" fmla="*/ 87 w 176"/>
                    <a:gd name="T59" fmla="*/ 97 h 112"/>
                    <a:gd name="T60" fmla="*/ 94 w 176"/>
                    <a:gd name="T61" fmla="*/ 100 h 112"/>
                    <a:gd name="T62" fmla="*/ 101 w 176"/>
                    <a:gd name="T63" fmla="*/ 102 h 112"/>
                    <a:gd name="T64" fmla="*/ 110 w 176"/>
                    <a:gd name="T65" fmla="*/ 106 h 112"/>
                    <a:gd name="T66" fmla="*/ 110 w 176"/>
                    <a:gd name="T67" fmla="*/ 106 h 112"/>
                    <a:gd name="T68" fmla="*/ 121 w 176"/>
                    <a:gd name="T69" fmla="*/ 111 h 112"/>
                    <a:gd name="T70" fmla="*/ 132 w 176"/>
                    <a:gd name="T71" fmla="*/ 111 h 112"/>
                    <a:gd name="T72" fmla="*/ 143 w 176"/>
                    <a:gd name="T73" fmla="*/ 108 h 112"/>
                    <a:gd name="T74" fmla="*/ 153 w 176"/>
                    <a:gd name="T75" fmla="*/ 101 h 112"/>
                    <a:gd name="T76" fmla="*/ 161 w 176"/>
                    <a:gd name="T77" fmla="*/ 93 h 112"/>
                    <a:gd name="T78" fmla="*/ 167 w 176"/>
                    <a:gd name="T79" fmla="*/ 84 h 112"/>
                    <a:gd name="T80" fmla="*/ 173 w 176"/>
                    <a:gd name="T81" fmla="*/ 74 h 112"/>
                    <a:gd name="T82" fmla="*/ 175 w 176"/>
                    <a:gd name="T83" fmla="*/ 62 h 112"/>
                    <a:gd name="T84" fmla="*/ 175 w 176"/>
                    <a:gd name="T85" fmla="*/ 49 h 112"/>
                    <a:gd name="T86" fmla="*/ 172 w 176"/>
                    <a:gd name="T87" fmla="*/ 37 h 112"/>
                    <a:gd name="T88" fmla="*/ 172 w 176"/>
                    <a:gd name="T89" fmla="*/ 37 h 112"/>
                    <a:gd name="T90" fmla="*/ 167 w 176"/>
                    <a:gd name="T91" fmla="*/ 29 h 112"/>
                    <a:gd name="T92" fmla="*/ 161 w 176"/>
                    <a:gd name="T93" fmla="*/ 23 h 112"/>
                    <a:gd name="T94" fmla="*/ 154 w 176"/>
                    <a:gd name="T95" fmla="*/ 18 h 112"/>
                    <a:gd name="T96" fmla="*/ 147 w 176"/>
                    <a:gd name="T97" fmla="*/ 14 h 112"/>
                    <a:gd name="T98" fmla="*/ 138 w 176"/>
                    <a:gd name="T99" fmla="*/ 10 h 112"/>
                    <a:gd name="T100" fmla="*/ 128 w 176"/>
                    <a:gd name="T101" fmla="*/ 8 h 112"/>
                    <a:gd name="T102" fmla="*/ 119 w 176"/>
                    <a:gd name="T103" fmla="*/ 5 h 112"/>
                    <a:gd name="T104" fmla="*/ 110 w 176"/>
                    <a:gd name="T105" fmla="*/ 4 h 112"/>
                    <a:gd name="T106" fmla="*/ 100 w 176"/>
                    <a:gd name="T107" fmla="*/ 2 h 112"/>
                    <a:gd name="T108" fmla="*/ 91 w 176"/>
                    <a:gd name="T109" fmla="*/ 0 h 112"/>
                    <a:gd name="T110" fmla="*/ 48 w 176"/>
                    <a:gd name="T111" fmla="*/ 2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6"/>
                    <a:gd name="T169" fmla="*/ 0 h 112"/>
                    <a:gd name="T170" fmla="*/ 176 w 176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6" h="112">
                      <a:moveTo>
                        <a:pt x="48" y="2"/>
                      </a:moveTo>
                      <a:lnTo>
                        <a:pt x="41" y="3"/>
                      </a:lnTo>
                      <a:lnTo>
                        <a:pt x="34" y="5"/>
                      </a:lnTo>
                      <a:lnTo>
                        <a:pt x="27" y="7"/>
                      </a:lnTo>
                      <a:lnTo>
                        <a:pt x="21" y="9"/>
                      </a:lnTo>
                      <a:lnTo>
                        <a:pt x="15" y="13"/>
                      </a:lnTo>
                      <a:lnTo>
                        <a:pt x="10" y="17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" y="51"/>
                      </a:lnTo>
                      <a:lnTo>
                        <a:pt x="1" y="57"/>
                      </a:lnTo>
                      <a:lnTo>
                        <a:pt x="4" y="64"/>
                      </a:lnTo>
                      <a:lnTo>
                        <a:pt x="7" y="70"/>
                      </a:lnTo>
                      <a:lnTo>
                        <a:pt x="10" y="75"/>
                      </a:lnTo>
                      <a:lnTo>
                        <a:pt x="13" y="80"/>
                      </a:lnTo>
                      <a:lnTo>
                        <a:pt x="18" y="84"/>
                      </a:lnTo>
                      <a:lnTo>
                        <a:pt x="24" y="88"/>
                      </a:lnTo>
                      <a:lnTo>
                        <a:pt x="31" y="89"/>
                      </a:lnTo>
                      <a:lnTo>
                        <a:pt x="39" y="90"/>
                      </a:lnTo>
                      <a:lnTo>
                        <a:pt x="47" y="91"/>
                      </a:lnTo>
                      <a:lnTo>
                        <a:pt x="55" y="92"/>
                      </a:lnTo>
                      <a:lnTo>
                        <a:pt x="63" y="93"/>
                      </a:lnTo>
                      <a:lnTo>
                        <a:pt x="71" y="93"/>
                      </a:lnTo>
                      <a:lnTo>
                        <a:pt x="79" y="95"/>
                      </a:lnTo>
                      <a:lnTo>
                        <a:pt x="87" y="97"/>
                      </a:lnTo>
                      <a:lnTo>
                        <a:pt x="94" y="100"/>
                      </a:lnTo>
                      <a:lnTo>
                        <a:pt x="101" y="102"/>
                      </a:lnTo>
                      <a:lnTo>
                        <a:pt x="110" y="106"/>
                      </a:lnTo>
                      <a:lnTo>
                        <a:pt x="121" y="111"/>
                      </a:lnTo>
                      <a:lnTo>
                        <a:pt x="132" y="111"/>
                      </a:lnTo>
                      <a:lnTo>
                        <a:pt x="143" y="108"/>
                      </a:lnTo>
                      <a:lnTo>
                        <a:pt x="153" y="101"/>
                      </a:lnTo>
                      <a:lnTo>
                        <a:pt x="161" y="93"/>
                      </a:lnTo>
                      <a:lnTo>
                        <a:pt x="167" y="84"/>
                      </a:lnTo>
                      <a:lnTo>
                        <a:pt x="173" y="74"/>
                      </a:lnTo>
                      <a:lnTo>
                        <a:pt x="175" y="62"/>
                      </a:lnTo>
                      <a:lnTo>
                        <a:pt x="175" y="49"/>
                      </a:lnTo>
                      <a:lnTo>
                        <a:pt x="172" y="37"/>
                      </a:lnTo>
                      <a:lnTo>
                        <a:pt x="167" y="29"/>
                      </a:lnTo>
                      <a:lnTo>
                        <a:pt x="161" y="23"/>
                      </a:lnTo>
                      <a:lnTo>
                        <a:pt x="154" y="18"/>
                      </a:lnTo>
                      <a:lnTo>
                        <a:pt x="147" y="14"/>
                      </a:lnTo>
                      <a:lnTo>
                        <a:pt x="138" y="10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4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48" y="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2" name="Freeform 1054"/>
                <p:cNvSpPr>
                  <a:spLocks noChangeAspect="1"/>
                </p:cNvSpPr>
                <p:nvPr/>
              </p:nvSpPr>
              <p:spPr bwMode="auto">
                <a:xfrm>
                  <a:off x="1303" y="3146"/>
                  <a:ext cx="137" cy="111"/>
                </a:xfrm>
                <a:custGeom>
                  <a:avLst/>
                  <a:gdLst>
                    <a:gd name="T0" fmla="*/ 136 w 137"/>
                    <a:gd name="T1" fmla="*/ 0 h 111"/>
                    <a:gd name="T2" fmla="*/ 127 w 137"/>
                    <a:gd name="T3" fmla="*/ 16 h 111"/>
                    <a:gd name="T4" fmla="*/ 118 w 137"/>
                    <a:gd name="T5" fmla="*/ 32 h 111"/>
                    <a:gd name="T6" fmla="*/ 108 w 137"/>
                    <a:gd name="T7" fmla="*/ 46 h 111"/>
                    <a:gd name="T8" fmla="*/ 95 w 137"/>
                    <a:gd name="T9" fmla="*/ 60 h 111"/>
                    <a:gd name="T10" fmla="*/ 82 w 137"/>
                    <a:gd name="T11" fmla="*/ 73 h 111"/>
                    <a:gd name="T12" fmla="*/ 68 w 137"/>
                    <a:gd name="T13" fmla="*/ 84 h 111"/>
                    <a:gd name="T14" fmla="*/ 51 w 137"/>
                    <a:gd name="T15" fmla="*/ 93 h 111"/>
                    <a:gd name="T16" fmla="*/ 34 w 137"/>
                    <a:gd name="T17" fmla="*/ 101 h 111"/>
                    <a:gd name="T18" fmla="*/ 17 w 137"/>
                    <a:gd name="T19" fmla="*/ 107 h 111"/>
                    <a:gd name="T20" fmla="*/ 0 w 137"/>
                    <a:gd name="T21" fmla="*/ 110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7"/>
                    <a:gd name="T34" fmla="*/ 0 h 111"/>
                    <a:gd name="T35" fmla="*/ 137 w 137"/>
                    <a:gd name="T36" fmla="*/ 111 h 1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7" h="111">
                      <a:moveTo>
                        <a:pt x="136" y="0"/>
                      </a:moveTo>
                      <a:lnTo>
                        <a:pt x="127" y="16"/>
                      </a:lnTo>
                      <a:lnTo>
                        <a:pt x="118" y="32"/>
                      </a:lnTo>
                      <a:lnTo>
                        <a:pt x="108" y="46"/>
                      </a:lnTo>
                      <a:lnTo>
                        <a:pt x="95" y="60"/>
                      </a:lnTo>
                      <a:lnTo>
                        <a:pt x="82" y="73"/>
                      </a:lnTo>
                      <a:lnTo>
                        <a:pt x="68" y="84"/>
                      </a:lnTo>
                      <a:lnTo>
                        <a:pt x="51" y="93"/>
                      </a:lnTo>
                      <a:lnTo>
                        <a:pt x="34" y="101"/>
                      </a:lnTo>
                      <a:lnTo>
                        <a:pt x="17" y="107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3" name="Freeform 1055"/>
                <p:cNvSpPr>
                  <a:spLocks noChangeAspect="1"/>
                </p:cNvSpPr>
                <p:nvPr/>
              </p:nvSpPr>
              <p:spPr bwMode="auto">
                <a:xfrm>
                  <a:off x="1369" y="3269"/>
                  <a:ext cx="55" cy="84"/>
                </a:xfrm>
                <a:custGeom>
                  <a:avLst/>
                  <a:gdLst>
                    <a:gd name="T0" fmla="*/ 0 w 55"/>
                    <a:gd name="T1" fmla="*/ 83 h 84"/>
                    <a:gd name="T2" fmla="*/ 7 w 55"/>
                    <a:gd name="T3" fmla="*/ 76 h 84"/>
                    <a:gd name="T4" fmla="*/ 14 w 55"/>
                    <a:gd name="T5" fmla="*/ 69 h 84"/>
                    <a:gd name="T6" fmla="*/ 21 w 55"/>
                    <a:gd name="T7" fmla="*/ 62 h 84"/>
                    <a:gd name="T8" fmla="*/ 28 w 55"/>
                    <a:gd name="T9" fmla="*/ 54 h 84"/>
                    <a:gd name="T10" fmla="*/ 34 w 55"/>
                    <a:gd name="T11" fmla="*/ 46 h 84"/>
                    <a:gd name="T12" fmla="*/ 39 w 55"/>
                    <a:gd name="T13" fmla="*/ 36 h 84"/>
                    <a:gd name="T14" fmla="*/ 45 w 55"/>
                    <a:gd name="T15" fmla="*/ 28 h 84"/>
                    <a:gd name="T16" fmla="*/ 48 w 55"/>
                    <a:gd name="T17" fmla="*/ 18 h 84"/>
                    <a:gd name="T18" fmla="*/ 52 w 55"/>
                    <a:gd name="T19" fmla="*/ 9 h 84"/>
                    <a:gd name="T20" fmla="*/ 54 w 55"/>
                    <a:gd name="T21" fmla="*/ 0 h 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4"/>
                    <a:gd name="T35" fmla="*/ 55 w 55"/>
                    <a:gd name="T36" fmla="*/ 84 h 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4">
                      <a:moveTo>
                        <a:pt x="0" y="83"/>
                      </a:moveTo>
                      <a:lnTo>
                        <a:pt x="7" y="76"/>
                      </a:lnTo>
                      <a:lnTo>
                        <a:pt x="14" y="69"/>
                      </a:lnTo>
                      <a:lnTo>
                        <a:pt x="21" y="62"/>
                      </a:lnTo>
                      <a:lnTo>
                        <a:pt x="28" y="54"/>
                      </a:lnTo>
                      <a:lnTo>
                        <a:pt x="34" y="46"/>
                      </a:lnTo>
                      <a:lnTo>
                        <a:pt x="39" y="36"/>
                      </a:lnTo>
                      <a:lnTo>
                        <a:pt x="45" y="28"/>
                      </a:lnTo>
                      <a:lnTo>
                        <a:pt x="48" y="18"/>
                      </a:lnTo>
                      <a:lnTo>
                        <a:pt x="52" y="9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4" name="Freeform 1056"/>
                <p:cNvSpPr>
                  <a:spLocks noChangeAspect="1"/>
                </p:cNvSpPr>
                <p:nvPr/>
              </p:nvSpPr>
              <p:spPr bwMode="auto">
                <a:xfrm>
                  <a:off x="1131" y="3243"/>
                  <a:ext cx="290" cy="82"/>
                </a:xfrm>
                <a:custGeom>
                  <a:avLst/>
                  <a:gdLst>
                    <a:gd name="T0" fmla="*/ 0 w 290"/>
                    <a:gd name="T1" fmla="*/ 80 h 82"/>
                    <a:gd name="T2" fmla="*/ 15 w 290"/>
                    <a:gd name="T3" fmla="*/ 80 h 82"/>
                    <a:gd name="T4" fmla="*/ 29 w 290"/>
                    <a:gd name="T5" fmla="*/ 81 h 82"/>
                    <a:gd name="T6" fmla="*/ 45 w 290"/>
                    <a:gd name="T7" fmla="*/ 81 h 82"/>
                    <a:gd name="T8" fmla="*/ 60 w 290"/>
                    <a:gd name="T9" fmla="*/ 81 h 82"/>
                    <a:gd name="T10" fmla="*/ 74 w 290"/>
                    <a:gd name="T11" fmla="*/ 81 h 82"/>
                    <a:gd name="T12" fmla="*/ 89 w 290"/>
                    <a:gd name="T13" fmla="*/ 80 h 82"/>
                    <a:gd name="T14" fmla="*/ 104 w 290"/>
                    <a:gd name="T15" fmla="*/ 80 h 82"/>
                    <a:gd name="T16" fmla="*/ 119 w 290"/>
                    <a:gd name="T17" fmla="*/ 77 h 82"/>
                    <a:gd name="T18" fmla="*/ 135 w 290"/>
                    <a:gd name="T19" fmla="*/ 74 h 82"/>
                    <a:gd name="T20" fmla="*/ 149 w 290"/>
                    <a:gd name="T21" fmla="*/ 72 h 82"/>
                    <a:gd name="T22" fmla="*/ 149 w 290"/>
                    <a:gd name="T23" fmla="*/ 72 h 82"/>
                    <a:gd name="T24" fmla="*/ 166 w 290"/>
                    <a:gd name="T25" fmla="*/ 67 h 82"/>
                    <a:gd name="T26" fmla="*/ 183 w 290"/>
                    <a:gd name="T27" fmla="*/ 62 h 82"/>
                    <a:gd name="T28" fmla="*/ 198 w 290"/>
                    <a:gd name="T29" fmla="*/ 56 h 82"/>
                    <a:gd name="T30" fmla="*/ 212 w 290"/>
                    <a:gd name="T31" fmla="*/ 50 h 82"/>
                    <a:gd name="T32" fmla="*/ 225 w 290"/>
                    <a:gd name="T33" fmla="*/ 43 h 82"/>
                    <a:gd name="T34" fmla="*/ 239 w 290"/>
                    <a:gd name="T35" fmla="*/ 36 h 82"/>
                    <a:gd name="T36" fmla="*/ 252 w 290"/>
                    <a:gd name="T37" fmla="*/ 27 h 82"/>
                    <a:gd name="T38" fmla="*/ 264 w 290"/>
                    <a:gd name="T39" fmla="*/ 19 h 82"/>
                    <a:gd name="T40" fmla="*/ 277 w 290"/>
                    <a:gd name="T41" fmla="*/ 9 h 82"/>
                    <a:gd name="T42" fmla="*/ 289 w 290"/>
                    <a:gd name="T43" fmla="*/ 0 h 8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90"/>
                    <a:gd name="T67" fmla="*/ 0 h 82"/>
                    <a:gd name="T68" fmla="*/ 290 w 290"/>
                    <a:gd name="T69" fmla="*/ 82 h 8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90" h="82">
                      <a:moveTo>
                        <a:pt x="0" y="80"/>
                      </a:moveTo>
                      <a:lnTo>
                        <a:pt x="15" y="80"/>
                      </a:lnTo>
                      <a:lnTo>
                        <a:pt x="29" y="81"/>
                      </a:lnTo>
                      <a:lnTo>
                        <a:pt x="45" y="81"/>
                      </a:lnTo>
                      <a:lnTo>
                        <a:pt x="60" y="81"/>
                      </a:lnTo>
                      <a:lnTo>
                        <a:pt x="74" y="81"/>
                      </a:lnTo>
                      <a:lnTo>
                        <a:pt x="89" y="80"/>
                      </a:lnTo>
                      <a:lnTo>
                        <a:pt x="104" y="80"/>
                      </a:lnTo>
                      <a:lnTo>
                        <a:pt x="119" y="77"/>
                      </a:lnTo>
                      <a:lnTo>
                        <a:pt x="135" y="74"/>
                      </a:lnTo>
                      <a:lnTo>
                        <a:pt x="149" y="72"/>
                      </a:lnTo>
                      <a:lnTo>
                        <a:pt x="166" y="67"/>
                      </a:lnTo>
                      <a:lnTo>
                        <a:pt x="183" y="62"/>
                      </a:lnTo>
                      <a:lnTo>
                        <a:pt x="198" y="56"/>
                      </a:lnTo>
                      <a:lnTo>
                        <a:pt x="212" y="50"/>
                      </a:lnTo>
                      <a:lnTo>
                        <a:pt x="225" y="43"/>
                      </a:lnTo>
                      <a:lnTo>
                        <a:pt x="239" y="36"/>
                      </a:lnTo>
                      <a:lnTo>
                        <a:pt x="252" y="27"/>
                      </a:lnTo>
                      <a:lnTo>
                        <a:pt x="264" y="19"/>
                      </a:lnTo>
                      <a:lnTo>
                        <a:pt x="277" y="9"/>
                      </a:lnTo>
                      <a:lnTo>
                        <a:pt x="289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5" name="Freeform 1057"/>
                <p:cNvSpPr>
                  <a:spLocks noChangeAspect="1"/>
                </p:cNvSpPr>
                <p:nvPr/>
              </p:nvSpPr>
              <p:spPr bwMode="auto">
                <a:xfrm>
                  <a:off x="1095" y="3053"/>
                  <a:ext cx="78" cy="115"/>
                </a:xfrm>
                <a:custGeom>
                  <a:avLst/>
                  <a:gdLst>
                    <a:gd name="T0" fmla="*/ 11 w 78"/>
                    <a:gd name="T1" fmla="*/ 0 h 115"/>
                    <a:gd name="T2" fmla="*/ 7 w 78"/>
                    <a:gd name="T3" fmla="*/ 5 h 115"/>
                    <a:gd name="T4" fmla="*/ 3 w 78"/>
                    <a:gd name="T5" fmla="*/ 10 h 115"/>
                    <a:gd name="T6" fmla="*/ 1 w 78"/>
                    <a:gd name="T7" fmla="*/ 17 h 115"/>
                    <a:gd name="T8" fmla="*/ 0 w 78"/>
                    <a:gd name="T9" fmla="*/ 25 h 115"/>
                    <a:gd name="T10" fmla="*/ 0 w 78"/>
                    <a:gd name="T11" fmla="*/ 32 h 115"/>
                    <a:gd name="T12" fmla="*/ 1 w 78"/>
                    <a:gd name="T13" fmla="*/ 39 h 115"/>
                    <a:gd name="T14" fmla="*/ 2 w 78"/>
                    <a:gd name="T15" fmla="*/ 46 h 115"/>
                    <a:gd name="T16" fmla="*/ 5 w 78"/>
                    <a:gd name="T17" fmla="*/ 53 h 115"/>
                    <a:gd name="T18" fmla="*/ 9 w 78"/>
                    <a:gd name="T19" fmla="*/ 60 h 115"/>
                    <a:gd name="T20" fmla="*/ 13 w 78"/>
                    <a:gd name="T21" fmla="*/ 66 h 115"/>
                    <a:gd name="T22" fmla="*/ 13 w 78"/>
                    <a:gd name="T23" fmla="*/ 66 h 115"/>
                    <a:gd name="T24" fmla="*/ 19 w 78"/>
                    <a:gd name="T25" fmla="*/ 73 h 115"/>
                    <a:gd name="T26" fmla="*/ 24 w 78"/>
                    <a:gd name="T27" fmla="*/ 78 h 115"/>
                    <a:gd name="T28" fmla="*/ 30 w 78"/>
                    <a:gd name="T29" fmla="*/ 84 h 115"/>
                    <a:gd name="T30" fmla="*/ 37 w 78"/>
                    <a:gd name="T31" fmla="*/ 89 h 115"/>
                    <a:gd name="T32" fmla="*/ 42 w 78"/>
                    <a:gd name="T33" fmla="*/ 94 h 115"/>
                    <a:gd name="T34" fmla="*/ 48 w 78"/>
                    <a:gd name="T35" fmla="*/ 98 h 115"/>
                    <a:gd name="T36" fmla="*/ 56 w 78"/>
                    <a:gd name="T37" fmla="*/ 103 h 115"/>
                    <a:gd name="T38" fmla="*/ 63 w 78"/>
                    <a:gd name="T39" fmla="*/ 106 h 115"/>
                    <a:gd name="T40" fmla="*/ 69 w 78"/>
                    <a:gd name="T41" fmla="*/ 110 h 115"/>
                    <a:gd name="T42" fmla="*/ 77 w 78"/>
                    <a:gd name="T43" fmla="*/ 114 h 1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8"/>
                    <a:gd name="T67" fmla="*/ 0 h 115"/>
                    <a:gd name="T68" fmla="*/ 78 w 78"/>
                    <a:gd name="T69" fmla="*/ 115 h 1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8" h="115">
                      <a:moveTo>
                        <a:pt x="11" y="0"/>
                      </a:moveTo>
                      <a:lnTo>
                        <a:pt x="7" y="5"/>
                      </a:lnTo>
                      <a:lnTo>
                        <a:pt x="3" y="10"/>
                      </a:lnTo>
                      <a:lnTo>
                        <a:pt x="1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2" y="46"/>
                      </a:lnTo>
                      <a:lnTo>
                        <a:pt x="5" y="53"/>
                      </a:lnTo>
                      <a:lnTo>
                        <a:pt x="9" y="60"/>
                      </a:lnTo>
                      <a:lnTo>
                        <a:pt x="13" y="66"/>
                      </a:lnTo>
                      <a:lnTo>
                        <a:pt x="19" y="73"/>
                      </a:lnTo>
                      <a:lnTo>
                        <a:pt x="24" y="78"/>
                      </a:lnTo>
                      <a:lnTo>
                        <a:pt x="30" y="84"/>
                      </a:lnTo>
                      <a:lnTo>
                        <a:pt x="37" y="89"/>
                      </a:lnTo>
                      <a:lnTo>
                        <a:pt x="42" y="94"/>
                      </a:lnTo>
                      <a:lnTo>
                        <a:pt x="48" y="98"/>
                      </a:lnTo>
                      <a:lnTo>
                        <a:pt x="56" y="103"/>
                      </a:lnTo>
                      <a:lnTo>
                        <a:pt x="63" y="106"/>
                      </a:lnTo>
                      <a:lnTo>
                        <a:pt x="69" y="110"/>
                      </a:lnTo>
                      <a:lnTo>
                        <a:pt x="77" y="11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6" name="Freeform 1058"/>
                <p:cNvSpPr>
                  <a:spLocks noChangeAspect="1"/>
                </p:cNvSpPr>
                <p:nvPr/>
              </p:nvSpPr>
              <p:spPr bwMode="auto">
                <a:xfrm>
                  <a:off x="1168" y="3076"/>
                  <a:ext cx="122" cy="94"/>
                </a:xfrm>
                <a:custGeom>
                  <a:avLst/>
                  <a:gdLst>
                    <a:gd name="T0" fmla="*/ 8 w 122"/>
                    <a:gd name="T1" fmla="*/ 0 h 94"/>
                    <a:gd name="T2" fmla="*/ 4 w 122"/>
                    <a:gd name="T3" fmla="*/ 6 h 94"/>
                    <a:gd name="T4" fmla="*/ 1 w 122"/>
                    <a:gd name="T5" fmla="*/ 13 h 94"/>
                    <a:gd name="T6" fmla="*/ 0 w 122"/>
                    <a:gd name="T7" fmla="*/ 20 h 94"/>
                    <a:gd name="T8" fmla="*/ 0 w 122"/>
                    <a:gd name="T9" fmla="*/ 27 h 94"/>
                    <a:gd name="T10" fmla="*/ 2 w 122"/>
                    <a:gd name="T11" fmla="*/ 33 h 94"/>
                    <a:gd name="T12" fmla="*/ 4 w 122"/>
                    <a:gd name="T13" fmla="*/ 40 h 94"/>
                    <a:gd name="T14" fmla="*/ 9 w 122"/>
                    <a:gd name="T15" fmla="*/ 46 h 94"/>
                    <a:gd name="T16" fmla="*/ 12 w 122"/>
                    <a:gd name="T17" fmla="*/ 51 h 94"/>
                    <a:gd name="T18" fmla="*/ 18 w 122"/>
                    <a:gd name="T19" fmla="*/ 57 h 94"/>
                    <a:gd name="T20" fmla="*/ 24 w 122"/>
                    <a:gd name="T21" fmla="*/ 61 h 94"/>
                    <a:gd name="T22" fmla="*/ 24 w 122"/>
                    <a:gd name="T23" fmla="*/ 61 h 94"/>
                    <a:gd name="T24" fmla="*/ 33 w 122"/>
                    <a:gd name="T25" fmla="*/ 67 h 94"/>
                    <a:gd name="T26" fmla="*/ 42 w 122"/>
                    <a:gd name="T27" fmla="*/ 71 h 94"/>
                    <a:gd name="T28" fmla="*/ 51 w 122"/>
                    <a:gd name="T29" fmla="*/ 76 h 94"/>
                    <a:gd name="T30" fmla="*/ 61 w 122"/>
                    <a:gd name="T31" fmla="*/ 80 h 94"/>
                    <a:gd name="T32" fmla="*/ 71 w 122"/>
                    <a:gd name="T33" fmla="*/ 84 h 94"/>
                    <a:gd name="T34" fmla="*/ 80 w 122"/>
                    <a:gd name="T35" fmla="*/ 86 h 94"/>
                    <a:gd name="T36" fmla="*/ 91 w 122"/>
                    <a:gd name="T37" fmla="*/ 89 h 94"/>
                    <a:gd name="T38" fmla="*/ 100 w 122"/>
                    <a:gd name="T39" fmla="*/ 91 h 94"/>
                    <a:gd name="T40" fmla="*/ 111 w 122"/>
                    <a:gd name="T41" fmla="*/ 93 h 94"/>
                    <a:gd name="T42" fmla="*/ 121 w 122"/>
                    <a:gd name="T43" fmla="*/ 93 h 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2"/>
                    <a:gd name="T67" fmla="*/ 0 h 94"/>
                    <a:gd name="T68" fmla="*/ 122 w 122"/>
                    <a:gd name="T69" fmla="*/ 94 h 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2" h="94">
                      <a:moveTo>
                        <a:pt x="8" y="0"/>
                      </a:moveTo>
                      <a:lnTo>
                        <a:pt x="4" y="6"/>
                      </a:lnTo>
                      <a:lnTo>
                        <a:pt x="1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40"/>
                      </a:lnTo>
                      <a:lnTo>
                        <a:pt x="9" y="46"/>
                      </a:lnTo>
                      <a:lnTo>
                        <a:pt x="12" y="51"/>
                      </a:lnTo>
                      <a:lnTo>
                        <a:pt x="18" y="57"/>
                      </a:lnTo>
                      <a:lnTo>
                        <a:pt x="24" y="61"/>
                      </a:lnTo>
                      <a:lnTo>
                        <a:pt x="33" y="67"/>
                      </a:lnTo>
                      <a:lnTo>
                        <a:pt x="42" y="71"/>
                      </a:lnTo>
                      <a:lnTo>
                        <a:pt x="51" y="76"/>
                      </a:lnTo>
                      <a:lnTo>
                        <a:pt x="61" y="80"/>
                      </a:lnTo>
                      <a:lnTo>
                        <a:pt x="71" y="84"/>
                      </a:lnTo>
                      <a:lnTo>
                        <a:pt x="80" y="86"/>
                      </a:lnTo>
                      <a:lnTo>
                        <a:pt x="91" y="89"/>
                      </a:lnTo>
                      <a:lnTo>
                        <a:pt x="100" y="91"/>
                      </a:lnTo>
                      <a:lnTo>
                        <a:pt x="111" y="93"/>
                      </a:lnTo>
                      <a:lnTo>
                        <a:pt x="121" y="9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7" name="Freeform 1059"/>
                <p:cNvSpPr>
                  <a:spLocks noChangeAspect="1"/>
                </p:cNvSpPr>
                <p:nvPr/>
              </p:nvSpPr>
              <p:spPr bwMode="auto">
                <a:xfrm>
                  <a:off x="996" y="3195"/>
                  <a:ext cx="251" cy="38"/>
                </a:xfrm>
                <a:custGeom>
                  <a:avLst/>
                  <a:gdLst>
                    <a:gd name="T0" fmla="*/ 0 w 251"/>
                    <a:gd name="T1" fmla="*/ 0 h 38"/>
                    <a:gd name="T2" fmla="*/ 23 w 251"/>
                    <a:gd name="T3" fmla="*/ 11 h 38"/>
                    <a:gd name="T4" fmla="*/ 45 w 251"/>
                    <a:gd name="T5" fmla="*/ 20 h 38"/>
                    <a:gd name="T6" fmla="*/ 68 w 251"/>
                    <a:gd name="T7" fmla="*/ 27 h 38"/>
                    <a:gd name="T8" fmla="*/ 89 w 251"/>
                    <a:gd name="T9" fmla="*/ 34 h 38"/>
                    <a:gd name="T10" fmla="*/ 112 w 251"/>
                    <a:gd name="T11" fmla="*/ 37 h 38"/>
                    <a:gd name="T12" fmla="*/ 135 w 251"/>
                    <a:gd name="T13" fmla="*/ 37 h 38"/>
                    <a:gd name="T14" fmla="*/ 160 w 251"/>
                    <a:gd name="T15" fmla="*/ 35 h 38"/>
                    <a:gd name="T16" fmla="*/ 187 w 251"/>
                    <a:gd name="T17" fmla="*/ 30 h 38"/>
                    <a:gd name="T18" fmla="*/ 216 w 251"/>
                    <a:gd name="T19" fmla="*/ 24 h 38"/>
                    <a:gd name="T20" fmla="*/ 250 w 251"/>
                    <a:gd name="T21" fmla="*/ 15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1"/>
                    <a:gd name="T34" fmla="*/ 0 h 38"/>
                    <a:gd name="T35" fmla="*/ 251 w 25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1" h="38">
                      <a:moveTo>
                        <a:pt x="0" y="0"/>
                      </a:moveTo>
                      <a:lnTo>
                        <a:pt x="23" y="11"/>
                      </a:lnTo>
                      <a:lnTo>
                        <a:pt x="45" y="20"/>
                      </a:lnTo>
                      <a:lnTo>
                        <a:pt x="68" y="27"/>
                      </a:lnTo>
                      <a:lnTo>
                        <a:pt x="89" y="34"/>
                      </a:lnTo>
                      <a:lnTo>
                        <a:pt x="112" y="37"/>
                      </a:lnTo>
                      <a:lnTo>
                        <a:pt x="135" y="37"/>
                      </a:lnTo>
                      <a:lnTo>
                        <a:pt x="160" y="35"/>
                      </a:lnTo>
                      <a:lnTo>
                        <a:pt x="187" y="30"/>
                      </a:lnTo>
                      <a:lnTo>
                        <a:pt x="216" y="24"/>
                      </a:lnTo>
                      <a:lnTo>
                        <a:pt x="250" y="1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8" name="Freeform 1060"/>
                <p:cNvSpPr>
                  <a:spLocks noChangeAspect="1"/>
                </p:cNvSpPr>
                <p:nvPr/>
              </p:nvSpPr>
              <p:spPr bwMode="auto">
                <a:xfrm>
                  <a:off x="1073" y="3273"/>
                  <a:ext cx="183" cy="20"/>
                </a:xfrm>
                <a:custGeom>
                  <a:avLst/>
                  <a:gdLst>
                    <a:gd name="T0" fmla="*/ 0 w 183"/>
                    <a:gd name="T1" fmla="*/ 0 h 20"/>
                    <a:gd name="T2" fmla="*/ 17 w 183"/>
                    <a:gd name="T3" fmla="*/ 8 h 20"/>
                    <a:gd name="T4" fmla="*/ 35 w 183"/>
                    <a:gd name="T5" fmla="*/ 13 h 20"/>
                    <a:gd name="T6" fmla="*/ 53 w 183"/>
                    <a:gd name="T7" fmla="*/ 17 h 20"/>
                    <a:gd name="T8" fmla="*/ 71 w 183"/>
                    <a:gd name="T9" fmla="*/ 19 h 20"/>
                    <a:gd name="T10" fmla="*/ 89 w 183"/>
                    <a:gd name="T11" fmla="*/ 19 h 20"/>
                    <a:gd name="T12" fmla="*/ 108 w 183"/>
                    <a:gd name="T13" fmla="*/ 18 h 20"/>
                    <a:gd name="T14" fmla="*/ 127 w 183"/>
                    <a:gd name="T15" fmla="*/ 17 h 20"/>
                    <a:gd name="T16" fmla="*/ 145 w 183"/>
                    <a:gd name="T17" fmla="*/ 14 h 20"/>
                    <a:gd name="T18" fmla="*/ 163 w 183"/>
                    <a:gd name="T19" fmla="*/ 11 h 20"/>
                    <a:gd name="T20" fmla="*/ 182 w 183"/>
                    <a:gd name="T21" fmla="*/ 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3"/>
                    <a:gd name="T34" fmla="*/ 0 h 20"/>
                    <a:gd name="T35" fmla="*/ 183 w 183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3" h="20">
                      <a:moveTo>
                        <a:pt x="0" y="0"/>
                      </a:moveTo>
                      <a:lnTo>
                        <a:pt x="17" y="8"/>
                      </a:lnTo>
                      <a:lnTo>
                        <a:pt x="35" y="13"/>
                      </a:lnTo>
                      <a:lnTo>
                        <a:pt x="53" y="17"/>
                      </a:lnTo>
                      <a:lnTo>
                        <a:pt x="71" y="19"/>
                      </a:lnTo>
                      <a:lnTo>
                        <a:pt x="89" y="19"/>
                      </a:lnTo>
                      <a:lnTo>
                        <a:pt x="108" y="18"/>
                      </a:lnTo>
                      <a:lnTo>
                        <a:pt x="127" y="17"/>
                      </a:lnTo>
                      <a:lnTo>
                        <a:pt x="145" y="14"/>
                      </a:lnTo>
                      <a:lnTo>
                        <a:pt x="163" y="11"/>
                      </a:lnTo>
                      <a:lnTo>
                        <a:pt x="182" y="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9" name="Freeform 1061"/>
                <p:cNvSpPr>
                  <a:spLocks noChangeAspect="1"/>
                </p:cNvSpPr>
                <p:nvPr/>
              </p:nvSpPr>
              <p:spPr bwMode="auto">
                <a:xfrm>
                  <a:off x="984" y="3031"/>
                  <a:ext cx="67" cy="86"/>
                </a:xfrm>
                <a:custGeom>
                  <a:avLst/>
                  <a:gdLst>
                    <a:gd name="T0" fmla="*/ 3 w 67"/>
                    <a:gd name="T1" fmla="*/ 0 h 86"/>
                    <a:gd name="T2" fmla="*/ 0 w 67"/>
                    <a:gd name="T3" fmla="*/ 11 h 86"/>
                    <a:gd name="T4" fmla="*/ 0 w 67"/>
                    <a:gd name="T5" fmla="*/ 22 h 86"/>
                    <a:gd name="T6" fmla="*/ 2 w 67"/>
                    <a:gd name="T7" fmla="*/ 33 h 86"/>
                    <a:gd name="T8" fmla="*/ 8 w 67"/>
                    <a:gd name="T9" fmla="*/ 42 h 86"/>
                    <a:gd name="T10" fmla="*/ 16 w 67"/>
                    <a:gd name="T11" fmla="*/ 51 h 86"/>
                    <a:gd name="T12" fmla="*/ 25 w 67"/>
                    <a:gd name="T13" fmla="*/ 59 h 86"/>
                    <a:gd name="T14" fmla="*/ 35 w 67"/>
                    <a:gd name="T15" fmla="*/ 67 h 86"/>
                    <a:gd name="T16" fmla="*/ 46 w 67"/>
                    <a:gd name="T17" fmla="*/ 74 h 86"/>
                    <a:gd name="T18" fmla="*/ 57 w 67"/>
                    <a:gd name="T19" fmla="*/ 80 h 86"/>
                    <a:gd name="T20" fmla="*/ 66 w 67"/>
                    <a:gd name="T21" fmla="*/ 85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86"/>
                    <a:gd name="T35" fmla="*/ 67 w 67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86">
                      <a:moveTo>
                        <a:pt x="3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33"/>
                      </a:lnTo>
                      <a:lnTo>
                        <a:pt x="8" y="42"/>
                      </a:lnTo>
                      <a:lnTo>
                        <a:pt x="16" y="51"/>
                      </a:lnTo>
                      <a:lnTo>
                        <a:pt x="25" y="59"/>
                      </a:lnTo>
                      <a:lnTo>
                        <a:pt x="35" y="67"/>
                      </a:lnTo>
                      <a:lnTo>
                        <a:pt x="46" y="74"/>
                      </a:lnTo>
                      <a:lnTo>
                        <a:pt x="57" y="80"/>
                      </a:lnTo>
                      <a:lnTo>
                        <a:pt x="66" y="8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0" name="Freeform 1062"/>
                <p:cNvSpPr>
                  <a:spLocks noChangeAspect="1"/>
                </p:cNvSpPr>
                <p:nvPr/>
              </p:nvSpPr>
              <p:spPr bwMode="auto">
                <a:xfrm>
                  <a:off x="910" y="3043"/>
                  <a:ext cx="56" cy="40"/>
                </a:xfrm>
                <a:custGeom>
                  <a:avLst/>
                  <a:gdLst>
                    <a:gd name="T0" fmla="*/ 0 w 56"/>
                    <a:gd name="T1" fmla="*/ 0 h 40"/>
                    <a:gd name="T2" fmla="*/ 2 w 56"/>
                    <a:gd name="T3" fmla="*/ 7 h 40"/>
                    <a:gd name="T4" fmla="*/ 5 w 56"/>
                    <a:gd name="T5" fmla="*/ 13 h 40"/>
                    <a:gd name="T6" fmla="*/ 10 w 56"/>
                    <a:gd name="T7" fmla="*/ 19 h 40"/>
                    <a:gd name="T8" fmla="*/ 16 w 56"/>
                    <a:gd name="T9" fmla="*/ 23 h 40"/>
                    <a:gd name="T10" fmla="*/ 21 w 56"/>
                    <a:gd name="T11" fmla="*/ 27 h 40"/>
                    <a:gd name="T12" fmla="*/ 28 w 56"/>
                    <a:gd name="T13" fmla="*/ 29 h 40"/>
                    <a:gd name="T14" fmla="*/ 35 w 56"/>
                    <a:gd name="T15" fmla="*/ 32 h 40"/>
                    <a:gd name="T16" fmla="*/ 42 w 56"/>
                    <a:gd name="T17" fmla="*/ 35 h 40"/>
                    <a:gd name="T18" fmla="*/ 48 w 56"/>
                    <a:gd name="T19" fmla="*/ 38 h 40"/>
                    <a:gd name="T20" fmla="*/ 55 w 56"/>
                    <a:gd name="T21" fmla="*/ 39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40"/>
                    <a:gd name="T35" fmla="*/ 56 w 56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4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5" y="13"/>
                      </a:lnTo>
                      <a:lnTo>
                        <a:pt x="10" y="19"/>
                      </a:lnTo>
                      <a:lnTo>
                        <a:pt x="16" y="23"/>
                      </a:lnTo>
                      <a:lnTo>
                        <a:pt x="21" y="27"/>
                      </a:lnTo>
                      <a:lnTo>
                        <a:pt x="28" y="29"/>
                      </a:lnTo>
                      <a:lnTo>
                        <a:pt x="35" y="32"/>
                      </a:lnTo>
                      <a:lnTo>
                        <a:pt x="42" y="35"/>
                      </a:lnTo>
                      <a:lnTo>
                        <a:pt x="48" y="38"/>
                      </a:lnTo>
                      <a:lnTo>
                        <a:pt x="55" y="3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1" name="Freeform 1063"/>
                <p:cNvSpPr>
                  <a:spLocks noChangeAspect="1"/>
                </p:cNvSpPr>
                <p:nvPr/>
              </p:nvSpPr>
              <p:spPr bwMode="auto">
                <a:xfrm>
                  <a:off x="934" y="3103"/>
                  <a:ext cx="157" cy="54"/>
                </a:xfrm>
                <a:custGeom>
                  <a:avLst/>
                  <a:gdLst>
                    <a:gd name="T0" fmla="*/ 0 w 157"/>
                    <a:gd name="T1" fmla="*/ 0 h 54"/>
                    <a:gd name="T2" fmla="*/ 12 w 157"/>
                    <a:gd name="T3" fmla="*/ 11 h 54"/>
                    <a:gd name="T4" fmla="*/ 25 w 157"/>
                    <a:gd name="T5" fmla="*/ 21 h 54"/>
                    <a:gd name="T6" fmla="*/ 39 w 157"/>
                    <a:gd name="T7" fmla="*/ 29 h 54"/>
                    <a:gd name="T8" fmla="*/ 55 w 157"/>
                    <a:gd name="T9" fmla="*/ 36 h 54"/>
                    <a:gd name="T10" fmla="*/ 72 w 157"/>
                    <a:gd name="T11" fmla="*/ 42 h 54"/>
                    <a:gd name="T12" fmla="*/ 88 w 157"/>
                    <a:gd name="T13" fmla="*/ 46 h 54"/>
                    <a:gd name="T14" fmla="*/ 105 w 157"/>
                    <a:gd name="T15" fmla="*/ 49 h 54"/>
                    <a:gd name="T16" fmla="*/ 122 w 157"/>
                    <a:gd name="T17" fmla="*/ 51 h 54"/>
                    <a:gd name="T18" fmla="*/ 139 w 157"/>
                    <a:gd name="T19" fmla="*/ 52 h 54"/>
                    <a:gd name="T20" fmla="*/ 156 w 157"/>
                    <a:gd name="T21" fmla="*/ 53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54"/>
                    <a:gd name="T35" fmla="*/ 157 w 157"/>
                    <a:gd name="T36" fmla="*/ 54 h 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54">
                      <a:moveTo>
                        <a:pt x="0" y="0"/>
                      </a:moveTo>
                      <a:lnTo>
                        <a:pt x="12" y="11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5" y="36"/>
                      </a:lnTo>
                      <a:lnTo>
                        <a:pt x="72" y="42"/>
                      </a:lnTo>
                      <a:lnTo>
                        <a:pt x="88" y="46"/>
                      </a:lnTo>
                      <a:lnTo>
                        <a:pt x="105" y="49"/>
                      </a:lnTo>
                      <a:lnTo>
                        <a:pt x="122" y="51"/>
                      </a:lnTo>
                      <a:lnTo>
                        <a:pt x="139" y="52"/>
                      </a:lnTo>
                      <a:lnTo>
                        <a:pt x="156" y="5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2" name="Freeform 1064"/>
                <p:cNvSpPr>
                  <a:spLocks noChangeAspect="1"/>
                </p:cNvSpPr>
                <p:nvPr/>
              </p:nvSpPr>
              <p:spPr bwMode="auto">
                <a:xfrm>
                  <a:off x="1406" y="3325"/>
                  <a:ext cx="61" cy="31"/>
                </a:xfrm>
                <a:custGeom>
                  <a:avLst/>
                  <a:gdLst>
                    <a:gd name="T0" fmla="*/ 0 w 61"/>
                    <a:gd name="T1" fmla="*/ 30 h 31"/>
                    <a:gd name="T2" fmla="*/ 7 w 61"/>
                    <a:gd name="T3" fmla="*/ 29 h 31"/>
                    <a:gd name="T4" fmla="*/ 14 w 61"/>
                    <a:gd name="T5" fmla="*/ 27 h 31"/>
                    <a:gd name="T6" fmla="*/ 20 w 61"/>
                    <a:gd name="T7" fmla="*/ 25 h 31"/>
                    <a:gd name="T8" fmla="*/ 26 w 61"/>
                    <a:gd name="T9" fmla="*/ 22 h 31"/>
                    <a:gd name="T10" fmla="*/ 33 w 61"/>
                    <a:gd name="T11" fmla="*/ 20 h 31"/>
                    <a:gd name="T12" fmla="*/ 38 w 61"/>
                    <a:gd name="T13" fmla="*/ 16 h 31"/>
                    <a:gd name="T14" fmla="*/ 43 w 61"/>
                    <a:gd name="T15" fmla="*/ 12 h 31"/>
                    <a:gd name="T16" fmla="*/ 49 w 61"/>
                    <a:gd name="T17" fmla="*/ 8 h 31"/>
                    <a:gd name="T18" fmla="*/ 54 w 61"/>
                    <a:gd name="T19" fmla="*/ 4 h 31"/>
                    <a:gd name="T20" fmla="*/ 60 w 61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31"/>
                    <a:gd name="T35" fmla="*/ 61 w 61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31">
                      <a:moveTo>
                        <a:pt x="0" y="30"/>
                      </a:moveTo>
                      <a:lnTo>
                        <a:pt x="7" y="29"/>
                      </a:lnTo>
                      <a:lnTo>
                        <a:pt x="14" y="27"/>
                      </a:lnTo>
                      <a:lnTo>
                        <a:pt x="20" y="25"/>
                      </a:lnTo>
                      <a:lnTo>
                        <a:pt x="26" y="22"/>
                      </a:lnTo>
                      <a:lnTo>
                        <a:pt x="33" y="20"/>
                      </a:lnTo>
                      <a:lnTo>
                        <a:pt x="38" y="16"/>
                      </a:lnTo>
                      <a:lnTo>
                        <a:pt x="43" y="12"/>
                      </a:lnTo>
                      <a:lnTo>
                        <a:pt x="49" y="8"/>
                      </a:lnTo>
                      <a:lnTo>
                        <a:pt x="54" y="4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3" name="Freeform 1065"/>
                <p:cNvSpPr>
                  <a:spLocks noChangeAspect="1"/>
                </p:cNvSpPr>
                <p:nvPr/>
              </p:nvSpPr>
              <p:spPr bwMode="auto">
                <a:xfrm>
                  <a:off x="1545" y="3567"/>
                  <a:ext cx="30" cy="254"/>
                </a:xfrm>
                <a:custGeom>
                  <a:avLst/>
                  <a:gdLst>
                    <a:gd name="T0" fmla="*/ 18 w 30"/>
                    <a:gd name="T1" fmla="*/ 44 h 254"/>
                    <a:gd name="T2" fmla="*/ 19 w 30"/>
                    <a:gd name="T3" fmla="*/ 64 h 254"/>
                    <a:gd name="T4" fmla="*/ 18 w 30"/>
                    <a:gd name="T5" fmla="*/ 84 h 254"/>
                    <a:gd name="T6" fmla="*/ 16 w 30"/>
                    <a:gd name="T7" fmla="*/ 104 h 254"/>
                    <a:gd name="T8" fmla="*/ 14 w 30"/>
                    <a:gd name="T9" fmla="*/ 124 h 254"/>
                    <a:gd name="T10" fmla="*/ 10 w 30"/>
                    <a:gd name="T11" fmla="*/ 144 h 254"/>
                    <a:gd name="T12" fmla="*/ 7 w 30"/>
                    <a:gd name="T13" fmla="*/ 163 h 254"/>
                    <a:gd name="T14" fmla="*/ 4 w 30"/>
                    <a:gd name="T15" fmla="*/ 183 h 254"/>
                    <a:gd name="T16" fmla="*/ 1 w 30"/>
                    <a:gd name="T17" fmla="*/ 202 h 254"/>
                    <a:gd name="T18" fmla="*/ 0 w 30"/>
                    <a:gd name="T19" fmla="*/ 222 h 254"/>
                    <a:gd name="T20" fmla="*/ 0 w 30"/>
                    <a:gd name="T21" fmla="*/ 242 h 254"/>
                    <a:gd name="T22" fmla="*/ 0 w 30"/>
                    <a:gd name="T23" fmla="*/ 242 h 254"/>
                    <a:gd name="T24" fmla="*/ 1 w 30"/>
                    <a:gd name="T25" fmla="*/ 244 h 254"/>
                    <a:gd name="T26" fmla="*/ 2 w 30"/>
                    <a:gd name="T27" fmla="*/ 246 h 254"/>
                    <a:gd name="T28" fmla="*/ 4 w 30"/>
                    <a:gd name="T29" fmla="*/ 249 h 254"/>
                    <a:gd name="T30" fmla="*/ 7 w 30"/>
                    <a:gd name="T31" fmla="*/ 251 h 254"/>
                    <a:gd name="T32" fmla="*/ 9 w 30"/>
                    <a:gd name="T33" fmla="*/ 252 h 254"/>
                    <a:gd name="T34" fmla="*/ 13 w 30"/>
                    <a:gd name="T35" fmla="*/ 253 h 254"/>
                    <a:gd name="T36" fmla="*/ 16 w 30"/>
                    <a:gd name="T37" fmla="*/ 253 h 254"/>
                    <a:gd name="T38" fmla="*/ 20 w 30"/>
                    <a:gd name="T39" fmla="*/ 252 h 254"/>
                    <a:gd name="T40" fmla="*/ 22 w 30"/>
                    <a:gd name="T41" fmla="*/ 251 h 254"/>
                    <a:gd name="T42" fmla="*/ 25 w 30"/>
                    <a:gd name="T43" fmla="*/ 247 h 254"/>
                    <a:gd name="T44" fmla="*/ 25 w 30"/>
                    <a:gd name="T45" fmla="*/ 247 h 254"/>
                    <a:gd name="T46" fmla="*/ 26 w 30"/>
                    <a:gd name="T47" fmla="*/ 246 h 254"/>
                    <a:gd name="T48" fmla="*/ 26 w 30"/>
                    <a:gd name="T49" fmla="*/ 243 h 254"/>
                    <a:gd name="T50" fmla="*/ 26 w 30"/>
                    <a:gd name="T51" fmla="*/ 240 h 254"/>
                    <a:gd name="T52" fmla="*/ 25 w 30"/>
                    <a:gd name="T53" fmla="*/ 237 h 254"/>
                    <a:gd name="T54" fmla="*/ 23 w 30"/>
                    <a:gd name="T55" fmla="*/ 234 h 254"/>
                    <a:gd name="T56" fmla="*/ 23 w 30"/>
                    <a:gd name="T57" fmla="*/ 232 h 254"/>
                    <a:gd name="T58" fmla="*/ 21 w 30"/>
                    <a:gd name="T59" fmla="*/ 228 h 254"/>
                    <a:gd name="T60" fmla="*/ 21 w 30"/>
                    <a:gd name="T61" fmla="*/ 225 h 254"/>
                    <a:gd name="T62" fmla="*/ 20 w 30"/>
                    <a:gd name="T63" fmla="*/ 221 h 254"/>
                    <a:gd name="T64" fmla="*/ 20 w 30"/>
                    <a:gd name="T65" fmla="*/ 218 h 254"/>
                    <a:gd name="T66" fmla="*/ 20 w 30"/>
                    <a:gd name="T67" fmla="*/ 218 h 254"/>
                    <a:gd name="T68" fmla="*/ 20 w 30"/>
                    <a:gd name="T69" fmla="*/ 197 h 254"/>
                    <a:gd name="T70" fmla="*/ 21 w 30"/>
                    <a:gd name="T71" fmla="*/ 174 h 254"/>
                    <a:gd name="T72" fmla="*/ 23 w 30"/>
                    <a:gd name="T73" fmla="*/ 153 h 254"/>
                    <a:gd name="T74" fmla="*/ 25 w 30"/>
                    <a:gd name="T75" fmla="*/ 130 h 254"/>
                    <a:gd name="T76" fmla="*/ 28 w 30"/>
                    <a:gd name="T77" fmla="*/ 108 h 254"/>
                    <a:gd name="T78" fmla="*/ 29 w 30"/>
                    <a:gd name="T79" fmla="*/ 86 h 254"/>
                    <a:gd name="T80" fmla="*/ 29 w 30"/>
                    <a:gd name="T81" fmla="*/ 64 h 254"/>
                    <a:gd name="T82" fmla="*/ 28 w 30"/>
                    <a:gd name="T83" fmla="*/ 44 h 254"/>
                    <a:gd name="T84" fmla="*/ 24 w 30"/>
                    <a:gd name="T85" fmla="*/ 21 h 254"/>
                    <a:gd name="T86" fmla="*/ 18 w 30"/>
                    <a:gd name="T87" fmla="*/ 0 h 254"/>
                    <a:gd name="T88" fmla="*/ 18 w 30"/>
                    <a:gd name="T89" fmla="*/ 44 h 2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"/>
                    <a:gd name="T136" fmla="*/ 0 h 254"/>
                    <a:gd name="T137" fmla="*/ 30 w 30"/>
                    <a:gd name="T138" fmla="*/ 254 h 2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" h="254">
                      <a:moveTo>
                        <a:pt x="18" y="44"/>
                      </a:moveTo>
                      <a:lnTo>
                        <a:pt x="19" y="64"/>
                      </a:lnTo>
                      <a:lnTo>
                        <a:pt x="18" y="84"/>
                      </a:lnTo>
                      <a:lnTo>
                        <a:pt x="16" y="104"/>
                      </a:lnTo>
                      <a:lnTo>
                        <a:pt x="14" y="124"/>
                      </a:lnTo>
                      <a:lnTo>
                        <a:pt x="10" y="144"/>
                      </a:lnTo>
                      <a:lnTo>
                        <a:pt x="7" y="163"/>
                      </a:lnTo>
                      <a:lnTo>
                        <a:pt x="4" y="183"/>
                      </a:lnTo>
                      <a:lnTo>
                        <a:pt x="1" y="202"/>
                      </a:lnTo>
                      <a:lnTo>
                        <a:pt x="0" y="222"/>
                      </a:lnTo>
                      <a:lnTo>
                        <a:pt x="0" y="242"/>
                      </a:lnTo>
                      <a:lnTo>
                        <a:pt x="1" y="244"/>
                      </a:lnTo>
                      <a:lnTo>
                        <a:pt x="2" y="246"/>
                      </a:lnTo>
                      <a:lnTo>
                        <a:pt x="4" y="249"/>
                      </a:lnTo>
                      <a:lnTo>
                        <a:pt x="7" y="251"/>
                      </a:lnTo>
                      <a:lnTo>
                        <a:pt x="9" y="252"/>
                      </a:lnTo>
                      <a:lnTo>
                        <a:pt x="13" y="253"/>
                      </a:lnTo>
                      <a:lnTo>
                        <a:pt x="16" y="253"/>
                      </a:lnTo>
                      <a:lnTo>
                        <a:pt x="20" y="252"/>
                      </a:lnTo>
                      <a:lnTo>
                        <a:pt x="22" y="251"/>
                      </a:lnTo>
                      <a:lnTo>
                        <a:pt x="25" y="247"/>
                      </a:lnTo>
                      <a:lnTo>
                        <a:pt x="26" y="246"/>
                      </a:lnTo>
                      <a:lnTo>
                        <a:pt x="26" y="243"/>
                      </a:lnTo>
                      <a:lnTo>
                        <a:pt x="26" y="240"/>
                      </a:lnTo>
                      <a:lnTo>
                        <a:pt x="25" y="237"/>
                      </a:lnTo>
                      <a:lnTo>
                        <a:pt x="23" y="234"/>
                      </a:lnTo>
                      <a:lnTo>
                        <a:pt x="23" y="232"/>
                      </a:lnTo>
                      <a:lnTo>
                        <a:pt x="21" y="228"/>
                      </a:lnTo>
                      <a:lnTo>
                        <a:pt x="21" y="225"/>
                      </a:lnTo>
                      <a:lnTo>
                        <a:pt x="20" y="221"/>
                      </a:lnTo>
                      <a:lnTo>
                        <a:pt x="20" y="218"/>
                      </a:lnTo>
                      <a:lnTo>
                        <a:pt x="20" y="197"/>
                      </a:lnTo>
                      <a:lnTo>
                        <a:pt x="21" y="174"/>
                      </a:lnTo>
                      <a:lnTo>
                        <a:pt x="23" y="153"/>
                      </a:lnTo>
                      <a:lnTo>
                        <a:pt x="25" y="130"/>
                      </a:lnTo>
                      <a:lnTo>
                        <a:pt x="28" y="108"/>
                      </a:lnTo>
                      <a:lnTo>
                        <a:pt x="29" y="86"/>
                      </a:lnTo>
                      <a:lnTo>
                        <a:pt x="29" y="64"/>
                      </a:lnTo>
                      <a:lnTo>
                        <a:pt x="28" y="44"/>
                      </a:lnTo>
                      <a:lnTo>
                        <a:pt x="24" y="21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4" name="Freeform 1066"/>
                <p:cNvSpPr>
                  <a:spLocks noChangeAspect="1"/>
                </p:cNvSpPr>
                <p:nvPr/>
              </p:nvSpPr>
              <p:spPr bwMode="auto">
                <a:xfrm>
                  <a:off x="1338" y="3075"/>
                  <a:ext cx="75" cy="103"/>
                </a:xfrm>
                <a:custGeom>
                  <a:avLst/>
                  <a:gdLst>
                    <a:gd name="T0" fmla="*/ 70 w 75"/>
                    <a:gd name="T1" fmla="*/ 0 h 103"/>
                    <a:gd name="T2" fmla="*/ 73 w 75"/>
                    <a:gd name="T3" fmla="*/ 8 h 103"/>
                    <a:gd name="T4" fmla="*/ 74 w 75"/>
                    <a:gd name="T5" fmla="*/ 17 h 103"/>
                    <a:gd name="T6" fmla="*/ 72 w 75"/>
                    <a:gd name="T7" fmla="*/ 25 h 103"/>
                    <a:gd name="T8" fmla="*/ 69 w 75"/>
                    <a:gd name="T9" fmla="*/ 34 h 103"/>
                    <a:gd name="T10" fmla="*/ 65 w 75"/>
                    <a:gd name="T11" fmla="*/ 44 h 103"/>
                    <a:gd name="T12" fmla="*/ 57 w 75"/>
                    <a:gd name="T13" fmla="*/ 54 h 103"/>
                    <a:gd name="T14" fmla="*/ 47 w 75"/>
                    <a:gd name="T15" fmla="*/ 65 h 103"/>
                    <a:gd name="T16" fmla="*/ 33 w 75"/>
                    <a:gd name="T17" fmla="*/ 76 h 103"/>
                    <a:gd name="T18" fmla="*/ 18 w 75"/>
                    <a:gd name="T19" fmla="*/ 88 h 103"/>
                    <a:gd name="T20" fmla="*/ 0 w 75"/>
                    <a:gd name="T21" fmla="*/ 102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5"/>
                    <a:gd name="T34" fmla="*/ 0 h 103"/>
                    <a:gd name="T35" fmla="*/ 75 w 75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5" h="103">
                      <a:moveTo>
                        <a:pt x="70" y="0"/>
                      </a:moveTo>
                      <a:lnTo>
                        <a:pt x="73" y="8"/>
                      </a:lnTo>
                      <a:lnTo>
                        <a:pt x="74" y="17"/>
                      </a:lnTo>
                      <a:lnTo>
                        <a:pt x="72" y="25"/>
                      </a:lnTo>
                      <a:lnTo>
                        <a:pt x="69" y="34"/>
                      </a:lnTo>
                      <a:lnTo>
                        <a:pt x="65" y="44"/>
                      </a:lnTo>
                      <a:lnTo>
                        <a:pt x="57" y="54"/>
                      </a:lnTo>
                      <a:lnTo>
                        <a:pt x="47" y="65"/>
                      </a:lnTo>
                      <a:lnTo>
                        <a:pt x="33" y="76"/>
                      </a:lnTo>
                      <a:lnTo>
                        <a:pt x="18" y="88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5" name="Freeform 1067"/>
                <p:cNvSpPr>
                  <a:spLocks noChangeAspect="1"/>
                </p:cNvSpPr>
                <p:nvPr/>
              </p:nvSpPr>
              <p:spPr bwMode="auto">
                <a:xfrm>
                  <a:off x="1276" y="3085"/>
                  <a:ext cx="63" cy="55"/>
                </a:xfrm>
                <a:custGeom>
                  <a:avLst/>
                  <a:gdLst>
                    <a:gd name="T0" fmla="*/ 62 w 63"/>
                    <a:gd name="T1" fmla="*/ 0 h 55"/>
                    <a:gd name="T2" fmla="*/ 58 w 63"/>
                    <a:gd name="T3" fmla="*/ 8 h 55"/>
                    <a:gd name="T4" fmla="*/ 54 w 63"/>
                    <a:gd name="T5" fmla="*/ 16 h 55"/>
                    <a:gd name="T6" fmla="*/ 51 w 63"/>
                    <a:gd name="T7" fmla="*/ 24 h 55"/>
                    <a:gd name="T8" fmla="*/ 44 w 63"/>
                    <a:gd name="T9" fmla="*/ 30 h 55"/>
                    <a:gd name="T10" fmla="*/ 39 w 63"/>
                    <a:gd name="T11" fmla="*/ 37 h 55"/>
                    <a:gd name="T12" fmla="*/ 33 w 63"/>
                    <a:gd name="T13" fmla="*/ 41 h 55"/>
                    <a:gd name="T14" fmla="*/ 26 w 63"/>
                    <a:gd name="T15" fmla="*/ 46 h 55"/>
                    <a:gd name="T16" fmla="*/ 17 w 63"/>
                    <a:gd name="T17" fmla="*/ 49 h 55"/>
                    <a:gd name="T18" fmla="*/ 9 w 63"/>
                    <a:gd name="T19" fmla="*/ 52 h 55"/>
                    <a:gd name="T20" fmla="*/ 0 w 63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55"/>
                    <a:gd name="T35" fmla="*/ 63 w 63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55">
                      <a:moveTo>
                        <a:pt x="62" y="0"/>
                      </a:moveTo>
                      <a:lnTo>
                        <a:pt x="58" y="8"/>
                      </a:lnTo>
                      <a:lnTo>
                        <a:pt x="54" y="16"/>
                      </a:lnTo>
                      <a:lnTo>
                        <a:pt x="51" y="24"/>
                      </a:lnTo>
                      <a:lnTo>
                        <a:pt x="44" y="30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6" y="46"/>
                      </a:lnTo>
                      <a:lnTo>
                        <a:pt x="17" y="49"/>
                      </a:lnTo>
                      <a:lnTo>
                        <a:pt x="9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6" name="Freeform 1068"/>
                <p:cNvSpPr>
                  <a:spLocks noChangeAspect="1"/>
                </p:cNvSpPr>
                <p:nvPr/>
              </p:nvSpPr>
              <p:spPr bwMode="auto">
                <a:xfrm>
                  <a:off x="998" y="3189"/>
                  <a:ext cx="197" cy="23"/>
                </a:xfrm>
                <a:custGeom>
                  <a:avLst/>
                  <a:gdLst>
                    <a:gd name="T0" fmla="*/ 0 w 197"/>
                    <a:gd name="T1" fmla="*/ 0 h 23"/>
                    <a:gd name="T2" fmla="*/ 2 w 197"/>
                    <a:gd name="T3" fmla="*/ 0 h 23"/>
                    <a:gd name="T4" fmla="*/ 7 w 197"/>
                    <a:gd name="T5" fmla="*/ 4 h 23"/>
                    <a:gd name="T6" fmla="*/ 17 w 197"/>
                    <a:gd name="T7" fmla="*/ 8 h 23"/>
                    <a:gd name="T8" fmla="*/ 29 w 197"/>
                    <a:gd name="T9" fmla="*/ 13 h 23"/>
                    <a:gd name="T10" fmla="*/ 46 w 197"/>
                    <a:gd name="T11" fmla="*/ 16 h 23"/>
                    <a:gd name="T12" fmla="*/ 67 w 197"/>
                    <a:gd name="T13" fmla="*/ 20 h 23"/>
                    <a:gd name="T14" fmla="*/ 93 w 197"/>
                    <a:gd name="T15" fmla="*/ 22 h 23"/>
                    <a:gd name="T16" fmla="*/ 122 w 197"/>
                    <a:gd name="T17" fmla="*/ 21 h 23"/>
                    <a:gd name="T18" fmla="*/ 157 w 197"/>
                    <a:gd name="T19" fmla="*/ 16 h 23"/>
                    <a:gd name="T20" fmla="*/ 196 w 197"/>
                    <a:gd name="T21" fmla="*/ 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7"/>
                    <a:gd name="T34" fmla="*/ 0 h 23"/>
                    <a:gd name="T35" fmla="*/ 197 w 19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7" h="2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17" y="8"/>
                      </a:lnTo>
                      <a:lnTo>
                        <a:pt x="29" y="13"/>
                      </a:lnTo>
                      <a:lnTo>
                        <a:pt x="46" y="16"/>
                      </a:lnTo>
                      <a:lnTo>
                        <a:pt x="67" y="20"/>
                      </a:lnTo>
                      <a:lnTo>
                        <a:pt x="93" y="22"/>
                      </a:lnTo>
                      <a:lnTo>
                        <a:pt x="122" y="21"/>
                      </a:lnTo>
                      <a:lnTo>
                        <a:pt x="157" y="16"/>
                      </a:lnTo>
                      <a:lnTo>
                        <a:pt x="196" y="8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7" name="Freeform 1069"/>
                <p:cNvSpPr>
                  <a:spLocks noChangeAspect="1"/>
                </p:cNvSpPr>
                <p:nvPr/>
              </p:nvSpPr>
              <p:spPr bwMode="auto">
                <a:xfrm>
                  <a:off x="951" y="3102"/>
                  <a:ext cx="65" cy="25"/>
                </a:xfrm>
                <a:custGeom>
                  <a:avLst/>
                  <a:gdLst>
                    <a:gd name="T0" fmla="*/ 0 w 65"/>
                    <a:gd name="T1" fmla="*/ 0 h 25"/>
                    <a:gd name="T2" fmla="*/ 1 w 65"/>
                    <a:gd name="T3" fmla="*/ 0 h 25"/>
                    <a:gd name="T4" fmla="*/ 4 w 65"/>
                    <a:gd name="T5" fmla="*/ 2 h 25"/>
                    <a:gd name="T6" fmla="*/ 8 w 65"/>
                    <a:gd name="T7" fmla="*/ 5 h 25"/>
                    <a:gd name="T8" fmla="*/ 16 w 65"/>
                    <a:gd name="T9" fmla="*/ 8 h 25"/>
                    <a:gd name="T10" fmla="*/ 22 w 65"/>
                    <a:gd name="T11" fmla="*/ 11 h 25"/>
                    <a:gd name="T12" fmla="*/ 30 w 65"/>
                    <a:gd name="T13" fmla="*/ 16 h 25"/>
                    <a:gd name="T14" fmla="*/ 39 w 65"/>
                    <a:gd name="T15" fmla="*/ 18 h 25"/>
                    <a:gd name="T16" fmla="*/ 48 w 65"/>
                    <a:gd name="T17" fmla="*/ 21 h 25"/>
                    <a:gd name="T18" fmla="*/ 56 w 65"/>
                    <a:gd name="T19" fmla="*/ 23 h 25"/>
                    <a:gd name="T20" fmla="*/ 64 w 65"/>
                    <a:gd name="T21" fmla="*/ 24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"/>
                    <a:gd name="T34" fmla="*/ 0 h 25"/>
                    <a:gd name="T35" fmla="*/ 65 w 6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" h="2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2" y="11"/>
                      </a:lnTo>
                      <a:lnTo>
                        <a:pt x="30" y="16"/>
                      </a:lnTo>
                      <a:lnTo>
                        <a:pt x="39" y="18"/>
                      </a:lnTo>
                      <a:lnTo>
                        <a:pt x="48" y="21"/>
                      </a:lnTo>
                      <a:lnTo>
                        <a:pt x="56" y="23"/>
                      </a:lnTo>
                      <a:lnTo>
                        <a:pt x="64" y="24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8" name="Freeform 1070"/>
                <p:cNvSpPr>
                  <a:spLocks noChangeAspect="1"/>
                </p:cNvSpPr>
                <p:nvPr/>
              </p:nvSpPr>
              <p:spPr bwMode="auto">
                <a:xfrm>
                  <a:off x="1049" y="3246"/>
                  <a:ext cx="118" cy="25"/>
                </a:xfrm>
                <a:custGeom>
                  <a:avLst/>
                  <a:gdLst>
                    <a:gd name="T0" fmla="*/ 0 w 118"/>
                    <a:gd name="T1" fmla="*/ 0 h 25"/>
                    <a:gd name="T2" fmla="*/ 1 w 118"/>
                    <a:gd name="T3" fmla="*/ 1 h 25"/>
                    <a:gd name="T4" fmla="*/ 5 w 118"/>
                    <a:gd name="T5" fmla="*/ 4 h 25"/>
                    <a:gd name="T6" fmla="*/ 11 w 118"/>
                    <a:gd name="T7" fmla="*/ 8 h 25"/>
                    <a:gd name="T8" fmla="*/ 19 w 118"/>
                    <a:gd name="T9" fmla="*/ 12 h 25"/>
                    <a:gd name="T10" fmla="*/ 31 w 118"/>
                    <a:gd name="T11" fmla="*/ 16 h 25"/>
                    <a:gd name="T12" fmla="*/ 44 w 118"/>
                    <a:gd name="T13" fmla="*/ 20 h 25"/>
                    <a:gd name="T14" fmla="*/ 59 w 118"/>
                    <a:gd name="T15" fmla="*/ 23 h 25"/>
                    <a:gd name="T16" fmla="*/ 76 w 118"/>
                    <a:gd name="T17" fmla="*/ 24 h 25"/>
                    <a:gd name="T18" fmla="*/ 95 w 118"/>
                    <a:gd name="T19" fmla="*/ 23 h 25"/>
                    <a:gd name="T20" fmla="*/ 117 w 118"/>
                    <a:gd name="T21" fmla="*/ 2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8"/>
                    <a:gd name="T34" fmla="*/ 0 h 25"/>
                    <a:gd name="T35" fmla="*/ 118 w 118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8" h="2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4"/>
                      </a:lnTo>
                      <a:lnTo>
                        <a:pt x="11" y="8"/>
                      </a:lnTo>
                      <a:lnTo>
                        <a:pt x="19" y="12"/>
                      </a:lnTo>
                      <a:lnTo>
                        <a:pt x="31" y="16"/>
                      </a:lnTo>
                      <a:lnTo>
                        <a:pt x="44" y="20"/>
                      </a:lnTo>
                      <a:lnTo>
                        <a:pt x="59" y="23"/>
                      </a:lnTo>
                      <a:lnTo>
                        <a:pt x="76" y="24"/>
                      </a:lnTo>
                      <a:lnTo>
                        <a:pt x="95" y="23"/>
                      </a:lnTo>
                      <a:lnTo>
                        <a:pt x="117" y="2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9" name="Freeform 1071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0" name="Freeform 1072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1" name="Freeform 1073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2" name="Freeform 1074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3" name="Freeform 1075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4" name="Freeform 1076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5" name="Freeform 1077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38 w 160"/>
                    <a:gd name="T1" fmla="*/ 120 h 122"/>
                    <a:gd name="T2" fmla="*/ 37 w 160"/>
                    <a:gd name="T3" fmla="*/ 121 h 122"/>
                    <a:gd name="T4" fmla="*/ 34 w 160"/>
                    <a:gd name="T5" fmla="*/ 121 h 122"/>
                    <a:gd name="T6" fmla="*/ 32 w 160"/>
                    <a:gd name="T7" fmla="*/ 120 h 122"/>
                    <a:gd name="T8" fmla="*/ 31 w 160"/>
                    <a:gd name="T9" fmla="*/ 120 h 122"/>
                    <a:gd name="T10" fmla="*/ 30 w 160"/>
                    <a:gd name="T11" fmla="*/ 120 h 122"/>
                    <a:gd name="T12" fmla="*/ 29 w 160"/>
                    <a:gd name="T13" fmla="*/ 118 h 122"/>
                    <a:gd name="T14" fmla="*/ 27 w 160"/>
                    <a:gd name="T15" fmla="*/ 114 h 122"/>
                    <a:gd name="T16" fmla="*/ 22 w 160"/>
                    <a:gd name="T17" fmla="*/ 109 h 122"/>
                    <a:gd name="T18" fmla="*/ 17 w 160"/>
                    <a:gd name="T19" fmla="*/ 99 h 122"/>
                    <a:gd name="T20" fmla="*/ 8 w 160"/>
                    <a:gd name="T21" fmla="*/ 86 h 122"/>
                    <a:gd name="T22" fmla="*/ 5 w 160"/>
                    <a:gd name="T23" fmla="*/ 80 h 122"/>
                    <a:gd name="T24" fmla="*/ 0 w 160"/>
                    <a:gd name="T25" fmla="*/ 66 h 122"/>
                    <a:gd name="T26" fmla="*/ 0 w 160"/>
                    <a:gd name="T27" fmla="*/ 51 h 122"/>
                    <a:gd name="T28" fmla="*/ 6 w 160"/>
                    <a:gd name="T29" fmla="*/ 35 h 122"/>
                    <a:gd name="T30" fmla="*/ 19 w 160"/>
                    <a:gd name="T31" fmla="*/ 20 h 122"/>
                    <a:gd name="T32" fmla="*/ 28 w 160"/>
                    <a:gd name="T33" fmla="*/ 12 h 122"/>
                    <a:gd name="T34" fmla="*/ 56 w 160"/>
                    <a:gd name="T35" fmla="*/ 1 h 122"/>
                    <a:gd name="T36" fmla="*/ 90 w 160"/>
                    <a:gd name="T37" fmla="*/ 0 h 122"/>
                    <a:gd name="T38" fmla="*/ 123 w 160"/>
                    <a:gd name="T39" fmla="*/ 3 h 122"/>
                    <a:gd name="T40" fmla="*/ 149 w 160"/>
                    <a:gd name="T41" fmla="*/ 7 h 122"/>
                    <a:gd name="T42" fmla="*/ 159 w 160"/>
                    <a:gd name="T43" fmla="*/ 9 h 122"/>
                    <a:gd name="T44" fmla="*/ 140 w 160"/>
                    <a:gd name="T45" fmla="*/ 10 h 122"/>
                    <a:gd name="T46" fmla="*/ 129 w 160"/>
                    <a:gd name="T47" fmla="*/ 8 h 122"/>
                    <a:gd name="T48" fmla="*/ 108 w 160"/>
                    <a:gd name="T49" fmla="*/ 5 h 122"/>
                    <a:gd name="T50" fmla="*/ 84 w 160"/>
                    <a:gd name="T51" fmla="*/ 3 h 122"/>
                    <a:gd name="T52" fmla="*/ 62 w 160"/>
                    <a:gd name="T53" fmla="*/ 4 h 122"/>
                    <a:gd name="T54" fmla="*/ 43 w 160"/>
                    <a:gd name="T55" fmla="*/ 12 h 122"/>
                    <a:gd name="T56" fmla="*/ 35 w 160"/>
                    <a:gd name="T57" fmla="*/ 19 h 122"/>
                    <a:gd name="T58" fmla="*/ 21 w 160"/>
                    <a:gd name="T59" fmla="*/ 38 h 122"/>
                    <a:gd name="T60" fmla="*/ 14 w 160"/>
                    <a:gd name="T61" fmla="*/ 54 h 122"/>
                    <a:gd name="T62" fmla="*/ 13 w 160"/>
                    <a:gd name="T63" fmla="*/ 69 h 122"/>
                    <a:gd name="T64" fmla="*/ 17 w 160"/>
                    <a:gd name="T65" fmla="*/ 83 h 122"/>
                    <a:gd name="T66" fmla="*/ 23 w 160"/>
                    <a:gd name="T67" fmla="*/ 96 h 122"/>
                    <a:gd name="T68" fmla="*/ 25 w 160"/>
                    <a:gd name="T69" fmla="*/ 99 h 122"/>
                    <a:gd name="T70" fmla="*/ 28 w 160"/>
                    <a:gd name="T71" fmla="*/ 104 h 122"/>
                    <a:gd name="T72" fmla="*/ 31 w 160"/>
                    <a:gd name="T73" fmla="*/ 109 h 122"/>
                    <a:gd name="T74" fmla="*/ 34 w 160"/>
                    <a:gd name="T75" fmla="*/ 113 h 122"/>
                    <a:gd name="T76" fmla="*/ 37 w 160"/>
                    <a:gd name="T77" fmla="*/ 117 h 122"/>
                    <a:gd name="T78" fmla="*/ 39 w 160"/>
                    <a:gd name="T79" fmla="*/ 120 h 12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0"/>
                    <a:gd name="T121" fmla="*/ 0 h 122"/>
                    <a:gd name="T122" fmla="*/ 160 w 160"/>
                    <a:gd name="T123" fmla="*/ 122 h 12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0" h="122">
                      <a:moveTo>
                        <a:pt x="39" y="120"/>
                      </a:moveTo>
                      <a:lnTo>
                        <a:pt x="38" y="120"/>
                      </a:lnTo>
                      <a:lnTo>
                        <a:pt x="37" y="121"/>
                      </a:lnTo>
                      <a:lnTo>
                        <a:pt x="35" y="121"/>
                      </a:lnTo>
                      <a:lnTo>
                        <a:pt x="34" y="121"/>
                      </a:lnTo>
                      <a:lnTo>
                        <a:pt x="33" y="120"/>
                      </a:lnTo>
                      <a:lnTo>
                        <a:pt x="32" y="120"/>
                      </a:lnTo>
                      <a:lnTo>
                        <a:pt x="31" y="120"/>
                      </a:lnTo>
                      <a:lnTo>
                        <a:pt x="30" y="120"/>
                      </a:lnTo>
                      <a:lnTo>
                        <a:pt x="29" y="118"/>
                      </a:lnTo>
                      <a:lnTo>
                        <a:pt x="28" y="117"/>
                      </a:lnTo>
                      <a:lnTo>
                        <a:pt x="27" y="114"/>
                      </a:lnTo>
                      <a:lnTo>
                        <a:pt x="25" y="112"/>
                      </a:lnTo>
                      <a:lnTo>
                        <a:pt x="22" y="109"/>
                      </a:lnTo>
                      <a:lnTo>
                        <a:pt x="19" y="104"/>
                      </a:lnTo>
                      <a:lnTo>
                        <a:pt x="17" y="99"/>
                      </a:lnTo>
                      <a:lnTo>
                        <a:pt x="12" y="94"/>
                      </a:lnTo>
                      <a:lnTo>
                        <a:pt x="8" y="86"/>
                      </a:lnTo>
                      <a:lnTo>
                        <a:pt x="5" y="80"/>
                      </a:lnTo>
                      <a:lnTo>
                        <a:pt x="2" y="72"/>
                      </a:lnTo>
                      <a:lnTo>
                        <a:pt x="0" y="66"/>
                      </a:lnTo>
                      <a:lnTo>
                        <a:pt x="0" y="58"/>
                      </a:lnTo>
                      <a:lnTo>
                        <a:pt x="0" y="51"/>
                      </a:lnTo>
                      <a:lnTo>
                        <a:pt x="2" y="43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9" y="20"/>
                      </a:lnTo>
                      <a:lnTo>
                        <a:pt x="28" y="12"/>
                      </a:lnTo>
                      <a:lnTo>
                        <a:pt x="41" y="6"/>
                      </a:lnTo>
                      <a:lnTo>
                        <a:pt x="56" y="1"/>
                      </a:lnTo>
                      <a:lnTo>
                        <a:pt x="73" y="0"/>
                      </a:lnTo>
                      <a:lnTo>
                        <a:pt x="90" y="0"/>
                      </a:lnTo>
                      <a:lnTo>
                        <a:pt x="107" y="0"/>
                      </a:lnTo>
                      <a:lnTo>
                        <a:pt x="123" y="3"/>
                      </a:lnTo>
                      <a:lnTo>
                        <a:pt x="137" y="5"/>
                      </a:lnTo>
                      <a:lnTo>
                        <a:pt x="149" y="7"/>
                      </a:lnTo>
                      <a:lnTo>
                        <a:pt x="157" y="8"/>
                      </a:lnTo>
                      <a:lnTo>
                        <a:pt x="159" y="9"/>
                      </a:lnTo>
                      <a:lnTo>
                        <a:pt x="147" y="12"/>
                      </a:lnTo>
                      <a:lnTo>
                        <a:pt x="140" y="10"/>
                      </a:lnTo>
                      <a:lnTo>
                        <a:pt x="129" y="8"/>
                      </a:lnTo>
                      <a:lnTo>
                        <a:pt x="119" y="7"/>
                      </a:lnTo>
                      <a:lnTo>
                        <a:pt x="108" y="5"/>
                      </a:lnTo>
                      <a:lnTo>
                        <a:pt x="96" y="4"/>
                      </a:lnTo>
                      <a:lnTo>
                        <a:pt x="84" y="3"/>
                      </a:lnTo>
                      <a:lnTo>
                        <a:pt x="73" y="3"/>
                      </a:lnTo>
                      <a:lnTo>
                        <a:pt x="62" y="4"/>
                      </a:lnTo>
                      <a:lnTo>
                        <a:pt x="52" y="7"/>
                      </a:lnTo>
                      <a:lnTo>
                        <a:pt x="43" y="12"/>
                      </a:lnTo>
                      <a:lnTo>
                        <a:pt x="35" y="19"/>
                      </a:lnTo>
                      <a:lnTo>
                        <a:pt x="28" y="29"/>
                      </a:lnTo>
                      <a:lnTo>
                        <a:pt x="21" y="38"/>
                      </a:lnTo>
                      <a:lnTo>
                        <a:pt x="17" y="46"/>
                      </a:lnTo>
                      <a:lnTo>
                        <a:pt x="14" y="54"/>
                      </a:lnTo>
                      <a:lnTo>
                        <a:pt x="13" y="61"/>
                      </a:lnTo>
                      <a:lnTo>
                        <a:pt x="13" y="69"/>
                      </a:lnTo>
                      <a:lnTo>
                        <a:pt x="14" y="76"/>
                      </a:lnTo>
                      <a:lnTo>
                        <a:pt x="17" y="83"/>
                      </a:lnTo>
                      <a:lnTo>
                        <a:pt x="19" y="89"/>
                      </a:lnTo>
                      <a:lnTo>
                        <a:pt x="23" y="96"/>
                      </a:lnTo>
                      <a:lnTo>
                        <a:pt x="25" y="99"/>
                      </a:lnTo>
                      <a:lnTo>
                        <a:pt x="27" y="102"/>
                      </a:lnTo>
                      <a:lnTo>
                        <a:pt x="28" y="104"/>
                      </a:lnTo>
                      <a:lnTo>
                        <a:pt x="30" y="106"/>
                      </a:lnTo>
                      <a:lnTo>
                        <a:pt x="31" y="109"/>
                      </a:lnTo>
                      <a:lnTo>
                        <a:pt x="33" y="112"/>
                      </a:lnTo>
                      <a:lnTo>
                        <a:pt x="34" y="113"/>
                      </a:lnTo>
                      <a:lnTo>
                        <a:pt x="36" y="115"/>
                      </a:lnTo>
                      <a:lnTo>
                        <a:pt x="37" y="117"/>
                      </a:lnTo>
                      <a:lnTo>
                        <a:pt x="37" y="119"/>
                      </a:lnTo>
                      <a:lnTo>
                        <a:pt x="39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6" name="Freeform 1078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7" name="Freeform 1079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8" name="Freeform 1080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9" name="Freeform 1081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0" name="Freeform 1082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8"/>
                    <a:gd name="T175" fmla="*/ 0 h 105"/>
                    <a:gd name="T176" fmla="*/ 78 w 78"/>
                    <a:gd name="T177" fmla="*/ 105 h 10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solidFill>
                  <a:srgbClr val="DAAC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1" name="Freeform 1083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2" name="Freeform 1084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3" name="Freeform 1085"/>
                <p:cNvSpPr>
                  <a:spLocks noChangeAspect="1"/>
                </p:cNvSpPr>
                <p:nvPr/>
              </p:nvSpPr>
              <p:spPr bwMode="auto">
                <a:xfrm>
                  <a:off x="1352" y="2385"/>
                  <a:ext cx="21" cy="134"/>
                </a:xfrm>
                <a:custGeom>
                  <a:avLst/>
                  <a:gdLst>
                    <a:gd name="T0" fmla="*/ 18 w 21"/>
                    <a:gd name="T1" fmla="*/ 0 h 134"/>
                    <a:gd name="T2" fmla="*/ 17 w 21"/>
                    <a:gd name="T3" fmla="*/ 2 h 134"/>
                    <a:gd name="T4" fmla="*/ 17 w 21"/>
                    <a:gd name="T5" fmla="*/ 6 h 134"/>
                    <a:gd name="T6" fmla="*/ 17 w 21"/>
                    <a:gd name="T7" fmla="*/ 9 h 134"/>
                    <a:gd name="T8" fmla="*/ 17 w 21"/>
                    <a:gd name="T9" fmla="*/ 12 h 134"/>
                    <a:gd name="T10" fmla="*/ 18 w 21"/>
                    <a:gd name="T11" fmla="*/ 15 h 134"/>
                    <a:gd name="T12" fmla="*/ 19 w 21"/>
                    <a:gd name="T13" fmla="*/ 19 h 134"/>
                    <a:gd name="T14" fmla="*/ 19 w 21"/>
                    <a:gd name="T15" fmla="*/ 21 h 134"/>
                    <a:gd name="T16" fmla="*/ 20 w 21"/>
                    <a:gd name="T17" fmla="*/ 25 h 134"/>
                    <a:gd name="T18" fmla="*/ 19 w 21"/>
                    <a:gd name="T19" fmla="*/ 27 h 134"/>
                    <a:gd name="T20" fmla="*/ 18 w 21"/>
                    <a:gd name="T21" fmla="*/ 29 h 134"/>
                    <a:gd name="T22" fmla="*/ 18 w 21"/>
                    <a:gd name="T23" fmla="*/ 29 h 134"/>
                    <a:gd name="T24" fmla="*/ 12 w 21"/>
                    <a:gd name="T25" fmla="*/ 39 h 134"/>
                    <a:gd name="T26" fmla="*/ 9 w 21"/>
                    <a:gd name="T27" fmla="*/ 49 h 134"/>
                    <a:gd name="T28" fmla="*/ 5 w 21"/>
                    <a:gd name="T29" fmla="*/ 60 h 134"/>
                    <a:gd name="T30" fmla="*/ 2 w 21"/>
                    <a:gd name="T31" fmla="*/ 70 h 134"/>
                    <a:gd name="T32" fmla="*/ 1 w 21"/>
                    <a:gd name="T33" fmla="*/ 80 h 134"/>
                    <a:gd name="T34" fmla="*/ 0 w 21"/>
                    <a:gd name="T35" fmla="*/ 91 h 134"/>
                    <a:gd name="T36" fmla="*/ 0 w 21"/>
                    <a:gd name="T37" fmla="*/ 101 h 134"/>
                    <a:gd name="T38" fmla="*/ 0 w 21"/>
                    <a:gd name="T39" fmla="*/ 112 h 134"/>
                    <a:gd name="T40" fmla="*/ 0 w 21"/>
                    <a:gd name="T41" fmla="*/ 123 h 134"/>
                    <a:gd name="T42" fmla="*/ 0 w 21"/>
                    <a:gd name="T43" fmla="*/ 133 h 1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134"/>
                    <a:gd name="T68" fmla="*/ 21 w 21"/>
                    <a:gd name="T69" fmla="*/ 134 h 1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134">
                      <a:moveTo>
                        <a:pt x="18" y="0"/>
                      </a:moveTo>
                      <a:lnTo>
                        <a:pt x="17" y="2"/>
                      </a:lnTo>
                      <a:lnTo>
                        <a:pt x="17" y="6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8" y="15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20" y="25"/>
                      </a:lnTo>
                      <a:lnTo>
                        <a:pt x="19" y="27"/>
                      </a:lnTo>
                      <a:lnTo>
                        <a:pt x="18" y="29"/>
                      </a:lnTo>
                      <a:lnTo>
                        <a:pt x="12" y="39"/>
                      </a:lnTo>
                      <a:lnTo>
                        <a:pt x="9" y="49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1" y="80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0" y="112"/>
                      </a:lnTo>
                      <a:lnTo>
                        <a:pt x="0" y="123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4" name="Freeform 1086"/>
                <p:cNvSpPr>
                  <a:spLocks noChangeAspect="1"/>
                </p:cNvSpPr>
                <p:nvPr/>
              </p:nvSpPr>
              <p:spPr bwMode="auto">
                <a:xfrm>
                  <a:off x="2413" y="2627"/>
                  <a:ext cx="66" cy="18"/>
                </a:xfrm>
                <a:custGeom>
                  <a:avLst/>
                  <a:gdLst>
                    <a:gd name="T0" fmla="*/ 65 w 66"/>
                    <a:gd name="T1" fmla="*/ 14 h 18"/>
                    <a:gd name="T2" fmla="*/ 55 w 66"/>
                    <a:gd name="T3" fmla="*/ 16 h 18"/>
                    <a:gd name="T4" fmla="*/ 47 w 66"/>
                    <a:gd name="T5" fmla="*/ 17 h 18"/>
                    <a:gd name="T6" fmla="*/ 40 w 66"/>
                    <a:gd name="T7" fmla="*/ 17 h 18"/>
                    <a:gd name="T8" fmla="*/ 34 w 66"/>
                    <a:gd name="T9" fmla="*/ 16 h 18"/>
                    <a:gd name="T10" fmla="*/ 27 w 66"/>
                    <a:gd name="T11" fmla="*/ 16 h 18"/>
                    <a:gd name="T12" fmla="*/ 22 w 66"/>
                    <a:gd name="T13" fmla="*/ 13 h 18"/>
                    <a:gd name="T14" fmla="*/ 18 w 66"/>
                    <a:gd name="T15" fmla="*/ 11 h 18"/>
                    <a:gd name="T16" fmla="*/ 12 w 66"/>
                    <a:gd name="T17" fmla="*/ 8 h 18"/>
                    <a:gd name="T18" fmla="*/ 6 w 66"/>
                    <a:gd name="T19" fmla="*/ 3 h 18"/>
                    <a:gd name="T20" fmla="*/ 0 w 66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"/>
                    <a:gd name="T34" fmla="*/ 0 h 18"/>
                    <a:gd name="T35" fmla="*/ 66 w 6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" h="18">
                      <a:moveTo>
                        <a:pt x="65" y="14"/>
                      </a:moveTo>
                      <a:lnTo>
                        <a:pt x="55" y="16"/>
                      </a:lnTo>
                      <a:lnTo>
                        <a:pt x="47" y="17"/>
                      </a:lnTo>
                      <a:lnTo>
                        <a:pt x="40" y="17"/>
                      </a:lnTo>
                      <a:lnTo>
                        <a:pt x="34" y="16"/>
                      </a:lnTo>
                      <a:lnTo>
                        <a:pt x="27" y="16"/>
                      </a:lnTo>
                      <a:lnTo>
                        <a:pt x="22" y="13"/>
                      </a:lnTo>
                      <a:lnTo>
                        <a:pt x="18" y="11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5" name="Freeform 1087"/>
                <p:cNvSpPr>
                  <a:spLocks noChangeAspect="1"/>
                </p:cNvSpPr>
                <p:nvPr/>
              </p:nvSpPr>
              <p:spPr bwMode="auto">
                <a:xfrm>
                  <a:off x="2409" y="2752"/>
                  <a:ext cx="43" cy="37"/>
                </a:xfrm>
                <a:custGeom>
                  <a:avLst/>
                  <a:gdLst>
                    <a:gd name="T0" fmla="*/ 42 w 43"/>
                    <a:gd name="T1" fmla="*/ 36 h 37"/>
                    <a:gd name="T2" fmla="*/ 36 w 43"/>
                    <a:gd name="T3" fmla="*/ 31 h 37"/>
                    <a:gd name="T4" fmla="*/ 33 w 43"/>
                    <a:gd name="T5" fmla="*/ 26 h 37"/>
                    <a:gd name="T6" fmla="*/ 28 w 43"/>
                    <a:gd name="T7" fmla="*/ 20 h 37"/>
                    <a:gd name="T8" fmla="*/ 25 w 43"/>
                    <a:gd name="T9" fmla="*/ 15 h 37"/>
                    <a:gd name="T10" fmla="*/ 21 w 43"/>
                    <a:gd name="T11" fmla="*/ 9 h 37"/>
                    <a:gd name="T12" fmla="*/ 17 w 43"/>
                    <a:gd name="T13" fmla="*/ 6 h 37"/>
                    <a:gd name="T14" fmla="*/ 14 w 43"/>
                    <a:gd name="T15" fmla="*/ 2 h 37"/>
                    <a:gd name="T16" fmla="*/ 9 w 43"/>
                    <a:gd name="T17" fmla="*/ 0 h 37"/>
                    <a:gd name="T18" fmla="*/ 5 w 43"/>
                    <a:gd name="T19" fmla="*/ 0 h 37"/>
                    <a:gd name="T20" fmla="*/ 0 w 43"/>
                    <a:gd name="T21" fmla="*/ 0 h 37"/>
                    <a:gd name="T22" fmla="*/ 0 w 43"/>
                    <a:gd name="T23" fmla="*/ 0 h 37"/>
                    <a:gd name="T24" fmla="*/ 1 w 43"/>
                    <a:gd name="T25" fmla="*/ 1 h 37"/>
                    <a:gd name="T26" fmla="*/ 4 w 43"/>
                    <a:gd name="T27" fmla="*/ 1 h 37"/>
                    <a:gd name="T28" fmla="*/ 5 w 43"/>
                    <a:gd name="T29" fmla="*/ 2 h 37"/>
                    <a:gd name="T30" fmla="*/ 7 w 43"/>
                    <a:gd name="T31" fmla="*/ 3 h 37"/>
                    <a:gd name="T32" fmla="*/ 8 w 43"/>
                    <a:gd name="T33" fmla="*/ 4 h 37"/>
                    <a:gd name="T34" fmla="*/ 9 w 43"/>
                    <a:gd name="T35" fmla="*/ 6 h 37"/>
                    <a:gd name="T36" fmla="*/ 11 w 43"/>
                    <a:gd name="T37" fmla="*/ 6 h 37"/>
                    <a:gd name="T38" fmla="*/ 13 w 43"/>
                    <a:gd name="T39" fmla="*/ 7 h 37"/>
                    <a:gd name="T40" fmla="*/ 15 w 43"/>
                    <a:gd name="T41" fmla="*/ 8 h 37"/>
                    <a:gd name="T42" fmla="*/ 16 w 43"/>
                    <a:gd name="T43" fmla="*/ 8 h 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37"/>
                    <a:gd name="T68" fmla="*/ 43 w 43"/>
                    <a:gd name="T69" fmla="*/ 37 h 3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37">
                      <a:moveTo>
                        <a:pt x="42" y="36"/>
                      </a:moveTo>
                      <a:lnTo>
                        <a:pt x="36" y="31"/>
                      </a:lnTo>
                      <a:lnTo>
                        <a:pt x="33" y="26"/>
                      </a:lnTo>
                      <a:lnTo>
                        <a:pt x="28" y="20"/>
                      </a:lnTo>
                      <a:lnTo>
                        <a:pt x="25" y="15"/>
                      </a:lnTo>
                      <a:lnTo>
                        <a:pt x="21" y="9"/>
                      </a:lnTo>
                      <a:lnTo>
                        <a:pt x="17" y="6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6" y="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6" name="Freeform 1088"/>
                <p:cNvSpPr>
                  <a:spLocks noChangeAspect="1"/>
                </p:cNvSpPr>
                <p:nvPr/>
              </p:nvSpPr>
              <p:spPr bwMode="auto">
                <a:xfrm>
                  <a:off x="2149" y="2838"/>
                  <a:ext cx="17" cy="17"/>
                </a:xfrm>
                <a:custGeom>
                  <a:avLst/>
                  <a:gdLst>
                    <a:gd name="T0" fmla="*/ 2 w 17"/>
                    <a:gd name="T1" fmla="*/ 12 h 17"/>
                    <a:gd name="T2" fmla="*/ 2 w 17"/>
                    <a:gd name="T3" fmla="*/ 12 h 17"/>
                    <a:gd name="T4" fmla="*/ 2 w 17"/>
                    <a:gd name="T5" fmla="*/ 12 h 17"/>
                    <a:gd name="T6" fmla="*/ 2 w 17"/>
                    <a:gd name="T7" fmla="*/ 14 h 17"/>
                    <a:gd name="T8" fmla="*/ 2 w 17"/>
                    <a:gd name="T9" fmla="*/ 14 h 17"/>
                    <a:gd name="T10" fmla="*/ 1 w 17"/>
                    <a:gd name="T11" fmla="*/ 14 h 17"/>
                    <a:gd name="T12" fmla="*/ 1 w 17"/>
                    <a:gd name="T13" fmla="*/ 14 h 17"/>
                    <a:gd name="T14" fmla="*/ 1 w 17"/>
                    <a:gd name="T15" fmla="*/ 14 h 17"/>
                    <a:gd name="T16" fmla="*/ 1 w 17"/>
                    <a:gd name="T17" fmla="*/ 16 h 17"/>
                    <a:gd name="T18" fmla="*/ 1 w 17"/>
                    <a:gd name="T19" fmla="*/ 16 h 17"/>
                    <a:gd name="T20" fmla="*/ 0 w 17"/>
                    <a:gd name="T21" fmla="*/ 16 h 17"/>
                    <a:gd name="T22" fmla="*/ 0 w 17"/>
                    <a:gd name="T23" fmla="*/ 16 h 17"/>
                    <a:gd name="T24" fmla="*/ 2 w 17"/>
                    <a:gd name="T25" fmla="*/ 12 h 17"/>
                    <a:gd name="T26" fmla="*/ 3 w 17"/>
                    <a:gd name="T27" fmla="*/ 12 h 17"/>
                    <a:gd name="T28" fmla="*/ 4 w 17"/>
                    <a:gd name="T29" fmla="*/ 8 h 17"/>
                    <a:gd name="T30" fmla="*/ 6 w 17"/>
                    <a:gd name="T31" fmla="*/ 7 h 17"/>
                    <a:gd name="T32" fmla="*/ 7 w 17"/>
                    <a:gd name="T33" fmla="*/ 5 h 17"/>
                    <a:gd name="T34" fmla="*/ 9 w 17"/>
                    <a:gd name="T35" fmla="*/ 3 h 17"/>
                    <a:gd name="T36" fmla="*/ 10 w 17"/>
                    <a:gd name="T37" fmla="*/ 1 h 17"/>
                    <a:gd name="T38" fmla="*/ 12 w 17"/>
                    <a:gd name="T39" fmla="*/ 1 h 17"/>
                    <a:gd name="T40" fmla="*/ 14 w 17"/>
                    <a:gd name="T41" fmla="*/ 0 h 17"/>
                    <a:gd name="T42" fmla="*/ 16 w 17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7" name="Freeform 1089"/>
                <p:cNvSpPr>
                  <a:spLocks noChangeAspect="1"/>
                </p:cNvSpPr>
                <p:nvPr/>
              </p:nvSpPr>
              <p:spPr bwMode="auto">
                <a:xfrm>
                  <a:off x="1447" y="2855"/>
                  <a:ext cx="39" cy="17"/>
                </a:xfrm>
                <a:custGeom>
                  <a:avLst/>
                  <a:gdLst>
                    <a:gd name="T0" fmla="*/ 38 w 39"/>
                    <a:gd name="T1" fmla="*/ 16 h 17"/>
                    <a:gd name="T2" fmla="*/ 34 w 39"/>
                    <a:gd name="T3" fmla="*/ 14 h 17"/>
                    <a:gd name="T4" fmla="*/ 30 w 39"/>
                    <a:gd name="T5" fmla="*/ 11 h 17"/>
                    <a:gd name="T6" fmla="*/ 27 w 39"/>
                    <a:gd name="T7" fmla="*/ 10 h 17"/>
                    <a:gd name="T8" fmla="*/ 23 w 39"/>
                    <a:gd name="T9" fmla="*/ 7 h 17"/>
                    <a:gd name="T10" fmla="*/ 19 w 39"/>
                    <a:gd name="T11" fmla="*/ 5 h 17"/>
                    <a:gd name="T12" fmla="*/ 16 w 39"/>
                    <a:gd name="T13" fmla="*/ 4 h 17"/>
                    <a:gd name="T14" fmla="*/ 11 w 39"/>
                    <a:gd name="T15" fmla="*/ 2 h 17"/>
                    <a:gd name="T16" fmla="*/ 8 w 39"/>
                    <a:gd name="T17" fmla="*/ 1 h 17"/>
                    <a:gd name="T18" fmla="*/ 4 w 39"/>
                    <a:gd name="T19" fmla="*/ 1 h 17"/>
                    <a:gd name="T20" fmla="*/ 0 w 39"/>
                    <a:gd name="T21" fmla="*/ 0 h 17"/>
                    <a:gd name="T22" fmla="*/ 0 w 39"/>
                    <a:gd name="T23" fmla="*/ 0 h 17"/>
                    <a:gd name="T24" fmla="*/ 0 w 39"/>
                    <a:gd name="T25" fmla="*/ 1 h 17"/>
                    <a:gd name="T26" fmla="*/ 0 w 39"/>
                    <a:gd name="T27" fmla="*/ 1 h 17"/>
                    <a:gd name="T28" fmla="*/ 0 w 39"/>
                    <a:gd name="T29" fmla="*/ 4 h 17"/>
                    <a:gd name="T30" fmla="*/ 0 w 39"/>
                    <a:gd name="T31" fmla="*/ 5 h 17"/>
                    <a:gd name="T32" fmla="*/ 1 w 39"/>
                    <a:gd name="T33" fmla="*/ 5 h 17"/>
                    <a:gd name="T34" fmla="*/ 1 w 39"/>
                    <a:gd name="T35" fmla="*/ 5 h 17"/>
                    <a:gd name="T36" fmla="*/ 2 w 39"/>
                    <a:gd name="T37" fmla="*/ 7 h 17"/>
                    <a:gd name="T38" fmla="*/ 3 w 39"/>
                    <a:gd name="T39" fmla="*/ 7 h 17"/>
                    <a:gd name="T40" fmla="*/ 4 w 39"/>
                    <a:gd name="T41" fmla="*/ 7 h 17"/>
                    <a:gd name="T42" fmla="*/ 5 w 39"/>
                    <a:gd name="T43" fmla="*/ 7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17"/>
                    <a:gd name="T68" fmla="*/ 39 w 3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17">
                      <a:moveTo>
                        <a:pt x="38" y="16"/>
                      </a:moveTo>
                      <a:lnTo>
                        <a:pt x="34" y="14"/>
                      </a:lnTo>
                      <a:lnTo>
                        <a:pt x="30" y="11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8" name="Freeform 1090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65" cy="144"/>
                </a:xfrm>
                <a:custGeom>
                  <a:avLst/>
                  <a:gdLst>
                    <a:gd name="T0" fmla="*/ 0 w 65"/>
                    <a:gd name="T1" fmla="*/ 0 h 144"/>
                    <a:gd name="T2" fmla="*/ 1 w 65"/>
                    <a:gd name="T3" fmla="*/ 0 h 144"/>
                    <a:gd name="T4" fmla="*/ 5 w 65"/>
                    <a:gd name="T5" fmla="*/ 0 h 144"/>
                    <a:gd name="T6" fmla="*/ 9 w 65"/>
                    <a:gd name="T7" fmla="*/ 2 h 144"/>
                    <a:gd name="T8" fmla="*/ 17 w 65"/>
                    <a:gd name="T9" fmla="*/ 5 h 144"/>
                    <a:gd name="T10" fmla="*/ 24 w 65"/>
                    <a:gd name="T11" fmla="*/ 8 h 144"/>
                    <a:gd name="T12" fmla="*/ 31 w 65"/>
                    <a:gd name="T13" fmla="*/ 12 h 144"/>
                    <a:gd name="T14" fmla="*/ 39 w 65"/>
                    <a:gd name="T15" fmla="*/ 18 h 144"/>
                    <a:gd name="T16" fmla="*/ 45 w 65"/>
                    <a:gd name="T17" fmla="*/ 26 h 144"/>
                    <a:gd name="T18" fmla="*/ 52 w 65"/>
                    <a:gd name="T19" fmla="*/ 35 h 144"/>
                    <a:gd name="T20" fmla="*/ 57 w 65"/>
                    <a:gd name="T21" fmla="*/ 45 h 144"/>
                    <a:gd name="T22" fmla="*/ 57 w 65"/>
                    <a:gd name="T23" fmla="*/ 45 h 144"/>
                    <a:gd name="T24" fmla="*/ 60 w 65"/>
                    <a:gd name="T25" fmla="*/ 56 h 144"/>
                    <a:gd name="T26" fmla="*/ 62 w 65"/>
                    <a:gd name="T27" fmla="*/ 67 h 144"/>
                    <a:gd name="T28" fmla="*/ 63 w 65"/>
                    <a:gd name="T29" fmla="*/ 78 h 144"/>
                    <a:gd name="T30" fmla="*/ 63 w 65"/>
                    <a:gd name="T31" fmla="*/ 88 h 144"/>
                    <a:gd name="T32" fmla="*/ 63 w 65"/>
                    <a:gd name="T33" fmla="*/ 97 h 144"/>
                    <a:gd name="T34" fmla="*/ 63 w 65"/>
                    <a:gd name="T35" fmla="*/ 107 h 144"/>
                    <a:gd name="T36" fmla="*/ 62 w 65"/>
                    <a:gd name="T37" fmla="*/ 116 h 144"/>
                    <a:gd name="T38" fmla="*/ 62 w 65"/>
                    <a:gd name="T39" fmla="*/ 125 h 144"/>
                    <a:gd name="T40" fmla="*/ 63 w 65"/>
                    <a:gd name="T41" fmla="*/ 134 h 144"/>
                    <a:gd name="T42" fmla="*/ 64 w 65"/>
                    <a:gd name="T43" fmla="*/ 143 h 1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144"/>
                    <a:gd name="T68" fmla="*/ 65 w 65"/>
                    <a:gd name="T69" fmla="*/ 144 h 1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14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8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5" y="26"/>
                      </a:lnTo>
                      <a:lnTo>
                        <a:pt x="52" y="35"/>
                      </a:lnTo>
                      <a:lnTo>
                        <a:pt x="57" y="45"/>
                      </a:lnTo>
                      <a:lnTo>
                        <a:pt x="60" y="56"/>
                      </a:lnTo>
                      <a:lnTo>
                        <a:pt x="62" y="67"/>
                      </a:lnTo>
                      <a:lnTo>
                        <a:pt x="63" y="78"/>
                      </a:lnTo>
                      <a:lnTo>
                        <a:pt x="63" y="88"/>
                      </a:lnTo>
                      <a:lnTo>
                        <a:pt x="63" y="97"/>
                      </a:lnTo>
                      <a:lnTo>
                        <a:pt x="63" y="107"/>
                      </a:lnTo>
                      <a:lnTo>
                        <a:pt x="62" y="116"/>
                      </a:lnTo>
                      <a:lnTo>
                        <a:pt x="62" y="125"/>
                      </a:lnTo>
                      <a:lnTo>
                        <a:pt x="63" y="134"/>
                      </a:lnTo>
                      <a:lnTo>
                        <a:pt x="64" y="14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9" name="Freeform 1091"/>
                <p:cNvSpPr>
                  <a:spLocks noChangeAspect="1"/>
                </p:cNvSpPr>
                <p:nvPr/>
              </p:nvSpPr>
              <p:spPr bwMode="auto">
                <a:xfrm>
                  <a:off x="2061" y="2866"/>
                  <a:ext cx="80" cy="59"/>
                </a:xfrm>
                <a:custGeom>
                  <a:avLst/>
                  <a:gdLst>
                    <a:gd name="T0" fmla="*/ 79 w 80"/>
                    <a:gd name="T1" fmla="*/ 0 h 59"/>
                    <a:gd name="T2" fmla="*/ 68 w 80"/>
                    <a:gd name="T3" fmla="*/ 2 h 59"/>
                    <a:gd name="T4" fmla="*/ 59 w 80"/>
                    <a:gd name="T5" fmla="*/ 5 h 59"/>
                    <a:gd name="T6" fmla="*/ 48 w 80"/>
                    <a:gd name="T7" fmla="*/ 8 h 59"/>
                    <a:gd name="T8" fmla="*/ 38 w 80"/>
                    <a:gd name="T9" fmla="*/ 12 h 59"/>
                    <a:gd name="T10" fmla="*/ 28 w 80"/>
                    <a:gd name="T11" fmla="*/ 16 h 59"/>
                    <a:gd name="T12" fmla="*/ 20 w 80"/>
                    <a:gd name="T13" fmla="*/ 22 h 59"/>
                    <a:gd name="T14" fmla="*/ 13 w 80"/>
                    <a:gd name="T15" fmla="*/ 28 h 59"/>
                    <a:gd name="T16" fmla="*/ 7 w 80"/>
                    <a:gd name="T17" fmla="*/ 36 h 59"/>
                    <a:gd name="T18" fmla="*/ 2 w 80"/>
                    <a:gd name="T19" fmla="*/ 46 h 59"/>
                    <a:gd name="T20" fmla="*/ 0 w 80"/>
                    <a:gd name="T21" fmla="*/ 58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59"/>
                    <a:gd name="T35" fmla="*/ 80 w 80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59">
                      <a:moveTo>
                        <a:pt x="79" y="0"/>
                      </a:moveTo>
                      <a:lnTo>
                        <a:pt x="68" y="2"/>
                      </a:lnTo>
                      <a:lnTo>
                        <a:pt x="59" y="5"/>
                      </a:lnTo>
                      <a:lnTo>
                        <a:pt x="48" y="8"/>
                      </a:lnTo>
                      <a:lnTo>
                        <a:pt x="38" y="12"/>
                      </a:lnTo>
                      <a:lnTo>
                        <a:pt x="28" y="16"/>
                      </a:lnTo>
                      <a:lnTo>
                        <a:pt x="20" y="22"/>
                      </a:lnTo>
                      <a:lnTo>
                        <a:pt x="13" y="28"/>
                      </a:lnTo>
                      <a:lnTo>
                        <a:pt x="7" y="36"/>
                      </a:lnTo>
                      <a:lnTo>
                        <a:pt x="2" y="46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0" name="Freeform 1092"/>
                <p:cNvSpPr>
                  <a:spLocks noChangeAspect="1"/>
                </p:cNvSpPr>
                <p:nvPr/>
              </p:nvSpPr>
              <p:spPr bwMode="auto">
                <a:xfrm>
                  <a:off x="2083" y="2922"/>
                  <a:ext cx="72" cy="44"/>
                </a:xfrm>
                <a:custGeom>
                  <a:avLst/>
                  <a:gdLst>
                    <a:gd name="T0" fmla="*/ 71 w 72"/>
                    <a:gd name="T1" fmla="*/ 0 h 44"/>
                    <a:gd name="T2" fmla="*/ 62 w 72"/>
                    <a:gd name="T3" fmla="*/ 1 h 44"/>
                    <a:gd name="T4" fmla="*/ 53 w 72"/>
                    <a:gd name="T5" fmla="*/ 2 h 44"/>
                    <a:gd name="T6" fmla="*/ 46 w 72"/>
                    <a:gd name="T7" fmla="*/ 4 h 44"/>
                    <a:gd name="T8" fmla="*/ 39 w 72"/>
                    <a:gd name="T9" fmla="*/ 6 h 44"/>
                    <a:gd name="T10" fmla="*/ 33 w 72"/>
                    <a:gd name="T11" fmla="*/ 8 h 44"/>
                    <a:gd name="T12" fmla="*/ 26 w 72"/>
                    <a:gd name="T13" fmla="*/ 12 h 44"/>
                    <a:gd name="T14" fmla="*/ 19 w 72"/>
                    <a:gd name="T15" fmla="*/ 17 h 44"/>
                    <a:gd name="T16" fmla="*/ 13 w 72"/>
                    <a:gd name="T17" fmla="*/ 24 h 44"/>
                    <a:gd name="T18" fmla="*/ 7 w 72"/>
                    <a:gd name="T19" fmla="*/ 32 h 44"/>
                    <a:gd name="T20" fmla="*/ 0 w 72"/>
                    <a:gd name="T21" fmla="*/ 43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2"/>
                    <a:gd name="T34" fmla="*/ 0 h 44"/>
                    <a:gd name="T35" fmla="*/ 72 w 72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2" h="44">
                      <a:moveTo>
                        <a:pt x="71" y="0"/>
                      </a:moveTo>
                      <a:lnTo>
                        <a:pt x="62" y="1"/>
                      </a:lnTo>
                      <a:lnTo>
                        <a:pt x="53" y="2"/>
                      </a:lnTo>
                      <a:lnTo>
                        <a:pt x="46" y="4"/>
                      </a:lnTo>
                      <a:lnTo>
                        <a:pt x="39" y="6"/>
                      </a:lnTo>
                      <a:lnTo>
                        <a:pt x="33" y="8"/>
                      </a:lnTo>
                      <a:lnTo>
                        <a:pt x="26" y="12"/>
                      </a:lnTo>
                      <a:lnTo>
                        <a:pt x="19" y="17"/>
                      </a:lnTo>
                      <a:lnTo>
                        <a:pt x="13" y="24"/>
                      </a:lnTo>
                      <a:lnTo>
                        <a:pt x="7" y="32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1" name="Freeform 1093"/>
                <p:cNvSpPr>
                  <a:spLocks noChangeAspect="1"/>
                </p:cNvSpPr>
                <p:nvPr/>
              </p:nvSpPr>
              <p:spPr bwMode="auto">
                <a:xfrm>
                  <a:off x="2062" y="2929"/>
                  <a:ext cx="21" cy="56"/>
                </a:xfrm>
                <a:custGeom>
                  <a:avLst/>
                  <a:gdLst>
                    <a:gd name="T0" fmla="*/ 20 w 21"/>
                    <a:gd name="T1" fmla="*/ 0 h 56"/>
                    <a:gd name="T2" fmla="*/ 16 w 21"/>
                    <a:gd name="T3" fmla="*/ 4 h 56"/>
                    <a:gd name="T4" fmla="*/ 12 w 21"/>
                    <a:gd name="T5" fmla="*/ 9 h 56"/>
                    <a:gd name="T6" fmla="*/ 9 w 21"/>
                    <a:gd name="T7" fmla="*/ 14 h 56"/>
                    <a:gd name="T8" fmla="*/ 6 w 21"/>
                    <a:gd name="T9" fmla="*/ 19 h 56"/>
                    <a:gd name="T10" fmla="*/ 3 w 21"/>
                    <a:gd name="T11" fmla="*/ 25 h 56"/>
                    <a:gd name="T12" fmla="*/ 1 w 21"/>
                    <a:gd name="T13" fmla="*/ 31 h 56"/>
                    <a:gd name="T14" fmla="*/ 0 w 21"/>
                    <a:gd name="T15" fmla="*/ 36 h 56"/>
                    <a:gd name="T16" fmla="*/ 0 w 21"/>
                    <a:gd name="T17" fmla="*/ 43 h 56"/>
                    <a:gd name="T18" fmla="*/ 0 w 21"/>
                    <a:gd name="T19" fmla="*/ 48 h 56"/>
                    <a:gd name="T20" fmla="*/ 2 w 21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56"/>
                    <a:gd name="T35" fmla="*/ 21 w 2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56">
                      <a:moveTo>
                        <a:pt x="20" y="0"/>
                      </a:moveTo>
                      <a:lnTo>
                        <a:pt x="16" y="4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6" y="19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2" y="55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2" name="Freeform 1094"/>
                <p:cNvSpPr>
                  <a:spLocks noChangeAspect="1"/>
                </p:cNvSpPr>
                <p:nvPr/>
              </p:nvSpPr>
              <p:spPr bwMode="auto">
                <a:xfrm>
                  <a:off x="1552" y="3345"/>
                  <a:ext cx="91" cy="73"/>
                </a:xfrm>
                <a:custGeom>
                  <a:avLst/>
                  <a:gdLst>
                    <a:gd name="T0" fmla="*/ 59 w 91"/>
                    <a:gd name="T1" fmla="*/ 6 h 73"/>
                    <a:gd name="T2" fmla="*/ 56 w 91"/>
                    <a:gd name="T3" fmla="*/ 3 h 73"/>
                    <a:gd name="T4" fmla="*/ 53 w 91"/>
                    <a:gd name="T5" fmla="*/ 2 h 73"/>
                    <a:gd name="T6" fmla="*/ 49 w 91"/>
                    <a:gd name="T7" fmla="*/ 0 h 73"/>
                    <a:gd name="T8" fmla="*/ 46 w 91"/>
                    <a:gd name="T9" fmla="*/ 0 h 73"/>
                    <a:gd name="T10" fmla="*/ 43 w 91"/>
                    <a:gd name="T11" fmla="*/ 0 h 73"/>
                    <a:gd name="T12" fmla="*/ 39 w 91"/>
                    <a:gd name="T13" fmla="*/ 0 h 73"/>
                    <a:gd name="T14" fmla="*/ 36 w 91"/>
                    <a:gd name="T15" fmla="*/ 1 h 73"/>
                    <a:gd name="T16" fmla="*/ 34 w 91"/>
                    <a:gd name="T17" fmla="*/ 2 h 73"/>
                    <a:gd name="T18" fmla="*/ 31 w 91"/>
                    <a:gd name="T19" fmla="*/ 3 h 73"/>
                    <a:gd name="T20" fmla="*/ 29 w 91"/>
                    <a:gd name="T21" fmla="*/ 4 h 73"/>
                    <a:gd name="T22" fmla="*/ 29 w 91"/>
                    <a:gd name="T23" fmla="*/ 4 h 73"/>
                    <a:gd name="T24" fmla="*/ 22 w 91"/>
                    <a:gd name="T25" fmla="*/ 9 h 73"/>
                    <a:gd name="T26" fmla="*/ 17 w 91"/>
                    <a:gd name="T27" fmla="*/ 13 h 73"/>
                    <a:gd name="T28" fmla="*/ 11 w 91"/>
                    <a:gd name="T29" fmla="*/ 19 h 73"/>
                    <a:gd name="T30" fmla="*/ 8 w 91"/>
                    <a:gd name="T31" fmla="*/ 25 h 73"/>
                    <a:gd name="T32" fmla="*/ 4 w 91"/>
                    <a:gd name="T33" fmla="*/ 31 h 73"/>
                    <a:gd name="T34" fmla="*/ 2 w 91"/>
                    <a:gd name="T35" fmla="*/ 40 h 73"/>
                    <a:gd name="T36" fmla="*/ 0 w 91"/>
                    <a:gd name="T37" fmla="*/ 47 h 73"/>
                    <a:gd name="T38" fmla="*/ 0 w 91"/>
                    <a:gd name="T39" fmla="*/ 55 h 73"/>
                    <a:gd name="T40" fmla="*/ 0 w 91"/>
                    <a:gd name="T41" fmla="*/ 63 h 73"/>
                    <a:gd name="T42" fmla="*/ 0 w 91"/>
                    <a:gd name="T43" fmla="*/ 72 h 73"/>
                    <a:gd name="T44" fmla="*/ 0 w 91"/>
                    <a:gd name="T45" fmla="*/ 72 h 73"/>
                    <a:gd name="T46" fmla="*/ 8 w 91"/>
                    <a:gd name="T47" fmla="*/ 63 h 73"/>
                    <a:gd name="T48" fmla="*/ 15 w 91"/>
                    <a:gd name="T49" fmla="*/ 55 h 73"/>
                    <a:gd name="T50" fmla="*/ 22 w 91"/>
                    <a:gd name="T51" fmla="*/ 46 h 73"/>
                    <a:gd name="T52" fmla="*/ 31 w 91"/>
                    <a:gd name="T53" fmla="*/ 38 h 73"/>
                    <a:gd name="T54" fmla="*/ 39 w 91"/>
                    <a:gd name="T55" fmla="*/ 31 h 73"/>
                    <a:gd name="T56" fmla="*/ 48 w 91"/>
                    <a:gd name="T57" fmla="*/ 25 h 73"/>
                    <a:gd name="T58" fmla="*/ 56 w 91"/>
                    <a:gd name="T59" fmla="*/ 20 h 73"/>
                    <a:gd name="T60" fmla="*/ 67 w 91"/>
                    <a:gd name="T61" fmla="*/ 15 h 73"/>
                    <a:gd name="T62" fmla="*/ 78 w 91"/>
                    <a:gd name="T63" fmla="*/ 13 h 73"/>
                    <a:gd name="T64" fmla="*/ 90 w 91"/>
                    <a:gd name="T65" fmla="*/ 12 h 73"/>
                    <a:gd name="T66" fmla="*/ 59 w 91"/>
                    <a:gd name="T67" fmla="*/ 6 h 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"/>
                    <a:gd name="T103" fmla="*/ 0 h 73"/>
                    <a:gd name="T104" fmla="*/ 91 w 91"/>
                    <a:gd name="T105" fmla="*/ 73 h 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" h="73">
                      <a:moveTo>
                        <a:pt x="59" y="6"/>
                      </a:moveTo>
                      <a:lnTo>
                        <a:pt x="56" y="3"/>
                      </a:lnTo>
                      <a:lnTo>
                        <a:pt x="53" y="2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6" y="1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2" y="9"/>
                      </a:lnTo>
                      <a:lnTo>
                        <a:pt x="17" y="13"/>
                      </a:lnTo>
                      <a:lnTo>
                        <a:pt x="11" y="19"/>
                      </a:lnTo>
                      <a:lnTo>
                        <a:pt x="8" y="25"/>
                      </a:lnTo>
                      <a:lnTo>
                        <a:pt x="4" y="31"/>
                      </a:lnTo>
                      <a:lnTo>
                        <a:pt x="2" y="40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8" y="63"/>
                      </a:lnTo>
                      <a:lnTo>
                        <a:pt x="15" y="55"/>
                      </a:lnTo>
                      <a:lnTo>
                        <a:pt x="22" y="46"/>
                      </a:lnTo>
                      <a:lnTo>
                        <a:pt x="31" y="38"/>
                      </a:lnTo>
                      <a:lnTo>
                        <a:pt x="39" y="31"/>
                      </a:lnTo>
                      <a:lnTo>
                        <a:pt x="48" y="25"/>
                      </a:lnTo>
                      <a:lnTo>
                        <a:pt x="56" y="20"/>
                      </a:lnTo>
                      <a:lnTo>
                        <a:pt x="67" y="15"/>
                      </a:lnTo>
                      <a:lnTo>
                        <a:pt x="78" y="13"/>
                      </a:lnTo>
                      <a:lnTo>
                        <a:pt x="90" y="12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3" name="Freeform 1095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4" name="Freeform 1096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5" name="Freeform 1097"/>
                <p:cNvSpPr>
                  <a:spLocks noChangeAspect="1"/>
                </p:cNvSpPr>
                <p:nvPr/>
              </p:nvSpPr>
              <p:spPr bwMode="auto">
                <a:xfrm>
                  <a:off x="1045" y="2698"/>
                  <a:ext cx="96" cy="17"/>
                </a:xfrm>
                <a:custGeom>
                  <a:avLst/>
                  <a:gdLst>
                    <a:gd name="T0" fmla="*/ 0 w 96"/>
                    <a:gd name="T1" fmla="*/ 4 h 17"/>
                    <a:gd name="T2" fmla="*/ 2 w 96"/>
                    <a:gd name="T3" fmla="*/ 5 h 17"/>
                    <a:gd name="T4" fmla="*/ 6 w 96"/>
                    <a:gd name="T5" fmla="*/ 7 h 17"/>
                    <a:gd name="T6" fmla="*/ 8 w 96"/>
                    <a:gd name="T7" fmla="*/ 7 h 17"/>
                    <a:gd name="T8" fmla="*/ 10 w 96"/>
                    <a:gd name="T9" fmla="*/ 8 h 17"/>
                    <a:gd name="T10" fmla="*/ 12 w 96"/>
                    <a:gd name="T11" fmla="*/ 8 h 17"/>
                    <a:gd name="T12" fmla="*/ 14 w 96"/>
                    <a:gd name="T13" fmla="*/ 8 h 17"/>
                    <a:gd name="T14" fmla="*/ 15 w 96"/>
                    <a:gd name="T15" fmla="*/ 8 h 17"/>
                    <a:gd name="T16" fmla="*/ 16 w 96"/>
                    <a:gd name="T17" fmla="*/ 9 h 17"/>
                    <a:gd name="T18" fmla="*/ 17 w 96"/>
                    <a:gd name="T19" fmla="*/ 9 h 17"/>
                    <a:gd name="T20" fmla="*/ 17 w 96"/>
                    <a:gd name="T21" fmla="*/ 9 h 17"/>
                    <a:gd name="T22" fmla="*/ 17 w 96"/>
                    <a:gd name="T23" fmla="*/ 9 h 17"/>
                    <a:gd name="T24" fmla="*/ 17 w 96"/>
                    <a:gd name="T25" fmla="*/ 9 h 17"/>
                    <a:gd name="T26" fmla="*/ 17 w 96"/>
                    <a:gd name="T27" fmla="*/ 9 h 17"/>
                    <a:gd name="T28" fmla="*/ 17 w 96"/>
                    <a:gd name="T29" fmla="*/ 9 h 17"/>
                    <a:gd name="T30" fmla="*/ 16 w 96"/>
                    <a:gd name="T31" fmla="*/ 10 h 17"/>
                    <a:gd name="T32" fmla="*/ 15 w 96"/>
                    <a:gd name="T33" fmla="*/ 10 h 17"/>
                    <a:gd name="T34" fmla="*/ 15 w 96"/>
                    <a:gd name="T35" fmla="*/ 12 h 17"/>
                    <a:gd name="T36" fmla="*/ 14 w 96"/>
                    <a:gd name="T37" fmla="*/ 12 h 17"/>
                    <a:gd name="T38" fmla="*/ 13 w 96"/>
                    <a:gd name="T39" fmla="*/ 13 h 17"/>
                    <a:gd name="T40" fmla="*/ 12 w 96"/>
                    <a:gd name="T41" fmla="*/ 15 h 17"/>
                    <a:gd name="T42" fmla="*/ 11 w 96"/>
                    <a:gd name="T43" fmla="*/ 16 h 17"/>
                    <a:gd name="T44" fmla="*/ 12 w 96"/>
                    <a:gd name="T45" fmla="*/ 16 h 17"/>
                    <a:gd name="T46" fmla="*/ 12 w 96"/>
                    <a:gd name="T47" fmla="*/ 16 h 17"/>
                    <a:gd name="T48" fmla="*/ 22 w 96"/>
                    <a:gd name="T49" fmla="*/ 13 h 17"/>
                    <a:gd name="T50" fmla="*/ 34 w 96"/>
                    <a:gd name="T51" fmla="*/ 11 h 17"/>
                    <a:gd name="T52" fmla="*/ 44 w 96"/>
                    <a:gd name="T53" fmla="*/ 8 h 17"/>
                    <a:gd name="T54" fmla="*/ 55 w 96"/>
                    <a:gd name="T55" fmla="*/ 7 h 17"/>
                    <a:gd name="T56" fmla="*/ 66 w 96"/>
                    <a:gd name="T57" fmla="*/ 5 h 17"/>
                    <a:gd name="T58" fmla="*/ 75 w 96"/>
                    <a:gd name="T59" fmla="*/ 3 h 17"/>
                    <a:gd name="T60" fmla="*/ 83 w 96"/>
                    <a:gd name="T61" fmla="*/ 2 h 17"/>
                    <a:gd name="T62" fmla="*/ 88 w 96"/>
                    <a:gd name="T63" fmla="*/ 1 h 17"/>
                    <a:gd name="T64" fmla="*/ 92 w 96"/>
                    <a:gd name="T65" fmla="*/ 0 h 17"/>
                    <a:gd name="T66" fmla="*/ 95 w 96"/>
                    <a:gd name="T67" fmla="*/ 0 h 17"/>
                    <a:gd name="T68" fmla="*/ 95 w 96"/>
                    <a:gd name="T69" fmla="*/ 0 h 17"/>
                    <a:gd name="T70" fmla="*/ 85 w 96"/>
                    <a:gd name="T71" fmla="*/ 0 h 17"/>
                    <a:gd name="T72" fmla="*/ 75 w 96"/>
                    <a:gd name="T73" fmla="*/ 0 h 17"/>
                    <a:gd name="T74" fmla="*/ 66 w 96"/>
                    <a:gd name="T75" fmla="*/ 0 h 17"/>
                    <a:gd name="T76" fmla="*/ 57 w 96"/>
                    <a:gd name="T77" fmla="*/ 0 h 17"/>
                    <a:gd name="T78" fmla="*/ 47 w 96"/>
                    <a:gd name="T79" fmla="*/ 0 h 17"/>
                    <a:gd name="T80" fmla="*/ 37 w 96"/>
                    <a:gd name="T81" fmla="*/ 0 h 17"/>
                    <a:gd name="T82" fmla="*/ 28 w 96"/>
                    <a:gd name="T83" fmla="*/ 0 h 17"/>
                    <a:gd name="T84" fmla="*/ 19 w 96"/>
                    <a:gd name="T85" fmla="*/ 1 h 17"/>
                    <a:gd name="T86" fmla="*/ 9 w 96"/>
                    <a:gd name="T87" fmla="*/ 3 h 17"/>
                    <a:gd name="T88" fmla="*/ 0 w 96"/>
                    <a:gd name="T89" fmla="*/ 4 h 17"/>
                    <a:gd name="T90" fmla="*/ 0 w 96"/>
                    <a:gd name="T91" fmla="*/ 4 h 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6"/>
                    <a:gd name="T139" fmla="*/ 0 h 17"/>
                    <a:gd name="T140" fmla="*/ 96 w 96"/>
                    <a:gd name="T141" fmla="*/ 17 h 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6" h="17">
                      <a:moveTo>
                        <a:pt x="0" y="4"/>
                      </a:moveTo>
                      <a:lnTo>
                        <a:pt x="2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5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22" y="13"/>
                      </a:lnTo>
                      <a:lnTo>
                        <a:pt x="34" y="11"/>
                      </a:lnTo>
                      <a:lnTo>
                        <a:pt x="44" y="8"/>
                      </a:lnTo>
                      <a:lnTo>
                        <a:pt x="55" y="7"/>
                      </a:lnTo>
                      <a:lnTo>
                        <a:pt x="66" y="5"/>
                      </a:lnTo>
                      <a:lnTo>
                        <a:pt x="75" y="3"/>
                      </a:lnTo>
                      <a:lnTo>
                        <a:pt x="83" y="2"/>
                      </a:lnTo>
                      <a:lnTo>
                        <a:pt x="88" y="1"/>
                      </a:lnTo>
                      <a:lnTo>
                        <a:pt x="92" y="0"/>
                      </a:lnTo>
                      <a:lnTo>
                        <a:pt x="95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6" name="Freeform 1098"/>
                <p:cNvSpPr>
                  <a:spLocks noChangeAspect="1"/>
                </p:cNvSpPr>
                <p:nvPr/>
              </p:nvSpPr>
              <p:spPr bwMode="auto">
                <a:xfrm>
                  <a:off x="881" y="2562"/>
                  <a:ext cx="47" cy="17"/>
                </a:xfrm>
                <a:custGeom>
                  <a:avLst/>
                  <a:gdLst>
                    <a:gd name="T0" fmla="*/ 0 w 47"/>
                    <a:gd name="T1" fmla="*/ 16 h 17"/>
                    <a:gd name="T2" fmla="*/ 3 w 47"/>
                    <a:gd name="T3" fmla="*/ 16 h 17"/>
                    <a:gd name="T4" fmla="*/ 9 w 47"/>
                    <a:gd name="T5" fmla="*/ 16 h 17"/>
                    <a:gd name="T6" fmla="*/ 13 w 47"/>
                    <a:gd name="T7" fmla="*/ 8 h 17"/>
                    <a:gd name="T8" fmla="*/ 18 w 47"/>
                    <a:gd name="T9" fmla="*/ 8 h 17"/>
                    <a:gd name="T10" fmla="*/ 23 w 47"/>
                    <a:gd name="T11" fmla="*/ 8 h 17"/>
                    <a:gd name="T12" fmla="*/ 27 w 47"/>
                    <a:gd name="T13" fmla="*/ 8 h 17"/>
                    <a:gd name="T14" fmla="*/ 31 w 47"/>
                    <a:gd name="T15" fmla="*/ 8 h 17"/>
                    <a:gd name="T16" fmla="*/ 36 w 47"/>
                    <a:gd name="T17" fmla="*/ 0 h 17"/>
                    <a:gd name="T18" fmla="*/ 41 w 47"/>
                    <a:gd name="T19" fmla="*/ 0 h 17"/>
                    <a:gd name="T20" fmla="*/ 46 w 4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17"/>
                    <a:gd name="T35" fmla="*/ 47 w 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17">
                      <a:moveTo>
                        <a:pt x="0" y="16"/>
                      </a:moveTo>
                      <a:lnTo>
                        <a:pt x="3" y="16"/>
                      </a:lnTo>
                      <a:lnTo>
                        <a:pt x="9" y="16"/>
                      </a:lnTo>
                      <a:lnTo>
                        <a:pt x="13" y="8"/>
                      </a:lnTo>
                      <a:lnTo>
                        <a:pt x="18" y="8"/>
                      </a:lnTo>
                      <a:lnTo>
                        <a:pt x="23" y="8"/>
                      </a:lnTo>
                      <a:lnTo>
                        <a:pt x="27" y="8"/>
                      </a:lnTo>
                      <a:lnTo>
                        <a:pt x="31" y="8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7" name="Freeform 1099"/>
                <p:cNvSpPr>
                  <a:spLocks noChangeAspect="1"/>
                </p:cNvSpPr>
                <p:nvPr/>
              </p:nvSpPr>
              <p:spPr bwMode="auto">
                <a:xfrm>
                  <a:off x="933" y="2933"/>
                  <a:ext cx="98" cy="43"/>
                </a:xfrm>
                <a:custGeom>
                  <a:avLst/>
                  <a:gdLst>
                    <a:gd name="T0" fmla="*/ 97 w 98"/>
                    <a:gd name="T1" fmla="*/ 42 h 43"/>
                    <a:gd name="T2" fmla="*/ 96 w 98"/>
                    <a:gd name="T3" fmla="*/ 40 h 43"/>
                    <a:gd name="T4" fmla="*/ 93 w 98"/>
                    <a:gd name="T5" fmla="*/ 37 h 43"/>
                    <a:gd name="T6" fmla="*/ 89 w 98"/>
                    <a:gd name="T7" fmla="*/ 33 h 43"/>
                    <a:gd name="T8" fmla="*/ 85 w 98"/>
                    <a:gd name="T9" fmla="*/ 31 h 43"/>
                    <a:gd name="T10" fmla="*/ 79 w 98"/>
                    <a:gd name="T11" fmla="*/ 28 h 43"/>
                    <a:gd name="T12" fmla="*/ 75 w 98"/>
                    <a:gd name="T13" fmla="*/ 25 h 43"/>
                    <a:gd name="T14" fmla="*/ 70 w 98"/>
                    <a:gd name="T15" fmla="*/ 22 h 43"/>
                    <a:gd name="T16" fmla="*/ 65 w 98"/>
                    <a:gd name="T17" fmla="*/ 21 h 43"/>
                    <a:gd name="T18" fmla="*/ 62 w 98"/>
                    <a:gd name="T19" fmla="*/ 20 h 43"/>
                    <a:gd name="T20" fmla="*/ 59 w 98"/>
                    <a:gd name="T21" fmla="*/ 18 h 43"/>
                    <a:gd name="T22" fmla="*/ 59 w 98"/>
                    <a:gd name="T23" fmla="*/ 18 h 43"/>
                    <a:gd name="T24" fmla="*/ 59 w 98"/>
                    <a:gd name="T25" fmla="*/ 17 h 43"/>
                    <a:gd name="T26" fmla="*/ 58 w 98"/>
                    <a:gd name="T27" fmla="*/ 16 h 43"/>
                    <a:gd name="T28" fmla="*/ 57 w 98"/>
                    <a:gd name="T29" fmla="*/ 16 h 43"/>
                    <a:gd name="T30" fmla="*/ 56 w 98"/>
                    <a:gd name="T31" fmla="*/ 16 h 43"/>
                    <a:gd name="T32" fmla="*/ 54 w 98"/>
                    <a:gd name="T33" fmla="*/ 16 h 43"/>
                    <a:gd name="T34" fmla="*/ 53 w 98"/>
                    <a:gd name="T35" fmla="*/ 15 h 43"/>
                    <a:gd name="T36" fmla="*/ 50 w 98"/>
                    <a:gd name="T37" fmla="*/ 14 h 43"/>
                    <a:gd name="T38" fmla="*/ 48 w 98"/>
                    <a:gd name="T39" fmla="*/ 13 h 43"/>
                    <a:gd name="T40" fmla="*/ 47 w 98"/>
                    <a:gd name="T41" fmla="*/ 12 h 43"/>
                    <a:gd name="T42" fmla="*/ 44 w 98"/>
                    <a:gd name="T43" fmla="*/ 10 h 43"/>
                    <a:gd name="T44" fmla="*/ 44 w 98"/>
                    <a:gd name="T45" fmla="*/ 10 h 43"/>
                    <a:gd name="T46" fmla="*/ 41 w 98"/>
                    <a:gd name="T47" fmla="*/ 10 h 43"/>
                    <a:gd name="T48" fmla="*/ 38 w 98"/>
                    <a:gd name="T49" fmla="*/ 8 h 43"/>
                    <a:gd name="T50" fmla="*/ 33 w 98"/>
                    <a:gd name="T51" fmla="*/ 6 h 43"/>
                    <a:gd name="T52" fmla="*/ 29 w 98"/>
                    <a:gd name="T53" fmla="*/ 5 h 43"/>
                    <a:gd name="T54" fmla="*/ 25 w 98"/>
                    <a:gd name="T55" fmla="*/ 4 h 43"/>
                    <a:gd name="T56" fmla="*/ 20 w 98"/>
                    <a:gd name="T57" fmla="*/ 2 h 43"/>
                    <a:gd name="T58" fmla="*/ 15 w 98"/>
                    <a:gd name="T59" fmla="*/ 1 h 43"/>
                    <a:gd name="T60" fmla="*/ 10 w 98"/>
                    <a:gd name="T61" fmla="*/ 0 h 43"/>
                    <a:gd name="T62" fmla="*/ 5 w 98"/>
                    <a:gd name="T63" fmla="*/ 0 h 43"/>
                    <a:gd name="T64" fmla="*/ 0 w 98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8"/>
                    <a:gd name="T100" fmla="*/ 0 h 43"/>
                    <a:gd name="T101" fmla="*/ 98 w 98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8" h="43">
                      <a:moveTo>
                        <a:pt x="97" y="42"/>
                      </a:moveTo>
                      <a:lnTo>
                        <a:pt x="96" y="40"/>
                      </a:lnTo>
                      <a:lnTo>
                        <a:pt x="93" y="37"/>
                      </a:lnTo>
                      <a:lnTo>
                        <a:pt x="89" y="33"/>
                      </a:lnTo>
                      <a:lnTo>
                        <a:pt x="85" y="31"/>
                      </a:lnTo>
                      <a:lnTo>
                        <a:pt x="79" y="28"/>
                      </a:lnTo>
                      <a:lnTo>
                        <a:pt x="75" y="25"/>
                      </a:lnTo>
                      <a:lnTo>
                        <a:pt x="70" y="22"/>
                      </a:lnTo>
                      <a:lnTo>
                        <a:pt x="65" y="21"/>
                      </a:lnTo>
                      <a:lnTo>
                        <a:pt x="62" y="20"/>
                      </a:lnTo>
                      <a:lnTo>
                        <a:pt x="59" y="18"/>
                      </a:lnTo>
                      <a:lnTo>
                        <a:pt x="59" y="17"/>
                      </a:lnTo>
                      <a:lnTo>
                        <a:pt x="58" y="16"/>
                      </a:lnTo>
                      <a:lnTo>
                        <a:pt x="57" y="16"/>
                      </a:lnTo>
                      <a:lnTo>
                        <a:pt x="56" y="16"/>
                      </a:lnTo>
                      <a:lnTo>
                        <a:pt x="54" y="16"/>
                      </a:lnTo>
                      <a:lnTo>
                        <a:pt x="53" y="15"/>
                      </a:lnTo>
                      <a:lnTo>
                        <a:pt x="50" y="14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4" y="10"/>
                      </a:lnTo>
                      <a:lnTo>
                        <a:pt x="41" y="10"/>
                      </a:lnTo>
                      <a:lnTo>
                        <a:pt x="38" y="8"/>
                      </a:lnTo>
                      <a:lnTo>
                        <a:pt x="33" y="6"/>
                      </a:lnTo>
                      <a:lnTo>
                        <a:pt x="29" y="5"/>
                      </a:lnTo>
                      <a:lnTo>
                        <a:pt x="25" y="4"/>
                      </a:lnTo>
                      <a:lnTo>
                        <a:pt x="20" y="2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8" name="Freeform 1100"/>
                <p:cNvSpPr>
                  <a:spLocks noChangeAspect="1"/>
                </p:cNvSpPr>
                <p:nvPr/>
              </p:nvSpPr>
              <p:spPr bwMode="auto">
                <a:xfrm>
                  <a:off x="1030" y="2886"/>
                  <a:ext cx="17" cy="38"/>
                </a:xfrm>
                <a:custGeom>
                  <a:avLst/>
                  <a:gdLst>
                    <a:gd name="T0" fmla="*/ 0 w 17"/>
                    <a:gd name="T1" fmla="*/ 37 h 38"/>
                    <a:gd name="T2" fmla="*/ 0 w 17"/>
                    <a:gd name="T3" fmla="*/ 37 h 38"/>
                    <a:gd name="T4" fmla="*/ 1 w 17"/>
                    <a:gd name="T5" fmla="*/ 36 h 38"/>
                    <a:gd name="T6" fmla="*/ 1 w 17"/>
                    <a:gd name="T7" fmla="*/ 35 h 38"/>
                    <a:gd name="T8" fmla="*/ 1 w 17"/>
                    <a:gd name="T9" fmla="*/ 35 h 38"/>
                    <a:gd name="T10" fmla="*/ 3 w 17"/>
                    <a:gd name="T11" fmla="*/ 34 h 38"/>
                    <a:gd name="T12" fmla="*/ 3 w 17"/>
                    <a:gd name="T13" fmla="*/ 33 h 38"/>
                    <a:gd name="T14" fmla="*/ 4 w 17"/>
                    <a:gd name="T15" fmla="*/ 32 h 38"/>
                    <a:gd name="T16" fmla="*/ 4 w 17"/>
                    <a:gd name="T17" fmla="*/ 32 h 38"/>
                    <a:gd name="T18" fmla="*/ 4 w 17"/>
                    <a:gd name="T19" fmla="*/ 31 h 38"/>
                    <a:gd name="T20" fmla="*/ 4 w 17"/>
                    <a:gd name="T21" fmla="*/ 31 h 38"/>
                    <a:gd name="T22" fmla="*/ 4 w 17"/>
                    <a:gd name="T23" fmla="*/ 31 h 38"/>
                    <a:gd name="T24" fmla="*/ 6 w 17"/>
                    <a:gd name="T25" fmla="*/ 26 h 38"/>
                    <a:gd name="T26" fmla="*/ 9 w 17"/>
                    <a:gd name="T27" fmla="*/ 22 h 38"/>
                    <a:gd name="T28" fmla="*/ 11 w 17"/>
                    <a:gd name="T29" fmla="*/ 18 h 38"/>
                    <a:gd name="T30" fmla="*/ 12 w 17"/>
                    <a:gd name="T31" fmla="*/ 13 h 38"/>
                    <a:gd name="T32" fmla="*/ 14 w 17"/>
                    <a:gd name="T33" fmla="*/ 9 h 38"/>
                    <a:gd name="T34" fmla="*/ 14 w 17"/>
                    <a:gd name="T35" fmla="*/ 6 h 38"/>
                    <a:gd name="T36" fmla="*/ 14 w 17"/>
                    <a:gd name="T37" fmla="*/ 3 h 38"/>
                    <a:gd name="T38" fmla="*/ 16 w 17"/>
                    <a:gd name="T39" fmla="*/ 1 h 38"/>
                    <a:gd name="T40" fmla="*/ 16 w 17"/>
                    <a:gd name="T41" fmla="*/ 0 h 38"/>
                    <a:gd name="T42" fmla="*/ 16 w 17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6" y="26"/>
                      </a:lnTo>
                      <a:lnTo>
                        <a:pt x="9" y="22"/>
                      </a:lnTo>
                      <a:lnTo>
                        <a:pt x="11" y="18"/>
                      </a:lnTo>
                      <a:lnTo>
                        <a:pt x="12" y="13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9" name="Freeform 1101"/>
                <p:cNvSpPr>
                  <a:spLocks noChangeAspect="1"/>
                </p:cNvSpPr>
                <p:nvPr/>
              </p:nvSpPr>
              <p:spPr bwMode="auto">
                <a:xfrm>
                  <a:off x="1002" y="2925"/>
                  <a:ext cx="51" cy="28"/>
                </a:xfrm>
                <a:custGeom>
                  <a:avLst/>
                  <a:gdLst>
                    <a:gd name="T0" fmla="*/ 50 w 51"/>
                    <a:gd name="T1" fmla="*/ 0 h 28"/>
                    <a:gd name="T2" fmla="*/ 48 w 51"/>
                    <a:gd name="T3" fmla="*/ 0 h 28"/>
                    <a:gd name="T4" fmla="*/ 47 w 51"/>
                    <a:gd name="T5" fmla="*/ 0 h 28"/>
                    <a:gd name="T6" fmla="*/ 46 w 51"/>
                    <a:gd name="T7" fmla="*/ 0 h 28"/>
                    <a:gd name="T8" fmla="*/ 44 w 51"/>
                    <a:gd name="T9" fmla="*/ 0 h 28"/>
                    <a:gd name="T10" fmla="*/ 42 w 51"/>
                    <a:gd name="T11" fmla="*/ 0 h 28"/>
                    <a:gd name="T12" fmla="*/ 41 w 51"/>
                    <a:gd name="T13" fmla="*/ 1 h 28"/>
                    <a:gd name="T14" fmla="*/ 40 w 51"/>
                    <a:gd name="T15" fmla="*/ 1 h 28"/>
                    <a:gd name="T16" fmla="*/ 39 w 51"/>
                    <a:gd name="T17" fmla="*/ 2 h 28"/>
                    <a:gd name="T18" fmla="*/ 37 w 51"/>
                    <a:gd name="T19" fmla="*/ 3 h 28"/>
                    <a:gd name="T20" fmla="*/ 36 w 51"/>
                    <a:gd name="T21" fmla="*/ 3 h 28"/>
                    <a:gd name="T22" fmla="*/ 36 w 51"/>
                    <a:gd name="T23" fmla="*/ 3 h 28"/>
                    <a:gd name="T24" fmla="*/ 33 w 51"/>
                    <a:gd name="T25" fmla="*/ 4 h 28"/>
                    <a:gd name="T26" fmla="*/ 31 w 51"/>
                    <a:gd name="T27" fmla="*/ 6 h 28"/>
                    <a:gd name="T28" fmla="*/ 28 w 51"/>
                    <a:gd name="T29" fmla="*/ 7 h 28"/>
                    <a:gd name="T30" fmla="*/ 25 w 51"/>
                    <a:gd name="T31" fmla="*/ 9 h 28"/>
                    <a:gd name="T32" fmla="*/ 23 w 51"/>
                    <a:gd name="T33" fmla="*/ 10 h 28"/>
                    <a:gd name="T34" fmla="*/ 20 w 51"/>
                    <a:gd name="T35" fmla="*/ 12 h 28"/>
                    <a:gd name="T36" fmla="*/ 16 w 51"/>
                    <a:gd name="T37" fmla="*/ 14 h 28"/>
                    <a:gd name="T38" fmla="*/ 12 w 51"/>
                    <a:gd name="T39" fmla="*/ 16 h 28"/>
                    <a:gd name="T40" fmla="*/ 8 w 51"/>
                    <a:gd name="T41" fmla="*/ 18 h 28"/>
                    <a:gd name="T42" fmla="*/ 1 w 51"/>
                    <a:gd name="T43" fmla="*/ 18 h 28"/>
                    <a:gd name="T44" fmla="*/ 1 w 51"/>
                    <a:gd name="T45" fmla="*/ 18 h 28"/>
                    <a:gd name="T46" fmla="*/ 1 w 51"/>
                    <a:gd name="T47" fmla="*/ 18 h 28"/>
                    <a:gd name="T48" fmla="*/ 1 w 51"/>
                    <a:gd name="T49" fmla="*/ 19 h 28"/>
                    <a:gd name="T50" fmla="*/ 0 w 51"/>
                    <a:gd name="T51" fmla="*/ 19 h 28"/>
                    <a:gd name="T52" fmla="*/ 0 w 51"/>
                    <a:gd name="T53" fmla="*/ 19 h 28"/>
                    <a:gd name="T54" fmla="*/ 0 w 51"/>
                    <a:gd name="T55" fmla="*/ 20 h 28"/>
                    <a:gd name="T56" fmla="*/ 0 w 51"/>
                    <a:gd name="T57" fmla="*/ 21 h 28"/>
                    <a:gd name="T58" fmla="*/ 0 w 51"/>
                    <a:gd name="T59" fmla="*/ 21 h 28"/>
                    <a:gd name="T60" fmla="*/ 0 w 51"/>
                    <a:gd name="T61" fmla="*/ 23 h 28"/>
                    <a:gd name="T62" fmla="*/ 1 w 51"/>
                    <a:gd name="T63" fmla="*/ 24 h 28"/>
                    <a:gd name="T64" fmla="*/ 3 w 51"/>
                    <a:gd name="T65" fmla="*/ 27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28"/>
                    <a:gd name="T101" fmla="*/ 51 w 51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28">
                      <a:moveTo>
                        <a:pt x="50" y="0"/>
                      </a:move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9" y="2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1" y="6"/>
                      </a:lnTo>
                      <a:lnTo>
                        <a:pt x="28" y="7"/>
                      </a:lnTo>
                      <a:lnTo>
                        <a:pt x="25" y="9"/>
                      </a:lnTo>
                      <a:lnTo>
                        <a:pt x="23" y="10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4"/>
                      </a:lnTo>
                      <a:lnTo>
                        <a:pt x="3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0" name="Freeform 1102"/>
                <p:cNvSpPr>
                  <a:spLocks noChangeAspect="1"/>
                </p:cNvSpPr>
                <p:nvPr/>
              </p:nvSpPr>
              <p:spPr bwMode="auto">
                <a:xfrm>
                  <a:off x="737" y="2686"/>
                  <a:ext cx="62" cy="44"/>
                </a:xfrm>
                <a:custGeom>
                  <a:avLst/>
                  <a:gdLst>
                    <a:gd name="T0" fmla="*/ 61 w 62"/>
                    <a:gd name="T1" fmla="*/ 43 h 44"/>
                    <a:gd name="T2" fmla="*/ 60 w 62"/>
                    <a:gd name="T3" fmla="*/ 40 h 44"/>
                    <a:gd name="T4" fmla="*/ 60 w 62"/>
                    <a:gd name="T5" fmla="*/ 36 h 44"/>
                    <a:gd name="T6" fmla="*/ 58 w 62"/>
                    <a:gd name="T7" fmla="*/ 33 h 44"/>
                    <a:gd name="T8" fmla="*/ 57 w 62"/>
                    <a:gd name="T9" fmla="*/ 30 h 44"/>
                    <a:gd name="T10" fmla="*/ 54 w 62"/>
                    <a:gd name="T11" fmla="*/ 25 h 44"/>
                    <a:gd name="T12" fmla="*/ 52 w 62"/>
                    <a:gd name="T13" fmla="*/ 22 h 44"/>
                    <a:gd name="T14" fmla="*/ 51 w 62"/>
                    <a:gd name="T15" fmla="*/ 18 h 44"/>
                    <a:gd name="T16" fmla="*/ 48 w 62"/>
                    <a:gd name="T17" fmla="*/ 16 h 44"/>
                    <a:gd name="T18" fmla="*/ 45 w 62"/>
                    <a:gd name="T19" fmla="*/ 13 h 44"/>
                    <a:gd name="T20" fmla="*/ 43 w 62"/>
                    <a:gd name="T21" fmla="*/ 10 h 44"/>
                    <a:gd name="T22" fmla="*/ 43 w 62"/>
                    <a:gd name="T23" fmla="*/ 10 h 44"/>
                    <a:gd name="T24" fmla="*/ 40 w 62"/>
                    <a:gd name="T25" fmla="*/ 9 h 44"/>
                    <a:gd name="T26" fmla="*/ 36 w 62"/>
                    <a:gd name="T27" fmla="*/ 7 h 44"/>
                    <a:gd name="T28" fmla="*/ 32 w 62"/>
                    <a:gd name="T29" fmla="*/ 6 h 44"/>
                    <a:gd name="T30" fmla="*/ 28 w 62"/>
                    <a:gd name="T31" fmla="*/ 4 h 44"/>
                    <a:gd name="T32" fmla="*/ 24 w 62"/>
                    <a:gd name="T33" fmla="*/ 3 h 44"/>
                    <a:gd name="T34" fmla="*/ 19 w 62"/>
                    <a:gd name="T35" fmla="*/ 2 h 44"/>
                    <a:gd name="T36" fmla="*/ 15 w 62"/>
                    <a:gd name="T37" fmla="*/ 1 h 44"/>
                    <a:gd name="T38" fmla="*/ 9 w 62"/>
                    <a:gd name="T39" fmla="*/ 0 h 44"/>
                    <a:gd name="T40" fmla="*/ 4 w 62"/>
                    <a:gd name="T41" fmla="*/ 0 h 44"/>
                    <a:gd name="T42" fmla="*/ 0 w 62"/>
                    <a:gd name="T43" fmla="*/ 0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2"/>
                    <a:gd name="T67" fmla="*/ 0 h 44"/>
                    <a:gd name="T68" fmla="*/ 62 w 62"/>
                    <a:gd name="T69" fmla="*/ 44 h 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2" h="44">
                      <a:moveTo>
                        <a:pt x="61" y="43"/>
                      </a:moveTo>
                      <a:lnTo>
                        <a:pt x="60" y="40"/>
                      </a:lnTo>
                      <a:lnTo>
                        <a:pt x="60" y="36"/>
                      </a:lnTo>
                      <a:lnTo>
                        <a:pt x="58" y="33"/>
                      </a:lnTo>
                      <a:lnTo>
                        <a:pt x="57" y="30"/>
                      </a:lnTo>
                      <a:lnTo>
                        <a:pt x="54" y="25"/>
                      </a:lnTo>
                      <a:lnTo>
                        <a:pt x="52" y="22"/>
                      </a:lnTo>
                      <a:lnTo>
                        <a:pt x="51" y="18"/>
                      </a:lnTo>
                      <a:lnTo>
                        <a:pt x="48" y="16"/>
                      </a:lnTo>
                      <a:lnTo>
                        <a:pt x="45" y="13"/>
                      </a:lnTo>
                      <a:lnTo>
                        <a:pt x="43" y="10"/>
                      </a:lnTo>
                      <a:lnTo>
                        <a:pt x="40" y="9"/>
                      </a:lnTo>
                      <a:lnTo>
                        <a:pt x="36" y="7"/>
                      </a:lnTo>
                      <a:lnTo>
                        <a:pt x="32" y="6"/>
                      </a:lnTo>
                      <a:lnTo>
                        <a:pt x="28" y="4"/>
                      </a:lnTo>
                      <a:lnTo>
                        <a:pt x="24" y="3"/>
                      </a:lnTo>
                      <a:lnTo>
                        <a:pt x="19" y="2"/>
                      </a:lnTo>
                      <a:lnTo>
                        <a:pt x="15" y="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1" name="Freeform 1103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17"/>
                </a:xfrm>
                <a:custGeom>
                  <a:avLst/>
                  <a:gdLst>
                    <a:gd name="T0" fmla="*/ 0 w 85"/>
                    <a:gd name="T1" fmla="*/ 13 h 17"/>
                    <a:gd name="T2" fmla="*/ 5 w 85"/>
                    <a:gd name="T3" fmla="*/ 13 h 17"/>
                    <a:gd name="T4" fmla="*/ 11 w 85"/>
                    <a:gd name="T5" fmla="*/ 14 h 17"/>
                    <a:gd name="T6" fmla="*/ 17 w 85"/>
                    <a:gd name="T7" fmla="*/ 14 h 17"/>
                    <a:gd name="T8" fmla="*/ 22 w 85"/>
                    <a:gd name="T9" fmla="*/ 16 h 17"/>
                    <a:gd name="T10" fmla="*/ 28 w 85"/>
                    <a:gd name="T11" fmla="*/ 16 h 17"/>
                    <a:gd name="T12" fmla="*/ 33 w 85"/>
                    <a:gd name="T13" fmla="*/ 16 h 17"/>
                    <a:gd name="T14" fmla="*/ 37 w 85"/>
                    <a:gd name="T15" fmla="*/ 16 h 17"/>
                    <a:gd name="T16" fmla="*/ 43 w 85"/>
                    <a:gd name="T17" fmla="*/ 16 h 17"/>
                    <a:gd name="T18" fmla="*/ 47 w 85"/>
                    <a:gd name="T19" fmla="*/ 14 h 17"/>
                    <a:gd name="T20" fmla="*/ 52 w 85"/>
                    <a:gd name="T21" fmla="*/ 12 h 17"/>
                    <a:gd name="T22" fmla="*/ 52 w 85"/>
                    <a:gd name="T23" fmla="*/ 12 h 17"/>
                    <a:gd name="T24" fmla="*/ 55 w 85"/>
                    <a:gd name="T25" fmla="*/ 12 h 17"/>
                    <a:gd name="T26" fmla="*/ 57 w 85"/>
                    <a:gd name="T27" fmla="*/ 8 h 17"/>
                    <a:gd name="T28" fmla="*/ 61 w 85"/>
                    <a:gd name="T29" fmla="*/ 7 h 17"/>
                    <a:gd name="T30" fmla="*/ 65 w 85"/>
                    <a:gd name="T31" fmla="*/ 4 h 17"/>
                    <a:gd name="T32" fmla="*/ 67 w 85"/>
                    <a:gd name="T33" fmla="*/ 3 h 17"/>
                    <a:gd name="T34" fmla="*/ 71 w 85"/>
                    <a:gd name="T35" fmla="*/ 1 h 17"/>
                    <a:gd name="T36" fmla="*/ 74 w 85"/>
                    <a:gd name="T37" fmla="*/ 0 h 17"/>
                    <a:gd name="T38" fmla="*/ 77 w 85"/>
                    <a:gd name="T39" fmla="*/ 1 h 17"/>
                    <a:gd name="T40" fmla="*/ 80 w 85"/>
                    <a:gd name="T41" fmla="*/ 2 h 17"/>
                    <a:gd name="T42" fmla="*/ 84 w 85"/>
                    <a:gd name="T43" fmla="*/ 4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5"/>
                    <a:gd name="T67" fmla="*/ 0 h 17"/>
                    <a:gd name="T68" fmla="*/ 85 w 85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5" h="17">
                      <a:moveTo>
                        <a:pt x="0" y="13"/>
                      </a:moveTo>
                      <a:lnTo>
                        <a:pt x="5" y="13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2" y="16"/>
                      </a:lnTo>
                      <a:lnTo>
                        <a:pt x="28" y="16"/>
                      </a:lnTo>
                      <a:lnTo>
                        <a:pt x="33" y="16"/>
                      </a:lnTo>
                      <a:lnTo>
                        <a:pt x="37" y="16"/>
                      </a:lnTo>
                      <a:lnTo>
                        <a:pt x="43" y="16"/>
                      </a:lnTo>
                      <a:lnTo>
                        <a:pt x="47" y="14"/>
                      </a:lnTo>
                      <a:lnTo>
                        <a:pt x="52" y="12"/>
                      </a:lnTo>
                      <a:lnTo>
                        <a:pt x="55" y="12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5" y="4"/>
                      </a:lnTo>
                      <a:lnTo>
                        <a:pt x="67" y="3"/>
                      </a:lnTo>
                      <a:lnTo>
                        <a:pt x="71" y="1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80" y="2"/>
                      </a:lnTo>
                      <a:lnTo>
                        <a:pt x="84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2" name="Freeform 1104"/>
                <p:cNvSpPr>
                  <a:spLocks noChangeAspect="1"/>
                </p:cNvSpPr>
                <p:nvPr/>
              </p:nvSpPr>
              <p:spPr bwMode="auto">
                <a:xfrm>
                  <a:off x="696" y="2469"/>
                  <a:ext cx="126" cy="152"/>
                </a:xfrm>
                <a:custGeom>
                  <a:avLst/>
                  <a:gdLst>
                    <a:gd name="T0" fmla="*/ 125 w 126"/>
                    <a:gd name="T1" fmla="*/ 151 h 152"/>
                    <a:gd name="T2" fmla="*/ 124 w 126"/>
                    <a:gd name="T3" fmla="*/ 149 h 152"/>
                    <a:gd name="T4" fmla="*/ 121 w 126"/>
                    <a:gd name="T5" fmla="*/ 143 h 152"/>
                    <a:gd name="T6" fmla="*/ 116 w 126"/>
                    <a:gd name="T7" fmla="*/ 135 h 152"/>
                    <a:gd name="T8" fmla="*/ 111 w 126"/>
                    <a:gd name="T9" fmla="*/ 124 h 152"/>
                    <a:gd name="T10" fmla="*/ 105 w 126"/>
                    <a:gd name="T11" fmla="*/ 113 h 152"/>
                    <a:gd name="T12" fmla="*/ 97 w 126"/>
                    <a:gd name="T13" fmla="*/ 99 h 152"/>
                    <a:gd name="T14" fmla="*/ 89 w 126"/>
                    <a:gd name="T15" fmla="*/ 87 h 152"/>
                    <a:gd name="T16" fmla="*/ 80 w 126"/>
                    <a:gd name="T17" fmla="*/ 73 h 152"/>
                    <a:gd name="T18" fmla="*/ 70 w 126"/>
                    <a:gd name="T19" fmla="*/ 62 h 152"/>
                    <a:gd name="T20" fmla="*/ 60 w 126"/>
                    <a:gd name="T21" fmla="*/ 53 h 152"/>
                    <a:gd name="T22" fmla="*/ 60 w 126"/>
                    <a:gd name="T23" fmla="*/ 53 h 152"/>
                    <a:gd name="T24" fmla="*/ 51 w 126"/>
                    <a:gd name="T25" fmla="*/ 44 h 152"/>
                    <a:gd name="T26" fmla="*/ 44 w 126"/>
                    <a:gd name="T27" fmla="*/ 39 h 152"/>
                    <a:gd name="T28" fmla="*/ 37 w 126"/>
                    <a:gd name="T29" fmla="*/ 35 h 152"/>
                    <a:gd name="T30" fmla="*/ 33 w 126"/>
                    <a:gd name="T31" fmla="*/ 31 h 152"/>
                    <a:gd name="T32" fmla="*/ 28 w 126"/>
                    <a:gd name="T33" fmla="*/ 29 h 152"/>
                    <a:gd name="T34" fmla="*/ 25 w 126"/>
                    <a:gd name="T35" fmla="*/ 27 h 152"/>
                    <a:gd name="T36" fmla="*/ 21 w 126"/>
                    <a:gd name="T37" fmla="*/ 26 h 152"/>
                    <a:gd name="T38" fmla="*/ 17 w 126"/>
                    <a:gd name="T39" fmla="*/ 25 h 152"/>
                    <a:gd name="T40" fmla="*/ 14 w 126"/>
                    <a:gd name="T41" fmla="*/ 23 h 152"/>
                    <a:gd name="T42" fmla="*/ 9 w 126"/>
                    <a:gd name="T43" fmla="*/ 20 h 152"/>
                    <a:gd name="T44" fmla="*/ 9 w 126"/>
                    <a:gd name="T45" fmla="*/ 20 h 152"/>
                    <a:gd name="T46" fmla="*/ 7 w 126"/>
                    <a:gd name="T47" fmla="*/ 18 h 152"/>
                    <a:gd name="T48" fmla="*/ 5 w 126"/>
                    <a:gd name="T49" fmla="*/ 17 h 152"/>
                    <a:gd name="T50" fmla="*/ 3 w 126"/>
                    <a:gd name="T51" fmla="*/ 15 h 152"/>
                    <a:gd name="T52" fmla="*/ 2 w 126"/>
                    <a:gd name="T53" fmla="*/ 13 h 152"/>
                    <a:gd name="T54" fmla="*/ 1 w 126"/>
                    <a:gd name="T55" fmla="*/ 10 h 152"/>
                    <a:gd name="T56" fmla="*/ 0 w 126"/>
                    <a:gd name="T57" fmla="*/ 8 h 152"/>
                    <a:gd name="T58" fmla="*/ 0 w 126"/>
                    <a:gd name="T59" fmla="*/ 7 h 152"/>
                    <a:gd name="T60" fmla="*/ 0 w 126"/>
                    <a:gd name="T61" fmla="*/ 5 h 152"/>
                    <a:gd name="T62" fmla="*/ 0 w 126"/>
                    <a:gd name="T63" fmla="*/ 2 h 152"/>
                    <a:gd name="T64" fmla="*/ 0 w 126"/>
                    <a:gd name="T65" fmla="*/ 0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6"/>
                    <a:gd name="T100" fmla="*/ 0 h 152"/>
                    <a:gd name="T101" fmla="*/ 126 w 126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6" h="152">
                      <a:moveTo>
                        <a:pt x="125" y="151"/>
                      </a:moveTo>
                      <a:lnTo>
                        <a:pt x="124" y="149"/>
                      </a:lnTo>
                      <a:lnTo>
                        <a:pt x="121" y="143"/>
                      </a:lnTo>
                      <a:lnTo>
                        <a:pt x="116" y="135"/>
                      </a:lnTo>
                      <a:lnTo>
                        <a:pt x="111" y="124"/>
                      </a:lnTo>
                      <a:lnTo>
                        <a:pt x="105" y="113"/>
                      </a:lnTo>
                      <a:lnTo>
                        <a:pt x="97" y="99"/>
                      </a:lnTo>
                      <a:lnTo>
                        <a:pt x="89" y="87"/>
                      </a:lnTo>
                      <a:lnTo>
                        <a:pt x="80" y="73"/>
                      </a:lnTo>
                      <a:lnTo>
                        <a:pt x="70" y="62"/>
                      </a:lnTo>
                      <a:lnTo>
                        <a:pt x="60" y="53"/>
                      </a:lnTo>
                      <a:lnTo>
                        <a:pt x="51" y="44"/>
                      </a:lnTo>
                      <a:lnTo>
                        <a:pt x="44" y="39"/>
                      </a:lnTo>
                      <a:lnTo>
                        <a:pt x="37" y="35"/>
                      </a:lnTo>
                      <a:lnTo>
                        <a:pt x="33" y="31"/>
                      </a:lnTo>
                      <a:lnTo>
                        <a:pt x="28" y="29"/>
                      </a:lnTo>
                      <a:lnTo>
                        <a:pt x="25" y="27"/>
                      </a:lnTo>
                      <a:lnTo>
                        <a:pt x="21" y="26"/>
                      </a:lnTo>
                      <a:lnTo>
                        <a:pt x="17" y="25"/>
                      </a:lnTo>
                      <a:lnTo>
                        <a:pt x="14" y="23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3" name="Freeform 1105"/>
                <p:cNvSpPr>
                  <a:spLocks noChangeAspect="1"/>
                </p:cNvSpPr>
                <p:nvPr/>
              </p:nvSpPr>
              <p:spPr bwMode="auto">
                <a:xfrm>
                  <a:off x="681" y="2410"/>
                  <a:ext cx="49" cy="29"/>
                </a:xfrm>
                <a:custGeom>
                  <a:avLst/>
                  <a:gdLst>
                    <a:gd name="T0" fmla="*/ 48 w 49"/>
                    <a:gd name="T1" fmla="*/ 0 h 29"/>
                    <a:gd name="T2" fmla="*/ 47 w 49"/>
                    <a:gd name="T3" fmla="*/ 0 h 29"/>
                    <a:gd name="T4" fmla="*/ 46 w 49"/>
                    <a:gd name="T5" fmla="*/ 1 h 29"/>
                    <a:gd name="T6" fmla="*/ 43 w 49"/>
                    <a:gd name="T7" fmla="*/ 2 h 29"/>
                    <a:gd name="T8" fmla="*/ 39 w 49"/>
                    <a:gd name="T9" fmla="*/ 4 h 29"/>
                    <a:gd name="T10" fmla="*/ 36 w 49"/>
                    <a:gd name="T11" fmla="*/ 7 h 29"/>
                    <a:gd name="T12" fmla="*/ 31 w 49"/>
                    <a:gd name="T13" fmla="*/ 8 h 29"/>
                    <a:gd name="T14" fmla="*/ 28 w 49"/>
                    <a:gd name="T15" fmla="*/ 10 h 29"/>
                    <a:gd name="T16" fmla="*/ 25 w 49"/>
                    <a:gd name="T17" fmla="*/ 13 h 29"/>
                    <a:gd name="T18" fmla="*/ 21 w 49"/>
                    <a:gd name="T19" fmla="*/ 15 h 29"/>
                    <a:gd name="T20" fmla="*/ 19 w 49"/>
                    <a:gd name="T21" fmla="*/ 16 h 29"/>
                    <a:gd name="T22" fmla="*/ 19 w 49"/>
                    <a:gd name="T23" fmla="*/ 16 h 29"/>
                    <a:gd name="T24" fmla="*/ 17 w 49"/>
                    <a:gd name="T25" fmla="*/ 18 h 29"/>
                    <a:gd name="T26" fmla="*/ 16 w 49"/>
                    <a:gd name="T27" fmla="*/ 19 h 29"/>
                    <a:gd name="T28" fmla="*/ 14 w 49"/>
                    <a:gd name="T29" fmla="*/ 21 h 29"/>
                    <a:gd name="T30" fmla="*/ 12 w 49"/>
                    <a:gd name="T31" fmla="*/ 22 h 29"/>
                    <a:gd name="T32" fmla="*/ 11 w 49"/>
                    <a:gd name="T33" fmla="*/ 23 h 29"/>
                    <a:gd name="T34" fmla="*/ 9 w 49"/>
                    <a:gd name="T35" fmla="*/ 24 h 29"/>
                    <a:gd name="T36" fmla="*/ 7 w 49"/>
                    <a:gd name="T37" fmla="*/ 26 h 29"/>
                    <a:gd name="T38" fmla="*/ 5 w 49"/>
                    <a:gd name="T39" fmla="*/ 27 h 29"/>
                    <a:gd name="T40" fmla="*/ 2 w 49"/>
                    <a:gd name="T41" fmla="*/ 27 h 29"/>
                    <a:gd name="T42" fmla="*/ 0 w 49"/>
                    <a:gd name="T43" fmla="*/ 28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29"/>
                    <a:gd name="T68" fmla="*/ 49 w 49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29">
                      <a:moveTo>
                        <a:pt x="48" y="0"/>
                      </a:moveTo>
                      <a:lnTo>
                        <a:pt x="47" y="0"/>
                      </a:lnTo>
                      <a:lnTo>
                        <a:pt x="46" y="1"/>
                      </a:lnTo>
                      <a:lnTo>
                        <a:pt x="43" y="2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1" y="8"/>
                      </a:lnTo>
                      <a:lnTo>
                        <a:pt x="28" y="10"/>
                      </a:lnTo>
                      <a:lnTo>
                        <a:pt x="25" y="13"/>
                      </a:lnTo>
                      <a:lnTo>
                        <a:pt x="21" y="15"/>
                      </a:lnTo>
                      <a:lnTo>
                        <a:pt x="19" y="16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21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5" y="27"/>
                      </a:lnTo>
                      <a:lnTo>
                        <a:pt x="2" y="27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4" name="Freeform 1106"/>
                <p:cNvSpPr>
                  <a:spLocks noChangeAspect="1"/>
                </p:cNvSpPr>
                <p:nvPr/>
              </p:nvSpPr>
              <p:spPr bwMode="auto">
                <a:xfrm>
                  <a:off x="591" y="2416"/>
                  <a:ext cx="106" cy="85"/>
                </a:xfrm>
                <a:custGeom>
                  <a:avLst/>
                  <a:gdLst>
                    <a:gd name="T0" fmla="*/ 0 w 106"/>
                    <a:gd name="T1" fmla="*/ 0 h 85"/>
                    <a:gd name="T2" fmla="*/ 0 w 106"/>
                    <a:gd name="T3" fmla="*/ 0 h 85"/>
                    <a:gd name="T4" fmla="*/ 5 w 106"/>
                    <a:gd name="T5" fmla="*/ 0 h 85"/>
                    <a:gd name="T6" fmla="*/ 11 w 106"/>
                    <a:gd name="T7" fmla="*/ 0 h 85"/>
                    <a:gd name="T8" fmla="*/ 19 w 106"/>
                    <a:gd name="T9" fmla="*/ 0 h 85"/>
                    <a:gd name="T10" fmla="*/ 28 w 106"/>
                    <a:gd name="T11" fmla="*/ 3 h 85"/>
                    <a:gd name="T12" fmla="*/ 39 w 106"/>
                    <a:gd name="T13" fmla="*/ 6 h 85"/>
                    <a:gd name="T14" fmla="*/ 51 w 106"/>
                    <a:gd name="T15" fmla="*/ 9 h 85"/>
                    <a:gd name="T16" fmla="*/ 64 w 106"/>
                    <a:gd name="T17" fmla="*/ 15 h 85"/>
                    <a:gd name="T18" fmla="*/ 77 w 106"/>
                    <a:gd name="T19" fmla="*/ 23 h 85"/>
                    <a:gd name="T20" fmla="*/ 89 w 106"/>
                    <a:gd name="T21" fmla="*/ 32 h 85"/>
                    <a:gd name="T22" fmla="*/ 89 w 106"/>
                    <a:gd name="T23" fmla="*/ 32 h 85"/>
                    <a:gd name="T24" fmla="*/ 95 w 106"/>
                    <a:gd name="T25" fmla="*/ 38 h 85"/>
                    <a:gd name="T26" fmla="*/ 99 w 106"/>
                    <a:gd name="T27" fmla="*/ 45 h 85"/>
                    <a:gd name="T28" fmla="*/ 102 w 106"/>
                    <a:gd name="T29" fmla="*/ 51 h 85"/>
                    <a:gd name="T30" fmla="*/ 104 w 106"/>
                    <a:gd name="T31" fmla="*/ 58 h 85"/>
                    <a:gd name="T32" fmla="*/ 105 w 106"/>
                    <a:gd name="T33" fmla="*/ 65 h 85"/>
                    <a:gd name="T34" fmla="*/ 105 w 106"/>
                    <a:gd name="T35" fmla="*/ 71 h 85"/>
                    <a:gd name="T36" fmla="*/ 105 w 106"/>
                    <a:gd name="T37" fmla="*/ 76 h 85"/>
                    <a:gd name="T38" fmla="*/ 105 w 106"/>
                    <a:gd name="T39" fmla="*/ 81 h 85"/>
                    <a:gd name="T40" fmla="*/ 105 w 106"/>
                    <a:gd name="T41" fmla="*/ 84 h 85"/>
                    <a:gd name="T42" fmla="*/ 105 w 106"/>
                    <a:gd name="T43" fmla="*/ 84 h 8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6"/>
                    <a:gd name="T67" fmla="*/ 0 h 85"/>
                    <a:gd name="T68" fmla="*/ 106 w 106"/>
                    <a:gd name="T69" fmla="*/ 85 h 8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6" h="8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8" y="3"/>
                      </a:lnTo>
                      <a:lnTo>
                        <a:pt x="39" y="6"/>
                      </a:lnTo>
                      <a:lnTo>
                        <a:pt x="51" y="9"/>
                      </a:lnTo>
                      <a:lnTo>
                        <a:pt x="64" y="15"/>
                      </a:lnTo>
                      <a:lnTo>
                        <a:pt x="77" y="23"/>
                      </a:lnTo>
                      <a:lnTo>
                        <a:pt x="89" y="32"/>
                      </a:lnTo>
                      <a:lnTo>
                        <a:pt x="95" y="38"/>
                      </a:lnTo>
                      <a:lnTo>
                        <a:pt x="99" y="45"/>
                      </a:lnTo>
                      <a:lnTo>
                        <a:pt x="102" y="51"/>
                      </a:lnTo>
                      <a:lnTo>
                        <a:pt x="104" y="58"/>
                      </a:lnTo>
                      <a:lnTo>
                        <a:pt x="105" y="65"/>
                      </a:lnTo>
                      <a:lnTo>
                        <a:pt x="105" y="71"/>
                      </a:lnTo>
                      <a:lnTo>
                        <a:pt x="105" y="76"/>
                      </a:lnTo>
                      <a:lnTo>
                        <a:pt x="105" y="81"/>
                      </a:lnTo>
                      <a:lnTo>
                        <a:pt x="105" y="8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5" name="Freeform 1107"/>
                <p:cNvSpPr>
                  <a:spLocks noChangeAspect="1"/>
                </p:cNvSpPr>
                <p:nvPr/>
              </p:nvSpPr>
              <p:spPr bwMode="auto">
                <a:xfrm>
                  <a:off x="764" y="2337"/>
                  <a:ext cx="387" cy="33"/>
                </a:xfrm>
                <a:custGeom>
                  <a:avLst/>
                  <a:gdLst>
                    <a:gd name="T0" fmla="*/ 386 w 387"/>
                    <a:gd name="T1" fmla="*/ 32 h 33"/>
                    <a:gd name="T2" fmla="*/ 369 w 387"/>
                    <a:gd name="T3" fmla="*/ 27 h 33"/>
                    <a:gd name="T4" fmla="*/ 353 w 387"/>
                    <a:gd name="T5" fmla="*/ 23 h 33"/>
                    <a:gd name="T6" fmla="*/ 339 w 387"/>
                    <a:gd name="T7" fmla="*/ 17 h 33"/>
                    <a:gd name="T8" fmla="*/ 324 w 387"/>
                    <a:gd name="T9" fmla="*/ 14 h 33"/>
                    <a:gd name="T10" fmla="*/ 311 w 387"/>
                    <a:gd name="T11" fmla="*/ 9 h 33"/>
                    <a:gd name="T12" fmla="*/ 296 w 387"/>
                    <a:gd name="T13" fmla="*/ 6 h 33"/>
                    <a:gd name="T14" fmla="*/ 282 w 387"/>
                    <a:gd name="T15" fmla="*/ 3 h 33"/>
                    <a:gd name="T16" fmla="*/ 268 w 387"/>
                    <a:gd name="T17" fmla="*/ 0 h 33"/>
                    <a:gd name="T18" fmla="*/ 253 w 387"/>
                    <a:gd name="T19" fmla="*/ 0 h 33"/>
                    <a:gd name="T20" fmla="*/ 236 w 387"/>
                    <a:gd name="T21" fmla="*/ 0 h 33"/>
                    <a:gd name="T22" fmla="*/ 236 w 387"/>
                    <a:gd name="T23" fmla="*/ 0 h 33"/>
                    <a:gd name="T24" fmla="*/ 216 w 387"/>
                    <a:gd name="T25" fmla="*/ 0 h 33"/>
                    <a:gd name="T26" fmla="*/ 197 w 387"/>
                    <a:gd name="T27" fmla="*/ 2 h 33"/>
                    <a:gd name="T28" fmla="*/ 179 w 387"/>
                    <a:gd name="T29" fmla="*/ 3 h 33"/>
                    <a:gd name="T30" fmla="*/ 161 w 387"/>
                    <a:gd name="T31" fmla="*/ 6 h 33"/>
                    <a:gd name="T32" fmla="*/ 143 w 387"/>
                    <a:gd name="T33" fmla="*/ 7 h 33"/>
                    <a:gd name="T34" fmla="*/ 124 w 387"/>
                    <a:gd name="T35" fmla="*/ 8 h 33"/>
                    <a:gd name="T36" fmla="*/ 104 w 387"/>
                    <a:gd name="T37" fmla="*/ 8 h 33"/>
                    <a:gd name="T38" fmla="*/ 82 w 387"/>
                    <a:gd name="T39" fmla="*/ 8 h 33"/>
                    <a:gd name="T40" fmla="*/ 58 w 387"/>
                    <a:gd name="T41" fmla="*/ 7 h 33"/>
                    <a:gd name="T42" fmla="*/ 31 w 387"/>
                    <a:gd name="T43" fmla="*/ 3 h 33"/>
                    <a:gd name="T44" fmla="*/ 31 w 387"/>
                    <a:gd name="T45" fmla="*/ 3 h 33"/>
                    <a:gd name="T46" fmla="*/ 30 w 387"/>
                    <a:gd name="T47" fmla="*/ 3 h 33"/>
                    <a:gd name="T48" fmla="*/ 27 w 387"/>
                    <a:gd name="T49" fmla="*/ 3 h 33"/>
                    <a:gd name="T50" fmla="*/ 24 w 387"/>
                    <a:gd name="T51" fmla="*/ 3 h 33"/>
                    <a:gd name="T52" fmla="*/ 19 w 387"/>
                    <a:gd name="T53" fmla="*/ 3 h 33"/>
                    <a:gd name="T54" fmla="*/ 14 w 387"/>
                    <a:gd name="T55" fmla="*/ 2 h 33"/>
                    <a:gd name="T56" fmla="*/ 9 w 387"/>
                    <a:gd name="T57" fmla="*/ 2 h 33"/>
                    <a:gd name="T58" fmla="*/ 6 w 387"/>
                    <a:gd name="T59" fmla="*/ 1 h 33"/>
                    <a:gd name="T60" fmla="*/ 2 w 387"/>
                    <a:gd name="T61" fmla="*/ 1 h 33"/>
                    <a:gd name="T62" fmla="*/ 0 w 387"/>
                    <a:gd name="T63" fmla="*/ 1 h 33"/>
                    <a:gd name="T64" fmla="*/ 0 w 387"/>
                    <a:gd name="T65" fmla="*/ 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7"/>
                    <a:gd name="T100" fmla="*/ 0 h 33"/>
                    <a:gd name="T101" fmla="*/ 387 w 38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7" h="33">
                      <a:moveTo>
                        <a:pt x="386" y="32"/>
                      </a:moveTo>
                      <a:lnTo>
                        <a:pt x="369" y="27"/>
                      </a:lnTo>
                      <a:lnTo>
                        <a:pt x="353" y="23"/>
                      </a:lnTo>
                      <a:lnTo>
                        <a:pt x="339" y="17"/>
                      </a:lnTo>
                      <a:lnTo>
                        <a:pt x="324" y="14"/>
                      </a:lnTo>
                      <a:lnTo>
                        <a:pt x="311" y="9"/>
                      </a:lnTo>
                      <a:lnTo>
                        <a:pt x="296" y="6"/>
                      </a:lnTo>
                      <a:lnTo>
                        <a:pt x="282" y="3"/>
                      </a:lnTo>
                      <a:lnTo>
                        <a:pt x="268" y="0"/>
                      </a:lnTo>
                      <a:lnTo>
                        <a:pt x="253" y="0"/>
                      </a:lnTo>
                      <a:lnTo>
                        <a:pt x="236" y="0"/>
                      </a:lnTo>
                      <a:lnTo>
                        <a:pt x="216" y="0"/>
                      </a:lnTo>
                      <a:lnTo>
                        <a:pt x="197" y="2"/>
                      </a:lnTo>
                      <a:lnTo>
                        <a:pt x="179" y="3"/>
                      </a:lnTo>
                      <a:lnTo>
                        <a:pt x="161" y="6"/>
                      </a:lnTo>
                      <a:lnTo>
                        <a:pt x="143" y="7"/>
                      </a:lnTo>
                      <a:lnTo>
                        <a:pt x="124" y="8"/>
                      </a:lnTo>
                      <a:lnTo>
                        <a:pt x="104" y="8"/>
                      </a:lnTo>
                      <a:lnTo>
                        <a:pt x="82" y="8"/>
                      </a:lnTo>
                      <a:lnTo>
                        <a:pt x="58" y="7"/>
                      </a:lnTo>
                      <a:lnTo>
                        <a:pt x="31" y="3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19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6" name="Freeform 1108"/>
                <p:cNvSpPr>
                  <a:spLocks noChangeAspect="1"/>
                </p:cNvSpPr>
                <p:nvPr/>
              </p:nvSpPr>
              <p:spPr bwMode="auto">
                <a:xfrm>
                  <a:off x="760" y="2360"/>
                  <a:ext cx="97" cy="57"/>
                </a:xfrm>
                <a:custGeom>
                  <a:avLst/>
                  <a:gdLst>
                    <a:gd name="T0" fmla="*/ 96 w 97"/>
                    <a:gd name="T1" fmla="*/ 0 h 57"/>
                    <a:gd name="T2" fmla="*/ 87 w 97"/>
                    <a:gd name="T3" fmla="*/ 4 h 57"/>
                    <a:gd name="T4" fmla="*/ 78 w 97"/>
                    <a:gd name="T5" fmla="*/ 9 h 57"/>
                    <a:gd name="T6" fmla="*/ 69 w 97"/>
                    <a:gd name="T7" fmla="*/ 13 h 57"/>
                    <a:gd name="T8" fmla="*/ 60 w 97"/>
                    <a:gd name="T9" fmla="*/ 18 h 57"/>
                    <a:gd name="T10" fmla="*/ 50 w 97"/>
                    <a:gd name="T11" fmla="*/ 23 h 57"/>
                    <a:gd name="T12" fmla="*/ 40 w 97"/>
                    <a:gd name="T13" fmla="*/ 28 h 57"/>
                    <a:gd name="T14" fmla="*/ 30 w 97"/>
                    <a:gd name="T15" fmla="*/ 34 h 57"/>
                    <a:gd name="T16" fmla="*/ 19 w 97"/>
                    <a:gd name="T17" fmla="*/ 41 h 57"/>
                    <a:gd name="T18" fmla="*/ 9 w 97"/>
                    <a:gd name="T19" fmla="*/ 48 h 57"/>
                    <a:gd name="T20" fmla="*/ 0 w 97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57"/>
                    <a:gd name="T35" fmla="*/ 97 w 9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57">
                      <a:moveTo>
                        <a:pt x="96" y="0"/>
                      </a:moveTo>
                      <a:lnTo>
                        <a:pt x="87" y="4"/>
                      </a:lnTo>
                      <a:lnTo>
                        <a:pt x="78" y="9"/>
                      </a:lnTo>
                      <a:lnTo>
                        <a:pt x="69" y="13"/>
                      </a:lnTo>
                      <a:lnTo>
                        <a:pt x="60" y="18"/>
                      </a:lnTo>
                      <a:lnTo>
                        <a:pt x="50" y="23"/>
                      </a:lnTo>
                      <a:lnTo>
                        <a:pt x="40" y="28"/>
                      </a:lnTo>
                      <a:lnTo>
                        <a:pt x="30" y="34"/>
                      </a:lnTo>
                      <a:lnTo>
                        <a:pt x="19" y="41"/>
                      </a:lnTo>
                      <a:lnTo>
                        <a:pt x="9" y="48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7" name="Freeform 1109"/>
                <p:cNvSpPr>
                  <a:spLocks noChangeAspect="1"/>
                </p:cNvSpPr>
                <p:nvPr/>
              </p:nvSpPr>
              <p:spPr bwMode="auto">
                <a:xfrm>
                  <a:off x="1046" y="2363"/>
                  <a:ext cx="102" cy="85"/>
                </a:xfrm>
                <a:custGeom>
                  <a:avLst/>
                  <a:gdLst>
                    <a:gd name="T0" fmla="*/ 0 w 102"/>
                    <a:gd name="T1" fmla="*/ 84 h 85"/>
                    <a:gd name="T2" fmla="*/ 0 w 102"/>
                    <a:gd name="T3" fmla="*/ 84 h 85"/>
                    <a:gd name="T4" fmla="*/ 0 w 102"/>
                    <a:gd name="T5" fmla="*/ 80 h 85"/>
                    <a:gd name="T6" fmla="*/ 0 w 102"/>
                    <a:gd name="T7" fmla="*/ 74 h 85"/>
                    <a:gd name="T8" fmla="*/ 2 w 102"/>
                    <a:gd name="T9" fmla="*/ 68 h 85"/>
                    <a:gd name="T10" fmla="*/ 4 w 102"/>
                    <a:gd name="T11" fmla="*/ 59 h 85"/>
                    <a:gd name="T12" fmla="*/ 6 w 102"/>
                    <a:gd name="T13" fmla="*/ 49 h 85"/>
                    <a:gd name="T14" fmla="*/ 9 w 102"/>
                    <a:gd name="T15" fmla="*/ 39 h 85"/>
                    <a:gd name="T16" fmla="*/ 11 w 102"/>
                    <a:gd name="T17" fmla="*/ 29 h 85"/>
                    <a:gd name="T18" fmla="*/ 15 w 102"/>
                    <a:gd name="T19" fmla="*/ 19 h 85"/>
                    <a:gd name="T20" fmla="*/ 19 w 102"/>
                    <a:gd name="T21" fmla="*/ 11 h 85"/>
                    <a:gd name="T22" fmla="*/ 19 w 102"/>
                    <a:gd name="T23" fmla="*/ 11 h 85"/>
                    <a:gd name="T24" fmla="*/ 22 w 102"/>
                    <a:gd name="T25" fmla="*/ 8 h 85"/>
                    <a:gd name="T26" fmla="*/ 26 w 102"/>
                    <a:gd name="T27" fmla="*/ 5 h 85"/>
                    <a:gd name="T28" fmla="*/ 28 w 102"/>
                    <a:gd name="T29" fmla="*/ 3 h 85"/>
                    <a:gd name="T30" fmla="*/ 32 w 102"/>
                    <a:gd name="T31" fmla="*/ 1 h 85"/>
                    <a:gd name="T32" fmla="*/ 36 w 102"/>
                    <a:gd name="T33" fmla="*/ 1 h 85"/>
                    <a:gd name="T34" fmla="*/ 39 w 102"/>
                    <a:gd name="T35" fmla="*/ 0 h 85"/>
                    <a:gd name="T36" fmla="*/ 43 w 102"/>
                    <a:gd name="T37" fmla="*/ 0 h 85"/>
                    <a:gd name="T38" fmla="*/ 45 w 102"/>
                    <a:gd name="T39" fmla="*/ 0 h 85"/>
                    <a:gd name="T40" fmla="*/ 48 w 102"/>
                    <a:gd name="T41" fmla="*/ 0 h 85"/>
                    <a:gd name="T42" fmla="*/ 49 w 102"/>
                    <a:gd name="T43" fmla="*/ 0 h 85"/>
                    <a:gd name="T44" fmla="*/ 49 w 102"/>
                    <a:gd name="T45" fmla="*/ 0 h 85"/>
                    <a:gd name="T46" fmla="*/ 53 w 102"/>
                    <a:gd name="T47" fmla="*/ 1 h 85"/>
                    <a:gd name="T48" fmla="*/ 58 w 102"/>
                    <a:gd name="T49" fmla="*/ 3 h 85"/>
                    <a:gd name="T50" fmla="*/ 64 w 102"/>
                    <a:gd name="T51" fmla="*/ 5 h 85"/>
                    <a:gd name="T52" fmla="*/ 71 w 102"/>
                    <a:gd name="T53" fmla="*/ 8 h 85"/>
                    <a:gd name="T54" fmla="*/ 78 w 102"/>
                    <a:gd name="T55" fmla="*/ 10 h 85"/>
                    <a:gd name="T56" fmla="*/ 85 w 102"/>
                    <a:gd name="T57" fmla="*/ 12 h 85"/>
                    <a:gd name="T58" fmla="*/ 91 w 102"/>
                    <a:gd name="T59" fmla="*/ 15 h 85"/>
                    <a:gd name="T60" fmla="*/ 96 w 102"/>
                    <a:gd name="T61" fmla="*/ 16 h 85"/>
                    <a:gd name="T62" fmla="*/ 100 w 102"/>
                    <a:gd name="T63" fmla="*/ 18 h 85"/>
                    <a:gd name="T64" fmla="*/ 101 w 102"/>
                    <a:gd name="T65" fmla="*/ 18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2"/>
                    <a:gd name="T100" fmla="*/ 0 h 85"/>
                    <a:gd name="T101" fmla="*/ 102 w 102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2" h="85">
                      <a:moveTo>
                        <a:pt x="0" y="84"/>
                      </a:move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2" y="68"/>
                      </a:lnTo>
                      <a:lnTo>
                        <a:pt x="4" y="59"/>
                      </a:lnTo>
                      <a:lnTo>
                        <a:pt x="6" y="49"/>
                      </a:lnTo>
                      <a:lnTo>
                        <a:pt x="9" y="39"/>
                      </a:lnTo>
                      <a:lnTo>
                        <a:pt x="11" y="29"/>
                      </a:lnTo>
                      <a:lnTo>
                        <a:pt x="15" y="19"/>
                      </a:lnTo>
                      <a:lnTo>
                        <a:pt x="19" y="11"/>
                      </a:lnTo>
                      <a:lnTo>
                        <a:pt x="22" y="8"/>
                      </a:lnTo>
                      <a:lnTo>
                        <a:pt x="26" y="5"/>
                      </a:lnTo>
                      <a:lnTo>
                        <a:pt x="28" y="3"/>
                      </a:lnTo>
                      <a:lnTo>
                        <a:pt x="32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8" y="3"/>
                      </a:lnTo>
                      <a:lnTo>
                        <a:pt x="64" y="5"/>
                      </a:lnTo>
                      <a:lnTo>
                        <a:pt x="71" y="8"/>
                      </a:lnTo>
                      <a:lnTo>
                        <a:pt x="78" y="10"/>
                      </a:lnTo>
                      <a:lnTo>
                        <a:pt x="85" y="12"/>
                      </a:lnTo>
                      <a:lnTo>
                        <a:pt x="91" y="15"/>
                      </a:lnTo>
                      <a:lnTo>
                        <a:pt x="96" y="16"/>
                      </a:lnTo>
                      <a:lnTo>
                        <a:pt x="100" y="18"/>
                      </a:lnTo>
                      <a:lnTo>
                        <a:pt x="101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8" name="Freeform 1110"/>
                <p:cNvSpPr>
                  <a:spLocks noChangeAspect="1"/>
                </p:cNvSpPr>
                <p:nvPr/>
              </p:nvSpPr>
              <p:spPr bwMode="auto">
                <a:xfrm>
                  <a:off x="985" y="1966"/>
                  <a:ext cx="138" cy="95"/>
                </a:xfrm>
                <a:custGeom>
                  <a:avLst/>
                  <a:gdLst>
                    <a:gd name="T0" fmla="*/ 137 w 138"/>
                    <a:gd name="T1" fmla="*/ 0 h 95"/>
                    <a:gd name="T2" fmla="*/ 136 w 138"/>
                    <a:gd name="T3" fmla="*/ 0 h 95"/>
                    <a:gd name="T4" fmla="*/ 135 w 138"/>
                    <a:gd name="T5" fmla="*/ 2 h 95"/>
                    <a:gd name="T6" fmla="*/ 135 w 138"/>
                    <a:gd name="T7" fmla="*/ 6 h 95"/>
                    <a:gd name="T8" fmla="*/ 132 w 138"/>
                    <a:gd name="T9" fmla="*/ 9 h 95"/>
                    <a:gd name="T10" fmla="*/ 131 w 138"/>
                    <a:gd name="T11" fmla="*/ 14 h 95"/>
                    <a:gd name="T12" fmla="*/ 128 w 138"/>
                    <a:gd name="T13" fmla="*/ 17 h 95"/>
                    <a:gd name="T14" fmla="*/ 127 w 138"/>
                    <a:gd name="T15" fmla="*/ 23 h 95"/>
                    <a:gd name="T16" fmla="*/ 124 w 138"/>
                    <a:gd name="T17" fmla="*/ 26 h 95"/>
                    <a:gd name="T18" fmla="*/ 120 w 138"/>
                    <a:gd name="T19" fmla="*/ 31 h 95"/>
                    <a:gd name="T20" fmla="*/ 118 w 138"/>
                    <a:gd name="T21" fmla="*/ 34 h 95"/>
                    <a:gd name="T22" fmla="*/ 118 w 138"/>
                    <a:gd name="T23" fmla="*/ 34 h 95"/>
                    <a:gd name="T24" fmla="*/ 113 w 138"/>
                    <a:gd name="T25" fmla="*/ 36 h 95"/>
                    <a:gd name="T26" fmla="*/ 108 w 138"/>
                    <a:gd name="T27" fmla="*/ 41 h 95"/>
                    <a:gd name="T28" fmla="*/ 102 w 138"/>
                    <a:gd name="T29" fmla="*/ 46 h 95"/>
                    <a:gd name="T30" fmla="*/ 95 w 138"/>
                    <a:gd name="T31" fmla="*/ 51 h 95"/>
                    <a:gd name="T32" fmla="*/ 88 w 138"/>
                    <a:gd name="T33" fmla="*/ 58 h 95"/>
                    <a:gd name="T34" fmla="*/ 81 w 138"/>
                    <a:gd name="T35" fmla="*/ 64 h 95"/>
                    <a:gd name="T36" fmla="*/ 74 w 138"/>
                    <a:gd name="T37" fmla="*/ 69 h 95"/>
                    <a:gd name="T38" fmla="*/ 68 w 138"/>
                    <a:gd name="T39" fmla="*/ 75 h 95"/>
                    <a:gd name="T40" fmla="*/ 62 w 138"/>
                    <a:gd name="T41" fmla="*/ 77 h 95"/>
                    <a:gd name="T42" fmla="*/ 59 w 138"/>
                    <a:gd name="T43" fmla="*/ 80 h 95"/>
                    <a:gd name="T44" fmla="*/ 59 w 138"/>
                    <a:gd name="T45" fmla="*/ 80 h 95"/>
                    <a:gd name="T46" fmla="*/ 54 w 138"/>
                    <a:gd name="T47" fmla="*/ 81 h 95"/>
                    <a:gd name="T48" fmla="*/ 50 w 138"/>
                    <a:gd name="T49" fmla="*/ 83 h 95"/>
                    <a:gd name="T50" fmla="*/ 46 w 138"/>
                    <a:gd name="T51" fmla="*/ 85 h 95"/>
                    <a:gd name="T52" fmla="*/ 42 w 138"/>
                    <a:gd name="T53" fmla="*/ 88 h 95"/>
                    <a:gd name="T54" fmla="*/ 35 w 138"/>
                    <a:gd name="T55" fmla="*/ 90 h 95"/>
                    <a:gd name="T56" fmla="*/ 30 w 138"/>
                    <a:gd name="T57" fmla="*/ 92 h 95"/>
                    <a:gd name="T58" fmla="*/ 23 w 138"/>
                    <a:gd name="T59" fmla="*/ 93 h 95"/>
                    <a:gd name="T60" fmla="*/ 16 w 138"/>
                    <a:gd name="T61" fmla="*/ 94 h 95"/>
                    <a:gd name="T62" fmla="*/ 8 w 138"/>
                    <a:gd name="T63" fmla="*/ 92 h 95"/>
                    <a:gd name="T64" fmla="*/ 0 w 138"/>
                    <a:gd name="T65" fmla="*/ 89 h 9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95"/>
                    <a:gd name="T101" fmla="*/ 138 w 138"/>
                    <a:gd name="T102" fmla="*/ 95 h 9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95">
                      <a:moveTo>
                        <a:pt x="137" y="0"/>
                      </a:moveTo>
                      <a:lnTo>
                        <a:pt x="136" y="0"/>
                      </a:lnTo>
                      <a:lnTo>
                        <a:pt x="135" y="2"/>
                      </a:lnTo>
                      <a:lnTo>
                        <a:pt x="135" y="6"/>
                      </a:lnTo>
                      <a:lnTo>
                        <a:pt x="132" y="9"/>
                      </a:lnTo>
                      <a:lnTo>
                        <a:pt x="131" y="14"/>
                      </a:lnTo>
                      <a:lnTo>
                        <a:pt x="128" y="17"/>
                      </a:lnTo>
                      <a:lnTo>
                        <a:pt x="127" y="23"/>
                      </a:lnTo>
                      <a:lnTo>
                        <a:pt x="124" y="26"/>
                      </a:lnTo>
                      <a:lnTo>
                        <a:pt x="120" y="31"/>
                      </a:lnTo>
                      <a:lnTo>
                        <a:pt x="118" y="34"/>
                      </a:lnTo>
                      <a:lnTo>
                        <a:pt x="113" y="36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5" y="51"/>
                      </a:lnTo>
                      <a:lnTo>
                        <a:pt x="88" y="58"/>
                      </a:lnTo>
                      <a:lnTo>
                        <a:pt x="81" y="64"/>
                      </a:lnTo>
                      <a:lnTo>
                        <a:pt x="74" y="69"/>
                      </a:lnTo>
                      <a:lnTo>
                        <a:pt x="68" y="75"/>
                      </a:lnTo>
                      <a:lnTo>
                        <a:pt x="62" y="77"/>
                      </a:lnTo>
                      <a:lnTo>
                        <a:pt x="59" y="80"/>
                      </a:lnTo>
                      <a:lnTo>
                        <a:pt x="54" y="81"/>
                      </a:lnTo>
                      <a:lnTo>
                        <a:pt x="50" y="83"/>
                      </a:lnTo>
                      <a:lnTo>
                        <a:pt x="46" y="85"/>
                      </a:lnTo>
                      <a:lnTo>
                        <a:pt x="42" y="88"/>
                      </a:lnTo>
                      <a:lnTo>
                        <a:pt x="35" y="90"/>
                      </a:lnTo>
                      <a:lnTo>
                        <a:pt x="30" y="92"/>
                      </a:lnTo>
                      <a:lnTo>
                        <a:pt x="23" y="93"/>
                      </a:lnTo>
                      <a:lnTo>
                        <a:pt x="16" y="94"/>
                      </a:lnTo>
                      <a:lnTo>
                        <a:pt x="8" y="92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9" name="Freeform 1111"/>
                <p:cNvSpPr>
                  <a:spLocks noChangeAspect="1"/>
                </p:cNvSpPr>
                <p:nvPr/>
              </p:nvSpPr>
              <p:spPr bwMode="auto">
                <a:xfrm>
                  <a:off x="825" y="2025"/>
                  <a:ext cx="161" cy="99"/>
                </a:xfrm>
                <a:custGeom>
                  <a:avLst/>
                  <a:gdLst>
                    <a:gd name="T0" fmla="*/ 160 w 161"/>
                    <a:gd name="T1" fmla="*/ 30 h 99"/>
                    <a:gd name="T2" fmla="*/ 151 w 161"/>
                    <a:gd name="T3" fmla="*/ 26 h 99"/>
                    <a:gd name="T4" fmla="*/ 144 w 161"/>
                    <a:gd name="T5" fmla="*/ 25 h 99"/>
                    <a:gd name="T6" fmla="*/ 139 w 161"/>
                    <a:gd name="T7" fmla="*/ 22 h 99"/>
                    <a:gd name="T8" fmla="*/ 134 w 161"/>
                    <a:gd name="T9" fmla="*/ 20 h 99"/>
                    <a:gd name="T10" fmla="*/ 131 w 161"/>
                    <a:gd name="T11" fmla="*/ 18 h 99"/>
                    <a:gd name="T12" fmla="*/ 127 w 161"/>
                    <a:gd name="T13" fmla="*/ 16 h 99"/>
                    <a:gd name="T14" fmla="*/ 124 w 161"/>
                    <a:gd name="T15" fmla="*/ 12 h 99"/>
                    <a:gd name="T16" fmla="*/ 122 w 161"/>
                    <a:gd name="T17" fmla="*/ 9 h 99"/>
                    <a:gd name="T18" fmla="*/ 119 w 161"/>
                    <a:gd name="T19" fmla="*/ 5 h 99"/>
                    <a:gd name="T20" fmla="*/ 116 w 161"/>
                    <a:gd name="T21" fmla="*/ 0 h 99"/>
                    <a:gd name="T22" fmla="*/ 116 w 161"/>
                    <a:gd name="T23" fmla="*/ 0 h 99"/>
                    <a:gd name="T24" fmla="*/ 116 w 161"/>
                    <a:gd name="T25" fmla="*/ 0 h 99"/>
                    <a:gd name="T26" fmla="*/ 114 w 161"/>
                    <a:gd name="T27" fmla="*/ 1 h 99"/>
                    <a:gd name="T28" fmla="*/ 113 w 161"/>
                    <a:gd name="T29" fmla="*/ 3 h 99"/>
                    <a:gd name="T30" fmla="*/ 110 w 161"/>
                    <a:gd name="T31" fmla="*/ 6 h 99"/>
                    <a:gd name="T32" fmla="*/ 108 w 161"/>
                    <a:gd name="T33" fmla="*/ 9 h 99"/>
                    <a:gd name="T34" fmla="*/ 105 w 161"/>
                    <a:gd name="T35" fmla="*/ 12 h 99"/>
                    <a:gd name="T36" fmla="*/ 103 w 161"/>
                    <a:gd name="T37" fmla="*/ 16 h 99"/>
                    <a:gd name="T38" fmla="*/ 102 w 161"/>
                    <a:gd name="T39" fmla="*/ 20 h 99"/>
                    <a:gd name="T40" fmla="*/ 99 w 161"/>
                    <a:gd name="T41" fmla="*/ 24 h 99"/>
                    <a:gd name="T42" fmla="*/ 98 w 161"/>
                    <a:gd name="T43" fmla="*/ 27 h 99"/>
                    <a:gd name="T44" fmla="*/ 98 w 161"/>
                    <a:gd name="T45" fmla="*/ 27 h 99"/>
                    <a:gd name="T46" fmla="*/ 96 w 161"/>
                    <a:gd name="T47" fmla="*/ 31 h 99"/>
                    <a:gd name="T48" fmla="*/ 95 w 161"/>
                    <a:gd name="T49" fmla="*/ 35 h 99"/>
                    <a:gd name="T50" fmla="*/ 93 w 161"/>
                    <a:gd name="T51" fmla="*/ 41 h 99"/>
                    <a:gd name="T52" fmla="*/ 90 w 161"/>
                    <a:gd name="T53" fmla="*/ 45 h 99"/>
                    <a:gd name="T54" fmla="*/ 87 w 161"/>
                    <a:gd name="T55" fmla="*/ 51 h 99"/>
                    <a:gd name="T56" fmla="*/ 84 w 161"/>
                    <a:gd name="T57" fmla="*/ 56 h 99"/>
                    <a:gd name="T58" fmla="*/ 80 w 161"/>
                    <a:gd name="T59" fmla="*/ 61 h 99"/>
                    <a:gd name="T60" fmla="*/ 76 w 161"/>
                    <a:gd name="T61" fmla="*/ 65 h 99"/>
                    <a:gd name="T62" fmla="*/ 73 w 161"/>
                    <a:gd name="T63" fmla="*/ 70 h 99"/>
                    <a:gd name="T64" fmla="*/ 69 w 161"/>
                    <a:gd name="T65" fmla="*/ 72 h 99"/>
                    <a:gd name="T66" fmla="*/ 69 w 161"/>
                    <a:gd name="T67" fmla="*/ 72 h 99"/>
                    <a:gd name="T68" fmla="*/ 65 w 161"/>
                    <a:gd name="T69" fmla="*/ 76 h 99"/>
                    <a:gd name="T70" fmla="*/ 60 w 161"/>
                    <a:gd name="T71" fmla="*/ 80 h 99"/>
                    <a:gd name="T72" fmla="*/ 55 w 161"/>
                    <a:gd name="T73" fmla="*/ 84 h 99"/>
                    <a:gd name="T74" fmla="*/ 49 w 161"/>
                    <a:gd name="T75" fmla="*/ 88 h 99"/>
                    <a:gd name="T76" fmla="*/ 42 w 161"/>
                    <a:gd name="T77" fmla="*/ 92 h 99"/>
                    <a:gd name="T78" fmla="*/ 35 w 161"/>
                    <a:gd name="T79" fmla="*/ 95 h 99"/>
                    <a:gd name="T80" fmla="*/ 28 w 161"/>
                    <a:gd name="T81" fmla="*/ 98 h 99"/>
                    <a:gd name="T82" fmla="*/ 18 w 161"/>
                    <a:gd name="T83" fmla="*/ 98 h 99"/>
                    <a:gd name="T84" fmla="*/ 9 w 161"/>
                    <a:gd name="T85" fmla="*/ 98 h 99"/>
                    <a:gd name="T86" fmla="*/ 0 w 161"/>
                    <a:gd name="T87" fmla="*/ 95 h 9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1"/>
                    <a:gd name="T133" fmla="*/ 0 h 99"/>
                    <a:gd name="T134" fmla="*/ 161 w 161"/>
                    <a:gd name="T135" fmla="*/ 99 h 9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1" h="99">
                      <a:moveTo>
                        <a:pt x="160" y="30"/>
                      </a:moveTo>
                      <a:lnTo>
                        <a:pt x="151" y="26"/>
                      </a:lnTo>
                      <a:lnTo>
                        <a:pt x="144" y="25"/>
                      </a:lnTo>
                      <a:lnTo>
                        <a:pt x="139" y="22"/>
                      </a:lnTo>
                      <a:lnTo>
                        <a:pt x="134" y="20"/>
                      </a:lnTo>
                      <a:lnTo>
                        <a:pt x="131" y="18"/>
                      </a:lnTo>
                      <a:lnTo>
                        <a:pt x="127" y="16"/>
                      </a:lnTo>
                      <a:lnTo>
                        <a:pt x="124" y="12"/>
                      </a:lnTo>
                      <a:lnTo>
                        <a:pt x="122" y="9"/>
                      </a:lnTo>
                      <a:lnTo>
                        <a:pt x="119" y="5"/>
                      </a:lnTo>
                      <a:lnTo>
                        <a:pt x="116" y="0"/>
                      </a:lnTo>
                      <a:lnTo>
                        <a:pt x="114" y="1"/>
                      </a:lnTo>
                      <a:lnTo>
                        <a:pt x="113" y="3"/>
                      </a:lnTo>
                      <a:lnTo>
                        <a:pt x="110" y="6"/>
                      </a:lnTo>
                      <a:lnTo>
                        <a:pt x="108" y="9"/>
                      </a:lnTo>
                      <a:lnTo>
                        <a:pt x="105" y="12"/>
                      </a:lnTo>
                      <a:lnTo>
                        <a:pt x="103" y="16"/>
                      </a:lnTo>
                      <a:lnTo>
                        <a:pt x="102" y="20"/>
                      </a:lnTo>
                      <a:lnTo>
                        <a:pt x="99" y="24"/>
                      </a:lnTo>
                      <a:lnTo>
                        <a:pt x="98" y="27"/>
                      </a:lnTo>
                      <a:lnTo>
                        <a:pt x="96" y="31"/>
                      </a:lnTo>
                      <a:lnTo>
                        <a:pt x="95" y="35"/>
                      </a:lnTo>
                      <a:lnTo>
                        <a:pt x="93" y="41"/>
                      </a:lnTo>
                      <a:lnTo>
                        <a:pt x="90" y="45"/>
                      </a:lnTo>
                      <a:lnTo>
                        <a:pt x="87" y="51"/>
                      </a:lnTo>
                      <a:lnTo>
                        <a:pt x="84" y="56"/>
                      </a:lnTo>
                      <a:lnTo>
                        <a:pt x="80" y="61"/>
                      </a:lnTo>
                      <a:lnTo>
                        <a:pt x="76" y="65"/>
                      </a:lnTo>
                      <a:lnTo>
                        <a:pt x="73" y="70"/>
                      </a:lnTo>
                      <a:lnTo>
                        <a:pt x="69" y="72"/>
                      </a:lnTo>
                      <a:lnTo>
                        <a:pt x="65" y="76"/>
                      </a:lnTo>
                      <a:lnTo>
                        <a:pt x="60" y="80"/>
                      </a:lnTo>
                      <a:lnTo>
                        <a:pt x="55" y="84"/>
                      </a:lnTo>
                      <a:lnTo>
                        <a:pt x="49" y="88"/>
                      </a:lnTo>
                      <a:lnTo>
                        <a:pt x="42" y="92"/>
                      </a:lnTo>
                      <a:lnTo>
                        <a:pt x="35" y="95"/>
                      </a:lnTo>
                      <a:lnTo>
                        <a:pt x="28" y="98"/>
                      </a:lnTo>
                      <a:lnTo>
                        <a:pt x="18" y="98"/>
                      </a:lnTo>
                      <a:lnTo>
                        <a:pt x="9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0" name="Freeform 1112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130 w 131"/>
                    <a:gd name="T1" fmla="*/ 0 h 163"/>
                    <a:gd name="T2" fmla="*/ 127 w 131"/>
                    <a:gd name="T3" fmla="*/ 1 h 163"/>
                    <a:gd name="T4" fmla="*/ 121 w 131"/>
                    <a:gd name="T5" fmla="*/ 5 h 163"/>
                    <a:gd name="T6" fmla="*/ 114 w 131"/>
                    <a:gd name="T7" fmla="*/ 10 h 163"/>
                    <a:gd name="T8" fmla="*/ 105 w 131"/>
                    <a:gd name="T9" fmla="*/ 17 h 163"/>
                    <a:gd name="T10" fmla="*/ 95 w 131"/>
                    <a:gd name="T11" fmla="*/ 26 h 163"/>
                    <a:gd name="T12" fmla="*/ 84 w 131"/>
                    <a:gd name="T13" fmla="*/ 36 h 163"/>
                    <a:gd name="T14" fmla="*/ 73 w 131"/>
                    <a:gd name="T15" fmla="*/ 46 h 163"/>
                    <a:gd name="T16" fmla="*/ 64 w 131"/>
                    <a:gd name="T17" fmla="*/ 57 h 163"/>
                    <a:gd name="T18" fmla="*/ 56 w 131"/>
                    <a:gd name="T19" fmla="*/ 69 h 163"/>
                    <a:gd name="T20" fmla="*/ 52 w 131"/>
                    <a:gd name="T21" fmla="*/ 81 h 163"/>
                    <a:gd name="T22" fmla="*/ 52 w 131"/>
                    <a:gd name="T23" fmla="*/ 81 h 163"/>
                    <a:gd name="T24" fmla="*/ 49 w 131"/>
                    <a:gd name="T25" fmla="*/ 92 h 163"/>
                    <a:gd name="T26" fmla="*/ 47 w 131"/>
                    <a:gd name="T27" fmla="*/ 102 h 163"/>
                    <a:gd name="T28" fmla="*/ 46 w 131"/>
                    <a:gd name="T29" fmla="*/ 111 h 163"/>
                    <a:gd name="T30" fmla="*/ 46 w 131"/>
                    <a:gd name="T31" fmla="*/ 118 h 163"/>
                    <a:gd name="T32" fmla="*/ 46 w 131"/>
                    <a:gd name="T33" fmla="*/ 125 h 163"/>
                    <a:gd name="T34" fmla="*/ 45 w 131"/>
                    <a:gd name="T35" fmla="*/ 131 h 163"/>
                    <a:gd name="T36" fmla="*/ 44 w 131"/>
                    <a:gd name="T37" fmla="*/ 136 h 163"/>
                    <a:gd name="T38" fmla="*/ 42 w 131"/>
                    <a:gd name="T39" fmla="*/ 143 h 163"/>
                    <a:gd name="T40" fmla="*/ 38 w 131"/>
                    <a:gd name="T41" fmla="*/ 148 h 163"/>
                    <a:gd name="T42" fmla="*/ 33 w 131"/>
                    <a:gd name="T43" fmla="*/ 153 h 163"/>
                    <a:gd name="T44" fmla="*/ 33 w 131"/>
                    <a:gd name="T45" fmla="*/ 153 h 163"/>
                    <a:gd name="T46" fmla="*/ 26 w 131"/>
                    <a:gd name="T47" fmla="*/ 157 h 163"/>
                    <a:gd name="T48" fmla="*/ 21 w 131"/>
                    <a:gd name="T49" fmla="*/ 160 h 163"/>
                    <a:gd name="T50" fmla="*/ 16 w 131"/>
                    <a:gd name="T51" fmla="*/ 162 h 163"/>
                    <a:gd name="T52" fmla="*/ 11 w 131"/>
                    <a:gd name="T53" fmla="*/ 162 h 163"/>
                    <a:gd name="T54" fmla="*/ 8 w 131"/>
                    <a:gd name="T55" fmla="*/ 161 h 163"/>
                    <a:gd name="T56" fmla="*/ 5 w 131"/>
                    <a:gd name="T57" fmla="*/ 159 h 163"/>
                    <a:gd name="T58" fmla="*/ 2 w 131"/>
                    <a:gd name="T59" fmla="*/ 157 h 163"/>
                    <a:gd name="T60" fmla="*/ 0 w 131"/>
                    <a:gd name="T61" fmla="*/ 156 h 163"/>
                    <a:gd name="T62" fmla="*/ 0 w 131"/>
                    <a:gd name="T63" fmla="*/ 154 h 163"/>
                    <a:gd name="T64" fmla="*/ 0 w 131"/>
                    <a:gd name="T65" fmla="*/ 153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63"/>
                    <a:gd name="T101" fmla="*/ 131 w 131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63">
                      <a:moveTo>
                        <a:pt x="130" y="0"/>
                      </a:move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1" name="Freeform 1113"/>
                <p:cNvSpPr>
                  <a:spLocks noChangeAspect="1"/>
                </p:cNvSpPr>
                <p:nvPr/>
              </p:nvSpPr>
              <p:spPr bwMode="auto">
                <a:xfrm>
                  <a:off x="734" y="1866"/>
                  <a:ext cx="101" cy="78"/>
                </a:xfrm>
                <a:custGeom>
                  <a:avLst/>
                  <a:gdLst>
                    <a:gd name="T0" fmla="*/ 0 w 101"/>
                    <a:gd name="T1" fmla="*/ 0 h 78"/>
                    <a:gd name="T2" fmla="*/ 4 w 101"/>
                    <a:gd name="T3" fmla="*/ 3 h 78"/>
                    <a:gd name="T4" fmla="*/ 9 w 101"/>
                    <a:gd name="T5" fmla="*/ 6 h 78"/>
                    <a:gd name="T6" fmla="*/ 13 w 101"/>
                    <a:gd name="T7" fmla="*/ 9 h 78"/>
                    <a:gd name="T8" fmla="*/ 19 w 101"/>
                    <a:gd name="T9" fmla="*/ 13 h 78"/>
                    <a:gd name="T10" fmla="*/ 25 w 101"/>
                    <a:gd name="T11" fmla="*/ 17 h 78"/>
                    <a:gd name="T12" fmla="*/ 30 w 101"/>
                    <a:gd name="T13" fmla="*/ 20 h 78"/>
                    <a:gd name="T14" fmla="*/ 36 w 101"/>
                    <a:gd name="T15" fmla="*/ 23 h 78"/>
                    <a:gd name="T16" fmla="*/ 42 w 101"/>
                    <a:gd name="T17" fmla="*/ 26 h 78"/>
                    <a:gd name="T18" fmla="*/ 46 w 101"/>
                    <a:gd name="T19" fmla="*/ 28 h 78"/>
                    <a:gd name="T20" fmla="*/ 50 w 101"/>
                    <a:gd name="T21" fmla="*/ 30 h 78"/>
                    <a:gd name="T22" fmla="*/ 50 w 101"/>
                    <a:gd name="T23" fmla="*/ 30 h 78"/>
                    <a:gd name="T24" fmla="*/ 57 w 101"/>
                    <a:gd name="T25" fmla="*/ 32 h 78"/>
                    <a:gd name="T26" fmla="*/ 62 w 101"/>
                    <a:gd name="T27" fmla="*/ 34 h 78"/>
                    <a:gd name="T28" fmla="*/ 65 w 101"/>
                    <a:gd name="T29" fmla="*/ 34 h 78"/>
                    <a:gd name="T30" fmla="*/ 68 w 101"/>
                    <a:gd name="T31" fmla="*/ 34 h 78"/>
                    <a:gd name="T32" fmla="*/ 71 w 101"/>
                    <a:gd name="T33" fmla="*/ 36 h 78"/>
                    <a:gd name="T34" fmla="*/ 72 w 101"/>
                    <a:gd name="T35" fmla="*/ 37 h 78"/>
                    <a:gd name="T36" fmla="*/ 75 w 101"/>
                    <a:gd name="T37" fmla="*/ 39 h 78"/>
                    <a:gd name="T38" fmla="*/ 79 w 101"/>
                    <a:gd name="T39" fmla="*/ 41 h 78"/>
                    <a:gd name="T40" fmla="*/ 82 w 101"/>
                    <a:gd name="T41" fmla="*/ 43 h 78"/>
                    <a:gd name="T42" fmla="*/ 89 w 101"/>
                    <a:gd name="T43" fmla="*/ 48 h 78"/>
                    <a:gd name="T44" fmla="*/ 89 w 101"/>
                    <a:gd name="T45" fmla="*/ 48 h 78"/>
                    <a:gd name="T46" fmla="*/ 90 w 101"/>
                    <a:gd name="T47" fmla="*/ 48 h 78"/>
                    <a:gd name="T48" fmla="*/ 91 w 101"/>
                    <a:gd name="T49" fmla="*/ 50 h 78"/>
                    <a:gd name="T50" fmla="*/ 93 w 101"/>
                    <a:gd name="T51" fmla="*/ 51 h 78"/>
                    <a:gd name="T52" fmla="*/ 93 w 101"/>
                    <a:gd name="T53" fmla="*/ 51 h 78"/>
                    <a:gd name="T54" fmla="*/ 95 w 101"/>
                    <a:gd name="T55" fmla="*/ 52 h 78"/>
                    <a:gd name="T56" fmla="*/ 96 w 101"/>
                    <a:gd name="T57" fmla="*/ 54 h 78"/>
                    <a:gd name="T58" fmla="*/ 97 w 101"/>
                    <a:gd name="T59" fmla="*/ 55 h 78"/>
                    <a:gd name="T60" fmla="*/ 99 w 101"/>
                    <a:gd name="T61" fmla="*/ 57 h 78"/>
                    <a:gd name="T62" fmla="*/ 99 w 101"/>
                    <a:gd name="T63" fmla="*/ 58 h 78"/>
                    <a:gd name="T64" fmla="*/ 99 w 101"/>
                    <a:gd name="T65" fmla="*/ 59 h 78"/>
                    <a:gd name="T66" fmla="*/ 99 w 101"/>
                    <a:gd name="T67" fmla="*/ 59 h 78"/>
                    <a:gd name="T68" fmla="*/ 100 w 101"/>
                    <a:gd name="T69" fmla="*/ 62 h 78"/>
                    <a:gd name="T70" fmla="*/ 99 w 101"/>
                    <a:gd name="T71" fmla="*/ 65 h 78"/>
                    <a:gd name="T72" fmla="*/ 97 w 101"/>
                    <a:gd name="T73" fmla="*/ 67 h 78"/>
                    <a:gd name="T74" fmla="*/ 95 w 101"/>
                    <a:gd name="T75" fmla="*/ 69 h 78"/>
                    <a:gd name="T76" fmla="*/ 91 w 101"/>
                    <a:gd name="T77" fmla="*/ 71 h 78"/>
                    <a:gd name="T78" fmla="*/ 88 w 101"/>
                    <a:gd name="T79" fmla="*/ 73 h 78"/>
                    <a:gd name="T80" fmla="*/ 84 w 101"/>
                    <a:gd name="T81" fmla="*/ 74 h 78"/>
                    <a:gd name="T82" fmla="*/ 80 w 101"/>
                    <a:gd name="T83" fmla="*/ 76 h 78"/>
                    <a:gd name="T84" fmla="*/ 75 w 101"/>
                    <a:gd name="T85" fmla="*/ 77 h 78"/>
                    <a:gd name="T86" fmla="*/ 70 w 101"/>
                    <a:gd name="T87" fmla="*/ 77 h 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1"/>
                    <a:gd name="T133" fmla="*/ 0 h 78"/>
                    <a:gd name="T134" fmla="*/ 101 w 101"/>
                    <a:gd name="T135" fmla="*/ 78 h 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1" h="78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9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6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2" y="34"/>
                      </a:lnTo>
                      <a:lnTo>
                        <a:pt x="65" y="34"/>
                      </a:lnTo>
                      <a:lnTo>
                        <a:pt x="68" y="34"/>
                      </a:lnTo>
                      <a:lnTo>
                        <a:pt x="71" y="36"/>
                      </a:lnTo>
                      <a:lnTo>
                        <a:pt x="72" y="37"/>
                      </a:lnTo>
                      <a:lnTo>
                        <a:pt x="75" y="39"/>
                      </a:lnTo>
                      <a:lnTo>
                        <a:pt x="79" y="41"/>
                      </a:lnTo>
                      <a:lnTo>
                        <a:pt x="82" y="43"/>
                      </a:lnTo>
                      <a:lnTo>
                        <a:pt x="89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2"/>
                      </a:lnTo>
                      <a:lnTo>
                        <a:pt x="96" y="54"/>
                      </a:lnTo>
                      <a:lnTo>
                        <a:pt x="97" y="55"/>
                      </a:lnTo>
                      <a:lnTo>
                        <a:pt x="99" y="57"/>
                      </a:lnTo>
                      <a:lnTo>
                        <a:pt x="99" y="58"/>
                      </a:lnTo>
                      <a:lnTo>
                        <a:pt x="99" y="59"/>
                      </a:lnTo>
                      <a:lnTo>
                        <a:pt x="100" y="62"/>
                      </a:lnTo>
                      <a:lnTo>
                        <a:pt x="99" y="65"/>
                      </a:lnTo>
                      <a:lnTo>
                        <a:pt x="97" y="67"/>
                      </a:lnTo>
                      <a:lnTo>
                        <a:pt x="95" y="69"/>
                      </a:lnTo>
                      <a:lnTo>
                        <a:pt x="91" y="71"/>
                      </a:lnTo>
                      <a:lnTo>
                        <a:pt x="88" y="73"/>
                      </a:lnTo>
                      <a:lnTo>
                        <a:pt x="84" y="74"/>
                      </a:lnTo>
                      <a:lnTo>
                        <a:pt x="80" y="76"/>
                      </a:lnTo>
                      <a:lnTo>
                        <a:pt x="75" y="77"/>
                      </a:lnTo>
                      <a:lnTo>
                        <a:pt x="7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2" name="Freeform 1114"/>
                <p:cNvSpPr>
                  <a:spLocks noChangeAspect="1"/>
                </p:cNvSpPr>
                <p:nvPr/>
              </p:nvSpPr>
              <p:spPr bwMode="auto">
                <a:xfrm>
                  <a:off x="1192" y="1468"/>
                  <a:ext cx="274" cy="148"/>
                </a:xfrm>
                <a:custGeom>
                  <a:avLst/>
                  <a:gdLst>
                    <a:gd name="T0" fmla="*/ 0 w 274"/>
                    <a:gd name="T1" fmla="*/ 0 h 148"/>
                    <a:gd name="T2" fmla="*/ 1 w 274"/>
                    <a:gd name="T3" fmla="*/ 0 h 148"/>
                    <a:gd name="T4" fmla="*/ 4 w 274"/>
                    <a:gd name="T5" fmla="*/ 3 h 148"/>
                    <a:gd name="T6" fmla="*/ 8 w 274"/>
                    <a:gd name="T7" fmla="*/ 8 h 148"/>
                    <a:gd name="T8" fmla="*/ 13 w 274"/>
                    <a:gd name="T9" fmla="*/ 12 h 148"/>
                    <a:gd name="T10" fmla="*/ 19 w 274"/>
                    <a:gd name="T11" fmla="*/ 18 h 148"/>
                    <a:gd name="T12" fmla="*/ 26 w 274"/>
                    <a:gd name="T13" fmla="*/ 24 h 148"/>
                    <a:gd name="T14" fmla="*/ 33 w 274"/>
                    <a:gd name="T15" fmla="*/ 29 h 148"/>
                    <a:gd name="T16" fmla="*/ 39 w 274"/>
                    <a:gd name="T17" fmla="*/ 35 h 148"/>
                    <a:gd name="T18" fmla="*/ 46 w 274"/>
                    <a:gd name="T19" fmla="*/ 39 h 148"/>
                    <a:gd name="T20" fmla="*/ 53 w 274"/>
                    <a:gd name="T21" fmla="*/ 43 h 148"/>
                    <a:gd name="T22" fmla="*/ 53 w 274"/>
                    <a:gd name="T23" fmla="*/ 43 h 148"/>
                    <a:gd name="T24" fmla="*/ 59 w 274"/>
                    <a:gd name="T25" fmla="*/ 45 h 148"/>
                    <a:gd name="T26" fmla="*/ 65 w 274"/>
                    <a:gd name="T27" fmla="*/ 47 h 148"/>
                    <a:gd name="T28" fmla="*/ 70 w 274"/>
                    <a:gd name="T29" fmla="*/ 50 h 148"/>
                    <a:gd name="T30" fmla="*/ 77 w 274"/>
                    <a:gd name="T31" fmla="*/ 52 h 148"/>
                    <a:gd name="T32" fmla="*/ 83 w 274"/>
                    <a:gd name="T33" fmla="*/ 54 h 148"/>
                    <a:gd name="T34" fmla="*/ 89 w 274"/>
                    <a:gd name="T35" fmla="*/ 55 h 148"/>
                    <a:gd name="T36" fmla="*/ 95 w 274"/>
                    <a:gd name="T37" fmla="*/ 55 h 148"/>
                    <a:gd name="T38" fmla="*/ 101 w 274"/>
                    <a:gd name="T39" fmla="*/ 54 h 148"/>
                    <a:gd name="T40" fmla="*/ 106 w 274"/>
                    <a:gd name="T41" fmla="*/ 53 h 148"/>
                    <a:gd name="T42" fmla="*/ 112 w 274"/>
                    <a:gd name="T43" fmla="*/ 50 h 148"/>
                    <a:gd name="T44" fmla="*/ 112 w 274"/>
                    <a:gd name="T45" fmla="*/ 50 h 148"/>
                    <a:gd name="T46" fmla="*/ 112 w 274"/>
                    <a:gd name="T47" fmla="*/ 51 h 148"/>
                    <a:gd name="T48" fmla="*/ 111 w 274"/>
                    <a:gd name="T49" fmla="*/ 55 h 148"/>
                    <a:gd name="T50" fmla="*/ 110 w 274"/>
                    <a:gd name="T51" fmla="*/ 60 h 148"/>
                    <a:gd name="T52" fmla="*/ 110 w 274"/>
                    <a:gd name="T53" fmla="*/ 66 h 148"/>
                    <a:gd name="T54" fmla="*/ 111 w 274"/>
                    <a:gd name="T55" fmla="*/ 73 h 148"/>
                    <a:gd name="T56" fmla="*/ 113 w 274"/>
                    <a:gd name="T57" fmla="*/ 82 h 148"/>
                    <a:gd name="T58" fmla="*/ 116 w 274"/>
                    <a:gd name="T59" fmla="*/ 90 h 148"/>
                    <a:gd name="T60" fmla="*/ 123 w 274"/>
                    <a:gd name="T61" fmla="*/ 97 h 148"/>
                    <a:gd name="T62" fmla="*/ 131 w 274"/>
                    <a:gd name="T63" fmla="*/ 104 h 148"/>
                    <a:gd name="T64" fmla="*/ 142 w 274"/>
                    <a:gd name="T65" fmla="*/ 110 h 148"/>
                    <a:gd name="T66" fmla="*/ 142 w 274"/>
                    <a:gd name="T67" fmla="*/ 110 h 148"/>
                    <a:gd name="T68" fmla="*/ 156 w 274"/>
                    <a:gd name="T69" fmla="*/ 115 h 148"/>
                    <a:gd name="T70" fmla="*/ 167 w 274"/>
                    <a:gd name="T71" fmla="*/ 119 h 148"/>
                    <a:gd name="T72" fmla="*/ 178 w 274"/>
                    <a:gd name="T73" fmla="*/ 124 h 148"/>
                    <a:gd name="T74" fmla="*/ 189 w 274"/>
                    <a:gd name="T75" fmla="*/ 128 h 148"/>
                    <a:gd name="T76" fmla="*/ 198 w 274"/>
                    <a:gd name="T77" fmla="*/ 131 h 148"/>
                    <a:gd name="T78" fmla="*/ 207 w 274"/>
                    <a:gd name="T79" fmla="*/ 135 h 148"/>
                    <a:gd name="T80" fmla="*/ 215 w 274"/>
                    <a:gd name="T81" fmla="*/ 137 h 148"/>
                    <a:gd name="T82" fmla="*/ 221 w 274"/>
                    <a:gd name="T83" fmla="*/ 139 h 148"/>
                    <a:gd name="T84" fmla="*/ 227 w 274"/>
                    <a:gd name="T85" fmla="*/ 142 h 148"/>
                    <a:gd name="T86" fmla="*/ 231 w 274"/>
                    <a:gd name="T87" fmla="*/ 144 h 148"/>
                    <a:gd name="T88" fmla="*/ 231 w 274"/>
                    <a:gd name="T89" fmla="*/ 144 h 148"/>
                    <a:gd name="T90" fmla="*/ 236 w 274"/>
                    <a:gd name="T91" fmla="*/ 146 h 148"/>
                    <a:gd name="T92" fmla="*/ 241 w 274"/>
                    <a:gd name="T93" fmla="*/ 146 h 148"/>
                    <a:gd name="T94" fmla="*/ 246 w 274"/>
                    <a:gd name="T95" fmla="*/ 147 h 148"/>
                    <a:gd name="T96" fmla="*/ 252 w 274"/>
                    <a:gd name="T97" fmla="*/ 147 h 148"/>
                    <a:gd name="T98" fmla="*/ 257 w 274"/>
                    <a:gd name="T99" fmla="*/ 147 h 148"/>
                    <a:gd name="T100" fmla="*/ 262 w 274"/>
                    <a:gd name="T101" fmla="*/ 147 h 148"/>
                    <a:gd name="T102" fmla="*/ 267 w 274"/>
                    <a:gd name="T103" fmla="*/ 147 h 148"/>
                    <a:gd name="T104" fmla="*/ 270 w 274"/>
                    <a:gd name="T105" fmla="*/ 147 h 148"/>
                    <a:gd name="T106" fmla="*/ 273 w 274"/>
                    <a:gd name="T107" fmla="*/ 147 h 148"/>
                    <a:gd name="T108" fmla="*/ 273 w 274"/>
                    <a:gd name="T109" fmla="*/ 147 h 1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4"/>
                    <a:gd name="T166" fmla="*/ 0 h 148"/>
                    <a:gd name="T167" fmla="*/ 274 w 274"/>
                    <a:gd name="T168" fmla="*/ 148 h 1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4" h="14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5"/>
                      </a:lnTo>
                      <a:lnTo>
                        <a:pt x="95" y="55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5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2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  <a:lnTo>
                        <a:pt x="236" y="146"/>
                      </a:lnTo>
                      <a:lnTo>
                        <a:pt x="241" y="146"/>
                      </a:lnTo>
                      <a:lnTo>
                        <a:pt x="246" y="147"/>
                      </a:lnTo>
                      <a:lnTo>
                        <a:pt x="252" y="147"/>
                      </a:lnTo>
                      <a:lnTo>
                        <a:pt x="257" y="147"/>
                      </a:lnTo>
                      <a:lnTo>
                        <a:pt x="262" y="147"/>
                      </a:lnTo>
                      <a:lnTo>
                        <a:pt x="267" y="147"/>
                      </a:lnTo>
                      <a:lnTo>
                        <a:pt x="270" y="147"/>
                      </a:lnTo>
                      <a:lnTo>
                        <a:pt x="273" y="147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3" name="Freeform 1115"/>
                <p:cNvSpPr>
                  <a:spLocks noChangeAspect="1"/>
                </p:cNvSpPr>
                <p:nvPr/>
              </p:nvSpPr>
              <p:spPr bwMode="auto">
                <a:xfrm>
                  <a:off x="1304" y="1698"/>
                  <a:ext cx="113" cy="65"/>
                </a:xfrm>
                <a:custGeom>
                  <a:avLst/>
                  <a:gdLst>
                    <a:gd name="T0" fmla="*/ 5 w 113"/>
                    <a:gd name="T1" fmla="*/ 0 h 65"/>
                    <a:gd name="T2" fmla="*/ 4 w 113"/>
                    <a:gd name="T3" fmla="*/ 0 h 65"/>
                    <a:gd name="T4" fmla="*/ 3 w 113"/>
                    <a:gd name="T5" fmla="*/ 1 h 65"/>
                    <a:gd name="T6" fmla="*/ 2 w 113"/>
                    <a:gd name="T7" fmla="*/ 5 h 65"/>
                    <a:gd name="T8" fmla="*/ 1 w 113"/>
                    <a:gd name="T9" fmla="*/ 9 h 65"/>
                    <a:gd name="T10" fmla="*/ 0 w 113"/>
                    <a:gd name="T11" fmla="*/ 12 h 65"/>
                    <a:gd name="T12" fmla="*/ 0 w 113"/>
                    <a:gd name="T13" fmla="*/ 18 h 65"/>
                    <a:gd name="T14" fmla="*/ 0 w 113"/>
                    <a:gd name="T15" fmla="*/ 23 h 65"/>
                    <a:gd name="T16" fmla="*/ 1 w 113"/>
                    <a:gd name="T17" fmla="*/ 28 h 65"/>
                    <a:gd name="T18" fmla="*/ 3 w 113"/>
                    <a:gd name="T19" fmla="*/ 34 h 65"/>
                    <a:gd name="T20" fmla="*/ 7 w 113"/>
                    <a:gd name="T21" fmla="*/ 40 h 65"/>
                    <a:gd name="T22" fmla="*/ 7 w 113"/>
                    <a:gd name="T23" fmla="*/ 40 h 65"/>
                    <a:gd name="T24" fmla="*/ 10 w 113"/>
                    <a:gd name="T25" fmla="*/ 45 h 65"/>
                    <a:gd name="T26" fmla="*/ 14 w 113"/>
                    <a:gd name="T27" fmla="*/ 49 h 65"/>
                    <a:gd name="T28" fmla="*/ 18 w 113"/>
                    <a:gd name="T29" fmla="*/ 53 h 65"/>
                    <a:gd name="T30" fmla="*/ 21 w 113"/>
                    <a:gd name="T31" fmla="*/ 55 h 65"/>
                    <a:gd name="T32" fmla="*/ 25 w 113"/>
                    <a:gd name="T33" fmla="*/ 56 h 65"/>
                    <a:gd name="T34" fmla="*/ 29 w 113"/>
                    <a:gd name="T35" fmla="*/ 57 h 65"/>
                    <a:gd name="T36" fmla="*/ 35 w 113"/>
                    <a:gd name="T37" fmla="*/ 57 h 65"/>
                    <a:gd name="T38" fmla="*/ 40 w 113"/>
                    <a:gd name="T39" fmla="*/ 55 h 65"/>
                    <a:gd name="T40" fmla="*/ 47 w 113"/>
                    <a:gd name="T41" fmla="*/ 54 h 65"/>
                    <a:gd name="T42" fmla="*/ 56 w 113"/>
                    <a:gd name="T43" fmla="*/ 52 h 65"/>
                    <a:gd name="T44" fmla="*/ 56 w 113"/>
                    <a:gd name="T45" fmla="*/ 52 h 65"/>
                    <a:gd name="T46" fmla="*/ 63 w 113"/>
                    <a:gd name="T47" fmla="*/ 50 h 65"/>
                    <a:gd name="T48" fmla="*/ 70 w 113"/>
                    <a:gd name="T49" fmla="*/ 50 h 65"/>
                    <a:gd name="T50" fmla="*/ 77 w 113"/>
                    <a:gd name="T51" fmla="*/ 51 h 65"/>
                    <a:gd name="T52" fmla="*/ 84 w 113"/>
                    <a:gd name="T53" fmla="*/ 53 h 65"/>
                    <a:gd name="T54" fmla="*/ 92 w 113"/>
                    <a:gd name="T55" fmla="*/ 55 h 65"/>
                    <a:gd name="T56" fmla="*/ 99 w 113"/>
                    <a:gd name="T57" fmla="*/ 57 h 65"/>
                    <a:gd name="T58" fmla="*/ 103 w 113"/>
                    <a:gd name="T59" fmla="*/ 59 h 65"/>
                    <a:gd name="T60" fmla="*/ 108 w 113"/>
                    <a:gd name="T61" fmla="*/ 61 h 65"/>
                    <a:gd name="T62" fmla="*/ 111 w 113"/>
                    <a:gd name="T63" fmla="*/ 63 h 65"/>
                    <a:gd name="T64" fmla="*/ 112 w 113"/>
                    <a:gd name="T65" fmla="*/ 64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3"/>
                    <a:gd name="T100" fmla="*/ 0 h 65"/>
                    <a:gd name="T101" fmla="*/ 113 w 113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3" h="65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3" y="34"/>
                      </a:lnTo>
                      <a:lnTo>
                        <a:pt x="7" y="40"/>
                      </a:lnTo>
                      <a:lnTo>
                        <a:pt x="10" y="45"/>
                      </a:lnTo>
                      <a:lnTo>
                        <a:pt x="14" y="49"/>
                      </a:lnTo>
                      <a:lnTo>
                        <a:pt x="18" y="53"/>
                      </a:lnTo>
                      <a:lnTo>
                        <a:pt x="21" y="55"/>
                      </a:lnTo>
                      <a:lnTo>
                        <a:pt x="25" y="56"/>
                      </a:lnTo>
                      <a:lnTo>
                        <a:pt x="29" y="57"/>
                      </a:lnTo>
                      <a:lnTo>
                        <a:pt x="35" y="57"/>
                      </a:lnTo>
                      <a:lnTo>
                        <a:pt x="40" y="55"/>
                      </a:lnTo>
                      <a:lnTo>
                        <a:pt x="47" y="54"/>
                      </a:lnTo>
                      <a:lnTo>
                        <a:pt x="56" y="52"/>
                      </a:lnTo>
                      <a:lnTo>
                        <a:pt x="63" y="50"/>
                      </a:lnTo>
                      <a:lnTo>
                        <a:pt x="70" y="50"/>
                      </a:lnTo>
                      <a:lnTo>
                        <a:pt x="77" y="51"/>
                      </a:lnTo>
                      <a:lnTo>
                        <a:pt x="84" y="53"/>
                      </a:lnTo>
                      <a:lnTo>
                        <a:pt x="92" y="55"/>
                      </a:lnTo>
                      <a:lnTo>
                        <a:pt x="99" y="57"/>
                      </a:lnTo>
                      <a:lnTo>
                        <a:pt x="103" y="59"/>
                      </a:lnTo>
                      <a:lnTo>
                        <a:pt x="108" y="61"/>
                      </a:lnTo>
                      <a:lnTo>
                        <a:pt x="111" y="63"/>
                      </a:lnTo>
                      <a:lnTo>
                        <a:pt x="112" y="6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4" name="Freeform 1116"/>
                <p:cNvSpPr>
                  <a:spLocks noChangeAspect="1"/>
                </p:cNvSpPr>
                <p:nvPr/>
              </p:nvSpPr>
              <p:spPr bwMode="auto">
                <a:xfrm>
                  <a:off x="1246" y="1755"/>
                  <a:ext cx="113" cy="93"/>
                </a:xfrm>
                <a:custGeom>
                  <a:avLst/>
                  <a:gdLst>
                    <a:gd name="T0" fmla="*/ 112 w 113"/>
                    <a:gd name="T1" fmla="*/ 0 h 93"/>
                    <a:gd name="T2" fmla="*/ 106 w 113"/>
                    <a:gd name="T3" fmla="*/ 0 h 93"/>
                    <a:gd name="T4" fmla="*/ 102 w 113"/>
                    <a:gd name="T5" fmla="*/ 3 h 93"/>
                    <a:gd name="T6" fmla="*/ 97 w 113"/>
                    <a:gd name="T7" fmla="*/ 5 h 93"/>
                    <a:gd name="T8" fmla="*/ 93 w 113"/>
                    <a:gd name="T9" fmla="*/ 7 h 93"/>
                    <a:gd name="T10" fmla="*/ 88 w 113"/>
                    <a:gd name="T11" fmla="*/ 9 h 93"/>
                    <a:gd name="T12" fmla="*/ 86 w 113"/>
                    <a:gd name="T13" fmla="*/ 11 h 93"/>
                    <a:gd name="T14" fmla="*/ 83 w 113"/>
                    <a:gd name="T15" fmla="*/ 14 h 93"/>
                    <a:gd name="T16" fmla="*/ 80 w 113"/>
                    <a:gd name="T17" fmla="*/ 17 h 93"/>
                    <a:gd name="T18" fmla="*/ 78 w 113"/>
                    <a:gd name="T19" fmla="*/ 19 h 93"/>
                    <a:gd name="T20" fmla="*/ 77 w 113"/>
                    <a:gd name="T21" fmla="*/ 23 h 93"/>
                    <a:gd name="T22" fmla="*/ 77 w 113"/>
                    <a:gd name="T23" fmla="*/ 23 h 93"/>
                    <a:gd name="T24" fmla="*/ 75 w 113"/>
                    <a:gd name="T25" fmla="*/ 27 h 93"/>
                    <a:gd name="T26" fmla="*/ 71 w 113"/>
                    <a:gd name="T27" fmla="*/ 33 h 93"/>
                    <a:gd name="T28" fmla="*/ 67 w 113"/>
                    <a:gd name="T29" fmla="*/ 40 h 93"/>
                    <a:gd name="T30" fmla="*/ 61 w 113"/>
                    <a:gd name="T31" fmla="*/ 49 h 93"/>
                    <a:gd name="T32" fmla="*/ 54 w 113"/>
                    <a:gd name="T33" fmla="*/ 58 h 93"/>
                    <a:gd name="T34" fmla="*/ 46 w 113"/>
                    <a:gd name="T35" fmla="*/ 67 h 93"/>
                    <a:gd name="T36" fmla="*/ 36 w 113"/>
                    <a:gd name="T37" fmla="*/ 75 h 93"/>
                    <a:gd name="T38" fmla="*/ 25 w 113"/>
                    <a:gd name="T39" fmla="*/ 82 h 93"/>
                    <a:gd name="T40" fmla="*/ 13 w 113"/>
                    <a:gd name="T41" fmla="*/ 89 h 93"/>
                    <a:gd name="T42" fmla="*/ 0 w 113"/>
                    <a:gd name="T43" fmla="*/ 92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93"/>
                    <a:gd name="T68" fmla="*/ 113 w 113"/>
                    <a:gd name="T69" fmla="*/ 93 h 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93">
                      <a:moveTo>
                        <a:pt x="112" y="0"/>
                      </a:moveTo>
                      <a:lnTo>
                        <a:pt x="106" y="0"/>
                      </a:lnTo>
                      <a:lnTo>
                        <a:pt x="102" y="3"/>
                      </a:lnTo>
                      <a:lnTo>
                        <a:pt x="97" y="5"/>
                      </a:lnTo>
                      <a:lnTo>
                        <a:pt x="93" y="7"/>
                      </a:lnTo>
                      <a:lnTo>
                        <a:pt x="88" y="9"/>
                      </a:lnTo>
                      <a:lnTo>
                        <a:pt x="86" y="11"/>
                      </a:lnTo>
                      <a:lnTo>
                        <a:pt x="83" y="14"/>
                      </a:lnTo>
                      <a:lnTo>
                        <a:pt x="80" y="17"/>
                      </a:lnTo>
                      <a:lnTo>
                        <a:pt x="78" y="19"/>
                      </a:lnTo>
                      <a:lnTo>
                        <a:pt x="77" y="23"/>
                      </a:lnTo>
                      <a:lnTo>
                        <a:pt x="75" y="27"/>
                      </a:lnTo>
                      <a:lnTo>
                        <a:pt x="71" y="33"/>
                      </a:lnTo>
                      <a:lnTo>
                        <a:pt x="67" y="40"/>
                      </a:lnTo>
                      <a:lnTo>
                        <a:pt x="61" y="49"/>
                      </a:lnTo>
                      <a:lnTo>
                        <a:pt x="54" y="58"/>
                      </a:lnTo>
                      <a:lnTo>
                        <a:pt x="46" y="67"/>
                      </a:lnTo>
                      <a:lnTo>
                        <a:pt x="36" y="75"/>
                      </a:lnTo>
                      <a:lnTo>
                        <a:pt x="25" y="82"/>
                      </a:lnTo>
                      <a:lnTo>
                        <a:pt x="13" y="89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5" name="Freeform 1117"/>
                <p:cNvSpPr>
                  <a:spLocks noChangeAspect="1"/>
                </p:cNvSpPr>
                <p:nvPr/>
              </p:nvSpPr>
              <p:spPr bwMode="auto">
                <a:xfrm>
                  <a:off x="1805" y="1608"/>
                  <a:ext cx="77" cy="53"/>
                </a:xfrm>
                <a:custGeom>
                  <a:avLst/>
                  <a:gdLst>
                    <a:gd name="T0" fmla="*/ 76 w 77"/>
                    <a:gd name="T1" fmla="*/ 0 h 53"/>
                    <a:gd name="T2" fmla="*/ 73 w 77"/>
                    <a:gd name="T3" fmla="*/ 0 h 53"/>
                    <a:gd name="T4" fmla="*/ 70 w 77"/>
                    <a:gd name="T5" fmla="*/ 0 h 53"/>
                    <a:gd name="T6" fmla="*/ 68 w 77"/>
                    <a:gd name="T7" fmla="*/ 0 h 53"/>
                    <a:gd name="T8" fmla="*/ 66 w 77"/>
                    <a:gd name="T9" fmla="*/ 0 h 53"/>
                    <a:gd name="T10" fmla="*/ 63 w 77"/>
                    <a:gd name="T11" fmla="*/ 2 h 53"/>
                    <a:gd name="T12" fmla="*/ 61 w 77"/>
                    <a:gd name="T13" fmla="*/ 3 h 53"/>
                    <a:gd name="T14" fmla="*/ 59 w 77"/>
                    <a:gd name="T15" fmla="*/ 5 h 53"/>
                    <a:gd name="T16" fmla="*/ 57 w 77"/>
                    <a:gd name="T17" fmla="*/ 7 h 53"/>
                    <a:gd name="T18" fmla="*/ 54 w 77"/>
                    <a:gd name="T19" fmla="*/ 8 h 53"/>
                    <a:gd name="T20" fmla="*/ 52 w 77"/>
                    <a:gd name="T21" fmla="*/ 10 h 53"/>
                    <a:gd name="T22" fmla="*/ 52 w 77"/>
                    <a:gd name="T23" fmla="*/ 10 h 53"/>
                    <a:gd name="T24" fmla="*/ 47 w 77"/>
                    <a:gd name="T25" fmla="*/ 14 h 53"/>
                    <a:gd name="T26" fmla="*/ 41 w 77"/>
                    <a:gd name="T27" fmla="*/ 17 h 53"/>
                    <a:gd name="T28" fmla="*/ 35 w 77"/>
                    <a:gd name="T29" fmla="*/ 22 h 53"/>
                    <a:gd name="T30" fmla="*/ 29 w 77"/>
                    <a:gd name="T31" fmla="*/ 26 h 53"/>
                    <a:gd name="T32" fmla="*/ 24 w 77"/>
                    <a:gd name="T33" fmla="*/ 28 h 53"/>
                    <a:gd name="T34" fmla="*/ 18 w 77"/>
                    <a:gd name="T35" fmla="*/ 33 h 53"/>
                    <a:gd name="T36" fmla="*/ 13 w 77"/>
                    <a:gd name="T37" fmla="*/ 37 h 53"/>
                    <a:gd name="T38" fmla="*/ 8 w 77"/>
                    <a:gd name="T39" fmla="*/ 42 h 53"/>
                    <a:gd name="T40" fmla="*/ 3 w 77"/>
                    <a:gd name="T41" fmla="*/ 46 h 53"/>
                    <a:gd name="T42" fmla="*/ 0 w 77"/>
                    <a:gd name="T43" fmla="*/ 52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"/>
                    <a:gd name="T67" fmla="*/ 0 h 53"/>
                    <a:gd name="T68" fmla="*/ 77 w 77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" h="53">
                      <a:moveTo>
                        <a:pt x="76" y="0"/>
                      </a:moveTo>
                      <a:lnTo>
                        <a:pt x="73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2"/>
                      </a:lnTo>
                      <a:lnTo>
                        <a:pt x="61" y="3"/>
                      </a:lnTo>
                      <a:lnTo>
                        <a:pt x="59" y="5"/>
                      </a:lnTo>
                      <a:lnTo>
                        <a:pt x="57" y="7"/>
                      </a:lnTo>
                      <a:lnTo>
                        <a:pt x="54" y="8"/>
                      </a:lnTo>
                      <a:lnTo>
                        <a:pt x="52" y="10"/>
                      </a:lnTo>
                      <a:lnTo>
                        <a:pt x="47" y="14"/>
                      </a:lnTo>
                      <a:lnTo>
                        <a:pt x="41" y="17"/>
                      </a:lnTo>
                      <a:lnTo>
                        <a:pt x="35" y="22"/>
                      </a:lnTo>
                      <a:lnTo>
                        <a:pt x="29" y="26"/>
                      </a:lnTo>
                      <a:lnTo>
                        <a:pt x="24" y="28"/>
                      </a:lnTo>
                      <a:lnTo>
                        <a:pt x="18" y="33"/>
                      </a:lnTo>
                      <a:lnTo>
                        <a:pt x="13" y="37"/>
                      </a:lnTo>
                      <a:lnTo>
                        <a:pt x="8" y="42"/>
                      </a:lnTo>
                      <a:lnTo>
                        <a:pt x="3" y="46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6" name="Freeform 1118"/>
                <p:cNvSpPr>
                  <a:spLocks noChangeAspect="1"/>
                </p:cNvSpPr>
                <p:nvPr/>
              </p:nvSpPr>
              <p:spPr bwMode="auto">
                <a:xfrm>
                  <a:off x="1705" y="1496"/>
                  <a:ext cx="168" cy="80"/>
                </a:xfrm>
                <a:custGeom>
                  <a:avLst/>
                  <a:gdLst>
                    <a:gd name="T0" fmla="*/ 0 w 168"/>
                    <a:gd name="T1" fmla="*/ 0 h 80"/>
                    <a:gd name="T2" fmla="*/ 35 w 168"/>
                    <a:gd name="T3" fmla="*/ 8 h 80"/>
                    <a:gd name="T4" fmla="*/ 65 w 168"/>
                    <a:gd name="T5" fmla="*/ 17 h 80"/>
                    <a:gd name="T6" fmla="*/ 88 w 168"/>
                    <a:gd name="T7" fmla="*/ 26 h 80"/>
                    <a:gd name="T8" fmla="*/ 106 w 168"/>
                    <a:gd name="T9" fmla="*/ 35 h 80"/>
                    <a:gd name="T10" fmla="*/ 121 w 168"/>
                    <a:gd name="T11" fmla="*/ 43 h 80"/>
                    <a:gd name="T12" fmla="*/ 131 w 168"/>
                    <a:gd name="T13" fmla="*/ 51 h 80"/>
                    <a:gd name="T14" fmla="*/ 138 w 168"/>
                    <a:gd name="T15" fmla="*/ 58 h 80"/>
                    <a:gd name="T16" fmla="*/ 142 w 168"/>
                    <a:gd name="T17" fmla="*/ 64 h 80"/>
                    <a:gd name="T18" fmla="*/ 146 w 168"/>
                    <a:gd name="T19" fmla="*/ 68 h 80"/>
                    <a:gd name="T20" fmla="*/ 148 w 168"/>
                    <a:gd name="T21" fmla="*/ 71 h 80"/>
                    <a:gd name="T22" fmla="*/ 148 w 168"/>
                    <a:gd name="T23" fmla="*/ 71 h 80"/>
                    <a:gd name="T24" fmla="*/ 150 w 168"/>
                    <a:gd name="T25" fmla="*/ 73 h 80"/>
                    <a:gd name="T26" fmla="*/ 153 w 168"/>
                    <a:gd name="T27" fmla="*/ 76 h 80"/>
                    <a:gd name="T28" fmla="*/ 156 w 168"/>
                    <a:gd name="T29" fmla="*/ 77 h 80"/>
                    <a:gd name="T30" fmla="*/ 158 w 168"/>
                    <a:gd name="T31" fmla="*/ 78 h 80"/>
                    <a:gd name="T32" fmla="*/ 160 w 168"/>
                    <a:gd name="T33" fmla="*/ 79 h 80"/>
                    <a:gd name="T34" fmla="*/ 162 w 168"/>
                    <a:gd name="T35" fmla="*/ 78 h 80"/>
                    <a:gd name="T36" fmla="*/ 165 w 168"/>
                    <a:gd name="T37" fmla="*/ 77 h 80"/>
                    <a:gd name="T38" fmla="*/ 166 w 168"/>
                    <a:gd name="T39" fmla="*/ 76 h 80"/>
                    <a:gd name="T40" fmla="*/ 167 w 168"/>
                    <a:gd name="T41" fmla="*/ 73 h 80"/>
                    <a:gd name="T42" fmla="*/ 167 w 168"/>
                    <a:gd name="T43" fmla="*/ 70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8"/>
                    <a:gd name="T67" fmla="*/ 0 h 80"/>
                    <a:gd name="T68" fmla="*/ 168 w 168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8" h="80">
                      <a:moveTo>
                        <a:pt x="0" y="0"/>
                      </a:moveTo>
                      <a:lnTo>
                        <a:pt x="35" y="8"/>
                      </a:lnTo>
                      <a:lnTo>
                        <a:pt x="65" y="17"/>
                      </a:lnTo>
                      <a:lnTo>
                        <a:pt x="88" y="26"/>
                      </a:lnTo>
                      <a:lnTo>
                        <a:pt x="106" y="35"/>
                      </a:lnTo>
                      <a:lnTo>
                        <a:pt x="121" y="43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1"/>
                      </a:lnTo>
                      <a:lnTo>
                        <a:pt x="150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8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7" name="Freeform 1119"/>
                <p:cNvSpPr>
                  <a:spLocks noChangeAspect="1"/>
                </p:cNvSpPr>
                <p:nvPr/>
              </p:nvSpPr>
              <p:spPr bwMode="auto">
                <a:xfrm>
                  <a:off x="1879" y="1526"/>
                  <a:ext cx="69" cy="135"/>
                </a:xfrm>
                <a:custGeom>
                  <a:avLst/>
                  <a:gdLst>
                    <a:gd name="T0" fmla="*/ 11 w 69"/>
                    <a:gd name="T1" fmla="*/ 0 h 135"/>
                    <a:gd name="T2" fmla="*/ 9 w 69"/>
                    <a:gd name="T3" fmla="*/ 2 h 135"/>
                    <a:gd name="T4" fmla="*/ 7 w 69"/>
                    <a:gd name="T5" fmla="*/ 5 h 135"/>
                    <a:gd name="T6" fmla="*/ 6 w 69"/>
                    <a:gd name="T7" fmla="*/ 8 h 135"/>
                    <a:gd name="T8" fmla="*/ 4 w 69"/>
                    <a:gd name="T9" fmla="*/ 13 h 135"/>
                    <a:gd name="T10" fmla="*/ 3 w 69"/>
                    <a:gd name="T11" fmla="*/ 17 h 135"/>
                    <a:gd name="T12" fmla="*/ 1 w 69"/>
                    <a:gd name="T13" fmla="*/ 20 h 135"/>
                    <a:gd name="T14" fmla="*/ 0 w 69"/>
                    <a:gd name="T15" fmla="*/ 25 h 135"/>
                    <a:gd name="T16" fmla="*/ 0 w 69"/>
                    <a:gd name="T17" fmla="*/ 29 h 135"/>
                    <a:gd name="T18" fmla="*/ 0 w 69"/>
                    <a:gd name="T19" fmla="*/ 34 h 135"/>
                    <a:gd name="T20" fmla="*/ 0 w 69"/>
                    <a:gd name="T21" fmla="*/ 39 h 135"/>
                    <a:gd name="T22" fmla="*/ 0 w 69"/>
                    <a:gd name="T23" fmla="*/ 39 h 135"/>
                    <a:gd name="T24" fmla="*/ 0 w 69"/>
                    <a:gd name="T25" fmla="*/ 44 h 135"/>
                    <a:gd name="T26" fmla="*/ 0 w 69"/>
                    <a:gd name="T27" fmla="*/ 47 h 135"/>
                    <a:gd name="T28" fmla="*/ 0 w 69"/>
                    <a:gd name="T29" fmla="*/ 51 h 135"/>
                    <a:gd name="T30" fmla="*/ 0 w 69"/>
                    <a:gd name="T31" fmla="*/ 53 h 135"/>
                    <a:gd name="T32" fmla="*/ 0 w 69"/>
                    <a:gd name="T33" fmla="*/ 56 h 135"/>
                    <a:gd name="T34" fmla="*/ 0 w 69"/>
                    <a:gd name="T35" fmla="*/ 59 h 135"/>
                    <a:gd name="T36" fmla="*/ 2 w 69"/>
                    <a:gd name="T37" fmla="*/ 61 h 135"/>
                    <a:gd name="T38" fmla="*/ 4 w 69"/>
                    <a:gd name="T39" fmla="*/ 63 h 135"/>
                    <a:gd name="T40" fmla="*/ 6 w 69"/>
                    <a:gd name="T41" fmla="*/ 65 h 135"/>
                    <a:gd name="T42" fmla="*/ 8 w 69"/>
                    <a:gd name="T43" fmla="*/ 68 h 135"/>
                    <a:gd name="T44" fmla="*/ 8 w 69"/>
                    <a:gd name="T45" fmla="*/ 68 h 135"/>
                    <a:gd name="T46" fmla="*/ 9 w 69"/>
                    <a:gd name="T47" fmla="*/ 69 h 135"/>
                    <a:gd name="T48" fmla="*/ 9 w 69"/>
                    <a:gd name="T49" fmla="*/ 71 h 135"/>
                    <a:gd name="T50" fmla="*/ 11 w 69"/>
                    <a:gd name="T51" fmla="*/ 76 h 135"/>
                    <a:gd name="T52" fmla="*/ 12 w 69"/>
                    <a:gd name="T53" fmla="*/ 80 h 135"/>
                    <a:gd name="T54" fmla="*/ 15 w 69"/>
                    <a:gd name="T55" fmla="*/ 85 h 135"/>
                    <a:gd name="T56" fmla="*/ 16 w 69"/>
                    <a:gd name="T57" fmla="*/ 89 h 135"/>
                    <a:gd name="T58" fmla="*/ 17 w 69"/>
                    <a:gd name="T59" fmla="*/ 93 h 135"/>
                    <a:gd name="T60" fmla="*/ 17 w 69"/>
                    <a:gd name="T61" fmla="*/ 96 h 135"/>
                    <a:gd name="T62" fmla="*/ 17 w 69"/>
                    <a:gd name="T63" fmla="*/ 98 h 135"/>
                    <a:gd name="T64" fmla="*/ 17 w 69"/>
                    <a:gd name="T65" fmla="*/ 97 h 135"/>
                    <a:gd name="T66" fmla="*/ 17 w 69"/>
                    <a:gd name="T67" fmla="*/ 97 h 135"/>
                    <a:gd name="T68" fmla="*/ 24 w 69"/>
                    <a:gd name="T69" fmla="*/ 108 h 135"/>
                    <a:gd name="T70" fmla="*/ 29 w 69"/>
                    <a:gd name="T71" fmla="*/ 117 h 135"/>
                    <a:gd name="T72" fmla="*/ 35 w 69"/>
                    <a:gd name="T73" fmla="*/ 125 h 135"/>
                    <a:gd name="T74" fmla="*/ 41 w 69"/>
                    <a:gd name="T75" fmla="*/ 129 h 135"/>
                    <a:gd name="T76" fmla="*/ 46 w 69"/>
                    <a:gd name="T77" fmla="*/ 132 h 135"/>
                    <a:gd name="T78" fmla="*/ 51 w 69"/>
                    <a:gd name="T79" fmla="*/ 133 h 135"/>
                    <a:gd name="T80" fmla="*/ 56 w 69"/>
                    <a:gd name="T81" fmla="*/ 134 h 135"/>
                    <a:gd name="T82" fmla="*/ 60 w 69"/>
                    <a:gd name="T83" fmla="*/ 134 h 135"/>
                    <a:gd name="T84" fmla="*/ 64 w 69"/>
                    <a:gd name="T85" fmla="*/ 133 h 135"/>
                    <a:gd name="T86" fmla="*/ 68 w 69"/>
                    <a:gd name="T87" fmla="*/ 133 h 1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9"/>
                    <a:gd name="T133" fmla="*/ 0 h 135"/>
                    <a:gd name="T134" fmla="*/ 69 w 69"/>
                    <a:gd name="T135" fmla="*/ 135 h 1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9" h="135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7" y="5"/>
                      </a:lnTo>
                      <a:lnTo>
                        <a:pt x="6" y="8"/>
                      </a:lnTo>
                      <a:lnTo>
                        <a:pt x="4" y="13"/>
                      </a:lnTo>
                      <a:lnTo>
                        <a:pt x="3" y="17"/>
                      </a:lnTo>
                      <a:lnTo>
                        <a:pt x="1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2" y="61"/>
                      </a:lnTo>
                      <a:lnTo>
                        <a:pt x="4" y="63"/>
                      </a:lnTo>
                      <a:lnTo>
                        <a:pt x="6" y="65"/>
                      </a:lnTo>
                      <a:lnTo>
                        <a:pt x="8" y="68"/>
                      </a:lnTo>
                      <a:lnTo>
                        <a:pt x="9" y="69"/>
                      </a:lnTo>
                      <a:lnTo>
                        <a:pt x="9" y="71"/>
                      </a:lnTo>
                      <a:lnTo>
                        <a:pt x="11" y="76"/>
                      </a:lnTo>
                      <a:lnTo>
                        <a:pt x="12" y="80"/>
                      </a:lnTo>
                      <a:lnTo>
                        <a:pt x="15" y="85"/>
                      </a:lnTo>
                      <a:lnTo>
                        <a:pt x="16" y="89"/>
                      </a:lnTo>
                      <a:lnTo>
                        <a:pt x="17" y="93"/>
                      </a:lnTo>
                      <a:lnTo>
                        <a:pt x="17" y="96"/>
                      </a:lnTo>
                      <a:lnTo>
                        <a:pt x="17" y="98"/>
                      </a:lnTo>
                      <a:lnTo>
                        <a:pt x="17" y="97"/>
                      </a:lnTo>
                      <a:lnTo>
                        <a:pt x="24" y="108"/>
                      </a:lnTo>
                      <a:lnTo>
                        <a:pt x="29" y="117"/>
                      </a:lnTo>
                      <a:lnTo>
                        <a:pt x="35" y="125"/>
                      </a:lnTo>
                      <a:lnTo>
                        <a:pt x="41" y="129"/>
                      </a:lnTo>
                      <a:lnTo>
                        <a:pt x="46" y="132"/>
                      </a:lnTo>
                      <a:lnTo>
                        <a:pt x="51" y="133"/>
                      </a:lnTo>
                      <a:lnTo>
                        <a:pt x="56" y="134"/>
                      </a:lnTo>
                      <a:lnTo>
                        <a:pt x="60" y="134"/>
                      </a:lnTo>
                      <a:lnTo>
                        <a:pt x="64" y="133"/>
                      </a:lnTo>
                      <a:lnTo>
                        <a:pt x="68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8" name="Freeform 1120"/>
                <p:cNvSpPr>
                  <a:spLocks noChangeAspect="1"/>
                </p:cNvSpPr>
                <p:nvPr/>
              </p:nvSpPr>
              <p:spPr bwMode="auto">
                <a:xfrm>
                  <a:off x="1947" y="1651"/>
                  <a:ext cx="179" cy="101"/>
                </a:xfrm>
                <a:custGeom>
                  <a:avLst/>
                  <a:gdLst>
                    <a:gd name="T0" fmla="*/ 0 w 179"/>
                    <a:gd name="T1" fmla="*/ 8 h 101"/>
                    <a:gd name="T2" fmla="*/ 3 w 179"/>
                    <a:gd name="T3" fmla="*/ 8 h 101"/>
                    <a:gd name="T4" fmla="*/ 8 w 179"/>
                    <a:gd name="T5" fmla="*/ 7 h 101"/>
                    <a:gd name="T6" fmla="*/ 13 w 179"/>
                    <a:gd name="T7" fmla="*/ 6 h 101"/>
                    <a:gd name="T8" fmla="*/ 19 w 179"/>
                    <a:gd name="T9" fmla="*/ 5 h 101"/>
                    <a:gd name="T10" fmla="*/ 26 w 179"/>
                    <a:gd name="T11" fmla="*/ 3 h 101"/>
                    <a:gd name="T12" fmla="*/ 32 w 179"/>
                    <a:gd name="T13" fmla="*/ 2 h 101"/>
                    <a:gd name="T14" fmla="*/ 39 w 179"/>
                    <a:gd name="T15" fmla="*/ 1 h 101"/>
                    <a:gd name="T16" fmla="*/ 45 w 179"/>
                    <a:gd name="T17" fmla="*/ 0 h 101"/>
                    <a:gd name="T18" fmla="*/ 51 w 179"/>
                    <a:gd name="T19" fmla="*/ 0 h 101"/>
                    <a:gd name="T20" fmla="*/ 56 w 179"/>
                    <a:gd name="T21" fmla="*/ 0 h 101"/>
                    <a:gd name="T22" fmla="*/ 56 w 179"/>
                    <a:gd name="T23" fmla="*/ 0 h 101"/>
                    <a:gd name="T24" fmla="*/ 61 w 179"/>
                    <a:gd name="T25" fmla="*/ 0 h 101"/>
                    <a:gd name="T26" fmla="*/ 65 w 179"/>
                    <a:gd name="T27" fmla="*/ 0 h 101"/>
                    <a:gd name="T28" fmla="*/ 69 w 179"/>
                    <a:gd name="T29" fmla="*/ 1 h 101"/>
                    <a:gd name="T30" fmla="*/ 73 w 179"/>
                    <a:gd name="T31" fmla="*/ 2 h 101"/>
                    <a:gd name="T32" fmla="*/ 77 w 179"/>
                    <a:gd name="T33" fmla="*/ 5 h 101"/>
                    <a:gd name="T34" fmla="*/ 80 w 179"/>
                    <a:gd name="T35" fmla="*/ 8 h 101"/>
                    <a:gd name="T36" fmla="*/ 84 w 179"/>
                    <a:gd name="T37" fmla="*/ 11 h 101"/>
                    <a:gd name="T38" fmla="*/ 87 w 179"/>
                    <a:gd name="T39" fmla="*/ 15 h 101"/>
                    <a:gd name="T40" fmla="*/ 89 w 179"/>
                    <a:gd name="T41" fmla="*/ 19 h 101"/>
                    <a:gd name="T42" fmla="*/ 92 w 179"/>
                    <a:gd name="T43" fmla="*/ 25 h 101"/>
                    <a:gd name="T44" fmla="*/ 92 w 179"/>
                    <a:gd name="T45" fmla="*/ 25 h 101"/>
                    <a:gd name="T46" fmla="*/ 97 w 179"/>
                    <a:gd name="T47" fmla="*/ 31 h 101"/>
                    <a:gd name="T48" fmla="*/ 104 w 179"/>
                    <a:gd name="T49" fmla="*/ 38 h 101"/>
                    <a:gd name="T50" fmla="*/ 114 w 179"/>
                    <a:gd name="T51" fmla="*/ 47 h 101"/>
                    <a:gd name="T52" fmla="*/ 125 w 179"/>
                    <a:gd name="T53" fmla="*/ 56 h 101"/>
                    <a:gd name="T54" fmla="*/ 137 w 179"/>
                    <a:gd name="T55" fmla="*/ 67 h 101"/>
                    <a:gd name="T56" fmla="*/ 149 w 179"/>
                    <a:gd name="T57" fmla="*/ 76 h 101"/>
                    <a:gd name="T58" fmla="*/ 160 w 179"/>
                    <a:gd name="T59" fmla="*/ 85 h 101"/>
                    <a:gd name="T60" fmla="*/ 169 w 179"/>
                    <a:gd name="T61" fmla="*/ 91 h 101"/>
                    <a:gd name="T62" fmla="*/ 175 w 179"/>
                    <a:gd name="T63" fmla="*/ 97 h 101"/>
                    <a:gd name="T64" fmla="*/ 178 w 179"/>
                    <a:gd name="T65" fmla="*/ 100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9"/>
                    <a:gd name="T100" fmla="*/ 0 h 101"/>
                    <a:gd name="T101" fmla="*/ 179 w 179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9" h="10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8" y="7"/>
                      </a:lnTo>
                      <a:lnTo>
                        <a:pt x="13" y="6"/>
                      </a:lnTo>
                      <a:lnTo>
                        <a:pt x="19" y="5"/>
                      </a:lnTo>
                      <a:lnTo>
                        <a:pt x="26" y="3"/>
                      </a:lnTo>
                      <a:lnTo>
                        <a:pt x="32" y="2"/>
                      </a:lnTo>
                      <a:lnTo>
                        <a:pt x="39" y="1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3" y="2"/>
                      </a:lnTo>
                      <a:lnTo>
                        <a:pt x="77" y="5"/>
                      </a:lnTo>
                      <a:lnTo>
                        <a:pt x="80" y="8"/>
                      </a:lnTo>
                      <a:lnTo>
                        <a:pt x="84" y="11"/>
                      </a:lnTo>
                      <a:lnTo>
                        <a:pt x="87" y="15"/>
                      </a:lnTo>
                      <a:lnTo>
                        <a:pt x="89" y="19"/>
                      </a:lnTo>
                      <a:lnTo>
                        <a:pt x="92" y="25"/>
                      </a:lnTo>
                      <a:lnTo>
                        <a:pt x="97" y="31"/>
                      </a:lnTo>
                      <a:lnTo>
                        <a:pt x="104" y="38"/>
                      </a:lnTo>
                      <a:lnTo>
                        <a:pt x="114" y="47"/>
                      </a:lnTo>
                      <a:lnTo>
                        <a:pt x="125" y="56"/>
                      </a:lnTo>
                      <a:lnTo>
                        <a:pt x="137" y="67"/>
                      </a:lnTo>
                      <a:lnTo>
                        <a:pt x="149" y="76"/>
                      </a:lnTo>
                      <a:lnTo>
                        <a:pt x="160" y="85"/>
                      </a:lnTo>
                      <a:lnTo>
                        <a:pt x="169" y="91"/>
                      </a:lnTo>
                      <a:lnTo>
                        <a:pt x="175" y="97"/>
                      </a:lnTo>
                      <a:lnTo>
                        <a:pt x="178" y="10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9" name="Freeform 1121"/>
                <p:cNvSpPr>
                  <a:spLocks noChangeAspect="1"/>
                </p:cNvSpPr>
                <p:nvPr/>
              </p:nvSpPr>
              <p:spPr bwMode="auto">
                <a:xfrm>
                  <a:off x="2046" y="1696"/>
                  <a:ext cx="23" cy="54"/>
                </a:xfrm>
                <a:custGeom>
                  <a:avLst/>
                  <a:gdLst>
                    <a:gd name="T0" fmla="*/ 0 w 23"/>
                    <a:gd name="T1" fmla="*/ 0 h 54"/>
                    <a:gd name="T2" fmla="*/ 0 w 23"/>
                    <a:gd name="T3" fmla="*/ 6 h 54"/>
                    <a:gd name="T4" fmla="*/ 0 w 23"/>
                    <a:gd name="T5" fmla="*/ 11 h 54"/>
                    <a:gd name="T6" fmla="*/ 1 w 23"/>
                    <a:gd name="T7" fmla="*/ 17 h 54"/>
                    <a:gd name="T8" fmla="*/ 1 w 23"/>
                    <a:gd name="T9" fmla="*/ 23 h 54"/>
                    <a:gd name="T10" fmla="*/ 1 w 23"/>
                    <a:gd name="T11" fmla="*/ 27 h 54"/>
                    <a:gd name="T12" fmla="*/ 3 w 23"/>
                    <a:gd name="T13" fmla="*/ 32 h 54"/>
                    <a:gd name="T14" fmla="*/ 4 w 23"/>
                    <a:gd name="T15" fmla="*/ 37 h 54"/>
                    <a:gd name="T16" fmla="*/ 6 w 23"/>
                    <a:gd name="T17" fmla="*/ 41 h 54"/>
                    <a:gd name="T18" fmla="*/ 9 w 23"/>
                    <a:gd name="T19" fmla="*/ 44 h 54"/>
                    <a:gd name="T20" fmla="*/ 12 w 23"/>
                    <a:gd name="T21" fmla="*/ 47 h 54"/>
                    <a:gd name="T22" fmla="*/ 12 w 23"/>
                    <a:gd name="T23" fmla="*/ 47 h 54"/>
                    <a:gd name="T24" fmla="*/ 13 w 23"/>
                    <a:gd name="T25" fmla="*/ 48 h 54"/>
                    <a:gd name="T26" fmla="*/ 14 w 23"/>
                    <a:gd name="T27" fmla="*/ 48 h 54"/>
                    <a:gd name="T28" fmla="*/ 15 w 23"/>
                    <a:gd name="T29" fmla="*/ 49 h 54"/>
                    <a:gd name="T30" fmla="*/ 16 w 23"/>
                    <a:gd name="T31" fmla="*/ 50 h 54"/>
                    <a:gd name="T32" fmla="*/ 17 w 23"/>
                    <a:gd name="T33" fmla="*/ 51 h 54"/>
                    <a:gd name="T34" fmla="*/ 18 w 23"/>
                    <a:gd name="T35" fmla="*/ 51 h 54"/>
                    <a:gd name="T36" fmla="*/ 19 w 23"/>
                    <a:gd name="T37" fmla="*/ 51 h 54"/>
                    <a:gd name="T38" fmla="*/ 20 w 23"/>
                    <a:gd name="T39" fmla="*/ 52 h 54"/>
                    <a:gd name="T40" fmla="*/ 21 w 23"/>
                    <a:gd name="T41" fmla="*/ 53 h 54"/>
                    <a:gd name="T42" fmla="*/ 22 w 23"/>
                    <a:gd name="T43" fmla="*/ 53 h 5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54"/>
                    <a:gd name="T68" fmla="*/ 23 w 23"/>
                    <a:gd name="T69" fmla="*/ 54 h 5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5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1" y="23"/>
                      </a:lnTo>
                      <a:lnTo>
                        <a:pt x="1" y="27"/>
                      </a:lnTo>
                      <a:lnTo>
                        <a:pt x="3" y="32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9" y="44"/>
                      </a:lnTo>
                      <a:lnTo>
                        <a:pt x="12" y="47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2"/>
                      </a:lnTo>
                      <a:lnTo>
                        <a:pt x="21" y="53"/>
                      </a:lnTo>
                      <a:lnTo>
                        <a:pt x="22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0" name="Freeform 1122"/>
                <p:cNvSpPr>
                  <a:spLocks noChangeAspect="1"/>
                </p:cNvSpPr>
                <p:nvPr/>
              </p:nvSpPr>
              <p:spPr bwMode="auto">
                <a:xfrm>
                  <a:off x="1561" y="1501"/>
                  <a:ext cx="65" cy="23"/>
                </a:xfrm>
                <a:custGeom>
                  <a:avLst/>
                  <a:gdLst>
                    <a:gd name="T0" fmla="*/ 64 w 65"/>
                    <a:gd name="T1" fmla="*/ 22 h 23"/>
                    <a:gd name="T2" fmla="*/ 64 w 65"/>
                    <a:gd name="T3" fmla="*/ 22 h 23"/>
                    <a:gd name="T4" fmla="*/ 62 w 65"/>
                    <a:gd name="T5" fmla="*/ 21 h 23"/>
                    <a:gd name="T6" fmla="*/ 61 w 65"/>
                    <a:gd name="T7" fmla="*/ 20 h 23"/>
                    <a:gd name="T8" fmla="*/ 59 w 65"/>
                    <a:gd name="T9" fmla="*/ 18 h 23"/>
                    <a:gd name="T10" fmla="*/ 56 w 65"/>
                    <a:gd name="T11" fmla="*/ 16 h 23"/>
                    <a:gd name="T12" fmla="*/ 53 w 65"/>
                    <a:gd name="T13" fmla="*/ 14 h 23"/>
                    <a:gd name="T14" fmla="*/ 49 w 65"/>
                    <a:gd name="T15" fmla="*/ 13 h 23"/>
                    <a:gd name="T16" fmla="*/ 45 w 65"/>
                    <a:gd name="T17" fmla="*/ 10 h 23"/>
                    <a:gd name="T18" fmla="*/ 42 w 65"/>
                    <a:gd name="T19" fmla="*/ 9 h 23"/>
                    <a:gd name="T20" fmla="*/ 38 w 65"/>
                    <a:gd name="T21" fmla="*/ 7 h 23"/>
                    <a:gd name="T22" fmla="*/ 38 w 65"/>
                    <a:gd name="T23" fmla="*/ 7 h 23"/>
                    <a:gd name="T24" fmla="*/ 35 w 65"/>
                    <a:gd name="T25" fmla="*/ 7 h 23"/>
                    <a:gd name="T26" fmla="*/ 30 w 65"/>
                    <a:gd name="T27" fmla="*/ 5 h 23"/>
                    <a:gd name="T28" fmla="*/ 26 w 65"/>
                    <a:gd name="T29" fmla="*/ 4 h 23"/>
                    <a:gd name="T30" fmla="*/ 20 w 65"/>
                    <a:gd name="T31" fmla="*/ 3 h 23"/>
                    <a:gd name="T32" fmla="*/ 16 w 65"/>
                    <a:gd name="T33" fmla="*/ 2 h 23"/>
                    <a:gd name="T34" fmla="*/ 10 w 65"/>
                    <a:gd name="T35" fmla="*/ 1 h 23"/>
                    <a:gd name="T36" fmla="*/ 6 w 65"/>
                    <a:gd name="T37" fmla="*/ 1 h 23"/>
                    <a:gd name="T38" fmla="*/ 2 w 65"/>
                    <a:gd name="T39" fmla="*/ 0 h 23"/>
                    <a:gd name="T40" fmla="*/ 0 w 65"/>
                    <a:gd name="T41" fmla="*/ 0 h 23"/>
                    <a:gd name="T42" fmla="*/ 0 w 65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23"/>
                    <a:gd name="T68" fmla="*/ 65 w 65"/>
                    <a:gd name="T69" fmla="*/ 23 h 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23">
                      <a:moveTo>
                        <a:pt x="64" y="22"/>
                      </a:moveTo>
                      <a:lnTo>
                        <a:pt x="64" y="22"/>
                      </a:lnTo>
                      <a:lnTo>
                        <a:pt x="62" y="21"/>
                      </a:lnTo>
                      <a:lnTo>
                        <a:pt x="61" y="20"/>
                      </a:lnTo>
                      <a:lnTo>
                        <a:pt x="59" y="18"/>
                      </a:lnTo>
                      <a:lnTo>
                        <a:pt x="56" y="16"/>
                      </a:lnTo>
                      <a:lnTo>
                        <a:pt x="53" y="14"/>
                      </a:lnTo>
                      <a:lnTo>
                        <a:pt x="49" y="13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0" y="5"/>
                      </a:lnTo>
                      <a:lnTo>
                        <a:pt x="26" y="4"/>
                      </a:lnTo>
                      <a:lnTo>
                        <a:pt x="20" y="3"/>
                      </a:lnTo>
                      <a:lnTo>
                        <a:pt x="16" y="2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1" name="Freeform 1123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47 w 74"/>
                    <a:gd name="T1" fmla="*/ 0 h 37"/>
                    <a:gd name="T2" fmla="*/ 47 w 74"/>
                    <a:gd name="T3" fmla="*/ 0 h 37"/>
                    <a:gd name="T4" fmla="*/ 46 w 74"/>
                    <a:gd name="T5" fmla="*/ 0 h 37"/>
                    <a:gd name="T6" fmla="*/ 46 w 74"/>
                    <a:gd name="T7" fmla="*/ 1 h 37"/>
                    <a:gd name="T8" fmla="*/ 46 w 74"/>
                    <a:gd name="T9" fmla="*/ 2 h 37"/>
                    <a:gd name="T10" fmla="*/ 47 w 74"/>
                    <a:gd name="T11" fmla="*/ 5 h 37"/>
                    <a:gd name="T12" fmla="*/ 47 w 74"/>
                    <a:gd name="T13" fmla="*/ 7 h 37"/>
                    <a:gd name="T14" fmla="*/ 47 w 74"/>
                    <a:gd name="T15" fmla="*/ 9 h 37"/>
                    <a:gd name="T16" fmla="*/ 48 w 74"/>
                    <a:gd name="T17" fmla="*/ 11 h 37"/>
                    <a:gd name="T18" fmla="*/ 48 w 74"/>
                    <a:gd name="T19" fmla="*/ 12 h 37"/>
                    <a:gd name="T20" fmla="*/ 49 w 74"/>
                    <a:gd name="T21" fmla="*/ 14 h 37"/>
                    <a:gd name="T22" fmla="*/ 49 w 74"/>
                    <a:gd name="T23" fmla="*/ 14 h 37"/>
                    <a:gd name="T24" fmla="*/ 51 w 74"/>
                    <a:gd name="T25" fmla="*/ 15 h 37"/>
                    <a:gd name="T26" fmla="*/ 52 w 74"/>
                    <a:gd name="T27" fmla="*/ 17 h 37"/>
                    <a:gd name="T28" fmla="*/ 54 w 74"/>
                    <a:gd name="T29" fmla="*/ 18 h 37"/>
                    <a:gd name="T30" fmla="*/ 57 w 74"/>
                    <a:gd name="T31" fmla="*/ 19 h 37"/>
                    <a:gd name="T32" fmla="*/ 59 w 74"/>
                    <a:gd name="T33" fmla="*/ 20 h 37"/>
                    <a:gd name="T34" fmla="*/ 62 w 74"/>
                    <a:gd name="T35" fmla="*/ 21 h 37"/>
                    <a:gd name="T36" fmla="*/ 64 w 74"/>
                    <a:gd name="T37" fmla="*/ 22 h 37"/>
                    <a:gd name="T38" fmla="*/ 67 w 74"/>
                    <a:gd name="T39" fmla="*/ 23 h 37"/>
                    <a:gd name="T40" fmla="*/ 70 w 74"/>
                    <a:gd name="T41" fmla="*/ 23 h 37"/>
                    <a:gd name="T42" fmla="*/ 73 w 74"/>
                    <a:gd name="T43" fmla="*/ 23 h 37"/>
                    <a:gd name="T44" fmla="*/ 73 w 74"/>
                    <a:gd name="T45" fmla="*/ 23 h 37"/>
                    <a:gd name="T46" fmla="*/ 72 w 74"/>
                    <a:gd name="T47" fmla="*/ 23 h 37"/>
                    <a:gd name="T48" fmla="*/ 71 w 74"/>
                    <a:gd name="T49" fmla="*/ 23 h 37"/>
                    <a:gd name="T50" fmla="*/ 68 w 74"/>
                    <a:gd name="T51" fmla="*/ 22 h 37"/>
                    <a:gd name="T52" fmla="*/ 65 w 74"/>
                    <a:gd name="T53" fmla="*/ 22 h 37"/>
                    <a:gd name="T54" fmla="*/ 62 w 74"/>
                    <a:gd name="T55" fmla="*/ 22 h 37"/>
                    <a:gd name="T56" fmla="*/ 57 w 74"/>
                    <a:gd name="T57" fmla="*/ 22 h 37"/>
                    <a:gd name="T58" fmla="*/ 54 w 74"/>
                    <a:gd name="T59" fmla="*/ 21 h 37"/>
                    <a:gd name="T60" fmla="*/ 49 w 74"/>
                    <a:gd name="T61" fmla="*/ 21 h 37"/>
                    <a:gd name="T62" fmla="*/ 45 w 74"/>
                    <a:gd name="T63" fmla="*/ 22 h 37"/>
                    <a:gd name="T64" fmla="*/ 40 w 74"/>
                    <a:gd name="T65" fmla="*/ 22 h 37"/>
                    <a:gd name="T66" fmla="*/ 40 w 74"/>
                    <a:gd name="T67" fmla="*/ 22 h 37"/>
                    <a:gd name="T68" fmla="*/ 37 w 74"/>
                    <a:gd name="T69" fmla="*/ 23 h 37"/>
                    <a:gd name="T70" fmla="*/ 32 w 74"/>
                    <a:gd name="T71" fmla="*/ 24 h 37"/>
                    <a:gd name="T72" fmla="*/ 26 w 74"/>
                    <a:gd name="T73" fmla="*/ 26 h 37"/>
                    <a:gd name="T74" fmla="*/ 21 w 74"/>
                    <a:gd name="T75" fmla="*/ 27 h 37"/>
                    <a:gd name="T76" fmla="*/ 16 w 74"/>
                    <a:gd name="T77" fmla="*/ 29 h 37"/>
                    <a:gd name="T78" fmla="*/ 11 w 74"/>
                    <a:gd name="T79" fmla="*/ 31 h 37"/>
                    <a:gd name="T80" fmla="*/ 6 w 74"/>
                    <a:gd name="T81" fmla="*/ 33 h 37"/>
                    <a:gd name="T82" fmla="*/ 3 w 74"/>
                    <a:gd name="T83" fmla="*/ 34 h 37"/>
                    <a:gd name="T84" fmla="*/ 0 w 74"/>
                    <a:gd name="T85" fmla="*/ 35 h 37"/>
                    <a:gd name="T86" fmla="*/ 0 w 74"/>
                    <a:gd name="T87" fmla="*/ 36 h 3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4"/>
                    <a:gd name="T133" fmla="*/ 0 h 37"/>
                    <a:gd name="T134" fmla="*/ 74 w 74"/>
                    <a:gd name="T135" fmla="*/ 37 h 3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4" h="3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2" name="Freeform 1124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0 w 34"/>
                    <a:gd name="T1" fmla="*/ 3 h 34"/>
                    <a:gd name="T2" fmla="*/ 0 w 34"/>
                    <a:gd name="T3" fmla="*/ 4 h 34"/>
                    <a:gd name="T4" fmla="*/ 0 w 34"/>
                    <a:gd name="T5" fmla="*/ 4 h 34"/>
                    <a:gd name="T6" fmla="*/ 1 w 34"/>
                    <a:gd name="T7" fmla="*/ 4 h 34"/>
                    <a:gd name="T8" fmla="*/ 2 w 34"/>
                    <a:gd name="T9" fmla="*/ 5 h 34"/>
                    <a:gd name="T10" fmla="*/ 5 w 34"/>
                    <a:gd name="T11" fmla="*/ 6 h 34"/>
                    <a:gd name="T12" fmla="*/ 7 w 34"/>
                    <a:gd name="T13" fmla="*/ 8 h 34"/>
                    <a:gd name="T14" fmla="*/ 9 w 34"/>
                    <a:gd name="T15" fmla="*/ 8 h 34"/>
                    <a:gd name="T16" fmla="*/ 11 w 34"/>
                    <a:gd name="T17" fmla="*/ 10 h 34"/>
                    <a:gd name="T18" fmla="*/ 14 w 34"/>
                    <a:gd name="T19" fmla="*/ 11 h 34"/>
                    <a:gd name="T20" fmla="*/ 16 w 34"/>
                    <a:gd name="T21" fmla="*/ 13 h 34"/>
                    <a:gd name="T22" fmla="*/ 16 w 34"/>
                    <a:gd name="T23" fmla="*/ 13 h 34"/>
                    <a:gd name="T24" fmla="*/ 17 w 34"/>
                    <a:gd name="T25" fmla="*/ 15 h 34"/>
                    <a:gd name="T26" fmla="*/ 20 w 34"/>
                    <a:gd name="T27" fmla="*/ 16 h 34"/>
                    <a:gd name="T28" fmla="*/ 22 w 34"/>
                    <a:gd name="T29" fmla="*/ 18 h 34"/>
                    <a:gd name="T30" fmla="*/ 23 w 34"/>
                    <a:gd name="T31" fmla="*/ 21 h 34"/>
                    <a:gd name="T32" fmla="*/ 26 w 34"/>
                    <a:gd name="T33" fmla="*/ 24 h 34"/>
                    <a:gd name="T34" fmla="*/ 28 w 34"/>
                    <a:gd name="T35" fmla="*/ 26 h 34"/>
                    <a:gd name="T36" fmla="*/ 30 w 34"/>
                    <a:gd name="T37" fmla="*/ 29 h 34"/>
                    <a:gd name="T38" fmla="*/ 32 w 34"/>
                    <a:gd name="T39" fmla="*/ 30 h 34"/>
                    <a:gd name="T40" fmla="*/ 32 w 34"/>
                    <a:gd name="T41" fmla="*/ 32 h 34"/>
                    <a:gd name="T42" fmla="*/ 33 w 34"/>
                    <a:gd name="T43" fmla="*/ 33 h 34"/>
                    <a:gd name="T44" fmla="*/ 33 w 34"/>
                    <a:gd name="T45" fmla="*/ 33 h 34"/>
                    <a:gd name="T46" fmla="*/ 32 w 34"/>
                    <a:gd name="T47" fmla="*/ 31 h 34"/>
                    <a:gd name="T48" fmla="*/ 29 w 34"/>
                    <a:gd name="T49" fmla="*/ 29 h 34"/>
                    <a:gd name="T50" fmla="*/ 28 w 34"/>
                    <a:gd name="T51" fmla="*/ 26 h 34"/>
                    <a:gd name="T52" fmla="*/ 26 w 34"/>
                    <a:gd name="T53" fmla="*/ 23 h 34"/>
                    <a:gd name="T54" fmla="*/ 23 w 34"/>
                    <a:gd name="T55" fmla="*/ 19 h 34"/>
                    <a:gd name="T56" fmla="*/ 22 w 34"/>
                    <a:gd name="T57" fmla="*/ 16 h 34"/>
                    <a:gd name="T58" fmla="*/ 20 w 34"/>
                    <a:gd name="T59" fmla="*/ 12 h 34"/>
                    <a:gd name="T60" fmla="*/ 20 w 34"/>
                    <a:gd name="T61" fmla="*/ 8 h 34"/>
                    <a:gd name="T62" fmla="*/ 20 w 34"/>
                    <a:gd name="T63" fmla="*/ 4 h 34"/>
                    <a:gd name="T64" fmla="*/ 20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3" name="Freeform 1125"/>
                <p:cNvSpPr>
                  <a:spLocks noChangeAspect="1"/>
                </p:cNvSpPr>
                <p:nvPr/>
              </p:nvSpPr>
              <p:spPr bwMode="auto">
                <a:xfrm>
                  <a:off x="1637" y="2090"/>
                  <a:ext cx="479" cy="62"/>
                </a:xfrm>
                <a:custGeom>
                  <a:avLst/>
                  <a:gdLst>
                    <a:gd name="T0" fmla="*/ 478 w 479"/>
                    <a:gd name="T1" fmla="*/ 0 h 62"/>
                    <a:gd name="T2" fmla="*/ 474 w 479"/>
                    <a:gd name="T3" fmla="*/ 1 h 62"/>
                    <a:gd name="T4" fmla="*/ 470 w 479"/>
                    <a:gd name="T5" fmla="*/ 3 h 62"/>
                    <a:gd name="T6" fmla="*/ 468 w 479"/>
                    <a:gd name="T7" fmla="*/ 6 h 62"/>
                    <a:gd name="T8" fmla="*/ 462 w 479"/>
                    <a:gd name="T9" fmla="*/ 9 h 62"/>
                    <a:gd name="T10" fmla="*/ 455 w 479"/>
                    <a:gd name="T11" fmla="*/ 13 h 62"/>
                    <a:gd name="T12" fmla="*/ 445 w 479"/>
                    <a:gd name="T13" fmla="*/ 18 h 62"/>
                    <a:gd name="T14" fmla="*/ 432 w 479"/>
                    <a:gd name="T15" fmla="*/ 24 h 62"/>
                    <a:gd name="T16" fmla="*/ 415 w 479"/>
                    <a:gd name="T17" fmla="*/ 29 h 62"/>
                    <a:gd name="T18" fmla="*/ 393 w 479"/>
                    <a:gd name="T19" fmla="*/ 37 h 62"/>
                    <a:gd name="T20" fmla="*/ 364 w 479"/>
                    <a:gd name="T21" fmla="*/ 44 h 62"/>
                    <a:gd name="T22" fmla="*/ 364 w 479"/>
                    <a:gd name="T23" fmla="*/ 44 h 62"/>
                    <a:gd name="T24" fmla="*/ 306 w 479"/>
                    <a:gd name="T25" fmla="*/ 56 h 62"/>
                    <a:gd name="T26" fmla="*/ 251 w 479"/>
                    <a:gd name="T27" fmla="*/ 61 h 62"/>
                    <a:gd name="T28" fmla="*/ 198 w 479"/>
                    <a:gd name="T29" fmla="*/ 61 h 62"/>
                    <a:gd name="T30" fmla="*/ 151 w 479"/>
                    <a:gd name="T31" fmla="*/ 55 h 62"/>
                    <a:gd name="T32" fmla="*/ 108 w 479"/>
                    <a:gd name="T33" fmla="*/ 47 h 62"/>
                    <a:gd name="T34" fmla="*/ 72 w 479"/>
                    <a:gd name="T35" fmla="*/ 38 h 62"/>
                    <a:gd name="T36" fmla="*/ 42 w 479"/>
                    <a:gd name="T37" fmla="*/ 28 h 62"/>
                    <a:gd name="T38" fmla="*/ 19 w 479"/>
                    <a:gd name="T39" fmla="*/ 19 h 62"/>
                    <a:gd name="T40" fmla="*/ 5 w 479"/>
                    <a:gd name="T41" fmla="*/ 13 h 62"/>
                    <a:gd name="T42" fmla="*/ 0 w 479"/>
                    <a:gd name="T43" fmla="*/ 11 h 6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79"/>
                    <a:gd name="T67" fmla="*/ 0 h 62"/>
                    <a:gd name="T68" fmla="*/ 479 w 479"/>
                    <a:gd name="T69" fmla="*/ 62 h 6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79" h="62">
                      <a:moveTo>
                        <a:pt x="478" y="0"/>
                      </a:moveTo>
                      <a:lnTo>
                        <a:pt x="474" y="1"/>
                      </a:lnTo>
                      <a:lnTo>
                        <a:pt x="470" y="3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5" y="13"/>
                      </a:lnTo>
                      <a:lnTo>
                        <a:pt x="445" y="18"/>
                      </a:lnTo>
                      <a:lnTo>
                        <a:pt x="432" y="24"/>
                      </a:lnTo>
                      <a:lnTo>
                        <a:pt x="415" y="29"/>
                      </a:lnTo>
                      <a:lnTo>
                        <a:pt x="393" y="37"/>
                      </a:lnTo>
                      <a:lnTo>
                        <a:pt x="364" y="44"/>
                      </a:lnTo>
                      <a:lnTo>
                        <a:pt x="306" y="56"/>
                      </a:lnTo>
                      <a:lnTo>
                        <a:pt x="251" y="61"/>
                      </a:lnTo>
                      <a:lnTo>
                        <a:pt x="198" y="61"/>
                      </a:lnTo>
                      <a:lnTo>
                        <a:pt x="151" y="55"/>
                      </a:lnTo>
                      <a:lnTo>
                        <a:pt x="108" y="47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19"/>
                      </a:lnTo>
                      <a:lnTo>
                        <a:pt x="5" y="1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4" name="Freeform 1126"/>
                <p:cNvSpPr>
                  <a:spLocks noChangeAspect="1"/>
                </p:cNvSpPr>
                <p:nvPr/>
              </p:nvSpPr>
              <p:spPr bwMode="auto">
                <a:xfrm>
                  <a:off x="636" y="2186"/>
                  <a:ext cx="127" cy="103"/>
                </a:xfrm>
                <a:custGeom>
                  <a:avLst/>
                  <a:gdLst>
                    <a:gd name="T0" fmla="*/ 125 w 127"/>
                    <a:gd name="T1" fmla="*/ 102 h 103"/>
                    <a:gd name="T2" fmla="*/ 126 w 127"/>
                    <a:gd name="T3" fmla="*/ 90 h 103"/>
                    <a:gd name="T4" fmla="*/ 125 w 127"/>
                    <a:gd name="T5" fmla="*/ 78 h 103"/>
                    <a:gd name="T6" fmla="*/ 121 w 127"/>
                    <a:gd name="T7" fmla="*/ 68 h 103"/>
                    <a:gd name="T8" fmla="*/ 116 w 127"/>
                    <a:gd name="T9" fmla="*/ 59 h 103"/>
                    <a:gd name="T10" fmla="*/ 109 w 127"/>
                    <a:gd name="T11" fmla="*/ 50 h 103"/>
                    <a:gd name="T12" fmla="*/ 101 w 127"/>
                    <a:gd name="T13" fmla="*/ 42 h 103"/>
                    <a:gd name="T14" fmla="*/ 92 w 127"/>
                    <a:gd name="T15" fmla="*/ 36 h 103"/>
                    <a:gd name="T16" fmla="*/ 83 w 127"/>
                    <a:gd name="T17" fmla="*/ 31 h 103"/>
                    <a:gd name="T18" fmla="*/ 72 w 127"/>
                    <a:gd name="T19" fmla="*/ 25 h 103"/>
                    <a:gd name="T20" fmla="*/ 60 w 127"/>
                    <a:gd name="T21" fmla="*/ 23 h 103"/>
                    <a:gd name="T22" fmla="*/ 60 w 127"/>
                    <a:gd name="T23" fmla="*/ 23 h 103"/>
                    <a:gd name="T24" fmla="*/ 59 w 127"/>
                    <a:gd name="T25" fmla="*/ 23 h 103"/>
                    <a:gd name="T26" fmla="*/ 56 w 127"/>
                    <a:gd name="T27" fmla="*/ 23 h 103"/>
                    <a:gd name="T28" fmla="*/ 50 w 127"/>
                    <a:gd name="T29" fmla="*/ 21 h 103"/>
                    <a:gd name="T30" fmla="*/ 42 w 127"/>
                    <a:gd name="T31" fmla="*/ 20 h 103"/>
                    <a:gd name="T32" fmla="*/ 34 w 127"/>
                    <a:gd name="T33" fmla="*/ 17 h 103"/>
                    <a:gd name="T34" fmla="*/ 25 w 127"/>
                    <a:gd name="T35" fmla="*/ 15 h 103"/>
                    <a:gd name="T36" fmla="*/ 17 w 127"/>
                    <a:gd name="T37" fmla="*/ 12 h 103"/>
                    <a:gd name="T38" fmla="*/ 10 w 127"/>
                    <a:gd name="T39" fmla="*/ 8 h 103"/>
                    <a:gd name="T40" fmla="*/ 4 w 127"/>
                    <a:gd name="T41" fmla="*/ 4 h 103"/>
                    <a:gd name="T42" fmla="*/ 0 w 127"/>
                    <a:gd name="T43" fmla="*/ 0 h 1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7"/>
                    <a:gd name="T67" fmla="*/ 0 h 103"/>
                    <a:gd name="T68" fmla="*/ 127 w 127"/>
                    <a:gd name="T69" fmla="*/ 103 h 10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7" h="103">
                      <a:moveTo>
                        <a:pt x="125" y="102"/>
                      </a:moveTo>
                      <a:lnTo>
                        <a:pt x="126" y="90"/>
                      </a:lnTo>
                      <a:lnTo>
                        <a:pt x="125" y="78"/>
                      </a:lnTo>
                      <a:lnTo>
                        <a:pt x="121" y="68"/>
                      </a:lnTo>
                      <a:lnTo>
                        <a:pt x="116" y="59"/>
                      </a:lnTo>
                      <a:lnTo>
                        <a:pt x="109" y="50"/>
                      </a:lnTo>
                      <a:lnTo>
                        <a:pt x="101" y="42"/>
                      </a:lnTo>
                      <a:lnTo>
                        <a:pt x="92" y="36"/>
                      </a:lnTo>
                      <a:lnTo>
                        <a:pt x="83" y="31"/>
                      </a:lnTo>
                      <a:lnTo>
                        <a:pt x="72" y="25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6" y="23"/>
                      </a:lnTo>
                      <a:lnTo>
                        <a:pt x="50" y="21"/>
                      </a:lnTo>
                      <a:lnTo>
                        <a:pt x="42" y="20"/>
                      </a:lnTo>
                      <a:lnTo>
                        <a:pt x="34" y="17"/>
                      </a:lnTo>
                      <a:lnTo>
                        <a:pt x="25" y="15"/>
                      </a:lnTo>
                      <a:lnTo>
                        <a:pt x="17" y="12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5" name="Freeform 1127"/>
                <p:cNvSpPr>
                  <a:spLocks noChangeAspect="1"/>
                </p:cNvSpPr>
                <p:nvPr/>
              </p:nvSpPr>
              <p:spPr bwMode="auto">
                <a:xfrm>
                  <a:off x="1643" y="2204"/>
                  <a:ext cx="457" cy="35"/>
                </a:xfrm>
                <a:custGeom>
                  <a:avLst/>
                  <a:gdLst>
                    <a:gd name="T0" fmla="*/ 0 w 457"/>
                    <a:gd name="T1" fmla="*/ 9 h 35"/>
                    <a:gd name="T2" fmla="*/ 0 w 457"/>
                    <a:gd name="T3" fmla="*/ 8 h 35"/>
                    <a:gd name="T4" fmla="*/ 5 w 457"/>
                    <a:gd name="T5" fmla="*/ 7 h 35"/>
                    <a:gd name="T6" fmla="*/ 11 w 457"/>
                    <a:gd name="T7" fmla="*/ 6 h 35"/>
                    <a:gd name="T8" fmla="*/ 22 w 457"/>
                    <a:gd name="T9" fmla="*/ 5 h 35"/>
                    <a:gd name="T10" fmla="*/ 35 w 457"/>
                    <a:gd name="T11" fmla="*/ 4 h 35"/>
                    <a:gd name="T12" fmla="*/ 51 w 457"/>
                    <a:gd name="T13" fmla="*/ 4 h 35"/>
                    <a:gd name="T14" fmla="*/ 71 w 457"/>
                    <a:gd name="T15" fmla="*/ 6 h 35"/>
                    <a:gd name="T16" fmla="*/ 94 w 457"/>
                    <a:gd name="T17" fmla="*/ 9 h 35"/>
                    <a:gd name="T18" fmla="*/ 120 w 457"/>
                    <a:gd name="T19" fmla="*/ 13 h 35"/>
                    <a:gd name="T20" fmla="*/ 151 w 457"/>
                    <a:gd name="T21" fmla="*/ 20 h 35"/>
                    <a:gd name="T22" fmla="*/ 151 w 457"/>
                    <a:gd name="T23" fmla="*/ 20 h 35"/>
                    <a:gd name="T24" fmla="*/ 169 w 457"/>
                    <a:gd name="T25" fmla="*/ 24 h 35"/>
                    <a:gd name="T26" fmla="*/ 186 w 457"/>
                    <a:gd name="T27" fmla="*/ 28 h 35"/>
                    <a:gd name="T28" fmla="*/ 201 w 457"/>
                    <a:gd name="T29" fmla="*/ 31 h 35"/>
                    <a:gd name="T30" fmla="*/ 214 w 457"/>
                    <a:gd name="T31" fmla="*/ 33 h 35"/>
                    <a:gd name="T32" fmla="*/ 225 w 457"/>
                    <a:gd name="T33" fmla="*/ 34 h 35"/>
                    <a:gd name="T34" fmla="*/ 237 w 457"/>
                    <a:gd name="T35" fmla="*/ 34 h 35"/>
                    <a:gd name="T36" fmla="*/ 249 w 457"/>
                    <a:gd name="T37" fmla="*/ 34 h 35"/>
                    <a:gd name="T38" fmla="*/ 261 w 457"/>
                    <a:gd name="T39" fmla="*/ 33 h 35"/>
                    <a:gd name="T40" fmla="*/ 275 w 457"/>
                    <a:gd name="T41" fmla="*/ 31 h 35"/>
                    <a:gd name="T42" fmla="*/ 291 w 457"/>
                    <a:gd name="T43" fmla="*/ 29 h 35"/>
                    <a:gd name="T44" fmla="*/ 291 w 457"/>
                    <a:gd name="T45" fmla="*/ 29 h 35"/>
                    <a:gd name="T46" fmla="*/ 316 w 457"/>
                    <a:gd name="T47" fmla="*/ 25 h 35"/>
                    <a:gd name="T48" fmla="*/ 338 w 457"/>
                    <a:gd name="T49" fmla="*/ 21 h 35"/>
                    <a:gd name="T50" fmla="*/ 357 w 457"/>
                    <a:gd name="T51" fmla="*/ 15 h 35"/>
                    <a:gd name="T52" fmla="*/ 374 w 457"/>
                    <a:gd name="T53" fmla="*/ 10 h 35"/>
                    <a:gd name="T54" fmla="*/ 389 w 457"/>
                    <a:gd name="T55" fmla="*/ 5 h 35"/>
                    <a:gd name="T56" fmla="*/ 402 w 457"/>
                    <a:gd name="T57" fmla="*/ 1 h 35"/>
                    <a:gd name="T58" fmla="*/ 416 w 457"/>
                    <a:gd name="T59" fmla="*/ 0 h 35"/>
                    <a:gd name="T60" fmla="*/ 428 w 457"/>
                    <a:gd name="T61" fmla="*/ 0 h 35"/>
                    <a:gd name="T62" fmla="*/ 442 w 457"/>
                    <a:gd name="T63" fmla="*/ 4 h 35"/>
                    <a:gd name="T64" fmla="*/ 456 w 457"/>
                    <a:gd name="T65" fmla="*/ 11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7"/>
                    <a:gd name="T100" fmla="*/ 0 h 35"/>
                    <a:gd name="T101" fmla="*/ 457 w 45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7" h="35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5" y="7"/>
                      </a:lnTo>
                      <a:lnTo>
                        <a:pt x="11" y="6"/>
                      </a:lnTo>
                      <a:lnTo>
                        <a:pt x="22" y="5"/>
                      </a:lnTo>
                      <a:lnTo>
                        <a:pt x="35" y="4"/>
                      </a:lnTo>
                      <a:lnTo>
                        <a:pt x="51" y="4"/>
                      </a:lnTo>
                      <a:lnTo>
                        <a:pt x="71" y="6"/>
                      </a:lnTo>
                      <a:lnTo>
                        <a:pt x="94" y="9"/>
                      </a:lnTo>
                      <a:lnTo>
                        <a:pt x="120" y="13"/>
                      </a:lnTo>
                      <a:lnTo>
                        <a:pt x="151" y="20"/>
                      </a:lnTo>
                      <a:lnTo>
                        <a:pt x="169" y="24"/>
                      </a:lnTo>
                      <a:lnTo>
                        <a:pt x="186" y="28"/>
                      </a:lnTo>
                      <a:lnTo>
                        <a:pt x="201" y="31"/>
                      </a:lnTo>
                      <a:lnTo>
                        <a:pt x="214" y="33"/>
                      </a:lnTo>
                      <a:lnTo>
                        <a:pt x="225" y="34"/>
                      </a:lnTo>
                      <a:lnTo>
                        <a:pt x="237" y="34"/>
                      </a:lnTo>
                      <a:lnTo>
                        <a:pt x="249" y="34"/>
                      </a:lnTo>
                      <a:lnTo>
                        <a:pt x="261" y="33"/>
                      </a:lnTo>
                      <a:lnTo>
                        <a:pt x="275" y="31"/>
                      </a:lnTo>
                      <a:lnTo>
                        <a:pt x="291" y="29"/>
                      </a:lnTo>
                      <a:lnTo>
                        <a:pt x="316" y="25"/>
                      </a:lnTo>
                      <a:lnTo>
                        <a:pt x="338" y="21"/>
                      </a:lnTo>
                      <a:lnTo>
                        <a:pt x="357" y="15"/>
                      </a:lnTo>
                      <a:lnTo>
                        <a:pt x="374" y="10"/>
                      </a:lnTo>
                      <a:lnTo>
                        <a:pt x="389" y="5"/>
                      </a:lnTo>
                      <a:lnTo>
                        <a:pt x="402" y="1"/>
                      </a:lnTo>
                      <a:lnTo>
                        <a:pt x="416" y="0"/>
                      </a:lnTo>
                      <a:lnTo>
                        <a:pt x="428" y="0"/>
                      </a:lnTo>
                      <a:lnTo>
                        <a:pt x="442" y="4"/>
                      </a:lnTo>
                      <a:lnTo>
                        <a:pt x="456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6" name="Freeform 1128"/>
                <p:cNvSpPr>
                  <a:spLocks noChangeAspect="1"/>
                </p:cNvSpPr>
                <p:nvPr/>
              </p:nvSpPr>
              <p:spPr bwMode="auto">
                <a:xfrm>
                  <a:off x="1842" y="2150"/>
                  <a:ext cx="493" cy="451"/>
                </a:xfrm>
                <a:custGeom>
                  <a:avLst/>
                  <a:gdLst>
                    <a:gd name="T0" fmla="*/ 404 w 493"/>
                    <a:gd name="T1" fmla="*/ 9 h 451"/>
                    <a:gd name="T2" fmla="*/ 393 w 493"/>
                    <a:gd name="T3" fmla="*/ 2 h 451"/>
                    <a:gd name="T4" fmla="*/ 376 w 493"/>
                    <a:gd name="T5" fmla="*/ 0 h 451"/>
                    <a:gd name="T6" fmla="*/ 354 w 493"/>
                    <a:gd name="T7" fmla="*/ 9 h 451"/>
                    <a:gd name="T8" fmla="*/ 342 w 493"/>
                    <a:gd name="T9" fmla="*/ 21 h 451"/>
                    <a:gd name="T10" fmla="*/ 337 w 493"/>
                    <a:gd name="T11" fmla="*/ 40 h 451"/>
                    <a:gd name="T12" fmla="*/ 326 w 493"/>
                    <a:gd name="T13" fmla="*/ 53 h 451"/>
                    <a:gd name="T14" fmla="*/ 268 w 493"/>
                    <a:gd name="T15" fmla="*/ 76 h 451"/>
                    <a:gd name="T16" fmla="*/ 257 w 493"/>
                    <a:gd name="T17" fmla="*/ 124 h 451"/>
                    <a:gd name="T18" fmla="*/ 255 w 493"/>
                    <a:gd name="T19" fmla="*/ 130 h 451"/>
                    <a:gd name="T20" fmla="*/ 250 w 493"/>
                    <a:gd name="T21" fmla="*/ 134 h 451"/>
                    <a:gd name="T22" fmla="*/ 217 w 493"/>
                    <a:gd name="T23" fmla="*/ 154 h 451"/>
                    <a:gd name="T24" fmla="*/ 199 w 493"/>
                    <a:gd name="T25" fmla="*/ 198 h 451"/>
                    <a:gd name="T26" fmla="*/ 184 w 493"/>
                    <a:gd name="T27" fmla="*/ 225 h 451"/>
                    <a:gd name="T28" fmla="*/ 155 w 493"/>
                    <a:gd name="T29" fmla="*/ 261 h 451"/>
                    <a:gd name="T30" fmla="*/ 146 w 493"/>
                    <a:gd name="T31" fmla="*/ 285 h 451"/>
                    <a:gd name="T32" fmla="*/ 123 w 493"/>
                    <a:gd name="T33" fmla="*/ 294 h 451"/>
                    <a:gd name="T34" fmla="*/ 106 w 493"/>
                    <a:gd name="T35" fmla="*/ 302 h 451"/>
                    <a:gd name="T36" fmla="*/ 98 w 493"/>
                    <a:gd name="T37" fmla="*/ 311 h 451"/>
                    <a:gd name="T38" fmla="*/ 91 w 493"/>
                    <a:gd name="T39" fmla="*/ 317 h 451"/>
                    <a:gd name="T40" fmla="*/ 80 w 493"/>
                    <a:gd name="T41" fmla="*/ 321 h 451"/>
                    <a:gd name="T42" fmla="*/ 71 w 493"/>
                    <a:gd name="T43" fmla="*/ 324 h 451"/>
                    <a:gd name="T44" fmla="*/ 59 w 493"/>
                    <a:gd name="T45" fmla="*/ 335 h 451"/>
                    <a:gd name="T46" fmla="*/ 48 w 493"/>
                    <a:gd name="T47" fmla="*/ 347 h 451"/>
                    <a:gd name="T48" fmla="*/ 29 w 493"/>
                    <a:gd name="T49" fmla="*/ 347 h 451"/>
                    <a:gd name="T50" fmla="*/ 9 w 493"/>
                    <a:gd name="T51" fmla="*/ 363 h 451"/>
                    <a:gd name="T52" fmla="*/ 0 w 493"/>
                    <a:gd name="T53" fmla="*/ 378 h 451"/>
                    <a:gd name="T54" fmla="*/ 7 w 493"/>
                    <a:gd name="T55" fmla="*/ 396 h 451"/>
                    <a:gd name="T56" fmla="*/ 35 w 493"/>
                    <a:gd name="T57" fmla="*/ 406 h 451"/>
                    <a:gd name="T58" fmla="*/ 120 w 493"/>
                    <a:gd name="T59" fmla="*/ 401 h 451"/>
                    <a:gd name="T60" fmla="*/ 187 w 493"/>
                    <a:gd name="T61" fmla="*/ 406 h 451"/>
                    <a:gd name="T62" fmla="*/ 197 w 493"/>
                    <a:gd name="T63" fmla="*/ 420 h 451"/>
                    <a:gd name="T64" fmla="*/ 210 w 493"/>
                    <a:gd name="T65" fmla="*/ 435 h 451"/>
                    <a:gd name="T66" fmla="*/ 232 w 493"/>
                    <a:gd name="T67" fmla="*/ 446 h 451"/>
                    <a:gd name="T68" fmla="*/ 257 w 493"/>
                    <a:gd name="T69" fmla="*/ 446 h 451"/>
                    <a:gd name="T70" fmla="*/ 265 w 493"/>
                    <a:gd name="T71" fmla="*/ 432 h 451"/>
                    <a:gd name="T72" fmla="*/ 274 w 493"/>
                    <a:gd name="T73" fmla="*/ 423 h 451"/>
                    <a:gd name="T74" fmla="*/ 296 w 493"/>
                    <a:gd name="T75" fmla="*/ 425 h 451"/>
                    <a:gd name="T76" fmla="*/ 330 w 493"/>
                    <a:gd name="T77" fmla="*/ 441 h 451"/>
                    <a:gd name="T78" fmla="*/ 357 w 493"/>
                    <a:gd name="T79" fmla="*/ 443 h 451"/>
                    <a:gd name="T80" fmla="*/ 367 w 493"/>
                    <a:gd name="T81" fmla="*/ 432 h 451"/>
                    <a:gd name="T82" fmla="*/ 368 w 493"/>
                    <a:gd name="T83" fmla="*/ 417 h 451"/>
                    <a:gd name="T84" fmla="*/ 389 w 493"/>
                    <a:gd name="T85" fmla="*/ 417 h 451"/>
                    <a:gd name="T86" fmla="*/ 409 w 493"/>
                    <a:gd name="T87" fmla="*/ 409 h 451"/>
                    <a:gd name="T88" fmla="*/ 422 w 493"/>
                    <a:gd name="T89" fmla="*/ 392 h 451"/>
                    <a:gd name="T90" fmla="*/ 421 w 493"/>
                    <a:gd name="T91" fmla="*/ 364 h 451"/>
                    <a:gd name="T92" fmla="*/ 453 w 493"/>
                    <a:gd name="T93" fmla="*/ 344 h 451"/>
                    <a:gd name="T94" fmla="*/ 474 w 493"/>
                    <a:gd name="T95" fmla="*/ 287 h 451"/>
                    <a:gd name="T96" fmla="*/ 473 w 493"/>
                    <a:gd name="T97" fmla="*/ 254 h 451"/>
                    <a:gd name="T98" fmla="*/ 484 w 493"/>
                    <a:gd name="T99" fmla="*/ 242 h 451"/>
                    <a:gd name="T100" fmla="*/ 491 w 493"/>
                    <a:gd name="T101" fmla="*/ 226 h 451"/>
                    <a:gd name="T102" fmla="*/ 480 w 493"/>
                    <a:gd name="T103" fmla="*/ 199 h 451"/>
                    <a:gd name="T104" fmla="*/ 457 w 493"/>
                    <a:gd name="T105" fmla="*/ 187 h 451"/>
                    <a:gd name="T106" fmla="*/ 480 w 493"/>
                    <a:gd name="T107" fmla="*/ 170 h 451"/>
                    <a:gd name="T108" fmla="*/ 492 w 493"/>
                    <a:gd name="T109" fmla="*/ 146 h 451"/>
                    <a:gd name="T110" fmla="*/ 481 w 493"/>
                    <a:gd name="T111" fmla="*/ 126 h 451"/>
                    <a:gd name="T112" fmla="*/ 459 w 493"/>
                    <a:gd name="T113" fmla="*/ 109 h 451"/>
                    <a:gd name="T114" fmla="*/ 461 w 493"/>
                    <a:gd name="T115" fmla="*/ 95 h 451"/>
                    <a:gd name="T116" fmla="*/ 471 w 493"/>
                    <a:gd name="T117" fmla="*/ 75 h 451"/>
                    <a:gd name="T118" fmla="*/ 462 w 493"/>
                    <a:gd name="T119" fmla="*/ 54 h 451"/>
                    <a:gd name="T120" fmla="*/ 431 w 493"/>
                    <a:gd name="T121" fmla="*/ 30 h 4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93"/>
                    <a:gd name="T184" fmla="*/ 0 h 451"/>
                    <a:gd name="T185" fmla="*/ 493 w 493"/>
                    <a:gd name="T186" fmla="*/ 451 h 45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93" h="451">
                      <a:moveTo>
                        <a:pt x="411" y="17"/>
                      </a:moveTo>
                      <a:lnTo>
                        <a:pt x="411" y="16"/>
                      </a:lnTo>
                      <a:lnTo>
                        <a:pt x="408" y="13"/>
                      </a:lnTo>
                      <a:lnTo>
                        <a:pt x="406" y="12"/>
                      </a:lnTo>
                      <a:lnTo>
                        <a:pt x="404" y="9"/>
                      </a:lnTo>
                      <a:lnTo>
                        <a:pt x="402" y="8"/>
                      </a:lnTo>
                      <a:lnTo>
                        <a:pt x="400" y="7"/>
                      </a:lnTo>
                      <a:lnTo>
                        <a:pt x="397" y="4"/>
                      </a:lnTo>
                      <a:lnTo>
                        <a:pt x="395" y="3"/>
                      </a:lnTo>
                      <a:lnTo>
                        <a:pt x="393" y="2"/>
                      </a:lnTo>
                      <a:lnTo>
                        <a:pt x="391" y="1"/>
                      </a:lnTo>
                      <a:lnTo>
                        <a:pt x="385" y="0"/>
                      </a:lnTo>
                      <a:lnTo>
                        <a:pt x="381" y="0"/>
                      </a:lnTo>
                      <a:lnTo>
                        <a:pt x="376" y="0"/>
                      </a:lnTo>
                      <a:lnTo>
                        <a:pt x="371" y="1"/>
                      </a:lnTo>
                      <a:lnTo>
                        <a:pt x="366" y="2"/>
                      </a:lnTo>
                      <a:lnTo>
                        <a:pt x="363" y="4"/>
                      </a:lnTo>
                      <a:lnTo>
                        <a:pt x="358" y="6"/>
                      </a:lnTo>
                      <a:lnTo>
                        <a:pt x="354" y="9"/>
                      </a:lnTo>
                      <a:lnTo>
                        <a:pt x="351" y="11"/>
                      </a:lnTo>
                      <a:lnTo>
                        <a:pt x="348" y="15"/>
                      </a:lnTo>
                      <a:lnTo>
                        <a:pt x="345" y="18"/>
                      </a:lnTo>
                      <a:lnTo>
                        <a:pt x="342" y="21"/>
                      </a:lnTo>
                      <a:lnTo>
                        <a:pt x="340" y="25"/>
                      </a:lnTo>
                      <a:lnTo>
                        <a:pt x="339" y="28"/>
                      </a:lnTo>
                      <a:lnTo>
                        <a:pt x="338" y="33"/>
                      </a:lnTo>
                      <a:lnTo>
                        <a:pt x="337" y="36"/>
                      </a:lnTo>
                      <a:lnTo>
                        <a:pt x="337" y="40"/>
                      </a:lnTo>
                      <a:lnTo>
                        <a:pt x="337" y="44"/>
                      </a:lnTo>
                      <a:lnTo>
                        <a:pt x="338" y="48"/>
                      </a:lnTo>
                      <a:lnTo>
                        <a:pt x="339" y="53"/>
                      </a:lnTo>
                      <a:lnTo>
                        <a:pt x="326" y="53"/>
                      </a:lnTo>
                      <a:lnTo>
                        <a:pt x="313" y="55"/>
                      </a:lnTo>
                      <a:lnTo>
                        <a:pt x="300" y="58"/>
                      </a:lnTo>
                      <a:lnTo>
                        <a:pt x="288" y="63"/>
                      </a:lnTo>
                      <a:lnTo>
                        <a:pt x="277" y="69"/>
                      </a:lnTo>
                      <a:lnTo>
                        <a:pt x="268" y="76"/>
                      </a:lnTo>
                      <a:lnTo>
                        <a:pt x="260" y="86"/>
                      </a:lnTo>
                      <a:lnTo>
                        <a:pt x="256" y="97"/>
                      </a:lnTo>
                      <a:lnTo>
                        <a:pt x="254" y="109"/>
                      </a:lnTo>
                      <a:lnTo>
                        <a:pt x="257" y="124"/>
                      </a:lnTo>
                      <a:lnTo>
                        <a:pt x="257" y="126"/>
                      </a:lnTo>
                      <a:lnTo>
                        <a:pt x="257" y="127"/>
                      </a:lnTo>
                      <a:lnTo>
                        <a:pt x="256" y="129"/>
                      </a:lnTo>
                      <a:lnTo>
                        <a:pt x="255" y="130"/>
                      </a:lnTo>
                      <a:lnTo>
                        <a:pt x="254" y="131"/>
                      </a:lnTo>
                      <a:lnTo>
                        <a:pt x="253" y="133"/>
                      </a:lnTo>
                      <a:lnTo>
                        <a:pt x="251" y="133"/>
                      </a:lnTo>
                      <a:lnTo>
                        <a:pt x="250" y="133"/>
                      </a:lnTo>
                      <a:lnTo>
                        <a:pt x="250" y="134"/>
                      </a:lnTo>
                      <a:lnTo>
                        <a:pt x="240" y="136"/>
                      </a:lnTo>
                      <a:lnTo>
                        <a:pt x="231" y="141"/>
                      </a:lnTo>
                      <a:lnTo>
                        <a:pt x="223" y="146"/>
                      </a:lnTo>
                      <a:lnTo>
                        <a:pt x="217" y="154"/>
                      </a:lnTo>
                      <a:lnTo>
                        <a:pt x="212" y="162"/>
                      </a:lnTo>
                      <a:lnTo>
                        <a:pt x="208" y="171"/>
                      </a:lnTo>
                      <a:lnTo>
                        <a:pt x="205" y="180"/>
                      </a:lnTo>
                      <a:lnTo>
                        <a:pt x="202" y="189"/>
                      </a:lnTo>
                      <a:lnTo>
                        <a:pt x="199" y="198"/>
                      </a:lnTo>
                      <a:lnTo>
                        <a:pt x="196" y="207"/>
                      </a:lnTo>
                      <a:lnTo>
                        <a:pt x="194" y="213"/>
                      </a:lnTo>
                      <a:lnTo>
                        <a:pt x="189" y="219"/>
                      </a:lnTo>
                      <a:lnTo>
                        <a:pt x="184" y="225"/>
                      </a:lnTo>
                      <a:lnTo>
                        <a:pt x="178" y="232"/>
                      </a:lnTo>
                      <a:lnTo>
                        <a:pt x="172" y="238"/>
                      </a:lnTo>
                      <a:lnTo>
                        <a:pt x="166" y="245"/>
                      </a:lnTo>
                      <a:lnTo>
                        <a:pt x="161" y="252"/>
                      </a:lnTo>
                      <a:lnTo>
                        <a:pt x="155" y="261"/>
                      </a:lnTo>
                      <a:lnTo>
                        <a:pt x="152" y="270"/>
                      </a:lnTo>
                      <a:lnTo>
                        <a:pt x="149" y="279"/>
                      </a:lnTo>
                      <a:lnTo>
                        <a:pt x="148" y="282"/>
                      </a:lnTo>
                      <a:lnTo>
                        <a:pt x="146" y="285"/>
                      </a:lnTo>
                      <a:lnTo>
                        <a:pt x="143" y="287"/>
                      </a:lnTo>
                      <a:lnTo>
                        <a:pt x="138" y="288"/>
                      </a:lnTo>
                      <a:lnTo>
                        <a:pt x="134" y="290"/>
                      </a:lnTo>
                      <a:lnTo>
                        <a:pt x="128" y="292"/>
                      </a:lnTo>
                      <a:lnTo>
                        <a:pt x="123" y="294"/>
                      </a:lnTo>
                      <a:lnTo>
                        <a:pt x="117" y="296"/>
                      </a:lnTo>
                      <a:lnTo>
                        <a:pt x="112" y="297"/>
                      </a:lnTo>
                      <a:lnTo>
                        <a:pt x="107" y="300"/>
                      </a:lnTo>
                      <a:lnTo>
                        <a:pt x="106" y="302"/>
                      </a:lnTo>
                      <a:lnTo>
                        <a:pt x="104" y="304"/>
                      </a:lnTo>
                      <a:lnTo>
                        <a:pt x="102" y="306"/>
                      </a:lnTo>
                      <a:lnTo>
                        <a:pt x="100" y="306"/>
                      </a:lnTo>
                      <a:lnTo>
                        <a:pt x="99" y="309"/>
                      </a:lnTo>
                      <a:lnTo>
                        <a:pt x="98" y="311"/>
                      </a:lnTo>
                      <a:lnTo>
                        <a:pt x="97" y="312"/>
                      </a:lnTo>
                      <a:lnTo>
                        <a:pt x="95" y="315"/>
                      </a:lnTo>
                      <a:lnTo>
                        <a:pt x="93" y="315"/>
                      </a:lnTo>
                      <a:lnTo>
                        <a:pt x="91" y="317"/>
                      </a:lnTo>
                      <a:lnTo>
                        <a:pt x="89" y="318"/>
                      </a:lnTo>
                      <a:lnTo>
                        <a:pt x="87" y="319"/>
                      </a:lnTo>
                      <a:lnTo>
                        <a:pt x="85" y="320"/>
                      </a:lnTo>
                      <a:lnTo>
                        <a:pt x="83" y="321"/>
                      </a:lnTo>
                      <a:lnTo>
                        <a:pt x="80" y="321"/>
                      </a:lnTo>
                      <a:lnTo>
                        <a:pt x="79" y="322"/>
                      </a:lnTo>
                      <a:lnTo>
                        <a:pt x="77" y="323"/>
                      </a:lnTo>
                      <a:lnTo>
                        <a:pt x="74" y="323"/>
                      </a:lnTo>
                      <a:lnTo>
                        <a:pt x="71" y="324"/>
                      </a:lnTo>
                      <a:lnTo>
                        <a:pt x="67" y="326"/>
                      </a:lnTo>
                      <a:lnTo>
                        <a:pt x="63" y="329"/>
                      </a:lnTo>
                      <a:lnTo>
                        <a:pt x="61" y="332"/>
                      </a:lnTo>
                      <a:lnTo>
                        <a:pt x="59" y="335"/>
                      </a:lnTo>
                      <a:lnTo>
                        <a:pt x="56" y="338"/>
                      </a:lnTo>
                      <a:lnTo>
                        <a:pt x="54" y="342"/>
                      </a:lnTo>
                      <a:lnTo>
                        <a:pt x="52" y="343"/>
                      </a:lnTo>
                      <a:lnTo>
                        <a:pt x="50" y="346"/>
                      </a:lnTo>
                      <a:lnTo>
                        <a:pt x="48" y="347"/>
                      </a:lnTo>
                      <a:lnTo>
                        <a:pt x="46" y="347"/>
                      </a:lnTo>
                      <a:lnTo>
                        <a:pt x="41" y="346"/>
                      </a:lnTo>
                      <a:lnTo>
                        <a:pt x="35" y="346"/>
                      </a:lnTo>
                      <a:lnTo>
                        <a:pt x="29" y="347"/>
                      </a:lnTo>
                      <a:lnTo>
                        <a:pt x="25" y="349"/>
                      </a:lnTo>
                      <a:lnTo>
                        <a:pt x="20" y="351"/>
                      </a:lnTo>
                      <a:lnTo>
                        <a:pt x="16" y="355"/>
                      </a:lnTo>
                      <a:lnTo>
                        <a:pt x="12" y="359"/>
                      </a:lnTo>
                      <a:lnTo>
                        <a:pt x="9" y="363"/>
                      </a:lnTo>
                      <a:lnTo>
                        <a:pt x="6" y="367"/>
                      </a:lnTo>
                      <a:lnTo>
                        <a:pt x="2" y="371"/>
                      </a:lnTo>
                      <a:lnTo>
                        <a:pt x="0" y="375"/>
                      </a:lnTo>
                      <a:lnTo>
                        <a:pt x="0" y="378"/>
                      </a:lnTo>
                      <a:lnTo>
                        <a:pt x="0" y="383"/>
                      </a:lnTo>
                      <a:lnTo>
                        <a:pt x="0" y="386"/>
                      </a:lnTo>
                      <a:lnTo>
                        <a:pt x="1" y="389"/>
                      </a:lnTo>
                      <a:lnTo>
                        <a:pt x="4" y="393"/>
                      </a:lnTo>
                      <a:lnTo>
                        <a:pt x="7" y="396"/>
                      </a:lnTo>
                      <a:lnTo>
                        <a:pt x="10" y="398"/>
                      </a:lnTo>
                      <a:lnTo>
                        <a:pt x="14" y="400"/>
                      </a:lnTo>
                      <a:lnTo>
                        <a:pt x="17" y="402"/>
                      </a:lnTo>
                      <a:lnTo>
                        <a:pt x="35" y="406"/>
                      </a:lnTo>
                      <a:lnTo>
                        <a:pt x="52" y="407"/>
                      </a:lnTo>
                      <a:lnTo>
                        <a:pt x="69" y="406"/>
                      </a:lnTo>
                      <a:lnTo>
                        <a:pt x="86" y="405"/>
                      </a:lnTo>
                      <a:lnTo>
                        <a:pt x="103" y="403"/>
                      </a:lnTo>
                      <a:lnTo>
                        <a:pt x="120" y="401"/>
                      </a:lnTo>
                      <a:lnTo>
                        <a:pt x="137" y="400"/>
                      </a:lnTo>
                      <a:lnTo>
                        <a:pt x="154" y="400"/>
                      </a:lnTo>
                      <a:lnTo>
                        <a:pt x="170" y="402"/>
                      </a:lnTo>
                      <a:lnTo>
                        <a:pt x="187" y="406"/>
                      </a:lnTo>
                      <a:lnTo>
                        <a:pt x="191" y="407"/>
                      </a:lnTo>
                      <a:lnTo>
                        <a:pt x="194" y="410"/>
                      </a:lnTo>
                      <a:lnTo>
                        <a:pt x="195" y="414"/>
                      </a:lnTo>
                      <a:lnTo>
                        <a:pt x="196" y="417"/>
                      </a:lnTo>
                      <a:lnTo>
                        <a:pt x="197" y="420"/>
                      </a:lnTo>
                      <a:lnTo>
                        <a:pt x="199" y="423"/>
                      </a:lnTo>
                      <a:lnTo>
                        <a:pt x="200" y="427"/>
                      </a:lnTo>
                      <a:lnTo>
                        <a:pt x="203" y="431"/>
                      </a:lnTo>
                      <a:lnTo>
                        <a:pt x="205" y="433"/>
                      </a:lnTo>
                      <a:lnTo>
                        <a:pt x="210" y="435"/>
                      </a:lnTo>
                      <a:lnTo>
                        <a:pt x="214" y="437"/>
                      </a:lnTo>
                      <a:lnTo>
                        <a:pt x="220" y="441"/>
                      </a:lnTo>
                      <a:lnTo>
                        <a:pt x="226" y="443"/>
                      </a:lnTo>
                      <a:lnTo>
                        <a:pt x="232" y="446"/>
                      </a:lnTo>
                      <a:lnTo>
                        <a:pt x="237" y="449"/>
                      </a:lnTo>
                      <a:lnTo>
                        <a:pt x="243" y="450"/>
                      </a:lnTo>
                      <a:lnTo>
                        <a:pt x="249" y="450"/>
                      </a:lnTo>
                      <a:lnTo>
                        <a:pt x="253" y="449"/>
                      </a:lnTo>
                      <a:lnTo>
                        <a:pt x="257" y="446"/>
                      </a:lnTo>
                      <a:lnTo>
                        <a:pt x="260" y="441"/>
                      </a:lnTo>
                      <a:lnTo>
                        <a:pt x="262" y="438"/>
                      </a:lnTo>
                      <a:lnTo>
                        <a:pt x="263" y="435"/>
                      </a:lnTo>
                      <a:lnTo>
                        <a:pt x="265" y="432"/>
                      </a:lnTo>
                      <a:lnTo>
                        <a:pt x="266" y="429"/>
                      </a:lnTo>
                      <a:lnTo>
                        <a:pt x="268" y="427"/>
                      </a:lnTo>
                      <a:lnTo>
                        <a:pt x="269" y="425"/>
                      </a:lnTo>
                      <a:lnTo>
                        <a:pt x="271" y="423"/>
                      </a:lnTo>
                      <a:lnTo>
                        <a:pt x="274" y="423"/>
                      </a:lnTo>
                      <a:lnTo>
                        <a:pt x="277" y="422"/>
                      </a:lnTo>
                      <a:lnTo>
                        <a:pt x="281" y="422"/>
                      </a:lnTo>
                      <a:lnTo>
                        <a:pt x="289" y="423"/>
                      </a:lnTo>
                      <a:lnTo>
                        <a:pt x="296" y="425"/>
                      </a:lnTo>
                      <a:lnTo>
                        <a:pt x="304" y="428"/>
                      </a:lnTo>
                      <a:lnTo>
                        <a:pt x="311" y="432"/>
                      </a:lnTo>
                      <a:lnTo>
                        <a:pt x="317" y="435"/>
                      </a:lnTo>
                      <a:lnTo>
                        <a:pt x="323" y="439"/>
                      </a:lnTo>
                      <a:lnTo>
                        <a:pt x="330" y="441"/>
                      </a:lnTo>
                      <a:lnTo>
                        <a:pt x="338" y="444"/>
                      </a:lnTo>
                      <a:lnTo>
                        <a:pt x="346" y="445"/>
                      </a:lnTo>
                      <a:lnTo>
                        <a:pt x="354" y="445"/>
                      </a:lnTo>
                      <a:lnTo>
                        <a:pt x="357" y="443"/>
                      </a:lnTo>
                      <a:lnTo>
                        <a:pt x="360" y="442"/>
                      </a:lnTo>
                      <a:lnTo>
                        <a:pt x="363" y="441"/>
                      </a:lnTo>
                      <a:lnTo>
                        <a:pt x="366" y="437"/>
                      </a:lnTo>
                      <a:lnTo>
                        <a:pt x="366" y="434"/>
                      </a:lnTo>
                      <a:lnTo>
                        <a:pt x="367" y="432"/>
                      </a:lnTo>
                      <a:lnTo>
                        <a:pt x="368" y="428"/>
                      </a:lnTo>
                      <a:lnTo>
                        <a:pt x="368" y="424"/>
                      </a:lnTo>
                      <a:lnTo>
                        <a:pt x="368" y="420"/>
                      </a:lnTo>
                      <a:lnTo>
                        <a:pt x="368" y="417"/>
                      </a:lnTo>
                      <a:lnTo>
                        <a:pt x="372" y="417"/>
                      </a:lnTo>
                      <a:lnTo>
                        <a:pt x="376" y="417"/>
                      </a:lnTo>
                      <a:lnTo>
                        <a:pt x="381" y="417"/>
                      </a:lnTo>
                      <a:lnTo>
                        <a:pt x="385" y="417"/>
                      </a:lnTo>
                      <a:lnTo>
                        <a:pt x="389" y="417"/>
                      </a:lnTo>
                      <a:lnTo>
                        <a:pt x="393" y="416"/>
                      </a:lnTo>
                      <a:lnTo>
                        <a:pt x="397" y="414"/>
                      </a:lnTo>
                      <a:lnTo>
                        <a:pt x="402" y="414"/>
                      </a:lnTo>
                      <a:lnTo>
                        <a:pt x="405" y="412"/>
                      </a:lnTo>
                      <a:lnTo>
                        <a:pt x="409" y="409"/>
                      </a:lnTo>
                      <a:lnTo>
                        <a:pt x="413" y="405"/>
                      </a:lnTo>
                      <a:lnTo>
                        <a:pt x="417" y="401"/>
                      </a:lnTo>
                      <a:lnTo>
                        <a:pt x="420" y="396"/>
                      </a:lnTo>
                      <a:lnTo>
                        <a:pt x="422" y="392"/>
                      </a:lnTo>
                      <a:lnTo>
                        <a:pt x="423" y="386"/>
                      </a:lnTo>
                      <a:lnTo>
                        <a:pt x="424" y="380"/>
                      </a:lnTo>
                      <a:lnTo>
                        <a:pt x="423" y="375"/>
                      </a:lnTo>
                      <a:lnTo>
                        <a:pt x="422" y="369"/>
                      </a:lnTo>
                      <a:lnTo>
                        <a:pt x="421" y="364"/>
                      </a:lnTo>
                      <a:lnTo>
                        <a:pt x="420" y="359"/>
                      </a:lnTo>
                      <a:lnTo>
                        <a:pt x="432" y="357"/>
                      </a:lnTo>
                      <a:lnTo>
                        <a:pt x="444" y="351"/>
                      </a:lnTo>
                      <a:lnTo>
                        <a:pt x="453" y="344"/>
                      </a:lnTo>
                      <a:lnTo>
                        <a:pt x="461" y="334"/>
                      </a:lnTo>
                      <a:lnTo>
                        <a:pt x="467" y="324"/>
                      </a:lnTo>
                      <a:lnTo>
                        <a:pt x="471" y="312"/>
                      </a:lnTo>
                      <a:lnTo>
                        <a:pt x="474" y="300"/>
                      </a:lnTo>
                      <a:lnTo>
                        <a:pt x="474" y="287"/>
                      </a:lnTo>
                      <a:lnTo>
                        <a:pt x="474" y="273"/>
                      </a:lnTo>
                      <a:lnTo>
                        <a:pt x="472" y="261"/>
                      </a:lnTo>
                      <a:lnTo>
                        <a:pt x="471" y="257"/>
                      </a:lnTo>
                      <a:lnTo>
                        <a:pt x="473" y="254"/>
                      </a:lnTo>
                      <a:lnTo>
                        <a:pt x="474" y="252"/>
                      </a:lnTo>
                      <a:lnTo>
                        <a:pt x="476" y="249"/>
                      </a:lnTo>
                      <a:lnTo>
                        <a:pt x="479" y="246"/>
                      </a:lnTo>
                      <a:lnTo>
                        <a:pt x="482" y="244"/>
                      </a:lnTo>
                      <a:lnTo>
                        <a:pt x="484" y="242"/>
                      </a:lnTo>
                      <a:lnTo>
                        <a:pt x="487" y="239"/>
                      </a:lnTo>
                      <a:lnTo>
                        <a:pt x="488" y="236"/>
                      </a:lnTo>
                      <a:lnTo>
                        <a:pt x="490" y="233"/>
                      </a:lnTo>
                      <a:lnTo>
                        <a:pt x="491" y="226"/>
                      </a:lnTo>
                      <a:lnTo>
                        <a:pt x="490" y="220"/>
                      </a:lnTo>
                      <a:lnTo>
                        <a:pt x="488" y="215"/>
                      </a:lnTo>
                      <a:lnTo>
                        <a:pt x="486" y="209"/>
                      </a:lnTo>
                      <a:lnTo>
                        <a:pt x="483" y="204"/>
                      </a:lnTo>
                      <a:lnTo>
                        <a:pt x="480" y="199"/>
                      </a:lnTo>
                      <a:lnTo>
                        <a:pt x="474" y="195"/>
                      </a:lnTo>
                      <a:lnTo>
                        <a:pt x="470" y="192"/>
                      </a:lnTo>
                      <a:lnTo>
                        <a:pt x="464" y="189"/>
                      </a:lnTo>
                      <a:lnTo>
                        <a:pt x="457" y="187"/>
                      </a:lnTo>
                      <a:lnTo>
                        <a:pt x="462" y="184"/>
                      </a:lnTo>
                      <a:lnTo>
                        <a:pt x="465" y="180"/>
                      </a:lnTo>
                      <a:lnTo>
                        <a:pt x="471" y="177"/>
                      </a:lnTo>
                      <a:lnTo>
                        <a:pt x="474" y="172"/>
                      </a:lnTo>
                      <a:lnTo>
                        <a:pt x="480" y="170"/>
                      </a:lnTo>
                      <a:lnTo>
                        <a:pt x="483" y="166"/>
                      </a:lnTo>
                      <a:lnTo>
                        <a:pt x="486" y="162"/>
                      </a:lnTo>
                      <a:lnTo>
                        <a:pt x="489" y="157"/>
                      </a:lnTo>
                      <a:lnTo>
                        <a:pt x="491" y="153"/>
                      </a:lnTo>
                      <a:lnTo>
                        <a:pt x="492" y="146"/>
                      </a:lnTo>
                      <a:lnTo>
                        <a:pt x="491" y="140"/>
                      </a:lnTo>
                      <a:lnTo>
                        <a:pt x="489" y="135"/>
                      </a:lnTo>
                      <a:lnTo>
                        <a:pt x="485" y="130"/>
                      </a:lnTo>
                      <a:lnTo>
                        <a:pt x="481" y="126"/>
                      </a:lnTo>
                      <a:lnTo>
                        <a:pt x="476" y="124"/>
                      </a:lnTo>
                      <a:lnTo>
                        <a:pt x="471" y="120"/>
                      </a:lnTo>
                      <a:lnTo>
                        <a:pt x="465" y="117"/>
                      </a:lnTo>
                      <a:lnTo>
                        <a:pt x="462" y="113"/>
                      </a:lnTo>
                      <a:lnTo>
                        <a:pt x="459" y="109"/>
                      </a:lnTo>
                      <a:lnTo>
                        <a:pt x="457" y="104"/>
                      </a:lnTo>
                      <a:lnTo>
                        <a:pt x="457" y="101"/>
                      </a:lnTo>
                      <a:lnTo>
                        <a:pt x="459" y="99"/>
                      </a:lnTo>
                      <a:lnTo>
                        <a:pt x="461" y="95"/>
                      </a:lnTo>
                      <a:lnTo>
                        <a:pt x="463" y="90"/>
                      </a:lnTo>
                      <a:lnTo>
                        <a:pt x="465" y="87"/>
                      </a:lnTo>
                      <a:lnTo>
                        <a:pt x="468" y="83"/>
                      </a:lnTo>
                      <a:lnTo>
                        <a:pt x="469" y="79"/>
                      </a:lnTo>
                      <a:lnTo>
                        <a:pt x="471" y="75"/>
                      </a:lnTo>
                      <a:lnTo>
                        <a:pt x="471" y="71"/>
                      </a:lnTo>
                      <a:lnTo>
                        <a:pt x="470" y="67"/>
                      </a:lnTo>
                      <a:lnTo>
                        <a:pt x="466" y="60"/>
                      </a:lnTo>
                      <a:lnTo>
                        <a:pt x="462" y="54"/>
                      </a:lnTo>
                      <a:lnTo>
                        <a:pt x="456" y="48"/>
                      </a:lnTo>
                      <a:lnTo>
                        <a:pt x="451" y="44"/>
                      </a:lnTo>
                      <a:lnTo>
                        <a:pt x="446" y="38"/>
                      </a:lnTo>
                      <a:lnTo>
                        <a:pt x="438" y="35"/>
                      </a:lnTo>
                      <a:lnTo>
                        <a:pt x="431" y="30"/>
                      </a:lnTo>
                      <a:lnTo>
                        <a:pt x="425" y="27"/>
                      </a:lnTo>
                      <a:lnTo>
                        <a:pt x="419" y="21"/>
                      </a:lnTo>
                      <a:lnTo>
                        <a:pt x="411" y="17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7" name="Freeform 1129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59" cy="47"/>
                </a:xfrm>
                <a:custGeom>
                  <a:avLst/>
                  <a:gdLst>
                    <a:gd name="T0" fmla="*/ 0 w 59"/>
                    <a:gd name="T1" fmla="*/ 0 h 47"/>
                    <a:gd name="T2" fmla="*/ 1 w 59"/>
                    <a:gd name="T3" fmla="*/ 0 h 47"/>
                    <a:gd name="T4" fmla="*/ 5 w 59"/>
                    <a:gd name="T5" fmla="*/ 0 h 47"/>
                    <a:gd name="T6" fmla="*/ 9 w 59"/>
                    <a:gd name="T7" fmla="*/ 2 h 47"/>
                    <a:gd name="T8" fmla="*/ 17 w 59"/>
                    <a:gd name="T9" fmla="*/ 5 h 47"/>
                    <a:gd name="T10" fmla="*/ 24 w 59"/>
                    <a:gd name="T11" fmla="*/ 9 h 47"/>
                    <a:gd name="T12" fmla="*/ 31 w 59"/>
                    <a:gd name="T13" fmla="*/ 12 h 47"/>
                    <a:gd name="T14" fmla="*/ 39 w 59"/>
                    <a:gd name="T15" fmla="*/ 18 h 47"/>
                    <a:gd name="T16" fmla="*/ 46 w 59"/>
                    <a:gd name="T17" fmla="*/ 26 h 47"/>
                    <a:gd name="T18" fmla="*/ 52 w 59"/>
                    <a:gd name="T19" fmla="*/ 35 h 47"/>
                    <a:gd name="T20" fmla="*/ 58 w 59"/>
                    <a:gd name="T21" fmla="*/ 4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7"/>
                    <a:gd name="T35" fmla="*/ 59 w 59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9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6" y="26"/>
                      </a:lnTo>
                      <a:lnTo>
                        <a:pt x="52" y="35"/>
                      </a:lnTo>
                      <a:lnTo>
                        <a:pt x="58" y="4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8" name="Freeform 1130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9" name="Freeform 1131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0" name="Freeform 1132"/>
                <p:cNvSpPr>
                  <a:spLocks noChangeAspect="1"/>
                </p:cNvSpPr>
                <p:nvPr/>
              </p:nvSpPr>
              <p:spPr bwMode="auto">
                <a:xfrm>
                  <a:off x="1141" y="2675"/>
                  <a:ext cx="100" cy="20"/>
                </a:xfrm>
                <a:custGeom>
                  <a:avLst/>
                  <a:gdLst>
                    <a:gd name="T0" fmla="*/ 0 w 100"/>
                    <a:gd name="T1" fmla="*/ 19 h 20"/>
                    <a:gd name="T2" fmla="*/ 5 w 100"/>
                    <a:gd name="T3" fmla="*/ 19 h 20"/>
                    <a:gd name="T4" fmla="*/ 13 w 100"/>
                    <a:gd name="T5" fmla="*/ 18 h 20"/>
                    <a:gd name="T6" fmla="*/ 22 w 100"/>
                    <a:gd name="T7" fmla="*/ 16 h 20"/>
                    <a:gd name="T8" fmla="*/ 33 w 100"/>
                    <a:gd name="T9" fmla="*/ 14 h 20"/>
                    <a:gd name="T10" fmla="*/ 43 w 100"/>
                    <a:gd name="T11" fmla="*/ 12 h 20"/>
                    <a:gd name="T12" fmla="*/ 54 w 100"/>
                    <a:gd name="T13" fmla="*/ 9 h 20"/>
                    <a:gd name="T14" fmla="*/ 64 w 100"/>
                    <a:gd name="T15" fmla="*/ 7 h 20"/>
                    <a:gd name="T16" fmla="*/ 74 w 100"/>
                    <a:gd name="T17" fmla="*/ 4 h 20"/>
                    <a:gd name="T18" fmla="*/ 82 w 100"/>
                    <a:gd name="T19" fmla="*/ 2 h 20"/>
                    <a:gd name="T20" fmla="*/ 89 w 100"/>
                    <a:gd name="T21" fmla="*/ 0 h 20"/>
                    <a:gd name="T22" fmla="*/ 89 w 100"/>
                    <a:gd name="T23" fmla="*/ 0 h 20"/>
                    <a:gd name="T24" fmla="*/ 89 w 100"/>
                    <a:gd name="T25" fmla="*/ 0 h 20"/>
                    <a:gd name="T26" fmla="*/ 90 w 100"/>
                    <a:gd name="T27" fmla="*/ 0 h 20"/>
                    <a:gd name="T28" fmla="*/ 92 w 100"/>
                    <a:gd name="T29" fmla="*/ 0 h 20"/>
                    <a:gd name="T30" fmla="*/ 94 w 100"/>
                    <a:gd name="T31" fmla="*/ 0 h 20"/>
                    <a:gd name="T32" fmla="*/ 95 w 100"/>
                    <a:gd name="T33" fmla="*/ 0 h 20"/>
                    <a:gd name="T34" fmla="*/ 97 w 100"/>
                    <a:gd name="T35" fmla="*/ 0 h 20"/>
                    <a:gd name="T36" fmla="*/ 98 w 100"/>
                    <a:gd name="T37" fmla="*/ 0 h 20"/>
                    <a:gd name="T38" fmla="*/ 99 w 100"/>
                    <a:gd name="T39" fmla="*/ 0 h 20"/>
                    <a:gd name="T40" fmla="*/ 99 w 100"/>
                    <a:gd name="T41" fmla="*/ 0 h 20"/>
                    <a:gd name="T42" fmla="*/ 98 w 100"/>
                    <a:gd name="T43" fmla="*/ 1 h 20"/>
                    <a:gd name="T44" fmla="*/ 98 w 100"/>
                    <a:gd name="T45" fmla="*/ 1 h 20"/>
                    <a:gd name="T46" fmla="*/ 94 w 100"/>
                    <a:gd name="T47" fmla="*/ 6 h 20"/>
                    <a:gd name="T48" fmla="*/ 89 w 100"/>
                    <a:gd name="T49" fmla="*/ 9 h 20"/>
                    <a:gd name="T50" fmla="*/ 86 w 100"/>
                    <a:gd name="T51" fmla="*/ 9 h 20"/>
                    <a:gd name="T52" fmla="*/ 79 w 100"/>
                    <a:gd name="T53" fmla="*/ 11 h 20"/>
                    <a:gd name="T54" fmla="*/ 74 w 100"/>
                    <a:gd name="T55" fmla="*/ 12 h 20"/>
                    <a:gd name="T56" fmla="*/ 69 w 100"/>
                    <a:gd name="T57" fmla="*/ 12 h 20"/>
                    <a:gd name="T58" fmla="*/ 63 w 100"/>
                    <a:gd name="T59" fmla="*/ 12 h 20"/>
                    <a:gd name="T60" fmla="*/ 57 w 100"/>
                    <a:gd name="T61" fmla="*/ 12 h 20"/>
                    <a:gd name="T62" fmla="*/ 51 w 100"/>
                    <a:gd name="T63" fmla="*/ 12 h 20"/>
                    <a:gd name="T64" fmla="*/ 46 w 100"/>
                    <a:gd name="T65" fmla="*/ 12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20"/>
                    <a:gd name="T101" fmla="*/ 100 w 10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20">
                      <a:moveTo>
                        <a:pt x="0" y="19"/>
                      </a:moveTo>
                      <a:lnTo>
                        <a:pt x="5" y="19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33" y="14"/>
                      </a:lnTo>
                      <a:lnTo>
                        <a:pt x="43" y="12"/>
                      </a:lnTo>
                      <a:lnTo>
                        <a:pt x="54" y="9"/>
                      </a:lnTo>
                      <a:lnTo>
                        <a:pt x="64" y="7"/>
                      </a:lnTo>
                      <a:lnTo>
                        <a:pt x="74" y="4"/>
                      </a:lnTo>
                      <a:lnTo>
                        <a:pt x="82" y="2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8" y="1"/>
                      </a:lnTo>
                      <a:lnTo>
                        <a:pt x="94" y="6"/>
                      </a:lnTo>
                      <a:lnTo>
                        <a:pt x="89" y="9"/>
                      </a:lnTo>
                      <a:lnTo>
                        <a:pt x="86" y="9"/>
                      </a:lnTo>
                      <a:lnTo>
                        <a:pt x="79" y="11"/>
                      </a:lnTo>
                      <a:lnTo>
                        <a:pt x="74" y="12"/>
                      </a:lnTo>
                      <a:lnTo>
                        <a:pt x="69" y="12"/>
                      </a:lnTo>
                      <a:lnTo>
                        <a:pt x="63" y="12"/>
                      </a:lnTo>
                      <a:lnTo>
                        <a:pt x="57" y="12"/>
                      </a:lnTo>
                      <a:lnTo>
                        <a:pt x="51" y="12"/>
                      </a:lnTo>
                      <a:lnTo>
                        <a:pt x="46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1" name="Freeform 1133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2" name="Freeform 1134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3" name="Freeform 1135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4" name="Freeform 1136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5" name="Freeform 1137"/>
                <p:cNvSpPr>
                  <a:spLocks noChangeAspect="1"/>
                </p:cNvSpPr>
                <p:nvPr/>
              </p:nvSpPr>
              <p:spPr bwMode="auto">
                <a:xfrm>
                  <a:off x="1156" y="237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0 h 17"/>
                    <a:gd name="T6" fmla="*/ 3 w 38"/>
                    <a:gd name="T7" fmla="*/ 5 h 17"/>
                    <a:gd name="T8" fmla="*/ 6 w 38"/>
                    <a:gd name="T9" fmla="*/ 0 h 17"/>
                    <a:gd name="T10" fmla="*/ 9 w 38"/>
                    <a:gd name="T11" fmla="*/ 0 h 17"/>
                    <a:gd name="T12" fmla="*/ 13 w 38"/>
                    <a:gd name="T13" fmla="*/ 0 h 17"/>
                    <a:gd name="T14" fmla="*/ 18 w 38"/>
                    <a:gd name="T15" fmla="*/ 0 h 17"/>
                    <a:gd name="T16" fmla="*/ 24 w 38"/>
                    <a:gd name="T17" fmla="*/ 0 h 17"/>
                    <a:gd name="T18" fmla="*/ 29 w 38"/>
                    <a:gd name="T19" fmla="*/ 5 h 17"/>
                    <a:gd name="T20" fmla="*/ 37 w 3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17"/>
                    <a:gd name="T35" fmla="*/ 38 w 3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3" y="5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37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6" name="Freeform 1138"/>
                <p:cNvSpPr>
                  <a:spLocks noChangeAspect="1"/>
                </p:cNvSpPr>
                <p:nvPr/>
              </p:nvSpPr>
              <p:spPr bwMode="auto">
                <a:xfrm>
                  <a:off x="1104" y="1862"/>
                  <a:ext cx="250" cy="1062"/>
                </a:xfrm>
                <a:custGeom>
                  <a:avLst/>
                  <a:gdLst>
                    <a:gd name="T0" fmla="*/ 23 w 250"/>
                    <a:gd name="T1" fmla="*/ 1057 h 1062"/>
                    <a:gd name="T2" fmla="*/ 20 w 250"/>
                    <a:gd name="T3" fmla="*/ 1044 h 1062"/>
                    <a:gd name="T4" fmla="*/ 16 w 250"/>
                    <a:gd name="T5" fmla="*/ 1011 h 1062"/>
                    <a:gd name="T6" fmla="*/ 11 w 250"/>
                    <a:gd name="T7" fmla="*/ 974 h 1062"/>
                    <a:gd name="T8" fmla="*/ 8 w 250"/>
                    <a:gd name="T9" fmla="*/ 940 h 1062"/>
                    <a:gd name="T10" fmla="*/ 8 w 250"/>
                    <a:gd name="T11" fmla="*/ 912 h 1062"/>
                    <a:gd name="T12" fmla="*/ 9 w 250"/>
                    <a:gd name="T13" fmla="*/ 903 h 1062"/>
                    <a:gd name="T14" fmla="*/ 15 w 250"/>
                    <a:gd name="T15" fmla="*/ 885 h 1062"/>
                    <a:gd name="T16" fmla="*/ 22 w 250"/>
                    <a:gd name="T17" fmla="*/ 867 h 1062"/>
                    <a:gd name="T18" fmla="*/ 28 w 250"/>
                    <a:gd name="T19" fmla="*/ 852 h 1062"/>
                    <a:gd name="T20" fmla="*/ 34 w 250"/>
                    <a:gd name="T21" fmla="*/ 840 h 1062"/>
                    <a:gd name="T22" fmla="*/ 37 w 250"/>
                    <a:gd name="T23" fmla="*/ 836 h 1062"/>
                    <a:gd name="T24" fmla="*/ 35 w 250"/>
                    <a:gd name="T25" fmla="*/ 835 h 1062"/>
                    <a:gd name="T26" fmla="*/ 30 w 250"/>
                    <a:gd name="T27" fmla="*/ 827 h 1062"/>
                    <a:gd name="T28" fmla="*/ 21 w 250"/>
                    <a:gd name="T29" fmla="*/ 812 h 1062"/>
                    <a:gd name="T30" fmla="*/ 11 w 250"/>
                    <a:gd name="T31" fmla="*/ 794 h 1062"/>
                    <a:gd name="T32" fmla="*/ 3 w 250"/>
                    <a:gd name="T33" fmla="*/ 775 h 1062"/>
                    <a:gd name="T34" fmla="*/ 0 w 250"/>
                    <a:gd name="T35" fmla="*/ 766 h 1062"/>
                    <a:gd name="T36" fmla="*/ 0 w 250"/>
                    <a:gd name="T37" fmla="*/ 739 h 1062"/>
                    <a:gd name="T38" fmla="*/ 3 w 250"/>
                    <a:gd name="T39" fmla="*/ 703 h 1062"/>
                    <a:gd name="T40" fmla="*/ 8 w 250"/>
                    <a:gd name="T41" fmla="*/ 663 h 1062"/>
                    <a:gd name="T42" fmla="*/ 13 w 250"/>
                    <a:gd name="T43" fmla="*/ 621 h 1062"/>
                    <a:gd name="T44" fmla="*/ 14 w 250"/>
                    <a:gd name="T45" fmla="*/ 584 h 1062"/>
                    <a:gd name="T46" fmla="*/ 15 w 250"/>
                    <a:gd name="T47" fmla="*/ 572 h 1062"/>
                    <a:gd name="T48" fmla="*/ 23 w 250"/>
                    <a:gd name="T49" fmla="*/ 549 h 1062"/>
                    <a:gd name="T50" fmla="*/ 35 w 250"/>
                    <a:gd name="T51" fmla="*/ 531 h 1062"/>
                    <a:gd name="T52" fmla="*/ 48 w 250"/>
                    <a:gd name="T53" fmla="*/ 518 h 1062"/>
                    <a:gd name="T54" fmla="*/ 56 w 250"/>
                    <a:gd name="T55" fmla="*/ 511 h 1062"/>
                    <a:gd name="T56" fmla="*/ 57 w 250"/>
                    <a:gd name="T57" fmla="*/ 510 h 1062"/>
                    <a:gd name="T58" fmla="*/ 57 w 250"/>
                    <a:gd name="T59" fmla="*/ 500 h 1062"/>
                    <a:gd name="T60" fmla="*/ 56 w 250"/>
                    <a:gd name="T61" fmla="*/ 476 h 1062"/>
                    <a:gd name="T62" fmla="*/ 56 w 250"/>
                    <a:gd name="T63" fmla="*/ 441 h 1062"/>
                    <a:gd name="T64" fmla="*/ 57 w 250"/>
                    <a:gd name="T65" fmla="*/ 404 h 1062"/>
                    <a:gd name="T66" fmla="*/ 61 w 250"/>
                    <a:gd name="T67" fmla="*/ 371 h 1062"/>
                    <a:gd name="T68" fmla="*/ 64 w 250"/>
                    <a:gd name="T69" fmla="*/ 356 h 1062"/>
                    <a:gd name="T70" fmla="*/ 80 w 250"/>
                    <a:gd name="T71" fmla="*/ 323 h 1062"/>
                    <a:gd name="T72" fmla="*/ 102 w 250"/>
                    <a:gd name="T73" fmla="*/ 292 h 1062"/>
                    <a:gd name="T74" fmla="*/ 123 w 250"/>
                    <a:gd name="T75" fmla="*/ 267 h 1062"/>
                    <a:gd name="T76" fmla="*/ 136 w 250"/>
                    <a:gd name="T77" fmla="*/ 252 h 1062"/>
                    <a:gd name="T78" fmla="*/ 138 w 250"/>
                    <a:gd name="T79" fmla="*/ 250 h 1062"/>
                    <a:gd name="T80" fmla="*/ 137 w 250"/>
                    <a:gd name="T81" fmla="*/ 245 h 1062"/>
                    <a:gd name="T82" fmla="*/ 134 w 250"/>
                    <a:gd name="T83" fmla="*/ 233 h 1062"/>
                    <a:gd name="T84" fmla="*/ 133 w 250"/>
                    <a:gd name="T85" fmla="*/ 217 h 1062"/>
                    <a:gd name="T86" fmla="*/ 132 w 250"/>
                    <a:gd name="T87" fmla="*/ 199 h 1062"/>
                    <a:gd name="T88" fmla="*/ 133 w 250"/>
                    <a:gd name="T89" fmla="*/ 181 h 1062"/>
                    <a:gd name="T90" fmla="*/ 137 w 250"/>
                    <a:gd name="T91" fmla="*/ 172 h 1062"/>
                    <a:gd name="T92" fmla="*/ 153 w 250"/>
                    <a:gd name="T93" fmla="*/ 151 h 1062"/>
                    <a:gd name="T94" fmla="*/ 174 w 250"/>
                    <a:gd name="T95" fmla="*/ 128 h 1062"/>
                    <a:gd name="T96" fmla="*/ 193 w 250"/>
                    <a:gd name="T97" fmla="*/ 109 h 1062"/>
                    <a:gd name="T98" fmla="*/ 205 w 250"/>
                    <a:gd name="T99" fmla="*/ 98 h 1062"/>
                    <a:gd name="T100" fmla="*/ 208 w 250"/>
                    <a:gd name="T101" fmla="*/ 96 h 1062"/>
                    <a:gd name="T102" fmla="*/ 209 w 250"/>
                    <a:gd name="T103" fmla="*/ 89 h 1062"/>
                    <a:gd name="T104" fmla="*/ 214 w 250"/>
                    <a:gd name="T105" fmla="*/ 72 h 1062"/>
                    <a:gd name="T106" fmla="*/ 222 w 250"/>
                    <a:gd name="T107" fmla="*/ 49 h 1062"/>
                    <a:gd name="T108" fmla="*/ 234 w 250"/>
                    <a:gd name="T109" fmla="*/ 24 h 1062"/>
                    <a:gd name="T110" fmla="*/ 249 w 250"/>
                    <a:gd name="T111" fmla="*/ 0 h 106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0"/>
                    <a:gd name="T169" fmla="*/ 0 h 1062"/>
                    <a:gd name="T170" fmla="*/ 250 w 250"/>
                    <a:gd name="T171" fmla="*/ 1062 h 106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0" h="1062">
                      <a:moveTo>
                        <a:pt x="23" y="1061"/>
                      </a:moveTo>
                      <a:lnTo>
                        <a:pt x="23" y="1057"/>
                      </a:lnTo>
                      <a:lnTo>
                        <a:pt x="20" y="1044"/>
                      </a:lnTo>
                      <a:lnTo>
                        <a:pt x="18" y="1028"/>
                      </a:lnTo>
                      <a:lnTo>
                        <a:pt x="16" y="1011"/>
                      </a:lnTo>
                      <a:lnTo>
                        <a:pt x="14" y="993"/>
                      </a:lnTo>
                      <a:lnTo>
                        <a:pt x="11" y="974"/>
                      </a:lnTo>
                      <a:lnTo>
                        <a:pt x="9" y="956"/>
                      </a:lnTo>
                      <a:lnTo>
                        <a:pt x="8" y="940"/>
                      </a:lnTo>
                      <a:lnTo>
                        <a:pt x="8" y="925"/>
                      </a:lnTo>
                      <a:lnTo>
                        <a:pt x="8" y="912"/>
                      </a:lnTo>
                      <a:lnTo>
                        <a:pt x="9" y="903"/>
                      </a:lnTo>
                      <a:lnTo>
                        <a:pt x="11" y="894"/>
                      </a:lnTo>
                      <a:lnTo>
                        <a:pt x="15" y="885"/>
                      </a:lnTo>
                      <a:lnTo>
                        <a:pt x="18" y="876"/>
                      </a:lnTo>
                      <a:lnTo>
                        <a:pt x="22" y="867"/>
                      </a:lnTo>
                      <a:lnTo>
                        <a:pt x="26" y="859"/>
                      </a:lnTo>
                      <a:lnTo>
                        <a:pt x="28" y="852"/>
                      </a:lnTo>
                      <a:lnTo>
                        <a:pt x="32" y="845"/>
                      </a:lnTo>
                      <a:lnTo>
                        <a:pt x="34" y="840"/>
                      </a:lnTo>
                      <a:lnTo>
                        <a:pt x="36" y="837"/>
                      </a:lnTo>
                      <a:lnTo>
                        <a:pt x="37" y="836"/>
                      </a:lnTo>
                      <a:lnTo>
                        <a:pt x="35" y="835"/>
                      </a:lnTo>
                      <a:lnTo>
                        <a:pt x="34" y="832"/>
                      </a:lnTo>
                      <a:lnTo>
                        <a:pt x="30" y="827"/>
                      </a:lnTo>
                      <a:lnTo>
                        <a:pt x="26" y="820"/>
                      </a:lnTo>
                      <a:lnTo>
                        <a:pt x="21" y="812"/>
                      </a:lnTo>
                      <a:lnTo>
                        <a:pt x="16" y="804"/>
                      </a:lnTo>
                      <a:lnTo>
                        <a:pt x="11" y="794"/>
                      </a:lnTo>
                      <a:lnTo>
                        <a:pt x="7" y="785"/>
                      </a:lnTo>
                      <a:lnTo>
                        <a:pt x="3" y="775"/>
                      </a:lnTo>
                      <a:lnTo>
                        <a:pt x="0" y="766"/>
                      </a:lnTo>
                      <a:lnTo>
                        <a:pt x="0" y="755"/>
                      </a:lnTo>
                      <a:lnTo>
                        <a:pt x="0" y="739"/>
                      </a:lnTo>
                      <a:lnTo>
                        <a:pt x="0" y="722"/>
                      </a:lnTo>
                      <a:lnTo>
                        <a:pt x="3" y="703"/>
                      </a:lnTo>
                      <a:lnTo>
                        <a:pt x="6" y="683"/>
                      </a:lnTo>
                      <a:lnTo>
                        <a:pt x="8" y="663"/>
                      </a:lnTo>
                      <a:lnTo>
                        <a:pt x="11" y="642"/>
                      </a:lnTo>
                      <a:lnTo>
                        <a:pt x="13" y="621"/>
                      </a:lnTo>
                      <a:lnTo>
                        <a:pt x="14" y="602"/>
                      </a:lnTo>
                      <a:lnTo>
                        <a:pt x="14" y="584"/>
                      </a:lnTo>
                      <a:lnTo>
                        <a:pt x="15" y="572"/>
                      </a:lnTo>
                      <a:lnTo>
                        <a:pt x="18" y="561"/>
                      </a:lnTo>
                      <a:lnTo>
                        <a:pt x="23" y="549"/>
                      </a:lnTo>
                      <a:lnTo>
                        <a:pt x="28" y="539"/>
                      </a:lnTo>
                      <a:lnTo>
                        <a:pt x="35" y="531"/>
                      </a:lnTo>
                      <a:lnTo>
                        <a:pt x="42" y="524"/>
                      </a:lnTo>
                      <a:lnTo>
                        <a:pt x="48" y="518"/>
                      </a:lnTo>
                      <a:lnTo>
                        <a:pt x="53" y="513"/>
                      </a:lnTo>
                      <a:lnTo>
                        <a:pt x="56" y="511"/>
                      </a:lnTo>
                      <a:lnTo>
                        <a:pt x="57" y="510"/>
                      </a:lnTo>
                      <a:lnTo>
                        <a:pt x="57" y="507"/>
                      </a:lnTo>
                      <a:lnTo>
                        <a:pt x="57" y="500"/>
                      </a:lnTo>
                      <a:lnTo>
                        <a:pt x="57" y="489"/>
                      </a:lnTo>
                      <a:lnTo>
                        <a:pt x="56" y="476"/>
                      </a:lnTo>
                      <a:lnTo>
                        <a:pt x="56" y="458"/>
                      </a:lnTo>
                      <a:lnTo>
                        <a:pt x="56" y="441"/>
                      </a:lnTo>
                      <a:lnTo>
                        <a:pt x="57" y="423"/>
                      </a:lnTo>
                      <a:lnTo>
                        <a:pt x="57" y="404"/>
                      </a:lnTo>
                      <a:lnTo>
                        <a:pt x="59" y="387"/>
                      </a:lnTo>
                      <a:lnTo>
                        <a:pt x="61" y="371"/>
                      </a:lnTo>
                      <a:lnTo>
                        <a:pt x="64" y="356"/>
                      </a:lnTo>
                      <a:lnTo>
                        <a:pt x="71" y="340"/>
                      </a:lnTo>
                      <a:lnTo>
                        <a:pt x="80" y="323"/>
                      </a:lnTo>
                      <a:lnTo>
                        <a:pt x="91" y="307"/>
                      </a:lnTo>
                      <a:lnTo>
                        <a:pt x="102" y="292"/>
                      </a:lnTo>
                      <a:lnTo>
                        <a:pt x="113" y="278"/>
                      </a:lnTo>
                      <a:lnTo>
                        <a:pt x="123" y="267"/>
                      </a:lnTo>
                      <a:lnTo>
                        <a:pt x="131" y="258"/>
                      </a:lnTo>
                      <a:lnTo>
                        <a:pt x="136" y="252"/>
                      </a:lnTo>
                      <a:lnTo>
                        <a:pt x="138" y="250"/>
                      </a:lnTo>
                      <a:lnTo>
                        <a:pt x="138" y="249"/>
                      </a:lnTo>
                      <a:lnTo>
                        <a:pt x="137" y="245"/>
                      </a:lnTo>
                      <a:lnTo>
                        <a:pt x="136" y="240"/>
                      </a:lnTo>
                      <a:lnTo>
                        <a:pt x="134" y="233"/>
                      </a:lnTo>
                      <a:lnTo>
                        <a:pt x="133" y="225"/>
                      </a:lnTo>
                      <a:lnTo>
                        <a:pt x="133" y="217"/>
                      </a:lnTo>
                      <a:lnTo>
                        <a:pt x="132" y="208"/>
                      </a:lnTo>
                      <a:lnTo>
                        <a:pt x="132" y="199"/>
                      </a:lnTo>
                      <a:lnTo>
                        <a:pt x="133" y="190"/>
                      </a:lnTo>
                      <a:lnTo>
                        <a:pt x="133" y="181"/>
                      </a:lnTo>
                      <a:lnTo>
                        <a:pt x="137" y="172"/>
                      </a:lnTo>
                      <a:lnTo>
                        <a:pt x="144" y="162"/>
                      </a:lnTo>
                      <a:lnTo>
                        <a:pt x="153" y="151"/>
                      </a:lnTo>
                      <a:lnTo>
                        <a:pt x="162" y="139"/>
                      </a:lnTo>
                      <a:lnTo>
                        <a:pt x="174" y="128"/>
                      </a:lnTo>
                      <a:lnTo>
                        <a:pt x="184" y="118"/>
                      </a:lnTo>
                      <a:lnTo>
                        <a:pt x="193" y="109"/>
                      </a:lnTo>
                      <a:lnTo>
                        <a:pt x="200" y="102"/>
                      </a:lnTo>
                      <a:lnTo>
                        <a:pt x="205" y="98"/>
                      </a:lnTo>
                      <a:lnTo>
                        <a:pt x="208" y="96"/>
                      </a:lnTo>
                      <a:lnTo>
                        <a:pt x="208" y="94"/>
                      </a:lnTo>
                      <a:lnTo>
                        <a:pt x="209" y="89"/>
                      </a:lnTo>
                      <a:lnTo>
                        <a:pt x="211" y="82"/>
                      </a:lnTo>
                      <a:lnTo>
                        <a:pt x="214" y="72"/>
                      </a:lnTo>
                      <a:lnTo>
                        <a:pt x="218" y="62"/>
                      </a:lnTo>
                      <a:lnTo>
                        <a:pt x="222" y="49"/>
                      </a:lnTo>
                      <a:lnTo>
                        <a:pt x="228" y="36"/>
                      </a:lnTo>
                      <a:lnTo>
                        <a:pt x="234" y="24"/>
                      </a:lnTo>
                      <a:lnTo>
                        <a:pt x="241" y="11"/>
                      </a:lnTo>
                      <a:lnTo>
                        <a:pt x="249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7" name="Freeform 1139"/>
                <p:cNvSpPr>
                  <a:spLocks noChangeAspect="1"/>
                </p:cNvSpPr>
                <p:nvPr/>
              </p:nvSpPr>
              <p:spPr bwMode="auto">
                <a:xfrm>
                  <a:off x="953" y="2337"/>
                  <a:ext cx="209" cy="111"/>
                </a:xfrm>
                <a:custGeom>
                  <a:avLst/>
                  <a:gdLst>
                    <a:gd name="T0" fmla="*/ 8 w 209"/>
                    <a:gd name="T1" fmla="*/ 9 h 111"/>
                    <a:gd name="T2" fmla="*/ 24 w 209"/>
                    <a:gd name="T3" fmla="*/ 9 h 111"/>
                    <a:gd name="T4" fmla="*/ 41 w 209"/>
                    <a:gd name="T5" fmla="*/ 10 h 111"/>
                    <a:gd name="T6" fmla="*/ 59 w 209"/>
                    <a:gd name="T7" fmla="*/ 11 h 111"/>
                    <a:gd name="T8" fmla="*/ 79 w 209"/>
                    <a:gd name="T9" fmla="*/ 15 h 111"/>
                    <a:gd name="T10" fmla="*/ 90 w 209"/>
                    <a:gd name="T11" fmla="*/ 15 h 111"/>
                    <a:gd name="T12" fmla="*/ 105 w 209"/>
                    <a:gd name="T13" fmla="*/ 20 h 111"/>
                    <a:gd name="T14" fmla="*/ 106 w 209"/>
                    <a:gd name="T15" fmla="*/ 30 h 111"/>
                    <a:gd name="T16" fmla="*/ 100 w 209"/>
                    <a:gd name="T17" fmla="*/ 47 h 111"/>
                    <a:gd name="T18" fmla="*/ 94 w 209"/>
                    <a:gd name="T19" fmla="*/ 73 h 111"/>
                    <a:gd name="T20" fmla="*/ 94 w 209"/>
                    <a:gd name="T21" fmla="*/ 110 h 111"/>
                    <a:gd name="T22" fmla="*/ 94 w 209"/>
                    <a:gd name="T23" fmla="*/ 109 h 111"/>
                    <a:gd name="T24" fmla="*/ 96 w 209"/>
                    <a:gd name="T25" fmla="*/ 101 h 111"/>
                    <a:gd name="T26" fmla="*/ 99 w 209"/>
                    <a:gd name="T27" fmla="*/ 84 h 111"/>
                    <a:gd name="T28" fmla="*/ 105 w 209"/>
                    <a:gd name="T29" fmla="*/ 66 h 111"/>
                    <a:gd name="T30" fmla="*/ 111 w 209"/>
                    <a:gd name="T31" fmla="*/ 46 h 111"/>
                    <a:gd name="T32" fmla="*/ 116 w 209"/>
                    <a:gd name="T33" fmla="*/ 38 h 111"/>
                    <a:gd name="T34" fmla="*/ 121 w 209"/>
                    <a:gd name="T35" fmla="*/ 33 h 111"/>
                    <a:gd name="T36" fmla="*/ 127 w 209"/>
                    <a:gd name="T37" fmla="*/ 30 h 111"/>
                    <a:gd name="T38" fmla="*/ 135 w 209"/>
                    <a:gd name="T39" fmla="*/ 28 h 111"/>
                    <a:gd name="T40" fmla="*/ 141 w 209"/>
                    <a:gd name="T41" fmla="*/ 28 h 111"/>
                    <a:gd name="T42" fmla="*/ 144 w 209"/>
                    <a:gd name="T43" fmla="*/ 28 h 111"/>
                    <a:gd name="T44" fmla="*/ 151 w 209"/>
                    <a:gd name="T45" fmla="*/ 26 h 111"/>
                    <a:gd name="T46" fmla="*/ 162 w 209"/>
                    <a:gd name="T47" fmla="*/ 28 h 111"/>
                    <a:gd name="T48" fmla="*/ 174 w 209"/>
                    <a:gd name="T49" fmla="*/ 32 h 111"/>
                    <a:gd name="T50" fmla="*/ 187 w 209"/>
                    <a:gd name="T51" fmla="*/ 36 h 111"/>
                    <a:gd name="T52" fmla="*/ 200 w 209"/>
                    <a:gd name="T53" fmla="*/ 37 h 111"/>
                    <a:gd name="T54" fmla="*/ 198 w 209"/>
                    <a:gd name="T55" fmla="*/ 33 h 111"/>
                    <a:gd name="T56" fmla="*/ 181 w 209"/>
                    <a:gd name="T57" fmla="*/ 28 h 111"/>
                    <a:gd name="T58" fmla="*/ 152 w 209"/>
                    <a:gd name="T59" fmla="*/ 18 h 111"/>
                    <a:gd name="T60" fmla="*/ 124 w 209"/>
                    <a:gd name="T61" fmla="*/ 9 h 111"/>
                    <a:gd name="T62" fmla="*/ 96 w 209"/>
                    <a:gd name="T63" fmla="*/ 3 h 111"/>
                    <a:gd name="T64" fmla="*/ 66 w 209"/>
                    <a:gd name="T65" fmla="*/ 0 h 111"/>
                    <a:gd name="T66" fmla="*/ 50 w 209"/>
                    <a:gd name="T67" fmla="*/ 0 h 111"/>
                    <a:gd name="T68" fmla="*/ 39 w 209"/>
                    <a:gd name="T69" fmla="*/ 0 h 111"/>
                    <a:gd name="T70" fmla="*/ 29 w 209"/>
                    <a:gd name="T71" fmla="*/ 0 h 111"/>
                    <a:gd name="T72" fmla="*/ 19 w 209"/>
                    <a:gd name="T73" fmla="*/ 1 h 111"/>
                    <a:gd name="T74" fmla="*/ 9 w 209"/>
                    <a:gd name="T75" fmla="*/ 2 h 111"/>
                    <a:gd name="T76" fmla="*/ 0 w 209"/>
                    <a:gd name="T77" fmla="*/ 3 h 1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9"/>
                    <a:gd name="T118" fmla="*/ 0 h 111"/>
                    <a:gd name="T119" fmla="*/ 209 w 209"/>
                    <a:gd name="T120" fmla="*/ 111 h 1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9" h="111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6" y="9"/>
                      </a:lnTo>
                      <a:lnTo>
                        <a:pt x="24" y="9"/>
                      </a:lnTo>
                      <a:lnTo>
                        <a:pt x="32" y="10"/>
                      </a:lnTo>
                      <a:lnTo>
                        <a:pt x="41" y="10"/>
                      </a:lnTo>
                      <a:lnTo>
                        <a:pt x="50" y="11"/>
                      </a:lnTo>
                      <a:lnTo>
                        <a:pt x="59" y="11"/>
                      </a:lnTo>
                      <a:lnTo>
                        <a:pt x="69" y="13"/>
                      </a:lnTo>
                      <a:lnTo>
                        <a:pt x="79" y="15"/>
                      </a:lnTo>
                      <a:lnTo>
                        <a:pt x="90" y="15"/>
                      </a:lnTo>
                      <a:lnTo>
                        <a:pt x="99" y="17"/>
                      </a:lnTo>
                      <a:lnTo>
                        <a:pt x="105" y="20"/>
                      </a:lnTo>
                      <a:lnTo>
                        <a:pt x="107" y="25"/>
                      </a:lnTo>
                      <a:lnTo>
                        <a:pt x="106" y="30"/>
                      </a:lnTo>
                      <a:lnTo>
                        <a:pt x="103" y="37"/>
                      </a:lnTo>
                      <a:lnTo>
                        <a:pt x="100" y="47"/>
                      </a:lnTo>
                      <a:lnTo>
                        <a:pt x="97" y="59"/>
                      </a:lnTo>
                      <a:lnTo>
                        <a:pt x="94" y="73"/>
                      </a:lnTo>
                      <a:lnTo>
                        <a:pt x="93" y="90"/>
                      </a:lnTo>
                      <a:lnTo>
                        <a:pt x="94" y="110"/>
                      </a:lnTo>
                      <a:lnTo>
                        <a:pt x="94" y="109"/>
                      </a:lnTo>
                      <a:lnTo>
                        <a:pt x="95" y="106"/>
                      </a:lnTo>
                      <a:lnTo>
                        <a:pt x="96" y="101"/>
                      </a:lnTo>
                      <a:lnTo>
                        <a:pt x="98" y="93"/>
                      </a:lnTo>
                      <a:lnTo>
                        <a:pt x="99" y="84"/>
                      </a:lnTo>
                      <a:lnTo>
                        <a:pt x="102" y="75"/>
                      </a:lnTo>
                      <a:lnTo>
                        <a:pt x="105" y="66"/>
                      </a:lnTo>
                      <a:lnTo>
                        <a:pt x="108" y="55"/>
                      </a:lnTo>
                      <a:lnTo>
                        <a:pt x="111" y="46"/>
                      </a:lnTo>
                      <a:lnTo>
                        <a:pt x="116" y="38"/>
                      </a:lnTo>
                      <a:lnTo>
                        <a:pt x="118" y="35"/>
                      </a:lnTo>
                      <a:lnTo>
                        <a:pt x="121" y="33"/>
                      </a:lnTo>
                      <a:lnTo>
                        <a:pt x="125" y="31"/>
                      </a:lnTo>
                      <a:lnTo>
                        <a:pt x="127" y="30"/>
                      </a:lnTo>
                      <a:lnTo>
                        <a:pt x="131" y="29"/>
                      </a:lnTo>
                      <a:lnTo>
                        <a:pt x="135" y="28"/>
                      </a:lnTo>
                      <a:lnTo>
                        <a:pt x="138" y="28"/>
                      </a:lnTo>
                      <a:lnTo>
                        <a:pt x="141" y="28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51" y="26"/>
                      </a:lnTo>
                      <a:lnTo>
                        <a:pt x="157" y="26"/>
                      </a:lnTo>
                      <a:lnTo>
                        <a:pt x="162" y="28"/>
                      </a:lnTo>
                      <a:lnTo>
                        <a:pt x="169" y="30"/>
                      </a:lnTo>
                      <a:lnTo>
                        <a:pt x="174" y="32"/>
                      </a:lnTo>
                      <a:lnTo>
                        <a:pt x="180" y="34"/>
                      </a:lnTo>
                      <a:lnTo>
                        <a:pt x="187" y="36"/>
                      </a:lnTo>
                      <a:lnTo>
                        <a:pt x="193" y="37"/>
                      </a:lnTo>
                      <a:lnTo>
                        <a:pt x="200" y="37"/>
                      </a:lnTo>
                      <a:lnTo>
                        <a:pt x="208" y="37"/>
                      </a:lnTo>
                      <a:lnTo>
                        <a:pt x="198" y="33"/>
                      </a:lnTo>
                      <a:lnTo>
                        <a:pt x="181" y="28"/>
                      </a:lnTo>
                      <a:lnTo>
                        <a:pt x="166" y="23"/>
                      </a:lnTo>
                      <a:lnTo>
                        <a:pt x="152" y="18"/>
                      </a:lnTo>
                      <a:lnTo>
                        <a:pt x="137" y="14"/>
                      </a:lnTo>
                      <a:lnTo>
                        <a:pt x="124" y="9"/>
                      </a:lnTo>
                      <a:lnTo>
                        <a:pt x="110" y="6"/>
                      </a:lnTo>
                      <a:lnTo>
                        <a:pt x="96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8" name="Freeform 1140"/>
                <p:cNvSpPr>
                  <a:spLocks noChangeAspect="1"/>
                </p:cNvSpPr>
                <p:nvPr/>
              </p:nvSpPr>
              <p:spPr bwMode="auto">
                <a:xfrm>
                  <a:off x="1149" y="2004"/>
                  <a:ext cx="87" cy="55"/>
                </a:xfrm>
                <a:custGeom>
                  <a:avLst/>
                  <a:gdLst>
                    <a:gd name="T0" fmla="*/ 86 w 87"/>
                    <a:gd name="T1" fmla="*/ 54 h 55"/>
                    <a:gd name="T2" fmla="*/ 83 w 87"/>
                    <a:gd name="T3" fmla="*/ 48 h 55"/>
                    <a:gd name="T4" fmla="*/ 81 w 87"/>
                    <a:gd name="T5" fmla="*/ 43 h 55"/>
                    <a:gd name="T6" fmla="*/ 78 w 87"/>
                    <a:gd name="T7" fmla="*/ 38 h 55"/>
                    <a:gd name="T8" fmla="*/ 75 w 87"/>
                    <a:gd name="T9" fmla="*/ 34 h 55"/>
                    <a:gd name="T10" fmla="*/ 71 w 87"/>
                    <a:gd name="T11" fmla="*/ 28 h 55"/>
                    <a:gd name="T12" fmla="*/ 66 w 87"/>
                    <a:gd name="T13" fmla="*/ 25 h 55"/>
                    <a:gd name="T14" fmla="*/ 63 w 87"/>
                    <a:gd name="T15" fmla="*/ 20 h 55"/>
                    <a:gd name="T16" fmla="*/ 57 w 87"/>
                    <a:gd name="T17" fmla="*/ 17 h 55"/>
                    <a:gd name="T18" fmla="*/ 51 w 87"/>
                    <a:gd name="T19" fmla="*/ 13 h 55"/>
                    <a:gd name="T20" fmla="*/ 46 w 87"/>
                    <a:gd name="T21" fmla="*/ 10 h 55"/>
                    <a:gd name="T22" fmla="*/ 46 w 87"/>
                    <a:gd name="T23" fmla="*/ 10 h 55"/>
                    <a:gd name="T24" fmla="*/ 43 w 87"/>
                    <a:gd name="T25" fmla="*/ 9 h 55"/>
                    <a:gd name="T26" fmla="*/ 40 w 87"/>
                    <a:gd name="T27" fmla="*/ 8 h 55"/>
                    <a:gd name="T28" fmla="*/ 38 w 87"/>
                    <a:gd name="T29" fmla="*/ 6 h 55"/>
                    <a:gd name="T30" fmla="*/ 35 w 87"/>
                    <a:gd name="T31" fmla="*/ 6 h 55"/>
                    <a:gd name="T32" fmla="*/ 32 w 87"/>
                    <a:gd name="T33" fmla="*/ 4 h 55"/>
                    <a:gd name="T34" fmla="*/ 30 w 87"/>
                    <a:gd name="T35" fmla="*/ 3 h 55"/>
                    <a:gd name="T36" fmla="*/ 28 w 87"/>
                    <a:gd name="T37" fmla="*/ 3 h 55"/>
                    <a:gd name="T38" fmla="*/ 25 w 87"/>
                    <a:gd name="T39" fmla="*/ 1 h 55"/>
                    <a:gd name="T40" fmla="*/ 22 w 87"/>
                    <a:gd name="T41" fmla="*/ 0 h 55"/>
                    <a:gd name="T42" fmla="*/ 19 w 87"/>
                    <a:gd name="T43" fmla="*/ 0 h 55"/>
                    <a:gd name="T44" fmla="*/ 21 w 87"/>
                    <a:gd name="T45" fmla="*/ 0 h 55"/>
                    <a:gd name="T46" fmla="*/ 21 w 87"/>
                    <a:gd name="T47" fmla="*/ 0 h 55"/>
                    <a:gd name="T48" fmla="*/ 21 w 87"/>
                    <a:gd name="T49" fmla="*/ 1 h 55"/>
                    <a:gd name="T50" fmla="*/ 20 w 87"/>
                    <a:gd name="T51" fmla="*/ 3 h 55"/>
                    <a:gd name="T52" fmla="*/ 20 w 87"/>
                    <a:gd name="T53" fmla="*/ 4 h 55"/>
                    <a:gd name="T54" fmla="*/ 20 w 87"/>
                    <a:gd name="T55" fmla="*/ 6 h 55"/>
                    <a:gd name="T56" fmla="*/ 19 w 87"/>
                    <a:gd name="T57" fmla="*/ 6 h 55"/>
                    <a:gd name="T58" fmla="*/ 19 w 87"/>
                    <a:gd name="T59" fmla="*/ 7 h 55"/>
                    <a:gd name="T60" fmla="*/ 19 w 87"/>
                    <a:gd name="T61" fmla="*/ 8 h 55"/>
                    <a:gd name="T62" fmla="*/ 19 w 87"/>
                    <a:gd name="T63" fmla="*/ 9 h 55"/>
                    <a:gd name="T64" fmla="*/ 19 w 87"/>
                    <a:gd name="T65" fmla="*/ 9 h 55"/>
                    <a:gd name="T66" fmla="*/ 19 w 87"/>
                    <a:gd name="T67" fmla="*/ 9 h 55"/>
                    <a:gd name="T68" fmla="*/ 19 w 87"/>
                    <a:gd name="T69" fmla="*/ 9 h 55"/>
                    <a:gd name="T70" fmla="*/ 19 w 87"/>
                    <a:gd name="T71" fmla="*/ 9 h 55"/>
                    <a:gd name="T72" fmla="*/ 19 w 87"/>
                    <a:gd name="T73" fmla="*/ 9 h 55"/>
                    <a:gd name="T74" fmla="*/ 18 w 87"/>
                    <a:gd name="T75" fmla="*/ 9 h 55"/>
                    <a:gd name="T76" fmla="*/ 17 w 87"/>
                    <a:gd name="T77" fmla="*/ 9 h 55"/>
                    <a:gd name="T78" fmla="*/ 14 w 87"/>
                    <a:gd name="T79" fmla="*/ 9 h 55"/>
                    <a:gd name="T80" fmla="*/ 12 w 87"/>
                    <a:gd name="T81" fmla="*/ 9 h 55"/>
                    <a:gd name="T82" fmla="*/ 9 w 87"/>
                    <a:gd name="T83" fmla="*/ 9 h 55"/>
                    <a:gd name="T84" fmla="*/ 7 w 87"/>
                    <a:gd name="T85" fmla="*/ 9 h 55"/>
                    <a:gd name="T86" fmla="*/ 3 w 87"/>
                    <a:gd name="T87" fmla="*/ 9 h 55"/>
                    <a:gd name="T88" fmla="*/ 0 w 87"/>
                    <a:gd name="T89" fmla="*/ 9 h 55"/>
                    <a:gd name="T90" fmla="*/ 86 w 87"/>
                    <a:gd name="T91" fmla="*/ 54 h 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7"/>
                    <a:gd name="T139" fmla="*/ 0 h 55"/>
                    <a:gd name="T140" fmla="*/ 87 w 87"/>
                    <a:gd name="T141" fmla="*/ 55 h 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7" h="55">
                      <a:moveTo>
                        <a:pt x="86" y="54"/>
                      </a:moveTo>
                      <a:lnTo>
                        <a:pt x="83" y="48"/>
                      </a:lnTo>
                      <a:lnTo>
                        <a:pt x="81" y="43"/>
                      </a:lnTo>
                      <a:lnTo>
                        <a:pt x="78" y="38"/>
                      </a:lnTo>
                      <a:lnTo>
                        <a:pt x="75" y="34"/>
                      </a:lnTo>
                      <a:lnTo>
                        <a:pt x="71" y="28"/>
                      </a:lnTo>
                      <a:lnTo>
                        <a:pt x="66" y="25"/>
                      </a:lnTo>
                      <a:lnTo>
                        <a:pt x="63" y="20"/>
                      </a:lnTo>
                      <a:lnTo>
                        <a:pt x="57" y="17"/>
                      </a:lnTo>
                      <a:lnTo>
                        <a:pt x="51" y="13"/>
                      </a:lnTo>
                      <a:lnTo>
                        <a:pt x="46" y="10"/>
                      </a:lnTo>
                      <a:lnTo>
                        <a:pt x="43" y="9"/>
                      </a:lnTo>
                      <a:lnTo>
                        <a:pt x="40" y="8"/>
                      </a:lnTo>
                      <a:lnTo>
                        <a:pt x="38" y="6"/>
                      </a:lnTo>
                      <a:lnTo>
                        <a:pt x="35" y="6"/>
                      </a:lnTo>
                      <a:lnTo>
                        <a:pt x="32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86" y="5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9" name="Freeform 1141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0" name="Freeform 1142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1" name="Freeform 1143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2" name="Freeform 1144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3" name="Freeform 1145"/>
                <p:cNvSpPr>
                  <a:spLocks noChangeAspect="1"/>
                </p:cNvSpPr>
                <p:nvPr/>
              </p:nvSpPr>
              <p:spPr bwMode="auto">
                <a:xfrm>
                  <a:off x="1500" y="2657"/>
                  <a:ext cx="17" cy="17"/>
                </a:xfrm>
                <a:custGeom>
                  <a:avLst/>
                  <a:gdLst>
                    <a:gd name="T0" fmla="*/ 0 w 17"/>
                    <a:gd name="T1" fmla="*/ 4 h 17"/>
                    <a:gd name="T2" fmla="*/ 3 w 17"/>
                    <a:gd name="T3" fmla="*/ 4 h 17"/>
                    <a:gd name="T4" fmla="*/ 3 w 17"/>
                    <a:gd name="T5" fmla="*/ 4 h 17"/>
                    <a:gd name="T6" fmla="*/ 3 w 17"/>
                    <a:gd name="T7" fmla="*/ 4 h 17"/>
                    <a:gd name="T8" fmla="*/ 6 w 17"/>
                    <a:gd name="T9" fmla="*/ 4 h 17"/>
                    <a:gd name="T10" fmla="*/ 9 w 17"/>
                    <a:gd name="T11" fmla="*/ 2 h 17"/>
                    <a:gd name="T12" fmla="*/ 9 w 17"/>
                    <a:gd name="T13" fmla="*/ 2 h 17"/>
                    <a:gd name="T14" fmla="*/ 12 w 17"/>
                    <a:gd name="T15" fmla="*/ 2 h 17"/>
                    <a:gd name="T16" fmla="*/ 12 w 17"/>
                    <a:gd name="T17" fmla="*/ 0 h 17"/>
                    <a:gd name="T18" fmla="*/ 12 w 17"/>
                    <a:gd name="T19" fmla="*/ 0 h 17"/>
                    <a:gd name="T20" fmla="*/ 12 w 17"/>
                    <a:gd name="T21" fmla="*/ 2 h 17"/>
                    <a:gd name="T22" fmla="*/ 12 w 17"/>
                    <a:gd name="T23" fmla="*/ 2 h 17"/>
                    <a:gd name="T24" fmla="*/ 16 w 17"/>
                    <a:gd name="T25" fmla="*/ 4 h 17"/>
                    <a:gd name="T26" fmla="*/ 16 w 17"/>
                    <a:gd name="T27" fmla="*/ 4 h 17"/>
                    <a:gd name="T28" fmla="*/ 16 w 17"/>
                    <a:gd name="T29" fmla="*/ 4 h 17"/>
                    <a:gd name="T30" fmla="*/ 16 w 17"/>
                    <a:gd name="T31" fmla="*/ 6 h 17"/>
                    <a:gd name="T32" fmla="*/ 12 w 17"/>
                    <a:gd name="T33" fmla="*/ 8 h 17"/>
                    <a:gd name="T34" fmla="*/ 12 w 17"/>
                    <a:gd name="T35" fmla="*/ 10 h 17"/>
                    <a:gd name="T36" fmla="*/ 9 w 17"/>
                    <a:gd name="T37" fmla="*/ 12 h 17"/>
                    <a:gd name="T38" fmla="*/ 6 w 17"/>
                    <a:gd name="T39" fmla="*/ 12 h 17"/>
                    <a:gd name="T40" fmla="*/ 3 w 17"/>
                    <a:gd name="T41" fmla="*/ 14 h 17"/>
                    <a:gd name="T42" fmla="*/ 3 w 17"/>
                    <a:gd name="T43" fmla="*/ 16 h 17"/>
                    <a:gd name="T44" fmla="*/ 3 w 17"/>
                    <a:gd name="T45" fmla="*/ 16 h 17"/>
                    <a:gd name="T46" fmla="*/ 3 w 17"/>
                    <a:gd name="T47" fmla="*/ 16 h 17"/>
                    <a:gd name="T48" fmla="*/ 3 w 17"/>
                    <a:gd name="T49" fmla="*/ 16 h 17"/>
                    <a:gd name="T50" fmla="*/ 3 w 17"/>
                    <a:gd name="T51" fmla="*/ 16 h 17"/>
                    <a:gd name="T52" fmla="*/ 3 w 17"/>
                    <a:gd name="T53" fmla="*/ 16 h 17"/>
                    <a:gd name="T54" fmla="*/ 0 w 17"/>
                    <a:gd name="T55" fmla="*/ 14 h 17"/>
                    <a:gd name="T56" fmla="*/ 0 w 17"/>
                    <a:gd name="T57" fmla="*/ 14 h 17"/>
                    <a:gd name="T58" fmla="*/ 0 w 17"/>
                    <a:gd name="T59" fmla="*/ 12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0 w 17"/>
                    <a:gd name="T65" fmla="*/ 10 h 17"/>
                    <a:gd name="T66" fmla="*/ 0 w 17"/>
                    <a:gd name="T67" fmla="*/ 4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"/>
                    <a:gd name="T103" fmla="*/ 0 h 17"/>
                    <a:gd name="T104" fmla="*/ 17 w 17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" h="17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D8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</p:grpSp>
          <p:sp>
            <p:nvSpPr>
              <p:cNvPr id="85114" name="AutoShape 1146"/>
              <p:cNvSpPr>
                <a:spLocks noChangeArrowheads="1"/>
              </p:cNvSpPr>
              <p:nvPr/>
            </p:nvSpPr>
            <p:spPr bwMode="auto">
              <a:xfrm rot="2700000">
                <a:off x="4080" y="182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5115" name="AutoShape 1147"/>
              <p:cNvSpPr>
                <a:spLocks noChangeArrowheads="1"/>
              </p:cNvSpPr>
              <p:nvPr/>
            </p:nvSpPr>
            <p:spPr bwMode="auto">
              <a:xfrm rot="8100000">
                <a:off x="4896" y="1776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</p:grpSp>
      <p:grpSp>
        <p:nvGrpSpPr>
          <p:cNvPr id="7" name="Group 1148"/>
          <p:cNvGrpSpPr>
            <a:grpSpLocks/>
          </p:cNvGrpSpPr>
          <p:nvPr/>
        </p:nvGrpSpPr>
        <p:grpSpPr bwMode="auto">
          <a:xfrm>
            <a:off x="2286000" y="3657600"/>
            <a:ext cx="6215063" cy="400050"/>
            <a:chOff x="1440" y="2304"/>
            <a:chExt cx="3915" cy="252"/>
          </a:xfrm>
        </p:grpSpPr>
        <p:sp>
          <p:nvSpPr>
            <p:cNvPr id="85117" name="Text Box 1149"/>
            <p:cNvSpPr txBox="1">
              <a:spLocks noChangeArrowheads="1"/>
            </p:cNvSpPr>
            <p:nvPr/>
          </p:nvSpPr>
          <p:spPr bwMode="auto">
            <a:xfrm>
              <a:off x="144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85%</a:t>
              </a:r>
            </a:p>
          </p:txBody>
        </p:sp>
        <p:sp>
          <p:nvSpPr>
            <p:cNvPr id="85118" name="Text Box 1150"/>
            <p:cNvSpPr txBox="1">
              <a:spLocks noChangeArrowheads="1"/>
            </p:cNvSpPr>
            <p:nvPr/>
          </p:nvSpPr>
          <p:spPr bwMode="auto">
            <a:xfrm>
              <a:off x="315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10%</a:t>
              </a:r>
            </a:p>
          </p:txBody>
        </p:sp>
        <p:sp>
          <p:nvSpPr>
            <p:cNvPr id="85119" name="Text Box 1151"/>
            <p:cNvSpPr txBox="1">
              <a:spLocks noChangeArrowheads="1"/>
            </p:cNvSpPr>
            <p:nvPr/>
          </p:nvSpPr>
          <p:spPr bwMode="auto">
            <a:xfrm>
              <a:off x="4950" y="2304"/>
              <a:ext cx="4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5%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rgbClr val="FFFF00"/>
                </a:solidFill>
              </a:rPr>
              <a:t>Outcome with: IV t-PA (NINDS)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285860"/>
            <a:ext cx="7429552" cy="528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rgbClr val="FFFF00"/>
                </a:solidFill>
              </a:rPr>
              <a:t>Outcome with: IV t-PA (ECASS III)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IA t-PA</a:t>
            </a:r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PROACT II trial (published 1998):</a:t>
            </a:r>
          </a:p>
          <a:p>
            <a:pPr algn="l" rtl="0"/>
            <a:r>
              <a:rPr lang="en-US" sz="2400" dirty="0" smtClean="0"/>
              <a:t>A small study with </a:t>
            </a:r>
            <a:r>
              <a:rPr lang="en-US" sz="2400" b="1" dirty="0" smtClean="0"/>
              <a:t>40 pts </a:t>
            </a:r>
            <a:r>
              <a:rPr lang="en-US" sz="2400" dirty="0" smtClean="0"/>
              <a:t>actively included</a:t>
            </a:r>
          </a:p>
          <a:p>
            <a:pPr algn="l" rtl="0"/>
            <a:r>
              <a:rPr lang="en-US" sz="2400" dirty="0" smtClean="0"/>
              <a:t>Safety and recanalization rate with IA rpro-urokinase for proximal MCA stroke within 6 hrs </a:t>
            </a:r>
            <a:r>
              <a:rPr lang="en-US" sz="2400" b="1" dirty="0" smtClean="0"/>
              <a:t>compared to placebo </a:t>
            </a:r>
            <a:r>
              <a:rPr lang="en-US" sz="2400" dirty="0" smtClean="0">
                <a:sym typeface="Wingdings" pitchFamily="2" charset="2"/>
              </a:rPr>
              <a:t></a:t>
            </a:r>
          </a:p>
          <a:p>
            <a:pPr algn="l" rtl="0">
              <a:buNone/>
            </a:pPr>
            <a:r>
              <a:rPr lang="en-US" sz="2400" dirty="0" smtClean="0"/>
              <a:t>    significant increase in recanalization (p&lt; 0.01)</a:t>
            </a:r>
          </a:p>
          <a:p>
            <a:pPr algn="l" rtl="0">
              <a:buNone/>
            </a:pPr>
            <a:r>
              <a:rPr lang="en-US" sz="2400" dirty="0" smtClean="0"/>
              <a:t>    but    hemorrhagic transformation (15.4% vs. 7.1%)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8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sym typeface="Wingdings" pitchFamily="2" charset="2"/>
              </a:rPr>
              <a:t>  Suggested superiority of IA  thrombolytics delivery</a:t>
            </a:r>
            <a:endParaRPr lang="en-US" sz="2800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سهم لأعلى 3"/>
          <p:cNvSpPr/>
          <p:nvPr/>
        </p:nvSpPr>
        <p:spPr>
          <a:xfrm>
            <a:off x="1357290" y="3857628"/>
            <a:ext cx="45719" cy="2143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IA t-PA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Interventional Management of Stroke (IMS-III) trial:</a:t>
            </a:r>
          </a:p>
          <a:p>
            <a:pPr algn="l" rtl="0"/>
            <a:r>
              <a:rPr lang="en-US" sz="2400" u="sng" dirty="0" smtClean="0"/>
              <a:t>Intervention:</a:t>
            </a:r>
          </a:p>
          <a:p>
            <a:pPr algn="l" rtl="0">
              <a:buNone/>
            </a:pPr>
            <a:r>
              <a:rPr lang="en-US" sz="2400" dirty="0" smtClean="0"/>
              <a:t>   0.6 mg IV t-PA over 40 minutes </a:t>
            </a:r>
          </a:p>
          <a:p>
            <a:pPr algn="l" rtl="0">
              <a:buNone/>
            </a:pPr>
            <a:r>
              <a:rPr lang="en-US" sz="2400" dirty="0" smtClean="0"/>
              <a:t>  +  Endo-arterial intervention </a:t>
            </a:r>
            <a:r>
              <a:rPr lang="en-US" sz="2400" dirty="0" smtClean="0">
                <a:sym typeface="Wingdings" pitchFamily="2" charset="2"/>
              </a:rPr>
              <a:t> &lt; 22 mg IA t-PA over 2 hrs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thrombus removal device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 IA t-PA with US energy</a:t>
            </a:r>
          </a:p>
          <a:p>
            <a:pPr algn="l" rtl="0"/>
            <a:r>
              <a:rPr lang="en-US" sz="2400" u="sng" dirty="0" smtClean="0">
                <a:sym typeface="Wingdings" pitchFamily="2" charset="2"/>
              </a:rPr>
              <a:t>Control: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active with IV t-PA (standard protocol)</a:t>
            </a:r>
          </a:p>
          <a:p>
            <a:pPr algn="l" rtl="0"/>
            <a:endParaRPr lang="en-US" sz="2400" dirty="0" smtClean="0">
              <a:sym typeface="Wingdings" pitchFamily="2" charset="2"/>
            </a:endParaRPr>
          </a:p>
          <a:p>
            <a:pPr algn="l" rtl="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Trial is still ongoing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Endoarterial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285720" y="1535112"/>
            <a:ext cx="4211668" cy="96519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Merci Retriever:</a:t>
            </a:r>
          </a:p>
          <a:p>
            <a:pPr algn="l" rtl="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first FDA approved device</a:t>
            </a:r>
            <a:endParaRPr lang="ar-S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3929059" y="2143116"/>
            <a:ext cx="4757742" cy="150019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Increased recanalization rate and secondary clinical outcome when used for large cerebral arteries</a:t>
            </a:r>
            <a:endParaRPr lang="ar-SA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4575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4929222" cy="15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Endoarterial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Penumbra system:</a:t>
            </a:r>
          </a:p>
          <a:p>
            <a:pPr algn="l" rtl="0"/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</a:rPr>
              <a:t>FDA approved</a:t>
            </a:r>
            <a:endParaRPr lang="ar-SA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3" y="2174875"/>
            <a:ext cx="4543428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does: clot suctioning</a:t>
            </a:r>
          </a:p>
          <a:p>
            <a:pPr algn="l" rtl="0"/>
            <a:r>
              <a:rPr lang="en-US" dirty="0" smtClean="0"/>
              <a:t>Similar rates of recanalization and clinical outcomes to Merci retriever</a:t>
            </a:r>
            <a:endParaRPr lang="ar-SA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467924" cy="19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Endoarterial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114300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Solitaire Device: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2428860" y="1285860"/>
            <a:ext cx="6257941" cy="500066"/>
          </a:xfrm>
        </p:spPr>
        <p:txBody>
          <a:bodyPr>
            <a:noAutofit/>
          </a:bodyPr>
          <a:lstStyle/>
          <a:p>
            <a:pPr algn="l" rtl="0"/>
            <a:r>
              <a:rPr lang="en-US" sz="2800" i="1" dirty="0" smtClean="0">
                <a:solidFill>
                  <a:srgbClr val="FFC000"/>
                </a:solidFill>
              </a:rPr>
              <a:t>3</a:t>
            </a:r>
            <a:r>
              <a:rPr lang="en-US" sz="2800" i="1" baseline="30000" dirty="0" smtClean="0">
                <a:solidFill>
                  <a:srgbClr val="FFC000"/>
                </a:solidFill>
              </a:rPr>
              <a:t>rd</a:t>
            </a:r>
            <a:r>
              <a:rPr lang="en-US" sz="2800" i="1" dirty="0" smtClean="0">
                <a:solidFill>
                  <a:srgbClr val="FFC000"/>
                </a:solidFill>
              </a:rPr>
              <a:t> Generation of devices</a:t>
            </a:r>
            <a:endParaRPr lang="ar-SA" sz="2800" i="1" dirty="0">
              <a:solidFill>
                <a:srgbClr val="FFC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1" y="2174875"/>
            <a:ext cx="4543429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Solitaire was superior to Merci in Swift trial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Trevo was superior to Merci in Trevo II trial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357826"/>
            <a:ext cx="37719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428596" y="4429132"/>
            <a:ext cx="307183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Trevo retriever: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rgbClr val="FFFF00"/>
                </a:solidFill>
              </a:rPr>
              <a:t>Endoarterial thrombolysis: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Combined IA and Mechanical disruption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C000"/>
                </a:solidFill>
              </a:rPr>
              <a:t>General recommendation:</a:t>
            </a:r>
          </a:p>
          <a:p>
            <a:pPr algn="l" rtl="0"/>
            <a:r>
              <a:rPr lang="en-US" dirty="0" smtClean="0"/>
              <a:t>For M1 (MCA) clot</a:t>
            </a:r>
          </a:p>
          <a:p>
            <a:pPr algn="l" rtl="0"/>
            <a:r>
              <a:rPr lang="en-US" dirty="0" smtClean="0"/>
              <a:t>For Basilar artery clot</a:t>
            </a:r>
          </a:p>
          <a:p>
            <a:pPr algn="l" rtl="0"/>
            <a:r>
              <a:rPr lang="en-US" dirty="0" smtClean="0"/>
              <a:t>In certain cases where IV t-PA can not be given e.g. patient is on warfarin or recent MI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C000"/>
                </a:solidFill>
              </a:rPr>
              <a:t>Limitations:</a:t>
            </a:r>
          </a:p>
          <a:p>
            <a:pPr algn="l" rtl="0"/>
            <a:r>
              <a:rPr lang="en-US" dirty="0" smtClean="0"/>
              <a:t>Time </a:t>
            </a:r>
            <a:r>
              <a:rPr lang="en-US" sz="3000" b="1" i="1" dirty="0" smtClean="0">
                <a:solidFill>
                  <a:schemeClr val="tx2">
                    <a:lumMod val="90000"/>
                  </a:schemeClr>
                </a:solidFill>
              </a:rPr>
              <a:t>(should not delay IV t-PA initiation)</a:t>
            </a:r>
          </a:p>
          <a:p>
            <a:pPr algn="l" rtl="0"/>
            <a:r>
              <a:rPr lang="en-US" dirty="0" smtClean="0"/>
              <a:t>Expertise</a:t>
            </a:r>
          </a:p>
          <a:p>
            <a:pPr algn="l" rtl="0"/>
            <a:r>
              <a:rPr lang="en-US" dirty="0" smtClean="0"/>
              <a:t>? Costs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KEY TIME INTERVALS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smtClean="0"/>
              <a:t>Perform an initial patient evaluation within 10 minutes of arrival in the ER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Notify the stroke team within 15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Initiate a CT scan within 25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Interpret the CT scan within 45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Ensure a door-to-needle time for IV rt-PA within </a:t>
            </a:r>
            <a:r>
              <a:rPr lang="en-US" sz="2800" u="sng" dirty="0" smtClean="0"/>
              <a:t>60</a:t>
            </a:r>
            <a:r>
              <a:rPr lang="en-US" sz="2800" dirty="0" smtClean="0"/>
              <a:t> minutes from arrival</a:t>
            </a:r>
          </a:p>
          <a:p>
            <a:pPr algn="l" rtl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Recommended strategies:</a:t>
            </a:r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Advance hospital notification by EMS</a:t>
            </a:r>
          </a:p>
          <a:p>
            <a:pPr algn="l" rtl="0"/>
            <a:r>
              <a:rPr lang="en-US" dirty="0" smtClean="0"/>
              <a:t>Rapid triage and stroke team notification</a:t>
            </a:r>
          </a:p>
          <a:p>
            <a:pPr algn="l" rtl="0"/>
            <a:r>
              <a:rPr lang="en-US" dirty="0" smtClean="0"/>
              <a:t>Single call activation system</a:t>
            </a:r>
          </a:p>
          <a:p>
            <a:pPr algn="l" rtl="0"/>
            <a:r>
              <a:rPr lang="en-US" dirty="0" smtClean="0"/>
              <a:t>Rapid access to CT and rapid interpretation</a:t>
            </a:r>
          </a:p>
          <a:p>
            <a:pPr algn="l" rtl="0"/>
            <a:r>
              <a:rPr lang="en-US" dirty="0" smtClean="0"/>
              <a:t>Rapid laboratory testing (point of care)</a:t>
            </a:r>
          </a:p>
          <a:p>
            <a:pPr algn="l" rtl="0"/>
            <a:r>
              <a:rPr lang="en-US" dirty="0" smtClean="0"/>
              <a:t>Mix t-PA a head of time </a:t>
            </a:r>
          </a:p>
          <a:p>
            <a:pPr algn="l" rtl="0"/>
            <a:r>
              <a:rPr lang="en-US" dirty="0" smtClean="0"/>
              <a:t>Team-based approach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Stroke Treatment:</a:t>
            </a:r>
            <a:endParaRPr lang="ar-SA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Barriers for Acute Stroke Therapy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Late patient presentation to ER (In USA; only 30% present within t-PA window)</a:t>
            </a:r>
          </a:p>
          <a:p>
            <a:pPr algn="l" rtl="0"/>
            <a:r>
              <a:rPr lang="en-US" sz="2800" b="1" dirty="0" smtClean="0"/>
              <a:t>Poor stroke recognition and delayed triage at ER (mainly for un-usual stroke presentations)</a:t>
            </a:r>
          </a:p>
          <a:p>
            <a:pPr algn="l" rtl="0"/>
            <a:r>
              <a:rPr lang="en-US" sz="2800" dirty="0" smtClean="0"/>
              <a:t>Lack of appropriate infrastructure</a:t>
            </a:r>
          </a:p>
          <a:p>
            <a:pPr algn="l" rtl="0"/>
            <a:r>
              <a:rPr lang="en-US" sz="2800" dirty="0" smtClean="0"/>
              <a:t>Lack of acute stroke expertise</a:t>
            </a:r>
          </a:p>
          <a:p>
            <a:pPr algn="l" rtl="0"/>
            <a:r>
              <a:rPr lang="en-US" sz="2800" dirty="0" smtClean="0"/>
              <a:t>Presence of a contra-indication</a:t>
            </a:r>
          </a:p>
          <a:p>
            <a:pPr algn="l" rtl="0"/>
            <a:r>
              <a:rPr lang="en-US" sz="2800" dirty="0" smtClean="0"/>
              <a:t>Difficulty in getting patient’s or family’s verbal consent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Acute Ischemic Changes in CT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Acute Ischemic Changes in CT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1357290" y="2786058"/>
            <a:ext cx="221457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1357290" y="4286256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3071810"/>
            <a:ext cx="20002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Loss of gray-white matter differentiation and sulcal effacement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سهم إلى اليمين 3"/>
          <p:cNvSpPr/>
          <p:nvPr/>
        </p:nvSpPr>
        <p:spPr>
          <a:xfrm>
            <a:off x="1714480" y="3143248"/>
            <a:ext cx="228601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 rot="10800000" flipV="1">
            <a:off x="142844" y="2869638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Hyper dense MCA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CT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  <p:sp>
        <p:nvSpPr>
          <p:cNvPr id="6" name="سهم إلى اليمين 5"/>
          <p:cNvSpPr/>
          <p:nvPr/>
        </p:nvSpPr>
        <p:spPr>
          <a:xfrm>
            <a:off x="2143108" y="3429000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142844" y="3143248"/>
            <a:ext cx="2286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Obscuration of lentiform nucleus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Acute Ischemic Changes in MRI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Dr.Omar Al Obaid\Desktop\acute stroke Rx\MRI and acute stroke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071678"/>
            <a:ext cx="5286412" cy="40005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A 60 y.o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She is known with HTN and controlled DM-2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 60 y.o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She is known with HTN and controlled DM-2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643042" y="5500702"/>
            <a:ext cx="6000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FF00"/>
                </a:solidFill>
              </a:rPr>
              <a:t>Oro-lingual angioedema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Stroke Treatment:</a:t>
            </a:r>
            <a:endParaRPr lang="ar-SA" dirty="0">
              <a:solidFill>
                <a:srgbClr val="FFFF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smtClean="0"/>
              <a:t>PMHx: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smtClean="0"/>
              <a:t>PMHx: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071538" y="5857893"/>
            <a:ext cx="67866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FFFF00"/>
                </a:solidFill>
              </a:rPr>
              <a:t>Acute Left MCA (upper division) ischemic stroke with (N) CT brain </a:t>
            </a:r>
            <a:endParaRPr lang="ar-SA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smtClean="0">
                <a:sym typeface="Wingdings" pitchFamily="2" charset="2"/>
              </a:rPr>
              <a:t>PMHx: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smtClean="0">
                <a:sym typeface="Wingdings" pitchFamily="2" charset="2"/>
              </a:rPr>
              <a:t>PMHx: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85786" y="6000768"/>
            <a:ext cx="70009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FFFF00"/>
                </a:solidFill>
              </a:rPr>
              <a:t>Acute Basilar artery stroke</a:t>
            </a:r>
            <a:endParaRPr lang="ar-SA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466857" cy="21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Acute    Stroke Treatment</a:t>
            </a:r>
          </a:p>
          <a:p>
            <a:pPr algn="ctr" rtl="0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l" rtl="0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          </a:t>
            </a:r>
            <a:r>
              <a:rPr lang="en-US" sz="4800" i="1" dirty="0" smtClean="0">
                <a:solidFill>
                  <a:srgbClr val="FFFF00"/>
                </a:solidFill>
              </a:rPr>
              <a:t>Ischemic</a:t>
            </a:r>
            <a:endParaRPr lang="ar-SA" sz="4800" i="1" dirty="0">
              <a:solidFill>
                <a:srgbClr val="FFFF00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143240" y="2133562"/>
            <a:ext cx="35719" cy="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للأسفل 7"/>
          <p:cNvSpPr/>
          <p:nvPr/>
        </p:nvSpPr>
        <p:spPr>
          <a:xfrm>
            <a:off x="2928926" y="2071678"/>
            <a:ext cx="357190" cy="128588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Common Stroke Presentation: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weakness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sensory loss/ visual loss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loss of coordination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aphasia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slurred speech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LOC</a:t>
            </a:r>
          </a:p>
          <a:p>
            <a:pPr algn="l" rtl="0"/>
            <a:r>
              <a:rPr lang="en-GB" sz="2000" dirty="0" smtClean="0"/>
              <a:t>Others</a:t>
            </a:r>
          </a:p>
          <a:p>
            <a:pPr algn="l" rtl="0"/>
            <a:endParaRPr lang="en-GB" sz="2000" dirty="0"/>
          </a:p>
          <a:p>
            <a:pPr marL="0" indent="0" algn="l" rtl="0">
              <a:buNone/>
            </a:pPr>
            <a:r>
              <a:rPr lang="en-GB" sz="2400" b="1" dirty="0" smtClean="0">
                <a:solidFill>
                  <a:srgbClr val="FFC000"/>
                </a:solidFill>
              </a:rPr>
              <a:t>Stroke Onset:</a:t>
            </a:r>
          </a:p>
          <a:p>
            <a:pPr marL="0" indent="0" algn="l" rtl="0">
              <a:buNone/>
            </a:pPr>
            <a:r>
              <a:rPr lang="en-GB" sz="2000" dirty="0" smtClean="0">
                <a:solidFill>
                  <a:srgbClr val="FFC000"/>
                </a:solidFill>
              </a:rPr>
              <a:t>Timing of first stroke symptom</a:t>
            </a:r>
          </a:p>
          <a:p>
            <a:pPr marL="0" indent="0" algn="l" rtl="0">
              <a:buNone/>
            </a:pPr>
            <a:r>
              <a:rPr lang="en-GB" sz="2000" b="1" dirty="0" smtClean="0">
                <a:solidFill>
                  <a:srgbClr val="FFC000"/>
                </a:solidFill>
              </a:rPr>
              <a:t>OR</a:t>
            </a:r>
            <a:r>
              <a:rPr lang="en-GB" sz="2000" dirty="0" smtClean="0">
                <a:solidFill>
                  <a:srgbClr val="FFC000"/>
                </a:solidFill>
              </a:rPr>
              <a:t> last time pt was seen well</a:t>
            </a:r>
          </a:p>
          <a:p>
            <a:pPr marL="0" indent="0" algn="l" rtl="0">
              <a:buNone/>
            </a:pPr>
            <a:endParaRPr lang="en-GB" sz="2000" dirty="0">
              <a:solidFill>
                <a:srgbClr val="FFC000"/>
              </a:solidFill>
            </a:endParaRPr>
          </a:p>
          <a:p>
            <a:pPr marL="0" indent="0" algn="l" rtl="0">
              <a:buNone/>
            </a:pPr>
            <a:r>
              <a:rPr lang="en-GB" sz="2000" b="1" i="1" dirty="0" smtClean="0"/>
              <a:t>* What about sudden cognitive decline  or behavioural changes??</a:t>
            </a:r>
          </a:p>
          <a:p>
            <a:pPr algn="l" rtl="0"/>
            <a:endParaRPr lang="en-GB" sz="2000" dirty="0"/>
          </a:p>
          <a:p>
            <a:pPr marL="0" indent="0" algn="l" rtl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Common Stroke Presentation: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weakness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sensory loss/ visual loss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loss of coordination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aphasia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slurred speech</a:t>
            </a:r>
          </a:p>
          <a:p>
            <a:pPr algn="l" rtl="0"/>
            <a:r>
              <a:rPr lang="en-GB" sz="2000" b="1" dirty="0" smtClean="0"/>
              <a:t>Sudden</a:t>
            </a:r>
            <a:r>
              <a:rPr lang="en-GB" sz="2000" dirty="0" smtClean="0"/>
              <a:t> LOC</a:t>
            </a:r>
          </a:p>
          <a:p>
            <a:pPr algn="l" rtl="0"/>
            <a:r>
              <a:rPr lang="en-GB" sz="2000" dirty="0" smtClean="0"/>
              <a:t>Others</a:t>
            </a:r>
          </a:p>
          <a:p>
            <a:pPr algn="l" rtl="0"/>
            <a:endParaRPr lang="en-GB" sz="2000" dirty="0"/>
          </a:p>
          <a:p>
            <a:pPr marL="0" indent="0" algn="l" rtl="0">
              <a:buNone/>
            </a:pPr>
            <a:r>
              <a:rPr lang="en-GB" sz="2400" b="1" dirty="0" smtClean="0">
                <a:solidFill>
                  <a:srgbClr val="FFC000"/>
                </a:solidFill>
              </a:rPr>
              <a:t>Stroke Onset:</a:t>
            </a:r>
          </a:p>
          <a:p>
            <a:pPr marL="0" indent="0" algn="l" rtl="0">
              <a:buNone/>
            </a:pPr>
            <a:r>
              <a:rPr lang="en-GB" sz="2000" dirty="0" smtClean="0">
                <a:solidFill>
                  <a:srgbClr val="FFC000"/>
                </a:solidFill>
              </a:rPr>
              <a:t>Timing of first stroke symptom</a:t>
            </a:r>
          </a:p>
          <a:p>
            <a:pPr marL="0" indent="0" algn="l" rtl="0">
              <a:buNone/>
            </a:pPr>
            <a:r>
              <a:rPr lang="en-GB" sz="2000" b="1" dirty="0" smtClean="0">
                <a:solidFill>
                  <a:srgbClr val="FFC000"/>
                </a:solidFill>
              </a:rPr>
              <a:t>OR</a:t>
            </a:r>
            <a:r>
              <a:rPr lang="en-GB" sz="2000" dirty="0" smtClean="0">
                <a:solidFill>
                  <a:srgbClr val="FFC000"/>
                </a:solidFill>
              </a:rPr>
              <a:t> last time pt was seen well</a:t>
            </a:r>
          </a:p>
          <a:p>
            <a:pPr marL="0" indent="0" algn="l" rtl="0">
              <a:buNone/>
            </a:pPr>
            <a:endParaRPr lang="en-GB" sz="2000" dirty="0">
              <a:solidFill>
                <a:srgbClr val="FFC000"/>
              </a:solidFill>
            </a:endParaRPr>
          </a:p>
          <a:p>
            <a:pPr marL="0" indent="0" algn="l" rtl="0">
              <a:buNone/>
            </a:pPr>
            <a:r>
              <a:rPr lang="en-GB" sz="2000" b="1" i="1" dirty="0" smtClean="0"/>
              <a:t>* What about sudden cognitive decline  or behavioural changes??</a:t>
            </a:r>
          </a:p>
          <a:p>
            <a:pPr algn="l" rtl="0"/>
            <a:endParaRPr lang="en-GB" sz="2000" dirty="0"/>
          </a:p>
          <a:p>
            <a:pPr marL="0" indent="0" algn="l" rtl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88296" cy="5001419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What is the typical presentation of the following arterial strokes?</a:t>
            </a:r>
          </a:p>
          <a:p>
            <a:pPr algn="l" rtl="0"/>
            <a:r>
              <a:rPr lang="en-GB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Rt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ACA/ Lt ACA</a:t>
            </a:r>
          </a:p>
          <a:p>
            <a:pPr algn="l" rtl="0"/>
            <a:r>
              <a:rPr lang="en-GB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Rt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MCA/ Lt MCA</a:t>
            </a:r>
          </a:p>
          <a:p>
            <a:pPr algn="l" rtl="0"/>
            <a:r>
              <a:rPr lang="en-GB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Rt</a:t>
            </a:r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PCA/ Lt PCA</a:t>
            </a:r>
          </a:p>
          <a:p>
            <a:pPr algn="l" rtl="0"/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Subcortical lacunar</a:t>
            </a:r>
          </a:p>
          <a:p>
            <a:pPr algn="l" rtl="0"/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Basilar artery</a:t>
            </a:r>
          </a:p>
          <a:p>
            <a:pPr algn="l" rtl="0"/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PICA</a:t>
            </a:r>
          </a:p>
          <a:p>
            <a:pPr algn="l" rtl="0"/>
            <a:r>
              <a:rPr lang="en-GB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Watershed Ischemia (ACA-MCA vs. MCA-PCA)</a:t>
            </a:r>
            <a:endParaRPr lang="en-GB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Supratentorial Large Cerebral Arteries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fawaz\Desktop\421efce6f9544168c354d08f094cd3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60873" cy="38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waz\Desktop\682b5b2651c227f814e3179b50bf53_big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34" y="1628799"/>
            <a:ext cx="3960872" cy="38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fawaz\Desktop\Syndromes+of+Carotid+Branch+Occlu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6602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1241</Words>
  <Application>Microsoft Office PowerPoint</Application>
  <PresentationFormat>On-screen Show (4:3)</PresentationFormat>
  <Paragraphs>273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سمة Office</vt:lpstr>
      <vt:lpstr>ACUTE STROKE TREATMENT: An introduction  For Medical Students Feb.2018</vt:lpstr>
      <vt:lpstr> TYPES OF STROKE </vt:lpstr>
      <vt:lpstr>Stroke Treatment:</vt:lpstr>
      <vt:lpstr>Stroke Treatment:</vt:lpstr>
      <vt:lpstr>PowerPoint Presentation</vt:lpstr>
      <vt:lpstr>Common Stroke Presentation:</vt:lpstr>
      <vt:lpstr>Common Stroke Presentation:</vt:lpstr>
      <vt:lpstr>Supratentorial Large Cerebral Arteries</vt:lpstr>
      <vt:lpstr>PowerPoint Presentation</vt:lpstr>
      <vt:lpstr>Posterior Circulation:</vt:lpstr>
      <vt:lpstr>PowerPoint Presentation</vt:lpstr>
      <vt:lpstr>Watershed Ischemia:</vt:lpstr>
      <vt:lpstr>At ER:</vt:lpstr>
      <vt:lpstr>Modalities of Acute Stroke Treatment:</vt:lpstr>
      <vt:lpstr> NINDS+ ECASS III)) IV t-PA</vt:lpstr>
      <vt:lpstr>NINDS+ ECASS III)) IV t-PA</vt:lpstr>
      <vt:lpstr>Stroke Penumbra</vt:lpstr>
      <vt:lpstr>Stroke Penumbra:  The target of acute stroke Rx!!</vt:lpstr>
      <vt:lpstr>Cranial Collateral Arteries: Penumbra suppliers</vt:lpstr>
      <vt:lpstr>Outcome with: IV t-PA (NINDS)</vt:lpstr>
      <vt:lpstr>Outcome with: IV t-PA (ECASS III)</vt:lpstr>
      <vt:lpstr>IA t-PA</vt:lpstr>
      <vt:lpstr>IA t-PA</vt:lpstr>
      <vt:lpstr>Endoarterial Mechanical Disruption</vt:lpstr>
      <vt:lpstr>Endoarterial Mechanical Disruption</vt:lpstr>
      <vt:lpstr>Endoarterial Mechanical Disruption</vt:lpstr>
      <vt:lpstr>Endoarterial thrombolysis: Combined IA and Mechanical disruption</vt:lpstr>
      <vt:lpstr>KEY TIME INTERVALS </vt:lpstr>
      <vt:lpstr>Recommended strategies:</vt:lpstr>
      <vt:lpstr>Barriers for Acute Stroke Therapy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MRI</vt:lpstr>
      <vt:lpstr>Case (1):</vt:lpstr>
      <vt:lpstr>Case (1):</vt:lpstr>
      <vt:lpstr>Case (2):</vt:lpstr>
      <vt:lpstr>Case (2):</vt:lpstr>
      <vt:lpstr>Case (3):</vt:lpstr>
      <vt:lpstr>Case (3):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STROKE TREATMENT: An introduction  Nov. 19th 2012</dc:title>
  <dc:creator>user</dc:creator>
  <cp:lastModifiedBy>fawaz</cp:lastModifiedBy>
  <cp:revision>68</cp:revision>
  <dcterms:created xsi:type="dcterms:W3CDTF">2012-11-15T15:20:40Z</dcterms:created>
  <dcterms:modified xsi:type="dcterms:W3CDTF">2018-02-25T06:07:21Z</dcterms:modified>
</cp:coreProperties>
</file>