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7772400" cy="5835650"/>
  <p:notesSz cx="7772400" cy="58356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1809051"/>
            <a:ext cx="6606540" cy="12254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3267964"/>
            <a:ext cx="5440680" cy="1458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1342199"/>
            <a:ext cx="3380994" cy="3851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1342199"/>
            <a:ext cx="3380994" cy="3851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1331" y="1994"/>
            <a:ext cx="7772400" cy="311150"/>
          </a:xfrm>
          <a:custGeom>
            <a:avLst/>
            <a:gdLst/>
            <a:ahLst/>
            <a:cxnLst/>
            <a:rect l="l" t="t" r="r" b="b"/>
            <a:pathLst>
              <a:path w="7772400" h="311150">
                <a:moveTo>
                  <a:pt x="0" y="310896"/>
                </a:moveTo>
                <a:lnTo>
                  <a:pt x="7772400" y="310896"/>
                </a:lnTo>
                <a:lnTo>
                  <a:pt x="7772400" y="0"/>
                </a:lnTo>
                <a:lnTo>
                  <a:pt x="0" y="0"/>
                </a:lnTo>
                <a:lnTo>
                  <a:pt x="0" y="310896"/>
                </a:lnTo>
                <a:close/>
              </a:path>
            </a:pathLst>
          </a:custGeom>
          <a:solidFill>
            <a:srgbClr val="93A2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233426"/>
            <a:ext cx="6995160" cy="933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1342199"/>
            <a:ext cx="6995160" cy="3851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5427154"/>
            <a:ext cx="2487168" cy="291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5427154"/>
            <a:ext cx="1787652" cy="291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5427154"/>
            <a:ext cx="1787652" cy="2917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png"/><Relationship Id="rId6" Type="http://schemas.openxmlformats.org/officeDocument/2006/relationships/image" Target="../media/image17.jp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31" y="1994"/>
            <a:ext cx="7772400" cy="5829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942416" y="2658211"/>
            <a:ext cx="1424940" cy="388620"/>
          </a:xfrm>
          <a:custGeom>
            <a:avLst/>
            <a:gdLst/>
            <a:ahLst/>
            <a:cxnLst/>
            <a:rect l="l" t="t" r="r" b="b"/>
            <a:pathLst>
              <a:path w="1424939" h="388619">
                <a:moveTo>
                  <a:pt x="0" y="194310"/>
                </a:moveTo>
                <a:lnTo>
                  <a:pt x="14475" y="155153"/>
                </a:lnTo>
                <a:lnTo>
                  <a:pt x="55990" y="118680"/>
                </a:lnTo>
                <a:lnTo>
                  <a:pt x="121680" y="85674"/>
                </a:lnTo>
                <a:lnTo>
                  <a:pt x="162696" y="70715"/>
                </a:lnTo>
                <a:lnTo>
                  <a:pt x="208680" y="56916"/>
                </a:lnTo>
                <a:lnTo>
                  <a:pt x="259276" y="44374"/>
                </a:lnTo>
                <a:lnTo>
                  <a:pt x="314125" y="33188"/>
                </a:lnTo>
                <a:lnTo>
                  <a:pt x="372868" y="23454"/>
                </a:lnTo>
                <a:lnTo>
                  <a:pt x="435148" y="15271"/>
                </a:lnTo>
                <a:lnTo>
                  <a:pt x="500606" y="8736"/>
                </a:lnTo>
                <a:lnTo>
                  <a:pt x="568884" y="3948"/>
                </a:lnTo>
                <a:lnTo>
                  <a:pt x="639625" y="1003"/>
                </a:lnTo>
                <a:lnTo>
                  <a:pt x="712470" y="0"/>
                </a:lnTo>
                <a:lnTo>
                  <a:pt x="785314" y="1003"/>
                </a:lnTo>
                <a:lnTo>
                  <a:pt x="856055" y="3948"/>
                </a:lnTo>
                <a:lnTo>
                  <a:pt x="924333" y="8736"/>
                </a:lnTo>
                <a:lnTo>
                  <a:pt x="989791" y="15271"/>
                </a:lnTo>
                <a:lnTo>
                  <a:pt x="1052071" y="23454"/>
                </a:lnTo>
                <a:lnTo>
                  <a:pt x="1110815" y="33188"/>
                </a:lnTo>
                <a:lnTo>
                  <a:pt x="1165663" y="44374"/>
                </a:lnTo>
                <a:lnTo>
                  <a:pt x="1216259" y="56916"/>
                </a:lnTo>
                <a:lnTo>
                  <a:pt x="1262243" y="70715"/>
                </a:lnTo>
                <a:lnTo>
                  <a:pt x="1303259" y="85674"/>
                </a:lnTo>
                <a:lnTo>
                  <a:pt x="1338947" y="101695"/>
                </a:lnTo>
                <a:lnTo>
                  <a:pt x="1392908" y="136532"/>
                </a:lnTo>
                <a:lnTo>
                  <a:pt x="1421261" y="174444"/>
                </a:lnTo>
                <a:lnTo>
                  <a:pt x="1424940" y="194310"/>
                </a:lnTo>
                <a:lnTo>
                  <a:pt x="1421261" y="214175"/>
                </a:lnTo>
                <a:lnTo>
                  <a:pt x="1392908" y="252087"/>
                </a:lnTo>
                <a:lnTo>
                  <a:pt x="1338947" y="286924"/>
                </a:lnTo>
                <a:lnTo>
                  <a:pt x="1303259" y="302945"/>
                </a:lnTo>
                <a:lnTo>
                  <a:pt x="1262243" y="317904"/>
                </a:lnTo>
                <a:lnTo>
                  <a:pt x="1216259" y="331703"/>
                </a:lnTo>
                <a:lnTo>
                  <a:pt x="1165663" y="344245"/>
                </a:lnTo>
                <a:lnTo>
                  <a:pt x="1110815" y="355431"/>
                </a:lnTo>
                <a:lnTo>
                  <a:pt x="1052071" y="365165"/>
                </a:lnTo>
                <a:lnTo>
                  <a:pt x="989791" y="373348"/>
                </a:lnTo>
                <a:lnTo>
                  <a:pt x="924333" y="379883"/>
                </a:lnTo>
                <a:lnTo>
                  <a:pt x="856055" y="384671"/>
                </a:lnTo>
                <a:lnTo>
                  <a:pt x="785314" y="387616"/>
                </a:lnTo>
                <a:lnTo>
                  <a:pt x="712470" y="388620"/>
                </a:lnTo>
                <a:lnTo>
                  <a:pt x="639625" y="387616"/>
                </a:lnTo>
                <a:lnTo>
                  <a:pt x="568884" y="384671"/>
                </a:lnTo>
                <a:lnTo>
                  <a:pt x="500606" y="379883"/>
                </a:lnTo>
                <a:lnTo>
                  <a:pt x="435148" y="373348"/>
                </a:lnTo>
                <a:lnTo>
                  <a:pt x="372868" y="365165"/>
                </a:lnTo>
                <a:lnTo>
                  <a:pt x="314125" y="355431"/>
                </a:lnTo>
                <a:lnTo>
                  <a:pt x="259276" y="344245"/>
                </a:lnTo>
                <a:lnTo>
                  <a:pt x="208680" y="331703"/>
                </a:lnTo>
                <a:lnTo>
                  <a:pt x="162696" y="317904"/>
                </a:lnTo>
                <a:lnTo>
                  <a:pt x="121680" y="302945"/>
                </a:lnTo>
                <a:lnTo>
                  <a:pt x="85993" y="286924"/>
                </a:lnTo>
                <a:lnTo>
                  <a:pt x="32031" y="252087"/>
                </a:lnTo>
                <a:lnTo>
                  <a:pt x="3678" y="214175"/>
                </a:lnTo>
                <a:lnTo>
                  <a:pt x="0" y="194310"/>
                </a:lnTo>
                <a:close/>
              </a:path>
            </a:pathLst>
          </a:custGeom>
          <a:ln w="22021">
            <a:solidFill>
              <a:srgbClr val="007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41772" y="50717"/>
            <a:ext cx="94615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5" b="1">
                <a:solidFill>
                  <a:srgbClr val="FFFFFF"/>
                </a:solidFill>
                <a:latin typeface="Liberation Sans Narrow"/>
                <a:cs typeface="Liberation Sans Narrow"/>
              </a:rPr>
              <a:t>1</a:t>
            </a:r>
            <a:endParaRPr sz="12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979" y="649694"/>
            <a:ext cx="7484821" cy="4210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41772" y="50717"/>
            <a:ext cx="163195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10" b="1">
                <a:solidFill>
                  <a:srgbClr val="FFFFFF"/>
                </a:solidFill>
                <a:latin typeface="Liberation Sans Narrow"/>
                <a:cs typeface="Liberation Sans Narrow"/>
              </a:rPr>
              <a:t>10</a:t>
            </a:r>
            <a:endParaRPr sz="12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6805" y="1994"/>
            <a:ext cx="5777484" cy="5829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94"/>
            <a:ext cx="7771068" cy="5829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991"/>
            <a:ext cx="7771130" cy="972819"/>
          </a:xfrm>
          <a:custGeom>
            <a:avLst/>
            <a:gdLst/>
            <a:ahLst/>
            <a:cxnLst/>
            <a:rect l="l" t="t" r="r" b="b"/>
            <a:pathLst>
              <a:path w="7771130" h="972819">
                <a:moveTo>
                  <a:pt x="0" y="0"/>
                </a:moveTo>
                <a:lnTo>
                  <a:pt x="0" y="972200"/>
                </a:lnTo>
                <a:lnTo>
                  <a:pt x="7771068" y="972200"/>
                </a:lnTo>
                <a:lnTo>
                  <a:pt x="7771068" y="0"/>
                </a:lnTo>
                <a:lnTo>
                  <a:pt x="0" y="0"/>
                </a:lnTo>
                <a:close/>
              </a:path>
            </a:pathLst>
          </a:custGeom>
          <a:solidFill>
            <a:srgbClr val="93A2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963180"/>
            <a:ext cx="7771130" cy="22225"/>
          </a:xfrm>
          <a:custGeom>
            <a:avLst/>
            <a:gdLst/>
            <a:ahLst/>
            <a:cxnLst/>
            <a:rect l="l" t="t" r="r" b="b"/>
            <a:pathLst>
              <a:path w="7771130" h="22225">
                <a:moveTo>
                  <a:pt x="0" y="22021"/>
                </a:moveTo>
                <a:lnTo>
                  <a:pt x="7771068" y="22021"/>
                </a:lnTo>
                <a:lnTo>
                  <a:pt x="7771068" y="0"/>
                </a:lnTo>
                <a:lnTo>
                  <a:pt x="0" y="0"/>
                </a:lnTo>
                <a:lnTo>
                  <a:pt x="0" y="22021"/>
                </a:lnTo>
                <a:close/>
              </a:path>
            </a:pathLst>
          </a:custGeom>
          <a:solidFill>
            <a:srgbClr val="6B76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541772" y="50717"/>
            <a:ext cx="163195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10" b="1">
                <a:solidFill>
                  <a:srgbClr val="FFFFFF"/>
                </a:solidFill>
                <a:latin typeface="Liberation Sans Narrow"/>
                <a:cs typeface="Liberation Sans Narrow"/>
              </a:rPr>
              <a:t>12</a:t>
            </a:r>
            <a:endParaRPr sz="12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246" y="2891383"/>
            <a:ext cx="6671309" cy="1905"/>
          </a:xfrm>
          <a:custGeom>
            <a:avLst/>
            <a:gdLst/>
            <a:ahLst/>
            <a:cxnLst/>
            <a:rect l="l" t="t" r="r" b="b"/>
            <a:pathLst>
              <a:path w="6671309" h="1905">
                <a:moveTo>
                  <a:pt x="0" y="0"/>
                </a:moveTo>
                <a:lnTo>
                  <a:pt x="6671310" y="1295"/>
                </a:lnTo>
              </a:path>
            </a:pathLst>
          </a:custGeom>
          <a:ln w="16840">
            <a:solidFill>
              <a:srgbClr val="D2533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657515"/>
            <a:ext cx="7771068" cy="2322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823326"/>
            <a:ext cx="7762000" cy="1822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54940" y="1994"/>
            <a:ext cx="1316126" cy="1154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1162672"/>
            <a:ext cx="7771068" cy="1976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1217079"/>
            <a:ext cx="7771068" cy="18213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3054604"/>
            <a:ext cx="7771130" cy="0"/>
          </a:xfrm>
          <a:custGeom>
            <a:avLst/>
            <a:gdLst/>
            <a:ahLst/>
            <a:cxnLst/>
            <a:rect l="l" t="t" r="r" b="b"/>
            <a:pathLst>
              <a:path w="7771130" h="0">
                <a:moveTo>
                  <a:pt x="0" y="0"/>
                </a:moveTo>
                <a:lnTo>
                  <a:pt x="7771069" y="0"/>
                </a:lnTo>
              </a:path>
            </a:pathLst>
          </a:custGeom>
          <a:ln w="323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1200886"/>
            <a:ext cx="7771130" cy="0"/>
          </a:xfrm>
          <a:custGeom>
            <a:avLst/>
            <a:gdLst/>
            <a:ahLst/>
            <a:cxnLst/>
            <a:rect l="l" t="t" r="r" b="b"/>
            <a:pathLst>
              <a:path w="7771130" h="0">
                <a:moveTo>
                  <a:pt x="7771069" y="0"/>
                </a:moveTo>
                <a:lnTo>
                  <a:pt x="0" y="0"/>
                </a:lnTo>
              </a:path>
            </a:pathLst>
          </a:custGeom>
          <a:ln w="323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-1331" y="1581086"/>
            <a:ext cx="7772400" cy="811530"/>
          </a:xfrm>
          <a:custGeom>
            <a:avLst/>
            <a:gdLst/>
            <a:ahLst/>
            <a:cxnLst/>
            <a:rect l="l" t="t" r="r" b="b"/>
            <a:pathLst>
              <a:path w="7772400" h="811530">
                <a:moveTo>
                  <a:pt x="0" y="810920"/>
                </a:moveTo>
                <a:lnTo>
                  <a:pt x="7772400" y="810920"/>
                </a:lnTo>
                <a:lnTo>
                  <a:pt x="7772400" y="0"/>
                </a:lnTo>
                <a:lnTo>
                  <a:pt x="0" y="0"/>
                </a:lnTo>
                <a:lnTo>
                  <a:pt x="0" y="810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51042" y="1693786"/>
            <a:ext cx="6066358" cy="2862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92240" y="2056498"/>
            <a:ext cx="5785256" cy="2862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03486" y="3661498"/>
            <a:ext cx="1312240" cy="5777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71150" y="3661498"/>
            <a:ext cx="415823" cy="5777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133534" y="4905083"/>
            <a:ext cx="1524685" cy="577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351152" y="3728034"/>
            <a:ext cx="3068955" cy="189166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014094">
              <a:lnSpc>
                <a:spcPts val="2455"/>
              </a:lnSpc>
              <a:spcBef>
                <a:spcPts val="90"/>
              </a:spcBef>
            </a:pPr>
            <a:r>
              <a:rPr dirty="0" sz="2050" spc="-10" b="1" i="1">
                <a:solidFill>
                  <a:srgbClr val="FF0000"/>
                </a:solidFill>
                <a:latin typeface="Liberation Sans Narrow"/>
                <a:cs typeface="Liberation Sans Narrow"/>
              </a:rPr>
              <a:t>Students</a:t>
            </a:r>
            <a:r>
              <a:rPr dirty="0" sz="2050" spc="-5" b="1" i="1">
                <a:solidFill>
                  <a:srgbClr val="FF0000"/>
                </a:solidFill>
                <a:latin typeface="Liberation Sans Narrow"/>
                <a:cs typeface="Liberation Sans Narrow"/>
              </a:rPr>
              <a:t> </a:t>
            </a:r>
            <a:r>
              <a:rPr dirty="0" sz="2050" spc="-5" b="1" i="1">
                <a:solidFill>
                  <a:srgbClr val="292934"/>
                </a:solidFill>
                <a:latin typeface="Liberation Sans Narrow"/>
                <a:cs typeface="Liberation Sans Narrow"/>
              </a:rPr>
              <a:t>:</a:t>
            </a:r>
            <a:endParaRPr sz="2050">
              <a:latin typeface="Liberation Sans Narrow"/>
              <a:cs typeface="Liberation Sans Narrow"/>
            </a:endParaRPr>
          </a:p>
          <a:p>
            <a:pPr algn="ctr" marL="12700" marR="5080">
              <a:lnSpc>
                <a:spcPts val="2450"/>
              </a:lnSpc>
              <a:spcBef>
                <a:spcPts val="80"/>
              </a:spcBef>
            </a:pPr>
            <a:r>
              <a:rPr dirty="0" sz="2050" spc="-10" b="1">
                <a:solidFill>
                  <a:srgbClr val="292934"/>
                </a:solidFill>
                <a:latin typeface="Liberation Sans Narrow"/>
                <a:cs typeface="Liberation Sans Narrow"/>
              </a:rPr>
              <a:t>Eman Abdurahman</a:t>
            </a:r>
            <a:r>
              <a:rPr dirty="0" sz="2050" spc="-105" b="1">
                <a:solidFill>
                  <a:srgbClr val="292934"/>
                </a:solidFill>
                <a:latin typeface="Liberation Sans Narrow"/>
                <a:cs typeface="Liberation Sans Narrow"/>
              </a:rPr>
              <a:t> </a:t>
            </a:r>
            <a:r>
              <a:rPr dirty="0" sz="2050" spc="-10" b="1">
                <a:solidFill>
                  <a:srgbClr val="292934"/>
                </a:solidFill>
                <a:latin typeface="Liberation Sans Narrow"/>
                <a:cs typeface="Liberation Sans Narrow"/>
              </a:rPr>
              <a:t>Al-Rashidi  Rwaa Kamel</a:t>
            </a:r>
            <a:r>
              <a:rPr dirty="0" sz="2050" spc="30" b="1">
                <a:solidFill>
                  <a:srgbClr val="292934"/>
                </a:solidFill>
                <a:latin typeface="Liberation Sans Narrow"/>
                <a:cs typeface="Liberation Sans Narrow"/>
              </a:rPr>
              <a:t> </a:t>
            </a:r>
            <a:r>
              <a:rPr dirty="0" sz="2050" spc="-5" b="1">
                <a:solidFill>
                  <a:srgbClr val="292934"/>
                </a:solidFill>
                <a:latin typeface="Liberation Sans Narrow"/>
                <a:cs typeface="Liberation Sans Narrow"/>
              </a:rPr>
              <a:t>Fatani</a:t>
            </a:r>
            <a:endParaRPr sz="2050">
              <a:latin typeface="Liberation Sans Narrow"/>
              <a:cs typeface="Liberation Sans Narrow"/>
            </a:endParaRPr>
          </a:p>
          <a:p>
            <a:pPr algn="ctr">
              <a:lnSpc>
                <a:spcPts val="2360"/>
              </a:lnSpc>
            </a:pPr>
            <a:r>
              <a:rPr dirty="0" sz="2050" spc="-10" b="1">
                <a:solidFill>
                  <a:srgbClr val="292934"/>
                </a:solidFill>
                <a:latin typeface="Liberation Sans Narrow"/>
                <a:cs typeface="Liberation Sans Narrow"/>
              </a:rPr>
              <a:t>Shoog </a:t>
            </a:r>
            <a:r>
              <a:rPr dirty="0" sz="2050" spc="-5" b="1">
                <a:solidFill>
                  <a:srgbClr val="292934"/>
                </a:solidFill>
                <a:latin typeface="Liberation Sans Narrow"/>
                <a:cs typeface="Liberation Sans Narrow"/>
              </a:rPr>
              <a:t>Ibrahim</a:t>
            </a:r>
            <a:r>
              <a:rPr dirty="0" sz="2050" spc="-70" b="1">
                <a:solidFill>
                  <a:srgbClr val="292934"/>
                </a:solidFill>
                <a:latin typeface="Liberation Sans Narrow"/>
                <a:cs typeface="Liberation Sans Narrow"/>
              </a:rPr>
              <a:t> </a:t>
            </a:r>
            <a:r>
              <a:rPr dirty="0" sz="2050" spc="-10" b="1">
                <a:solidFill>
                  <a:srgbClr val="292934"/>
                </a:solidFill>
                <a:latin typeface="Liberation Sans Narrow"/>
                <a:cs typeface="Liberation Sans Narrow"/>
              </a:rPr>
              <a:t>Al-Ageel</a:t>
            </a:r>
            <a:endParaRPr sz="2050">
              <a:latin typeface="Liberation Sans Narrow"/>
              <a:cs typeface="Liberation Sans Narrow"/>
            </a:endParaRPr>
          </a:p>
          <a:p>
            <a:pPr algn="ctr">
              <a:lnSpc>
                <a:spcPts val="2450"/>
              </a:lnSpc>
            </a:pPr>
            <a:r>
              <a:rPr dirty="0" sz="2050" spc="-10" b="1" i="1">
                <a:solidFill>
                  <a:srgbClr val="FF0000"/>
                </a:solidFill>
                <a:latin typeface="Liberation Sans Narrow"/>
                <a:cs typeface="Liberation Sans Narrow"/>
              </a:rPr>
              <a:t>Supervisor:</a:t>
            </a:r>
            <a:endParaRPr sz="2050">
              <a:latin typeface="Liberation Sans Narrow"/>
              <a:cs typeface="Liberation Sans Narrow"/>
            </a:endParaRPr>
          </a:p>
          <a:p>
            <a:pPr algn="ctr">
              <a:lnSpc>
                <a:spcPts val="2455"/>
              </a:lnSpc>
            </a:pPr>
            <a:r>
              <a:rPr dirty="0" sz="2050" spc="-40" b="1">
                <a:solidFill>
                  <a:srgbClr val="292934"/>
                </a:solidFill>
                <a:latin typeface="Liberation Sans Narrow"/>
                <a:cs typeface="Liberation Sans Narrow"/>
              </a:rPr>
              <a:t>Dr. </a:t>
            </a:r>
            <a:r>
              <a:rPr dirty="0" sz="2050" spc="-10" b="1">
                <a:solidFill>
                  <a:srgbClr val="292934"/>
                </a:solidFill>
                <a:latin typeface="Liberation Sans Narrow"/>
                <a:cs typeface="Liberation Sans Narrow"/>
              </a:rPr>
              <a:t>Ahmed Ismail</a:t>
            </a:r>
            <a:r>
              <a:rPr dirty="0" sz="2050" spc="-85" b="1">
                <a:solidFill>
                  <a:srgbClr val="292934"/>
                </a:solidFill>
                <a:latin typeface="Liberation Sans Narrow"/>
                <a:cs typeface="Liberation Sans Narrow"/>
              </a:rPr>
              <a:t> </a:t>
            </a:r>
            <a:r>
              <a:rPr dirty="0" sz="2050" spc="-5" b="1">
                <a:solidFill>
                  <a:srgbClr val="292934"/>
                </a:solidFill>
                <a:latin typeface="Liberation Sans Narrow"/>
                <a:cs typeface="Liberation Sans Narrow"/>
              </a:rPr>
              <a:t>Al-Barrak.</a:t>
            </a:r>
            <a:endParaRPr sz="2050">
              <a:latin typeface="Liberation Sans Narrow"/>
              <a:cs typeface="Liberation Sans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41772" y="50717"/>
            <a:ext cx="163195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10" b="1">
                <a:solidFill>
                  <a:srgbClr val="FFFFFF"/>
                </a:solidFill>
                <a:latin typeface="Liberation Sans Narrow"/>
                <a:cs typeface="Liberation Sans Narrow"/>
              </a:rPr>
              <a:t>13</a:t>
            </a:r>
            <a:endParaRPr sz="12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94"/>
            <a:ext cx="7771068" cy="5829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991"/>
            <a:ext cx="7771130" cy="519430"/>
          </a:xfrm>
          <a:custGeom>
            <a:avLst/>
            <a:gdLst/>
            <a:ahLst/>
            <a:cxnLst/>
            <a:rect l="l" t="t" r="r" b="b"/>
            <a:pathLst>
              <a:path w="7771130" h="519430">
                <a:moveTo>
                  <a:pt x="0" y="0"/>
                </a:moveTo>
                <a:lnTo>
                  <a:pt x="0" y="518810"/>
                </a:lnTo>
                <a:lnTo>
                  <a:pt x="7771068" y="518810"/>
                </a:lnTo>
                <a:lnTo>
                  <a:pt x="7771068" y="0"/>
                </a:lnTo>
                <a:lnTo>
                  <a:pt x="0" y="0"/>
                </a:lnTo>
                <a:close/>
              </a:path>
            </a:pathLst>
          </a:custGeom>
          <a:solidFill>
            <a:srgbClr val="93A2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09790"/>
            <a:ext cx="7771130" cy="22225"/>
          </a:xfrm>
          <a:custGeom>
            <a:avLst/>
            <a:gdLst/>
            <a:ahLst/>
            <a:cxnLst/>
            <a:rect l="l" t="t" r="r" b="b"/>
            <a:pathLst>
              <a:path w="7771130" h="22225">
                <a:moveTo>
                  <a:pt x="0" y="22021"/>
                </a:moveTo>
                <a:lnTo>
                  <a:pt x="7771068" y="22021"/>
                </a:lnTo>
                <a:lnTo>
                  <a:pt x="7771068" y="0"/>
                </a:lnTo>
                <a:lnTo>
                  <a:pt x="0" y="0"/>
                </a:lnTo>
                <a:lnTo>
                  <a:pt x="0" y="22021"/>
                </a:lnTo>
                <a:close/>
              </a:path>
            </a:pathLst>
          </a:custGeom>
          <a:solidFill>
            <a:srgbClr val="6B76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541772" y="50717"/>
            <a:ext cx="163195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10" b="1">
                <a:solidFill>
                  <a:srgbClr val="FFFFFF"/>
                </a:solidFill>
                <a:latin typeface="Liberation Sans Narrow"/>
                <a:cs typeface="Liberation Sans Narrow"/>
              </a:rPr>
              <a:t>14</a:t>
            </a:r>
            <a:endParaRPr sz="12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31" y="1994"/>
            <a:ext cx="7772400" cy="5829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41772" y="50717"/>
            <a:ext cx="163195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10" b="1">
                <a:solidFill>
                  <a:srgbClr val="FFFFFF"/>
                </a:solidFill>
                <a:latin typeface="Liberation Sans Narrow"/>
                <a:cs typeface="Liberation Sans Narrow"/>
              </a:rPr>
              <a:t>15</a:t>
            </a:r>
            <a:endParaRPr sz="12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94"/>
            <a:ext cx="7771068" cy="5829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641"/>
            <a:ext cx="7771130" cy="582930"/>
          </a:xfrm>
          <a:custGeom>
            <a:avLst/>
            <a:gdLst/>
            <a:ahLst/>
            <a:cxnLst/>
            <a:rect l="l" t="t" r="r" b="b"/>
            <a:pathLst>
              <a:path w="7771130" h="582930">
                <a:moveTo>
                  <a:pt x="0" y="0"/>
                </a:moveTo>
                <a:lnTo>
                  <a:pt x="0" y="582929"/>
                </a:lnTo>
                <a:lnTo>
                  <a:pt x="7771068" y="582929"/>
                </a:lnTo>
                <a:lnTo>
                  <a:pt x="7771068" y="0"/>
                </a:lnTo>
                <a:lnTo>
                  <a:pt x="0" y="0"/>
                </a:lnTo>
                <a:close/>
              </a:path>
            </a:pathLst>
          </a:custGeom>
          <a:solidFill>
            <a:srgbClr val="93A2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74560"/>
            <a:ext cx="7771130" cy="22225"/>
          </a:xfrm>
          <a:custGeom>
            <a:avLst/>
            <a:gdLst/>
            <a:ahLst/>
            <a:cxnLst/>
            <a:rect l="l" t="t" r="r" b="b"/>
            <a:pathLst>
              <a:path w="7771130" h="22225">
                <a:moveTo>
                  <a:pt x="0" y="22021"/>
                </a:moveTo>
                <a:lnTo>
                  <a:pt x="7771068" y="22021"/>
                </a:lnTo>
                <a:lnTo>
                  <a:pt x="7771068" y="0"/>
                </a:lnTo>
                <a:lnTo>
                  <a:pt x="0" y="0"/>
                </a:lnTo>
                <a:lnTo>
                  <a:pt x="0" y="22021"/>
                </a:lnTo>
                <a:close/>
              </a:path>
            </a:pathLst>
          </a:custGeom>
          <a:solidFill>
            <a:srgbClr val="6B76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7771130" cy="22225"/>
          </a:xfrm>
          <a:custGeom>
            <a:avLst/>
            <a:gdLst/>
            <a:ahLst/>
            <a:cxnLst/>
            <a:rect l="l" t="t" r="r" b="b"/>
            <a:pathLst>
              <a:path w="7771130" h="22225">
                <a:moveTo>
                  <a:pt x="0" y="22021"/>
                </a:moveTo>
                <a:lnTo>
                  <a:pt x="7771068" y="22021"/>
                </a:lnTo>
                <a:lnTo>
                  <a:pt x="7771068" y="0"/>
                </a:lnTo>
                <a:lnTo>
                  <a:pt x="0" y="0"/>
                </a:lnTo>
                <a:lnTo>
                  <a:pt x="0" y="22021"/>
                </a:lnTo>
                <a:close/>
              </a:path>
            </a:pathLst>
          </a:custGeom>
          <a:solidFill>
            <a:srgbClr val="6B76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541772" y="50717"/>
            <a:ext cx="163195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10" b="1">
                <a:solidFill>
                  <a:srgbClr val="FFFFFF"/>
                </a:solidFill>
                <a:latin typeface="Liberation Sans Narrow"/>
                <a:cs typeface="Liberation Sans Narrow"/>
              </a:rPr>
              <a:t>16</a:t>
            </a:r>
            <a:endParaRPr sz="12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31" y="1994"/>
            <a:ext cx="7772400" cy="5829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41772" y="50717"/>
            <a:ext cx="163195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10" b="1">
                <a:solidFill>
                  <a:srgbClr val="FFFFFF"/>
                </a:solidFill>
                <a:latin typeface="Liberation Sans Narrow"/>
                <a:cs typeface="Liberation Sans Narrow"/>
              </a:rPr>
              <a:t>17</a:t>
            </a:r>
            <a:endParaRPr sz="12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331" y="1994"/>
            <a:ext cx="7772400" cy="58292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41772" y="50717"/>
            <a:ext cx="163195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10" b="1">
                <a:solidFill>
                  <a:srgbClr val="FFFFFF"/>
                </a:solidFill>
                <a:latin typeface="Liberation Sans Narrow"/>
                <a:cs typeface="Liberation Sans Narrow"/>
              </a:rPr>
              <a:t>18</a:t>
            </a:r>
            <a:endParaRPr sz="12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1766" y="1459319"/>
            <a:ext cx="4274820" cy="3206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41772" y="50717"/>
            <a:ext cx="94615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5" b="1">
                <a:solidFill>
                  <a:srgbClr val="FFFFFF"/>
                </a:solidFill>
                <a:latin typeface="Liberation Sans Narrow"/>
                <a:cs typeface="Liberation Sans Narrow"/>
              </a:rPr>
              <a:t>2</a:t>
            </a:r>
            <a:endParaRPr sz="12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778" y="1662714"/>
            <a:ext cx="4721320" cy="3521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41772" y="50717"/>
            <a:ext cx="94615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5" b="1">
                <a:solidFill>
                  <a:srgbClr val="FFFFFF"/>
                </a:solidFill>
                <a:latin typeface="Liberation Sans Narrow"/>
                <a:cs typeface="Liberation Sans Narrow"/>
              </a:rPr>
              <a:t>3</a:t>
            </a:r>
            <a:endParaRPr sz="12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709" y="1144105"/>
            <a:ext cx="5897629" cy="4074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41772" y="50717"/>
            <a:ext cx="94615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5" b="1">
                <a:solidFill>
                  <a:srgbClr val="FFFFFF"/>
                </a:solidFill>
                <a:latin typeface="Liberation Sans Narrow"/>
                <a:cs typeface="Liberation Sans Narrow"/>
              </a:rPr>
              <a:t>4</a:t>
            </a:r>
            <a:endParaRPr sz="12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9999" y="1703286"/>
            <a:ext cx="4635783" cy="32935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41772" y="50717"/>
            <a:ext cx="94615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5" b="1">
                <a:solidFill>
                  <a:srgbClr val="FFFFFF"/>
                </a:solidFill>
                <a:latin typeface="Liberation Sans Narrow"/>
                <a:cs typeface="Liberation Sans Narrow"/>
              </a:rPr>
              <a:t>5</a:t>
            </a:r>
            <a:endParaRPr sz="12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1599" y="439839"/>
            <a:ext cx="6153150" cy="4614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41772" y="50717"/>
            <a:ext cx="94615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5" b="1">
                <a:solidFill>
                  <a:srgbClr val="FFFFFF"/>
                </a:solidFill>
                <a:latin typeface="Liberation Sans Narrow"/>
                <a:cs typeface="Liberation Sans Narrow"/>
              </a:rPr>
              <a:t>6</a:t>
            </a:r>
            <a:endParaRPr sz="12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1766" y="1459319"/>
            <a:ext cx="3886200" cy="2914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41772" y="50717"/>
            <a:ext cx="94615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5" b="1">
                <a:solidFill>
                  <a:srgbClr val="FFFFFF"/>
                </a:solidFill>
                <a:latin typeface="Liberation Sans Narrow"/>
                <a:cs typeface="Liberation Sans Narrow"/>
              </a:rPr>
              <a:t>7</a:t>
            </a:r>
            <a:endParaRPr sz="12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8836" y="1524088"/>
            <a:ext cx="5052059" cy="3789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41772" y="50717"/>
            <a:ext cx="94615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5" b="1">
                <a:solidFill>
                  <a:srgbClr val="FFFFFF"/>
                </a:solidFill>
                <a:latin typeface="Liberation Sans Narrow"/>
                <a:cs typeface="Liberation Sans Narrow"/>
              </a:rPr>
              <a:t>8</a:t>
            </a:r>
            <a:endParaRPr sz="12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46824"/>
            <a:ext cx="7771068" cy="5584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541772" y="50717"/>
            <a:ext cx="94615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5" b="1">
                <a:solidFill>
                  <a:srgbClr val="FFFFFF"/>
                </a:solidFill>
                <a:latin typeface="Liberation Sans Narrow"/>
                <a:cs typeface="Liberation Sans Narrow"/>
              </a:rPr>
              <a:t>9</a:t>
            </a:r>
            <a:endParaRPr sz="12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2019-01-05T06:26:18Z</dcterms:created>
  <dcterms:modified xsi:type="dcterms:W3CDTF">2019-01-05T06:26:18Z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2019-01-05T00:00:00Z</vt:filetime>
  </property>
</Properties>
</file>