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4/01/2019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4/01/2019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836"/>
          <a:ext cx="9144000" cy="6874361"/>
          <a:chOff x="0" y="6836"/>
          <a:chExt cx="9144000" cy="687436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6"/>
            <a:ext cx="9144000" cy="68675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50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50</vt:i4>
      </vt:variant>
    </vt:vector>
  </HeadingPairs>
  <TitlesOfParts>
    <vt:vector size="53" baseType="lpstr">
      <vt:lpstr>Arial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Star</cp:lastModifiedBy>
  <cp:revision>1</cp:revision>
  <dcterms:created xsi:type="dcterms:W3CDTF">2019-01-04T14:59:44Z</dcterms:created>
  <dcterms:modified xsi:type="dcterms:W3CDTF">2019-01-04T15:00:38Z</dcterms:modified>
  <cp:category/>
</cp:coreProperties>
</file>