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4/01/2019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4/01/2019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4/01/2019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4/01/2019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4/01/2019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4/01/2019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4/01/2019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4/01/2019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4/01/2019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4/01/2019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4/01/2019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30DBB-9FD5-43E7-88F1-55A569E9525E}" type="datetimeFigureOut">
              <a:rPr lang="nl-BE"/>
              <a:t>4/01/2019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36665-E7E9-4861-9ADF-F11A47CBAD79}" type="slidenum">
              <a:rPr lang="nl-BE"/>
              <a:t>‹#›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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-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عرض على الشاشة (3:4)‏</PresentationFormat>
  <Paragraphs>0</Paragraphs>
  <Slides>41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41</vt:i4>
      </vt:variant>
    </vt:vector>
  </HeadingPairs>
  <TitlesOfParts>
    <vt:vector size="44" baseType="lpstr">
      <vt:lpstr>Arial</vt:lpstr>
      <vt:lpstr>Calibri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Star</cp:lastModifiedBy>
  <cp:revision>1</cp:revision>
  <dcterms:created xsi:type="dcterms:W3CDTF">2019-01-04T15:03:09Z</dcterms:created>
  <dcterms:modified xsi:type="dcterms:W3CDTF">2019-01-04T15:03:53Z</dcterms:modified>
  <cp:category/>
</cp:coreProperties>
</file>