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4/01/2019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عرض على الشاشة (3:4)‏</PresentationFormat>
  <Paragraphs>0</Paragraphs>
  <Slides>66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66</vt:i4>
      </vt:variant>
    </vt:vector>
  </HeadingPairs>
  <TitlesOfParts>
    <vt:vector size="69" baseType="lpstr"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Star</cp:lastModifiedBy>
  <cp:revision>1</cp:revision>
  <dcterms:created xsi:type="dcterms:W3CDTF">2019-01-04T15:08:31Z</dcterms:created>
  <dcterms:modified xsi:type="dcterms:W3CDTF">2019-01-04T15:09:28Z</dcterms:modified>
  <cp:category/>
</cp:coreProperties>
</file>