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475"/>
          <a:ext cx="9144000" cy="6834800"/>
          <a:chOff x="0" y="43475"/>
          <a:chExt cx="9144000" cy="683480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5"/>
            <a:ext cx="9144000" cy="6791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46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Star</cp:lastModifiedBy>
  <cp:revision>1</cp:revision>
  <dcterms:created xsi:type="dcterms:W3CDTF">2019-01-04T15:16:42Z</dcterms:created>
  <dcterms:modified xsi:type="dcterms:W3CDTF">2019-01-04T15:17:44Z</dcterms:modified>
  <cp:category/>
</cp:coreProperties>
</file>