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78420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mail.co.uk/travel/travel_news/article-3616375/Emirates-flight-forced-land-suspected-cocaine-smuggler.htm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mygc.com.au/drug-mule-busted-sydney-airport-swallowing-74-pellets-cocaine/" TargetMode="External"/><Relationship Id="rId4" Type="http://schemas.openxmlformats.org/officeDocument/2006/relationships/hyperlink" Target="http://metro.co.uk/2017/02/06/peru-two-drug-mule-michaella-mccollum-describes-long-ride-to-freedom-6429485/" TargetMode="Externa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mail.co.uk/travel/travel_news/article-3616375/Emirates-flight-forced-land-suspected-cocaine-smuggler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mygc.com.au/drug-mule-busted-sydney-airport-swallowing-74-pellets-cocaine/" TargetMode="External"/><Relationship Id="rId4" Type="http://schemas.openxmlformats.org/officeDocument/2006/relationships/hyperlink" Target="http://metro.co.uk/2017/02/06/peru-two-drug-mule-michaella-mccollum-describes-long-ride-to-freedom-6429485/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3978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1633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6262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7733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2835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2951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0930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11CC"/>
              </a:buClr>
              <a:buSzPts val="1200"/>
              <a:buFont typeface="Arial"/>
              <a:buNone/>
            </a:pPr>
            <a:r>
              <a:rPr lang="en-US" sz="1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http://www.dailymail.co.uk/travel/travel_news/article-3616375/Emirates-flight-forced-land-suspected-cocaine-smuggler.html</a:t>
            </a: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http://metro.co.uk/2017/02/06/peru-two-drug-mule-michaella-mccollum-describes-long-ride-to-freedom-6429485/</a:t>
            </a: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http://www.mygc.com.au/drug-mule-busted-sydney-airport-swallowing-74-pellets-cocaine/</a:t>
            </a: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3867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5018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9009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941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2428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8209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7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9058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11CC"/>
              </a:buClr>
              <a:buSzPts val="1200"/>
              <a:buFont typeface="Arial"/>
              <a:buNone/>
            </a:pPr>
            <a:r>
              <a:rPr lang="en-US" sz="1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http://www.dailymail.co.uk/travel/travel_news/article-3616375/Emirates-flight-forced-land-suspected-cocaine-smuggler.html</a:t>
            </a: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http://metro.co.uk/2017/02/06/peru-two-drug-mule-michaella-mccollum-describes-long-ride-to-freedom-6429485/</a:t>
            </a: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http://www.mygc.com.au/drug-mule-busted-sydney-airport-swallowing-74-pellets-cocaine/</a:t>
            </a: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053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6537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3448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48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y8dlUKYtxJ3cmlCRHVxUy1ZQmNoc2F6cFkwRkMyQ0xqMGhj/vie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bi.nlm.nih.gov/pubmed/" TargetMode="External"/><Relationship Id="rId5" Type="http://schemas.openxmlformats.org/officeDocument/2006/relationships/hyperlink" Target="http://scholar.google.com/" TargetMode="External"/><Relationship Id="rId4" Type="http://schemas.openxmlformats.org/officeDocument/2006/relationships/hyperlink" Target="http://www.medscape.com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metro.co.uk/2017/02/06/peru-two-drug-mule-michaella-mccollum-describes-long-ride-to-freedom-6429485/" TargetMode="External"/><Relationship Id="rId3" Type="http://schemas.openxmlformats.org/officeDocument/2006/relationships/hyperlink" Target="https://drive.google.com/file/d/0By8dlUKYtxJ3cmlCRHVxUy1ZQmNoc2F6cFkwRkMyQ0xqMGhj/view" TargetMode="External"/><Relationship Id="rId7" Type="http://schemas.openxmlformats.org/officeDocument/2006/relationships/hyperlink" Target="http://www.dailymail.co.uk/travel/travel_news/article-3616375/Emirates-flight-forced-land-suspected-cocaine-smuggler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bi.nlm.nih.gov/pubmed/" TargetMode="External"/><Relationship Id="rId5" Type="http://schemas.openxmlformats.org/officeDocument/2006/relationships/hyperlink" Target="http://scholar.google.com/" TargetMode="External"/><Relationship Id="rId4" Type="http://schemas.openxmlformats.org/officeDocument/2006/relationships/hyperlink" Target="http://www.medscape.com/" TargetMode="External"/><Relationship Id="rId9" Type="http://schemas.openxmlformats.org/officeDocument/2006/relationships/hyperlink" Target="http://www.mygc.com.au/drug-mule-busted-sydney-airport-swallowing-74-pellets-cocain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metro.co.uk/2017/02/06/peru-two-drug-mule-michaella-mccollum-describes-long-ride-to-freedom-6429485/" TargetMode="External"/><Relationship Id="rId3" Type="http://schemas.openxmlformats.org/officeDocument/2006/relationships/hyperlink" Target="https://drive.google.com/file/d/0By8dlUKYtxJ3cmlCRHVxUy1ZQmNoc2F6cFkwRkMyQ0xqMGhj/view" TargetMode="External"/><Relationship Id="rId7" Type="http://schemas.openxmlformats.org/officeDocument/2006/relationships/hyperlink" Target="http://www.dailymail.co.uk/travel/travel_news/article-3616375/Emirates-flight-forced-land-suspected-cocaine-smuggler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bi.nlm.nih.gov/pubmed/" TargetMode="External"/><Relationship Id="rId5" Type="http://schemas.openxmlformats.org/officeDocument/2006/relationships/hyperlink" Target="http://scholar.google.com/" TargetMode="External"/><Relationship Id="rId4" Type="http://schemas.openxmlformats.org/officeDocument/2006/relationships/hyperlink" Target="http://www.medscape.com/" TargetMode="External"/><Relationship Id="rId9" Type="http://schemas.openxmlformats.org/officeDocument/2006/relationships/hyperlink" Target="http://www.mygc.com.au/drug-mule-busted-sydney-airport-swallowing-74-pellets-cocain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PBL</a:t>
            </a:r>
            <a:r>
              <a:rPr lang="en-US" sz="44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guidelines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Max: 2 minutes, entire case / problem </a:t>
            </a:r>
            <a:endParaRPr/>
          </a:p>
          <a:p>
            <a:pPr marL="457200" marR="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Font size: 32 </a:t>
            </a:r>
            <a:endParaRPr/>
          </a:p>
          <a:p>
            <a:pPr marL="457200" marR="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Line spacing: 1.5</a:t>
            </a:r>
            <a:endParaRPr/>
          </a:p>
          <a:p>
            <a:pPr marL="457200" marR="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Max: 5 lines on slides 2-4 </a:t>
            </a:r>
            <a:endParaRPr/>
          </a:p>
          <a:p>
            <a:pPr marL="457200" marR="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Max: 8 phrases on each line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5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Scientific references, such as: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Simpson's Forensic Medicine 13th ed. - J. Payne-James, et. al.  (Hodder-Arnold, 2011) </a:t>
            </a:r>
            <a:endParaRPr sz="1600" b="0" i="0" u="sng" strike="noStrike" cap="non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http://www.medscape.com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http://scholar.google.com/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http://www.ncbi.nlm.nih.gov/pubmed/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Also, the reference of your case, problem or story: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Newspaper, website, journal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en-US" sz="36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5th slide: references] (time: 2 seconds)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Simpson's Forensic Medicine 13th ed. - J. Payne-James, et. al.  (Hodder-Arnold, 2011) </a:t>
            </a:r>
            <a:endParaRPr sz="2000" b="0" i="0" u="sng" strike="noStrike" cap="non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http://www.medscape.com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http://scholar.google.com/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http://www.ncbi.nlm.nih.gov/pubmed/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6611CC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http://www.dailymail.co.uk/travel/travel_news/article-3616375/Emirates-flight-forced-land-suspected-cocaine-smuggler.html</a:t>
            </a: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6611CC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http://metro.co.uk/2017/02/06/peru-two-drug-mule-michaella-mccollum-describes-long-ride-to-freedom-6429485/</a:t>
            </a: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6611CC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http://www.mygc.com.au/drug-mule-busted-sydney-airport-swallowing-74-pellets-cocaine/</a:t>
            </a: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76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PBL</a:t>
            </a:r>
            <a:r>
              <a:rPr lang="en-US" sz="44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what chapters are covered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Session 1: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in Forensics and the autopsy: Chapter 1, 23-24, Appendix 1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Ethics and Legal, COD, DC: Chapter 2, 3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 death, SUD: chapter 6-7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session objectives?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cont’d next</a:t>
            </a:r>
            <a:endParaRPr/>
          </a:p>
          <a:p>
            <a:pPr marL="457200" marR="0" lvl="0" indent="-254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PBL example cont’d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Read, understand and discuss session objectives</a:t>
            </a:r>
            <a:endParaRPr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 the objectives:</a:t>
            </a:r>
            <a:endParaRPr/>
          </a:p>
          <a:p>
            <a:pPr marL="685800" marR="0" lvl="1" indent="-228600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Scan chapters, go over titles, tables, graphs, figures, scan chapter</a:t>
            </a:r>
            <a:endParaRPr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Search for an appropriate case or problem:</a:t>
            </a:r>
            <a:endParaRPr/>
          </a:p>
          <a:p>
            <a:pPr marL="685800" marR="0" lvl="1" indent="-228600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 case report, web or news.</a:t>
            </a:r>
            <a:endParaRPr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Cont’d next</a:t>
            </a:r>
            <a:endParaRPr/>
          </a:p>
          <a:p>
            <a:pPr marL="228600" marR="0" lvl="0" indent="-40639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PBL cont’d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a picture or video to set the “history”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questions/MCQs to ask/discuss with other groups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this presentation again to see if you have missed anything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[1st slide: Your identity] (3 seconds)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King Saud University – College Of Medicine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Course: Forensic medicine, Session #, Date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Supervisor: Khaldoon Aljerian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name: Ibn Sina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Presenters: [your </a:t>
            </a:r>
            <a:r>
              <a:rPr lang="en-US" sz="3200"/>
              <a:t>Group’s name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Slide 2: Case/ problem: picture or video ] (10 seconds) 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28" descr="PHOTO: Supplied Australian Federal Polic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25288" b="6940"/>
          <a:stretch/>
        </p:blipFill>
        <p:spPr>
          <a:xfrm>
            <a:off x="200663" y="1459423"/>
            <a:ext cx="5092288" cy="4598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8" descr="https://upload.wikimedia.org/wikipedia/commons/thumb/f/f4/Drug-Packer_X-Ray.jpg/1280px-Drug-Packer_X-Ray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15861" y="1459422"/>
            <a:ext cx="5532010" cy="4598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[Slide 3: case scenario ]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scenario: Airport – Confiscation of bowel content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History: irritable and restless → abd pain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Examination: tender abd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Other: XR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[Slide 4: discussion ] (60 seconds)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170"/>
              <a:buFont typeface="Arial"/>
              <a:buChar char="•"/>
            </a:pPr>
            <a:r>
              <a:rPr lang="en-US" sz="217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Authority (how, who will ID? dead/alive? what system) </a:t>
            </a:r>
            <a:endParaRPr/>
          </a:p>
          <a:p>
            <a:pPr marL="228600" marR="0" lvl="0" indent="-2286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170"/>
              <a:buFont typeface="Arial"/>
              <a:buChar char="•"/>
            </a:pPr>
            <a:r>
              <a:rPr lang="en-US" sz="217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History: where to get Hx?</a:t>
            </a:r>
            <a:endParaRPr/>
          </a:p>
          <a:p>
            <a:pPr marL="228600" marR="0" lvl="0" indent="-2286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170"/>
              <a:buFont typeface="Arial"/>
              <a:buChar char="•"/>
            </a:pPr>
            <a:r>
              <a:rPr lang="en-US" sz="217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Examination: what to examine? How?</a:t>
            </a:r>
            <a:endParaRPr/>
          </a:p>
          <a:p>
            <a:pPr marL="228600" marR="0" lvl="0" indent="-2286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170"/>
              <a:buFont typeface="Arial"/>
              <a:buChar char="•"/>
            </a:pPr>
            <a:r>
              <a:rPr lang="en-US" sz="217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Scene investigation: who, what?</a:t>
            </a:r>
            <a:endParaRPr/>
          </a:p>
          <a:p>
            <a:pPr marL="228600" marR="0" lvl="0" indent="-2286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170"/>
              <a:buFont typeface="Arial"/>
              <a:buChar char="•"/>
            </a:pPr>
            <a:r>
              <a:rPr lang="en-US" sz="217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Postmortem changes: what changes?</a:t>
            </a:r>
            <a:endParaRPr/>
          </a:p>
          <a:p>
            <a:pPr marL="228600" marR="0" lvl="0" indent="-9080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None/>
            </a:pPr>
            <a:endParaRPr sz="21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170"/>
              <a:buFont typeface="Arial"/>
              <a:buChar char="•"/>
            </a:pPr>
            <a:r>
              <a:rPr lang="en-US" sz="217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COD (Dx disease: natural, trauma, toxicologic) if dies…Dx, COD, Manner</a:t>
            </a:r>
            <a:endParaRPr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170"/>
              <a:buFont typeface="Arial"/>
              <a:buChar char="•"/>
            </a:pPr>
            <a:r>
              <a:rPr lang="en-US" sz="217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Scientists or physicians: roles? </a:t>
            </a:r>
            <a:endParaRPr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170"/>
              <a:buFont typeface="Arial"/>
              <a:buChar char="•"/>
            </a:pPr>
            <a:r>
              <a:rPr lang="en-US" sz="217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Recommendations: preventing disease, injury and death…?</a:t>
            </a:r>
            <a:endParaRPr sz="21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en-US" sz="36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5th slide: references] (time: 2 seconds)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Simpson's Forensic Medicine 13th ed. - J. Payne-James, et. al.  (Hodder-Arnold, 2011) </a:t>
            </a:r>
            <a:endParaRPr sz="2400" b="0" i="0" u="sng" strike="noStrike" cap="non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http://www.medscape.com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http://scholar.google.com/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http://www.ncbi.nlm.nih.gov/pubmed/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11CC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http://www.dailymail.co.uk/travel/travel_news/article-3616375/Emirates-flight-forced-land-suspected-cocaine-smuggler.html</a:t>
            </a:r>
            <a:r>
              <a:rPr lang="en-US"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11CC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http://metro.co.uk/2017/02/06/peru-two-drug-mule-michaella-mccollum-describes-long-ride-to-freedom-6429485/</a:t>
            </a:r>
            <a:r>
              <a:rPr lang="en-US"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11CC"/>
              </a:buClr>
              <a:buSzPts val="24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http://www.mygc.com.au/drug-mule-busted-sydney-airport-swallowing-74-pellets-cocaine/</a:t>
            </a:r>
            <a:r>
              <a:rPr lang="en-US"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slides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1: group ID </a:t>
            </a: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					(3 seconds)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2: picture or video 		</a:t>
            </a: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(10 seconds) 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3: case scenario 			(45 seconds)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4: discussion 				(60 seconds)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5: references </a:t>
            </a: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				(2 seconds)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PBL</a:t>
            </a:r>
            <a:b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Slide 1: group ID 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[1st slide: Your identity] (3 seconds)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- College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 and date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Supervisor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name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Presenters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slide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30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, 3rd slide: “case” →case scenario or “problem”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 (news clip)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(10 seconds) 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Slide 2: Case/ problem: picture or video ] (10 seconds) 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18" descr="PHOTO: Supplied Australian Federal Polic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25288" b="6940"/>
          <a:stretch/>
        </p:blipFill>
        <p:spPr>
          <a:xfrm>
            <a:off x="3549856" y="1436563"/>
            <a:ext cx="5092288" cy="4598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[Slide 3: case scenario ]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scenario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 (witnesses, news reporter, police, fire department, emergency physician, EMS, family doctor)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Examination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4th slide: Discuss important point/points 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Involve each of the other groups 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leaders and subleaders of other groups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them to answer or discuss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if anyone has any questions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[Slide 4: discussion ] (60 seconds) - One or All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Authority (ID, human, dead/alive, system) 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History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Examination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Scene investigation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Postmortem changes</a:t>
            </a:r>
            <a:endParaRPr/>
          </a:p>
          <a:p>
            <a:pPr marL="228600" marR="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COD (Dx disease: natural, trauma, toxicologic)</a:t>
            </a:r>
            <a:endParaRPr/>
          </a:p>
          <a:p>
            <a:pPr marL="228600" marR="0" lvl="0" indent="-228600" algn="l" rtl="0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Scientists or physicians: roles? </a:t>
            </a:r>
            <a:endParaRPr/>
          </a:p>
          <a:p>
            <a:pPr marL="228600" marR="0" lvl="0" indent="-228600" algn="l" rtl="0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Recommendations: preventing disease, injury and death</a:t>
            </a:r>
            <a:endParaRPr sz="25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ملء الشاشة</PresentationFormat>
  <Paragraphs>114</Paragraphs>
  <Slides>19</Slides>
  <Notes>19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PBL guidelines</vt:lpstr>
      <vt:lpstr>5 slides</vt:lpstr>
      <vt:lpstr>PBL Slide 1: group ID </vt:lpstr>
      <vt:lpstr>[1st slide: Your identity] (3 seconds)</vt:lpstr>
      <vt:lpstr>2nd slide</vt:lpstr>
      <vt:lpstr>[Slide 2: Case/ problem: picture or video ] (10 seconds) </vt:lpstr>
      <vt:lpstr>[Slide 3: case scenario ]</vt:lpstr>
      <vt:lpstr>4th slide: Discuss important point/points </vt:lpstr>
      <vt:lpstr>[Slide 4: discussion ] (60 seconds) - One or All </vt:lpstr>
      <vt:lpstr>Slide 5</vt:lpstr>
      <vt:lpstr>[5th slide: references] (time: 2 seconds)</vt:lpstr>
      <vt:lpstr>PBL Example</vt:lpstr>
      <vt:lpstr>PBL example cont’d</vt:lpstr>
      <vt:lpstr>PBL cont’d</vt:lpstr>
      <vt:lpstr>[1st slide: Your identity] (3 seconds)</vt:lpstr>
      <vt:lpstr>[Slide 2: Case/ problem: picture or video ] (10 seconds) </vt:lpstr>
      <vt:lpstr>[Slide 3: case scenario ]</vt:lpstr>
      <vt:lpstr>[Slide 4: discussion ] (60 seconds) </vt:lpstr>
      <vt:lpstr>[5th slide: references] (time: 2 seconds)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PBL guidelines</dc:title>
  <dc:creator>Star</dc:creator>
  <cp:lastModifiedBy>Star</cp:lastModifiedBy>
  <cp:revision>1</cp:revision>
  <dcterms:modified xsi:type="dcterms:W3CDTF">2019-01-10T20:21:09Z</dcterms:modified>
</cp:coreProperties>
</file>