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9144000" cy="6858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1">
                <a:solidFill>
                  <a:srgbClr val="52FFF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‹#›</a:t>
            </a:fld>
            <a:endParaRPr spc="-3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FFF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1">
                <a:solidFill>
                  <a:srgbClr val="52FFF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‹#›</a:t>
            </a:fld>
            <a:endParaRPr spc="-3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FFF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1">
                <a:solidFill>
                  <a:srgbClr val="52FFF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‹#›</a:t>
            </a:fld>
            <a:endParaRPr spc="-3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FFF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1">
                <a:solidFill>
                  <a:srgbClr val="52FFF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‹#›</a:t>
            </a:fld>
            <a:endParaRPr spc="-3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1">
                <a:solidFill>
                  <a:srgbClr val="52FFF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‹#›</a:t>
            </a:fld>
            <a:endParaRPr spc="-3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783701" y="444500"/>
            <a:ext cx="360362" cy="31527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19636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1352349"/>
            <a:ext cx="9144000" cy="55056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328929"/>
            <a:ext cx="9144000" cy="8140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2450831"/>
            <a:ext cx="9144000" cy="1003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476500" y="1930400"/>
            <a:ext cx="6667500" cy="49276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3576968"/>
            <a:ext cx="9144000" cy="2768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3659788"/>
            <a:ext cx="5933224" cy="3200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9789" y="2394330"/>
            <a:ext cx="4881880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FFF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18888" y="2292666"/>
            <a:ext cx="3799840" cy="378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80680" y="6649006"/>
            <a:ext cx="1089659" cy="174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1">
                <a:solidFill>
                  <a:srgbClr val="52FFF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‹#›</a:t>
            </a:fld>
            <a:endParaRPr spc="-3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1.png"/><Relationship Id="rId3" Type="http://schemas.openxmlformats.org/officeDocument/2006/relationships/image" Target="../media/image75.jpg"/><Relationship Id="rId7" Type="http://schemas.openxmlformats.org/officeDocument/2006/relationships/image" Target="../media/image50.png"/><Relationship Id="rId12" Type="http://schemas.openxmlformats.org/officeDocument/2006/relationships/image" Target="../media/image8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16.png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1.png"/><Relationship Id="rId3" Type="http://schemas.openxmlformats.org/officeDocument/2006/relationships/image" Target="../media/image75.jpg"/><Relationship Id="rId7" Type="http://schemas.openxmlformats.org/officeDocument/2006/relationships/image" Target="../media/image50.png"/><Relationship Id="rId12" Type="http://schemas.openxmlformats.org/officeDocument/2006/relationships/image" Target="../media/image8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16.png"/><Relationship Id="rId9" Type="http://schemas.openxmlformats.org/officeDocument/2006/relationships/image" Target="../media/image79.png"/><Relationship Id="rId14" Type="http://schemas.openxmlformats.org/officeDocument/2006/relationships/image" Target="../media/image8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2.png"/><Relationship Id="rId3" Type="http://schemas.openxmlformats.org/officeDocument/2006/relationships/image" Target="../media/image86.jpg"/><Relationship Id="rId7" Type="http://schemas.openxmlformats.org/officeDocument/2006/relationships/image" Target="../media/image77.png"/><Relationship Id="rId12" Type="http://schemas.openxmlformats.org/officeDocument/2006/relationships/image" Target="../media/image88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16.png"/><Relationship Id="rId10" Type="http://schemas.openxmlformats.org/officeDocument/2006/relationships/image" Target="../media/image79.png"/><Relationship Id="rId4" Type="http://schemas.openxmlformats.org/officeDocument/2006/relationships/image" Target="../media/image87.jpg"/><Relationship Id="rId9" Type="http://schemas.openxmlformats.org/officeDocument/2006/relationships/image" Target="../media/image78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1.png"/><Relationship Id="rId3" Type="http://schemas.openxmlformats.org/officeDocument/2006/relationships/image" Target="../media/image90.jpg"/><Relationship Id="rId7" Type="http://schemas.openxmlformats.org/officeDocument/2006/relationships/image" Target="../media/image50.png"/><Relationship Id="rId12" Type="http://schemas.openxmlformats.org/officeDocument/2006/relationships/image" Target="../media/image82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9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16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1.png"/><Relationship Id="rId3" Type="http://schemas.openxmlformats.org/officeDocument/2006/relationships/image" Target="../media/image93.png"/><Relationship Id="rId7" Type="http://schemas.openxmlformats.org/officeDocument/2006/relationships/image" Target="../media/image50.png"/><Relationship Id="rId12" Type="http://schemas.openxmlformats.org/officeDocument/2006/relationships/image" Target="../media/image82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94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16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1.png"/><Relationship Id="rId3" Type="http://schemas.openxmlformats.org/officeDocument/2006/relationships/image" Target="../media/image96.png"/><Relationship Id="rId7" Type="http://schemas.openxmlformats.org/officeDocument/2006/relationships/image" Target="../media/image50.png"/><Relationship Id="rId12" Type="http://schemas.openxmlformats.org/officeDocument/2006/relationships/image" Target="../media/image8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11" Type="http://schemas.openxmlformats.org/officeDocument/2006/relationships/image" Target="../media/image97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16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2.png"/><Relationship Id="rId3" Type="http://schemas.openxmlformats.org/officeDocument/2006/relationships/image" Target="../media/image99.png"/><Relationship Id="rId7" Type="http://schemas.openxmlformats.org/officeDocument/2006/relationships/image" Target="../media/image77.png"/><Relationship Id="rId12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16.png"/><Relationship Id="rId10" Type="http://schemas.openxmlformats.org/officeDocument/2006/relationships/image" Target="../media/image79.png"/><Relationship Id="rId4" Type="http://schemas.openxmlformats.org/officeDocument/2006/relationships/image" Target="../media/image100.png"/><Relationship Id="rId9" Type="http://schemas.openxmlformats.org/officeDocument/2006/relationships/image" Target="../media/image78.pn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04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10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image" Target="../media/image61.png"/><Relationship Id="rId5" Type="http://schemas.openxmlformats.org/officeDocument/2006/relationships/image" Target="../media/image50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2.png"/><Relationship Id="rId3" Type="http://schemas.openxmlformats.org/officeDocument/2006/relationships/image" Target="../media/image106.jpg"/><Relationship Id="rId7" Type="http://schemas.openxmlformats.org/officeDocument/2006/relationships/image" Target="../media/image77.png"/><Relationship Id="rId12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16.png"/><Relationship Id="rId10" Type="http://schemas.openxmlformats.org/officeDocument/2006/relationships/image" Target="../media/image79.png"/><Relationship Id="rId4" Type="http://schemas.openxmlformats.org/officeDocument/2006/relationships/image" Target="../media/image107.png"/><Relationship Id="rId9" Type="http://schemas.openxmlformats.org/officeDocument/2006/relationships/image" Target="../media/image78.pn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2.png"/><Relationship Id="rId3" Type="http://schemas.openxmlformats.org/officeDocument/2006/relationships/image" Target="../media/image106.jpg"/><Relationship Id="rId7" Type="http://schemas.openxmlformats.org/officeDocument/2006/relationships/image" Target="../media/image110.png"/><Relationship Id="rId12" Type="http://schemas.openxmlformats.org/officeDocument/2006/relationships/image" Target="../media/image1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6.png"/><Relationship Id="rId15" Type="http://schemas.openxmlformats.org/officeDocument/2006/relationships/image" Target="../media/image103.jp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11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2.png"/><Relationship Id="rId3" Type="http://schemas.openxmlformats.org/officeDocument/2006/relationships/image" Target="../media/image116.jpg"/><Relationship Id="rId7" Type="http://schemas.openxmlformats.org/officeDocument/2006/relationships/image" Target="../media/image77.png"/><Relationship Id="rId12" Type="http://schemas.openxmlformats.org/officeDocument/2006/relationships/image" Target="../media/image122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11" Type="http://schemas.openxmlformats.org/officeDocument/2006/relationships/image" Target="../media/image121.png"/><Relationship Id="rId5" Type="http://schemas.openxmlformats.org/officeDocument/2006/relationships/image" Target="../media/image16.png"/><Relationship Id="rId10" Type="http://schemas.openxmlformats.org/officeDocument/2006/relationships/image" Target="../media/image120.png"/><Relationship Id="rId4" Type="http://schemas.openxmlformats.org/officeDocument/2006/relationships/image" Target="../media/image117.png"/><Relationship Id="rId9" Type="http://schemas.openxmlformats.org/officeDocument/2006/relationships/image" Target="../media/image119.pn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2.png"/><Relationship Id="rId3" Type="http://schemas.openxmlformats.org/officeDocument/2006/relationships/image" Target="../media/image124.jpg"/><Relationship Id="rId7" Type="http://schemas.openxmlformats.org/officeDocument/2006/relationships/image" Target="../media/image77.png"/><Relationship Id="rId12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16.png"/><Relationship Id="rId10" Type="http://schemas.openxmlformats.org/officeDocument/2006/relationships/image" Target="../media/image79.png"/><Relationship Id="rId4" Type="http://schemas.openxmlformats.org/officeDocument/2006/relationships/image" Target="../media/image125.jpg"/><Relationship Id="rId9" Type="http://schemas.openxmlformats.org/officeDocument/2006/relationships/image" Target="../media/image78.png"/><Relationship Id="rId1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29.png"/><Relationship Id="rId3" Type="http://schemas.openxmlformats.org/officeDocument/2006/relationships/image" Target="../media/image16.png"/><Relationship Id="rId7" Type="http://schemas.openxmlformats.org/officeDocument/2006/relationships/image" Target="../media/image78.png"/><Relationship Id="rId12" Type="http://schemas.openxmlformats.org/officeDocument/2006/relationships/image" Target="../media/image6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128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Relationship Id="rId14" Type="http://schemas.openxmlformats.org/officeDocument/2006/relationships/image" Target="../media/image12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9.png"/><Relationship Id="rId3" Type="http://schemas.openxmlformats.org/officeDocument/2006/relationships/image" Target="../media/image131.jpg"/><Relationship Id="rId7" Type="http://schemas.openxmlformats.org/officeDocument/2006/relationships/image" Target="../media/image135.jpg"/><Relationship Id="rId12" Type="http://schemas.openxmlformats.org/officeDocument/2006/relationships/image" Target="../media/image78.png"/><Relationship Id="rId17" Type="http://schemas.openxmlformats.org/officeDocument/2006/relationships/image" Target="../media/image61.png"/><Relationship Id="rId2" Type="http://schemas.openxmlformats.org/officeDocument/2006/relationships/image" Target="../media/image13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jpg"/><Relationship Id="rId11" Type="http://schemas.openxmlformats.org/officeDocument/2006/relationships/image" Target="../media/image50.png"/><Relationship Id="rId5" Type="http://schemas.openxmlformats.org/officeDocument/2006/relationships/image" Target="../media/image133.png"/><Relationship Id="rId15" Type="http://schemas.openxmlformats.org/officeDocument/2006/relationships/image" Target="../media/image136.png"/><Relationship Id="rId10" Type="http://schemas.openxmlformats.org/officeDocument/2006/relationships/image" Target="../media/image77.png"/><Relationship Id="rId4" Type="http://schemas.openxmlformats.org/officeDocument/2006/relationships/image" Target="../media/image132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39.png"/><Relationship Id="rId3" Type="http://schemas.openxmlformats.org/officeDocument/2006/relationships/image" Target="../media/image132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79.png"/><Relationship Id="rId5" Type="http://schemas.openxmlformats.org/officeDocument/2006/relationships/image" Target="../media/image138.png"/><Relationship Id="rId15" Type="http://schemas.openxmlformats.org/officeDocument/2006/relationships/image" Target="../media/image140.jpg"/><Relationship Id="rId10" Type="http://schemas.openxmlformats.org/officeDocument/2006/relationships/image" Target="../media/image78.png"/><Relationship Id="rId4" Type="http://schemas.openxmlformats.org/officeDocument/2006/relationships/image" Target="../media/image137.jpg"/><Relationship Id="rId9" Type="http://schemas.openxmlformats.org/officeDocument/2006/relationships/image" Target="../media/image50.pn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77.png"/><Relationship Id="rId18" Type="http://schemas.openxmlformats.org/officeDocument/2006/relationships/image" Target="../media/image148.png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image" Target="../media/image141.jp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6.png"/><Relationship Id="rId5" Type="http://schemas.openxmlformats.org/officeDocument/2006/relationships/image" Target="../media/image143.png"/><Relationship Id="rId15" Type="http://schemas.openxmlformats.org/officeDocument/2006/relationships/image" Target="../media/image78.png"/><Relationship Id="rId10" Type="http://schemas.openxmlformats.org/officeDocument/2006/relationships/image" Target="../media/image138.png"/><Relationship Id="rId19" Type="http://schemas.openxmlformats.org/officeDocument/2006/relationships/image" Target="../media/image82.png"/><Relationship Id="rId4" Type="http://schemas.openxmlformats.org/officeDocument/2006/relationships/image" Target="../media/image131.jpg"/><Relationship Id="rId9" Type="http://schemas.openxmlformats.org/officeDocument/2006/relationships/image" Target="../media/image147.jp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77.png"/><Relationship Id="rId18" Type="http://schemas.openxmlformats.org/officeDocument/2006/relationships/image" Target="../media/image148.png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image" Target="../media/image141.jp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6.png"/><Relationship Id="rId5" Type="http://schemas.openxmlformats.org/officeDocument/2006/relationships/image" Target="../media/image143.png"/><Relationship Id="rId15" Type="http://schemas.openxmlformats.org/officeDocument/2006/relationships/image" Target="../media/image78.png"/><Relationship Id="rId10" Type="http://schemas.openxmlformats.org/officeDocument/2006/relationships/image" Target="../media/image138.png"/><Relationship Id="rId19" Type="http://schemas.openxmlformats.org/officeDocument/2006/relationships/image" Target="../media/image82.png"/><Relationship Id="rId4" Type="http://schemas.openxmlformats.org/officeDocument/2006/relationships/image" Target="../media/image131.jpg"/><Relationship Id="rId9" Type="http://schemas.openxmlformats.org/officeDocument/2006/relationships/image" Target="../media/image147.jp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77.png"/><Relationship Id="rId18" Type="http://schemas.openxmlformats.org/officeDocument/2006/relationships/image" Target="../media/image148.png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image" Target="../media/image141.jp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png"/><Relationship Id="rId11" Type="http://schemas.openxmlformats.org/officeDocument/2006/relationships/image" Target="../media/image16.png"/><Relationship Id="rId5" Type="http://schemas.openxmlformats.org/officeDocument/2006/relationships/image" Target="../media/image143.png"/><Relationship Id="rId15" Type="http://schemas.openxmlformats.org/officeDocument/2006/relationships/image" Target="../media/image78.png"/><Relationship Id="rId10" Type="http://schemas.openxmlformats.org/officeDocument/2006/relationships/image" Target="../media/image138.png"/><Relationship Id="rId19" Type="http://schemas.openxmlformats.org/officeDocument/2006/relationships/image" Target="../media/image82.png"/><Relationship Id="rId4" Type="http://schemas.openxmlformats.org/officeDocument/2006/relationships/image" Target="../media/image131.jpg"/><Relationship Id="rId9" Type="http://schemas.openxmlformats.org/officeDocument/2006/relationships/image" Target="../media/image147.jpg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9.png"/><Relationship Id="rId3" Type="http://schemas.openxmlformats.org/officeDocument/2006/relationships/image" Target="../media/image131.jpg"/><Relationship Id="rId7" Type="http://schemas.openxmlformats.org/officeDocument/2006/relationships/image" Target="../media/image138.png"/><Relationship Id="rId12" Type="http://schemas.openxmlformats.org/officeDocument/2006/relationships/image" Target="../media/image78.png"/><Relationship Id="rId17" Type="http://schemas.openxmlformats.org/officeDocument/2006/relationships/image" Target="../media/image140.jpg"/><Relationship Id="rId2" Type="http://schemas.openxmlformats.org/officeDocument/2006/relationships/image" Target="../media/image13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jpg"/><Relationship Id="rId11" Type="http://schemas.openxmlformats.org/officeDocument/2006/relationships/image" Target="../media/image50.png"/><Relationship Id="rId5" Type="http://schemas.openxmlformats.org/officeDocument/2006/relationships/image" Target="../media/image133.png"/><Relationship Id="rId15" Type="http://schemas.openxmlformats.org/officeDocument/2006/relationships/image" Target="../media/image139.png"/><Relationship Id="rId10" Type="http://schemas.openxmlformats.org/officeDocument/2006/relationships/image" Target="../media/image77.png"/><Relationship Id="rId4" Type="http://schemas.openxmlformats.org/officeDocument/2006/relationships/image" Target="../media/image132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2.png"/><Relationship Id="rId3" Type="http://schemas.openxmlformats.org/officeDocument/2006/relationships/image" Target="../media/image151.jpg"/><Relationship Id="rId7" Type="http://schemas.openxmlformats.org/officeDocument/2006/relationships/image" Target="../media/image77.png"/><Relationship Id="rId12" Type="http://schemas.openxmlformats.org/officeDocument/2006/relationships/image" Target="../media/image152.pn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16.png"/><Relationship Id="rId10" Type="http://schemas.openxmlformats.org/officeDocument/2006/relationships/image" Target="../media/image79.png"/><Relationship Id="rId4" Type="http://schemas.openxmlformats.org/officeDocument/2006/relationships/image" Target="../media/image138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35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2.png"/><Relationship Id="rId3" Type="http://schemas.openxmlformats.org/officeDocument/2006/relationships/image" Target="../media/image154.jpg"/><Relationship Id="rId7" Type="http://schemas.openxmlformats.org/officeDocument/2006/relationships/image" Target="../media/image77.png"/><Relationship Id="rId12" Type="http://schemas.openxmlformats.org/officeDocument/2006/relationships/image" Target="../media/image155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16.png"/><Relationship Id="rId10" Type="http://schemas.openxmlformats.org/officeDocument/2006/relationships/image" Target="../media/image79.png"/><Relationship Id="rId4" Type="http://schemas.openxmlformats.org/officeDocument/2006/relationships/image" Target="../media/image138.png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154.jpg"/><Relationship Id="rId7" Type="http://schemas.openxmlformats.org/officeDocument/2006/relationships/image" Target="../media/image16.png"/><Relationship Id="rId12" Type="http://schemas.openxmlformats.org/officeDocument/2006/relationships/image" Target="../media/image79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78.png"/><Relationship Id="rId5" Type="http://schemas.openxmlformats.org/officeDocument/2006/relationships/image" Target="../media/image157.png"/><Relationship Id="rId15" Type="http://schemas.openxmlformats.org/officeDocument/2006/relationships/image" Target="../media/image82.png"/><Relationship Id="rId10" Type="http://schemas.openxmlformats.org/officeDocument/2006/relationships/image" Target="../media/image50.png"/><Relationship Id="rId4" Type="http://schemas.openxmlformats.org/officeDocument/2006/relationships/image" Target="../media/image156.jpg"/><Relationship Id="rId9" Type="http://schemas.openxmlformats.org/officeDocument/2006/relationships/image" Target="../media/image77.png"/><Relationship Id="rId1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159.jpg"/><Relationship Id="rId7" Type="http://schemas.openxmlformats.org/officeDocument/2006/relationships/image" Target="../media/image16.png"/><Relationship Id="rId12" Type="http://schemas.openxmlformats.org/officeDocument/2006/relationships/image" Target="../media/image79.png"/><Relationship Id="rId17" Type="http://schemas.openxmlformats.org/officeDocument/2006/relationships/image" Target="../media/image164.png"/><Relationship Id="rId2" Type="http://schemas.openxmlformats.org/officeDocument/2006/relationships/image" Target="../media/image158.jpg"/><Relationship Id="rId16" Type="http://schemas.openxmlformats.org/officeDocument/2006/relationships/image" Target="../media/image16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78.png"/><Relationship Id="rId5" Type="http://schemas.openxmlformats.org/officeDocument/2006/relationships/image" Target="../media/image161.jpg"/><Relationship Id="rId15" Type="http://schemas.openxmlformats.org/officeDocument/2006/relationships/image" Target="../media/image82.png"/><Relationship Id="rId10" Type="http://schemas.openxmlformats.org/officeDocument/2006/relationships/image" Target="../media/image50.png"/><Relationship Id="rId4" Type="http://schemas.openxmlformats.org/officeDocument/2006/relationships/image" Target="../media/image160.jpg"/><Relationship Id="rId9" Type="http://schemas.openxmlformats.org/officeDocument/2006/relationships/image" Target="../media/image77.png"/><Relationship Id="rId14" Type="http://schemas.openxmlformats.org/officeDocument/2006/relationships/image" Target="../media/image1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69.png"/><Relationship Id="rId3" Type="http://schemas.openxmlformats.org/officeDocument/2006/relationships/image" Target="../media/image166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79.png"/><Relationship Id="rId5" Type="http://schemas.openxmlformats.org/officeDocument/2006/relationships/image" Target="../media/image168.png"/><Relationship Id="rId10" Type="http://schemas.openxmlformats.org/officeDocument/2006/relationships/image" Target="../media/image78.png"/><Relationship Id="rId4" Type="http://schemas.openxmlformats.org/officeDocument/2006/relationships/image" Target="../media/image167.png"/><Relationship Id="rId9" Type="http://schemas.openxmlformats.org/officeDocument/2006/relationships/image" Target="../media/image50.png"/><Relationship Id="rId1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26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6.png"/><Relationship Id="rId3" Type="http://schemas.openxmlformats.org/officeDocument/2006/relationships/image" Target="../media/image58.jpg"/><Relationship Id="rId7" Type="http://schemas.openxmlformats.org/officeDocument/2006/relationships/image" Target="../media/image49.png"/><Relationship Id="rId12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16.png"/><Relationship Id="rId10" Type="http://schemas.openxmlformats.org/officeDocument/2006/relationships/image" Target="../media/image52.png"/><Relationship Id="rId4" Type="http://schemas.openxmlformats.org/officeDocument/2006/relationships/image" Target="../media/image59.jpg"/><Relationship Id="rId9" Type="http://schemas.openxmlformats.org/officeDocument/2006/relationships/image" Target="../media/image51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1.png"/><Relationship Id="rId3" Type="http://schemas.openxmlformats.org/officeDocument/2006/relationships/image" Target="../media/image63.png"/><Relationship Id="rId7" Type="http://schemas.openxmlformats.org/officeDocument/2006/relationships/image" Target="../media/image50.png"/><Relationship Id="rId12" Type="http://schemas.openxmlformats.org/officeDocument/2006/relationships/image" Target="../media/image2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6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16.png"/><Relationship Id="rId9" Type="http://schemas.openxmlformats.org/officeDocument/2006/relationships/image" Target="../media/image52.png"/><Relationship Id="rId14" Type="http://schemas.openxmlformats.org/officeDocument/2006/relationships/image" Target="../media/image6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2.pn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12" Type="http://schemas.openxmlformats.org/officeDocument/2006/relationships/image" Target="../media/image51.png"/><Relationship Id="rId17" Type="http://schemas.openxmlformats.org/officeDocument/2006/relationships/image" Target="../media/image61.png"/><Relationship Id="rId2" Type="http://schemas.openxmlformats.org/officeDocument/2006/relationships/image" Target="../media/image66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g"/><Relationship Id="rId11" Type="http://schemas.openxmlformats.org/officeDocument/2006/relationships/image" Target="../media/image50.png"/><Relationship Id="rId5" Type="http://schemas.openxmlformats.org/officeDocument/2006/relationships/image" Target="../media/image69.jpg"/><Relationship Id="rId15" Type="http://schemas.openxmlformats.org/officeDocument/2006/relationships/image" Target="../media/image72.png"/><Relationship Id="rId10" Type="http://schemas.openxmlformats.org/officeDocument/2006/relationships/image" Target="../media/image49.png"/><Relationship Id="rId4" Type="http://schemas.openxmlformats.org/officeDocument/2006/relationships/image" Target="../media/image68.jp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6.png"/><Relationship Id="rId3" Type="http://schemas.openxmlformats.org/officeDocument/2006/relationships/image" Target="../media/image71.jpg"/><Relationship Id="rId7" Type="http://schemas.openxmlformats.org/officeDocument/2006/relationships/image" Target="../media/image49.png"/><Relationship Id="rId12" Type="http://schemas.openxmlformats.org/officeDocument/2006/relationships/image" Target="../media/image7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16.png"/><Relationship Id="rId10" Type="http://schemas.openxmlformats.org/officeDocument/2006/relationships/image" Target="../media/image52.png"/><Relationship Id="rId4" Type="http://schemas.openxmlformats.org/officeDocument/2006/relationships/image" Target="../media/image69.jpg"/><Relationship Id="rId9" Type="http://schemas.openxmlformats.org/officeDocument/2006/relationships/image" Target="../media/image51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04416" y="4489703"/>
            <a:ext cx="5551932" cy="403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12507" y="4489703"/>
            <a:ext cx="306324" cy="403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81883" y="4710684"/>
            <a:ext cx="3395472" cy="347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67044" y="4710684"/>
            <a:ext cx="263651" cy="3474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1923" y="4893564"/>
            <a:ext cx="2756916" cy="347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48528" y="4893564"/>
            <a:ext cx="263651" cy="347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05380" y="4536185"/>
            <a:ext cx="5334635" cy="60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80"/>
              </a:lnSpc>
              <a:spcBef>
                <a:spcPts val="100"/>
              </a:spcBef>
            </a:pPr>
            <a:r>
              <a:rPr sz="1400" i="1" spc="-5" dirty="0">
                <a:solidFill>
                  <a:srgbClr val="FFFFFF"/>
                </a:solidFill>
                <a:latin typeface="Verdana"/>
                <a:cs typeface="Verdana"/>
              </a:rPr>
              <a:t>Clinical </a:t>
            </a:r>
            <a:r>
              <a:rPr sz="1400" i="1" dirty="0">
                <a:solidFill>
                  <a:srgbClr val="FFFFFF"/>
                </a:solidFill>
                <a:latin typeface="Verdana"/>
                <a:cs typeface="Verdana"/>
              </a:rPr>
              <a:t>Associate Professor &amp; Senior </a:t>
            </a:r>
            <a:r>
              <a:rPr sz="1400" i="1" spc="-5" dirty="0">
                <a:solidFill>
                  <a:srgbClr val="FFFFFF"/>
                </a:solidFill>
                <a:latin typeface="Verdana"/>
                <a:cs typeface="Verdana"/>
              </a:rPr>
              <a:t>Consultant</a:t>
            </a:r>
            <a:r>
              <a:rPr sz="1400" i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Verdana"/>
                <a:cs typeface="Verdana"/>
              </a:rPr>
              <a:t>Radiologist</a:t>
            </a:r>
            <a:endParaRPr sz="1400">
              <a:latin typeface="Verdana"/>
              <a:cs typeface="Verdana"/>
            </a:endParaRPr>
          </a:p>
          <a:p>
            <a:pPr algn="ctr">
              <a:lnSpc>
                <a:spcPts val="1440"/>
              </a:lnSpc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Radiology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&amp; 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Medical Imaging</a:t>
            </a:r>
            <a:r>
              <a:rPr sz="12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Department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King Saud University Medical</a:t>
            </a:r>
            <a:r>
              <a:rPr sz="120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city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79876" y="2817876"/>
            <a:ext cx="1984248" cy="507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35935" y="4008120"/>
            <a:ext cx="2670048" cy="5699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64608" y="4008120"/>
            <a:ext cx="463296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86528" y="4008120"/>
            <a:ext cx="1577340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22491" y="4008120"/>
            <a:ext cx="428243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83001" y="4077461"/>
            <a:ext cx="362775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66FFFF"/>
                </a:solidFill>
                <a:latin typeface="Verdana"/>
                <a:cs typeface="Verdana"/>
              </a:rPr>
              <a:t>AHMAD </a:t>
            </a:r>
            <a:r>
              <a:rPr sz="2000" b="1" spc="-5" dirty="0">
                <a:solidFill>
                  <a:srgbClr val="66FFFF"/>
                </a:solidFill>
                <a:latin typeface="Verdana"/>
                <a:cs typeface="Verdana"/>
              </a:rPr>
              <a:t>AMER</a:t>
            </a:r>
            <a:r>
              <a:rPr sz="2000" b="1" spc="-70" dirty="0">
                <a:solidFill>
                  <a:srgbClr val="66FFFF"/>
                </a:solidFill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66FFFF"/>
                </a:solidFill>
                <a:latin typeface="Verdana"/>
                <a:cs typeface="Verdana"/>
              </a:rPr>
              <a:t>Al-BOUKAI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5676" y="1674876"/>
            <a:ext cx="8019288" cy="10408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79664" y="6614158"/>
            <a:ext cx="525779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28659" y="6614158"/>
            <a:ext cx="219455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71331" y="6614158"/>
            <a:ext cx="653796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48343" y="6614158"/>
            <a:ext cx="219455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91016" y="6614158"/>
            <a:ext cx="252983" cy="2438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9219" y="6614158"/>
            <a:ext cx="144779" cy="2438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050530" y="6649006"/>
            <a:ext cx="1020444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50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1</a:t>
            </a:fld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1000" y="1447800"/>
            <a:ext cx="411480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600" y="1447800"/>
            <a:ext cx="2884551" cy="4117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600" y="3200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24380" y="323977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2667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24380" y="270611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28800" y="2895600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3726" y="1965779"/>
            <a:ext cx="858519" cy="872490"/>
          </a:xfrm>
          <a:custGeom>
            <a:avLst/>
            <a:gdLst/>
            <a:ahLst/>
            <a:cxnLst/>
            <a:rect l="l" t="t" r="r" b="b"/>
            <a:pathLst>
              <a:path w="858520" h="872489">
                <a:moveTo>
                  <a:pt x="762381" y="672645"/>
                </a:moveTo>
                <a:lnTo>
                  <a:pt x="697658" y="725160"/>
                </a:lnTo>
                <a:lnTo>
                  <a:pt x="651992" y="759727"/>
                </a:lnTo>
                <a:lnTo>
                  <a:pt x="617219" y="781484"/>
                </a:lnTo>
                <a:lnTo>
                  <a:pt x="563213" y="800979"/>
                </a:lnTo>
                <a:lnTo>
                  <a:pt x="535674" y="809238"/>
                </a:lnTo>
                <a:lnTo>
                  <a:pt x="508254" y="817806"/>
                </a:lnTo>
                <a:lnTo>
                  <a:pt x="453771" y="835967"/>
                </a:lnTo>
                <a:lnTo>
                  <a:pt x="440632" y="846214"/>
                </a:lnTo>
                <a:lnTo>
                  <a:pt x="427815" y="857271"/>
                </a:lnTo>
                <a:lnTo>
                  <a:pt x="414355" y="866757"/>
                </a:lnTo>
                <a:lnTo>
                  <a:pt x="399288" y="872289"/>
                </a:lnTo>
                <a:lnTo>
                  <a:pt x="371727" y="867741"/>
                </a:lnTo>
                <a:lnTo>
                  <a:pt x="340820" y="851620"/>
                </a:lnTo>
                <a:lnTo>
                  <a:pt x="311937" y="832213"/>
                </a:lnTo>
                <a:lnTo>
                  <a:pt x="290449" y="817806"/>
                </a:lnTo>
                <a:lnTo>
                  <a:pt x="272490" y="808345"/>
                </a:lnTo>
                <a:lnTo>
                  <a:pt x="254126" y="799645"/>
                </a:lnTo>
                <a:lnTo>
                  <a:pt x="235763" y="790946"/>
                </a:lnTo>
                <a:lnTo>
                  <a:pt x="217805" y="781484"/>
                </a:lnTo>
                <a:lnTo>
                  <a:pt x="204059" y="772632"/>
                </a:lnTo>
                <a:lnTo>
                  <a:pt x="190801" y="762958"/>
                </a:lnTo>
                <a:lnTo>
                  <a:pt x="177424" y="753498"/>
                </a:lnTo>
                <a:lnTo>
                  <a:pt x="163322" y="745289"/>
                </a:lnTo>
                <a:lnTo>
                  <a:pt x="149933" y="740112"/>
                </a:lnTo>
                <a:lnTo>
                  <a:pt x="135937" y="736447"/>
                </a:lnTo>
                <a:lnTo>
                  <a:pt x="122013" y="732663"/>
                </a:lnTo>
                <a:lnTo>
                  <a:pt x="75759" y="706830"/>
                </a:lnTo>
                <a:lnTo>
                  <a:pt x="40131" y="682853"/>
                </a:lnTo>
                <a:lnTo>
                  <a:pt x="0" y="654484"/>
                </a:lnTo>
                <a:lnTo>
                  <a:pt x="3478" y="613519"/>
                </a:lnTo>
                <a:lnTo>
                  <a:pt x="6302" y="572410"/>
                </a:lnTo>
                <a:lnTo>
                  <a:pt x="10483" y="531540"/>
                </a:lnTo>
                <a:lnTo>
                  <a:pt x="18034" y="491289"/>
                </a:lnTo>
                <a:lnTo>
                  <a:pt x="58864" y="432282"/>
                </a:lnTo>
                <a:lnTo>
                  <a:pt x="86614" y="405796"/>
                </a:lnTo>
                <a:lnTo>
                  <a:pt x="108838" y="382323"/>
                </a:lnTo>
                <a:lnTo>
                  <a:pt x="150018" y="330523"/>
                </a:lnTo>
                <a:lnTo>
                  <a:pt x="181482" y="273484"/>
                </a:lnTo>
                <a:lnTo>
                  <a:pt x="197861" y="222404"/>
                </a:lnTo>
                <a:lnTo>
                  <a:pt x="206723" y="192759"/>
                </a:lnTo>
                <a:lnTo>
                  <a:pt x="212423" y="175631"/>
                </a:lnTo>
                <a:lnTo>
                  <a:pt x="219319" y="162100"/>
                </a:lnTo>
                <a:lnTo>
                  <a:pt x="231768" y="143250"/>
                </a:lnTo>
                <a:lnTo>
                  <a:pt x="254126" y="110162"/>
                </a:lnTo>
                <a:lnTo>
                  <a:pt x="261872" y="85512"/>
                </a:lnTo>
                <a:lnTo>
                  <a:pt x="274081" y="51171"/>
                </a:lnTo>
                <a:lnTo>
                  <a:pt x="289935" y="19115"/>
                </a:lnTo>
                <a:lnTo>
                  <a:pt x="308610" y="1323"/>
                </a:lnTo>
                <a:lnTo>
                  <a:pt x="326513" y="0"/>
                </a:lnTo>
                <a:lnTo>
                  <a:pt x="344677" y="5212"/>
                </a:lnTo>
                <a:lnTo>
                  <a:pt x="362938" y="13021"/>
                </a:lnTo>
                <a:lnTo>
                  <a:pt x="381126" y="19484"/>
                </a:lnTo>
                <a:lnTo>
                  <a:pt x="398371" y="47492"/>
                </a:lnTo>
                <a:lnTo>
                  <a:pt x="414972" y="75999"/>
                </a:lnTo>
                <a:lnTo>
                  <a:pt x="432812" y="103459"/>
                </a:lnTo>
                <a:lnTo>
                  <a:pt x="453771" y="128323"/>
                </a:lnTo>
                <a:lnTo>
                  <a:pt x="467731" y="141640"/>
                </a:lnTo>
                <a:lnTo>
                  <a:pt x="481917" y="154755"/>
                </a:lnTo>
                <a:lnTo>
                  <a:pt x="495651" y="168275"/>
                </a:lnTo>
                <a:lnTo>
                  <a:pt x="508254" y="182806"/>
                </a:lnTo>
                <a:lnTo>
                  <a:pt x="527498" y="209224"/>
                </a:lnTo>
                <a:lnTo>
                  <a:pt x="545528" y="236511"/>
                </a:lnTo>
                <a:lnTo>
                  <a:pt x="563082" y="264156"/>
                </a:lnTo>
                <a:lnTo>
                  <a:pt x="580898" y="291645"/>
                </a:lnTo>
                <a:lnTo>
                  <a:pt x="589484" y="305641"/>
                </a:lnTo>
                <a:lnTo>
                  <a:pt x="597773" y="319887"/>
                </a:lnTo>
                <a:lnTo>
                  <a:pt x="606704" y="333632"/>
                </a:lnTo>
                <a:lnTo>
                  <a:pt x="617219" y="346128"/>
                </a:lnTo>
                <a:lnTo>
                  <a:pt x="645548" y="372403"/>
                </a:lnTo>
                <a:lnTo>
                  <a:pt x="674592" y="398119"/>
                </a:lnTo>
                <a:lnTo>
                  <a:pt x="702159" y="425049"/>
                </a:lnTo>
                <a:lnTo>
                  <a:pt x="726059" y="454967"/>
                </a:lnTo>
                <a:lnTo>
                  <a:pt x="750498" y="492924"/>
                </a:lnTo>
                <a:lnTo>
                  <a:pt x="762412" y="509355"/>
                </a:lnTo>
                <a:lnTo>
                  <a:pt x="778851" y="521261"/>
                </a:lnTo>
                <a:lnTo>
                  <a:pt x="816863" y="545645"/>
                </a:lnTo>
                <a:lnTo>
                  <a:pt x="830665" y="573510"/>
                </a:lnTo>
                <a:lnTo>
                  <a:pt x="847550" y="601779"/>
                </a:lnTo>
                <a:lnTo>
                  <a:pt x="858172" y="629191"/>
                </a:lnTo>
                <a:lnTo>
                  <a:pt x="853186" y="654484"/>
                </a:lnTo>
                <a:lnTo>
                  <a:pt x="844813" y="668748"/>
                </a:lnTo>
                <a:lnTo>
                  <a:pt x="836882" y="683440"/>
                </a:lnTo>
                <a:lnTo>
                  <a:pt x="804493" y="715627"/>
                </a:lnTo>
                <a:lnTo>
                  <a:pt x="776037" y="722326"/>
                </a:lnTo>
                <a:lnTo>
                  <a:pt x="762381" y="727128"/>
                </a:lnTo>
                <a:lnTo>
                  <a:pt x="747851" y="734750"/>
                </a:lnTo>
                <a:lnTo>
                  <a:pt x="733678" y="743146"/>
                </a:lnTo>
                <a:lnTo>
                  <a:pt x="720268" y="752613"/>
                </a:lnTo>
                <a:lnTo>
                  <a:pt x="708025" y="763450"/>
                </a:lnTo>
                <a:lnTo>
                  <a:pt x="708025" y="781484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09800" y="3657600"/>
            <a:ext cx="762000" cy="685800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6858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91200" y="5257800"/>
            <a:ext cx="1981200" cy="1600200"/>
          </a:xfrm>
          <a:custGeom>
            <a:avLst/>
            <a:gdLst/>
            <a:ahLst/>
            <a:cxnLst/>
            <a:rect l="l" t="t" r="r" b="b"/>
            <a:pathLst>
              <a:path w="1981200" h="1600200">
                <a:moveTo>
                  <a:pt x="0" y="1600200"/>
                </a:moveTo>
                <a:lnTo>
                  <a:pt x="1981200" y="1600200"/>
                </a:lnTo>
                <a:lnTo>
                  <a:pt x="1981200" y="0"/>
                </a:lnTo>
                <a:lnTo>
                  <a:pt x="0" y="0"/>
                </a:lnTo>
                <a:lnTo>
                  <a:pt x="0" y="1600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14800" y="16002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14800" y="2286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267961" y="1639011"/>
            <a:ext cx="153035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38600" y="32766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38600" y="37338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38600" y="4191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191761" y="3315970"/>
            <a:ext cx="153035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495800" y="4419600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023228" y="5299010"/>
            <a:ext cx="1396365" cy="151066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spc="-5" dirty="0">
                <a:latin typeface="Arial Narrow"/>
                <a:cs typeface="Arial Narrow"/>
              </a:rPr>
              <a:t>1- </a:t>
            </a:r>
            <a:r>
              <a:rPr sz="1400" dirty="0">
                <a:latin typeface="Arial Narrow"/>
                <a:cs typeface="Arial Narrow"/>
              </a:rPr>
              <a:t>Lateral</a:t>
            </a:r>
            <a:r>
              <a:rPr sz="1400" spc="-5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Epicondyle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2- Capitulum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3- Olecranon</a:t>
            </a:r>
            <a:r>
              <a:rPr sz="1400" spc="-2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Fossa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4- Medial</a:t>
            </a:r>
            <a:r>
              <a:rPr sz="1400" spc="-3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Epicondyle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5-</a:t>
            </a:r>
            <a:r>
              <a:rPr sz="1400" spc="-15" dirty="0">
                <a:latin typeface="Arial Narrow"/>
                <a:cs typeface="Arial Narrow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Trochlea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6- Coronoid</a:t>
            </a:r>
            <a:r>
              <a:rPr sz="1400" spc="-1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Process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 Narrow"/>
                <a:cs typeface="Arial Narrow"/>
              </a:rPr>
              <a:t>7- Radius Head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10</a:t>
            </a:fld>
            <a:endParaRPr spc="-3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1000" y="1447800"/>
            <a:ext cx="411480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600" y="1447800"/>
            <a:ext cx="2884551" cy="4117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600" y="3200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24380" y="323977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1600" y="2667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24380" y="270611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28800" y="2895600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3726" y="1965779"/>
            <a:ext cx="858519" cy="872490"/>
          </a:xfrm>
          <a:custGeom>
            <a:avLst/>
            <a:gdLst/>
            <a:ahLst/>
            <a:cxnLst/>
            <a:rect l="l" t="t" r="r" b="b"/>
            <a:pathLst>
              <a:path w="858520" h="872489">
                <a:moveTo>
                  <a:pt x="762381" y="672645"/>
                </a:moveTo>
                <a:lnTo>
                  <a:pt x="697658" y="725160"/>
                </a:lnTo>
                <a:lnTo>
                  <a:pt x="651992" y="759727"/>
                </a:lnTo>
                <a:lnTo>
                  <a:pt x="617219" y="781484"/>
                </a:lnTo>
                <a:lnTo>
                  <a:pt x="563213" y="800979"/>
                </a:lnTo>
                <a:lnTo>
                  <a:pt x="535674" y="809238"/>
                </a:lnTo>
                <a:lnTo>
                  <a:pt x="508254" y="817806"/>
                </a:lnTo>
                <a:lnTo>
                  <a:pt x="453771" y="835967"/>
                </a:lnTo>
                <a:lnTo>
                  <a:pt x="440632" y="846214"/>
                </a:lnTo>
                <a:lnTo>
                  <a:pt x="427815" y="857271"/>
                </a:lnTo>
                <a:lnTo>
                  <a:pt x="414355" y="866757"/>
                </a:lnTo>
                <a:lnTo>
                  <a:pt x="399288" y="872289"/>
                </a:lnTo>
                <a:lnTo>
                  <a:pt x="371727" y="867741"/>
                </a:lnTo>
                <a:lnTo>
                  <a:pt x="340820" y="851620"/>
                </a:lnTo>
                <a:lnTo>
                  <a:pt x="311937" y="832213"/>
                </a:lnTo>
                <a:lnTo>
                  <a:pt x="290449" y="817806"/>
                </a:lnTo>
                <a:lnTo>
                  <a:pt x="272490" y="808345"/>
                </a:lnTo>
                <a:lnTo>
                  <a:pt x="254126" y="799645"/>
                </a:lnTo>
                <a:lnTo>
                  <a:pt x="235763" y="790946"/>
                </a:lnTo>
                <a:lnTo>
                  <a:pt x="217805" y="781484"/>
                </a:lnTo>
                <a:lnTo>
                  <a:pt x="204059" y="772632"/>
                </a:lnTo>
                <a:lnTo>
                  <a:pt x="190801" y="762958"/>
                </a:lnTo>
                <a:lnTo>
                  <a:pt x="177424" y="753498"/>
                </a:lnTo>
                <a:lnTo>
                  <a:pt x="163322" y="745289"/>
                </a:lnTo>
                <a:lnTo>
                  <a:pt x="149933" y="740112"/>
                </a:lnTo>
                <a:lnTo>
                  <a:pt x="135937" y="736447"/>
                </a:lnTo>
                <a:lnTo>
                  <a:pt x="122013" y="732663"/>
                </a:lnTo>
                <a:lnTo>
                  <a:pt x="75759" y="706830"/>
                </a:lnTo>
                <a:lnTo>
                  <a:pt x="40131" y="682853"/>
                </a:lnTo>
                <a:lnTo>
                  <a:pt x="0" y="654484"/>
                </a:lnTo>
                <a:lnTo>
                  <a:pt x="3478" y="613519"/>
                </a:lnTo>
                <a:lnTo>
                  <a:pt x="6302" y="572410"/>
                </a:lnTo>
                <a:lnTo>
                  <a:pt x="10483" y="531540"/>
                </a:lnTo>
                <a:lnTo>
                  <a:pt x="18034" y="491289"/>
                </a:lnTo>
                <a:lnTo>
                  <a:pt x="58864" y="432282"/>
                </a:lnTo>
                <a:lnTo>
                  <a:pt x="86614" y="405796"/>
                </a:lnTo>
                <a:lnTo>
                  <a:pt x="108838" y="382323"/>
                </a:lnTo>
                <a:lnTo>
                  <a:pt x="150018" y="330523"/>
                </a:lnTo>
                <a:lnTo>
                  <a:pt x="181482" y="273484"/>
                </a:lnTo>
                <a:lnTo>
                  <a:pt x="197861" y="222404"/>
                </a:lnTo>
                <a:lnTo>
                  <a:pt x="206723" y="192759"/>
                </a:lnTo>
                <a:lnTo>
                  <a:pt x="212423" y="175631"/>
                </a:lnTo>
                <a:lnTo>
                  <a:pt x="219319" y="162100"/>
                </a:lnTo>
                <a:lnTo>
                  <a:pt x="231768" y="143250"/>
                </a:lnTo>
                <a:lnTo>
                  <a:pt x="254126" y="110162"/>
                </a:lnTo>
                <a:lnTo>
                  <a:pt x="261872" y="85512"/>
                </a:lnTo>
                <a:lnTo>
                  <a:pt x="274081" y="51171"/>
                </a:lnTo>
                <a:lnTo>
                  <a:pt x="289935" y="19115"/>
                </a:lnTo>
                <a:lnTo>
                  <a:pt x="308610" y="1323"/>
                </a:lnTo>
                <a:lnTo>
                  <a:pt x="326513" y="0"/>
                </a:lnTo>
                <a:lnTo>
                  <a:pt x="344677" y="5212"/>
                </a:lnTo>
                <a:lnTo>
                  <a:pt x="362938" y="13021"/>
                </a:lnTo>
                <a:lnTo>
                  <a:pt x="381126" y="19484"/>
                </a:lnTo>
                <a:lnTo>
                  <a:pt x="398371" y="47492"/>
                </a:lnTo>
                <a:lnTo>
                  <a:pt x="414972" y="75999"/>
                </a:lnTo>
                <a:lnTo>
                  <a:pt x="432812" y="103459"/>
                </a:lnTo>
                <a:lnTo>
                  <a:pt x="453771" y="128323"/>
                </a:lnTo>
                <a:lnTo>
                  <a:pt x="467731" y="141640"/>
                </a:lnTo>
                <a:lnTo>
                  <a:pt x="481917" y="154755"/>
                </a:lnTo>
                <a:lnTo>
                  <a:pt x="495651" y="168275"/>
                </a:lnTo>
                <a:lnTo>
                  <a:pt x="508254" y="182806"/>
                </a:lnTo>
                <a:lnTo>
                  <a:pt x="527498" y="209224"/>
                </a:lnTo>
                <a:lnTo>
                  <a:pt x="545528" y="236511"/>
                </a:lnTo>
                <a:lnTo>
                  <a:pt x="563082" y="264156"/>
                </a:lnTo>
                <a:lnTo>
                  <a:pt x="580898" y="291645"/>
                </a:lnTo>
                <a:lnTo>
                  <a:pt x="589484" y="305641"/>
                </a:lnTo>
                <a:lnTo>
                  <a:pt x="597773" y="319887"/>
                </a:lnTo>
                <a:lnTo>
                  <a:pt x="606704" y="333632"/>
                </a:lnTo>
                <a:lnTo>
                  <a:pt x="617219" y="346128"/>
                </a:lnTo>
                <a:lnTo>
                  <a:pt x="645548" y="372403"/>
                </a:lnTo>
                <a:lnTo>
                  <a:pt x="674592" y="398119"/>
                </a:lnTo>
                <a:lnTo>
                  <a:pt x="702159" y="425049"/>
                </a:lnTo>
                <a:lnTo>
                  <a:pt x="726059" y="454967"/>
                </a:lnTo>
                <a:lnTo>
                  <a:pt x="750498" y="492924"/>
                </a:lnTo>
                <a:lnTo>
                  <a:pt x="762412" y="509355"/>
                </a:lnTo>
                <a:lnTo>
                  <a:pt x="778851" y="521261"/>
                </a:lnTo>
                <a:lnTo>
                  <a:pt x="816863" y="545645"/>
                </a:lnTo>
                <a:lnTo>
                  <a:pt x="830665" y="573510"/>
                </a:lnTo>
                <a:lnTo>
                  <a:pt x="847550" y="601779"/>
                </a:lnTo>
                <a:lnTo>
                  <a:pt x="858172" y="629191"/>
                </a:lnTo>
                <a:lnTo>
                  <a:pt x="853186" y="654484"/>
                </a:lnTo>
                <a:lnTo>
                  <a:pt x="844813" y="668748"/>
                </a:lnTo>
                <a:lnTo>
                  <a:pt x="836882" y="683440"/>
                </a:lnTo>
                <a:lnTo>
                  <a:pt x="804493" y="715627"/>
                </a:lnTo>
                <a:lnTo>
                  <a:pt x="776037" y="722326"/>
                </a:lnTo>
                <a:lnTo>
                  <a:pt x="762381" y="727128"/>
                </a:lnTo>
                <a:lnTo>
                  <a:pt x="747851" y="734750"/>
                </a:lnTo>
                <a:lnTo>
                  <a:pt x="733678" y="743146"/>
                </a:lnTo>
                <a:lnTo>
                  <a:pt x="720268" y="752613"/>
                </a:lnTo>
                <a:lnTo>
                  <a:pt x="708025" y="763450"/>
                </a:lnTo>
                <a:lnTo>
                  <a:pt x="708025" y="781484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09800" y="3657600"/>
            <a:ext cx="762000" cy="685800"/>
          </a:xfrm>
          <a:custGeom>
            <a:avLst/>
            <a:gdLst/>
            <a:ahLst/>
            <a:cxnLst/>
            <a:rect l="l" t="t" r="r" b="b"/>
            <a:pathLst>
              <a:path w="762000" h="685800">
                <a:moveTo>
                  <a:pt x="0" y="0"/>
                </a:moveTo>
                <a:lnTo>
                  <a:pt x="762000" y="6858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67200" y="1447800"/>
            <a:ext cx="4552950" cy="4114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14800" y="16002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267961" y="1639011"/>
            <a:ext cx="153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14800" y="2286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267961" y="232511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38600" y="32766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38600" y="37338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38600" y="4191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191761" y="3315970"/>
            <a:ext cx="153035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495800" y="4419600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76200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994908" y="1468628"/>
            <a:ext cx="1085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CORONAL</a:t>
            </a:r>
            <a:r>
              <a:rPr sz="12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PLANE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61228" y="1810003"/>
            <a:ext cx="300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spc="7" baseline="-20833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WI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71409" y="1810003"/>
            <a:ext cx="484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spc="-7" baseline="-20833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1200" spc="-89" baseline="-2083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FSWI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77915" y="2897885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20715" y="348665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92115" y="3229483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26863" y="3891788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77915" y="375335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725414" y="3372358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93916" y="2969133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791200" y="5257800"/>
            <a:ext cx="1981200" cy="1600200"/>
          </a:xfrm>
          <a:custGeom>
            <a:avLst/>
            <a:gdLst/>
            <a:ahLst/>
            <a:cxnLst/>
            <a:rect l="l" t="t" r="r" b="b"/>
            <a:pathLst>
              <a:path w="1981200" h="1600200">
                <a:moveTo>
                  <a:pt x="0" y="1600200"/>
                </a:moveTo>
                <a:lnTo>
                  <a:pt x="1981200" y="1600200"/>
                </a:lnTo>
                <a:lnTo>
                  <a:pt x="1981200" y="0"/>
                </a:lnTo>
                <a:lnTo>
                  <a:pt x="0" y="0"/>
                </a:lnTo>
                <a:lnTo>
                  <a:pt x="0" y="1600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023228" y="5299010"/>
            <a:ext cx="1396365" cy="151066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spc="-5" dirty="0">
                <a:latin typeface="Arial Narrow"/>
                <a:cs typeface="Arial Narrow"/>
              </a:rPr>
              <a:t>1- </a:t>
            </a:r>
            <a:r>
              <a:rPr sz="1400" dirty="0">
                <a:latin typeface="Arial Narrow"/>
                <a:cs typeface="Arial Narrow"/>
              </a:rPr>
              <a:t>Lateral</a:t>
            </a:r>
            <a:r>
              <a:rPr sz="1400" spc="-5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Epicondyle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2- Capitulum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3- Olecranon</a:t>
            </a:r>
            <a:r>
              <a:rPr sz="1400" spc="-2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Fossa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4- Medial</a:t>
            </a:r>
            <a:r>
              <a:rPr sz="1400" spc="-3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Epicondyle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5-</a:t>
            </a:r>
            <a:r>
              <a:rPr sz="1400" spc="-15" dirty="0">
                <a:latin typeface="Arial Narrow"/>
                <a:cs typeface="Arial Narrow"/>
              </a:rPr>
              <a:t> </a:t>
            </a:r>
            <a:r>
              <a:rPr sz="1400" spc="-10" dirty="0">
                <a:latin typeface="Arial Narrow"/>
                <a:cs typeface="Arial Narrow"/>
              </a:rPr>
              <a:t>Trochlea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 Narrow"/>
                <a:cs typeface="Arial Narrow"/>
              </a:rPr>
              <a:t>6- Coronoid</a:t>
            </a:r>
            <a:r>
              <a:rPr sz="1400" spc="-10" dirty="0">
                <a:latin typeface="Arial Narrow"/>
                <a:cs typeface="Arial Narrow"/>
              </a:rPr>
              <a:t> </a:t>
            </a:r>
            <a:r>
              <a:rPr sz="1400" spc="-5" dirty="0">
                <a:latin typeface="Arial Narrow"/>
                <a:cs typeface="Arial Narrow"/>
              </a:rPr>
              <a:t>Process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 Narrow"/>
                <a:cs typeface="Arial Narrow"/>
              </a:rPr>
              <a:t>7- Radius Head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11</a:t>
            </a:fld>
            <a:endParaRPr spc="-3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9175" y="1524000"/>
            <a:ext cx="2740025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1524000"/>
            <a:ext cx="2514600" cy="4498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81376" y="1524000"/>
            <a:ext cx="3059049" cy="449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318375" y="5593791"/>
            <a:ext cx="6889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Ad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lt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5693" y="5593791"/>
            <a:ext cx="20345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Child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5-Year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old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37382" y="5574588"/>
            <a:ext cx="21958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Child 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11-Year</a:t>
            </a:r>
            <a:r>
              <a:rPr sz="20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old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12</a:t>
            </a:fld>
            <a:endParaRPr spc="-3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1676400"/>
            <a:ext cx="384810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33800" y="1676400"/>
            <a:ext cx="5257800" cy="411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13</a:t>
            </a:fld>
            <a:endParaRPr spc="-3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9150" y="1219136"/>
            <a:ext cx="4997450" cy="5357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05200" y="6096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1"/>
                </a:lnTo>
                <a:lnTo>
                  <a:pt x="128073" y="19363"/>
                </a:lnTo>
                <a:lnTo>
                  <a:pt x="85628" y="41851"/>
                </a:lnTo>
                <a:lnTo>
                  <a:pt x="50225" y="71353"/>
                </a:lnTo>
                <a:lnTo>
                  <a:pt x="23237" y="106724"/>
                </a:lnTo>
                <a:lnTo>
                  <a:pt x="6038" y="146821"/>
                </a:lnTo>
                <a:lnTo>
                  <a:pt x="0" y="190500"/>
                </a:lnTo>
                <a:lnTo>
                  <a:pt x="6038" y="234178"/>
                </a:lnTo>
                <a:lnTo>
                  <a:pt x="23237" y="274275"/>
                </a:lnTo>
                <a:lnTo>
                  <a:pt x="50225" y="309646"/>
                </a:lnTo>
                <a:lnTo>
                  <a:pt x="85628" y="339148"/>
                </a:lnTo>
                <a:lnTo>
                  <a:pt x="128073" y="361636"/>
                </a:lnTo>
                <a:lnTo>
                  <a:pt x="176188" y="375968"/>
                </a:lnTo>
                <a:lnTo>
                  <a:pt x="228600" y="381000"/>
                </a:lnTo>
                <a:lnTo>
                  <a:pt x="281011" y="375968"/>
                </a:lnTo>
                <a:lnTo>
                  <a:pt x="329126" y="361636"/>
                </a:lnTo>
                <a:lnTo>
                  <a:pt x="371571" y="339148"/>
                </a:lnTo>
                <a:lnTo>
                  <a:pt x="406974" y="309646"/>
                </a:lnTo>
                <a:lnTo>
                  <a:pt x="433962" y="274275"/>
                </a:lnTo>
                <a:lnTo>
                  <a:pt x="451161" y="234178"/>
                </a:lnTo>
                <a:lnTo>
                  <a:pt x="457200" y="190500"/>
                </a:lnTo>
                <a:lnTo>
                  <a:pt x="451161" y="146821"/>
                </a:lnTo>
                <a:lnTo>
                  <a:pt x="433962" y="106724"/>
                </a:lnTo>
                <a:lnTo>
                  <a:pt x="406974" y="71353"/>
                </a:lnTo>
                <a:lnTo>
                  <a:pt x="371571" y="41851"/>
                </a:lnTo>
                <a:lnTo>
                  <a:pt x="329126" y="19363"/>
                </a:lnTo>
                <a:lnTo>
                  <a:pt x="281011" y="5031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58361" y="613603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8800" y="57912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1"/>
                </a:lnTo>
                <a:lnTo>
                  <a:pt x="128073" y="19363"/>
                </a:lnTo>
                <a:lnTo>
                  <a:pt x="85628" y="41851"/>
                </a:lnTo>
                <a:lnTo>
                  <a:pt x="50225" y="71353"/>
                </a:lnTo>
                <a:lnTo>
                  <a:pt x="23237" y="106724"/>
                </a:lnTo>
                <a:lnTo>
                  <a:pt x="6038" y="146821"/>
                </a:lnTo>
                <a:lnTo>
                  <a:pt x="0" y="190500"/>
                </a:lnTo>
                <a:lnTo>
                  <a:pt x="6038" y="234178"/>
                </a:lnTo>
                <a:lnTo>
                  <a:pt x="23237" y="274275"/>
                </a:lnTo>
                <a:lnTo>
                  <a:pt x="50225" y="309646"/>
                </a:lnTo>
                <a:lnTo>
                  <a:pt x="85628" y="339148"/>
                </a:lnTo>
                <a:lnTo>
                  <a:pt x="128073" y="361636"/>
                </a:lnTo>
                <a:lnTo>
                  <a:pt x="176188" y="375968"/>
                </a:lnTo>
                <a:lnTo>
                  <a:pt x="228600" y="381000"/>
                </a:lnTo>
                <a:lnTo>
                  <a:pt x="281011" y="375968"/>
                </a:lnTo>
                <a:lnTo>
                  <a:pt x="329126" y="361636"/>
                </a:lnTo>
                <a:lnTo>
                  <a:pt x="371571" y="339148"/>
                </a:lnTo>
                <a:lnTo>
                  <a:pt x="406974" y="309646"/>
                </a:lnTo>
                <a:lnTo>
                  <a:pt x="433962" y="274275"/>
                </a:lnTo>
                <a:lnTo>
                  <a:pt x="451161" y="234178"/>
                </a:lnTo>
                <a:lnTo>
                  <a:pt x="457200" y="190500"/>
                </a:lnTo>
                <a:lnTo>
                  <a:pt x="451161" y="146821"/>
                </a:lnTo>
                <a:lnTo>
                  <a:pt x="433962" y="106724"/>
                </a:lnTo>
                <a:lnTo>
                  <a:pt x="406974" y="71353"/>
                </a:lnTo>
                <a:lnTo>
                  <a:pt x="371571" y="41851"/>
                </a:lnTo>
                <a:lnTo>
                  <a:pt x="329126" y="19363"/>
                </a:lnTo>
                <a:lnTo>
                  <a:pt x="281011" y="5031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81580" y="583092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91000" y="4191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44161" y="423037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24200" y="4724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277361" y="476415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38400" y="44196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591561" y="4459046"/>
            <a:ext cx="153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66800" y="40386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4" y="5034"/>
                </a:lnTo>
                <a:lnTo>
                  <a:pt x="128068" y="19372"/>
                </a:lnTo>
                <a:lnTo>
                  <a:pt x="85623" y="41867"/>
                </a:lnTo>
                <a:lnTo>
                  <a:pt x="50221" y="71374"/>
                </a:lnTo>
                <a:lnTo>
                  <a:pt x="23235" y="106746"/>
                </a:lnTo>
                <a:lnTo>
                  <a:pt x="6037" y="146837"/>
                </a:lnTo>
                <a:lnTo>
                  <a:pt x="0" y="190500"/>
                </a:lnTo>
                <a:lnTo>
                  <a:pt x="6037" y="234162"/>
                </a:lnTo>
                <a:lnTo>
                  <a:pt x="23235" y="274253"/>
                </a:lnTo>
                <a:lnTo>
                  <a:pt x="50221" y="309625"/>
                </a:lnTo>
                <a:lnTo>
                  <a:pt x="85623" y="339132"/>
                </a:lnTo>
                <a:lnTo>
                  <a:pt x="128068" y="361627"/>
                </a:lnTo>
                <a:lnTo>
                  <a:pt x="176184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19606" y="407797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05200" y="3810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658361" y="384937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24000" y="426720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0"/>
                </a:moveTo>
                <a:lnTo>
                  <a:pt x="533400" y="22860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43200" y="37338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832354" y="3773170"/>
            <a:ext cx="27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53000" y="342900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0"/>
                </a:moveTo>
                <a:lnTo>
                  <a:pt x="533400" y="22860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62400" y="31242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115561" y="316357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05400" y="3429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258815" y="346837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25642" y="1904695"/>
            <a:ext cx="3313854" cy="4267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557009" y="2283078"/>
            <a:ext cx="1774189" cy="298894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504825" indent="-492125">
              <a:lnSpc>
                <a:spcPct val="100000"/>
              </a:lnSpc>
              <a:spcBef>
                <a:spcPts val="530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dirty="0">
                <a:latin typeface="Verdana"/>
                <a:cs typeface="Verdana"/>
              </a:rPr>
              <a:t>Ulna</a:t>
            </a:r>
            <a:endParaRPr sz="1800">
              <a:latin typeface="Verdana"/>
              <a:cs typeface="Verdana"/>
            </a:endParaRPr>
          </a:p>
          <a:p>
            <a:pPr marL="504825" indent="-492125">
              <a:lnSpc>
                <a:spcPct val="100000"/>
              </a:lnSpc>
              <a:spcBef>
                <a:spcPts val="434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spc="-10" dirty="0">
                <a:latin typeface="Verdana"/>
                <a:cs typeface="Verdana"/>
              </a:rPr>
              <a:t>Radius</a:t>
            </a:r>
            <a:endParaRPr sz="1800">
              <a:latin typeface="Verdana"/>
              <a:cs typeface="Verdana"/>
            </a:endParaRPr>
          </a:p>
          <a:p>
            <a:pPr marL="504825" indent="-492125">
              <a:lnSpc>
                <a:spcPct val="100000"/>
              </a:lnSpc>
              <a:spcBef>
                <a:spcPts val="430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dirty="0">
                <a:latin typeface="Verdana"/>
                <a:cs typeface="Verdana"/>
              </a:rPr>
              <a:t>Scaphoid</a:t>
            </a:r>
            <a:endParaRPr sz="1800">
              <a:latin typeface="Verdana"/>
              <a:cs typeface="Verdana"/>
            </a:endParaRPr>
          </a:p>
          <a:p>
            <a:pPr marL="504825" indent="-492125">
              <a:lnSpc>
                <a:spcPct val="100000"/>
              </a:lnSpc>
              <a:spcBef>
                <a:spcPts val="430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dirty="0">
                <a:latin typeface="Verdana"/>
                <a:cs typeface="Verdana"/>
              </a:rPr>
              <a:t>Lunate</a:t>
            </a:r>
            <a:endParaRPr sz="1800">
              <a:latin typeface="Verdana"/>
              <a:cs typeface="Verdana"/>
            </a:endParaRPr>
          </a:p>
          <a:p>
            <a:pPr marL="504825" indent="-492125">
              <a:lnSpc>
                <a:spcPct val="100000"/>
              </a:lnSpc>
              <a:spcBef>
                <a:spcPts val="434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spc="-190" dirty="0">
                <a:latin typeface="Verdana"/>
                <a:cs typeface="Verdana"/>
              </a:rPr>
              <a:t>T</a:t>
            </a:r>
            <a:r>
              <a:rPr sz="1800" dirty="0">
                <a:latin typeface="Verdana"/>
                <a:cs typeface="Verdana"/>
              </a:rPr>
              <a:t>r</a:t>
            </a:r>
            <a:r>
              <a:rPr sz="1800" spc="10" dirty="0">
                <a:latin typeface="Verdana"/>
                <a:cs typeface="Verdana"/>
              </a:rPr>
              <a:t>i</a:t>
            </a:r>
            <a:r>
              <a:rPr sz="1800" spc="-10" dirty="0">
                <a:latin typeface="Verdana"/>
                <a:cs typeface="Verdana"/>
              </a:rPr>
              <a:t>q</a:t>
            </a:r>
            <a:r>
              <a:rPr sz="1800" dirty="0">
                <a:latin typeface="Verdana"/>
                <a:cs typeface="Verdana"/>
              </a:rPr>
              <a:t>ue</a:t>
            </a:r>
            <a:r>
              <a:rPr sz="1800" spc="-10" dirty="0">
                <a:latin typeface="Verdana"/>
                <a:cs typeface="Verdana"/>
              </a:rPr>
              <a:t>t</a:t>
            </a:r>
            <a:r>
              <a:rPr sz="1800" dirty="0">
                <a:latin typeface="Verdana"/>
                <a:cs typeface="Verdana"/>
              </a:rPr>
              <a:t>rum</a:t>
            </a:r>
            <a:endParaRPr sz="1800">
              <a:latin typeface="Verdana"/>
              <a:cs typeface="Verdana"/>
            </a:endParaRPr>
          </a:p>
          <a:p>
            <a:pPr marL="504825" indent="-492125">
              <a:lnSpc>
                <a:spcPct val="100000"/>
              </a:lnSpc>
              <a:spcBef>
                <a:spcPts val="434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dirty="0">
                <a:latin typeface="Verdana"/>
                <a:cs typeface="Verdana"/>
              </a:rPr>
              <a:t>Pisiform</a:t>
            </a:r>
            <a:endParaRPr sz="1800">
              <a:latin typeface="Verdana"/>
              <a:cs typeface="Verdana"/>
            </a:endParaRPr>
          </a:p>
          <a:p>
            <a:pPr marL="504825" indent="-492125">
              <a:lnSpc>
                <a:spcPct val="100000"/>
              </a:lnSpc>
              <a:spcBef>
                <a:spcPts val="430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spc="-30" dirty="0">
                <a:latin typeface="Verdana"/>
                <a:cs typeface="Verdana"/>
              </a:rPr>
              <a:t>Trapezium</a:t>
            </a:r>
            <a:endParaRPr sz="1800">
              <a:latin typeface="Verdana"/>
              <a:cs typeface="Verdana"/>
            </a:endParaRPr>
          </a:p>
          <a:p>
            <a:pPr marL="504825" indent="-492125">
              <a:lnSpc>
                <a:spcPct val="100000"/>
              </a:lnSpc>
              <a:spcBef>
                <a:spcPts val="430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spc="-30" dirty="0">
                <a:latin typeface="Verdana"/>
                <a:cs typeface="Verdana"/>
              </a:rPr>
              <a:t>Trapezoid</a:t>
            </a:r>
            <a:endParaRPr sz="1800">
              <a:latin typeface="Verdana"/>
              <a:cs typeface="Verdana"/>
            </a:endParaRPr>
          </a:p>
          <a:p>
            <a:pPr marL="504825" indent="-492125">
              <a:lnSpc>
                <a:spcPct val="100000"/>
              </a:lnSpc>
              <a:spcBef>
                <a:spcPts val="434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spc="-5" dirty="0">
                <a:latin typeface="Verdana"/>
                <a:cs typeface="Verdana"/>
              </a:rPr>
              <a:t>Capitate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57009" y="5301233"/>
            <a:ext cx="1395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Verdana"/>
                <a:cs typeface="Verdana"/>
              </a:rPr>
              <a:t>10-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Hamate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14</a:t>
            </a:fld>
            <a:endParaRPr spc="-3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4050" y="2047875"/>
            <a:ext cx="7878699" cy="4276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67166" y="609463"/>
            <a:ext cx="1476832" cy="3276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230869" y="1818513"/>
            <a:ext cx="47053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Luna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te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15</a:t>
            </a:fld>
            <a:endParaRPr spc="-35" dirty="0"/>
          </a:p>
        </p:txBody>
      </p:sp>
      <p:sp>
        <p:nvSpPr>
          <p:cNvPr id="16" name="object 16"/>
          <p:cNvSpPr txBox="1"/>
          <p:nvPr/>
        </p:nvSpPr>
        <p:spPr>
          <a:xfrm>
            <a:off x="8227821" y="2074545"/>
            <a:ext cx="7264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3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ri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q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ue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tr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30869" y="2330576"/>
            <a:ext cx="5530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Pis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form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27821" y="2586685"/>
            <a:ext cx="7099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Trapezium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27821" y="2843022"/>
            <a:ext cx="6692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Trapezoid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76361" y="1008354"/>
            <a:ext cx="887730" cy="233045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434"/>
              </a:spcBef>
              <a:buAutoNum type="arabicPlain"/>
              <a:tabLst>
                <a:tab pos="267335" algn="l"/>
              </a:tabLst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Ulna</a:t>
            </a:r>
            <a:endParaRPr sz="1400">
              <a:latin typeface="Arial Narrow"/>
              <a:cs typeface="Arial Narrow"/>
            </a:endParaRPr>
          </a:p>
          <a:p>
            <a:pPr marL="266700" indent="-254000">
              <a:lnSpc>
                <a:spcPct val="100000"/>
              </a:lnSpc>
              <a:spcBef>
                <a:spcPts val="335"/>
              </a:spcBef>
              <a:buAutoNum type="arabicPlain"/>
              <a:tabLst>
                <a:tab pos="267335" algn="l"/>
              </a:tabLst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Radius</a:t>
            </a:r>
            <a:endParaRPr sz="1400">
              <a:latin typeface="Arial Narrow"/>
              <a:cs typeface="Arial Narrow"/>
            </a:endParaRPr>
          </a:p>
          <a:p>
            <a:pPr marL="266700" indent="-254000">
              <a:lnSpc>
                <a:spcPct val="100000"/>
              </a:lnSpc>
              <a:spcBef>
                <a:spcPts val="335"/>
              </a:spcBef>
              <a:buAutoNum type="arabicPlain"/>
              <a:tabLst>
                <a:tab pos="267335" algn="l"/>
              </a:tabLst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Scaphoid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4-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5-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6-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7-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8-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9-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30869" y="3099054"/>
            <a:ext cx="5689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Capitate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76361" y="3355085"/>
            <a:ext cx="7899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10-</a:t>
            </a:r>
            <a:r>
              <a:rPr sz="1400" spc="-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Hamate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06977" y="5897067"/>
            <a:ext cx="1085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CORONAL</a:t>
            </a:r>
            <a:r>
              <a:rPr sz="12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PLANE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69947" y="2076703"/>
            <a:ext cx="300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spc="7" baseline="-20833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WI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28409" y="2084578"/>
            <a:ext cx="484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spc="-7" baseline="-20833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1200" spc="-89" baseline="-2083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FSWI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58915" y="4229861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93916" y="5269738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67118" y="536371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19064" y="3534232"/>
            <a:ext cx="1104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37246" y="421551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06616" y="4506214"/>
            <a:ext cx="436245" cy="379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395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95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58915" y="3610736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63665" y="3896359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854443" y="3872610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39258" y="3258058"/>
            <a:ext cx="262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75859" y="3344926"/>
            <a:ext cx="8255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20561" y="3118484"/>
            <a:ext cx="318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MC</a:t>
            </a:r>
            <a:r>
              <a:rPr sz="1200" baseline="-20833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200" baseline="-20833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493890" y="3142234"/>
            <a:ext cx="318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MC</a:t>
            </a:r>
            <a:r>
              <a:rPr sz="1200" baseline="-20833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200" baseline="-20833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28866" y="3250184"/>
            <a:ext cx="261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65085" y="3337051"/>
            <a:ext cx="8255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44918" y="3397707"/>
            <a:ext cx="2616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MC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581138" y="3484575"/>
            <a:ext cx="8255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1975" y="304800"/>
            <a:ext cx="6440424" cy="601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31975" y="304800"/>
            <a:ext cx="6440424" cy="601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7427" y="5177026"/>
            <a:ext cx="7627620" cy="1639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40739" y="5202173"/>
            <a:ext cx="7378700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FFCC"/>
                </a:solidFill>
                <a:latin typeface="Comic Sans MS"/>
                <a:cs typeface="Comic Sans MS"/>
              </a:rPr>
              <a:t>Three carpal arcs should </a:t>
            </a:r>
            <a:r>
              <a:rPr sz="2000" spc="-5" dirty="0">
                <a:solidFill>
                  <a:srgbClr val="00FFCC"/>
                </a:solidFill>
                <a:latin typeface="Comic Sans MS"/>
                <a:cs typeface="Comic Sans MS"/>
              </a:rPr>
              <a:t>be</a:t>
            </a:r>
            <a:r>
              <a:rPr sz="2000" spc="5" dirty="0">
                <a:solidFill>
                  <a:srgbClr val="00FFCC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00FFCC"/>
                </a:solidFill>
                <a:latin typeface="Comic Sans MS"/>
                <a:cs typeface="Comic Sans MS"/>
              </a:rPr>
              <a:t>traced:</a:t>
            </a:r>
            <a:endParaRPr sz="2000">
              <a:latin typeface="Comic Sans MS"/>
              <a:cs typeface="Comic Sans MS"/>
            </a:endParaRPr>
          </a:p>
          <a:p>
            <a:pPr marL="634365" indent="-164465">
              <a:lnSpc>
                <a:spcPct val="100000"/>
              </a:lnSpc>
              <a:buClr>
                <a:srgbClr val="FF0000"/>
              </a:buClr>
              <a:buFont typeface="Arial"/>
              <a:buChar char="•"/>
              <a:tabLst>
                <a:tab pos="635000" algn="l"/>
                <a:tab pos="6521450" algn="l"/>
              </a:tabLst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along</a:t>
            </a:r>
            <a:r>
              <a:rPr sz="2000" spc="5" dirty="0">
                <a:solidFill>
                  <a:srgbClr val="FFFFFF"/>
                </a:solidFill>
                <a:latin typeface="Comic Sans MS"/>
                <a:cs typeface="Comic Sans MS"/>
              </a:rPr>
              <a:t> t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he</a:t>
            </a:r>
            <a:r>
              <a:rPr sz="2000" spc="-2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pro</a:t>
            </a:r>
            <a:r>
              <a:rPr sz="2000" spc="10" dirty="0">
                <a:solidFill>
                  <a:srgbClr val="FFFFFF"/>
                </a:solidFill>
                <a:latin typeface="Comic Sans MS"/>
                <a:cs typeface="Comic Sans MS"/>
              </a:rPr>
              <a:t>x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2000" spc="5" dirty="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al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ro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carpal</a:t>
            </a:r>
            <a:r>
              <a:rPr sz="20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ne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;</a:t>
            </a:r>
            <a:r>
              <a:rPr sz="2000" spc="1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pro</a:t>
            </a:r>
            <a:r>
              <a:rPr sz="2000" spc="10" dirty="0">
                <a:solidFill>
                  <a:srgbClr val="FFFFFF"/>
                </a:solidFill>
                <a:latin typeface="Comic Sans MS"/>
                <a:cs typeface="Comic Sans MS"/>
              </a:rPr>
              <a:t>x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sz="2000" spc="5" dirty="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al	as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ec</a:t>
            </a:r>
            <a:r>
              <a:rPr sz="2000" spc="5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.</a:t>
            </a:r>
            <a:endParaRPr sz="2000">
              <a:latin typeface="Comic Sans MS"/>
              <a:cs typeface="Comic Sans MS"/>
            </a:endParaRPr>
          </a:p>
          <a:p>
            <a:pPr marL="634365" indent="-164465">
              <a:lnSpc>
                <a:spcPct val="100000"/>
              </a:lnSpc>
              <a:buClr>
                <a:srgbClr val="FF0000"/>
              </a:buClr>
              <a:buFont typeface="Arial"/>
              <a:buChar char="•"/>
              <a:tabLst>
                <a:tab pos="635000" algn="l"/>
              </a:tabLst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along the proximal 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row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of carpal 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bones;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distal</a:t>
            </a:r>
            <a:r>
              <a:rPr sz="2000" spc="-2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aspect.</a:t>
            </a:r>
            <a:endParaRPr sz="2000">
              <a:latin typeface="Comic Sans MS"/>
              <a:cs typeface="Comic Sans MS"/>
            </a:endParaRPr>
          </a:p>
          <a:p>
            <a:pPr marL="634365" indent="-164465">
              <a:lnSpc>
                <a:spcPct val="100000"/>
              </a:lnSpc>
              <a:buClr>
                <a:srgbClr val="FF0000"/>
              </a:buClr>
              <a:buFont typeface="Arial"/>
              <a:buChar char="•"/>
              <a:tabLst>
                <a:tab pos="635000" algn="l"/>
              </a:tabLst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along the capitate and hamate</a:t>
            </a:r>
            <a:r>
              <a:rPr sz="2000" spc="-6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proximally.</a:t>
            </a:r>
            <a:endParaRPr sz="2000">
              <a:latin typeface="Comic Sans MS"/>
              <a:cs typeface="Comic Sans MS"/>
            </a:endParaRPr>
          </a:p>
          <a:p>
            <a:pPr marL="1841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00FFCC"/>
                </a:solidFill>
                <a:latin typeface="Comic Sans MS"/>
                <a:cs typeface="Comic Sans MS"/>
              </a:rPr>
              <a:t>These </a:t>
            </a:r>
            <a:r>
              <a:rPr sz="2000" spc="-5" dirty="0">
                <a:solidFill>
                  <a:srgbClr val="00FFCC"/>
                </a:solidFill>
                <a:latin typeface="Comic Sans MS"/>
                <a:cs typeface="Comic Sans MS"/>
              </a:rPr>
              <a:t>three </a:t>
            </a:r>
            <a:r>
              <a:rPr sz="2000" dirty="0">
                <a:solidFill>
                  <a:srgbClr val="00FFCC"/>
                </a:solidFill>
                <a:latin typeface="Comic Sans MS"/>
                <a:cs typeface="Comic Sans MS"/>
              </a:rPr>
              <a:t>lines should </a:t>
            </a:r>
            <a:r>
              <a:rPr sz="2000" spc="-5" dirty="0">
                <a:solidFill>
                  <a:srgbClr val="00FFCC"/>
                </a:solidFill>
                <a:latin typeface="Comic Sans MS"/>
                <a:cs typeface="Comic Sans MS"/>
              </a:rPr>
              <a:t>remain</a:t>
            </a:r>
            <a:r>
              <a:rPr sz="2000" dirty="0">
                <a:solidFill>
                  <a:srgbClr val="00FFCC"/>
                </a:solidFill>
                <a:latin typeface="Comic Sans MS"/>
                <a:cs typeface="Comic Sans MS"/>
              </a:rPr>
              <a:t> unbroken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16</a:t>
            </a:fld>
            <a:endParaRPr spc="-3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4280" y="1901635"/>
            <a:ext cx="520065" cy="390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989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6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84726" y="1447863"/>
            <a:ext cx="3249549" cy="46179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19200" y="1430337"/>
            <a:ext cx="6381750" cy="46164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</a:t>
            </a:r>
            <a:fld id="{81D60167-4931-47E6-BA6A-407CBD079E47}" type="slidenum">
              <a:rPr spc="-35" dirty="0"/>
              <a:t>17</a:t>
            </a:fld>
            <a:endParaRPr spc="-3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10857" y="4266980"/>
            <a:ext cx="2395830" cy="2068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67200" y="1447736"/>
            <a:ext cx="3429000" cy="4583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" y="1447800"/>
            <a:ext cx="3446526" cy="4616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19606" y="468731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10180" y="421881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5380" y="459981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1580" y="551454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0161" y="5057394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5961" y="483971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88689" y="5257800"/>
            <a:ext cx="100330" cy="914400"/>
          </a:xfrm>
          <a:custGeom>
            <a:avLst/>
            <a:gdLst/>
            <a:ahLst/>
            <a:cxnLst/>
            <a:rect l="l" t="t" r="r" b="b"/>
            <a:pathLst>
              <a:path w="100329" h="914400">
                <a:moveTo>
                  <a:pt x="49911" y="18777"/>
                </a:moveTo>
                <a:lnTo>
                  <a:pt x="45212" y="26833"/>
                </a:lnTo>
                <a:lnTo>
                  <a:pt x="45085" y="914400"/>
                </a:lnTo>
                <a:lnTo>
                  <a:pt x="54610" y="914400"/>
                </a:lnTo>
                <a:lnTo>
                  <a:pt x="54610" y="26833"/>
                </a:lnTo>
                <a:lnTo>
                  <a:pt x="49911" y="18777"/>
                </a:lnTo>
                <a:close/>
              </a:path>
              <a:path w="100329" h="914400">
                <a:moveTo>
                  <a:pt x="49911" y="0"/>
                </a:moveTo>
                <a:lnTo>
                  <a:pt x="1397" y="83184"/>
                </a:lnTo>
                <a:lnTo>
                  <a:pt x="0" y="85471"/>
                </a:lnTo>
                <a:lnTo>
                  <a:pt x="762" y="88391"/>
                </a:lnTo>
                <a:lnTo>
                  <a:pt x="3048" y="89788"/>
                </a:lnTo>
                <a:lnTo>
                  <a:pt x="5334" y="91059"/>
                </a:lnTo>
                <a:lnTo>
                  <a:pt x="8255" y="90297"/>
                </a:lnTo>
                <a:lnTo>
                  <a:pt x="9525" y="88011"/>
                </a:lnTo>
                <a:lnTo>
                  <a:pt x="45085" y="27050"/>
                </a:lnTo>
                <a:lnTo>
                  <a:pt x="45085" y="9397"/>
                </a:lnTo>
                <a:lnTo>
                  <a:pt x="55391" y="9397"/>
                </a:lnTo>
                <a:lnTo>
                  <a:pt x="49911" y="0"/>
                </a:lnTo>
                <a:close/>
              </a:path>
              <a:path w="100329" h="914400">
                <a:moveTo>
                  <a:pt x="55391" y="9397"/>
                </a:moveTo>
                <a:lnTo>
                  <a:pt x="54610" y="9397"/>
                </a:lnTo>
                <a:lnTo>
                  <a:pt x="54737" y="27050"/>
                </a:lnTo>
                <a:lnTo>
                  <a:pt x="90297" y="88011"/>
                </a:lnTo>
                <a:lnTo>
                  <a:pt x="91566" y="90297"/>
                </a:lnTo>
                <a:lnTo>
                  <a:pt x="94487" y="91059"/>
                </a:lnTo>
                <a:lnTo>
                  <a:pt x="96774" y="89788"/>
                </a:lnTo>
                <a:lnTo>
                  <a:pt x="99060" y="88391"/>
                </a:lnTo>
                <a:lnTo>
                  <a:pt x="99822" y="85471"/>
                </a:lnTo>
                <a:lnTo>
                  <a:pt x="98425" y="83184"/>
                </a:lnTo>
                <a:lnTo>
                  <a:pt x="55391" y="9397"/>
                </a:lnTo>
                <a:close/>
              </a:path>
              <a:path w="100329" h="914400">
                <a:moveTo>
                  <a:pt x="54610" y="9397"/>
                </a:moveTo>
                <a:lnTo>
                  <a:pt x="45085" y="9397"/>
                </a:lnTo>
                <a:lnTo>
                  <a:pt x="45085" y="27050"/>
                </a:lnTo>
                <a:lnTo>
                  <a:pt x="49911" y="18777"/>
                </a:lnTo>
                <a:lnTo>
                  <a:pt x="45847" y="11811"/>
                </a:lnTo>
                <a:lnTo>
                  <a:pt x="54610" y="11811"/>
                </a:lnTo>
                <a:lnTo>
                  <a:pt x="54610" y="9397"/>
                </a:lnTo>
                <a:close/>
              </a:path>
              <a:path w="100329" h="914400">
                <a:moveTo>
                  <a:pt x="54610" y="11811"/>
                </a:moveTo>
                <a:lnTo>
                  <a:pt x="53975" y="11811"/>
                </a:lnTo>
                <a:lnTo>
                  <a:pt x="49911" y="18777"/>
                </a:lnTo>
                <a:lnTo>
                  <a:pt x="54610" y="26833"/>
                </a:lnTo>
                <a:lnTo>
                  <a:pt x="54610" y="11811"/>
                </a:lnTo>
                <a:close/>
              </a:path>
              <a:path w="100329" h="914400">
                <a:moveTo>
                  <a:pt x="53975" y="11811"/>
                </a:moveTo>
                <a:lnTo>
                  <a:pt x="45847" y="11811"/>
                </a:lnTo>
                <a:lnTo>
                  <a:pt x="49911" y="18777"/>
                </a:lnTo>
                <a:lnTo>
                  <a:pt x="53975" y="118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12186" y="2205735"/>
            <a:ext cx="383540" cy="233045"/>
          </a:xfrm>
          <a:custGeom>
            <a:avLst/>
            <a:gdLst/>
            <a:ahLst/>
            <a:cxnLst/>
            <a:rect l="l" t="t" r="r" b="b"/>
            <a:pathLst>
              <a:path w="383539" h="233044">
                <a:moveTo>
                  <a:pt x="284606" y="221868"/>
                </a:moveTo>
                <a:lnTo>
                  <a:pt x="282448" y="224027"/>
                </a:lnTo>
                <a:lnTo>
                  <a:pt x="282320" y="226694"/>
                </a:lnTo>
                <a:lnTo>
                  <a:pt x="282320" y="229235"/>
                </a:lnTo>
                <a:lnTo>
                  <a:pt x="284480" y="231393"/>
                </a:lnTo>
                <a:lnTo>
                  <a:pt x="287019" y="231521"/>
                </a:lnTo>
                <a:lnTo>
                  <a:pt x="383413" y="232663"/>
                </a:lnTo>
                <a:lnTo>
                  <a:pt x="382994" y="231901"/>
                </a:lnTo>
                <a:lnTo>
                  <a:pt x="372871" y="231901"/>
                </a:lnTo>
                <a:lnTo>
                  <a:pt x="357719" y="222808"/>
                </a:lnTo>
                <a:lnTo>
                  <a:pt x="287146" y="221996"/>
                </a:lnTo>
                <a:lnTo>
                  <a:pt x="284606" y="221868"/>
                </a:lnTo>
                <a:close/>
              </a:path>
              <a:path w="383539" h="233044">
                <a:moveTo>
                  <a:pt x="357719" y="222808"/>
                </a:moveTo>
                <a:lnTo>
                  <a:pt x="372871" y="231901"/>
                </a:lnTo>
                <a:lnTo>
                  <a:pt x="373955" y="230124"/>
                </a:lnTo>
                <a:lnTo>
                  <a:pt x="371094" y="230124"/>
                </a:lnTo>
                <a:lnTo>
                  <a:pt x="367141" y="222916"/>
                </a:lnTo>
                <a:lnTo>
                  <a:pt x="357719" y="222808"/>
                </a:lnTo>
                <a:close/>
              </a:path>
              <a:path w="383539" h="233044">
                <a:moveTo>
                  <a:pt x="332867" y="145034"/>
                </a:moveTo>
                <a:lnTo>
                  <a:pt x="328294" y="147574"/>
                </a:lnTo>
                <a:lnTo>
                  <a:pt x="327406" y="150494"/>
                </a:lnTo>
                <a:lnTo>
                  <a:pt x="328675" y="152780"/>
                </a:lnTo>
                <a:lnTo>
                  <a:pt x="362602" y="214641"/>
                </a:lnTo>
                <a:lnTo>
                  <a:pt x="377825" y="223774"/>
                </a:lnTo>
                <a:lnTo>
                  <a:pt x="372871" y="231901"/>
                </a:lnTo>
                <a:lnTo>
                  <a:pt x="382994" y="231901"/>
                </a:lnTo>
                <a:lnTo>
                  <a:pt x="337057" y="148209"/>
                </a:lnTo>
                <a:lnTo>
                  <a:pt x="335788" y="145923"/>
                </a:lnTo>
                <a:lnTo>
                  <a:pt x="332867" y="145034"/>
                </a:lnTo>
                <a:close/>
              </a:path>
              <a:path w="383539" h="233044">
                <a:moveTo>
                  <a:pt x="367141" y="222916"/>
                </a:moveTo>
                <a:lnTo>
                  <a:pt x="371094" y="230124"/>
                </a:lnTo>
                <a:lnTo>
                  <a:pt x="375412" y="223012"/>
                </a:lnTo>
                <a:lnTo>
                  <a:pt x="367141" y="222916"/>
                </a:lnTo>
                <a:close/>
              </a:path>
              <a:path w="383539" h="233044">
                <a:moveTo>
                  <a:pt x="362602" y="214641"/>
                </a:moveTo>
                <a:lnTo>
                  <a:pt x="367141" y="222916"/>
                </a:lnTo>
                <a:lnTo>
                  <a:pt x="375412" y="223012"/>
                </a:lnTo>
                <a:lnTo>
                  <a:pt x="371094" y="230124"/>
                </a:lnTo>
                <a:lnTo>
                  <a:pt x="373955" y="230124"/>
                </a:lnTo>
                <a:lnTo>
                  <a:pt x="377825" y="223774"/>
                </a:lnTo>
                <a:lnTo>
                  <a:pt x="362602" y="214641"/>
                </a:lnTo>
                <a:close/>
              </a:path>
              <a:path w="383539" h="233044">
                <a:moveTo>
                  <a:pt x="4825" y="0"/>
                </a:moveTo>
                <a:lnTo>
                  <a:pt x="0" y="8127"/>
                </a:lnTo>
                <a:lnTo>
                  <a:pt x="357719" y="222808"/>
                </a:lnTo>
                <a:lnTo>
                  <a:pt x="367141" y="222916"/>
                </a:lnTo>
                <a:lnTo>
                  <a:pt x="362602" y="214641"/>
                </a:lnTo>
                <a:lnTo>
                  <a:pt x="4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43406" y="1867280"/>
            <a:ext cx="1383665" cy="1595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316865">
              <a:lnSpc>
                <a:spcPct val="100000"/>
              </a:lnSpc>
              <a:spcBef>
                <a:spcPts val="1545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364983" y="4472685"/>
            <a:ext cx="1437005" cy="154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18795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A-Sacro-iliac </a:t>
            </a:r>
            <a:r>
              <a:rPr sz="1000" spc="-10" dirty="0">
                <a:latin typeface="Arial Narrow"/>
                <a:cs typeface="Arial Narrow"/>
              </a:rPr>
              <a:t>Joint  </a:t>
            </a:r>
            <a:r>
              <a:rPr sz="1000" spc="-5" dirty="0">
                <a:latin typeface="Arial Narrow"/>
                <a:cs typeface="Arial Narrow"/>
              </a:rPr>
              <a:t>B-Symphysis</a:t>
            </a:r>
            <a:r>
              <a:rPr sz="1000" spc="-35" dirty="0">
                <a:latin typeface="Arial Narrow"/>
                <a:cs typeface="Arial Narrow"/>
              </a:rPr>
              <a:t> </a:t>
            </a:r>
            <a:r>
              <a:rPr sz="1000" spc="-10" dirty="0">
                <a:latin typeface="Arial Narrow"/>
                <a:cs typeface="Arial Narrow"/>
              </a:rPr>
              <a:t>Pubis</a:t>
            </a:r>
            <a:endParaRPr sz="100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</a:pPr>
            <a:r>
              <a:rPr sz="1000" spc="-5" dirty="0">
                <a:latin typeface="Arial Narrow"/>
                <a:cs typeface="Arial Narrow"/>
              </a:rPr>
              <a:t>1- Superior Anterior </a:t>
            </a:r>
            <a:r>
              <a:rPr sz="1000" spc="-10" dirty="0">
                <a:latin typeface="Arial Narrow"/>
                <a:cs typeface="Arial Narrow"/>
              </a:rPr>
              <a:t>Iliac Spine  </a:t>
            </a:r>
            <a:r>
              <a:rPr sz="1000" spc="-5" dirty="0">
                <a:latin typeface="Arial Narrow"/>
                <a:cs typeface="Arial Narrow"/>
              </a:rPr>
              <a:t>2- Inferior Anterior </a:t>
            </a:r>
            <a:r>
              <a:rPr sz="1000" spc="-10" dirty="0">
                <a:latin typeface="Arial Narrow"/>
                <a:cs typeface="Arial Narrow"/>
              </a:rPr>
              <a:t>Iliac Spine  </a:t>
            </a:r>
            <a:r>
              <a:rPr sz="1000" spc="-5" dirty="0">
                <a:latin typeface="Arial Narrow"/>
                <a:cs typeface="Arial Narrow"/>
              </a:rPr>
              <a:t>3- Femur</a:t>
            </a:r>
            <a:r>
              <a:rPr sz="1000" spc="-25" dirty="0">
                <a:latin typeface="Arial Narrow"/>
                <a:cs typeface="Arial Narrow"/>
              </a:rPr>
              <a:t> </a:t>
            </a:r>
            <a:r>
              <a:rPr sz="1000" spc="-10" dirty="0">
                <a:latin typeface="Arial Narrow"/>
                <a:cs typeface="Arial Narrow"/>
              </a:rPr>
              <a:t>Head</a:t>
            </a:r>
            <a:endParaRPr sz="1000">
              <a:latin typeface="Arial Narrow"/>
              <a:cs typeface="Arial Narrow"/>
            </a:endParaRPr>
          </a:p>
          <a:p>
            <a:pPr marL="132715" indent="-120014">
              <a:lnSpc>
                <a:spcPct val="100000"/>
              </a:lnSpc>
              <a:buAutoNum type="arabicPlain" startAt="4"/>
              <a:tabLst>
                <a:tab pos="133350" algn="l"/>
              </a:tabLst>
            </a:pPr>
            <a:r>
              <a:rPr sz="1000" spc="-5" dirty="0">
                <a:latin typeface="Arial Narrow"/>
                <a:cs typeface="Arial Narrow"/>
              </a:rPr>
              <a:t>Femur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Neck</a:t>
            </a:r>
            <a:endParaRPr sz="1000">
              <a:latin typeface="Arial Narrow"/>
              <a:cs typeface="Arial Narrow"/>
            </a:endParaRPr>
          </a:p>
          <a:p>
            <a:pPr marL="132715" indent="-120014">
              <a:lnSpc>
                <a:spcPct val="100000"/>
              </a:lnSpc>
              <a:buAutoNum type="arabicPlain" startAt="4"/>
              <a:tabLst>
                <a:tab pos="133350" algn="l"/>
              </a:tabLst>
            </a:pPr>
            <a:r>
              <a:rPr sz="1000" spc="-5" dirty="0">
                <a:latin typeface="Arial Narrow"/>
                <a:cs typeface="Arial Narrow"/>
              </a:rPr>
              <a:t>Greater</a:t>
            </a:r>
            <a:r>
              <a:rPr sz="1000" spc="-2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Trochanter</a:t>
            </a:r>
            <a:endParaRPr sz="1000">
              <a:latin typeface="Arial Narrow"/>
              <a:cs typeface="Arial Narrow"/>
            </a:endParaRPr>
          </a:p>
          <a:p>
            <a:pPr marL="132715" indent="-120014">
              <a:lnSpc>
                <a:spcPct val="100000"/>
              </a:lnSpc>
              <a:buAutoNum type="arabicPlain" startAt="4"/>
              <a:tabLst>
                <a:tab pos="133350" algn="l"/>
              </a:tabLst>
            </a:pPr>
            <a:r>
              <a:rPr sz="1000" spc="-5" dirty="0">
                <a:latin typeface="Arial Narrow"/>
                <a:cs typeface="Arial Narrow"/>
              </a:rPr>
              <a:t>Lesser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Trochanter</a:t>
            </a:r>
            <a:endParaRPr sz="1000">
              <a:latin typeface="Arial Narrow"/>
              <a:cs typeface="Arial Narrow"/>
            </a:endParaRPr>
          </a:p>
          <a:p>
            <a:pPr marL="132715" indent="-120014">
              <a:lnSpc>
                <a:spcPct val="100000"/>
              </a:lnSpc>
              <a:buAutoNum type="arabicPlain" startAt="4"/>
              <a:tabLst>
                <a:tab pos="133350" algn="l"/>
              </a:tabLst>
            </a:pPr>
            <a:r>
              <a:rPr sz="1000" spc="-5" dirty="0">
                <a:latin typeface="Arial Narrow"/>
                <a:cs typeface="Arial Narrow"/>
              </a:rPr>
              <a:t>Ischium</a:t>
            </a:r>
            <a:endParaRPr sz="1000">
              <a:latin typeface="Arial Narrow"/>
              <a:cs typeface="Arial Narrow"/>
            </a:endParaRPr>
          </a:p>
          <a:p>
            <a:pPr marL="132715" indent="-120014">
              <a:lnSpc>
                <a:spcPct val="100000"/>
              </a:lnSpc>
              <a:buAutoNum type="arabicPlain" startAt="4"/>
              <a:tabLst>
                <a:tab pos="133350" algn="l"/>
              </a:tabLst>
            </a:pPr>
            <a:r>
              <a:rPr sz="1000" spc="-5" dirty="0">
                <a:latin typeface="Arial Narrow"/>
                <a:cs typeface="Arial Narrow"/>
              </a:rPr>
              <a:t>Superior Pubic</a:t>
            </a:r>
            <a:r>
              <a:rPr sz="1000" spc="-20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Ramus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49446" y="6385675"/>
            <a:ext cx="17843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18780" y="6649006"/>
            <a:ext cx="1090295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45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18</a:t>
            </a:fld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10857" y="4266980"/>
            <a:ext cx="2395830" cy="2068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67200" y="1447736"/>
            <a:ext cx="3429000" cy="4583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" y="1447800"/>
            <a:ext cx="3446526" cy="4616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43406" y="240068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48180" y="316306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9606" y="468731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0180" y="421881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05380" y="459981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81580" y="551454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20161" y="5057394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05961" y="483971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88689" y="5257800"/>
            <a:ext cx="100330" cy="914400"/>
          </a:xfrm>
          <a:custGeom>
            <a:avLst/>
            <a:gdLst/>
            <a:ahLst/>
            <a:cxnLst/>
            <a:rect l="l" t="t" r="r" b="b"/>
            <a:pathLst>
              <a:path w="100329" h="914400">
                <a:moveTo>
                  <a:pt x="49911" y="18777"/>
                </a:moveTo>
                <a:lnTo>
                  <a:pt x="45212" y="26833"/>
                </a:lnTo>
                <a:lnTo>
                  <a:pt x="45085" y="914400"/>
                </a:lnTo>
                <a:lnTo>
                  <a:pt x="54610" y="914400"/>
                </a:lnTo>
                <a:lnTo>
                  <a:pt x="54610" y="26833"/>
                </a:lnTo>
                <a:lnTo>
                  <a:pt x="49911" y="18777"/>
                </a:lnTo>
                <a:close/>
              </a:path>
              <a:path w="100329" h="914400">
                <a:moveTo>
                  <a:pt x="49911" y="0"/>
                </a:moveTo>
                <a:lnTo>
                  <a:pt x="1397" y="83184"/>
                </a:lnTo>
                <a:lnTo>
                  <a:pt x="0" y="85471"/>
                </a:lnTo>
                <a:lnTo>
                  <a:pt x="762" y="88391"/>
                </a:lnTo>
                <a:lnTo>
                  <a:pt x="3048" y="89788"/>
                </a:lnTo>
                <a:lnTo>
                  <a:pt x="5334" y="91059"/>
                </a:lnTo>
                <a:lnTo>
                  <a:pt x="8255" y="90297"/>
                </a:lnTo>
                <a:lnTo>
                  <a:pt x="9525" y="88011"/>
                </a:lnTo>
                <a:lnTo>
                  <a:pt x="45085" y="27050"/>
                </a:lnTo>
                <a:lnTo>
                  <a:pt x="45085" y="9397"/>
                </a:lnTo>
                <a:lnTo>
                  <a:pt x="55391" y="9397"/>
                </a:lnTo>
                <a:lnTo>
                  <a:pt x="49911" y="0"/>
                </a:lnTo>
                <a:close/>
              </a:path>
              <a:path w="100329" h="914400">
                <a:moveTo>
                  <a:pt x="55391" y="9397"/>
                </a:moveTo>
                <a:lnTo>
                  <a:pt x="54610" y="9397"/>
                </a:lnTo>
                <a:lnTo>
                  <a:pt x="54737" y="27050"/>
                </a:lnTo>
                <a:lnTo>
                  <a:pt x="90297" y="88011"/>
                </a:lnTo>
                <a:lnTo>
                  <a:pt x="91566" y="90297"/>
                </a:lnTo>
                <a:lnTo>
                  <a:pt x="94487" y="91059"/>
                </a:lnTo>
                <a:lnTo>
                  <a:pt x="96774" y="89788"/>
                </a:lnTo>
                <a:lnTo>
                  <a:pt x="99060" y="88391"/>
                </a:lnTo>
                <a:lnTo>
                  <a:pt x="99822" y="85471"/>
                </a:lnTo>
                <a:lnTo>
                  <a:pt x="98425" y="83184"/>
                </a:lnTo>
                <a:lnTo>
                  <a:pt x="55391" y="9397"/>
                </a:lnTo>
                <a:close/>
              </a:path>
              <a:path w="100329" h="914400">
                <a:moveTo>
                  <a:pt x="54610" y="9397"/>
                </a:moveTo>
                <a:lnTo>
                  <a:pt x="45085" y="9397"/>
                </a:lnTo>
                <a:lnTo>
                  <a:pt x="45085" y="27050"/>
                </a:lnTo>
                <a:lnTo>
                  <a:pt x="49911" y="18777"/>
                </a:lnTo>
                <a:lnTo>
                  <a:pt x="45847" y="11811"/>
                </a:lnTo>
                <a:lnTo>
                  <a:pt x="54610" y="11811"/>
                </a:lnTo>
                <a:lnTo>
                  <a:pt x="54610" y="9397"/>
                </a:lnTo>
                <a:close/>
              </a:path>
              <a:path w="100329" h="914400">
                <a:moveTo>
                  <a:pt x="54610" y="11811"/>
                </a:moveTo>
                <a:lnTo>
                  <a:pt x="53975" y="11811"/>
                </a:lnTo>
                <a:lnTo>
                  <a:pt x="49911" y="18777"/>
                </a:lnTo>
                <a:lnTo>
                  <a:pt x="54610" y="26833"/>
                </a:lnTo>
                <a:lnTo>
                  <a:pt x="54610" y="11811"/>
                </a:lnTo>
                <a:close/>
              </a:path>
              <a:path w="100329" h="914400">
                <a:moveTo>
                  <a:pt x="53975" y="11811"/>
                </a:moveTo>
                <a:lnTo>
                  <a:pt x="45847" y="11811"/>
                </a:lnTo>
                <a:lnTo>
                  <a:pt x="49911" y="18777"/>
                </a:lnTo>
                <a:lnTo>
                  <a:pt x="53975" y="118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12186" y="2205735"/>
            <a:ext cx="383540" cy="233045"/>
          </a:xfrm>
          <a:custGeom>
            <a:avLst/>
            <a:gdLst/>
            <a:ahLst/>
            <a:cxnLst/>
            <a:rect l="l" t="t" r="r" b="b"/>
            <a:pathLst>
              <a:path w="383539" h="233044">
                <a:moveTo>
                  <a:pt x="284606" y="221868"/>
                </a:moveTo>
                <a:lnTo>
                  <a:pt x="282448" y="224027"/>
                </a:lnTo>
                <a:lnTo>
                  <a:pt x="282320" y="226694"/>
                </a:lnTo>
                <a:lnTo>
                  <a:pt x="282320" y="229235"/>
                </a:lnTo>
                <a:lnTo>
                  <a:pt x="284480" y="231393"/>
                </a:lnTo>
                <a:lnTo>
                  <a:pt x="287019" y="231521"/>
                </a:lnTo>
                <a:lnTo>
                  <a:pt x="383413" y="232663"/>
                </a:lnTo>
                <a:lnTo>
                  <a:pt x="382994" y="231901"/>
                </a:lnTo>
                <a:lnTo>
                  <a:pt x="372871" y="231901"/>
                </a:lnTo>
                <a:lnTo>
                  <a:pt x="357719" y="222808"/>
                </a:lnTo>
                <a:lnTo>
                  <a:pt x="287146" y="221996"/>
                </a:lnTo>
                <a:lnTo>
                  <a:pt x="284606" y="221868"/>
                </a:lnTo>
                <a:close/>
              </a:path>
              <a:path w="383539" h="233044">
                <a:moveTo>
                  <a:pt x="357719" y="222808"/>
                </a:moveTo>
                <a:lnTo>
                  <a:pt x="372871" y="231901"/>
                </a:lnTo>
                <a:lnTo>
                  <a:pt x="373955" y="230124"/>
                </a:lnTo>
                <a:lnTo>
                  <a:pt x="371094" y="230124"/>
                </a:lnTo>
                <a:lnTo>
                  <a:pt x="367141" y="222916"/>
                </a:lnTo>
                <a:lnTo>
                  <a:pt x="357719" y="222808"/>
                </a:lnTo>
                <a:close/>
              </a:path>
              <a:path w="383539" h="233044">
                <a:moveTo>
                  <a:pt x="332867" y="145034"/>
                </a:moveTo>
                <a:lnTo>
                  <a:pt x="328294" y="147574"/>
                </a:lnTo>
                <a:lnTo>
                  <a:pt x="327406" y="150494"/>
                </a:lnTo>
                <a:lnTo>
                  <a:pt x="328675" y="152780"/>
                </a:lnTo>
                <a:lnTo>
                  <a:pt x="362602" y="214641"/>
                </a:lnTo>
                <a:lnTo>
                  <a:pt x="377825" y="223774"/>
                </a:lnTo>
                <a:lnTo>
                  <a:pt x="372871" y="231901"/>
                </a:lnTo>
                <a:lnTo>
                  <a:pt x="382994" y="231901"/>
                </a:lnTo>
                <a:lnTo>
                  <a:pt x="337057" y="148209"/>
                </a:lnTo>
                <a:lnTo>
                  <a:pt x="335788" y="145923"/>
                </a:lnTo>
                <a:lnTo>
                  <a:pt x="332867" y="145034"/>
                </a:lnTo>
                <a:close/>
              </a:path>
              <a:path w="383539" h="233044">
                <a:moveTo>
                  <a:pt x="367141" y="222916"/>
                </a:moveTo>
                <a:lnTo>
                  <a:pt x="371094" y="230124"/>
                </a:lnTo>
                <a:lnTo>
                  <a:pt x="375412" y="223012"/>
                </a:lnTo>
                <a:lnTo>
                  <a:pt x="367141" y="222916"/>
                </a:lnTo>
                <a:close/>
              </a:path>
              <a:path w="383539" h="233044">
                <a:moveTo>
                  <a:pt x="362602" y="214641"/>
                </a:moveTo>
                <a:lnTo>
                  <a:pt x="367141" y="222916"/>
                </a:lnTo>
                <a:lnTo>
                  <a:pt x="375412" y="223012"/>
                </a:lnTo>
                <a:lnTo>
                  <a:pt x="371094" y="230124"/>
                </a:lnTo>
                <a:lnTo>
                  <a:pt x="373955" y="230124"/>
                </a:lnTo>
                <a:lnTo>
                  <a:pt x="377825" y="223774"/>
                </a:lnTo>
                <a:lnTo>
                  <a:pt x="362602" y="214641"/>
                </a:lnTo>
                <a:close/>
              </a:path>
              <a:path w="383539" h="233044">
                <a:moveTo>
                  <a:pt x="4825" y="0"/>
                </a:moveTo>
                <a:lnTo>
                  <a:pt x="0" y="8127"/>
                </a:lnTo>
                <a:lnTo>
                  <a:pt x="357719" y="222808"/>
                </a:lnTo>
                <a:lnTo>
                  <a:pt x="367141" y="222916"/>
                </a:lnTo>
                <a:lnTo>
                  <a:pt x="362602" y="214641"/>
                </a:lnTo>
                <a:lnTo>
                  <a:pt x="48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48864" y="1867280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49183" y="6614158"/>
            <a:ext cx="29565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68056" y="6614158"/>
            <a:ext cx="260603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51876" y="6614158"/>
            <a:ext cx="2118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86928" y="6614158"/>
            <a:ext cx="2880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98180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40852" y="6614158"/>
            <a:ext cx="653796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17864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60535" y="6614158"/>
            <a:ext cx="283464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84726" y="1447863"/>
            <a:ext cx="3249549" cy="461797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364983" y="4472685"/>
            <a:ext cx="1437005" cy="154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18795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 Narrow"/>
                <a:cs typeface="Arial Narrow"/>
              </a:rPr>
              <a:t>A-Sacro-iliac </a:t>
            </a:r>
            <a:r>
              <a:rPr sz="1000" spc="-10" dirty="0">
                <a:latin typeface="Arial Narrow"/>
                <a:cs typeface="Arial Narrow"/>
              </a:rPr>
              <a:t>Joint  </a:t>
            </a:r>
            <a:r>
              <a:rPr sz="1000" spc="-5" dirty="0">
                <a:latin typeface="Arial Narrow"/>
                <a:cs typeface="Arial Narrow"/>
              </a:rPr>
              <a:t>B-Symphysis</a:t>
            </a:r>
            <a:r>
              <a:rPr sz="1000" spc="-35" dirty="0">
                <a:latin typeface="Arial Narrow"/>
                <a:cs typeface="Arial Narrow"/>
              </a:rPr>
              <a:t> </a:t>
            </a:r>
            <a:r>
              <a:rPr sz="1000" spc="-10" dirty="0">
                <a:latin typeface="Arial Narrow"/>
                <a:cs typeface="Arial Narrow"/>
              </a:rPr>
              <a:t>Pubis</a:t>
            </a:r>
            <a:endParaRPr sz="100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</a:pPr>
            <a:r>
              <a:rPr sz="1000" spc="-5" dirty="0">
                <a:latin typeface="Arial Narrow"/>
                <a:cs typeface="Arial Narrow"/>
              </a:rPr>
              <a:t>1- Superior Anterior </a:t>
            </a:r>
            <a:r>
              <a:rPr sz="1000" spc="-10" dirty="0">
                <a:latin typeface="Arial Narrow"/>
                <a:cs typeface="Arial Narrow"/>
              </a:rPr>
              <a:t>Iliac Spine  </a:t>
            </a:r>
            <a:r>
              <a:rPr sz="1000" spc="-5" dirty="0">
                <a:latin typeface="Arial Narrow"/>
                <a:cs typeface="Arial Narrow"/>
              </a:rPr>
              <a:t>2- Inferior Anterior </a:t>
            </a:r>
            <a:r>
              <a:rPr sz="1000" spc="-10" dirty="0">
                <a:latin typeface="Arial Narrow"/>
                <a:cs typeface="Arial Narrow"/>
              </a:rPr>
              <a:t>Iliac Spine  </a:t>
            </a:r>
            <a:r>
              <a:rPr sz="1000" spc="-5" dirty="0">
                <a:latin typeface="Arial Narrow"/>
                <a:cs typeface="Arial Narrow"/>
              </a:rPr>
              <a:t>3- Femur</a:t>
            </a:r>
            <a:r>
              <a:rPr sz="1000" spc="-25" dirty="0">
                <a:latin typeface="Arial Narrow"/>
                <a:cs typeface="Arial Narrow"/>
              </a:rPr>
              <a:t> </a:t>
            </a:r>
            <a:r>
              <a:rPr sz="1000" spc="-10" dirty="0">
                <a:latin typeface="Arial Narrow"/>
                <a:cs typeface="Arial Narrow"/>
              </a:rPr>
              <a:t>Head</a:t>
            </a:r>
            <a:endParaRPr sz="1000">
              <a:latin typeface="Arial Narrow"/>
              <a:cs typeface="Arial Narrow"/>
            </a:endParaRPr>
          </a:p>
          <a:p>
            <a:pPr marL="132715" indent="-120014">
              <a:lnSpc>
                <a:spcPct val="100000"/>
              </a:lnSpc>
              <a:buAutoNum type="arabicPlain" startAt="4"/>
              <a:tabLst>
                <a:tab pos="133350" algn="l"/>
              </a:tabLst>
            </a:pPr>
            <a:r>
              <a:rPr sz="1000" spc="-5" dirty="0">
                <a:latin typeface="Arial Narrow"/>
                <a:cs typeface="Arial Narrow"/>
              </a:rPr>
              <a:t>Femur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Neck</a:t>
            </a:r>
            <a:endParaRPr sz="1000">
              <a:latin typeface="Arial Narrow"/>
              <a:cs typeface="Arial Narrow"/>
            </a:endParaRPr>
          </a:p>
          <a:p>
            <a:pPr marL="132715" indent="-120014">
              <a:lnSpc>
                <a:spcPct val="100000"/>
              </a:lnSpc>
              <a:buAutoNum type="arabicPlain" startAt="4"/>
              <a:tabLst>
                <a:tab pos="133350" algn="l"/>
              </a:tabLst>
            </a:pPr>
            <a:r>
              <a:rPr sz="1000" spc="-5" dirty="0">
                <a:latin typeface="Arial Narrow"/>
                <a:cs typeface="Arial Narrow"/>
              </a:rPr>
              <a:t>Greater</a:t>
            </a:r>
            <a:r>
              <a:rPr sz="1000" spc="-2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Trochanter</a:t>
            </a:r>
            <a:endParaRPr sz="1000">
              <a:latin typeface="Arial Narrow"/>
              <a:cs typeface="Arial Narrow"/>
            </a:endParaRPr>
          </a:p>
          <a:p>
            <a:pPr marL="132715" indent="-120014">
              <a:lnSpc>
                <a:spcPct val="100000"/>
              </a:lnSpc>
              <a:buAutoNum type="arabicPlain" startAt="4"/>
              <a:tabLst>
                <a:tab pos="133350" algn="l"/>
              </a:tabLst>
            </a:pPr>
            <a:r>
              <a:rPr sz="1000" spc="-5" dirty="0">
                <a:latin typeface="Arial Narrow"/>
                <a:cs typeface="Arial Narrow"/>
              </a:rPr>
              <a:t>Lesser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Trochanter</a:t>
            </a:r>
            <a:endParaRPr sz="1000">
              <a:latin typeface="Arial Narrow"/>
              <a:cs typeface="Arial Narrow"/>
            </a:endParaRPr>
          </a:p>
          <a:p>
            <a:pPr marL="132715" indent="-120014">
              <a:lnSpc>
                <a:spcPct val="100000"/>
              </a:lnSpc>
              <a:buAutoNum type="arabicPlain" startAt="4"/>
              <a:tabLst>
                <a:tab pos="133350" algn="l"/>
              </a:tabLst>
            </a:pPr>
            <a:r>
              <a:rPr sz="1000" spc="-5" dirty="0">
                <a:latin typeface="Arial Narrow"/>
                <a:cs typeface="Arial Narrow"/>
              </a:rPr>
              <a:t>Ischium</a:t>
            </a:r>
            <a:endParaRPr sz="1000">
              <a:latin typeface="Arial Narrow"/>
              <a:cs typeface="Arial Narrow"/>
            </a:endParaRPr>
          </a:p>
          <a:p>
            <a:pPr marL="132715" indent="-120014">
              <a:lnSpc>
                <a:spcPct val="100000"/>
              </a:lnSpc>
              <a:buAutoNum type="arabicPlain" startAt="4"/>
              <a:tabLst>
                <a:tab pos="133350" algn="l"/>
              </a:tabLst>
            </a:pPr>
            <a:r>
              <a:rPr sz="1000" spc="-5" dirty="0">
                <a:latin typeface="Arial Narrow"/>
                <a:cs typeface="Arial Narrow"/>
              </a:rPr>
              <a:t>Superior Pubic</a:t>
            </a:r>
            <a:r>
              <a:rPr sz="1000" spc="-20" dirty="0">
                <a:latin typeface="Arial Narrow"/>
                <a:cs typeface="Arial Narrow"/>
              </a:rPr>
              <a:t> </a:t>
            </a:r>
            <a:r>
              <a:rPr sz="1000" spc="-5" dirty="0">
                <a:latin typeface="Arial Narrow"/>
                <a:cs typeface="Arial Narrow"/>
              </a:rPr>
              <a:t>Ramus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49446" y="6385675"/>
            <a:ext cx="178435" cy="281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18780" y="6649006"/>
            <a:ext cx="1090295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45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19</a:t>
            </a:fld>
            <a:endParaRPr sz="10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75834" y="2581782"/>
            <a:ext cx="49720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solidFill>
                  <a:srgbClr val="FFFFFF"/>
                </a:solidFill>
                <a:latin typeface="Arial Narrow"/>
                <a:cs typeface="Arial Narrow"/>
              </a:rPr>
              <a:t>ILIAC</a:t>
            </a:r>
            <a:r>
              <a:rPr sz="800" spc="-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800" dirty="0">
                <a:solidFill>
                  <a:srgbClr val="FFFFFF"/>
                </a:solidFill>
                <a:latin typeface="Arial Narrow"/>
                <a:cs typeface="Arial Narrow"/>
              </a:rPr>
              <a:t>BONE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95542" y="4850638"/>
            <a:ext cx="3797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800" dirty="0">
                <a:solidFill>
                  <a:srgbClr val="FFFFFF"/>
                </a:solidFill>
                <a:latin typeface="Arial Narrow"/>
                <a:cs typeface="Arial Narrow"/>
              </a:rPr>
              <a:t>SCH</a:t>
            </a:r>
            <a:r>
              <a:rPr sz="800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800" dirty="0">
                <a:solidFill>
                  <a:srgbClr val="FFFFFF"/>
                </a:solidFill>
                <a:latin typeface="Arial Narrow"/>
                <a:cs typeface="Arial Narrow"/>
              </a:rPr>
              <a:t>UM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17918" y="4679060"/>
            <a:ext cx="2825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 Narrow"/>
                <a:cs typeface="Arial Narrow"/>
              </a:rPr>
              <a:t>PUB</a:t>
            </a:r>
            <a:r>
              <a:rPr sz="800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800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endParaRPr sz="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2624" y="4140708"/>
            <a:ext cx="2165604" cy="2578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54979" y="4038600"/>
            <a:ext cx="3314700" cy="1967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8340" y="2415667"/>
            <a:ext cx="78257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</a:rPr>
              <a:t>Increase level of confidence </a:t>
            </a:r>
            <a:r>
              <a:rPr sz="1800" spc="5" dirty="0">
                <a:solidFill>
                  <a:srgbClr val="FFFFFF"/>
                </a:solidFill>
              </a:rPr>
              <a:t>in </a:t>
            </a:r>
            <a:r>
              <a:rPr sz="1800" dirty="0">
                <a:solidFill>
                  <a:srgbClr val="FFFFFF"/>
                </a:solidFill>
              </a:rPr>
              <a:t>looking </a:t>
            </a:r>
            <a:r>
              <a:rPr sz="1800" spc="-5" dirty="0">
                <a:solidFill>
                  <a:srgbClr val="FFFFFF"/>
                </a:solidFill>
              </a:rPr>
              <a:t>at different radiology images  Learn to be competent </a:t>
            </a:r>
            <a:r>
              <a:rPr sz="1800" spc="5" dirty="0">
                <a:solidFill>
                  <a:srgbClr val="FFFFFF"/>
                </a:solidFill>
              </a:rPr>
              <a:t>in </a:t>
            </a:r>
            <a:r>
              <a:rPr sz="1800" spc="-5" dirty="0">
                <a:solidFill>
                  <a:srgbClr val="FFFFFF"/>
                </a:solidFill>
              </a:rPr>
              <a:t>interpreting</a:t>
            </a:r>
            <a:r>
              <a:rPr sz="1800" spc="6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findings</a:t>
            </a:r>
            <a:endParaRPr sz="1800"/>
          </a:p>
        </p:txBody>
      </p:sp>
      <p:sp>
        <p:nvSpPr>
          <p:cNvPr id="5" name="object 5"/>
          <p:cNvSpPr txBox="1"/>
          <p:nvPr/>
        </p:nvSpPr>
        <p:spPr>
          <a:xfrm>
            <a:off x="688340" y="3251174"/>
            <a:ext cx="6388100" cy="130619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15265" indent="-202565">
              <a:lnSpc>
                <a:spcPct val="100000"/>
              </a:lnSpc>
              <a:spcBef>
                <a:spcPts val="940"/>
              </a:spcBef>
              <a:buClr>
                <a:srgbClr val="FF0D56"/>
              </a:buClr>
              <a:buFont typeface="Wingdings"/>
              <a:buChar char=""/>
              <a:tabLst>
                <a:tab pos="215900" algn="l"/>
              </a:tabLst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Understanding basics 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image formation and anatomical land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marks</a:t>
            </a:r>
            <a:endParaRPr sz="1400">
              <a:latin typeface="Verdana"/>
              <a:cs typeface="Verdana"/>
            </a:endParaRPr>
          </a:p>
          <a:p>
            <a:pPr marL="215265" indent="-202565">
              <a:lnSpc>
                <a:spcPct val="100000"/>
              </a:lnSpc>
              <a:spcBef>
                <a:spcPts val="840"/>
              </a:spcBef>
              <a:buClr>
                <a:srgbClr val="FF0D56"/>
              </a:buClr>
              <a:buFont typeface="Wingdings"/>
              <a:buChar char=""/>
              <a:tabLst>
                <a:tab pos="215900" algn="l"/>
              </a:tabLst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Developing system 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analyzing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findings</a:t>
            </a:r>
            <a:endParaRPr sz="1400">
              <a:latin typeface="Verdana"/>
              <a:cs typeface="Verdana"/>
            </a:endParaRPr>
          </a:p>
          <a:p>
            <a:pPr marL="14986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“Where 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look &amp; What 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look</a:t>
            </a:r>
            <a:r>
              <a:rPr sz="1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for”</a:t>
            </a:r>
            <a:endParaRPr sz="1400">
              <a:latin typeface="Verdana"/>
              <a:cs typeface="Verdana"/>
            </a:endParaRPr>
          </a:p>
          <a:p>
            <a:pPr marL="215265" indent="-202565">
              <a:lnSpc>
                <a:spcPct val="100000"/>
              </a:lnSpc>
              <a:spcBef>
                <a:spcPts val="840"/>
              </a:spcBef>
              <a:buClr>
                <a:srgbClr val="FF0D56"/>
              </a:buClr>
              <a:buFont typeface="Wingdings"/>
              <a:buChar char=""/>
              <a:tabLst>
                <a:tab pos="215900" algn="l"/>
              </a:tabLst>
            </a:pP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Recognizing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imaging features axial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spondyloarthritis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7020" y="1597152"/>
            <a:ext cx="3979163" cy="1013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79664" y="6614158"/>
            <a:ext cx="525779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28659" y="6614158"/>
            <a:ext cx="21945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71331" y="6614158"/>
            <a:ext cx="653796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48343" y="6614158"/>
            <a:ext cx="21945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91016" y="6614158"/>
            <a:ext cx="252983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99219" y="6614158"/>
            <a:ext cx="144779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050530" y="6649006"/>
            <a:ext cx="1020444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50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2</a:t>
            </a:fld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0576" y="1676400"/>
            <a:ext cx="3087624" cy="419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600" y="1295400"/>
            <a:ext cx="3632200" cy="5041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34559" y="1828425"/>
            <a:ext cx="4333650" cy="38107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39661" y="3222497"/>
            <a:ext cx="2383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Verdana"/>
                <a:cs typeface="Verdana"/>
              </a:rPr>
              <a:t>Lateral </a:t>
            </a:r>
            <a:r>
              <a:rPr sz="1800" dirty="0">
                <a:latin typeface="Verdana"/>
                <a:cs typeface="Verdana"/>
              </a:rPr>
              <a:t>tibial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plateau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7028" y="2179701"/>
            <a:ext cx="2263140" cy="298894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504825" indent="-492125">
              <a:lnSpc>
                <a:spcPct val="100000"/>
              </a:lnSpc>
              <a:spcBef>
                <a:spcPts val="530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spc="-10" dirty="0">
                <a:latin typeface="Verdana"/>
                <a:cs typeface="Verdana"/>
              </a:rPr>
              <a:t>Patella</a:t>
            </a:r>
            <a:endParaRPr sz="1800">
              <a:latin typeface="Verdana"/>
              <a:cs typeface="Verdana"/>
            </a:endParaRPr>
          </a:p>
          <a:p>
            <a:pPr marL="504825" indent="-492125">
              <a:lnSpc>
                <a:spcPct val="100000"/>
              </a:lnSpc>
              <a:spcBef>
                <a:spcPts val="430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spc="-10" dirty="0">
                <a:latin typeface="Verdana"/>
                <a:cs typeface="Verdana"/>
              </a:rPr>
              <a:t>Lateral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condyle</a:t>
            </a:r>
            <a:endParaRPr sz="1800">
              <a:latin typeface="Verdana"/>
              <a:cs typeface="Verdana"/>
            </a:endParaRPr>
          </a:p>
          <a:p>
            <a:pPr marL="504825" indent="-492125">
              <a:lnSpc>
                <a:spcPct val="100000"/>
              </a:lnSpc>
              <a:spcBef>
                <a:spcPts val="434"/>
              </a:spcBef>
              <a:buAutoNum type="arabicPlain"/>
              <a:tabLst>
                <a:tab pos="504825" algn="l"/>
                <a:tab pos="505459" algn="l"/>
              </a:tabLst>
            </a:pPr>
            <a:r>
              <a:rPr sz="1800" spc="-5" dirty="0">
                <a:latin typeface="Verdana"/>
                <a:cs typeface="Verdana"/>
              </a:rPr>
              <a:t>Medial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condyle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800" spc="-5" dirty="0">
                <a:latin typeface="Verdana"/>
                <a:cs typeface="Verdana"/>
              </a:rPr>
              <a:t>4-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Verdana"/>
                <a:cs typeface="Verdana"/>
              </a:rPr>
              <a:t>5-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800" spc="-5" dirty="0">
                <a:latin typeface="Verdana"/>
                <a:cs typeface="Verdana"/>
              </a:rPr>
              <a:t>6-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Verdana"/>
                <a:cs typeface="Verdana"/>
              </a:rPr>
              <a:t>7-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800" spc="-5" dirty="0">
                <a:latin typeface="Verdana"/>
                <a:cs typeface="Verdana"/>
              </a:rPr>
              <a:t>8-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Verdana"/>
                <a:cs typeface="Verdana"/>
              </a:rPr>
              <a:t>9-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9661" y="3496817"/>
            <a:ext cx="233426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1800" spc="-5" dirty="0">
                <a:latin typeface="Verdana"/>
                <a:cs typeface="Verdana"/>
              </a:rPr>
              <a:t>Medial </a:t>
            </a:r>
            <a:r>
              <a:rPr sz="1800" dirty="0">
                <a:latin typeface="Verdana"/>
                <a:cs typeface="Verdana"/>
              </a:rPr>
              <a:t>tibial </a:t>
            </a:r>
            <a:r>
              <a:rPr sz="1800" spc="-5" dirty="0">
                <a:latin typeface="Verdana"/>
                <a:cs typeface="Verdana"/>
              </a:rPr>
              <a:t>plateau  Tibial </a:t>
            </a:r>
            <a:r>
              <a:rPr sz="1800" dirty="0">
                <a:latin typeface="Verdana"/>
                <a:cs typeface="Verdana"/>
              </a:rPr>
              <a:t>eminence  Fibula</a:t>
            </a:r>
            <a:endParaRPr sz="1800">
              <a:latin typeface="Verdana"/>
              <a:cs typeface="Verdana"/>
            </a:endParaRPr>
          </a:p>
          <a:p>
            <a:pPr marL="12700" marR="1587500">
              <a:lnSpc>
                <a:spcPct val="120000"/>
              </a:lnSpc>
            </a:pPr>
            <a:r>
              <a:rPr sz="1800" spc="-50" dirty="0">
                <a:latin typeface="Verdana"/>
                <a:cs typeface="Verdana"/>
              </a:rPr>
              <a:t>F</a:t>
            </a:r>
            <a:r>
              <a:rPr sz="1800" dirty="0">
                <a:latin typeface="Verdana"/>
                <a:cs typeface="Verdana"/>
              </a:rPr>
              <a:t>emur  </a:t>
            </a:r>
            <a:r>
              <a:rPr sz="1800" spc="-5" dirty="0">
                <a:latin typeface="Verdana"/>
                <a:cs typeface="Verdana"/>
              </a:rPr>
              <a:t>Tibia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81400" y="38862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734561" y="392557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00200" y="23622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52980" y="240131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81200" y="2667000"/>
            <a:ext cx="1066800" cy="685800"/>
          </a:xfrm>
          <a:custGeom>
            <a:avLst/>
            <a:gdLst/>
            <a:ahLst/>
            <a:cxnLst/>
            <a:rect l="l" t="t" r="r" b="b"/>
            <a:pathLst>
              <a:path w="1066800" h="685800">
                <a:moveTo>
                  <a:pt x="1066800" y="685800"/>
                </a:move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6000" y="39624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438780" y="400177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05200" y="45720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658361" y="461175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38400" y="46482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591561" y="468795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95600" y="48768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048761" y="491655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48000" y="4419600"/>
            <a:ext cx="76200" cy="457200"/>
          </a:xfrm>
          <a:custGeom>
            <a:avLst/>
            <a:gdLst/>
            <a:ahLst/>
            <a:cxnLst/>
            <a:rect l="l" t="t" r="r" b="b"/>
            <a:pathLst>
              <a:path w="76200" h="457200">
                <a:moveTo>
                  <a:pt x="76200" y="457200"/>
                </a:moveTo>
                <a:lnTo>
                  <a:pt x="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24200" y="4419600"/>
            <a:ext cx="152400" cy="468630"/>
          </a:xfrm>
          <a:custGeom>
            <a:avLst/>
            <a:gdLst/>
            <a:ahLst/>
            <a:cxnLst/>
            <a:rect l="l" t="t" r="r" b="b"/>
            <a:pathLst>
              <a:path w="152400" h="468629">
                <a:moveTo>
                  <a:pt x="0" y="468249"/>
                </a:moveTo>
                <a:lnTo>
                  <a:pt x="15240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71800" y="22098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4"/>
                </a:lnTo>
                <a:lnTo>
                  <a:pt x="128073" y="19372"/>
                </a:lnTo>
                <a:lnTo>
                  <a:pt x="85628" y="41867"/>
                </a:lnTo>
                <a:lnTo>
                  <a:pt x="50225" y="71374"/>
                </a:lnTo>
                <a:lnTo>
                  <a:pt x="23237" y="106746"/>
                </a:lnTo>
                <a:lnTo>
                  <a:pt x="6038" y="146837"/>
                </a:lnTo>
                <a:lnTo>
                  <a:pt x="0" y="190500"/>
                </a:lnTo>
                <a:lnTo>
                  <a:pt x="6038" y="234162"/>
                </a:lnTo>
                <a:lnTo>
                  <a:pt x="23237" y="274253"/>
                </a:lnTo>
                <a:lnTo>
                  <a:pt x="50225" y="309625"/>
                </a:lnTo>
                <a:lnTo>
                  <a:pt x="85628" y="339132"/>
                </a:lnTo>
                <a:lnTo>
                  <a:pt x="128073" y="361627"/>
                </a:lnTo>
                <a:lnTo>
                  <a:pt x="176188" y="375965"/>
                </a:lnTo>
                <a:lnTo>
                  <a:pt x="228600" y="381000"/>
                </a:lnTo>
                <a:lnTo>
                  <a:pt x="281011" y="375965"/>
                </a:lnTo>
                <a:lnTo>
                  <a:pt x="329126" y="361627"/>
                </a:lnTo>
                <a:lnTo>
                  <a:pt x="371571" y="339132"/>
                </a:lnTo>
                <a:lnTo>
                  <a:pt x="406974" y="309625"/>
                </a:lnTo>
                <a:lnTo>
                  <a:pt x="433962" y="274253"/>
                </a:lnTo>
                <a:lnTo>
                  <a:pt x="451161" y="234162"/>
                </a:lnTo>
                <a:lnTo>
                  <a:pt x="457200" y="190500"/>
                </a:lnTo>
                <a:lnTo>
                  <a:pt x="451161" y="146837"/>
                </a:lnTo>
                <a:lnTo>
                  <a:pt x="433962" y="106746"/>
                </a:lnTo>
                <a:lnTo>
                  <a:pt x="406974" y="71374"/>
                </a:lnTo>
                <a:lnTo>
                  <a:pt x="371571" y="41867"/>
                </a:lnTo>
                <a:lnTo>
                  <a:pt x="329126" y="19372"/>
                </a:lnTo>
                <a:lnTo>
                  <a:pt x="281011" y="5034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124961" y="224891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95600" y="56388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1"/>
                </a:lnTo>
                <a:lnTo>
                  <a:pt x="128073" y="19363"/>
                </a:lnTo>
                <a:lnTo>
                  <a:pt x="85628" y="41851"/>
                </a:lnTo>
                <a:lnTo>
                  <a:pt x="50225" y="71353"/>
                </a:lnTo>
                <a:lnTo>
                  <a:pt x="23237" y="106724"/>
                </a:lnTo>
                <a:lnTo>
                  <a:pt x="6038" y="146821"/>
                </a:lnTo>
                <a:lnTo>
                  <a:pt x="0" y="190500"/>
                </a:lnTo>
                <a:lnTo>
                  <a:pt x="6038" y="234178"/>
                </a:lnTo>
                <a:lnTo>
                  <a:pt x="23237" y="274275"/>
                </a:lnTo>
                <a:lnTo>
                  <a:pt x="50225" y="309646"/>
                </a:lnTo>
                <a:lnTo>
                  <a:pt x="85628" y="339148"/>
                </a:lnTo>
                <a:lnTo>
                  <a:pt x="128073" y="361636"/>
                </a:lnTo>
                <a:lnTo>
                  <a:pt x="176188" y="375968"/>
                </a:lnTo>
                <a:lnTo>
                  <a:pt x="228600" y="381000"/>
                </a:lnTo>
                <a:lnTo>
                  <a:pt x="281011" y="375968"/>
                </a:lnTo>
                <a:lnTo>
                  <a:pt x="329126" y="361636"/>
                </a:lnTo>
                <a:lnTo>
                  <a:pt x="371571" y="339148"/>
                </a:lnTo>
                <a:lnTo>
                  <a:pt x="406974" y="309646"/>
                </a:lnTo>
                <a:lnTo>
                  <a:pt x="433962" y="274275"/>
                </a:lnTo>
                <a:lnTo>
                  <a:pt x="451161" y="234178"/>
                </a:lnTo>
                <a:lnTo>
                  <a:pt x="457200" y="190500"/>
                </a:lnTo>
                <a:lnTo>
                  <a:pt x="451161" y="146821"/>
                </a:lnTo>
                <a:lnTo>
                  <a:pt x="433962" y="106724"/>
                </a:lnTo>
                <a:lnTo>
                  <a:pt x="406974" y="71353"/>
                </a:lnTo>
                <a:lnTo>
                  <a:pt x="371571" y="41851"/>
                </a:lnTo>
                <a:lnTo>
                  <a:pt x="329126" y="19363"/>
                </a:lnTo>
                <a:lnTo>
                  <a:pt x="281011" y="5031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048761" y="567852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33800" y="5562600"/>
            <a:ext cx="457200" cy="381000"/>
          </a:xfrm>
          <a:custGeom>
            <a:avLst/>
            <a:gdLst/>
            <a:ahLst/>
            <a:cxnLst/>
            <a:rect l="l" t="t" r="r" b="b"/>
            <a:pathLst>
              <a:path w="457200" h="381000">
                <a:moveTo>
                  <a:pt x="228600" y="0"/>
                </a:moveTo>
                <a:lnTo>
                  <a:pt x="176188" y="5031"/>
                </a:lnTo>
                <a:lnTo>
                  <a:pt x="128073" y="19363"/>
                </a:lnTo>
                <a:lnTo>
                  <a:pt x="85628" y="41851"/>
                </a:lnTo>
                <a:lnTo>
                  <a:pt x="50225" y="71353"/>
                </a:lnTo>
                <a:lnTo>
                  <a:pt x="23237" y="106724"/>
                </a:lnTo>
                <a:lnTo>
                  <a:pt x="6038" y="146821"/>
                </a:lnTo>
                <a:lnTo>
                  <a:pt x="0" y="190500"/>
                </a:lnTo>
                <a:lnTo>
                  <a:pt x="6038" y="234178"/>
                </a:lnTo>
                <a:lnTo>
                  <a:pt x="23237" y="274275"/>
                </a:lnTo>
                <a:lnTo>
                  <a:pt x="50225" y="309646"/>
                </a:lnTo>
                <a:lnTo>
                  <a:pt x="85628" y="339148"/>
                </a:lnTo>
                <a:lnTo>
                  <a:pt x="128073" y="361636"/>
                </a:lnTo>
                <a:lnTo>
                  <a:pt x="176188" y="375968"/>
                </a:lnTo>
                <a:lnTo>
                  <a:pt x="228600" y="381000"/>
                </a:lnTo>
                <a:lnTo>
                  <a:pt x="281011" y="375968"/>
                </a:lnTo>
                <a:lnTo>
                  <a:pt x="329126" y="361636"/>
                </a:lnTo>
                <a:lnTo>
                  <a:pt x="371571" y="339148"/>
                </a:lnTo>
                <a:lnTo>
                  <a:pt x="406974" y="309646"/>
                </a:lnTo>
                <a:lnTo>
                  <a:pt x="433962" y="274275"/>
                </a:lnTo>
                <a:lnTo>
                  <a:pt x="451161" y="234178"/>
                </a:lnTo>
                <a:lnTo>
                  <a:pt x="457200" y="190500"/>
                </a:lnTo>
                <a:lnTo>
                  <a:pt x="451161" y="146821"/>
                </a:lnTo>
                <a:lnTo>
                  <a:pt x="433962" y="106724"/>
                </a:lnTo>
                <a:lnTo>
                  <a:pt x="406974" y="71353"/>
                </a:lnTo>
                <a:lnTo>
                  <a:pt x="371571" y="41851"/>
                </a:lnTo>
                <a:lnTo>
                  <a:pt x="329126" y="19363"/>
                </a:lnTo>
                <a:lnTo>
                  <a:pt x="281011" y="5031"/>
                </a:lnTo>
                <a:lnTo>
                  <a:pt x="228600" y="0"/>
                </a:lnTo>
                <a:close/>
              </a:path>
            </a:pathLst>
          </a:custGeom>
          <a:solidFill>
            <a:srgbClr val="000E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886961" y="560232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743200" y="3200400"/>
            <a:ext cx="1143000" cy="914400"/>
          </a:xfrm>
          <a:custGeom>
            <a:avLst/>
            <a:gdLst/>
            <a:ahLst/>
            <a:cxnLst/>
            <a:rect l="l" t="t" r="r" b="b"/>
            <a:pathLst>
              <a:path w="1143000" h="914400">
                <a:moveTo>
                  <a:pt x="0" y="457200"/>
                </a:moveTo>
                <a:lnTo>
                  <a:pt x="2335" y="415589"/>
                </a:lnTo>
                <a:lnTo>
                  <a:pt x="9208" y="375025"/>
                </a:lnTo>
                <a:lnTo>
                  <a:pt x="20417" y="335668"/>
                </a:lnTo>
                <a:lnTo>
                  <a:pt x="35758" y="297679"/>
                </a:lnTo>
                <a:lnTo>
                  <a:pt x="55031" y="261221"/>
                </a:lnTo>
                <a:lnTo>
                  <a:pt x="78034" y="226455"/>
                </a:lnTo>
                <a:lnTo>
                  <a:pt x="104564" y="193541"/>
                </a:lnTo>
                <a:lnTo>
                  <a:pt x="134421" y="162643"/>
                </a:lnTo>
                <a:lnTo>
                  <a:pt x="167401" y="133921"/>
                </a:lnTo>
                <a:lnTo>
                  <a:pt x="203304" y="107537"/>
                </a:lnTo>
                <a:lnTo>
                  <a:pt x="241927" y="83651"/>
                </a:lnTo>
                <a:lnTo>
                  <a:pt x="283068" y="62427"/>
                </a:lnTo>
                <a:lnTo>
                  <a:pt x="326526" y="44025"/>
                </a:lnTo>
                <a:lnTo>
                  <a:pt x="372099" y="28606"/>
                </a:lnTo>
                <a:lnTo>
                  <a:pt x="419585" y="16333"/>
                </a:lnTo>
                <a:lnTo>
                  <a:pt x="468781" y="7367"/>
                </a:lnTo>
                <a:lnTo>
                  <a:pt x="519487" y="1868"/>
                </a:lnTo>
                <a:lnTo>
                  <a:pt x="571500" y="0"/>
                </a:lnTo>
                <a:lnTo>
                  <a:pt x="623512" y="1868"/>
                </a:lnTo>
                <a:lnTo>
                  <a:pt x="674218" y="7367"/>
                </a:lnTo>
                <a:lnTo>
                  <a:pt x="723414" y="16333"/>
                </a:lnTo>
                <a:lnTo>
                  <a:pt x="770900" y="28606"/>
                </a:lnTo>
                <a:lnTo>
                  <a:pt x="816473" y="44025"/>
                </a:lnTo>
                <a:lnTo>
                  <a:pt x="859931" y="62427"/>
                </a:lnTo>
                <a:lnTo>
                  <a:pt x="901072" y="83651"/>
                </a:lnTo>
                <a:lnTo>
                  <a:pt x="939695" y="107537"/>
                </a:lnTo>
                <a:lnTo>
                  <a:pt x="975598" y="133921"/>
                </a:lnTo>
                <a:lnTo>
                  <a:pt x="1008578" y="162643"/>
                </a:lnTo>
                <a:lnTo>
                  <a:pt x="1038435" y="193541"/>
                </a:lnTo>
                <a:lnTo>
                  <a:pt x="1064965" y="226455"/>
                </a:lnTo>
                <a:lnTo>
                  <a:pt x="1087968" y="261221"/>
                </a:lnTo>
                <a:lnTo>
                  <a:pt x="1107241" y="297679"/>
                </a:lnTo>
                <a:lnTo>
                  <a:pt x="1122582" y="335668"/>
                </a:lnTo>
                <a:lnTo>
                  <a:pt x="1133791" y="375025"/>
                </a:lnTo>
                <a:lnTo>
                  <a:pt x="1140664" y="415589"/>
                </a:lnTo>
                <a:lnTo>
                  <a:pt x="1143000" y="457200"/>
                </a:lnTo>
                <a:lnTo>
                  <a:pt x="1140664" y="498810"/>
                </a:lnTo>
                <a:lnTo>
                  <a:pt x="1133791" y="539374"/>
                </a:lnTo>
                <a:lnTo>
                  <a:pt x="1122582" y="578731"/>
                </a:lnTo>
                <a:lnTo>
                  <a:pt x="1107241" y="616720"/>
                </a:lnTo>
                <a:lnTo>
                  <a:pt x="1087968" y="653178"/>
                </a:lnTo>
                <a:lnTo>
                  <a:pt x="1064965" y="687944"/>
                </a:lnTo>
                <a:lnTo>
                  <a:pt x="1038435" y="720858"/>
                </a:lnTo>
                <a:lnTo>
                  <a:pt x="1008578" y="751756"/>
                </a:lnTo>
                <a:lnTo>
                  <a:pt x="975598" y="780478"/>
                </a:lnTo>
                <a:lnTo>
                  <a:pt x="939695" y="806862"/>
                </a:lnTo>
                <a:lnTo>
                  <a:pt x="901072" y="830748"/>
                </a:lnTo>
                <a:lnTo>
                  <a:pt x="859931" y="851972"/>
                </a:lnTo>
                <a:lnTo>
                  <a:pt x="816473" y="870374"/>
                </a:lnTo>
                <a:lnTo>
                  <a:pt x="770900" y="885793"/>
                </a:lnTo>
                <a:lnTo>
                  <a:pt x="723414" y="898066"/>
                </a:lnTo>
                <a:lnTo>
                  <a:pt x="674218" y="907032"/>
                </a:lnTo>
                <a:lnTo>
                  <a:pt x="623512" y="912531"/>
                </a:lnTo>
                <a:lnTo>
                  <a:pt x="571500" y="914400"/>
                </a:lnTo>
                <a:lnTo>
                  <a:pt x="519487" y="912531"/>
                </a:lnTo>
                <a:lnTo>
                  <a:pt x="468781" y="907032"/>
                </a:lnTo>
                <a:lnTo>
                  <a:pt x="419585" y="898066"/>
                </a:lnTo>
                <a:lnTo>
                  <a:pt x="372099" y="885793"/>
                </a:lnTo>
                <a:lnTo>
                  <a:pt x="326526" y="870374"/>
                </a:lnTo>
                <a:lnTo>
                  <a:pt x="283068" y="851972"/>
                </a:lnTo>
                <a:lnTo>
                  <a:pt x="241927" y="830748"/>
                </a:lnTo>
                <a:lnTo>
                  <a:pt x="203304" y="806862"/>
                </a:lnTo>
                <a:lnTo>
                  <a:pt x="167401" y="780478"/>
                </a:lnTo>
                <a:lnTo>
                  <a:pt x="134421" y="751756"/>
                </a:lnTo>
                <a:lnTo>
                  <a:pt x="104564" y="720858"/>
                </a:lnTo>
                <a:lnTo>
                  <a:pt x="78034" y="687944"/>
                </a:lnTo>
                <a:lnTo>
                  <a:pt x="55031" y="653178"/>
                </a:lnTo>
                <a:lnTo>
                  <a:pt x="35758" y="616720"/>
                </a:lnTo>
                <a:lnTo>
                  <a:pt x="20417" y="578731"/>
                </a:lnTo>
                <a:lnTo>
                  <a:pt x="9208" y="539374"/>
                </a:lnTo>
                <a:lnTo>
                  <a:pt x="2335" y="498810"/>
                </a:lnTo>
                <a:lnTo>
                  <a:pt x="0" y="457200"/>
                </a:lnTo>
                <a:close/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980680" y="6649006"/>
            <a:ext cx="1076960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65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Al-BOUKAI-20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1724025"/>
            <a:ext cx="5972175" cy="335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95209" y="3285210"/>
            <a:ext cx="1268730" cy="53784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434"/>
              </a:spcBef>
              <a:buAutoNum type="arabicPlain"/>
              <a:tabLst>
                <a:tab pos="267335" algn="l"/>
              </a:tabLst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Lateral</a:t>
            </a:r>
            <a:r>
              <a:rPr sz="14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condyle</a:t>
            </a:r>
            <a:endParaRPr sz="1400">
              <a:latin typeface="Arial Narrow"/>
              <a:cs typeface="Arial Narrow"/>
            </a:endParaRPr>
          </a:p>
          <a:p>
            <a:pPr marL="266700" indent="-254000">
              <a:lnSpc>
                <a:spcPct val="100000"/>
              </a:lnSpc>
              <a:spcBef>
                <a:spcPts val="335"/>
              </a:spcBef>
              <a:buAutoNum type="arabicPlain"/>
              <a:tabLst>
                <a:tab pos="267335" algn="l"/>
              </a:tabLst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Medial</a:t>
            </a:r>
            <a:r>
              <a:rPr sz="1400" spc="-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condyle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95209" y="3797274"/>
            <a:ext cx="1583690" cy="156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0100"/>
              </a:lnSpc>
              <a:spcBef>
                <a:spcPts val="9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3-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Lateral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tibial plateau  4- Medial tibial plateau  5- 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Tibial</a:t>
            </a:r>
            <a:r>
              <a:rPr sz="1400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eminence</a:t>
            </a:r>
            <a:endParaRPr sz="1400">
              <a:latin typeface="Arial Narrow"/>
              <a:cs typeface="Arial Narrow"/>
            </a:endParaRPr>
          </a:p>
          <a:p>
            <a:pPr marL="266700" indent="-254000" algn="just">
              <a:lnSpc>
                <a:spcPct val="100000"/>
              </a:lnSpc>
              <a:spcBef>
                <a:spcPts val="335"/>
              </a:spcBef>
              <a:buAutoNum type="arabicPlain" startAt="6"/>
              <a:tabLst>
                <a:tab pos="267335" algn="l"/>
              </a:tabLst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Fibula</a:t>
            </a:r>
            <a:endParaRPr sz="1400">
              <a:latin typeface="Arial Narrow"/>
              <a:cs typeface="Arial Narrow"/>
            </a:endParaRPr>
          </a:p>
          <a:p>
            <a:pPr marL="266700" indent="-254000" algn="just">
              <a:lnSpc>
                <a:spcPct val="100000"/>
              </a:lnSpc>
              <a:spcBef>
                <a:spcPts val="340"/>
              </a:spcBef>
              <a:buAutoNum type="arabicPlain" startAt="6"/>
              <a:tabLst>
                <a:tab pos="267335" algn="l"/>
              </a:tabLst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Femur</a:t>
            </a:r>
            <a:endParaRPr sz="1400">
              <a:latin typeface="Arial Narrow"/>
              <a:cs typeface="Arial Narrow"/>
            </a:endParaRPr>
          </a:p>
          <a:p>
            <a:pPr marL="264160" indent="-251460" algn="just">
              <a:lnSpc>
                <a:spcPct val="100000"/>
              </a:lnSpc>
              <a:spcBef>
                <a:spcPts val="335"/>
              </a:spcBef>
              <a:buAutoNum type="arabicPlain" startAt="6"/>
              <a:tabLst>
                <a:tab pos="264160" algn="l"/>
              </a:tabLst>
            </a:pP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Tibia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53894" y="3558444"/>
            <a:ext cx="1148715" cy="862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405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ts val="1490"/>
              </a:lnSpc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algn="r">
              <a:lnSpc>
                <a:spcPct val="100000"/>
              </a:lnSpc>
              <a:tabLst>
                <a:tab pos="933450" algn="l"/>
              </a:tabLst>
            </a:pPr>
            <a:r>
              <a:rPr sz="2100" baseline="1984" dirty="0">
                <a:solidFill>
                  <a:srgbClr val="FFFFFF"/>
                </a:solidFill>
                <a:latin typeface="Arial Narrow"/>
                <a:cs typeface="Arial Narrow"/>
              </a:rPr>
              <a:t>4	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90057" y="3982339"/>
            <a:ext cx="1073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71600" y="1736598"/>
            <a:ext cx="3000375" cy="3341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70778" y="2467482"/>
            <a:ext cx="10731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7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89375" y="4752213"/>
            <a:ext cx="1073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6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0082" y="4677536"/>
            <a:ext cx="1073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8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51175" y="4598289"/>
            <a:ext cx="1073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8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71600" y="4360862"/>
            <a:ext cx="788987" cy="744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71675" y="4648200"/>
            <a:ext cx="590550" cy="0"/>
          </a:xfrm>
          <a:custGeom>
            <a:avLst/>
            <a:gdLst/>
            <a:ahLst/>
            <a:cxnLst/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43400" y="4330700"/>
            <a:ext cx="788987" cy="746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43476" y="4648200"/>
            <a:ext cx="590550" cy="0"/>
          </a:xfrm>
          <a:custGeom>
            <a:avLst/>
            <a:gdLst/>
            <a:ahLst/>
            <a:cxnLst/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71675" y="4724400"/>
            <a:ext cx="590550" cy="0"/>
          </a:xfrm>
          <a:custGeom>
            <a:avLst/>
            <a:gdLst/>
            <a:ahLst/>
            <a:cxnLst/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889375" y="5363717"/>
            <a:ext cx="1085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CORONAL</a:t>
            </a:r>
            <a:r>
              <a:rPr sz="12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PLANE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80680" y="6649006"/>
            <a:ext cx="1076960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65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Al-BOUKAI-20</a:t>
            </a:r>
            <a:endParaRPr sz="10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99052" y="1752980"/>
            <a:ext cx="511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PD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1050" y="1976501"/>
            <a:ext cx="6068949" cy="3357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14309" y="3285210"/>
            <a:ext cx="725805" cy="79375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434"/>
              </a:spcBef>
              <a:buAutoNum type="arabicPlain"/>
              <a:tabLst>
                <a:tab pos="267335" algn="l"/>
              </a:tabLst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Patella</a:t>
            </a:r>
            <a:endParaRPr sz="1400">
              <a:latin typeface="Arial Narrow"/>
              <a:cs typeface="Arial Narrow"/>
            </a:endParaRPr>
          </a:p>
          <a:p>
            <a:pPr marL="266700" indent="-254000">
              <a:lnSpc>
                <a:spcPct val="100000"/>
              </a:lnSpc>
              <a:spcBef>
                <a:spcPts val="335"/>
              </a:spcBef>
              <a:buAutoNum type="arabicPlain"/>
              <a:tabLst>
                <a:tab pos="267335" algn="l"/>
              </a:tabLst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Femur</a:t>
            </a:r>
            <a:endParaRPr sz="1400">
              <a:latin typeface="Arial Narrow"/>
              <a:cs typeface="Arial Narrow"/>
            </a:endParaRPr>
          </a:p>
          <a:p>
            <a:pPr marL="264160" indent="-251460">
              <a:lnSpc>
                <a:spcPct val="100000"/>
              </a:lnSpc>
              <a:spcBef>
                <a:spcPts val="335"/>
              </a:spcBef>
              <a:buAutoNum type="arabicPlain"/>
              <a:tabLst>
                <a:tab pos="264160" algn="l"/>
              </a:tabLst>
            </a:pP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Tibia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14309" y="4053302"/>
            <a:ext cx="564515" cy="53848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57810" indent="-245110">
              <a:lnSpc>
                <a:spcPct val="100000"/>
              </a:lnSpc>
              <a:spcBef>
                <a:spcPts val="434"/>
              </a:spcBef>
              <a:buAutoNum type="arabicPlain" startAt="4"/>
              <a:tabLst>
                <a:tab pos="258445" algn="l"/>
              </a:tabLst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ACL</a:t>
            </a:r>
            <a:endParaRPr sz="1400">
              <a:latin typeface="Arial Narrow"/>
              <a:cs typeface="Arial Narrow"/>
            </a:endParaRPr>
          </a:p>
          <a:p>
            <a:pPr marL="266700" indent="-254000">
              <a:lnSpc>
                <a:spcPct val="100000"/>
              </a:lnSpc>
              <a:spcBef>
                <a:spcPts val="340"/>
              </a:spcBef>
              <a:buAutoNum type="arabicPlain" startAt="4"/>
              <a:tabLst>
                <a:tab pos="267335" algn="l"/>
              </a:tabLst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31594" y="3202686"/>
            <a:ext cx="10731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1422" y="3915536"/>
            <a:ext cx="1073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4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51175" y="255524"/>
            <a:ext cx="1073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7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71750" y="2870707"/>
            <a:ext cx="10731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889375" y="5363717"/>
            <a:ext cx="10636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Arial Narrow"/>
                <a:cs typeface="Arial Narrow"/>
              </a:rPr>
              <a:t>SAGITTAL</a:t>
            </a:r>
            <a:r>
              <a:rPr sz="1200" spc="-1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PLANE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99052" y="1752980"/>
            <a:ext cx="511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PD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F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77975" y="1982851"/>
            <a:ext cx="6043549" cy="33511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10000" y="4589462"/>
            <a:ext cx="790575" cy="7445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30948" y="4571936"/>
            <a:ext cx="790575" cy="7445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75500" y="4640198"/>
            <a:ext cx="139700" cy="610235"/>
          </a:xfrm>
          <a:custGeom>
            <a:avLst/>
            <a:gdLst/>
            <a:ahLst/>
            <a:cxnLst/>
            <a:rect l="l" t="t" r="r" b="b"/>
            <a:pathLst>
              <a:path w="139700" h="610235">
                <a:moveTo>
                  <a:pt x="0" y="609726"/>
                </a:moveTo>
                <a:lnTo>
                  <a:pt x="13970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03700" y="4648200"/>
            <a:ext cx="139700" cy="609600"/>
          </a:xfrm>
          <a:custGeom>
            <a:avLst/>
            <a:gdLst/>
            <a:ahLst/>
            <a:cxnLst/>
            <a:rect l="l" t="t" r="r" b="b"/>
            <a:pathLst>
              <a:path w="139700" h="609600">
                <a:moveTo>
                  <a:pt x="0" y="609600"/>
                </a:moveTo>
                <a:lnTo>
                  <a:pt x="139700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251828" y="3847338"/>
            <a:ext cx="1073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5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13276" y="4635500"/>
            <a:ext cx="139700" cy="609600"/>
          </a:xfrm>
          <a:custGeom>
            <a:avLst/>
            <a:gdLst/>
            <a:ahLst/>
            <a:cxnLst/>
            <a:rect l="l" t="t" r="r" b="b"/>
            <a:pathLst>
              <a:path w="139700" h="609600">
                <a:moveTo>
                  <a:pt x="0" y="609600"/>
                </a:moveTo>
                <a:lnTo>
                  <a:pt x="139700" y="0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15200" y="4665726"/>
            <a:ext cx="139700" cy="609600"/>
          </a:xfrm>
          <a:custGeom>
            <a:avLst/>
            <a:gdLst/>
            <a:ahLst/>
            <a:cxnLst/>
            <a:rect l="l" t="t" r="r" b="b"/>
            <a:pathLst>
              <a:path w="139700" h="609600">
                <a:moveTo>
                  <a:pt x="0" y="609600"/>
                </a:moveTo>
                <a:lnTo>
                  <a:pt x="139700" y="0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158110" y="4739884"/>
            <a:ext cx="1459865" cy="5562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R="178435" algn="ctr">
              <a:lnSpc>
                <a:spcPct val="100000"/>
              </a:lnSpc>
              <a:spcBef>
                <a:spcPts val="86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000" spc="-5" dirty="0">
                <a:solidFill>
                  <a:srgbClr val="FFFFFF"/>
                </a:solidFill>
                <a:latin typeface="Arial Narrow"/>
                <a:cs typeface="Arial Narrow"/>
              </a:rPr>
              <a:t>NORMAL MEDIAL</a:t>
            </a:r>
            <a:r>
              <a:rPr sz="1000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Narrow"/>
                <a:cs typeface="Arial Narrow"/>
              </a:rPr>
              <a:t>MENISCUS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66740" y="5101590"/>
            <a:ext cx="15347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Arial Narrow"/>
                <a:cs typeface="Arial Narrow"/>
              </a:rPr>
              <a:t>NORMAL LATERAL</a:t>
            </a:r>
            <a:r>
              <a:rPr sz="1000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Arial Narrow"/>
                <a:cs typeface="Arial Narrow"/>
              </a:rPr>
              <a:t>MENISCUS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096000" y="4433951"/>
            <a:ext cx="342900" cy="155575"/>
          </a:xfrm>
          <a:custGeom>
            <a:avLst/>
            <a:gdLst/>
            <a:ahLst/>
            <a:cxnLst/>
            <a:rect l="l" t="t" r="r" b="b"/>
            <a:pathLst>
              <a:path w="342900" h="155575">
                <a:moveTo>
                  <a:pt x="342900" y="0"/>
                </a:moveTo>
                <a:lnTo>
                  <a:pt x="0" y="77724"/>
                </a:lnTo>
                <a:lnTo>
                  <a:pt x="342900" y="155575"/>
                </a:lnTo>
                <a:lnTo>
                  <a:pt x="3429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95898" y="4433951"/>
            <a:ext cx="342900" cy="155575"/>
          </a:xfrm>
          <a:custGeom>
            <a:avLst/>
            <a:gdLst/>
            <a:ahLst/>
            <a:cxnLst/>
            <a:rect l="l" t="t" r="r" b="b"/>
            <a:pathLst>
              <a:path w="342900" h="155575">
                <a:moveTo>
                  <a:pt x="0" y="0"/>
                </a:moveTo>
                <a:lnTo>
                  <a:pt x="0" y="155575"/>
                </a:lnTo>
                <a:lnTo>
                  <a:pt x="342900" y="777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87598" y="4522851"/>
            <a:ext cx="342900" cy="155575"/>
          </a:xfrm>
          <a:custGeom>
            <a:avLst/>
            <a:gdLst/>
            <a:ahLst/>
            <a:cxnLst/>
            <a:rect l="l" t="t" r="r" b="b"/>
            <a:pathLst>
              <a:path w="342900" h="155575">
                <a:moveTo>
                  <a:pt x="342900" y="0"/>
                </a:moveTo>
                <a:lnTo>
                  <a:pt x="0" y="77724"/>
                </a:lnTo>
                <a:lnTo>
                  <a:pt x="342900" y="155575"/>
                </a:lnTo>
                <a:lnTo>
                  <a:pt x="3429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87625" y="4522851"/>
            <a:ext cx="342900" cy="155575"/>
          </a:xfrm>
          <a:custGeom>
            <a:avLst/>
            <a:gdLst/>
            <a:ahLst/>
            <a:cxnLst/>
            <a:rect l="l" t="t" r="r" b="b"/>
            <a:pathLst>
              <a:path w="342900" h="155575">
                <a:moveTo>
                  <a:pt x="0" y="0"/>
                </a:moveTo>
                <a:lnTo>
                  <a:pt x="0" y="155575"/>
                </a:lnTo>
                <a:lnTo>
                  <a:pt x="342900" y="777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5884" y="3953255"/>
            <a:ext cx="1123188" cy="1338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4600" y="1390650"/>
            <a:ext cx="3886200" cy="510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70071" y="3371850"/>
            <a:ext cx="2329180" cy="847725"/>
          </a:xfrm>
          <a:custGeom>
            <a:avLst/>
            <a:gdLst/>
            <a:ahLst/>
            <a:cxnLst/>
            <a:rect l="l" t="t" r="r" b="b"/>
            <a:pathLst>
              <a:path w="2329179" h="847725">
                <a:moveTo>
                  <a:pt x="34543" y="308229"/>
                </a:moveTo>
                <a:lnTo>
                  <a:pt x="67466" y="306111"/>
                </a:lnTo>
                <a:lnTo>
                  <a:pt x="111952" y="304498"/>
                </a:lnTo>
                <a:lnTo>
                  <a:pt x="164115" y="302879"/>
                </a:lnTo>
                <a:lnTo>
                  <a:pt x="220067" y="300740"/>
                </a:lnTo>
                <a:lnTo>
                  <a:pt x="275920" y="297572"/>
                </a:lnTo>
                <a:lnTo>
                  <a:pt x="327787" y="292862"/>
                </a:lnTo>
                <a:lnTo>
                  <a:pt x="380111" y="279717"/>
                </a:lnTo>
                <a:lnTo>
                  <a:pt x="405618" y="270573"/>
                </a:lnTo>
                <a:lnTo>
                  <a:pt x="431291" y="262000"/>
                </a:lnTo>
                <a:lnTo>
                  <a:pt x="483107" y="246633"/>
                </a:lnTo>
                <a:lnTo>
                  <a:pt x="496292" y="243284"/>
                </a:lnTo>
                <a:lnTo>
                  <a:pt x="509714" y="240315"/>
                </a:lnTo>
                <a:lnTo>
                  <a:pt x="522755" y="236632"/>
                </a:lnTo>
                <a:lnTo>
                  <a:pt x="534797" y="231139"/>
                </a:lnTo>
                <a:lnTo>
                  <a:pt x="547572" y="223212"/>
                </a:lnTo>
                <a:lnTo>
                  <a:pt x="560228" y="215058"/>
                </a:lnTo>
                <a:lnTo>
                  <a:pt x="573123" y="207262"/>
                </a:lnTo>
                <a:lnTo>
                  <a:pt x="586613" y="200405"/>
                </a:lnTo>
                <a:lnTo>
                  <a:pt x="599314" y="196038"/>
                </a:lnTo>
                <a:lnTo>
                  <a:pt x="612600" y="192897"/>
                </a:lnTo>
                <a:lnTo>
                  <a:pt x="625814" y="189636"/>
                </a:lnTo>
                <a:lnTo>
                  <a:pt x="638301" y="184912"/>
                </a:lnTo>
                <a:lnTo>
                  <a:pt x="664958" y="170626"/>
                </a:lnTo>
                <a:lnTo>
                  <a:pt x="690768" y="155114"/>
                </a:lnTo>
                <a:lnTo>
                  <a:pt x="716222" y="139102"/>
                </a:lnTo>
                <a:lnTo>
                  <a:pt x="741806" y="123316"/>
                </a:lnTo>
                <a:lnTo>
                  <a:pt x="755118" y="115994"/>
                </a:lnTo>
                <a:lnTo>
                  <a:pt x="768667" y="108934"/>
                </a:lnTo>
                <a:lnTo>
                  <a:pt x="781740" y="101349"/>
                </a:lnTo>
                <a:lnTo>
                  <a:pt x="793623" y="92455"/>
                </a:lnTo>
                <a:lnTo>
                  <a:pt x="802001" y="84526"/>
                </a:lnTo>
                <a:lnTo>
                  <a:pt x="810260" y="76453"/>
                </a:lnTo>
                <a:lnTo>
                  <a:pt x="818804" y="68667"/>
                </a:lnTo>
                <a:lnTo>
                  <a:pt x="858269" y="42594"/>
                </a:lnTo>
                <a:lnTo>
                  <a:pt x="892333" y="22463"/>
                </a:lnTo>
                <a:lnTo>
                  <a:pt x="931672" y="0"/>
                </a:lnTo>
                <a:lnTo>
                  <a:pt x="970603" y="4196"/>
                </a:lnTo>
                <a:lnTo>
                  <a:pt x="1016523" y="9477"/>
                </a:lnTo>
                <a:lnTo>
                  <a:pt x="1063134" y="17734"/>
                </a:lnTo>
                <a:lnTo>
                  <a:pt x="1104138" y="30861"/>
                </a:lnTo>
                <a:lnTo>
                  <a:pt x="1129839" y="46513"/>
                </a:lnTo>
                <a:lnTo>
                  <a:pt x="1142374" y="54792"/>
                </a:lnTo>
                <a:lnTo>
                  <a:pt x="1155827" y="61595"/>
                </a:lnTo>
                <a:lnTo>
                  <a:pt x="1181788" y="69453"/>
                </a:lnTo>
                <a:lnTo>
                  <a:pt x="1208738" y="75215"/>
                </a:lnTo>
                <a:lnTo>
                  <a:pt x="1235140" y="81883"/>
                </a:lnTo>
                <a:lnTo>
                  <a:pt x="1259458" y="92455"/>
                </a:lnTo>
                <a:lnTo>
                  <a:pt x="1284936" y="108251"/>
                </a:lnTo>
                <a:lnTo>
                  <a:pt x="1308115" y="121761"/>
                </a:lnTo>
                <a:lnTo>
                  <a:pt x="1362964" y="138684"/>
                </a:lnTo>
                <a:lnTo>
                  <a:pt x="1410237" y="143748"/>
                </a:lnTo>
                <a:lnTo>
                  <a:pt x="1457690" y="147478"/>
                </a:lnTo>
                <a:lnTo>
                  <a:pt x="1505213" y="150685"/>
                </a:lnTo>
                <a:lnTo>
                  <a:pt x="1552702" y="154177"/>
                </a:lnTo>
                <a:lnTo>
                  <a:pt x="1590363" y="160956"/>
                </a:lnTo>
                <a:lnTo>
                  <a:pt x="1615572" y="165533"/>
                </a:lnTo>
                <a:lnTo>
                  <a:pt x="1631537" y="168376"/>
                </a:lnTo>
                <a:lnTo>
                  <a:pt x="1641466" y="169954"/>
                </a:lnTo>
                <a:lnTo>
                  <a:pt x="1648569" y="170735"/>
                </a:lnTo>
                <a:lnTo>
                  <a:pt x="1656054" y="171188"/>
                </a:lnTo>
                <a:lnTo>
                  <a:pt x="1667131" y="171780"/>
                </a:lnTo>
                <a:lnTo>
                  <a:pt x="1685007" y="172980"/>
                </a:lnTo>
                <a:lnTo>
                  <a:pt x="1753997" y="179078"/>
                </a:lnTo>
                <a:lnTo>
                  <a:pt x="1811527" y="184912"/>
                </a:lnTo>
                <a:lnTo>
                  <a:pt x="1867860" y="191537"/>
                </a:lnTo>
                <a:lnTo>
                  <a:pt x="1923859" y="199151"/>
                </a:lnTo>
                <a:lnTo>
                  <a:pt x="1979763" y="207361"/>
                </a:lnTo>
                <a:lnTo>
                  <a:pt x="2035810" y="215773"/>
                </a:lnTo>
                <a:lnTo>
                  <a:pt x="2139315" y="246633"/>
                </a:lnTo>
                <a:lnTo>
                  <a:pt x="2191004" y="262000"/>
                </a:lnTo>
                <a:lnTo>
                  <a:pt x="2221696" y="289341"/>
                </a:lnTo>
                <a:lnTo>
                  <a:pt x="2250805" y="317754"/>
                </a:lnTo>
                <a:lnTo>
                  <a:pt x="2275889" y="349119"/>
                </a:lnTo>
                <a:lnTo>
                  <a:pt x="2294508" y="385318"/>
                </a:lnTo>
                <a:lnTo>
                  <a:pt x="2329053" y="477774"/>
                </a:lnTo>
                <a:lnTo>
                  <a:pt x="2324977" y="503231"/>
                </a:lnTo>
                <a:lnTo>
                  <a:pt x="2317877" y="543226"/>
                </a:lnTo>
                <a:lnTo>
                  <a:pt x="2307728" y="585198"/>
                </a:lnTo>
                <a:lnTo>
                  <a:pt x="2287202" y="625191"/>
                </a:lnTo>
                <a:lnTo>
                  <a:pt x="2269112" y="639927"/>
                </a:lnTo>
                <a:lnTo>
                  <a:pt x="2260091" y="647319"/>
                </a:lnTo>
                <a:lnTo>
                  <a:pt x="2241280" y="696833"/>
                </a:lnTo>
                <a:lnTo>
                  <a:pt x="2208276" y="739775"/>
                </a:lnTo>
                <a:lnTo>
                  <a:pt x="2169896" y="752080"/>
                </a:lnTo>
                <a:lnTo>
                  <a:pt x="2156587" y="755269"/>
                </a:lnTo>
                <a:lnTo>
                  <a:pt x="2148278" y="763377"/>
                </a:lnTo>
                <a:lnTo>
                  <a:pt x="2140219" y="771747"/>
                </a:lnTo>
                <a:lnTo>
                  <a:pt x="2131708" y="779593"/>
                </a:lnTo>
                <a:lnTo>
                  <a:pt x="2059844" y="803973"/>
                </a:lnTo>
                <a:lnTo>
                  <a:pt x="2001265" y="816863"/>
                </a:lnTo>
                <a:lnTo>
                  <a:pt x="1962370" y="813391"/>
                </a:lnTo>
                <a:lnTo>
                  <a:pt x="1923462" y="810132"/>
                </a:lnTo>
                <a:lnTo>
                  <a:pt x="1884626" y="806398"/>
                </a:lnTo>
                <a:lnTo>
                  <a:pt x="1845944" y="801497"/>
                </a:lnTo>
                <a:lnTo>
                  <a:pt x="1807261" y="789656"/>
                </a:lnTo>
                <a:lnTo>
                  <a:pt x="1794255" y="786130"/>
                </a:lnTo>
                <a:lnTo>
                  <a:pt x="1751322" y="777539"/>
                </a:lnTo>
                <a:lnTo>
                  <a:pt x="1708245" y="769508"/>
                </a:lnTo>
                <a:lnTo>
                  <a:pt x="1665025" y="762073"/>
                </a:lnTo>
                <a:lnTo>
                  <a:pt x="1621663" y="755269"/>
                </a:lnTo>
                <a:lnTo>
                  <a:pt x="1569815" y="748141"/>
                </a:lnTo>
                <a:lnTo>
                  <a:pt x="1543903" y="744356"/>
                </a:lnTo>
                <a:lnTo>
                  <a:pt x="1518157" y="739775"/>
                </a:lnTo>
                <a:lnTo>
                  <a:pt x="1481713" y="731128"/>
                </a:lnTo>
                <a:lnTo>
                  <a:pt x="1467725" y="725225"/>
                </a:lnTo>
                <a:lnTo>
                  <a:pt x="1459883" y="720572"/>
                </a:lnTo>
                <a:lnTo>
                  <a:pt x="1441872" y="715675"/>
                </a:lnTo>
                <a:lnTo>
                  <a:pt x="1397380" y="709041"/>
                </a:lnTo>
                <a:lnTo>
                  <a:pt x="1354413" y="704244"/>
                </a:lnTo>
                <a:lnTo>
                  <a:pt x="1311290" y="700484"/>
                </a:lnTo>
                <a:lnTo>
                  <a:pt x="1268096" y="697128"/>
                </a:lnTo>
                <a:lnTo>
                  <a:pt x="1224914" y="693547"/>
                </a:lnTo>
                <a:lnTo>
                  <a:pt x="1176002" y="695920"/>
                </a:lnTo>
                <a:lnTo>
                  <a:pt x="1127073" y="698015"/>
                </a:lnTo>
                <a:lnTo>
                  <a:pt x="1078150" y="700103"/>
                </a:lnTo>
                <a:lnTo>
                  <a:pt x="1029259" y="702455"/>
                </a:lnTo>
                <a:lnTo>
                  <a:pt x="980425" y="705344"/>
                </a:lnTo>
                <a:lnTo>
                  <a:pt x="931672" y="709041"/>
                </a:lnTo>
                <a:lnTo>
                  <a:pt x="879647" y="719720"/>
                </a:lnTo>
                <a:lnTo>
                  <a:pt x="831730" y="733194"/>
                </a:lnTo>
                <a:lnTo>
                  <a:pt x="770358" y="751768"/>
                </a:lnTo>
                <a:lnTo>
                  <a:pt x="742950" y="772080"/>
                </a:lnTo>
                <a:lnTo>
                  <a:pt x="734468" y="779968"/>
                </a:lnTo>
                <a:lnTo>
                  <a:pt x="724535" y="786130"/>
                </a:lnTo>
                <a:lnTo>
                  <a:pt x="708009" y="791638"/>
                </a:lnTo>
                <a:lnTo>
                  <a:pt x="690625" y="795051"/>
                </a:lnTo>
                <a:lnTo>
                  <a:pt x="672957" y="797845"/>
                </a:lnTo>
                <a:lnTo>
                  <a:pt x="655574" y="801497"/>
                </a:lnTo>
                <a:lnTo>
                  <a:pt x="629578" y="808783"/>
                </a:lnTo>
                <a:lnTo>
                  <a:pt x="603726" y="816546"/>
                </a:lnTo>
                <a:lnTo>
                  <a:pt x="577921" y="824499"/>
                </a:lnTo>
                <a:lnTo>
                  <a:pt x="552068" y="832357"/>
                </a:lnTo>
                <a:lnTo>
                  <a:pt x="500252" y="847725"/>
                </a:lnTo>
                <a:lnTo>
                  <a:pt x="445936" y="841962"/>
                </a:lnTo>
                <a:lnTo>
                  <a:pt x="409809" y="838483"/>
                </a:lnTo>
                <a:lnTo>
                  <a:pt x="369538" y="833802"/>
                </a:lnTo>
                <a:lnTo>
                  <a:pt x="304391" y="815302"/>
                </a:lnTo>
                <a:lnTo>
                  <a:pt x="258825" y="801497"/>
                </a:lnTo>
                <a:lnTo>
                  <a:pt x="207010" y="786130"/>
                </a:lnTo>
                <a:lnTo>
                  <a:pt x="155193" y="770636"/>
                </a:lnTo>
                <a:lnTo>
                  <a:pt x="146958" y="762527"/>
                </a:lnTo>
                <a:lnTo>
                  <a:pt x="138937" y="754157"/>
                </a:lnTo>
                <a:lnTo>
                  <a:pt x="130440" y="746311"/>
                </a:lnTo>
                <a:lnTo>
                  <a:pt x="120776" y="739775"/>
                </a:lnTo>
                <a:lnTo>
                  <a:pt x="107894" y="735516"/>
                </a:lnTo>
                <a:lnTo>
                  <a:pt x="93821" y="733329"/>
                </a:lnTo>
                <a:lnTo>
                  <a:pt x="80271" y="730523"/>
                </a:lnTo>
                <a:lnTo>
                  <a:pt x="68961" y="724407"/>
                </a:lnTo>
                <a:lnTo>
                  <a:pt x="61993" y="714398"/>
                </a:lnTo>
                <a:lnTo>
                  <a:pt x="58562" y="702436"/>
                </a:lnTo>
                <a:lnTo>
                  <a:pt x="56012" y="689903"/>
                </a:lnTo>
                <a:lnTo>
                  <a:pt x="51688" y="678180"/>
                </a:lnTo>
                <a:lnTo>
                  <a:pt x="32064" y="644661"/>
                </a:lnTo>
                <a:lnTo>
                  <a:pt x="21520" y="629658"/>
                </a:lnTo>
                <a:lnTo>
                  <a:pt x="17396" y="627048"/>
                </a:lnTo>
                <a:lnTo>
                  <a:pt x="17033" y="630713"/>
                </a:lnTo>
                <a:lnTo>
                  <a:pt x="17772" y="634533"/>
                </a:lnTo>
                <a:lnTo>
                  <a:pt x="16952" y="632388"/>
                </a:lnTo>
                <a:lnTo>
                  <a:pt x="11914" y="618158"/>
                </a:lnTo>
                <a:lnTo>
                  <a:pt x="0" y="585724"/>
                </a:lnTo>
                <a:lnTo>
                  <a:pt x="8365" y="548989"/>
                </a:lnTo>
                <a:lnTo>
                  <a:pt x="14059" y="525043"/>
                </a:lnTo>
                <a:lnTo>
                  <a:pt x="17428" y="511475"/>
                </a:lnTo>
                <a:lnTo>
                  <a:pt x="18822" y="505874"/>
                </a:lnTo>
                <a:lnTo>
                  <a:pt x="18590" y="505829"/>
                </a:lnTo>
                <a:lnTo>
                  <a:pt x="17079" y="508929"/>
                </a:lnTo>
                <a:lnTo>
                  <a:pt x="14639" y="512763"/>
                </a:lnTo>
                <a:lnTo>
                  <a:pt x="11619" y="514920"/>
                </a:lnTo>
                <a:lnTo>
                  <a:pt x="8365" y="512990"/>
                </a:lnTo>
                <a:lnTo>
                  <a:pt x="5228" y="504562"/>
                </a:lnTo>
                <a:lnTo>
                  <a:pt x="2556" y="487225"/>
                </a:lnTo>
                <a:lnTo>
                  <a:pt x="697" y="458567"/>
                </a:lnTo>
                <a:lnTo>
                  <a:pt x="0" y="416179"/>
                </a:lnTo>
                <a:lnTo>
                  <a:pt x="2091" y="392910"/>
                </a:lnTo>
                <a:lnTo>
                  <a:pt x="7016" y="369855"/>
                </a:lnTo>
                <a:lnTo>
                  <a:pt x="12751" y="346848"/>
                </a:lnTo>
                <a:lnTo>
                  <a:pt x="17272" y="323723"/>
                </a:lnTo>
                <a:lnTo>
                  <a:pt x="13273" y="317694"/>
                </a:lnTo>
                <a:lnTo>
                  <a:pt x="7000" y="314071"/>
                </a:lnTo>
                <a:lnTo>
                  <a:pt x="10181" y="311400"/>
                </a:lnTo>
                <a:lnTo>
                  <a:pt x="34543" y="30822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24377" y="4399026"/>
            <a:ext cx="1657350" cy="649605"/>
          </a:xfrm>
          <a:custGeom>
            <a:avLst/>
            <a:gdLst/>
            <a:ahLst/>
            <a:cxnLst/>
            <a:rect l="l" t="t" r="r" b="b"/>
            <a:pathLst>
              <a:path w="1657350" h="649604">
                <a:moveTo>
                  <a:pt x="362585" y="169925"/>
                </a:moveTo>
                <a:lnTo>
                  <a:pt x="375771" y="166560"/>
                </a:lnTo>
                <a:lnTo>
                  <a:pt x="389112" y="163480"/>
                </a:lnTo>
                <a:lnTo>
                  <a:pt x="402143" y="159781"/>
                </a:lnTo>
                <a:lnTo>
                  <a:pt x="414400" y="154559"/>
                </a:lnTo>
                <a:lnTo>
                  <a:pt x="423832" y="147841"/>
                </a:lnTo>
                <a:lnTo>
                  <a:pt x="432038" y="139684"/>
                </a:lnTo>
                <a:lnTo>
                  <a:pt x="440029" y="131216"/>
                </a:lnTo>
                <a:lnTo>
                  <a:pt x="448818" y="123571"/>
                </a:lnTo>
                <a:lnTo>
                  <a:pt x="461504" y="115498"/>
                </a:lnTo>
                <a:lnTo>
                  <a:pt x="474773" y="108140"/>
                </a:lnTo>
                <a:lnTo>
                  <a:pt x="488019" y="100782"/>
                </a:lnTo>
                <a:lnTo>
                  <a:pt x="500634" y="92710"/>
                </a:lnTo>
                <a:lnTo>
                  <a:pt x="509335" y="84939"/>
                </a:lnTo>
                <a:lnTo>
                  <a:pt x="517191" y="76263"/>
                </a:lnTo>
                <a:lnTo>
                  <a:pt x="525404" y="68064"/>
                </a:lnTo>
                <a:lnTo>
                  <a:pt x="535177" y="61722"/>
                </a:lnTo>
                <a:lnTo>
                  <a:pt x="560228" y="52238"/>
                </a:lnTo>
                <a:lnTo>
                  <a:pt x="586232" y="44719"/>
                </a:lnTo>
                <a:lnTo>
                  <a:pt x="612616" y="37986"/>
                </a:lnTo>
                <a:lnTo>
                  <a:pt x="638810" y="30861"/>
                </a:lnTo>
                <a:lnTo>
                  <a:pt x="690499" y="15367"/>
                </a:lnTo>
                <a:lnTo>
                  <a:pt x="742314" y="0"/>
                </a:lnTo>
                <a:lnTo>
                  <a:pt x="798470" y="3383"/>
                </a:lnTo>
                <a:lnTo>
                  <a:pt x="854662" y="6492"/>
                </a:lnTo>
                <a:lnTo>
                  <a:pt x="910782" y="10197"/>
                </a:lnTo>
                <a:lnTo>
                  <a:pt x="966724" y="15367"/>
                </a:lnTo>
                <a:lnTo>
                  <a:pt x="1005232" y="20777"/>
                </a:lnTo>
                <a:lnTo>
                  <a:pt x="1018380" y="25842"/>
                </a:lnTo>
                <a:lnTo>
                  <a:pt x="1017952" y="32289"/>
                </a:lnTo>
                <a:lnTo>
                  <a:pt x="1015736" y="41848"/>
                </a:lnTo>
                <a:lnTo>
                  <a:pt x="1023518" y="56248"/>
                </a:lnTo>
                <a:lnTo>
                  <a:pt x="1053084" y="77216"/>
                </a:lnTo>
                <a:lnTo>
                  <a:pt x="1073709" y="83369"/>
                </a:lnTo>
                <a:lnTo>
                  <a:pt x="1121028" y="97488"/>
                </a:lnTo>
                <a:lnTo>
                  <a:pt x="1173206" y="113059"/>
                </a:lnTo>
                <a:lnTo>
                  <a:pt x="1208405" y="123571"/>
                </a:lnTo>
                <a:lnTo>
                  <a:pt x="1415542" y="185419"/>
                </a:lnTo>
                <a:lnTo>
                  <a:pt x="1519174" y="216407"/>
                </a:lnTo>
                <a:lnTo>
                  <a:pt x="1588135" y="231775"/>
                </a:lnTo>
                <a:lnTo>
                  <a:pt x="1620897" y="250049"/>
                </a:lnTo>
                <a:lnTo>
                  <a:pt x="1642205" y="264906"/>
                </a:lnTo>
                <a:lnTo>
                  <a:pt x="1653750" y="286406"/>
                </a:lnTo>
                <a:lnTo>
                  <a:pt x="1657223" y="324612"/>
                </a:lnTo>
                <a:lnTo>
                  <a:pt x="1655738" y="359538"/>
                </a:lnTo>
                <a:lnTo>
                  <a:pt x="1651825" y="394382"/>
                </a:lnTo>
                <a:lnTo>
                  <a:pt x="1646293" y="429107"/>
                </a:lnTo>
                <a:lnTo>
                  <a:pt x="1639951" y="463676"/>
                </a:lnTo>
                <a:lnTo>
                  <a:pt x="1638109" y="476402"/>
                </a:lnTo>
                <a:lnTo>
                  <a:pt x="1582590" y="527262"/>
                </a:lnTo>
                <a:lnTo>
                  <a:pt x="1529297" y="539330"/>
                </a:lnTo>
                <a:lnTo>
                  <a:pt x="1468877" y="547214"/>
                </a:lnTo>
                <a:lnTo>
                  <a:pt x="1407408" y="551895"/>
                </a:lnTo>
                <a:lnTo>
                  <a:pt x="1350969" y="554352"/>
                </a:lnTo>
                <a:lnTo>
                  <a:pt x="1305638" y="555565"/>
                </a:lnTo>
                <a:lnTo>
                  <a:pt x="1277493" y="556513"/>
                </a:lnTo>
                <a:lnTo>
                  <a:pt x="1255819" y="560093"/>
                </a:lnTo>
                <a:lnTo>
                  <a:pt x="1234122" y="563530"/>
                </a:lnTo>
                <a:lnTo>
                  <a:pt x="1212520" y="567301"/>
                </a:lnTo>
                <a:lnTo>
                  <a:pt x="1191133" y="571881"/>
                </a:lnTo>
                <a:lnTo>
                  <a:pt x="1165137" y="579258"/>
                </a:lnTo>
                <a:lnTo>
                  <a:pt x="1139475" y="587660"/>
                </a:lnTo>
                <a:lnTo>
                  <a:pt x="1113766" y="595919"/>
                </a:lnTo>
                <a:lnTo>
                  <a:pt x="1087627" y="602869"/>
                </a:lnTo>
                <a:lnTo>
                  <a:pt x="1018539" y="618363"/>
                </a:lnTo>
                <a:lnTo>
                  <a:pt x="970336" y="611376"/>
                </a:lnTo>
                <a:lnTo>
                  <a:pt x="940419" y="607192"/>
                </a:lnTo>
                <a:lnTo>
                  <a:pt x="921538" y="604200"/>
                </a:lnTo>
                <a:lnTo>
                  <a:pt x="906445" y="600785"/>
                </a:lnTo>
                <a:lnTo>
                  <a:pt x="887891" y="595336"/>
                </a:lnTo>
                <a:lnTo>
                  <a:pt x="858626" y="586239"/>
                </a:lnTo>
                <a:lnTo>
                  <a:pt x="811402" y="571881"/>
                </a:lnTo>
                <a:lnTo>
                  <a:pt x="759587" y="556513"/>
                </a:lnTo>
                <a:lnTo>
                  <a:pt x="716331" y="559718"/>
                </a:lnTo>
                <a:lnTo>
                  <a:pt x="673004" y="562530"/>
                </a:lnTo>
                <a:lnTo>
                  <a:pt x="629820" y="566175"/>
                </a:lnTo>
                <a:lnTo>
                  <a:pt x="586994" y="571881"/>
                </a:lnTo>
                <a:lnTo>
                  <a:pt x="532466" y="581904"/>
                </a:lnTo>
                <a:lnTo>
                  <a:pt x="490743" y="596185"/>
                </a:lnTo>
                <a:lnTo>
                  <a:pt x="481555" y="604515"/>
                </a:lnTo>
                <a:lnTo>
                  <a:pt x="465488" y="616351"/>
                </a:lnTo>
                <a:lnTo>
                  <a:pt x="431546" y="633730"/>
                </a:lnTo>
                <a:lnTo>
                  <a:pt x="419040" y="638526"/>
                </a:lnTo>
                <a:lnTo>
                  <a:pt x="406082" y="642286"/>
                </a:lnTo>
                <a:lnTo>
                  <a:pt x="392934" y="645642"/>
                </a:lnTo>
                <a:lnTo>
                  <a:pt x="379857" y="649224"/>
                </a:lnTo>
                <a:lnTo>
                  <a:pt x="362507" y="645463"/>
                </a:lnTo>
                <a:lnTo>
                  <a:pt x="345170" y="641810"/>
                </a:lnTo>
                <a:lnTo>
                  <a:pt x="327904" y="637990"/>
                </a:lnTo>
                <a:lnTo>
                  <a:pt x="310769" y="633730"/>
                </a:lnTo>
                <a:lnTo>
                  <a:pt x="284861" y="626104"/>
                </a:lnTo>
                <a:lnTo>
                  <a:pt x="259143" y="617775"/>
                </a:lnTo>
                <a:lnTo>
                  <a:pt x="233330" y="609709"/>
                </a:lnTo>
                <a:lnTo>
                  <a:pt x="207137" y="602869"/>
                </a:lnTo>
                <a:lnTo>
                  <a:pt x="182425" y="597509"/>
                </a:lnTo>
                <a:lnTo>
                  <a:pt x="147748" y="589708"/>
                </a:lnTo>
                <a:lnTo>
                  <a:pt x="86360" y="571881"/>
                </a:lnTo>
                <a:lnTo>
                  <a:pt x="47319" y="549020"/>
                </a:lnTo>
                <a:lnTo>
                  <a:pt x="34544" y="541019"/>
                </a:lnTo>
                <a:lnTo>
                  <a:pt x="24753" y="529830"/>
                </a:lnTo>
                <a:lnTo>
                  <a:pt x="14128" y="518937"/>
                </a:lnTo>
                <a:lnTo>
                  <a:pt x="5076" y="507497"/>
                </a:lnTo>
                <a:lnTo>
                  <a:pt x="0" y="494665"/>
                </a:lnTo>
                <a:lnTo>
                  <a:pt x="394" y="478982"/>
                </a:lnTo>
                <a:lnTo>
                  <a:pt x="4968" y="463502"/>
                </a:lnTo>
                <a:lnTo>
                  <a:pt x="11376" y="448141"/>
                </a:lnTo>
                <a:lnTo>
                  <a:pt x="17272" y="432816"/>
                </a:lnTo>
                <a:lnTo>
                  <a:pt x="20631" y="420786"/>
                </a:lnTo>
                <a:lnTo>
                  <a:pt x="23860" y="408686"/>
                </a:lnTo>
                <a:lnTo>
                  <a:pt x="28112" y="397061"/>
                </a:lnTo>
                <a:lnTo>
                  <a:pt x="65811" y="350015"/>
                </a:lnTo>
                <a:lnTo>
                  <a:pt x="116107" y="320417"/>
                </a:lnTo>
                <a:lnTo>
                  <a:pt x="155448" y="309118"/>
                </a:lnTo>
                <a:lnTo>
                  <a:pt x="163613" y="300866"/>
                </a:lnTo>
                <a:lnTo>
                  <a:pt x="219880" y="267253"/>
                </a:lnTo>
                <a:lnTo>
                  <a:pt x="281896" y="250057"/>
                </a:lnTo>
                <a:lnTo>
                  <a:pt x="293497" y="247269"/>
                </a:lnTo>
                <a:lnTo>
                  <a:pt x="328040" y="216407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34915" y="3027662"/>
            <a:ext cx="2569948" cy="528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34915" y="3027662"/>
            <a:ext cx="2570480" cy="528955"/>
          </a:xfrm>
          <a:custGeom>
            <a:avLst/>
            <a:gdLst/>
            <a:ahLst/>
            <a:cxnLst/>
            <a:rect l="l" t="t" r="r" b="b"/>
            <a:pathLst>
              <a:path w="2570479" h="528954">
                <a:moveTo>
                  <a:pt x="2568146" y="3446"/>
                </a:moveTo>
                <a:lnTo>
                  <a:pt x="2569948" y="28477"/>
                </a:lnTo>
                <a:lnTo>
                  <a:pt x="2561034" y="70820"/>
                </a:lnTo>
                <a:lnTo>
                  <a:pt x="2546786" y="121925"/>
                </a:lnTo>
                <a:lnTo>
                  <a:pt x="2532586" y="173245"/>
                </a:lnTo>
                <a:lnTo>
                  <a:pt x="2519727" y="219662"/>
                </a:lnTo>
                <a:lnTo>
                  <a:pt x="2499973" y="278643"/>
                </a:lnTo>
                <a:lnTo>
                  <a:pt x="2470513" y="340945"/>
                </a:lnTo>
                <a:lnTo>
                  <a:pt x="2443305" y="373905"/>
                </a:lnTo>
                <a:lnTo>
                  <a:pt x="2416176" y="396783"/>
                </a:lnTo>
                <a:lnTo>
                  <a:pt x="2407618" y="404766"/>
                </a:lnTo>
                <a:lnTo>
                  <a:pt x="2398990" y="416796"/>
                </a:lnTo>
                <a:lnTo>
                  <a:pt x="2391648" y="429754"/>
                </a:lnTo>
                <a:lnTo>
                  <a:pt x="2383401" y="441807"/>
                </a:lnTo>
                <a:lnTo>
                  <a:pt x="2341881" y="463230"/>
                </a:lnTo>
                <a:lnTo>
                  <a:pt x="2277242" y="479589"/>
                </a:lnTo>
                <a:lnTo>
                  <a:pt x="2264997" y="481982"/>
                </a:lnTo>
                <a:lnTo>
                  <a:pt x="2217400" y="479786"/>
                </a:lnTo>
                <a:lnTo>
                  <a:pt x="2169761" y="477998"/>
                </a:lnTo>
                <a:lnTo>
                  <a:pt x="2122122" y="476204"/>
                </a:lnTo>
                <a:lnTo>
                  <a:pt x="2074525" y="473986"/>
                </a:lnTo>
                <a:lnTo>
                  <a:pt x="2027013" y="470929"/>
                </a:lnTo>
                <a:lnTo>
                  <a:pt x="1979628" y="466615"/>
                </a:lnTo>
                <a:lnTo>
                  <a:pt x="1907889" y="453042"/>
                </a:lnTo>
                <a:lnTo>
                  <a:pt x="1872489" y="444166"/>
                </a:lnTo>
                <a:lnTo>
                  <a:pt x="1837007" y="435754"/>
                </a:lnTo>
                <a:lnTo>
                  <a:pt x="1795400" y="426817"/>
                </a:lnTo>
                <a:lnTo>
                  <a:pt x="1756219" y="417911"/>
                </a:lnTo>
                <a:lnTo>
                  <a:pt x="1709545" y="404263"/>
                </a:lnTo>
                <a:lnTo>
                  <a:pt x="1658572" y="389399"/>
                </a:lnTo>
                <a:lnTo>
                  <a:pt x="1641863" y="384577"/>
                </a:lnTo>
                <a:lnTo>
                  <a:pt x="1605105" y="373969"/>
                </a:lnTo>
                <a:lnTo>
                  <a:pt x="1568346" y="363360"/>
                </a:lnTo>
                <a:lnTo>
                  <a:pt x="1551638" y="358538"/>
                </a:lnTo>
                <a:lnTo>
                  <a:pt x="1538477" y="350430"/>
                </a:lnTo>
                <a:lnTo>
                  <a:pt x="1525508" y="342060"/>
                </a:lnTo>
                <a:lnTo>
                  <a:pt x="1512204" y="334214"/>
                </a:lnTo>
                <a:lnTo>
                  <a:pt x="1498044" y="327677"/>
                </a:lnTo>
                <a:lnTo>
                  <a:pt x="1448252" y="310576"/>
                </a:lnTo>
                <a:lnTo>
                  <a:pt x="1407556" y="300214"/>
                </a:lnTo>
                <a:lnTo>
                  <a:pt x="1367528" y="291994"/>
                </a:lnTo>
                <a:lnTo>
                  <a:pt x="1319736" y="281322"/>
                </a:lnTo>
                <a:lnTo>
                  <a:pt x="1306274" y="277758"/>
                </a:lnTo>
                <a:lnTo>
                  <a:pt x="1292907" y="273861"/>
                </a:lnTo>
                <a:lnTo>
                  <a:pt x="1279588" y="269821"/>
                </a:lnTo>
                <a:lnTo>
                  <a:pt x="1266269" y="265828"/>
                </a:lnTo>
                <a:lnTo>
                  <a:pt x="1221638" y="269339"/>
                </a:lnTo>
                <a:lnTo>
                  <a:pt x="1176972" y="272575"/>
                </a:lnTo>
                <a:lnTo>
                  <a:pt x="1132377" y="276312"/>
                </a:lnTo>
                <a:lnTo>
                  <a:pt x="1087961" y="281322"/>
                </a:lnTo>
                <a:lnTo>
                  <a:pt x="1048354" y="287331"/>
                </a:lnTo>
                <a:lnTo>
                  <a:pt x="1034249" y="291591"/>
                </a:lnTo>
                <a:lnTo>
                  <a:pt x="1033938" y="295927"/>
                </a:lnTo>
                <a:lnTo>
                  <a:pt x="1035712" y="302169"/>
                </a:lnTo>
                <a:lnTo>
                  <a:pt x="1027862" y="312143"/>
                </a:lnTo>
                <a:lnTo>
                  <a:pt x="998680" y="327677"/>
                </a:lnTo>
                <a:lnTo>
                  <a:pt x="972220" y="336071"/>
                </a:lnTo>
                <a:lnTo>
                  <a:pt x="944356" y="341774"/>
                </a:lnTo>
                <a:lnTo>
                  <a:pt x="916920" y="348144"/>
                </a:lnTo>
                <a:lnTo>
                  <a:pt x="858002" y="378127"/>
                </a:lnTo>
                <a:lnTo>
                  <a:pt x="817011" y="391286"/>
                </a:lnTo>
                <a:lnTo>
                  <a:pt x="770991" y="412073"/>
                </a:lnTo>
                <a:lnTo>
                  <a:pt x="758094" y="420546"/>
                </a:lnTo>
                <a:lnTo>
                  <a:pt x="745126" y="428877"/>
                </a:lnTo>
                <a:lnTo>
                  <a:pt x="731218" y="435754"/>
                </a:lnTo>
                <a:lnTo>
                  <a:pt x="704988" y="444702"/>
                </a:lnTo>
                <a:lnTo>
                  <a:pt x="678164" y="452280"/>
                </a:lnTo>
                <a:lnTo>
                  <a:pt x="651101" y="459311"/>
                </a:lnTo>
                <a:lnTo>
                  <a:pt x="624157" y="466615"/>
                </a:lnTo>
                <a:lnTo>
                  <a:pt x="517223" y="497476"/>
                </a:lnTo>
                <a:lnTo>
                  <a:pt x="463629" y="512843"/>
                </a:lnTo>
                <a:lnTo>
                  <a:pt x="410162" y="528337"/>
                </a:lnTo>
                <a:lnTo>
                  <a:pt x="369952" y="525006"/>
                </a:lnTo>
                <a:lnTo>
                  <a:pt x="329660" y="522067"/>
                </a:lnTo>
                <a:lnTo>
                  <a:pt x="289486" y="518390"/>
                </a:lnTo>
                <a:lnTo>
                  <a:pt x="249634" y="512843"/>
                </a:lnTo>
                <a:lnTo>
                  <a:pt x="182356" y="495032"/>
                </a:lnTo>
                <a:lnTo>
                  <a:pt x="142700" y="481982"/>
                </a:lnTo>
                <a:lnTo>
                  <a:pt x="125761" y="465504"/>
                </a:lnTo>
                <a:lnTo>
                  <a:pt x="116965" y="457658"/>
                </a:lnTo>
                <a:lnTo>
                  <a:pt x="107013" y="451121"/>
                </a:lnTo>
                <a:lnTo>
                  <a:pt x="73631" y="435097"/>
                </a:lnTo>
                <a:lnTo>
                  <a:pt x="56917" y="429555"/>
                </a:lnTo>
                <a:lnTo>
                  <a:pt x="51714" y="430717"/>
                </a:lnTo>
                <a:lnTo>
                  <a:pt x="52863" y="434802"/>
                </a:lnTo>
                <a:lnTo>
                  <a:pt x="55210" y="438029"/>
                </a:lnTo>
                <a:lnTo>
                  <a:pt x="53595" y="436620"/>
                </a:lnTo>
                <a:lnTo>
                  <a:pt x="42864" y="426792"/>
                </a:lnTo>
                <a:lnTo>
                  <a:pt x="17859" y="404766"/>
                </a:lnTo>
                <a:lnTo>
                  <a:pt x="6697" y="370048"/>
                </a:lnTo>
                <a:lnTo>
                  <a:pt x="0" y="343044"/>
                </a:lnTo>
                <a:lnTo>
                  <a:pt x="2232" y="316041"/>
                </a:lnTo>
                <a:lnTo>
                  <a:pt x="17859" y="281322"/>
                </a:lnTo>
                <a:lnTo>
                  <a:pt x="24917" y="272428"/>
                </a:lnTo>
                <a:lnTo>
                  <a:pt x="34036" y="264844"/>
                </a:lnTo>
                <a:lnTo>
                  <a:pt x="43987" y="257784"/>
                </a:lnTo>
                <a:lnTo>
                  <a:pt x="53546" y="250461"/>
                </a:lnTo>
                <a:lnTo>
                  <a:pt x="104311" y="254841"/>
                </a:lnTo>
                <a:lnTo>
                  <a:pt x="146379" y="258439"/>
                </a:lnTo>
                <a:lnTo>
                  <a:pt x="207319" y="263569"/>
                </a:lnTo>
                <a:lnTo>
                  <a:pt x="251622" y="267147"/>
                </a:lnTo>
                <a:lnTo>
                  <a:pt x="304636" y="277231"/>
                </a:lnTo>
                <a:lnTo>
                  <a:pt x="408974" y="289407"/>
                </a:lnTo>
                <a:lnTo>
                  <a:pt x="463772" y="295337"/>
                </a:lnTo>
                <a:lnTo>
                  <a:pt x="505434" y="299492"/>
                </a:lnTo>
                <a:lnTo>
                  <a:pt x="558370" y="304014"/>
                </a:lnTo>
                <a:lnTo>
                  <a:pt x="574152" y="305145"/>
                </a:lnTo>
                <a:lnTo>
                  <a:pt x="585815" y="306033"/>
                </a:lnTo>
                <a:lnTo>
                  <a:pt x="636363" y="314804"/>
                </a:lnTo>
                <a:lnTo>
                  <a:pt x="695531" y="327677"/>
                </a:lnTo>
                <a:lnTo>
                  <a:pt x="749149" y="324488"/>
                </a:lnTo>
                <a:lnTo>
                  <a:pt x="802814" y="321788"/>
                </a:lnTo>
                <a:lnTo>
                  <a:pt x="856337" y="318158"/>
                </a:lnTo>
                <a:lnTo>
                  <a:pt x="909526" y="312183"/>
                </a:lnTo>
                <a:lnTo>
                  <a:pt x="963580" y="298610"/>
                </a:lnTo>
                <a:lnTo>
                  <a:pt x="990018" y="289734"/>
                </a:lnTo>
                <a:lnTo>
                  <a:pt x="1016587" y="281322"/>
                </a:lnTo>
                <a:lnTo>
                  <a:pt x="1070054" y="265828"/>
                </a:lnTo>
                <a:lnTo>
                  <a:pt x="1078559" y="257595"/>
                </a:lnTo>
                <a:lnTo>
                  <a:pt x="1086754" y="249017"/>
                </a:lnTo>
                <a:lnTo>
                  <a:pt x="1095521" y="241129"/>
                </a:lnTo>
                <a:lnTo>
                  <a:pt x="1136667" y="224037"/>
                </a:lnTo>
                <a:lnTo>
                  <a:pt x="1200806" y="206892"/>
                </a:lnTo>
                <a:lnTo>
                  <a:pt x="1212802" y="204106"/>
                </a:lnTo>
                <a:lnTo>
                  <a:pt x="1355423" y="219600"/>
                </a:lnTo>
                <a:lnTo>
                  <a:pt x="1386627" y="223448"/>
                </a:lnTo>
                <a:lnTo>
                  <a:pt x="1417796" y="227522"/>
                </a:lnTo>
                <a:lnTo>
                  <a:pt x="1448988" y="231477"/>
                </a:lnTo>
                <a:lnTo>
                  <a:pt x="1480264" y="234967"/>
                </a:lnTo>
                <a:lnTo>
                  <a:pt x="1524787" y="239228"/>
                </a:lnTo>
                <a:lnTo>
                  <a:pt x="1569370" y="243048"/>
                </a:lnTo>
                <a:lnTo>
                  <a:pt x="1613977" y="246701"/>
                </a:lnTo>
                <a:lnTo>
                  <a:pt x="1658572" y="250461"/>
                </a:lnTo>
                <a:lnTo>
                  <a:pt x="1712119" y="248123"/>
                </a:lnTo>
                <a:lnTo>
                  <a:pt x="1765685" y="246106"/>
                </a:lnTo>
                <a:lnTo>
                  <a:pt x="1819243" y="244095"/>
                </a:lnTo>
                <a:lnTo>
                  <a:pt x="1872769" y="241778"/>
                </a:lnTo>
                <a:lnTo>
                  <a:pt x="1926239" y="238840"/>
                </a:lnTo>
                <a:lnTo>
                  <a:pt x="1979628" y="234967"/>
                </a:lnTo>
                <a:lnTo>
                  <a:pt x="2019776" y="223662"/>
                </a:lnTo>
                <a:lnTo>
                  <a:pt x="2033095" y="219600"/>
                </a:lnTo>
                <a:lnTo>
                  <a:pt x="2089059" y="206169"/>
                </a:lnTo>
                <a:lnTo>
                  <a:pt x="2131493" y="196474"/>
                </a:lnTo>
                <a:lnTo>
                  <a:pt x="2211530" y="173245"/>
                </a:lnTo>
                <a:lnTo>
                  <a:pt x="2245133" y="163966"/>
                </a:lnTo>
                <a:lnTo>
                  <a:pt x="2267664" y="156831"/>
                </a:lnTo>
                <a:lnTo>
                  <a:pt x="2288861" y="146313"/>
                </a:lnTo>
                <a:lnTo>
                  <a:pt x="2318464" y="126890"/>
                </a:lnTo>
                <a:lnTo>
                  <a:pt x="2327505" y="119175"/>
                </a:lnTo>
                <a:lnTo>
                  <a:pt x="2335641" y="110507"/>
                </a:lnTo>
                <a:lnTo>
                  <a:pt x="2344110" y="102316"/>
                </a:lnTo>
                <a:lnTo>
                  <a:pt x="2385077" y="85099"/>
                </a:lnTo>
                <a:lnTo>
                  <a:pt x="2449216" y="67954"/>
                </a:lnTo>
                <a:lnTo>
                  <a:pt x="2461212" y="65168"/>
                </a:lnTo>
                <a:lnTo>
                  <a:pt x="2495280" y="36540"/>
                </a:lnTo>
                <a:lnTo>
                  <a:pt x="2527157" y="12924"/>
                </a:lnTo>
                <a:lnTo>
                  <a:pt x="2552795" y="0"/>
                </a:lnTo>
                <a:lnTo>
                  <a:pt x="2568146" y="3446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71212" y="4956175"/>
            <a:ext cx="2159815" cy="3714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1212" y="4956175"/>
            <a:ext cx="2160270" cy="371475"/>
          </a:xfrm>
          <a:custGeom>
            <a:avLst/>
            <a:gdLst/>
            <a:ahLst/>
            <a:cxnLst/>
            <a:rect l="l" t="t" r="r" b="b"/>
            <a:pathLst>
              <a:path w="2160270" h="371475">
                <a:moveTo>
                  <a:pt x="2159815" y="156463"/>
                </a:moveTo>
                <a:lnTo>
                  <a:pt x="2115556" y="147812"/>
                </a:lnTo>
                <a:lnTo>
                  <a:pt x="2053770" y="117348"/>
                </a:lnTo>
                <a:lnTo>
                  <a:pt x="2021385" y="72802"/>
                </a:lnTo>
                <a:lnTo>
                  <a:pt x="2004050" y="52589"/>
                </a:lnTo>
                <a:lnTo>
                  <a:pt x="1982904" y="39116"/>
                </a:lnTo>
                <a:lnTo>
                  <a:pt x="1876859" y="0"/>
                </a:lnTo>
                <a:lnTo>
                  <a:pt x="1823765" y="2383"/>
                </a:lnTo>
                <a:lnTo>
                  <a:pt x="1770635" y="4243"/>
                </a:lnTo>
                <a:lnTo>
                  <a:pt x="1717496" y="5978"/>
                </a:lnTo>
                <a:lnTo>
                  <a:pt x="1664374" y="7981"/>
                </a:lnTo>
                <a:lnTo>
                  <a:pt x="1611298" y="10648"/>
                </a:lnTo>
                <a:lnTo>
                  <a:pt x="1558292" y="14375"/>
                </a:lnTo>
                <a:lnTo>
                  <a:pt x="1505384" y="19557"/>
                </a:lnTo>
                <a:lnTo>
                  <a:pt x="1434455" y="37830"/>
                </a:lnTo>
                <a:lnTo>
                  <a:pt x="1399407" y="49579"/>
                </a:lnTo>
                <a:lnTo>
                  <a:pt x="1363906" y="58674"/>
                </a:lnTo>
                <a:lnTo>
                  <a:pt x="1257734" y="78231"/>
                </a:lnTo>
                <a:lnTo>
                  <a:pt x="1222269" y="73711"/>
                </a:lnTo>
                <a:lnTo>
                  <a:pt x="1186805" y="69500"/>
                </a:lnTo>
                <a:lnTo>
                  <a:pt x="1116256" y="58674"/>
                </a:lnTo>
                <a:lnTo>
                  <a:pt x="1076537" y="43529"/>
                </a:lnTo>
                <a:lnTo>
                  <a:pt x="1063170" y="39116"/>
                </a:lnTo>
                <a:lnTo>
                  <a:pt x="1036776" y="33327"/>
                </a:lnTo>
                <a:lnTo>
                  <a:pt x="1010227" y="28527"/>
                </a:lnTo>
                <a:lnTo>
                  <a:pt x="983607" y="24131"/>
                </a:lnTo>
                <a:lnTo>
                  <a:pt x="956998" y="19557"/>
                </a:lnTo>
                <a:lnTo>
                  <a:pt x="908292" y="24006"/>
                </a:lnTo>
                <a:lnTo>
                  <a:pt x="859573" y="28193"/>
                </a:lnTo>
                <a:lnTo>
                  <a:pt x="810926" y="32952"/>
                </a:lnTo>
                <a:lnTo>
                  <a:pt x="762434" y="39116"/>
                </a:lnTo>
                <a:lnTo>
                  <a:pt x="721959" y="47192"/>
                </a:lnTo>
                <a:lnTo>
                  <a:pt x="697331" y="56102"/>
                </a:lnTo>
                <a:lnTo>
                  <a:pt x="674298" y="66297"/>
                </a:lnTo>
                <a:lnTo>
                  <a:pt x="638609" y="78231"/>
                </a:lnTo>
                <a:lnTo>
                  <a:pt x="616565" y="83520"/>
                </a:lnTo>
                <a:lnTo>
                  <a:pt x="594365" y="87963"/>
                </a:lnTo>
                <a:lnTo>
                  <a:pt x="572190" y="92430"/>
                </a:lnTo>
                <a:lnTo>
                  <a:pt x="517396" y="107060"/>
                </a:lnTo>
                <a:lnTo>
                  <a:pt x="484969" y="118385"/>
                </a:lnTo>
                <a:lnTo>
                  <a:pt x="488855" y="118416"/>
                </a:lnTo>
                <a:lnTo>
                  <a:pt x="496429" y="117450"/>
                </a:lnTo>
                <a:lnTo>
                  <a:pt x="505497" y="116014"/>
                </a:lnTo>
                <a:lnTo>
                  <a:pt x="513863" y="114632"/>
                </a:lnTo>
                <a:lnTo>
                  <a:pt x="519332" y="113830"/>
                </a:lnTo>
                <a:lnTo>
                  <a:pt x="468336" y="126927"/>
                </a:lnTo>
                <a:lnTo>
                  <a:pt x="426392" y="136906"/>
                </a:lnTo>
                <a:lnTo>
                  <a:pt x="381962" y="145893"/>
                </a:lnTo>
                <a:lnTo>
                  <a:pt x="337270" y="153749"/>
                </a:lnTo>
                <a:lnTo>
                  <a:pt x="292911" y="162962"/>
                </a:lnTo>
                <a:lnTo>
                  <a:pt x="249481" y="176022"/>
                </a:lnTo>
                <a:lnTo>
                  <a:pt x="143309" y="215011"/>
                </a:lnTo>
                <a:lnTo>
                  <a:pt x="120144" y="240311"/>
                </a:lnTo>
                <a:lnTo>
                  <a:pt x="108396" y="252734"/>
                </a:lnTo>
                <a:lnTo>
                  <a:pt x="105021" y="256253"/>
                </a:lnTo>
                <a:lnTo>
                  <a:pt x="106977" y="254839"/>
                </a:lnTo>
                <a:lnTo>
                  <a:pt x="111221" y="252464"/>
                </a:lnTo>
                <a:lnTo>
                  <a:pt x="114711" y="253101"/>
                </a:lnTo>
                <a:lnTo>
                  <a:pt x="114403" y="260721"/>
                </a:lnTo>
                <a:lnTo>
                  <a:pt x="107254" y="279297"/>
                </a:lnTo>
                <a:lnTo>
                  <a:pt x="83117" y="324270"/>
                </a:lnTo>
                <a:lnTo>
                  <a:pt x="54917" y="351916"/>
                </a:lnTo>
                <a:lnTo>
                  <a:pt x="15372" y="365696"/>
                </a:lnTo>
                <a:lnTo>
                  <a:pt x="0" y="369919"/>
                </a:lnTo>
                <a:lnTo>
                  <a:pt x="1831" y="371475"/>
                </a:lnTo>
                <a:lnTo>
                  <a:pt x="28547" y="369329"/>
                </a:lnTo>
                <a:lnTo>
                  <a:pt x="55060" y="364124"/>
                </a:lnTo>
                <a:lnTo>
                  <a:pt x="81502" y="357705"/>
                </a:lnTo>
                <a:lnTo>
                  <a:pt x="108003" y="351916"/>
                </a:lnTo>
                <a:lnTo>
                  <a:pt x="135110" y="343501"/>
                </a:lnTo>
                <a:lnTo>
                  <a:pt x="162645" y="336026"/>
                </a:lnTo>
                <a:lnTo>
                  <a:pt x="189370" y="326717"/>
                </a:lnTo>
                <a:lnTo>
                  <a:pt x="214048" y="312800"/>
                </a:lnTo>
                <a:lnTo>
                  <a:pt x="254130" y="282860"/>
                </a:lnTo>
                <a:lnTo>
                  <a:pt x="281914" y="264921"/>
                </a:lnTo>
                <a:lnTo>
                  <a:pt x="315579" y="251364"/>
                </a:lnTo>
                <a:lnTo>
                  <a:pt x="373306" y="234569"/>
                </a:lnTo>
                <a:lnTo>
                  <a:pt x="406391" y="225380"/>
                </a:lnTo>
                <a:lnTo>
                  <a:pt x="427273" y="219527"/>
                </a:lnTo>
                <a:lnTo>
                  <a:pt x="438693" y="216330"/>
                </a:lnTo>
                <a:lnTo>
                  <a:pt x="443391" y="215114"/>
                </a:lnTo>
                <a:lnTo>
                  <a:pt x="444108" y="215201"/>
                </a:lnTo>
                <a:lnTo>
                  <a:pt x="443585" y="215915"/>
                </a:lnTo>
                <a:lnTo>
                  <a:pt x="444561" y="216579"/>
                </a:lnTo>
                <a:lnTo>
                  <a:pt x="483899" y="211500"/>
                </a:lnTo>
                <a:lnTo>
                  <a:pt x="567870" y="195452"/>
                </a:lnTo>
                <a:lnTo>
                  <a:pt x="603192" y="185499"/>
                </a:lnTo>
                <a:lnTo>
                  <a:pt x="620787" y="180111"/>
                </a:lnTo>
                <a:lnTo>
                  <a:pt x="638609" y="176022"/>
                </a:lnTo>
                <a:lnTo>
                  <a:pt x="678316" y="170072"/>
                </a:lnTo>
                <a:lnTo>
                  <a:pt x="718143" y="165290"/>
                </a:lnTo>
                <a:lnTo>
                  <a:pt x="758017" y="160984"/>
                </a:lnTo>
                <a:lnTo>
                  <a:pt x="797867" y="156463"/>
                </a:lnTo>
                <a:lnTo>
                  <a:pt x="850916" y="159163"/>
                </a:lnTo>
                <a:lnTo>
                  <a:pt x="903958" y="162252"/>
                </a:lnTo>
                <a:lnTo>
                  <a:pt x="956996" y="165498"/>
                </a:lnTo>
                <a:lnTo>
                  <a:pt x="1010036" y="168671"/>
                </a:lnTo>
                <a:lnTo>
                  <a:pt x="1063083" y="171541"/>
                </a:lnTo>
                <a:lnTo>
                  <a:pt x="1116139" y="173876"/>
                </a:lnTo>
                <a:lnTo>
                  <a:pt x="1169210" y="175447"/>
                </a:lnTo>
                <a:lnTo>
                  <a:pt x="1222301" y="176022"/>
                </a:lnTo>
                <a:lnTo>
                  <a:pt x="1280426" y="175178"/>
                </a:lnTo>
                <a:lnTo>
                  <a:pt x="1320514" y="172604"/>
                </a:lnTo>
                <a:lnTo>
                  <a:pt x="1368399" y="162020"/>
                </a:lnTo>
                <a:lnTo>
                  <a:pt x="1409592" y="143767"/>
                </a:lnTo>
                <a:lnTo>
                  <a:pt x="1441316" y="131610"/>
                </a:lnTo>
                <a:lnTo>
                  <a:pt x="1487731" y="117348"/>
                </a:lnTo>
                <a:lnTo>
                  <a:pt x="1528440" y="105975"/>
                </a:lnTo>
                <a:lnTo>
                  <a:pt x="1566931" y="95837"/>
                </a:lnTo>
                <a:lnTo>
                  <a:pt x="1613593" y="87435"/>
                </a:lnTo>
                <a:lnTo>
                  <a:pt x="1664515" y="78231"/>
                </a:lnTo>
                <a:lnTo>
                  <a:pt x="1726291" y="80220"/>
                </a:lnTo>
                <a:lnTo>
                  <a:pt x="1782441" y="80039"/>
                </a:lnTo>
                <a:lnTo>
                  <a:pt x="1834217" y="79189"/>
                </a:lnTo>
                <a:lnTo>
                  <a:pt x="1882876" y="79168"/>
                </a:lnTo>
                <a:lnTo>
                  <a:pt x="1929671" y="81475"/>
                </a:lnTo>
                <a:lnTo>
                  <a:pt x="1975858" y="87608"/>
                </a:lnTo>
                <a:lnTo>
                  <a:pt x="2022690" y="99066"/>
                </a:lnTo>
                <a:lnTo>
                  <a:pt x="2071423" y="117348"/>
                </a:lnTo>
                <a:lnTo>
                  <a:pt x="2121334" y="138906"/>
                </a:lnTo>
                <a:lnTo>
                  <a:pt x="2149004" y="151102"/>
                </a:lnTo>
                <a:lnTo>
                  <a:pt x="2159815" y="156463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71192" y="1397189"/>
            <a:ext cx="3451860" cy="323215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960245">
              <a:lnSpc>
                <a:spcPct val="100000"/>
              </a:lnSpc>
              <a:spcBef>
                <a:spcPts val="204"/>
              </a:spcBef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Diaphysis</a:t>
            </a:r>
            <a:endParaRPr sz="20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950">
              <a:latin typeface="Times New Roman"/>
              <a:cs typeface="Times New Roman"/>
            </a:endParaRPr>
          </a:p>
          <a:p>
            <a:pPr marR="21590" algn="r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Me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ta</a:t>
            </a:r>
            <a:r>
              <a:rPr sz="2000" spc="-15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y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sis</a:t>
            </a:r>
            <a:endParaRPr sz="20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150">
              <a:latin typeface="Times New Roman"/>
              <a:cs typeface="Times New Roman"/>
            </a:endParaRPr>
          </a:p>
          <a:p>
            <a:pPr algn="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ip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ysis</a:t>
            </a:r>
            <a:endParaRPr sz="20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Growth</a:t>
            </a:r>
            <a:r>
              <a:rPr sz="2000" spc="-3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Plate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29510" y="3657600"/>
            <a:ext cx="770890" cy="621030"/>
          </a:xfrm>
          <a:custGeom>
            <a:avLst/>
            <a:gdLst/>
            <a:ahLst/>
            <a:cxnLst/>
            <a:rect l="l" t="t" r="r" b="b"/>
            <a:pathLst>
              <a:path w="770889" h="621029">
                <a:moveTo>
                  <a:pt x="89153" y="527050"/>
                </a:moveTo>
                <a:lnTo>
                  <a:pt x="0" y="598424"/>
                </a:lnTo>
                <a:lnTo>
                  <a:pt x="17779" y="620776"/>
                </a:lnTo>
                <a:lnTo>
                  <a:pt x="107060" y="549401"/>
                </a:lnTo>
                <a:lnTo>
                  <a:pt x="89153" y="527050"/>
                </a:lnTo>
                <a:close/>
              </a:path>
              <a:path w="770889" h="621029">
                <a:moveTo>
                  <a:pt x="245363" y="402081"/>
                </a:moveTo>
                <a:lnTo>
                  <a:pt x="156209" y="473456"/>
                </a:lnTo>
                <a:lnTo>
                  <a:pt x="173989" y="495807"/>
                </a:lnTo>
                <a:lnTo>
                  <a:pt x="263270" y="424433"/>
                </a:lnTo>
                <a:lnTo>
                  <a:pt x="245363" y="402081"/>
                </a:lnTo>
                <a:close/>
              </a:path>
              <a:path w="770889" h="621029">
                <a:moveTo>
                  <a:pt x="401573" y="277113"/>
                </a:moveTo>
                <a:lnTo>
                  <a:pt x="312292" y="348488"/>
                </a:lnTo>
                <a:lnTo>
                  <a:pt x="330200" y="370839"/>
                </a:lnTo>
                <a:lnTo>
                  <a:pt x="419481" y="299466"/>
                </a:lnTo>
                <a:lnTo>
                  <a:pt x="401573" y="277113"/>
                </a:lnTo>
                <a:close/>
              </a:path>
              <a:path w="770889" h="621029">
                <a:moveTo>
                  <a:pt x="557783" y="152145"/>
                </a:moveTo>
                <a:lnTo>
                  <a:pt x="468502" y="223519"/>
                </a:lnTo>
                <a:lnTo>
                  <a:pt x="486409" y="245872"/>
                </a:lnTo>
                <a:lnTo>
                  <a:pt x="575690" y="174498"/>
                </a:lnTo>
                <a:lnTo>
                  <a:pt x="557783" y="152145"/>
                </a:lnTo>
                <a:close/>
              </a:path>
              <a:path w="770889" h="621029">
                <a:moveTo>
                  <a:pt x="766048" y="12573"/>
                </a:moveTo>
                <a:lnTo>
                  <a:pt x="735457" y="12573"/>
                </a:lnTo>
                <a:lnTo>
                  <a:pt x="750823" y="31750"/>
                </a:lnTo>
                <a:lnTo>
                  <a:pt x="726681" y="35339"/>
                </a:lnTo>
                <a:lnTo>
                  <a:pt x="724683" y="40521"/>
                </a:lnTo>
                <a:lnTo>
                  <a:pt x="731901" y="49530"/>
                </a:lnTo>
                <a:lnTo>
                  <a:pt x="716450" y="61881"/>
                </a:lnTo>
                <a:lnTo>
                  <a:pt x="699769" y="105156"/>
                </a:lnTo>
                <a:lnTo>
                  <a:pt x="696976" y="112522"/>
                </a:lnTo>
                <a:lnTo>
                  <a:pt x="700532" y="120776"/>
                </a:lnTo>
                <a:lnTo>
                  <a:pt x="707897" y="123570"/>
                </a:lnTo>
                <a:lnTo>
                  <a:pt x="715263" y="126492"/>
                </a:lnTo>
                <a:lnTo>
                  <a:pt x="723645" y="122808"/>
                </a:lnTo>
                <a:lnTo>
                  <a:pt x="726439" y="115443"/>
                </a:lnTo>
                <a:lnTo>
                  <a:pt x="766048" y="12573"/>
                </a:lnTo>
                <a:close/>
              </a:path>
              <a:path w="770889" h="621029">
                <a:moveTo>
                  <a:pt x="721186" y="36156"/>
                </a:moveTo>
                <a:lnTo>
                  <a:pt x="698587" y="39516"/>
                </a:lnTo>
                <a:lnTo>
                  <a:pt x="624713" y="98679"/>
                </a:lnTo>
                <a:lnTo>
                  <a:pt x="642619" y="120904"/>
                </a:lnTo>
                <a:lnTo>
                  <a:pt x="716450" y="61881"/>
                </a:lnTo>
                <a:lnTo>
                  <a:pt x="724683" y="40521"/>
                </a:lnTo>
                <a:lnTo>
                  <a:pt x="721186" y="36156"/>
                </a:lnTo>
                <a:close/>
              </a:path>
              <a:path w="770889" h="621029">
                <a:moveTo>
                  <a:pt x="724683" y="40521"/>
                </a:moveTo>
                <a:lnTo>
                  <a:pt x="716450" y="61881"/>
                </a:lnTo>
                <a:lnTo>
                  <a:pt x="731901" y="49530"/>
                </a:lnTo>
                <a:lnTo>
                  <a:pt x="724683" y="40521"/>
                </a:lnTo>
                <a:close/>
              </a:path>
              <a:path w="770889" h="621029">
                <a:moveTo>
                  <a:pt x="770889" y="0"/>
                </a:moveTo>
                <a:lnTo>
                  <a:pt x="640714" y="19176"/>
                </a:lnTo>
                <a:lnTo>
                  <a:pt x="635381" y="26416"/>
                </a:lnTo>
                <a:lnTo>
                  <a:pt x="637666" y="42037"/>
                </a:lnTo>
                <a:lnTo>
                  <a:pt x="644906" y="47498"/>
                </a:lnTo>
                <a:lnTo>
                  <a:pt x="698587" y="39516"/>
                </a:lnTo>
                <a:lnTo>
                  <a:pt x="713994" y="27177"/>
                </a:lnTo>
                <a:lnTo>
                  <a:pt x="729827" y="27177"/>
                </a:lnTo>
                <a:lnTo>
                  <a:pt x="735457" y="12573"/>
                </a:lnTo>
                <a:lnTo>
                  <a:pt x="766048" y="12573"/>
                </a:lnTo>
                <a:lnTo>
                  <a:pt x="770889" y="0"/>
                </a:lnTo>
                <a:close/>
              </a:path>
              <a:path w="770889" h="621029">
                <a:moveTo>
                  <a:pt x="713994" y="27177"/>
                </a:moveTo>
                <a:lnTo>
                  <a:pt x="698587" y="39516"/>
                </a:lnTo>
                <a:lnTo>
                  <a:pt x="721186" y="36156"/>
                </a:lnTo>
                <a:lnTo>
                  <a:pt x="713994" y="27177"/>
                </a:lnTo>
                <a:close/>
              </a:path>
              <a:path w="770889" h="621029">
                <a:moveTo>
                  <a:pt x="729827" y="27177"/>
                </a:moveTo>
                <a:lnTo>
                  <a:pt x="713994" y="27177"/>
                </a:lnTo>
                <a:lnTo>
                  <a:pt x="721186" y="36156"/>
                </a:lnTo>
                <a:lnTo>
                  <a:pt x="726681" y="35339"/>
                </a:lnTo>
                <a:lnTo>
                  <a:pt x="729827" y="27177"/>
                </a:lnTo>
                <a:close/>
              </a:path>
              <a:path w="770889" h="621029">
                <a:moveTo>
                  <a:pt x="735457" y="12573"/>
                </a:moveTo>
                <a:lnTo>
                  <a:pt x="726681" y="35339"/>
                </a:lnTo>
                <a:lnTo>
                  <a:pt x="750823" y="31750"/>
                </a:lnTo>
                <a:lnTo>
                  <a:pt x="735457" y="1257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33827" y="4653660"/>
            <a:ext cx="1071880" cy="401955"/>
          </a:xfrm>
          <a:custGeom>
            <a:avLst/>
            <a:gdLst/>
            <a:ahLst/>
            <a:cxnLst/>
            <a:rect l="l" t="t" r="r" b="b"/>
            <a:pathLst>
              <a:path w="1071879" h="401954">
                <a:moveTo>
                  <a:pt x="9144" y="0"/>
                </a:moveTo>
                <a:lnTo>
                  <a:pt x="0" y="27177"/>
                </a:lnTo>
                <a:lnTo>
                  <a:pt x="108204" y="63881"/>
                </a:lnTo>
                <a:lnTo>
                  <a:pt x="117348" y="36830"/>
                </a:lnTo>
                <a:lnTo>
                  <a:pt x="9144" y="0"/>
                </a:lnTo>
                <a:close/>
              </a:path>
              <a:path w="1071879" h="401954">
                <a:moveTo>
                  <a:pt x="198628" y="64262"/>
                </a:moveTo>
                <a:lnTo>
                  <a:pt x="189357" y="91439"/>
                </a:lnTo>
                <a:lnTo>
                  <a:pt x="297688" y="128143"/>
                </a:lnTo>
                <a:lnTo>
                  <a:pt x="306832" y="101091"/>
                </a:lnTo>
                <a:lnTo>
                  <a:pt x="198628" y="64262"/>
                </a:lnTo>
                <a:close/>
              </a:path>
              <a:path w="1071879" h="401954">
                <a:moveTo>
                  <a:pt x="387985" y="128650"/>
                </a:moveTo>
                <a:lnTo>
                  <a:pt x="378841" y="155701"/>
                </a:lnTo>
                <a:lnTo>
                  <a:pt x="487045" y="192405"/>
                </a:lnTo>
                <a:lnTo>
                  <a:pt x="496189" y="165353"/>
                </a:lnTo>
                <a:lnTo>
                  <a:pt x="387985" y="128650"/>
                </a:lnTo>
                <a:close/>
              </a:path>
              <a:path w="1071879" h="401954">
                <a:moveTo>
                  <a:pt x="577469" y="192912"/>
                </a:moveTo>
                <a:lnTo>
                  <a:pt x="568198" y="219963"/>
                </a:lnTo>
                <a:lnTo>
                  <a:pt x="676529" y="256666"/>
                </a:lnTo>
                <a:lnTo>
                  <a:pt x="685673" y="229615"/>
                </a:lnTo>
                <a:lnTo>
                  <a:pt x="577469" y="192912"/>
                </a:lnTo>
                <a:close/>
              </a:path>
              <a:path w="1071879" h="401954">
                <a:moveTo>
                  <a:pt x="766826" y="257175"/>
                </a:moveTo>
                <a:lnTo>
                  <a:pt x="757682" y="284225"/>
                </a:lnTo>
                <a:lnTo>
                  <a:pt x="865886" y="320928"/>
                </a:lnTo>
                <a:lnTo>
                  <a:pt x="875030" y="293877"/>
                </a:lnTo>
                <a:lnTo>
                  <a:pt x="766826" y="257175"/>
                </a:lnTo>
                <a:close/>
              </a:path>
              <a:path w="1071879" h="401954">
                <a:moveTo>
                  <a:pt x="989866" y="362997"/>
                </a:moveTo>
                <a:lnTo>
                  <a:pt x="936751" y="373888"/>
                </a:lnTo>
                <a:lnTo>
                  <a:pt x="931799" y="381381"/>
                </a:lnTo>
                <a:lnTo>
                  <a:pt x="934847" y="396875"/>
                </a:lnTo>
                <a:lnTo>
                  <a:pt x="942467" y="401827"/>
                </a:lnTo>
                <a:lnTo>
                  <a:pt x="1049625" y="379983"/>
                </a:lnTo>
                <a:lnTo>
                  <a:pt x="1040002" y="379983"/>
                </a:lnTo>
                <a:lnTo>
                  <a:pt x="989866" y="362997"/>
                </a:lnTo>
                <a:close/>
              </a:path>
              <a:path w="1071879" h="401954">
                <a:moveTo>
                  <a:pt x="1017721" y="357324"/>
                </a:moveTo>
                <a:lnTo>
                  <a:pt x="989866" y="362997"/>
                </a:lnTo>
                <a:lnTo>
                  <a:pt x="1040002" y="379983"/>
                </a:lnTo>
                <a:lnTo>
                  <a:pt x="1041419" y="375793"/>
                </a:lnTo>
                <a:lnTo>
                  <a:pt x="1033780" y="375793"/>
                </a:lnTo>
                <a:lnTo>
                  <a:pt x="1017721" y="357324"/>
                </a:lnTo>
                <a:close/>
              </a:path>
              <a:path w="1071879" h="401954">
                <a:moveTo>
                  <a:pt x="975995" y="275589"/>
                </a:moveTo>
                <a:lnTo>
                  <a:pt x="970152" y="280796"/>
                </a:lnTo>
                <a:lnTo>
                  <a:pt x="964184" y="286003"/>
                </a:lnTo>
                <a:lnTo>
                  <a:pt x="963549" y="295020"/>
                </a:lnTo>
                <a:lnTo>
                  <a:pt x="999156" y="335973"/>
                </a:lnTo>
                <a:lnTo>
                  <a:pt x="1049147" y="352932"/>
                </a:lnTo>
                <a:lnTo>
                  <a:pt x="1040002" y="379983"/>
                </a:lnTo>
                <a:lnTo>
                  <a:pt x="1049625" y="379983"/>
                </a:lnTo>
                <a:lnTo>
                  <a:pt x="1071372" y="375538"/>
                </a:lnTo>
                <a:lnTo>
                  <a:pt x="985012" y="276225"/>
                </a:lnTo>
                <a:lnTo>
                  <a:pt x="975995" y="275589"/>
                </a:lnTo>
                <a:close/>
              </a:path>
              <a:path w="1071879" h="401954">
                <a:moveTo>
                  <a:pt x="1041781" y="352425"/>
                </a:moveTo>
                <a:lnTo>
                  <a:pt x="1017721" y="357324"/>
                </a:lnTo>
                <a:lnTo>
                  <a:pt x="1033780" y="375793"/>
                </a:lnTo>
                <a:lnTo>
                  <a:pt x="1041781" y="352425"/>
                </a:lnTo>
                <a:close/>
              </a:path>
              <a:path w="1071879" h="401954">
                <a:moveTo>
                  <a:pt x="1047649" y="352425"/>
                </a:moveTo>
                <a:lnTo>
                  <a:pt x="1041781" y="352425"/>
                </a:lnTo>
                <a:lnTo>
                  <a:pt x="1033780" y="375793"/>
                </a:lnTo>
                <a:lnTo>
                  <a:pt x="1041419" y="375793"/>
                </a:lnTo>
                <a:lnTo>
                  <a:pt x="1049147" y="352932"/>
                </a:lnTo>
                <a:lnTo>
                  <a:pt x="1047649" y="352425"/>
                </a:lnTo>
                <a:close/>
              </a:path>
              <a:path w="1071879" h="401954">
                <a:moveTo>
                  <a:pt x="956310" y="321437"/>
                </a:moveTo>
                <a:lnTo>
                  <a:pt x="947038" y="348488"/>
                </a:lnTo>
                <a:lnTo>
                  <a:pt x="989866" y="362997"/>
                </a:lnTo>
                <a:lnTo>
                  <a:pt x="1017721" y="357324"/>
                </a:lnTo>
                <a:lnTo>
                  <a:pt x="999156" y="335973"/>
                </a:lnTo>
                <a:lnTo>
                  <a:pt x="956310" y="321437"/>
                </a:lnTo>
                <a:close/>
              </a:path>
              <a:path w="1071879" h="401954">
                <a:moveTo>
                  <a:pt x="999156" y="335973"/>
                </a:moveTo>
                <a:lnTo>
                  <a:pt x="1017721" y="357324"/>
                </a:lnTo>
                <a:lnTo>
                  <a:pt x="1041781" y="352425"/>
                </a:lnTo>
                <a:lnTo>
                  <a:pt x="1047649" y="352425"/>
                </a:lnTo>
                <a:lnTo>
                  <a:pt x="999156" y="33597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5175" y="1390650"/>
            <a:ext cx="4865624" cy="5105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4725" y="1371600"/>
            <a:ext cx="7331075" cy="5105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600" y="1390650"/>
            <a:ext cx="3886200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10915" y="3027662"/>
            <a:ext cx="2569948" cy="528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10915" y="3027662"/>
            <a:ext cx="2570480" cy="528955"/>
          </a:xfrm>
          <a:custGeom>
            <a:avLst/>
            <a:gdLst/>
            <a:ahLst/>
            <a:cxnLst/>
            <a:rect l="l" t="t" r="r" b="b"/>
            <a:pathLst>
              <a:path w="2570479" h="528954">
                <a:moveTo>
                  <a:pt x="2568146" y="3446"/>
                </a:moveTo>
                <a:lnTo>
                  <a:pt x="2569948" y="28477"/>
                </a:lnTo>
                <a:lnTo>
                  <a:pt x="2561034" y="70820"/>
                </a:lnTo>
                <a:lnTo>
                  <a:pt x="2546786" y="121925"/>
                </a:lnTo>
                <a:lnTo>
                  <a:pt x="2532586" y="173245"/>
                </a:lnTo>
                <a:lnTo>
                  <a:pt x="2519727" y="219662"/>
                </a:lnTo>
                <a:lnTo>
                  <a:pt x="2499973" y="278643"/>
                </a:lnTo>
                <a:lnTo>
                  <a:pt x="2470513" y="340945"/>
                </a:lnTo>
                <a:lnTo>
                  <a:pt x="2443305" y="373905"/>
                </a:lnTo>
                <a:lnTo>
                  <a:pt x="2416176" y="396783"/>
                </a:lnTo>
                <a:lnTo>
                  <a:pt x="2407618" y="404766"/>
                </a:lnTo>
                <a:lnTo>
                  <a:pt x="2398990" y="416796"/>
                </a:lnTo>
                <a:lnTo>
                  <a:pt x="2391648" y="429754"/>
                </a:lnTo>
                <a:lnTo>
                  <a:pt x="2383401" y="441807"/>
                </a:lnTo>
                <a:lnTo>
                  <a:pt x="2341881" y="463230"/>
                </a:lnTo>
                <a:lnTo>
                  <a:pt x="2277242" y="479589"/>
                </a:lnTo>
                <a:lnTo>
                  <a:pt x="2264997" y="481982"/>
                </a:lnTo>
                <a:lnTo>
                  <a:pt x="2217400" y="479786"/>
                </a:lnTo>
                <a:lnTo>
                  <a:pt x="2169761" y="477998"/>
                </a:lnTo>
                <a:lnTo>
                  <a:pt x="2122122" y="476204"/>
                </a:lnTo>
                <a:lnTo>
                  <a:pt x="2074525" y="473986"/>
                </a:lnTo>
                <a:lnTo>
                  <a:pt x="2027013" y="470929"/>
                </a:lnTo>
                <a:lnTo>
                  <a:pt x="1979628" y="466615"/>
                </a:lnTo>
                <a:lnTo>
                  <a:pt x="1907889" y="453042"/>
                </a:lnTo>
                <a:lnTo>
                  <a:pt x="1872489" y="444166"/>
                </a:lnTo>
                <a:lnTo>
                  <a:pt x="1837007" y="435754"/>
                </a:lnTo>
                <a:lnTo>
                  <a:pt x="1795400" y="426817"/>
                </a:lnTo>
                <a:lnTo>
                  <a:pt x="1756219" y="417911"/>
                </a:lnTo>
                <a:lnTo>
                  <a:pt x="1709545" y="404263"/>
                </a:lnTo>
                <a:lnTo>
                  <a:pt x="1658572" y="389399"/>
                </a:lnTo>
                <a:lnTo>
                  <a:pt x="1641863" y="384577"/>
                </a:lnTo>
                <a:lnTo>
                  <a:pt x="1605105" y="373969"/>
                </a:lnTo>
                <a:lnTo>
                  <a:pt x="1568346" y="363360"/>
                </a:lnTo>
                <a:lnTo>
                  <a:pt x="1551638" y="358538"/>
                </a:lnTo>
                <a:lnTo>
                  <a:pt x="1538478" y="350430"/>
                </a:lnTo>
                <a:lnTo>
                  <a:pt x="1525508" y="342060"/>
                </a:lnTo>
                <a:lnTo>
                  <a:pt x="1512204" y="334214"/>
                </a:lnTo>
                <a:lnTo>
                  <a:pt x="1498044" y="327677"/>
                </a:lnTo>
                <a:lnTo>
                  <a:pt x="1448252" y="310576"/>
                </a:lnTo>
                <a:lnTo>
                  <a:pt x="1407556" y="300214"/>
                </a:lnTo>
                <a:lnTo>
                  <a:pt x="1367528" y="291994"/>
                </a:lnTo>
                <a:lnTo>
                  <a:pt x="1319736" y="281322"/>
                </a:lnTo>
                <a:lnTo>
                  <a:pt x="1306274" y="277758"/>
                </a:lnTo>
                <a:lnTo>
                  <a:pt x="1292907" y="273861"/>
                </a:lnTo>
                <a:lnTo>
                  <a:pt x="1279588" y="269821"/>
                </a:lnTo>
                <a:lnTo>
                  <a:pt x="1266269" y="265828"/>
                </a:lnTo>
                <a:lnTo>
                  <a:pt x="1221638" y="269339"/>
                </a:lnTo>
                <a:lnTo>
                  <a:pt x="1176972" y="272575"/>
                </a:lnTo>
                <a:lnTo>
                  <a:pt x="1132377" y="276312"/>
                </a:lnTo>
                <a:lnTo>
                  <a:pt x="1087961" y="281322"/>
                </a:lnTo>
                <a:lnTo>
                  <a:pt x="1048354" y="287331"/>
                </a:lnTo>
                <a:lnTo>
                  <a:pt x="1034249" y="291591"/>
                </a:lnTo>
                <a:lnTo>
                  <a:pt x="1033938" y="295927"/>
                </a:lnTo>
                <a:lnTo>
                  <a:pt x="1035712" y="302169"/>
                </a:lnTo>
                <a:lnTo>
                  <a:pt x="1027862" y="312143"/>
                </a:lnTo>
                <a:lnTo>
                  <a:pt x="998680" y="327677"/>
                </a:lnTo>
                <a:lnTo>
                  <a:pt x="972220" y="336071"/>
                </a:lnTo>
                <a:lnTo>
                  <a:pt x="944356" y="341774"/>
                </a:lnTo>
                <a:lnTo>
                  <a:pt x="916920" y="348144"/>
                </a:lnTo>
                <a:lnTo>
                  <a:pt x="858002" y="378127"/>
                </a:lnTo>
                <a:lnTo>
                  <a:pt x="817011" y="391286"/>
                </a:lnTo>
                <a:lnTo>
                  <a:pt x="770991" y="412073"/>
                </a:lnTo>
                <a:lnTo>
                  <a:pt x="758094" y="420546"/>
                </a:lnTo>
                <a:lnTo>
                  <a:pt x="745126" y="428877"/>
                </a:lnTo>
                <a:lnTo>
                  <a:pt x="731218" y="435754"/>
                </a:lnTo>
                <a:lnTo>
                  <a:pt x="704988" y="444702"/>
                </a:lnTo>
                <a:lnTo>
                  <a:pt x="678164" y="452280"/>
                </a:lnTo>
                <a:lnTo>
                  <a:pt x="651101" y="459311"/>
                </a:lnTo>
                <a:lnTo>
                  <a:pt x="624157" y="466615"/>
                </a:lnTo>
                <a:lnTo>
                  <a:pt x="517223" y="497476"/>
                </a:lnTo>
                <a:lnTo>
                  <a:pt x="463629" y="512843"/>
                </a:lnTo>
                <a:lnTo>
                  <a:pt x="410162" y="528337"/>
                </a:lnTo>
                <a:lnTo>
                  <a:pt x="369952" y="525006"/>
                </a:lnTo>
                <a:lnTo>
                  <a:pt x="329660" y="522067"/>
                </a:lnTo>
                <a:lnTo>
                  <a:pt x="289486" y="518390"/>
                </a:lnTo>
                <a:lnTo>
                  <a:pt x="249634" y="512843"/>
                </a:lnTo>
                <a:lnTo>
                  <a:pt x="182356" y="495032"/>
                </a:lnTo>
                <a:lnTo>
                  <a:pt x="142700" y="481982"/>
                </a:lnTo>
                <a:lnTo>
                  <a:pt x="125761" y="465504"/>
                </a:lnTo>
                <a:lnTo>
                  <a:pt x="116965" y="457658"/>
                </a:lnTo>
                <a:lnTo>
                  <a:pt x="107013" y="451121"/>
                </a:lnTo>
                <a:lnTo>
                  <a:pt x="73631" y="435097"/>
                </a:lnTo>
                <a:lnTo>
                  <a:pt x="56917" y="429555"/>
                </a:lnTo>
                <a:lnTo>
                  <a:pt x="51714" y="430717"/>
                </a:lnTo>
                <a:lnTo>
                  <a:pt x="52863" y="434802"/>
                </a:lnTo>
                <a:lnTo>
                  <a:pt x="55210" y="438029"/>
                </a:lnTo>
                <a:lnTo>
                  <a:pt x="53595" y="436620"/>
                </a:lnTo>
                <a:lnTo>
                  <a:pt x="42864" y="426792"/>
                </a:lnTo>
                <a:lnTo>
                  <a:pt x="17859" y="404766"/>
                </a:lnTo>
                <a:lnTo>
                  <a:pt x="6697" y="370048"/>
                </a:lnTo>
                <a:lnTo>
                  <a:pt x="0" y="343044"/>
                </a:lnTo>
                <a:lnTo>
                  <a:pt x="2232" y="316041"/>
                </a:lnTo>
                <a:lnTo>
                  <a:pt x="17859" y="281322"/>
                </a:lnTo>
                <a:lnTo>
                  <a:pt x="24917" y="272428"/>
                </a:lnTo>
                <a:lnTo>
                  <a:pt x="34036" y="264844"/>
                </a:lnTo>
                <a:lnTo>
                  <a:pt x="43987" y="257784"/>
                </a:lnTo>
                <a:lnTo>
                  <a:pt x="53546" y="250461"/>
                </a:lnTo>
                <a:lnTo>
                  <a:pt x="104311" y="254841"/>
                </a:lnTo>
                <a:lnTo>
                  <a:pt x="146379" y="258439"/>
                </a:lnTo>
                <a:lnTo>
                  <a:pt x="207319" y="263569"/>
                </a:lnTo>
                <a:lnTo>
                  <a:pt x="251622" y="267147"/>
                </a:lnTo>
                <a:lnTo>
                  <a:pt x="304636" y="277231"/>
                </a:lnTo>
                <a:lnTo>
                  <a:pt x="408974" y="289407"/>
                </a:lnTo>
                <a:lnTo>
                  <a:pt x="463772" y="295337"/>
                </a:lnTo>
                <a:lnTo>
                  <a:pt x="505434" y="299492"/>
                </a:lnTo>
                <a:lnTo>
                  <a:pt x="558370" y="304014"/>
                </a:lnTo>
                <a:lnTo>
                  <a:pt x="574152" y="305145"/>
                </a:lnTo>
                <a:lnTo>
                  <a:pt x="585815" y="306033"/>
                </a:lnTo>
                <a:lnTo>
                  <a:pt x="636363" y="314804"/>
                </a:lnTo>
                <a:lnTo>
                  <a:pt x="695531" y="327677"/>
                </a:lnTo>
                <a:lnTo>
                  <a:pt x="749149" y="324488"/>
                </a:lnTo>
                <a:lnTo>
                  <a:pt x="802814" y="321788"/>
                </a:lnTo>
                <a:lnTo>
                  <a:pt x="856337" y="318158"/>
                </a:lnTo>
                <a:lnTo>
                  <a:pt x="909526" y="312183"/>
                </a:lnTo>
                <a:lnTo>
                  <a:pt x="963580" y="298610"/>
                </a:lnTo>
                <a:lnTo>
                  <a:pt x="990018" y="289734"/>
                </a:lnTo>
                <a:lnTo>
                  <a:pt x="1016587" y="281322"/>
                </a:lnTo>
                <a:lnTo>
                  <a:pt x="1070054" y="265828"/>
                </a:lnTo>
                <a:lnTo>
                  <a:pt x="1078559" y="257595"/>
                </a:lnTo>
                <a:lnTo>
                  <a:pt x="1086754" y="249017"/>
                </a:lnTo>
                <a:lnTo>
                  <a:pt x="1095521" y="241129"/>
                </a:lnTo>
                <a:lnTo>
                  <a:pt x="1136667" y="224037"/>
                </a:lnTo>
                <a:lnTo>
                  <a:pt x="1200806" y="206892"/>
                </a:lnTo>
                <a:lnTo>
                  <a:pt x="1212802" y="204106"/>
                </a:lnTo>
                <a:lnTo>
                  <a:pt x="1355423" y="219600"/>
                </a:lnTo>
                <a:lnTo>
                  <a:pt x="1386627" y="223448"/>
                </a:lnTo>
                <a:lnTo>
                  <a:pt x="1417796" y="227522"/>
                </a:lnTo>
                <a:lnTo>
                  <a:pt x="1448988" y="231477"/>
                </a:lnTo>
                <a:lnTo>
                  <a:pt x="1480264" y="234967"/>
                </a:lnTo>
                <a:lnTo>
                  <a:pt x="1524787" y="239228"/>
                </a:lnTo>
                <a:lnTo>
                  <a:pt x="1569370" y="243048"/>
                </a:lnTo>
                <a:lnTo>
                  <a:pt x="1613977" y="246701"/>
                </a:lnTo>
                <a:lnTo>
                  <a:pt x="1658572" y="250461"/>
                </a:lnTo>
                <a:lnTo>
                  <a:pt x="1712119" y="248123"/>
                </a:lnTo>
                <a:lnTo>
                  <a:pt x="1765685" y="246106"/>
                </a:lnTo>
                <a:lnTo>
                  <a:pt x="1819243" y="244095"/>
                </a:lnTo>
                <a:lnTo>
                  <a:pt x="1872769" y="241778"/>
                </a:lnTo>
                <a:lnTo>
                  <a:pt x="1926239" y="238840"/>
                </a:lnTo>
                <a:lnTo>
                  <a:pt x="1979628" y="234967"/>
                </a:lnTo>
                <a:lnTo>
                  <a:pt x="2019776" y="223662"/>
                </a:lnTo>
                <a:lnTo>
                  <a:pt x="2033095" y="219600"/>
                </a:lnTo>
                <a:lnTo>
                  <a:pt x="2089059" y="206169"/>
                </a:lnTo>
                <a:lnTo>
                  <a:pt x="2131493" y="196474"/>
                </a:lnTo>
                <a:lnTo>
                  <a:pt x="2211530" y="173245"/>
                </a:lnTo>
                <a:lnTo>
                  <a:pt x="2245133" y="163966"/>
                </a:lnTo>
                <a:lnTo>
                  <a:pt x="2267664" y="156831"/>
                </a:lnTo>
                <a:lnTo>
                  <a:pt x="2288861" y="146313"/>
                </a:lnTo>
                <a:lnTo>
                  <a:pt x="2318464" y="126890"/>
                </a:lnTo>
                <a:lnTo>
                  <a:pt x="2327505" y="119175"/>
                </a:lnTo>
                <a:lnTo>
                  <a:pt x="2335641" y="110507"/>
                </a:lnTo>
                <a:lnTo>
                  <a:pt x="2344110" y="102316"/>
                </a:lnTo>
                <a:lnTo>
                  <a:pt x="2385077" y="85099"/>
                </a:lnTo>
                <a:lnTo>
                  <a:pt x="2449216" y="67954"/>
                </a:lnTo>
                <a:lnTo>
                  <a:pt x="2461212" y="65168"/>
                </a:lnTo>
                <a:lnTo>
                  <a:pt x="2495280" y="36540"/>
                </a:lnTo>
                <a:lnTo>
                  <a:pt x="2527157" y="12924"/>
                </a:lnTo>
                <a:lnTo>
                  <a:pt x="2552795" y="0"/>
                </a:lnTo>
                <a:lnTo>
                  <a:pt x="2568146" y="3446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27477" y="1643696"/>
            <a:ext cx="837565" cy="1300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95"/>
              </a:lnSpc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Diaphysis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99060">
              <a:lnSpc>
                <a:spcPct val="100000"/>
              </a:lnSpc>
              <a:spcBef>
                <a:spcPts val="142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Meta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hysis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76800" y="1371600"/>
            <a:ext cx="3657600" cy="510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43683" y="606551"/>
            <a:ext cx="5541264" cy="1013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24400" y="1371600"/>
            <a:ext cx="3678174" cy="5105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98537" y="1381125"/>
            <a:ext cx="3657600" cy="510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527038" y="1918462"/>
            <a:ext cx="3581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dult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Al-BOUKAI-23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2281808" y="1918462"/>
            <a:ext cx="5924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Pediatric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600" y="1523936"/>
            <a:ext cx="3886200" cy="5088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05683" y="4085844"/>
            <a:ext cx="1123188" cy="1338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1524000"/>
            <a:ext cx="3886200" cy="510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9872" y="3505200"/>
            <a:ext cx="2329180" cy="847725"/>
          </a:xfrm>
          <a:custGeom>
            <a:avLst/>
            <a:gdLst/>
            <a:ahLst/>
            <a:cxnLst/>
            <a:rect l="l" t="t" r="r" b="b"/>
            <a:pathLst>
              <a:path w="2329179" h="847725">
                <a:moveTo>
                  <a:pt x="34543" y="308229"/>
                </a:moveTo>
                <a:lnTo>
                  <a:pt x="67466" y="306111"/>
                </a:lnTo>
                <a:lnTo>
                  <a:pt x="111952" y="304498"/>
                </a:lnTo>
                <a:lnTo>
                  <a:pt x="164115" y="302879"/>
                </a:lnTo>
                <a:lnTo>
                  <a:pt x="220067" y="300740"/>
                </a:lnTo>
                <a:lnTo>
                  <a:pt x="275920" y="297572"/>
                </a:lnTo>
                <a:lnTo>
                  <a:pt x="327786" y="292862"/>
                </a:lnTo>
                <a:lnTo>
                  <a:pt x="380110" y="279717"/>
                </a:lnTo>
                <a:lnTo>
                  <a:pt x="405618" y="270573"/>
                </a:lnTo>
                <a:lnTo>
                  <a:pt x="431291" y="262000"/>
                </a:lnTo>
                <a:lnTo>
                  <a:pt x="483107" y="246633"/>
                </a:lnTo>
                <a:lnTo>
                  <a:pt x="496292" y="243284"/>
                </a:lnTo>
                <a:lnTo>
                  <a:pt x="509714" y="240315"/>
                </a:lnTo>
                <a:lnTo>
                  <a:pt x="522755" y="236632"/>
                </a:lnTo>
                <a:lnTo>
                  <a:pt x="534796" y="231139"/>
                </a:lnTo>
                <a:lnTo>
                  <a:pt x="547572" y="223212"/>
                </a:lnTo>
                <a:lnTo>
                  <a:pt x="560228" y="215058"/>
                </a:lnTo>
                <a:lnTo>
                  <a:pt x="573123" y="207262"/>
                </a:lnTo>
                <a:lnTo>
                  <a:pt x="586613" y="200406"/>
                </a:lnTo>
                <a:lnTo>
                  <a:pt x="599314" y="196038"/>
                </a:lnTo>
                <a:lnTo>
                  <a:pt x="612600" y="192897"/>
                </a:lnTo>
                <a:lnTo>
                  <a:pt x="625814" y="189636"/>
                </a:lnTo>
                <a:lnTo>
                  <a:pt x="638301" y="184912"/>
                </a:lnTo>
                <a:lnTo>
                  <a:pt x="664958" y="170626"/>
                </a:lnTo>
                <a:lnTo>
                  <a:pt x="690768" y="155114"/>
                </a:lnTo>
                <a:lnTo>
                  <a:pt x="716222" y="139102"/>
                </a:lnTo>
                <a:lnTo>
                  <a:pt x="741807" y="123317"/>
                </a:lnTo>
                <a:lnTo>
                  <a:pt x="755118" y="115994"/>
                </a:lnTo>
                <a:lnTo>
                  <a:pt x="768667" y="108934"/>
                </a:lnTo>
                <a:lnTo>
                  <a:pt x="781740" y="101349"/>
                </a:lnTo>
                <a:lnTo>
                  <a:pt x="793622" y="92455"/>
                </a:lnTo>
                <a:lnTo>
                  <a:pt x="802001" y="84526"/>
                </a:lnTo>
                <a:lnTo>
                  <a:pt x="810259" y="76453"/>
                </a:lnTo>
                <a:lnTo>
                  <a:pt x="818804" y="68667"/>
                </a:lnTo>
                <a:lnTo>
                  <a:pt x="858269" y="42594"/>
                </a:lnTo>
                <a:lnTo>
                  <a:pt x="892333" y="22463"/>
                </a:lnTo>
                <a:lnTo>
                  <a:pt x="931671" y="0"/>
                </a:lnTo>
                <a:lnTo>
                  <a:pt x="970603" y="4196"/>
                </a:lnTo>
                <a:lnTo>
                  <a:pt x="1016523" y="9477"/>
                </a:lnTo>
                <a:lnTo>
                  <a:pt x="1063134" y="17734"/>
                </a:lnTo>
                <a:lnTo>
                  <a:pt x="1104138" y="30861"/>
                </a:lnTo>
                <a:lnTo>
                  <a:pt x="1129839" y="46513"/>
                </a:lnTo>
                <a:lnTo>
                  <a:pt x="1142374" y="54792"/>
                </a:lnTo>
                <a:lnTo>
                  <a:pt x="1155827" y="61595"/>
                </a:lnTo>
                <a:lnTo>
                  <a:pt x="1181788" y="69453"/>
                </a:lnTo>
                <a:lnTo>
                  <a:pt x="1208738" y="75215"/>
                </a:lnTo>
                <a:lnTo>
                  <a:pt x="1235140" y="81883"/>
                </a:lnTo>
                <a:lnTo>
                  <a:pt x="1259458" y="92455"/>
                </a:lnTo>
                <a:lnTo>
                  <a:pt x="1284936" y="108251"/>
                </a:lnTo>
                <a:lnTo>
                  <a:pt x="1308115" y="121761"/>
                </a:lnTo>
                <a:lnTo>
                  <a:pt x="1362964" y="138683"/>
                </a:lnTo>
                <a:lnTo>
                  <a:pt x="1410237" y="143748"/>
                </a:lnTo>
                <a:lnTo>
                  <a:pt x="1457690" y="147478"/>
                </a:lnTo>
                <a:lnTo>
                  <a:pt x="1505213" y="150685"/>
                </a:lnTo>
                <a:lnTo>
                  <a:pt x="1552702" y="154177"/>
                </a:lnTo>
                <a:lnTo>
                  <a:pt x="1590363" y="160956"/>
                </a:lnTo>
                <a:lnTo>
                  <a:pt x="1615572" y="165533"/>
                </a:lnTo>
                <a:lnTo>
                  <a:pt x="1631537" y="168376"/>
                </a:lnTo>
                <a:lnTo>
                  <a:pt x="1641466" y="169954"/>
                </a:lnTo>
                <a:lnTo>
                  <a:pt x="1648569" y="170735"/>
                </a:lnTo>
                <a:lnTo>
                  <a:pt x="1656054" y="171188"/>
                </a:lnTo>
                <a:lnTo>
                  <a:pt x="1667131" y="171780"/>
                </a:lnTo>
                <a:lnTo>
                  <a:pt x="1685007" y="172980"/>
                </a:lnTo>
                <a:lnTo>
                  <a:pt x="1753997" y="179078"/>
                </a:lnTo>
                <a:lnTo>
                  <a:pt x="1811527" y="184912"/>
                </a:lnTo>
                <a:lnTo>
                  <a:pt x="1867860" y="191537"/>
                </a:lnTo>
                <a:lnTo>
                  <a:pt x="1923859" y="199151"/>
                </a:lnTo>
                <a:lnTo>
                  <a:pt x="1979763" y="207361"/>
                </a:lnTo>
                <a:lnTo>
                  <a:pt x="2035810" y="215773"/>
                </a:lnTo>
                <a:lnTo>
                  <a:pt x="2139315" y="246633"/>
                </a:lnTo>
                <a:lnTo>
                  <a:pt x="2191004" y="262000"/>
                </a:lnTo>
                <a:lnTo>
                  <a:pt x="2221696" y="289341"/>
                </a:lnTo>
                <a:lnTo>
                  <a:pt x="2250805" y="317754"/>
                </a:lnTo>
                <a:lnTo>
                  <a:pt x="2275889" y="349119"/>
                </a:lnTo>
                <a:lnTo>
                  <a:pt x="2294508" y="385318"/>
                </a:lnTo>
                <a:lnTo>
                  <a:pt x="2329053" y="477774"/>
                </a:lnTo>
                <a:lnTo>
                  <a:pt x="2324977" y="503231"/>
                </a:lnTo>
                <a:lnTo>
                  <a:pt x="2317877" y="543226"/>
                </a:lnTo>
                <a:lnTo>
                  <a:pt x="2307728" y="585198"/>
                </a:lnTo>
                <a:lnTo>
                  <a:pt x="2287202" y="625191"/>
                </a:lnTo>
                <a:lnTo>
                  <a:pt x="2269112" y="639927"/>
                </a:lnTo>
                <a:lnTo>
                  <a:pt x="2260091" y="647319"/>
                </a:lnTo>
                <a:lnTo>
                  <a:pt x="2241280" y="696833"/>
                </a:lnTo>
                <a:lnTo>
                  <a:pt x="2208276" y="739775"/>
                </a:lnTo>
                <a:lnTo>
                  <a:pt x="2169896" y="752080"/>
                </a:lnTo>
                <a:lnTo>
                  <a:pt x="2156587" y="755269"/>
                </a:lnTo>
                <a:lnTo>
                  <a:pt x="2148278" y="763377"/>
                </a:lnTo>
                <a:lnTo>
                  <a:pt x="2140219" y="771747"/>
                </a:lnTo>
                <a:lnTo>
                  <a:pt x="2131708" y="779593"/>
                </a:lnTo>
                <a:lnTo>
                  <a:pt x="2059844" y="803973"/>
                </a:lnTo>
                <a:lnTo>
                  <a:pt x="2001265" y="816863"/>
                </a:lnTo>
                <a:lnTo>
                  <a:pt x="1962370" y="813391"/>
                </a:lnTo>
                <a:lnTo>
                  <a:pt x="1923462" y="810132"/>
                </a:lnTo>
                <a:lnTo>
                  <a:pt x="1884626" y="806398"/>
                </a:lnTo>
                <a:lnTo>
                  <a:pt x="1845944" y="801497"/>
                </a:lnTo>
                <a:lnTo>
                  <a:pt x="1807261" y="789656"/>
                </a:lnTo>
                <a:lnTo>
                  <a:pt x="1794255" y="786130"/>
                </a:lnTo>
                <a:lnTo>
                  <a:pt x="1751322" y="777539"/>
                </a:lnTo>
                <a:lnTo>
                  <a:pt x="1708245" y="769508"/>
                </a:lnTo>
                <a:lnTo>
                  <a:pt x="1665025" y="762073"/>
                </a:lnTo>
                <a:lnTo>
                  <a:pt x="1621663" y="755269"/>
                </a:lnTo>
                <a:lnTo>
                  <a:pt x="1569815" y="748141"/>
                </a:lnTo>
                <a:lnTo>
                  <a:pt x="1543903" y="744356"/>
                </a:lnTo>
                <a:lnTo>
                  <a:pt x="1518157" y="739775"/>
                </a:lnTo>
                <a:lnTo>
                  <a:pt x="1481713" y="731128"/>
                </a:lnTo>
                <a:lnTo>
                  <a:pt x="1467725" y="725225"/>
                </a:lnTo>
                <a:lnTo>
                  <a:pt x="1459883" y="720572"/>
                </a:lnTo>
                <a:lnTo>
                  <a:pt x="1441872" y="715675"/>
                </a:lnTo>
                <a:lnTo>
                  <a:pt x="1397380" y="709041"/>
                </a:lnTo>
                <a:lnTo>
                  <a:pt x="1354413" y="704244"/>
                </a:lnTo>
                <a:lnTo>
                  <a:pt x="1311290" y="700484"/>
                </a:lnTo>
                <a:lnTo>
                  <a:pt x="1268096" y="697128"/>
                </a:lnTo>
                <a:lnTo>
                  <a:pt x="1224914" y="693547"/>
                </a:lnTo>
                <a:lnTo>
                  <a:pt x="1176002" y="695920"/>
                </a:lnTo>
                <a:lnTo>
                  <a:pt x="1127073" y="698015"/>
                </a:lnTo>
                <a:lnTo>
                  <a:pt x="1078150" y="700103"/>
                </a:lnTo>
                <a:lnTo>
                  <a:pt x="1029259" y="702455"/>
                </a:lnTo>
                <a:lnTo>
                  <a:pt x="980425" y="705344"/>
                </a:lnTo>
                <a:lnTo>
                  <a:pt x="931671" y="709041"/>
                </a:lnTo>
                <a:lnTo>
                  <a:pt x="879647" y="719720"/>
                </a:lnTo>
                <a:lnTo>
                  <a:pt x="831730" y="733194"/>
                </a:lnTo>
                <a:lnTo>
                  <a:pt x="770358" y="751768"/>
                </a:lnTo>
                <a:lnTo>
                  <a:pt x="742949" y="772080"/>
                </a:lnTo>
                <a:lnTo>
                  <a:pt x="734468" y="779968"/>
                </a:lnTo>
                <a:lnTo>
                  <a:pt x="724534" y="786130"/>
                </a:lnTo>
                <a:lnTo>
                  <a:pt x="708009" y="791638"/>
                </a:lnTo>
                <a:lnTo>
                  <a:pt x="690626" y="795051"/>
                </a:lnTo>
                <a:lnTo>
                  <a:pt x="672957" y="797845"/>
                </a:lnTo>
                <a:lnTo>
                  <a:pt x="655573" y="801497"/>
                </a:lnTo>
                <a:lnTo>
                  <a:pt x="629578" y="808783"/>
                </a:lnTo>
                <a:lnTo>
                  <a:pt x="603726" y="816546"/>
                </a:lnTo>
                <a:lnTo>
                  <a:pt x="577921" y="824499"/>
                </a:lnTo>
                <a:lnTo>
                  <a:pt x="552069" y="832357"/>
                </a:lnTo>
                <a:lnTo>
                  <a:pt x="500252" y="847725"/>
                </a:lnTo>
                <a:lnTo>
                  <a:pt x="445936" y="841962"/>
                </a:lnTo>
                <a:lnTo>
                  <a:pt x="409809" y="838483"/>
                </a:lnTo>
                <a:lnTo>
                  <a:pt x="369538" y="833802"/>
                </a:lnTo>
                <a:lnTo>
                  <a:pt x="304391" y="815302"/>
                </a:lnTo>
                <a:lnTo>
                  <a:pt x="258825" y="801497"/>
                </a:lnTo>
                <a:lnTo>
                  <a:pt x="207009" y="786130"/>
                </a:lnTo>
                <a:lnTo>
                  <a:pt x="155194" y="770636"/>
                </a:lnTo>
                <a:lnTo>
                  <a:pt x="146958" y="762527"/>
                </a:lnTo>
                <a:lnTo>
                  <a:pt x="138937" y="754157"/>
                </a:lnTo>
                <a:lnTo>
                  <a:pt x="130440" y="746311"/>
                </a:lnTo>
                <a:lnTo>
                  <a:pt x="120776" y="739775"/>
                </a:lnTo>
                <a:lnTo>
                  <a:pt x="107894" y="735516"/>
                </a:lnTo>
                <a:lnTo>
                  <a:pt x="93821" y="733329"/>
                </a:lnTo>
                <a:lnTo>
                  <a:pt x="80271" y="730523"/>
                </a:lnTo>
                <a:lnTo>
                  <a:pt x="68960" y="724407"/>
                </a:lnTo>
                <a:lnTo>
                  <a:pt x="61993" y="714398"/>
                </a:lnTo>
                <a:lnTo>
                  <a:pt x="58562" y="702436"/>
                </a:lnTo>
                <a:lnTo>
                  <a:pt x="56012" y="689903"/>
                </a:lnTo>
                <a:lnTo>
                  <a:pt x="51688" y="678180"/>
                </a:lnTo>
                <a:lnTo>
                  <a:pt x="32064" y="644661"/>
                </a:lnTo>
                <a:lnTo>
                  <a:pt x="21520" y="629658"/>
                </a:lnTo>
                <a:lnTo>
                  <a:pt x="17396" y="627048"/>
                </a:lnTo>
                <a:lnTo>
                  <a:pt x="17033" y="630713"/>
                </a:lnTo>
                <a:lnTo>
                  <a:pt x="17772" y="634533"/>
                </a:lnTo>
                <a:lnTo>
                  <a:pt x="16952" y="632388"/>
                </a:lnTo>
                <a:lnTo>
                  <a:pt x="11914" y="618158"/>
                </a:lnTo>
                <a:lnTo>
                  <a:pt x="0" y="585724"/>
                </a:lnTo>
                <a:lnTo>
                  <a:pt x="8365" y="548989"/>
                </a:lnTo>
                <a:lnTo>
                  <a:pt x="14059" y="525043"/>
                </a:lnTo>
                <a:lnTo>
                  <a:pt x="17428" y="511475"/>
                </a:lnTo>
                <a:lnTo>
                  <a:pt x="18822" y="505874"/>
                </a:lnTo>
                <a:lnTo>
                  <a:pt x="18590" y="505829"/>
                </a:lnTo>
                <a:lnTo>
                  <a:pt x="17079" y="508929"/>
                </a:lnTo>
                <a:lnTo>
                  <a:pt x="14639" y="512763"/>
                </a:lnTo>
                <a:lnTo>
                  <a:pt x="11619" y="514920"/>
                </a:lnTo>
                <a:lnTo>
                  <a:pt x="8365" y="512990"/>
                </a:lnTo>
                <a:lnTo>
                  <a:pt x="5228" y="504562"/>
                </a:lnTo>
                <a:lnTo>
                  <a:pt x="2556" y="487225"/>
                </a:lnTo>
                <a:lnTo>
                  <a:pt x="697" y="458567"/>
                </a:lnTo>
                <a:lnTo>
                  <a:pt x="0" y="416179"/>
                </a:lnTo>
                <a:lnTo>
                  <a:pt x="2091" y="392910"/>
                </a:lnTo>
                <a:lnTo>
                  <a:pt x="7016" y="369855"/>
                </a:lnTo>
                <a:lnTo>
                  <a:pt x="12751" y="346848"/>
                </a:lnTo>
                <a:lnTo>
                  <a:pt x="17271" y="323723"/>
                </a:lnTo>
                <a:lnTo>
                  <a:pt x="13273" y="317694"/>
                </a:lnTo>
                <a:lnTo>
                  <a:pt x="7000" y="314071"/>
                </a:lnTo>
                <a:lnTo>
                  <a:pt x="10181" y="311400"/>
                </a:lnTo>
                <a:lnTo>
                  <a:pt x="34543" y="30822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24176" y="4532376"/>
            <a:ext cx="1657350" cy="649605"/>
          </a:xfrm>
          <a:custGeom>
            <a:avLst/>
            <a:gdLst/>
            <a:ahLst/>
            <a:cxnLst/>
            <a:rect l="l" t="t" r="r" b="b"/>
            <a:pathLst>
              <a:path w="1657350" h="649604">
                <a:moveTo>
                  <a:pt x="362585" y="169925"/>
                </a:moveTo>
                <a:lnTo>
                  <a:pt x="375771" y="166560"/>
                </a:lnTo>
                <a:lnTo>
                  <a:pt x="389112" y="163480"/>
                </a:lnTo>
                <a:lnTo>
                  <a:pt x="402143" y="159781"/>
                </a:lnTo>
                <a:lnTo>
                  <a:pt x="414400" y="154559"/>
                </a:lnTo>
                <a:lnTo>
                  <a:pt x="423832" y="147841"/>
                </a:lnTo>
                <a:lnTo>
                  <a:pt x="432038" y="139684"/>
                </a:lnTo>
                <a:lnTo>
                  <a:pt x="440029" y="131216"/>
                </a:lnTo>
                <a:lnTo>
                  <a:pt x="448818" y="123571"/>
                </a:lnTo>
                <a:lnTo>
                  <a:pt x="461504" y="115498"/>
                </a:lnTo>
                <a:lnTo>
                  <a:pt x="474773" y="108140"/>
                </a:lnTo>
                <a:lnTo>
                  <a:pt x="488019" y="100782"/>
                </a:lnTo>
                <a:lnTo>
                  <a:pt x="500634" y="92710"/>
                </a:lnTo>
                <a:lnTo>
                  <a:pt x="509335" y="84939"/>
                </a:lnTo>
                <a:lnTo>
                  <a:pt x="517191" y="76263"/>
                </a:lnTo>
                <a:lnTo>
                  <a:pt x="525404" y="68064"/>
                </a:lnTo>
                <a:lnTo>
                  <a:pt x="535178" y="61722"/>
                </a:lnTo>
                <a:lnTo>
                  <a:pt x="560228" y="52238"/>
                </a:lnTo>
                <a:lnTo>
                  <a:pt x="586232" y="44719"/>
                </a:lnTo>
                <a:lnTo>
                  <a:pt x="612616" y="37986"/>
                </a:lnTo>
                <a:lnTo>
                  <a:pt x="638810" y="30861"/>
                </a:lnTo>
                <a:lnTo>
                  <a:pt x="690499" y="15367"/>
                </a:lnTo>
                <a:lnTo>
                  <a:pt x="742315" y="0"/>
                </a:lnTo>
                <a:lnTo>
                  <a:pt x="798470" y="3383"/>
                </a:lnTo>
                <a:lnTo>
                  <a:pt x="854662" y="6492"/>
                </a:lnTo>
                <a:lnTo>
                  <a:pt x="910782" y="10197"/>
                </a:lnTo>
                <a:lnTo>
                  <a:pt x="966724" y="15367"/>
                </a:lnTo>
                <a:lnTo>
                  <a:pt x="1005232" y="20777"/>
                </a:lnTo>
                <a:lnTo>
                  <a:pt x="1018380" y="25842"/>
                </a:lnTo>
                <a:lnTo>
                  <a:pt x="1017952" y="32289"/>
                </a:lnTo>
                <a:lnTo>
                  <a:pt x="1015736" y="41848"/>
                </a:lnTo>
                <a:lnTo>
                  <a:pt x="1023518" y="56248"/>
                </a:lnTo>
                <a:lnTo>
                  <a:pt x="1053084" y="77216"/>
                </a:lnTo>
                <a:lnTo>
                  <a:pt x="1073709" y="83369"/>
                </a:lnTo>
                <a:lnTo>
                  <a:pt x="1121029" y="97488"/>
                </a:lnTo>
                <a:lnTo>
                  <a:pt x="1173206" y="113059"/>
                </a:lnTo>
                <a:lnTo>
                  <a:pt x="1208405" y="123571"/>
                </a:lnTo>
                <a:lnTo>
                  <a:pt x="1415542" y="185419"/>
                </a:lnTo>
                <a:lnTo>
                  <a:pt x="1519174" y="216407"/>
                </a:lnTo>
                <a:lnTo>
                  <a:pt x="1588135" y="231775"/>
                </a:lnTo>
                <a:lnTo>
                  <a:pt x="1620897" y="250049"/>
                </a:lnTo>
                <a:lnTo>
                  <a:pt x="1642205" y="264906"/>
                </a:lnTo>
                <a:lnTo>
                  <a:pt x="1653750" y="286406"/>
                </a:lnTo>
                <a:lnTo>
                  <a:pt x="1657223" y="324612"/>
                </a:lnTo>
                <a:lnTo>
                  <a:pt x="1655738" y="359538"/>
                </a:lnTo>
                <a:lnTo>
                  <a:pt x="1651825" y="394382"/>
                </a:lnTo>
                <a:lnTo>
                  <a:pt x="1646293" y="429107"/>
                </a:lnTo>
                <a:lnTo>
                  <a:pt x="1639951" y="463676"/>
                </a:lnTo>
                <a:lnTo>
                  <a:pt x="1638109" y="476402"/>
                </a:lnTo>
                <a:lnTo>
                  <a:pt x="1582590" y="527262"/>
                </a:lnTo>
                <a:lnTo>
                  <a:pt x="1529297" y="539330"/>
                </a:lnTo>
                <a:lnTo>
                  <a:pt x="1468877" y="547214"/>
                </a:lnTo>
                <a:lnTo>
                  <a:pt x="1407408" y="551895"/>
                </a:lnTo>
                <a:lnTo>
                  <a:pt x="1350969" y="554352"/>
                </a:lnTo>
                <a:lnTo>
                  <a:pt x="1305638" y="555565"/>
                </a:lnTo>
                <a:lnTo>
                  <a:pt x="1277493" y="556513"/>
                </a:lnTo>
                <a:lnTo>
                  <a:pt x="1255819" y="560093"/>
                </a:lnTo>
                <a:lnTo>
                  <a:pt x="1234122" y="563530"/>
                </a:lnTo>
                <a:lnTo>
                  <a:pt x="1212520" y="567301"/>
                </a:lnTo>
                <a:lnTo>
                  <a:pt x="1191133" y="571881"/>
                </a:lnTo>
                <a:lnTo>
                  <a:pt x="1165137" y="579258"/>
                </a:lnTo>
                <a:lnTo>
                  <a:pt x="1139475" y="587660"/>
                </a:lnTo>
                <a:lnTo>
                  <a:pt x="1113766" y="595919"/>
                </a:lnTo>
                <a:lnTo>
                  <a:pt x="1087628" y="602869"/>
                </a:lnTo>
                <a:lnTo>
                  <a:pt x="1018540" y="618363"/>
                </a:lnTo>
                <a:lnTo>
                  <a:pt x="970336" y="611376"/>
                </a:lnTo>
                <a:lnTo>
                  <a:pt x="940419" y="607192"/>
                </a:lnTo>
                <a:lnTo>
                  <a:pt x="921538" y="604200"/>
                </a:lnTo>
                <a:lnTo>
                  <a:pt x="906445" y="600785"/>
                </a:lnTo>
                <a:lnTo>
                  <a:pt x="887891" y="595336"/>
                </a:lnTo>
                <a:lnTo>
                  <a:pt x="858626" y="586239"/>
                </a:lnTo>
                <a:lnTo>
                  <a:pt x="811403" y="571881"/>
                </a:lnTo>
                <a:lnTo>
                  <a:pt x="759587" y="556513"/>
                </a:lnTo>
                <a:lnTo>
                  <a:pt x="716331" y="559718"/>
                </a:lnTo>
                <a:lnTo>
                  <a:pt x="673004" y="562530"/>
                </a:lnTo>
                <a:lnTo>
                  <a:pt x="629820" y="566175"/>
                </a:lnTo>
                <a:lnTo>
                  <a:pt x="586994" y="571881"/>
                </a:lnTo>
                <a:lnTo>
                  <a:pt x="532466" y="581904"/>
                </a:lnTo>
                <a:lnTo>
                  <a:pt x="490743" y="596185"/>
                </a:lnTo>
                <a:lnTo>
                  <a:pt x="481555" y="604515"/>
                </a:lnTo>
                <a:lnTo>
                  <a:pt x="465488" y="616351"/>
                </a:lnTo>
                <a:lnTo>
                  <a:pt x="431546" y="633730"/>
                </a:lnTo>
                <a:lnTo>
                  <a:pt x="419040" y="638526"/>
                </a:lnTo>
                <a:lnTo>
                  <a:pt x="406082" y="642286"/>
                </a:lnTo>
                <a:lnTo>
                  <a:pt x="392934" y="645642"/>
                </a:lnTo>
                <a:lnTo>
                  <a:pt x="379856" y="649224"/>
                </a:lnTo>
                <a:lnTo>
                  <a:pt x="362507" y="645463"/>
                </a:lnTo>
                <a:lnTo>
                  <a:pt x="345170" y="641810"/>
                </a:lnTo>
                <a:lnTo>
                  <a:pt x="327904" y="637990"/>
                </a:lnTo>
                <a:lnTo>
                  <a:pt x="310769" y="633730"/>
                </a:lnTo>
                <a:lnTo>
                  <a:pt x="284861" y="626104"/>
                </a:lnTo>
                <a:lnTo>
                  <a:pt x="259143" y="617775"/>
                </a:lnTo>
                <a:lnTo>
                  <a:pt x="233330" y="609709"/>
                </a:lnTo>
                <a:lnTo>
                  <a:pt x="207137" y="602869"/>
                </a:lnTo>
                <a:lnTo>
                  <a:pt x="182425" y="597509"/>
                </a:lnTo>
                <a:lnTo>
                  <a:pt x="147748" y="589708"/>
                </a:lnTo>
                <a:lnTo>
                  <a:pt x="86360" y="571881"/>
                </a:lnTo>
                <a:lnTo>
                  <a:pt x="47319" y="549020"/>
                </a:lnTo>
                <a:lnTo>
                  <a:pt x="34543" y="541019"/>
                </a:lnTo>
                <a:lnTo>
                  <a:pt x="24753" y="529830"/>
                </a:lnTo>
                <a:lnTo>
                  <a:pt x="14128" y="518937"/>
                </a:lnTo>
                <a:lnTo>
                  <a:pt x="5076" y="507497"/>
                </a:lnTo>
                <a:lnTo>
                  <a:pt x="0" y="494665"/>
                </a:lnTo>
                <a:lnTo>
                  <a:pt x="394" y="478982"/>
                </a:lnTo>
                <a:lnTo>
                  <a:pt x="4968" y="463502"/>
                </a:lnTo>
                <a:lnTo>
                  <a:pt x="11376" y="448141"/>
                </a:lnTo>
                <a:lnTo>
                  <a:pt x="17272" y="432816"/>
                </a:lnTo>
                <a:lnTo>
                  <a:pt x="20631" y="420786"/>
                </a:lnTo>
                <a:lnTo>
                  <a:pt x="23860" y="408686"/>
                </a:lnTo>
                <a:lnTo>
                  <a:pt x="28112" y="397061"/>
                </a:lnTo>
                <a:lnTo>
                  <a:pt x="65811" y="350015"/>
                </a:lnTo>
                <a:lnTo>
                  <a:pt x="116107" y="320417"/>
                </a:lnTo>
                <a:lnTo>
                  <a:pt x="155448" y="309118"/>
                </a:lnTo>
                <a:lnTo>
                  <a:pt x="163613" y="300866"/>
                </a:lnTo>
                <a:lnTo>
                  <a:pt x="219880" y="267253"/>
                </a:lnTo>
                <a:lnTo>
                  <a:pt x="281896" y="250057"/>
                </a:lnTo>
                <a:lnTo>
                  <a:pt x="293497" y="247269"/>
                </a:lnTo>
                <a:lnTo>
                  <a:pt x="328041" y="216407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4715" y="3161012"/>
            <a:ext cx="2569948" cy="5283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4715" y="3161012"/>
            <a:ext cx="2570480" cy="528955"/>
          </a:xfrm>
          <a:custGeom>
            <a:avLst/>
            <a:gdLst/>
            <a:ahLst/>
            <a:cxnLst/>
            <a:rect l="l" t="t" r="r" b="b"/>
            <a:pathLst>
              <a:path w="2570479" h="528954">
                <a:moveTo>
                  <a:pt x="2568146" y="3446"/>
                </a:moveTo>
                <a:lnTo>
                  <a:pt x="2569948" y="28477"/>
                </a:lnTo>
                <a:lnTo>
                  <a:pt x="2561034" y="70820"/>
                </a:lnTo>
                <a:lnTo>
                  <a:pt x="2546786" y="121925"/>
                </a:lnTo>
                <a:lnTo>
                  <a:pt x="2532586" y="173245"/>
                </a:lnTo>
                <a:lnTo>
                  <a:pt x="2519727" y="219662"/>
                </a:lnTo>
                <a:lnTo>
                  <a:pt x="2499973" y="278643"/>
                </a:lnTo>
                <a:lnTo>
                  <a:pt x="2470513" y="340945"/>
                </a:lnTo>
                <a:lnTo>
                  <a:pt x="2443305" y="373905"/>
                </a:lnTo>
                <a:lnTo>
                  <a:pt x="2416176" y="396783"/>
                </a:lnTo>
                <a:lnTo>
                  <a:pt x="2407618" y="404766"/>
                </a:lnTo>
                <a:lnTo>
                  <a:pt x="2398990" y="416796"/>
                </a:lnTo>
                <a:lnTo>
                  <a:pt x="2391648" y="429754"/>
                </a:lnTo>
                <a:lnTo>
                  <a:pt x="2383401" y="441807"/>
                </a:lnTo>
                <a:lnTo>
                  <a:pt x="2341881" y="463230"/>
                </a:lnTo>
                <a:lnTo>
                  <a:pt x="2277242" y="479589"/>
                </a:lnTo>
                <a:lnTo>
                  <a:pt x="2264997" y="481982"/>
                </a:lnTo>
                <a:lnTo>
                  <a:pt x="2217400" y="479786"/>
                </a:lnTo>
                <a:lnTo>
                  <a:pt x="2169761" y="477998"/>
                </a:lnTo>
                <a:lnTo>
                  <a:pt x="2122122" y="476204"/>
                </a:lnTo>
                <a:lnTo>
                  <a:pt x="2074525" y="473986"/>
                </a:lnTo>
                <a:lnTo>
                  <a:pt x="2027013" y="470929"/>
                </a:lnTo>
                <a:lnTo>
                  <a:pt x="1979628" y="466615"/>
                </a:lnTo>
                <a:lnTo>
                  <a:pt x="1907889" y="453042"/>
                </a:lnTo>
                <a:lnTo>
                  <a:pt x="1872489" y="444166"/>
                </a:lnTo>
                <a:lnTo>
                  <a:pt x="1837007" y="435754"/>
                </a:lnTo>
                <a:lnTo>
                  <a:pt x="1795400" y="426817"/>
                </a:lnTo>
                <a:lnTo>
                  <a:pt x="1756219" y="417911"/>
                </a:lnTo>
                <a:lnTo>
                  <a:pt x="1709545" y="404263"/>
                </a:lnTo>
                <a:lnTo>
                  <a:pt x="1658572" y="389399"/>
                </a:lnTo>
                <a:lnTo>
                  <a:pt x="1641863" y="384577"/>
                </a:lnTo>
                <a:lnTo>
                  <a:pt x="1605105" y="373969"/>
                </a:lnTo>
                <a:lnTo>
                  <a:pt x="1568346" y="363360"/>
                </a:lnTo>
                <a:lnTo>
                  <a:pt x="1551638" y="358538"/>
                </a:lnTo>
                <a:lnTo>
                  <a:pt x="1538478" y="350430"/>
                </a:lnTo>
                <a:lnTo>
                  <a:pt x="1525508" y="342060"/>
                </a:lnTo>
                <a:lnTo>
                  <a:pt x="1512204" y="334214"/>
                </a:lnTo>
                <a:lnTo>
                  <a:pt x="1498044" y="327677"/>
                </a:lnTo>
                <a:lnTo>
                  <a:pt x="1448252" y="310576"/>
                </a:lnTo>
                <a:lnTo>
                  <a:pt x="1407556" y="300214"/>
                </a:lnTo>
                <a:lnTo>
                  <a:pt x="1367528" y="291994"/>
                </a:lnTo>
                <a:lnTo>
                  <a:pt x="1319736" y="281322"/>
                </a:lnTo>
                <a:lnTo>
                  <a:pt x="1306274" y="277758"/>
                </a:lnTo>
                <a:lnTo>
                  <a:pt x="1292907" y="273861"/>
                </a:lnTo>
                <a:lnTo>
                  <a:pt x="1279588" y="269821"/>
                </a:lnTo>
                <a:lnTo>
                  <a:pt x="1266269" y="265828"/>
                </a:lnTo>
                <a:lnTo>
                  <a:pt x="1221638" y="269339"/>
                </a:lnTo>
                <a:lnTo>
                  <a:pt x="1176972" y="272575"/>
                </a:lnTo>
                <a:lnTo>
                  <a:pt x="1132377" y="276312"/>
                </a:lnTo>
                <a:lnTo>
                  <a:pt x="1087961" y="281322"/>
                </a:lnTo>
                <a:lnTo>
                  <a:pt x="1048354" y="287331"/>
                </a:lnTo>
                <a:lnTo>
                  <a:pt x="1034249" y="291591"/>
                </a:lnTo>
                <a:lnTo>
                  <a:pt x="1033938" y="295927"/>
                </a:lnTo>
                <a:lnTo>
                  <a:pt x="1035712" y="302169"/>
                </a:lnTo>
                <a:lnTo>
                  <a:pt x="1027862" y="312143"/>
                </a:lnTo>
                <a:lnTo>
                  <a:pt x="998680" y="327677"/>
                </a:lnTo>
                <a:lnTo>
                  <a:pt x="972220" y="336071"/>
                </a:lnTo>
                <a:lnTo>
                  <a:pt x="944356" y="341774"/>
                </a:lnTo>
                <a:lnTo>
                  <a:pt x="916920" y="348144"/>
                </a:lnTo>
                <a:lnTo>
                  <a:pt x="858002" y="378127"/>
                </a:lnTo>
                <a:lnTo>
                  <a:pt x="817011" y="391286"/>
                </a:lnTo>
                <a:lnTo>
                  <a:pt x="770991" y="412073"/>
                </a:lnTo>
                <a:lnTo>
                  <a:pt x="758094" y="420546"/>
                </a:lnTo>
                <a:lnTo>
                  <a:pt x="745126" y="428877"/>
                </a:lnTo>
                <a:lnTo>
                  <a:pt x="731218" y="435754"/>
                </a:lnTo>
                <a:lnTo>
                  <a:pt x="704988" y="444702"/>
                </a:lnTo>
                <a:lnTo>
                  <a:pt x="678164" y="452280"/>
                </a:lnTo>
                <a:lnTo>
                  <a:pt x="651101" y="459311"/>
                </a:lnTo>
                <a:lnTo>
                  <a:pt x="624157" y="466615"/>
                </a:lnTo>
                <a:lnTo>
                  <a:pt x="517223" y="497476"/>
                </a:lnTo>
                <a:lnTo>
                  <a:pt x="463629" y="512843"/>
                </a:lnTo>
                <a:lnTo>
                  <a:pt x="410162" y="528337"/>
                </a:lnTo>
                <a:lnTo>
                  <a:pt x="369952" y="525006"/>
                </a:lnTo>
                <a:lnTo>
                  <a:pt x="329660" y="522067"/>
                </a:lnTo>
                <a:lnTo>
                  <a:pt x="289486" y="518390"/>
                </a:lnTo>
                <a:lnTo>
                  <a:pt x="249634" y="512843"/>
                </a:lnTo>
                <a:lnTo>
                  <a:pt x="182356" y="495032"/>
                </a:lnTo>
                <a:lnTo>
                  <a:pt x="142700" y="481982"/>
                </a:lnTo>
                <a:lnTo>
                  <a:pt x="125761" y="465504"/>
                </a:lnTo>
                <a:lnTo>
                  <a:pt x="116965" y="457658"/>
                </a:lnTo>
                <a:lnTo>
                  <a:pt x="107013" y="451121"/>
                </a:lnTo>
                <a:lnTo>
                  <a:pt x="73631" y="435097"/>
                </a:lnTo>
                <a:lnTo>
                  <a:pt x="56917" y="429555"/>
                </a:lnTo>
                <a:lnTo>
                  <a:pt x="51714" y="430717"/>
                </a:lnTo>
                <a:lnTo>
                  <a:pt x="52863" y="434802"/>
                </a:lnTo>
                <a:lnTo>
                  <a:pt x="55210" y="438029"/>
                </a:lnTo>
                <a:lnTo>
                  <a:pt x="53595" y="436620"/>
                </a:lnTo>
                <a:lnTo>
                  <a:pt x="42864" y="426792"/>
                </a:lnTo>
                <a:lnTo>
                  <a:pt x="17859" y="404766"/>
                </a:lnTo>
                <a:lnTo>
                  <a:pt x="6697" y="370048"/>
                </a:lnTo>
                <a:lnTo>
                  <a:pt x="0" y="343044"/>
                </a:lnTo>
                <a:lnTo>
                  <a:pt x="2232" y="316041"/>
                </a:lnTo>
                <a:lnTo>
                  <a:pt x="17859" y="281322"/>
                </a:lnTo>
                <a:lnTo>
                  <a:pt x="24917" y="272428"/>
                </a:lnTo>
                <a:lnTo>
                  <a:pt x="34035" y="264844"/>
                </a:lnTo>
                <a:lnTo>
                  <a:pt x="43987" y="257784"/>
                </a:lnTo>
                <a:lnTo>
                  <a:pt x="53546" y="250461"/>
                </a:lnTo>
                <a:lnTo>
                  <a:pt x="104311" y="254841"/>
                </a:lnTo>
                <a:lnTo>
                  <a:pt x="146379" y="258439"/>
                </a:lnTo>
                <a:lnTo>
                  <a:pt x="207319" y="263569"/>
                </a:lnTo>
                <a:lnTo>
                  <a:pt x="251622" y="267147"/>
                </a:lnTo>
                <a:lnTo>
                  <a:pt x="304636" y="277231"/>
                </a:lnTo>
                <a:lnTo>
                  <a:pt x="408974" y="289407"/>
                </a:lnTo>
                <a:lnTo>
                  <a:pt x="463772" y="295337"/>
                </a:lnTo>
                <a:lnTo>
                  <a:pt x="505434" y="299492"/>
                </a:lnTo>
                <a:lnTo>
                  <a:pt x="558370" y="304014"/>
                </a:lnTo>
                <a:lnTo>
                  <a:pt x="574152" y="305145"/>
                </a:lnTo>
                <a:lnTo>
                  <a:pt x="585815" y="306033"/>
                </a:lnTo>
                <a:lnTo>
                  <a:pt x="636363" y="314804"/>
                </a:lnTo>
                <a:lnTo>
                  <a:pt x="695531" y="327677"/>
                </a:lnTo>
                <a:lnTo>
                  <a:pt x="749149" y="324488"/>
                </a:lnTo>
                <a:lnTo>
                  <a:pt x="802814" y="321788"/>
                </a:lnTo>
                <a:lnTo>
                  <a:pt x="856337" y="318158"/>
                </a:lnTo>
                <a:lnTo>
                  <a:pt x="909526" y="312183"/>
                </a:lnTo>
                <a:lnTo>
                  <a:pt x="963580" y="298610"/>
                </a:lnTo>
                <a:lnTo>
                  <a:pt x="990018" y="289734"/>
                </a:lnTo>
                <a:lnTo>
                  <a:pt x="1016587" y="281322"/>
                </a:lnTo>
                <a:lnTo>
                  <a:pt x="1070054" y="265828"/>
                </a:lnTo>
                <a:lnTo>
                  <a:pt x="1078559" y="257595"/>
                </a:lnTo>
                <a:lnTo>
                  <a:pt x="1086754" y="249017"/>
                </a:lnTo>
                <a:lnTo>
                  <a:pt x="1095521" y="241129"/>
                </a:lnTo>
                <a:lnTo>
                  <a:pt x="1136667" y="224037"/>
                </a:lnTo>
                <a:lnTo>
                  <a:pt x="1200806" y="206892"/>
                </a:lnTo>
                <a:lnTo>
                  <a:pt x="1212802" y="204106"/>
                </a:lnTo>
                <a:lnTo>
                  <a:pt x="1355423" y="219600"/>
                </a:lnTo>
                <a:lnTo>
                  <a:pt x="1386627" y="223448"/>
                </a:lnTo>
                <a:lnTo>
                  <a:pt x="1417796" y="227522"/>
                </a:lnTo>
                <a:lnTo>
                  <a:pt x="1448988" y="231477"/>
                </a:lnTo>
                <a:lnTo>
                  <a:pt x="1480264" y="234967"/>
                </a:lnTo>
                <a:lnTo>
                  <a:pt x="1524787" y="239228"/>
                </a:lnTo>
                <a:lnTo>
                  <a:pt x="1569370" y="243048"/>
                </a:lnTo>
                <a:lnTo>
                  <a:pt x="1613977" y="246701"/>
                </a:lnTo>
                <a:lnTo>
                  <a:pt x="1658572" y="250461"/>
                </a:lnTo>
                <a:lnTo>
                  <a:pt x="1712119" y="248123"/>
                </a:lnTo>
                <a:lnTo>
                  <a:pt x="1765685" y="246106"/>
                </a:lnTo>
                <a:lnTo>
                  <a:pt x="1819243" y="244095"/>
                </a:lnTo>
                <a:lnTo>
                  <a:pt x="1872769" y="241778"/>
                </a:lnTo>
                <a:lnTo>
                  <a:pt x="1926239" y="238840"/>
                </a:lnTo>
                <a:lnTo>
                  <a:pt x="1979628" y="234967"/>
                </a:lnTo>
                <a:lnTo>
                  <a:pt x="2019776" y="223662"/>
                </a:lnTo>
                <a:lnTo>
                  <a:pt x="2033095" y="219600"/>
                </a:lnTo>
                <a:lnTo>
                  <a:pt x="2089059" y="206169"/>
                </a:lnTo>
                <a:lnTo>
                  <a:pt x="2131493" y="196474"/>
                </a:lnTo>
                <a:lnTo>
                  <a:pt x="2211530" y="173245"/>
                </a:lnTo>
                <a:lnTo>
                  <a:pt x="2245133" y="163966"/>
                </a:lnTo>
                <a:lnTo>
                  <a:pt x="2267664" y="156831"/>
                </a:lnTo>
                <a:lnTo>
                  <a:pt x="2288861" y="146313"/>
                </a:lnTo>
                <a:lnTo>
                  <a:pt x="2318464" y="126890"/>
                </a:lnTo>
                <a:lnTo>
                  <a:pt x="2327505" y="119175"/>
                </a:lnTo>
                <a:lnTo>
                  <a:pt x="2335641" y="110507"/>
                </a:lnTo>
                <a:lnTo>
                  <a:pt x="2344110" y="102316"/>
                </a:lnTo>
                <a:lnTo>
                  <a:pt x="2385077" y="85099"/>
                </a:lnTo>
                <a:lnTo>
                  <a:pt x="2449216" y="67954"/>
                </a:lnTo>
                <a:lnTo>
                  <a:pt x="2461212" y="65168"/>
                </a:lnTo>
                <a:lnTo>
                  <a:pt x="2495280" y="36540"/>
                </a:lnTo>
                <a:lnTo>
                  <a:pt x="2527157" y="12924"/>
                </a:lnTo>
                <a:lnTo>
                  <a:pt x="2552795" y="0"/>
                </a:lnTo>
                <a:lnTo>
                  <a:pt x="2568146" y="3446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71012" y="5089525"/>
            <a:ext cx="2159815" cy="371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1012" y="5089525"/>
            <a:ext cx="2160270" cy="371475"/>
          </a:xfrm>
          <a:custGeom>
            <a:avLst/>
            <a:gdLst/>
            <a:ahLst/>
            <a:cxnLst/>
            <a:rect l="l" t="t" r="r" b="b"/>
            <a:pathLst>
              <a:path w="2160270" h="371475">
                <a:moveTo>
                  <a:pt x="2159815" y="156463"/>
                </a:moveTo>
                <a:lnTo>
                  <a:pt x="2115556" y="147812"/>
                </a:lnTo>
                <a:lnTo>
                  <a:pt x="2053770" y="117348"/>
                </a:lnTo>
                <a:lnTo>
                  <a:pt x="2021385" y="72802"/>
                </a:lnTo>
                <a:lnTo>
                  <a:pt x="2004050" y="52589"/>
                </a:lnTo>
                <a:lnTo>
                  <a:pt x="1982904" y="39116"/>
                </a:lnTo>
                <a:lnTo>
                  <a:pt x="1876859" y="0"/>
                </a:lnTo>
                <a:lnTo>
                  <a:pt x="1823765" y="2383"/>
                </a:lnTo>
                <a:lnTo>
                  <a:pt x="1770635" y="4243"/>
                </a:lnTo>
                <a:lnTo>
                  <a:pt x="1717496" y="5978"/>
                </a:lnTo>
                <a:lnTo>
                  <a:pt x="1664374" y="7981"/>
                </a:lnTo>
                <a:lnTo>
                  <a:pt x="1611298" y="10648"/>
                </a:lnTo>
                <a:lnTo>
                  <a:pt x="1558292" y="14375"/>
                </a:lnTo>
                <a:lnTo>
                  <a:pt x="1505384" y="19557"/>
                </a:lnTo>
                <a:lnTo>
                  <a:pt x="1434455" y="37830"/>
                </a:lnTo>
                <a:lnTo>
                  <a:pt x="1399407" y="49579"/>
                </a:lnTo>
                <a:lnTo>
                  <a:pt x="1363906" y="58674"/>
                </a:lnTo>
                <a:lnTo>
                  <a:pt x="1257734" y="78231"/>
                </a:lnTo>
                <a:lnTo>
                  <a:pt x="1222269" y="73711"/>
                </a:lnTo>
                <a:lnTo>
                  <a:pt x="1186805" y="69500"/>
                </a:lnTo>
                <a:lnTo>
                  <a:pt x="1116256" y="58674"/>
                </a:lnTo>
                <a:lnTo>
                  <a:pt x="1076537" y="43529"/>
                </a:lnTo>
                <a:lnTo>
                  <a:pt x="1063170" y="39116"/>
                </a:lnTo>
                <a:lnTo>
                  <a:pt x="1036776" y="33327"/>
                </a:lnTo>
                <a:lnTo>
                  <a:pt x="1010227" y="28527"/>
                </a:lnTo>
                <a:lnTo>
                  <a:pt x="983607" y="24131"/>
                </a:lnTo>
                <a:lnTo>
                  <a:pt x="956998" y="19557"/>
                </a:lnTo>
                <a:lnTo>
                  <a:pt x="908292" y="24006"/>
                </a:lnTo>
                <a:lnTo>
                  <a:pt x="859573" y="28193"/>
                </a:lnTo>
                <a:lnTo>
                  <a:pt x="810926" y="32952"/>
                </a:lnTo>
                <a:lnTo>
                  <a:pt x="762434" y="39116"/>
                </a:lnTo>
                <a:lnTo>
                  <a:pt x="721959" y="47192"/>
                </a:lnTo>
                <a:lnTo>
                  <a:pt x="697331" y="56102"/>
                </a:lnTo>
                <a:lnTo>
                  <a:pt x="674298" y="66297"/>
                </a:lnTo>
                <a:lnTo>
                  <a:pt x="638609" y="78231"/>
                </a:lnTo>
                <a:lnTo>
                  <a:pt x="616565" y="83520"/>
                </a:lnTo>
                <a:lnTo>
                  <a:pt x="594365" y="87963"/>
                </a:lnTo>
                <a:lnTo>
                  <a:pt x="572190" y="92430"/>
                </a:lnTo>
                <a:lnTo>
                  <a:pt x="517396" y="107060"/>
                </a:lnTo>
                <a:lnTo>
                  <a:pt x="484969" y="118385"/>
                </a:lnTo>
                <a:lnTo>
                  <a:pt x="488855" y="118416"/>
                </a:lnTo>
                <a:lnTo>
                  <a:pt x="496429" y="117450"/>
                </a:lnTo>
                <a:lnTo>
                  <a:pt x="505497" y="116014"/>
                </a:lnTo>
                <a:lnTo>
                  <a:pt x="513863" y="114632"/>
                </a:lnTo>
                <a:lnTo>
                  <a:pt x="519332" y="113830"/>
                </a:lnTo>
                <a:lnTo>
                  <a:pt x="468336" y="126927"/>
                </a:lnTo>
                <a:lnTo>
                  <a:pt x="426392" y="136906"/>
                </a:lnTo>
                <a:lnTo>
                  <a:pt x="381962" y="145893"/>
                </a:lnTo>
                <a:lnTo>
                  <a:pt x="337270" y="153749"/>
                </a:lnTo>
                <a:lnTo>
                  <a:pt x="292911" y="162962"/>
                </a:lnTo>
                <a:lnTo>
                  <a:pt x="249481" y="176022"/>
                </a:lnTo>
                <a:lnTo>
                  <a:pt x="143309" y="215011"/>
                </a:lnTo>
                <a:lnTo>
                  <a:pt x="120144" y="240311"/>
                </a:lnTo>
                <a:lnTo>
                  <a:pt x="108396" y="252734"/>
                </a:lnTo>
                <a:lnTo>
                  <a:pt x="105021" y="256253"/>
                </a:lnTo>
                <a:lnTo>
                  <a:pt x="106977" y="254839"/>
                </a:lnTo>
                <a:lnTo>
                  <a:pt x="111221" y="252464"/>
                </a:lnTo>
                <a:lnTo>
                  <a:pt x="114711" y="253101"/>
                </a:lnTo>
                <a:lnTo>
                  <a:pt x="114403" y="260721"/>
                </a:lnTo>
                <a:lnTo>
                  <a:pt x="107254" y="279297"/>
                </a:lnTo>
                <a:lnTo>
                  <a:pt x="83117" y="324270"/>
                </a:lnTo>
                <a:lnTo>
                  <a:pt x="54917" y="351916"/>
                </a:lnTo>
                <a:lnTo>
                  <a:pt x="15372" y="365696"/>
                </a:lnTo>
                <a:lnTo>
                  <a:pt x="0" y="369919"/>
                </a:lnTo>
                <a:lnTo>
                  <a:pt x="1831" y="371475"/>
                </a:lnTo>
                <a:lnTo>
                  <a:pt x="28547" y="369329"/>
                </a:lnTo>
                <a:lnTo>
                  <a:pt x="55060" y="364124"/>
                </a:lnTo>
                <a:lnTo>
                  <a:pt x="81502" y="357705"/>
                </a:lnTo>
                <a:lnTo>
                  <a:pt x="108003" y="351916"/>
                </a:lnTo>
                <a:lnTo>
                  <a:pt x="135110" y="343501"/>
                </a:lnTo>
                <a:lnTo>
                  <a:pt x="162645" y="336026"/>
                </a:lnTo>
                <a:lnTo>
                  <a:pt x="189370" y="326717"/>
                </a:lnTo>
                <a:lnTo>
                  <a:pt x="214048" y="312800"/>
                </a:lnTo>
                <a:lnTo>
                  <a:pt x="254130" y="282860"/>
                </a:lnTo>
                <a:lnTo>
                  <a:pt x="281914" y="264922"/>
                </a:lnTo>
                <a:lnTo>
                  <a:pt x="315579" y="251364"/>
                </a:lnTo>
                <a:lnTo>
                  <a:pt x="373306" y="234569"/>
                </a:lnTo>
                <a:lnTo>
                  <a:pt x="406391" y="225380"/>
                </a:lnTo>
                <a:lnTo>
                  <a:pt x="427273" y="219527"/>
                </a:lnTo>
                <a:lnTo>
                  <a:pt x="438693" y="216330"/>
                </a:lnTo>
                <a:lnTo>
                  <a:pt x="443391" y="215114"/>
                </a:lnTo>
                <a:lnTo>
                  <a:pt x="444108" y="215201"/>
                </a:lnTo>
                <a:lnTo>
                  <a:pt x="443585" y="215915"/>
                </a:lnTo>
                <a:lnTo>
                  <a:pt x="444561" y="216579"/>
                </a:lnTo>
                <a:lnTo>
                  <a:pt x="483899" y="211500"/>
                </a:lnTo>
                <a:lnTo>
                  <a:pt x="567870" y="195453"/>
                </a:lnTo>
                <a:lnTo>
                  <a:pt x="603192" y="185499"/>
                </a:lnTo>
                <a:lnTo>
                  <a:pt x="620787" y="180111"/>
                </a:lnTo>
                <a:lnTo>
                  <a:pt x="638609" y="176022"/>
                </a:lnTo>
                <a:lnTo>
                  <a:pt x="678316" y="170072"/>
                </a:lnTo>
                <a:lnTo>
                  <a:pt x="718143" y="165290"/>
                </a:lnTo>
                <a:lnTo>
                  <a:pt x="758017" y="160984"/>
                </a:lnTo>
                <a:lnTo>
                  <a:pt x="797867" y="156463"/>
                </a:lnTo>
                <a:lnTo>
                  <a:pt x="850916" y="159163"/>
                </a:lnTo>
                <a:lnTo>
                  <a:pt x="903958" y="162252"/>
                </a:lnTo>
                <a:lnTo>
                  <a:pt x="956996" y="165498"/>
                </a:lnTo>
                <a:lnTo>
                  <a:pt x="1010036" y="168671"/>
                </a:lnTo>
                <a:lnTo>
                  <a:pt x="1063083" y="171541"/>
                </a:lnTo>
                <a:lnTo>
                  <a:pt x="1116139" y="173876"/>
                </a:lnTo>
                <a:lnTo>
                  <a:pt x="1169210" y="175447"/>
                </a:lnTo>
                <a:lnTo>
                  <a:pt x="1222301" y="176022"/>
                </a:lnTo>
                <a:lnTo>
                  <a:pt x="1280426" y="175178"/>
                </a:lnTo>
                <a:lnTo>
                  <a:pt x="1320514" y="172604"/>
                </a:lnTo>
                <a:lnTo>
                  <a:pt x="1368399" y="162020"/>
                </a:lnTo>
                <a:lnTo>
                  <a:pt x="1409592" y="143767"/>
                </a:lnTo>
                <a:lnTo>
                  <a:pt x="1441316" y="131610"/>
                </a:lnTo>
                <a:lnTo>
                  <a:pt x="1487731" y="117348"/>
                </a:lnTo>
                <a:lnTo>
                  <a:pt x="1528440" y="105975"/>
                </a:lnTo>
                <a:lnTo>
                  <a:pt x="1566931" y="95837"/>
                </a:lnTo>
                <a:lnTo>
                  <a:pt x="1613593" y="87435"/>
                </a:lnTo>
                <a:lnTo>
                  <a:pt x="1664515" y="78231"/>
                </a:lnTo>
                <a:lnTo>
                  <a:pt x="1726291" y="80220"/>
                </a:lnTo>
                <a:lnTo>
                  <a:pt x="1782441" y="80039"/>
                </a:lnTo>
                <a:lnTo>
                  <a:pt x="1834217" y="79189"/>
                </a:lnTo>
                <a:lnTo>
                  <a:pt x="1882876" y="79168"/>
                </a:lnTo>
                <a:lnTo>
                  <a:pt x="1929671" y="81475"/>
                </a:lnTo>
                <a:lnTo>
                  <a:pt x="1975858" y="87608"/>
                </a:lnTo>
                <a:lnTo>
                  <a:pt x="2022690" y="99066"/>
                </a:lnTo>
                <a:lnTo>
                  <a:pt x="2071423" y="117348"/>
                </a:lnTo>
                <a:lnTo>
                  <a:pt x="2121334" y="138906"/>
                </a:lnTo>
                <a:lnTo>
                  <a:pt x="2149004" y="151102"/>
                </a:lnTo>
                <a:lnTo>
                  <a:pt x="2159815" y="156463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6787" y="3272853"/>
            <a:ext cx="1732914" cy="888365"/>
          </a:xfrm>
          <a:custGeom>
            <a:avLst/>
            <a:gdLst/>
            <a:ahLst/>
            <a:cxnLst/>
            <a:rect l="l" t="t" r="r" b="b"/>
            <a:pathLst>
              <a:path w="1732915" h="888364">
                <a:moveTo>
                  <a:pt x="902691" y="952"/>
                </a:moveTo>
                <a:lnTo>
                  <a:pt x="1113638" y="71437"/>
                </a:lnTo>
                <a:lnTo>
                  <a:pt x="1198093" y="99504"/>
                </a:lnTo>
                <a:lnTo>
                  <a:pt x="1212206" y="102939"/>
                </a:lnTo>
                <a:lnTo>
                  <a:pt x="1226319" y="106314"/>
                </a:lnTo>
                <a:lnTo>
                  <a:pt x="1240384" y="109809"/>
                </a:lnTo>
                <a:lnTo>
                  <a:pt x="1254354" y="113601"/>
                </a:lnTo>
                <a:lnTo>
                  <a:pt x="1264925" y="117018"/>
                </a:lnTo>
                <a:lnTo>
                  <a:pt x="1275388" y="120840"/>
                </a:lnTo>
                <a:lnTo>
                  <a:pt x="1285876" y="124567"/>
                </a:lnTo>
                <a:lnTo>
                  <a:pt x="1346495" y="138426"/>
                </a:lnTo>
                <a:lnTo>
                  <a:pt x="1392387" y="145224"/>
                </a:lnTo>
                <a:lnTo>
                  <a:pt x="1439590" y="150308"/>
                </a:lnTo>
                <a:lnTo>
                  <a:pt x="1493495" y="155892"/>
                </a:lnTo>
                <a:lnTo>
                  <a:pt x="1504229" y="159059"/>
                </a:lnTo>
                <a:lnTo>
                  <a:pt x="1561392" y="185691"/>
                </a:lnTo>
                <a:lnTo>
                  <a:pt x="1611081" y="219763"/>
                </a:lnTo>
                <a:lnTo>
                  <a:pt x="1626448" y="247681"/>
                </a:lnTo>
                <a:lnTo>
                  <a:pt x="1629883" y="258290"/>
                </a:lnTo>
                <a:lnTo>
                  <a:pt x="1634211" y="268541"/>
                </a:lnTo>
                <a:lnTo>
                  <a:pt x="1650253" y="297769"/>
                </a:lnTo>
                <a:lnTo>
                  <a:pt x="1660056" y="309006"/>
                </a:lnTo>
                <a:lnTo>
                  <a:pt x="1671001" y="317601"/>
                </a:lnTo>
                <a:lnTo>
                  <a:pt x="1690472" y="338899"/>
                </a:lnTo>
                <a:lnTo>
                  <a:pt x="1708153" y="362275"/>
                </a:lnTo>
                <a:lnTo>
                  <a:pt x="1717714" y="379031"/>
                </a:lnTo>
                <a:lnTo>
                  <a:pt x="1724226" y="396835"/>
                </a:lnTo>
                <a:lnTo>
                  <a:pt x="1732763" y="423354"/>
                </a:lnTo>
                <a:lnTo>
                  <a:pt x="1729632" y="469183"/>
                </a:lnTo>
                <a:lnTo>
                  <a:pt x="1726762" y="515000"/>
                </a:lnTo>
                <a:lnTo>
                  <a:pt x="1723369" y="560746"/>
                </a:lnTo>
                <a:lnTo>
                  <a:pt x="1718666" y="606361"/>
                </a:lnTo>
                <a:lnTo>
                  <a:pt x="1704569" y="648652"/>
                </a:lnTo>
                <a:lnTo>
                  <a:pt x="1673083" y="659189"/>
                </a:lnTo>
                <a:lnTo>
                  <a:pt x="1662405" y="662749"/>
                </a:lnTo>
                <a:lnTo>
                  <a:pt x="1651600" y="669331"/>
                </a:lnTo>
                <a:lnTo>
                  <a:pt x="1641402" y="677021"/>
                </a:lnTo>
                <a:lnTo>
                  <a:pt x="1631133" y="684591"/>
                </a:lnTo>
                <a:lnTo>
                  <a:pt x="1570582" y="709588"/>
                </a:lnTo>
                <a:lnTo>
                  <a:pt x="1522586" y="721766"/>
                </a:lnTo>
                <a:lnTo>
                  <a:pt x="1475150" y="728720"/>
                </a:lnTo>
                <a:lnTo>
                  <a:pt x="1427296" y="731821"/>
                </a:lnTo>
                <a:lnTo>
                  <a:pt x="1378050" y="732440"/>
                </a:lnTo>
                <a:lnTo>
                  <a:pt x="1326435" y="731946"/>
                </a:lnTo>
                <a:lnTo>
                  <a:pt x="1271473" y="731712"/>
                </a:lnTo>
                <a:lnTo>
                  <a:pt x="1212190" y="733107"/>
                </a:lnTo>
                <a:lnTo>
                  <a:pt x="1191082" y="736756"/>
                </a:lnTo>
                <a:lnTo>
                  <a:pt x="1170010" y="740489"/>
                </a:lnTo>
                <a:lnTo>
                  <a:pt x="1148914" y="744055"/>
                </a:lnTo>
                <a:lnTo>
                  <a:pt x="1127735" y="747204"/>
                </a:lnTo>
                <a:lnTo>
                  <a:pt x="1096092" y="750728"/>
                </a:lnTo>
                <a:lnTo>
                  <a:pt x="1064330" y="753586"/>
                </a:lnTo>
                <a:lnTo>
                  <a:pt x="1032616" y="756777"/>
                </a:lnTo>
                <a:lnTo>
                  <a:pt x="966117" y="767647"/>
                </a:lnTo>
                <a:lnTo>
                  <a:pt x="917667" y="777417"/>
                </a:lnTo>
                <a:lnTo>
                  <a:pt x="876992" y="791215"/>
                </a:lnTo>
                <a:lnTo>
                  <a:pt x="831124" y="794220"/>
                </a:lnTo>
                <a:lnTo>
                  <a:pt x="756099" y="799639"/>
                </a:lnTo>
                <a:lnTo>
                  <a:pt x="705714" y="803465"/>
                </a:lnTo>
                <a:lnTo>
                  <a:pt x="677957" y="812853"/>
                </a:lnTo>
                <a:lnTo>
                  <a:pt x="658724" y="819038"/>
                </a:lnTo>
                <a:lnTo>
                  <a:pt x="607162" y="831659"/>
                </a:lnTo>
                <a:lnTo>
                  <a:pt x="554531" y="843107"/>
                </a:lnTo>
                <a:lnTo>
                  <a:pt x="494716" y="850084"/>
                </a:lnTo>
                <a:lnTo>
                  <a:pt x="452508" y="853519"/>
                </a:lnTo>
                <a:lnTo>
                  <a:pt x="410253" y="856597"/>
                </a:lnTo>
                <a:lnTo>
                  <a:pt x="368021" y="859853"/>
                </a:lnTo>
                <a:lnTo>
                  <a:pt x="346713" y="867044"/>
                </a:lnTo>
                <a:lnTo>
                  <a:pt x="317951" y="876427"/>
                </a:lnTo>
                <a:lnTo>
                  <a:pt x="289618" y="884570"/>
                </a:lnTo>
                <a:lnTo>
                  <a:pt x="269596" y="888047"/>
                </a:lnTo>
                <a:lnTo>
                  <a:pt x="228809" y="885731"/>
                </a:lnTo>
                <a:lnTo>
                  <a:pt x="185332" y="879522"/>
                </a:lnTo>
                <a:lnTo>
                  <a:pt x="141759" y="870527"/>
                </a:lnTo>
                <a:lnTo>
                  <a:pt x="100686" y="859853"/>
                </a:lnTo>
                <a:lnTo>
                  <a:pt x="69057" y="849370"/>
                </a:lnTo>
                <a:lnTo>
                  <a:pt x="58522" y="845756"/>
                </a:lnTo>
                <a:lnTo>
                  <a:pt x="51634" y="835058"/>
                </a:lnTo>
                <a:lnTo>
                  <a:pt x="44854" y="824277"/>
                </a:lnTo>
                <a:lnTo>
                  <a:pt x="37859" y="813663"/>
                </a:lnTo>
                <a:lnTo>
                  <a:pt x="30328" y="803465"/>
                </a:lnTo>
                <a:lnTo>
                  <a:pt x="22549" y="796597"/>
                </a:lnTo>
                <a:lnTo>
                  <a:pt x="13437" y="790527"/>
                </a:lnTo>
                <a:lnTo>
                  <a:pt x="5754" y="783909"/>
                </a:lnTo>
                <a:lnTo>
                  <a:pt x="2261" y="775398"/>
                </a:lnTo>
                <a:lnTo>
                  <a:pt x="313" y="724480"/>
                </a:lnTo>
                <a:lnTo>
                  <a:pt x="0" y="673404"/>
                </a:lnTo>
                <a:lnTo>
                  <a:pt x="2069" y="622437"/>
                </a:lnTo>
                <a:lnTo>
                  <a:pt x="7272" y="571848"/>
                </a:lnTo>
                <a:lnTo>
                  <a:pt x="16358" y="521906"/>
                </a:lnTo>
                <a:lnTo>
                  <a:pt x="58760" y="474916"/>
                </a:lnTo>
                <a:lnTo>
                  <a:pt x="89635" y="454612"/>
                </a:lnTo>
                <a:lnTo>
                  <a:pt x="114783" y="437451"/>
                </a:lnTo>
                <a:lnTo>
                  <a:pt x="121974" y="430528"/>
                </a:lnTo>
                <a:lnTo>
                  <a:pt x="128499" y="422830"/>
                </a:lnTo>
                <a:lnTo>
                  <a:pt x="135214" y="415395"/>
                </a:lnTo>
                <a:lnTo>
                  <a:pt x="142977" y="409257"/>
                </a:lnTo>
                <a:lnTo>
                  <a:pt x="152941" y="404500"/>
                </a:lnTo>
                <a:lnTo>
                  <a:pt x="163535" y="401113"/>
                </a:lnTo>
                <a:lnTo>
                  <a:pt x="174392" y="398273"/>
                </a:lnTo>
                <a:lnTo>
                  <a:pt x="185141" y="395160"/>
                </a:lnTo>
                <a:lnTo>
                  <a:pt x="206680" y="373270"/>
                </a:lnTo>
                <a:lnTo>
                  <a:pt x="214274" y="365241"/>
                </a:lnTo>
                <a:lnTo>
                  <a:pt x="213993" y="365929"/>
                </a:lnTo>
                <a:lnTo>
                  <a:pt x="211905" y="370191"/>
                </a:lnTo>
                <a:lnTo>
                  <a:pt x="214081" y="372885"/>
                </a:lnTo>
                <a:lnTo>
                  <a:pt x="226589" y="368868"/>
                </a:lnTo>
                <a:lnTo>
                  <a:pt x="281327" y="336151"/>
                </a:lnTo>
                <a:lnTo>
                  <a:pt x="325857" y="310705"/>
                </a:lnTo>
                <a:lnTo>
                  <a:pt x="354968" y="280708"/>
                </a:lnTo>
                <a:lnTo>
                  <a:pt x="354669" y="281380"/>
                </a:lnTo>
                <a:lnTo>
                  <a:pt x="352568" y="285643"/>
                </a:lnTo>
                <a:lnTo>
                  <a:pt x="354741" y="288352"/>
                </a:lnTo>
                <a:lnTo>
                  <a:pt x="367265" y="284366"/>
                </a:lnTo>
                <a:lnTo>
                  <a:pt x="422043" y="251696"/>
                </a:lnTo>
                <a:lnTo>
                  <a:pt x="466446" y="226250"/>
                </a:lnTo>
                <a:lnTo>
                  <a:pt x="494537" y="197397"/>
                </a:lnTo>
                <a:lnTo>
                  <a:pt x="494529" y="198596"/>
                </a:lnTo>
                <a:lnTo>
                  <a:pt x="496098" y="201255"/>
                </a:lnTo>
                <a:lnTo>
                  <a:pt x="507454" y="198657"/>
                </a:lnTo>
                <a:lnTo>
                  <a:pt x="536804" y="184086"/>
                </a:lnTo>
                <a:lnTo>
                  <a:pt x="581175" y="158702"/>
                </a:lnTo>
                <a:lnTo>
                  <a:pt x="621259" y="127698"/>
                </a:lnTo>
                <a:lnTo>
                  <a:pt x="634594" y="112649"/>
                </a:lnTo>
                <a:lnTo>
                  <a:pt x="641547" y="105481"/>
                </a:lnTo>
                <a:lnTo>
                  <a:pt x="649453" y="99504"/>
                </a:lnTo>
                <a:lnTo>
                  <a:pt x="659417" y="94767"/>
                </a:lnTo>
                <a:lnTo>
                  <a:pt x="670011" y="91424"/>
                </a:lnTo>
                <a:lnTo>
                  <a:pt x="680868" y="88628"/>
                </a:lnTo>
                <a:lnTo>
                  <a:pt x="691617" y="85534"/>
                </a:lnTo>
                <a:lnTo>
                  <a:pt x="698306" y="78003"/>
                </a:lnTo>
                <a:lnTo>
                  <a:pt x="704746" y="70151"/>
                </a:lnTo>
                <a:lnTo>
                  <a:pt x="711637" y="62942"/>
                </a:lnTo>
                <a:lnTo>
                  <a:pt x="771865" y="38242"/>
                </a:lnTo>
                <a:lnTo>
                  <a:pt x="804139" y="29146"/>
                </a:lnTo>
                <a:lnTo>
                  <a:pt x="823842" y="8667"/>
                </a:lnTo>
                <a:lnTo>
                  <a:pt x="836318" y="762"/>
                </a:lnTo>
                <a:lnTo>
                  <a:pt x="857342" y="0"/>
                </a:lnTo>
                <a:lnTo>
                  <a:pt x="902691" y="952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26176" y="4413250"/>
            <a:ext cx="1532255" cy="605155"/>
          </a:xfrm>
          <a:custGeom>
            <a:avLst/>
            <a:gdLst/>
            <a:ahLst/>
            <a:cxnLst/>
            <a:rect l="l" t="t" r="r" b="b"/>
            <a:pathLst>
              <a:path w="1532254" h="605154">
                <a:moveTo>
                  <a:pt x="674624" y="0"/>
                </a:moveTo>
                <a:lnTo>
                  <a:pt x="720413" y="2845"/>
                </a:lnTo>
                <a:lnTo>
                  <a:pt x="766238" y="5238"/>
                </a:lnTo>
                <a:lnTo>
                  <a:pt x="811944" y="8536"/>
                </a:lnTo>
                <a:lnTo>
                  <a:pt x="857376" y="14097"/>
                </a:lnTo>
                <a:lnTo>
                  <a:pt x="878911" y="19089"/>
                </a:lnTo>
                <a:lnTo>
                  <a:pt x="899922" y="26320"/>
                </a:lnTo>
                <a:lnTo>
                  <a:pt x="920742" y="34456"/>
                </a:lnTo>
                <a:lnTo>
                  <a:pt x="941704" y="42163"/>
                </a:lnTo>
                <a:lnTo>
                  <a:pt x="952132" y="46009"/>
                </a:lnTo>
                <a:lnTo>
                  <a:pt x="962548" y="50069"/>
                </a:lnTo>
                <a:lnTo>
                  <a:pt x="973083" y="53701"/>
                </a:lnTo>
                <a:lnTo>
                  <a:pt x="1028651" y="63807"/>
                </a:lnTo>
                <a:lnTo>
                  <a:pt x="1074126" y="71169"/>
                </a:lnTo>
                <a:lnTo>
                  <a:pt x="1113210" y="75244"/>
                </a:lnTo>
                <a:lnTo>
                  <a:pt x="1150007" y="78681"/>
                </a:lnTo>
                <a:lnTo>
                  <a:pt x="1208785" y="84455"/>
                </a:lnTo>
                <a:lnTo>
                  <a:pt x="1230856" y="89804"/>
                </a:lnTo>
                <a:lnTo>
                  <a:pt x="1253616" y="94106"/>
                </a:lnTo>
                <a:lnTo>
                  <a:pt x="1275044" y="100599"/>
                </a:lnTo>
                <a:lnTo>
                  <a:pt x="1293114" y="112522"/>
                </a:lnTo>
                <a:lnTo>
                  <a:pt x="1327136" y="148536"/>
                </a:lnTo>
                <a:lnTo>
                  <a:pt x="1342024" y="164322"/>
                </a:lnTo>
                <a:lnTo>
                  <a:pt x="1357032" y="171797"/>
                </a:lnTo>
                <a:lnTo>
                  <a:pt x="1391412" y="182880"/>
                </a:lnTo>
                <a:lnTo>
                  <a:pt x="1413301" y="204850"/>
                </a:lnTo>
                <a:lnTo>
                  <a:pt x="1423588" y="215285"/>
                </a:lnTo>
                <a:lnTo>
                  <a:pt x="1425387" y="217147"/>
                </a:lnTo>
                <a:lnTo>
                  <a:pt x="1421810" y="213400"/>
                </a:lnTo>
                <a:lnTo>
                  <a:pt x="1415970" y="207010"/>
                </a:lnTo>
                <a:lnTo>
                  <a:pt x="1410980" y="200939"/>
                </a:lnTo>
                <a:lnTo>
                  <a:pt x="1409952" y="198153"/>
                </a:lnTo>
                <a:lnTo>
                  <a:pt x="1415999" y="201615"/>
                </a:lnTo>
                <a:lnTo>
                  <a:pt x="1461770" y="239141"/>
                </a:lnTo>
                <a:lnTo>
                  <a:pt x="1497425" y="273748"/>
                </a:lnTo>
                <a:lnTo>
                  <a:pt x="1530294" y="331009"/>
                </a:lnTo>
                <a:lnTo>
                  <a:pt x="1532032" y="348138"/>
                </a:lnTo>
                <a:lnTo>
                  <a:pt x="1523245" y="370554"/>
                </a:lnTo>
                <a:lnTo>
                  <a:pt x="1503933" y="422020"/>
                </a:lnTo>
                <a:lnTo>
                  <a:pt x="1489837" y="464185"/>
                </a:lnTo>
                <a:lnTo>
                  <a:pt x="1487636" y="476059"/>
                </a:lnTo>
                <a:lnTo>
                  <a:pt x="1486328" y="488791"/>
                </a:lnTo>
                <a:lnTo>
                  <a:pt x="1483282" y="499760"/>
                </a:lnTo>
                <a:lnTo>
                  <a:pt x="1475867" y="506349"/>
                </a:lnTo>
                <a:lnTo>
                  <a:pt x="1391412" y="534543"/>
                </a:lnTo>
                <a:lnTo>
                  <a:pt x="1380984" y="538368"/>
                </a:lnTo>
                <a:lnTo>
                  <a:pt x="1328142" y="551840"/>
                </a:lnTo>
                <a:lnTo>
                  <a:pt x="1306988" y="555037"/>
                </a:lnTo>
                <a:lnTo>
                  <a:pt x="1285882" y="558496"/>
                </a:lnTo>
                <a:lnTo>
                  <a:pt x="1264920" y="562610"/>
                </a:lnTo>
                <a:lnTo>
                  <a:pt x="1254295" y="565991"/>
                </a:lnTo>
                <a:lnTo>
                  <a:pt x="1243933" y="570325"/>
                </a:lnTo>
                <a:lnTo>
                  <a:pt x="1233523" y="574325"/>
                </a:lnTo>
                <a:lnTo>
                  <a:pt x="1175076" y="580794"/>
                </a:lnTo>
                <a:lnTo>
                  <a:pt x="1127310" y="583772"/>
                </a:lnTo>
                <a:lnTo>
                  <a:pt x="1079496" y="586116"/>
                </a:lnTo>
                <a:lnTo>
                  <a:pt x="1031670" y="588301"/>
                </a:lnTo>
                <a:lnTo>
                  <a:pt x="983869" y="590804"/>
                </a:lnTo>
                <a:lnTo>
                  <a:pt x="931671" y="588543"/>
                </a:lnTo>
                <a:lnTo>
                  <a:pt x="879472" y="585954"/>
                </a:lnTo>
                <a:lnTo>
                  <a:pt x="827268" y="583282"/>
                </a:lnTo>
                <a:lnTo>
                  <a:pt x="775057" y="580775"/>
                </a:lnTo>
                <a:lnTo>
                  <a:pt x="722837" y="578679"/>
                </a:lnTo>
                <a:lnTo>
                  <a:pt x="670607" y="577241"/>
                </a:lnTo>
                <a:lnTo>
                  <a:pt x="618363" y="576707"/>
                </a:lnTo>
                <a:lnTo>
                  <a:pt x="537907" y="576426"/>
                </a:lnTo>
                <a:lnTo>
                  <a:pt x="471283" y="575715"/>
                </a:lnTo>
                <a:lnTo>
                  <a:pt x="416738" y="574770"/>
                </a:lnTo>
                <a:lnTo>
                  <a:pt x="372519" y="573784"/>
                </a:lnTo>
                <a:lnTo>
                  <a:pt x="336870" y="572955"/>
                </a:lnTo>
                <a:lnTo>
                  <a:pt x="308040" y="572478"/>
                </a:lnTo>
                <a:lnTo>
                  <a:pt x="263817" y="573359"/>
                </a:lnTo>
                <a:lnTo>
                  <a:pt x="225821" y="577993"/>
                </a:lnTo>
                <a:lnTo>
                  <a:pt x="180024" y="587943"/>
                </a:lnTo>
                <a:lnTo>
                  <a:pt x="112395" y="604774"/>
                </a:lnTo>
                <a:lnTo>
                  <a:pt x="60846" y="589285"/>
                </a:lnTo>
                <a:lnTo>
                  <a:pt x="38242" y="582977"/>
                </a:lnTo>
                <a:lnTo>
                  <a:pt x="24616" y="573502"/>
                </a:lnTo>
                <a:lnTo>
                  <a:pt x="0" y="548513"/>
                </a:lnTo>
                <a:lnTo>
                  <a:pt x="5796" y="482072"/>
                </a:lnTo>
                <a:lnTo>
                  <a:pt x="9413" y="438943"/>
                </a:lnTo>
                <a:lnTo>
                  <a:pt x="15341" y="401387"/>
                </a:lnTo>
                <a:lnTo>
                  <a:pt x="28066" y="351663"/>
                </a:lnTo>
                <a:lnTo>
                  <a:pt x="30769" y="340770"/>
                </a:lnTo>
                <a:lnTo>
                  <a:pt x="53881" y="292778"/>
                </a:lnTo>
                <a:lnTo>
                  <a:pt x="81079" y="262528"/>
                </a:lnTo>
                <a:lnTo>
                  <a:pt x="123850" y="245040"/>
                </a:lnTo>
                <a:lnTo>
                  <a:pt x="142795" y="238140"/>
                </a:lnTo>
                <a:lnTo>
                  <a:pt x="160573" y="228217"/>
                </a:lnTo>
                <a:lnTo>
                  <a:pt x="182625" y="210947"/>
                </a:lnTo>
                <a:lnTo>
                  <a:pt x="196399" y="196048"/>
                </a:lnTo>
                <a:lnTo>
                  <a:pt x="208899" y="179482"/>
                </a:lnTo>
                <a:lnTo>
                  <a:pt x="222327" y="164584"/>
                </a:lnTo>
                <a:lnTo>
                  <a:pt x="238887" y="154686"/>
                </a:lnTo>
                <a:lnTo>
                  <a:pt x="249404" y="151020"/>
                </a:lnTo>
                <a:lnTo>
                  <a:pt x="259873" y="147272"/>
                </a:lnTo>
                <a:lnTo>
                  <a:pt x="270390" y="143738"/>
                </a:lnTo>
                <a:lnTo>
                  <a:pt x="281050" y="140716"/>
                </a:lnTo>
                <a:lnTo>
                  <a:pt x="324532" y="130845"/>
                </a:lnTo>
                <a:lnTo>
                  <a:pt x="347344" y="127190"/>
                </a:lnTo>
                <a:lnTo>
                  <a:pt x="368633" y="123249"/>
                </a:lnTo>
                <a:lnTo>
                  <a:pt x="407543" y="112522"/>
                </a:lnTo>
                <a:lnTo>
                  <a:pt x="460375" y="95297"/>
                </a:lnTo>
                <a:lnTo>
                  <a:pt x="498562" y="76924"/>
                </a:lnTo>
                <a:lnTo>
                  <a:pt x="505015" y="69072"/>
                </a:lnTo>
                <a:lnTo>
                  <a:pt x="511944" y="61862"/>
                </a:lnTo>
                <a:lnTo>
                  <a:pt x="520064" y="56261"/>
                </a:lnTo>
                <a:lnTo>
                  <a:pt x="540420" y="47607"/>
                </a:lnTo>
                <a:lnTo>
                  <a:pt x="561562" y="40751"/>
                </a:lnTo>
                <a:lnTo>
                  <a:pt x="583037" y="34633"/>
                </a:lnTo>
                <a:lnTo>
                  <a:pt x="604393" y="28193"/>
                </a:lnTo>
                <a:lnTo>
                  <a:pt x="615392" y="25473"/>
                </a:lnTo>
                <a:lnTo>
                  <a:pt x="626760" y="23288"/>
                </a:lnTo>
                <a:lnTo>
                  <a:pt x="637486" y="20032"/>
                </a:lnTo>
                <a:lnTo>
                  <a:pt x="646557" y="14097"/>
                </a:lnTo>
                <a:lnTo>
                  <a:pt x="674624" y="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17987" y="2697733"/>
            <a:ext cx="2364801" cy="10679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17987" y="2697226"/>
            <a:ext cx="2365375" cy="702945"/>
          </a:xfrm>
          <a:custGeom>
            <a:avLst/>
            <a:gdLst/>
            <a:ahLst/>
            <a:cxnLst/>
            <a:rect l="l" t="t" r="r" b="b"/>
            <a:pathLst>
              <a:path w="2365375" h="702945">
                <a:moveTo>
                  <a:pt x="2364801" y="337312"/>
                </a:moveTo>
                <a:lnTo>
                  <a:pt x="2354052" y="332283"/>
                </a:lnTo>
                <a:lnTo>
                  <a:pt x="2330908" y="326802"/>
                </a:lnTo>
                <a:lnTo>
                  <a:pt x="2303597" y="319559"/>
                </a:lnTo>
                <a:lnTo>
                  <a:pt x="2280346" y="309245"/>
                </a:lnTo>
                <a:lnTo>
                  <a:pt x="2269972" y="301857"/>
                </a:lnTo>
                <a:lnTo>
                  <a:pt x="2259740" y="294243"/>
                </a:lnTo>
                <a:lnTo>
                  <a:pt x="2249271" y="287081"/>
                </a:lnTo>
                <a:lnTo>
                  <a:pt x="2213520" y="271629"/>
                </a:lnTo>
                <a:lnTo>
                  <a:pt x="2163101" y="255690"/>
                </a:lnTo>
                <a:lnTo>
                  <a:pt x="2153727" y="252984"/>
                </a:lnTo>
                <a:lnTo>
                  <a:pt x="2147091" y="245455"/>
                </a:lnTo>
                <a:lnTo>
                  <a:pt x="2101215" y="217868"/>
                </a:lnTo>
                <a:lnTo>
                  <a:pt x="2060207" y="208914"/>
                </a:lnTo>
                <a:lnTo>
                  <a:pt x="2020272" y="200913"/>
                </a:lnTo>
                <a:lnTo>
                  <a:pt x="1999041" y="196723"/>
                </a:lnTo>
                <a:lnTo>
                  <a:pt x="1984946" y="193504"/>
                </a:lnTo>
                <a:lnTo>
                  <a:pt x="1942780" y="182752"/>
                </a:lnTo>
                <a:lnTo>
                  <a:pt x="1921793" y="175371"/>
                </a:lnTo>
                <a:lnTo>
                  <a:pt x="1911312" y="171626"/>
                </a:lnTo>
                <a:lnTo>
                  <a:pt x="1858531" y="160893"/>
                </a:lnTo>
                <a:lnTo>
                  <a:pt x="1816161" y="154559"/>
                </a:lnTo>
                <a:lnTo>
                  <a:pt x="1777111" y="149012"/>
                </a:lnTo>
                <a:lnTo>
                  <a:pt x="1732547" y="142763"/>
                </a:lnTo>
                <a:lnTo>
                  <a:pt x="1687627" y="135395"/>
                </a:lnTo>
                <a:lnTo>
                  <a:pt x="1647505" y="126491"/>
                </a:lnTo>
                <a:lnTo>
                  <a:pt x="1626165" y="120086"/>
                </a:lnTo>
                <a:lnTo>
                  <a:pt x="1605087" y="112966"/>
                </a:lnTo>
                <a:lnTo>
                  <a:pt x="1584104" y="105560"/>
                </a:lnTo>
                <a:lnTo>
                  <a:pt x="1563050" y="98298"/>
                </a:lnTo>
                <a:lnTo>
                  <a:pt x="1552533" y="94632"/>
                </a:lnTo>
                <a:lnTo>
                  <a:pt x="1542063" y="90884"/>
                </a:lnTo>
                <a:lnTo>
                  <a:pt x="1531546" y="87350"/>
                </a:lnTo>
                <a:lnTo>
                  <a:pt x="1520886" y="84327"/>
                </a:lnTo>
                <a:lnTo>
                  <a:pt x="1506773" y="80893"/>
                </a:lnTo>
                <a:lnTo>
                  <a:pt x="1492660" y="77517"/>
                </a:lnTo>
                <a:lnTo>
                  <a:pt x="1478595" y="74023"/>
                </a:lnTo>
                <a:lnTo>
                  <a:pt x="1464625" y="70231"/>
                </a:lnTo>
                <a:lnTo>
                  <a:pt x="1454036" y="66867"/>
                </a:lnTo>
                <a:lnTo>
                  <a:pt x="1443543" y="63134"/>
                </a:lnTo>
                <a:lnTo>
                  <a:pt x="1433050" y="59426"/>
                </a:lnTo>
                <a:lnTo>
                  <a:pt x="1394485" y="48355"/>
                </a:lnTo>
                <a:lnTo>
                  <a:pt x="1338343" y="33702"/>
                </a:lnTo>
                <a:lnTo>
                  <a:pt x="1263618" y="20527"/>
                </a:lnTo>
                <a:lnTo>
                  <a:pt x="1239870" y="16760"/>
                </a:lnTo>
                <a:lnTo>
                  <a:pt x="1225211" y="13957"/>
                </a:lnTo>
                <a:lnTo>
                  <a:pt x="1206157" y="9307"/>
                </a:lnTo>
                <a:lnTo>
                  <a:pt x="1169223" y="0"/>
                </a:lnTo>
                <a:lnTo>
                  <a:pt x="1130516" y="3147"/>
                </a:lnTo>
                <a:lnTo>
                  <a:pt x="1091785" y="6127"/>
                </a:lnTo>
                <a:lnTo>
                  <a:pt x="1053101" y="9536"/>
                </a:lnTo>
                <a:lnTo>
                  <a:pt x="1014537" y="13970"/>
                </a:lnTo>
                <a:lnTo>
                  <a:pt x="972353" y="24453"/>
                </a:lnTo>
                <a:lnTo>
                  <a:pt x="958276" y="28066"/>
                </a:lnTo>
                <a:lnTo>
                  <a:pt x="919400" y="36149"/>
                </a:lnTo>
                <a:lnTo>
                  <a:pt x="893014" y="41100"/>
                </a:lnTo>
                <a:lnTo>
                  <a:pt x="867604" y="46551"/>
                </a:lnTo>
                <a:lnTo>
                  <a:pt x="831657" y="56134"/>
                </a:lnTo>
                <a:lnTo>
                  <a:pt x="800223" y="66022"/>
                </a:lnTo>
                <a:lnTo>
                  <a:pt x="786493" y="71421"/>
                </a:lnTo>
                <a:lnTo>
                  <a:pt x="770739" y="76225"/>
                </a:lnTo>
                <a:lnTo>
                  <a:pt x="733232" y="84327"/>
                </a:lnTo>
                <a:lnTo>
                  <a:pt x="690745" y="91838"/>
                </a:lnTo>
                <a:lnTo>
                  <a:pt x="641268" y="99456"/>
                </a:lnTo>
                <a:lnTo>
                  <a:pt x="592054" y="106527"/>
                </a:lnTo>
                <a:lnTo>
                  <a:pt x="550352" y="112395"/>
                </a:lnTo>
                <a:lnTo>
                  <a:pt x="466024" y="140462"/>
                </a:lnTo>
                <a:lnTo>
                  <a:pt x="423860" y="154559"/>
                </a:lnTo>
                <a:lnTo>
                  <a:pt x="417169" y="162089"/>
                </a:lnTo>
                <a:lnTo>
                  <a:pt x="410716" y="169941"/>
                </a:lnTo>
                <a:lnTo>
                  <a:pt x="403786" y="177151"/>
                </a:lnTo>
                <a:lnTo>
                  <a:pt x="343548" y="201739"/>
                </a:lnTo>
                <a:lnTo>
                  <a:pt x="311338" y="210820"/>
                </a:lnTo>
                <a:lnTo>
                  <a:pt x="255077" y="267081"/>
                </a:lnTo>
                <a:lnTo>
                  <a:pt x="247743" y="273877"/>
                </a:lnTo>
                <a:lnTo>
                  <a:pt x="240218" y="280495"/>
                </a:lnTo>
                <a:lnTo>
                  <a:pt x="233074" y="287422"/>
                </a:lnTo>
                <a:lnTo>
                  <a:pt x="226883" y="295148"/>
                </a:lnTo>
                <a:lnTo>
                  <a:pt x="208788" y="322947"/>
                </a:lnTo>
                <a:lnTo>
                  <a:pt x="200515" y="335232"/>
                </a:lnTo>
                <a:lnTo>
                  <a:pt x="191361" y="345064"/>
                </a:lnTo>
                <a:lnTo>
                  <a:pt x="170622" y="365506"/>
                </a:lnTo>
                <a:lnTo>
                  <a:pt x="167741" y="376362"/>
                </a:lnTo>
                <a:lnTo>
                  <a:pt x="146758" y="415609"/>
                </a:lnTo>
                <a:lnTo>
                  <a:pt x="134872" y="421274"/>
                </a:lnTo>
                <a:lnTo>
                  <a:pt x="123271" y="427154"/>
                </a:lnTo>
                <a:lnTo>
                  <a:pt x="114361" y="435737"/>
                </a:lnTo>
                <a:lnTo>
                  <a:pt x="104653" y="455574"/>
                </a:lnTo>
                <a:lnTo>
                  <a:pt x="97946" y="476805"/>
                </a:lnTo>
                <a:lnTo>
                  <a:pt x="92430" y="498584"/>
                </a:lnTo>
                <a:lnTo>
                  <a:pt x="86294" y="520064"/>
                </a:lnTo>
                <a:lnTo>
                  <a:pt x="83270" y="530867"/>
                </a:lnTo>
                <a:lnTo>
                  <a:pt x="80579" y="541813"/>
                </a:lnTo>
                <a:lnTo>
                  <a:pt x="77221" y="552426"/>
                </a:lnTo>
                <a:lnTo>
                  <a:pt x="72197" y="562228"/>
                </a:lnTo>
                <a:lnTo>
                  <a:pt x="65526" y="573087"/>
                </a:lnTo>
                <a:lnTo>
                  <a:pt x="59116" y="584136"/>
                </a:lnTo>
                <a:lnTo>
                  <a:pt x="30182" y="614691"/>
                </a:lnTo>
                <a:lnTo>
                  <a:pt x="0" y="632130"/>
                </a:lnTo>
                <a:lnTo>
                  <a:pt x="1839" y="632587"/>
                </a:lnTo>
                <a:lnTo>
                  <a:pt x="86294" y="604520"/>
                </a:lnTo>
                <a:lnTo>
                  <a:pt x="96722" y="608970"/>
                </a:lnTo>
                <a:lnTo>
                  <a:pt x="107138" y="614124"/>
                </a:lnTo>
                <a:lnTo>
                  <a:pt x="117673" y="617968"/>
                </a:lnTo>
                <a:lnTo>
                  <a:pt x="128458" y="618489"/>
                </a:lnTo>
                <a:lnTo>
                  <a:pt x="139940" y="611854"/>
                </a:lnTo>
                <a:lnTo>
                  <a:pt x="150112" y="600551"/>
                </a:lnTo>
                <a:lnTo>
                  <a:pt x="159998" y="591200"/>
                </a:lnTo>
                <a:lnTo>
                  <a:pt x="170622" y="590423"/>
                </a:lnTo>
                <a:lnTo>
                  <a:pt x="179040" y="600356"/>
                </a:lnTo>
                <a:lnTo>
                  <a:pt x="181290" y="615124"/>
                </a:lnTo>
                <a:lnTo>
                  <a:pt x="181731" y="631606"/>
                </a:lnTo>
                <a:lnTo>
                  <a:pt x="184719" y="646684"/>
                </a:lnTo>
                <a:lnTo>
                  <a:pt x="190587" y="657826"/>
                </a:lnTo>
                <a:lnTo>
                  <a:pt x="197752" y="668289"/>
                </a:lnTo>
                <a:lnTo>
                  <a:pt x="205418" y="678491"/>
                </a:lnTo>
                <a:lnTo>
                  <a:pt x="212786" y="688848"/>
                </a:lnTo>
                <a:lnTo>
                  <a:pt x="228346" y="637297"/>
                </a:lnTo>
                <a:lnTo>
                  <a:pt x="234678" y="614680"/>
                </a:lnTo>
                <a:lnTo>
                  <a:pt x="244129" y="601015"/>
                </a:lnTo>
                <a:lnTo>
                  <a:pt x="269047" y="576326"/>
                </a:lnTo>
                <a:lnTo>
                  <a:pt x="272446" y="562266"/>
                </a:lnTo>
                <a:lnTo>
                  <a:pt x="275762" y="548147"/>
                </a:lnTo>
                <a:lnTo>
                  <a:pt x="279245" y="534052"/>
                </a:lnTo>
                <a:lnTo>
                  <a:pt x="291139" y="494940"/>
                </a:lnTo>
                <a:lnTo>
                  <a:pt x="308129" y="444930"/>
                </a:lnTo>
                <a:lnTo>
                  <a:pt x="311338" y="435737"/>
                </a:lnTo>
                <a:lnTo>
                  <a:pt x="318706" y="446093"/>
                </a:lnTo>
                <a:lnTo>
                  <a:pt x="326372" y="456295"/>
                </a:lnTo>
                <a:lnTo>
                  <a:pt x="333537" y="466758"/>
                </a:lnTo>
                <a:lnTo>
                  <a:pt x="339405" y="477900"/>
                </a:lnTo>
                <a:lnTo>
                  <a:pt x="343126" y="492067"/>
                </a:lnTo>
                <a:lnTo>
                  <a:pt x="344787" y="507031"/>
                </a:lnTo>
                <a:lnTo>
                  <a:pt x="347281" y="521495"/>
                </a:lnTo>
                <a:lnTo>
                  <a:pt x="353502" y="534162"/>
                </a:lnTo>
                <a:lnTo>
                  <a:pt x="362019" y="540579"/>
                </a:lnTo>
                <a:lnTo>
                  <a:pt x="372774" y="543782"/>
                </a:lnTo>
                <a:lnTo>
                  <a:pt x="384434" y="545699"/>
                </a:lnTo>
                <a:lnTo>
                  <a:pt x="395666" y="548259"/>
                </a:lnTo>
                <a:lnTo>
                  <a:pt x="401089" y="570329"/>
                </a:lnTo>
                <a:lnTo>
                  <a:pt x="405429" y="593090"/>
                </a:lnTo>
                <a:lnTo>
                  <a:pt x="411936" y="614517"/>
                </a:lnTo>
                <a:lnTo>
                  <a:pt x="423860" y="632587"/>
                </a:lnTo>
                <a:lnTo>
                  <a:pt x="444527" y="652972"/>
                </a:lnTo>
                <a:lnTo>
                  <a:pt x="453657" y="662797"/>
                </a:lnTo>
                <a:lnTo>
                  <a:pt x="461954" y="675074"/>
                </a:lnTo>
                <a:lnTo>
                  <a:pt x="480121" y="702818"/>
                </a:lnTo>
                <a:lnTo>
                  <a:pt x="502018" y="681286"/>
                </a:lnTo>
                <a:lnTo>
                  <a:pt x="510063" y="673710"/>
                </a:lnTo>
                <a:lnTo>
                  <a:pt x="509392" y="674016"/>
                </a:lnTo>
                <a:lnTo>
                  <a:pt x="505143" y="676130"/>
                </a:lnTo>
                <a:lnTo>
                  <a:pt x="502452" y="673980"/>
                </a:lnTo>
                <a:lnTo>
                  <a:pt x="522285" y="632587"/>
                </a:lnTo>
                <a:lnTo>
                  <a:pt x="543020" y="611209"/>
                </a:lnTo>
                <a:lnTo>
                  <a:pt x="550352" y="604520"/>
                </a:lnTo>
                <a:lnTo>
                  <a:pt x="558934" y="556390"/>
                </a:lnTo>
                <a:lnTo>
                  <a:pt x="561917" y="532543"/>
                </a:lnTo>
                <a:lnTo>
                  <a:pt x="562552" y="526825"/>
                </a:lnTo>
                <a:lnTo>
                  <a:pt x="564089" y="533087"/>
                </a:lnTo>
                <a:lnTo>
                  <a:pt x="569778" y="545176"/>
                </a:lnTo>
                <a:lnTo>
                  <a:pt x="582869" y="556940"/>
                </a:lnTo>
                <a:lnTo>
                  <a:pt x="606613" y="562228"/>
                </a:lnTo>
                <a:lnTo>
                  <a:pt x="615322" y="559165"/>
                </a:lnTo>
                <a:lnTo>
                  <a:pt x="622186" y="551719"/>
                </a:lnTo>
                <a:lnTo>
                  <a:pt x="628312" y="542512"/>
                </a:lnTo>
                <a:lnTo>
                  <a:pt x="634807" y="534162"/>
                </a:lnTo>
                <a:lnTo>
                  <a:pt x="645622" y="473215"/>
                </a:lnTo>
                <a:lnTo>
                  <a:pt x="648079" y="459025"/>
                </a:lnTo>
                <a:lnTo>
                  <a:pt x="650916" y="475386"/>
                </a:lnTo>
                <a:lnTo>
                  <a:pt x="662874" y="506095"/>
                </a:lnTo>
                <a:lnTo>
                  <a:pt x="668851" y="513927"/>
                </a:lnTo>
                <a:lnTo>
                  <a:pt x="676019" y="520842"/>
                </a:lnTo>
                <a:lnTo>
                  <a:pt x="683662" y="527401"/>
                </a:lnTo>
                <a:lnTo>
                  <a:pt x="691068" y="534162"/>
                </a:lnTo>
                <a:lnTo>
                  <a:pt x="693771" y="548179"/>
                </a:lnTo>
                <a:lnTo>
                  <a:pt x="695926" y="564483"/>
                </a:lnTo>
                <a:lnTo>
                  <a:pt x="699176" y="576167"/>
                </a:lnTo>
                <a:lnTo>
                  <a:pt x="705165" y="576326"/>
                </a:lnTo>
                <a:lnTo>
                  <a:pt x="717069" y="558256"/>
                </a:lnTo>
                <a:lnTo>
                  <a:pt x="723532" y="536829"/>
                </a:lnTo>
                <a:lnTo>
                  <a:pt x="727829" y="514068"/>
                </a:lnTo>
                <a:lnTo>
                  <a:pt x="733232" y="491998"/>
                </a:lnTo>
                <a:lnTo>
                  <a:pt x="747329" y="449834"/>
                </a:lnTo>
                <a:lnTo>
                  <a:pt x="751514" y="464458"/>
                </a:lnTo>
                <a:lnTo>
                  <a:pt x="756140" y="481774"/>
                </a:lnTo>
                <a:lnTo>
                  <a:pt x="759884" y="493660"/>
                </a:lnTo>
                <a:lnTo>
                  <a:pt x="761426" y="491998"/>
                </a:lnTo>
                <a:lnTo>
                  <a:pt x="760009" y="470749"/>
                </a:lnTo>
                <a:lnTo>
                  <a:pt x="756473" y="449643"/>
                </a:lnTo>
                <a:lnTo>
                  <a:pt x="751889" y="428632"/>
                </a:lnTo>
                <a:lnTo>
                  <a:pt x="747329" y="407670"/>
                </a:lnTo>
                <a:lnTo>
                  <a:pt x="742305" y="388467"/>
                </a:lnTo>
                <a:lnTo>
                  <a:pt x="735613" y="365966"/>
                </a:lnTo>
                <a:lnTo>
                  <a:pt x="731256" y="350252"/>
                </a:lnTo>
                <a:lnTo>
                  <a:pt x="752282" y="403526"/>
                </a:lnTo>
                <a:lnTo>
                  <a:pt x="761426" y="435737"/>
                </a:lnTo>
                <a:lnTo>
                  <a:pt x="767419" y="407255"/>
                </a:lnTo>
                <a:lnTo>
                  <a:pt x="772793" y="373808"/>
                </a:lnTo>
                <a:lnTo>
                  <a:pt x="779500" y="350244"/>
                </a:lnTo>
                <a:lnTo>
                  <a:pt x="789493" y="351409"/>
                </a:lnTo>
                <a:lnTo>
                  <a:pt x="796792" y="361819"/>
                </a:lnTo>
                <a:lnTo>
                  <a:pt x="804257" y="372110"/>
                </a:lnTo>
                <a:lnTo>
                  <a:pt x="811389" y="382591"/>
                </a:lnTo>
                <a:lnTo>
                  <a:pt x="817687" y="393573"/>
                </a:lnTo>
                <a:lnTo>
                  <a:pt x="821584" y="403947"/>
                </a:lnTo>
                <a:lnTo>
                  <a:pt x="824291" y="414845"/>
                </a:lnTo>
                <a:lnTo>
                  <a:pt x="827188" y="425648"/>
                </a:lnTo>
                <a:lnTo>
                  <a:pt x="831657" y="435737"/>
                </a:lnTo>
                <a:lnTo>
                  <a:pt x="837634" y="443642"/>
                </a:lnTo>
                <a:lnTo>
                  <a:pt x="844802" y="450596"/>
                </a:lnTo>
                <a:lnTo>
                  <a:pt x="852445" y="457168"/>
                </a:lnTo>
                <a:lnTo>
                  <a:pt x="859851" y="463931"/>
                </a:lnTo>
                <a:lnTo>
                  <a:pt x="860730" y="437961"/>
                </a:lnTo>
                <a:lnTo>
                  <a:pt x="859835" y="411146"/>
                </a:lnTo>
                <a:lnTo>
                  <a:pt x="862441" y="386117"/>
                </a:lnTo>
                <a:lnTo>
                  <a:pt x="873821" y="365506"/>
                </a:lnTo>
                <a:lnTo>
                  <a:pt x="881637" y="367293"/>
                </a:lnTo>
                <a:lnTo>
                  <a:pt x="885870" y="386095"/>
                </a:lnTo>
                <a:lnTo>
                  <a:pt x="891127" y="408636"/>
                </a:lnTo>
                <a:lnTo>
                  <a:pt x="902015" y="421639"/>
                </a:lnTo>
                <a:lnTo>
                  <a:pt x="912008" y="418802"/>
                </a:lnTo>
                <a:lnTo>
                  <a:pt x="918716" y="407415"/>
                </a:lnTo>
                <a:lnTo>
                  <a:pt x="924089" y="392600"/>
                </a:lnTo>
                <a:lnTo>
                  <a:pt x="930082" y="379475"/>
                </a:lnTo>
                <a:lnTo>
                  <a:pt x="929695" y="351202"/>
                </a:lnTo>
                <a:lnTo>
                  <a:pt x="926701" y="320452"/>
                </a:lnTo>
                <a:lnTo>
                  <a:pt x="928921" y="294608"/>
                </a:lnTo>
                <a:lnTo>
                  <a:pt x="944179" y="281050"/>
                </a:lnTo>
                <a:lnTo>
                  <a:pt x="966954" y="291461"/>
                </a:lnTo>
                <a:lnTo>
                  <a:pt x="984740" y="320801"/>
                </a:lnTo>
                <a:lnTo>
                  <a:pt x="996311" y="351381"/>
                </a:lnTo>
                <a:lnTo>
                  <a:pt x="1000440" y="365506"/>
                </a:lnTo>
                <a:lnTo>
                  <a:pt x="1001928" y="346618"/>
                </a:lnTo>
                <a:lnTo>
                  <a:pt x="1002059" y="326898"/>
                </a:lnTo>
                <a:lnTo>
                  <a:pt x="1004905" y="308891"/>
                </a:lnTo>
                <a:lnTo>
                  <a:pt x="1014537" y="295148"/>
                </a:lnTo>
                <a:lnTo>
                  <a:pt x="1024608" y="296142"/>
                </a:lnTo>
                <a:lnTo>
                  <a:pt x="1034809" y="307768"/>
                </a:lnTo>
                <a:lnTo>
                  <a:pt x="1045416" y="320133"/>
                </a:lnTo>
                <a:lnTo>
                  <a:pt x="1056701" y="323341"/>
                </a:lnTo>
                <a:lnTo>
                  <a:pt x="1067982" y="313854"/>
                </a:lnTo>
                <a:lnTo>
                  <a:pt x="1074560" y="299259"/>
                </a:lnTo>
                <a:lnTo>
                  <a:pt x="1079257" y="282640"/>
                </a:lnTo>
                <a:lnTo>
                  <a:pt x="1084895" y="267081"/>
                </a:lnTo>
                <a:lnTo>
                  <a:pt x="1109868" y="293098"/>
                </a:lnTo>
                <a:lnTo>
                  <a:pt x="1116104" y="300383"/>
                </a:lnTo>
                <a:lnTo>
                  <a:pt x="1112978" y="295179"/>
                </a:lnTo>
                <a:lnTo>
                  <a:pt x="1109862" y="283732"/>
                </a:lnTo>
                <a:lnTo>
                  <a:pt x="1116131" y="272284"/>
                </a:lnTo>
                <a:lnTo>
                  <a:pt x="1141156" y="267081"/>
                </a:lnTo>
                <a:lnTo>
                  <a:pt x="1156144" y="270144"/>
                </a:lnTo>
                <a:lnTo>
                  <a:pt x="1170096" y="277590"/>
                </a:lnTo>
                <a:lnTo>
                  <a:pt x="1183643" y="286797"/>
                </a:lnTo>
                <a:lnTo>
                  <a:pt x="1197417" y="295148"/>
                </a:lnTo>
                <a:lnTo>
                  <a:pt x="1217469" y="280158"/>
                </a:lnTo>
                <a:lnTo>
                  <a:pt x="1236962" y="268001"/>
                </a:lnTo>
                <a:lnTo>
                  <a:pt x="1257764" y="265894"/>
                </a:lnTo>
                <a:lnTo>
                  <a:pt x="1281745" y="281050"/>
                </a:lnTo>
                <a:lnTo>
                  <a:pt x="1287734" y="290123"/>
                </a:lnTo>
                <a:lnTo>
                  <a:pt x="1290984" y="300863"/>
                </a:lnTo>
                <a:lnTo>
                  <a:pt x="1293139" y="312269"/>
                </a:lnTo>
                <a:lnTo>
                  <a:pt x="1295842" y="323341"/>
                </a:lnTo>
                <a:lnTo>
                  <a:pt x="1310215" y="313197"/>
                </a:lnTo>
                <a:lnTo>
                  <a:pt x="1334529" y="297243"/>
                </a:lnTo>
                <a:lnTo>
                  <a:pt x="1360582" y="283765"/>
                </a:lnTo>
                <a:lnTo>
                  <a:pt x="1380170" y="281050"/>
                </a:lnTo>
                <a:lnTo>
                  <a:pt x="1389897" y="288355"/>
                </a:lnTo>
                <a:lnTo>
                  <a:pt x="1396648" y="299291"/>
                </a:lnTo>
                <a:lnTo>
                  <a:pt x="1402208" y="311679"/>
                </a:lnTo>
                <a:lnTo>
                  <a:pt x="1408364" y="323341"/>
                </a:lnTo>
                <a:lnTo>
                  <a:pt x="1419113" y="320228"/>
                </a:lnTo>
                <a:lnTo>
                  <a:pt x="1429970" y="317388"/>
                </a:lnTo>
                <a:lnTo>
                  <a:pt x="1440564" y="314001"/>
                </a:lnTo>
                <a:lnTo>
                  <a:pt x="1450528" y="309245"/>
                </a:lnTo>
                <a:lnTo>
                  <a:pt x="1457916" y="301589"/>
                </a:lnTo>
                <a:lnTo>
                  <a:pt x="1464006" y="291623"/>
                </a:lnTo>
                <a:lnTo>
                  <a:pt x="1470405" y="283420"/>
                </a:lnTo>
                <a:lnTo>
                  <a:pt x="1478722" y="281050"/>
                </a:lnTo>
                <a:lnTo>
                  <a:pt x="1491525" y="287337"/>
                </a:lnTo>
                <a:lnTo>
                  <a:pt x="1501804" y="298386"/>
                </a:lnTo>
                <a:lnTo>
                  <a:pt x="1511083" y="311340"/>
                </a:lnTo>
                <a:lnTo>
                  <a:pt x="1520886" y="323341"/>
                </a:lnTo>
                <a:lnTo>
                  <a:pt x="1548588" y="313255"/>
                </a:lnTo>
                <a:lnTo>
                  <a:pt x="1570194" y="308562"/>
                </a:lnTo>
                <a:lnTo>
                  <a:pt x="1591752" y="314751"/>
                </a:lnTo>
                <a:lnTo>
                  <a:pt x="1619311" y="337312"/>
                </a:lnTo>
                <a:lnTo>
                  <a:pt x="1624889" y="346561"/>
                </a:lnTo>
                <a:lnTo>
                  <a:pt x="1627455" y="357584"/>
                </a:lnTo>
                <a:lnTo>
                  <a:pt x="1629473" y="369012"/>
                </a:lnTo>
                <a:lnTo>
                  <a:pt x="1633408" y="379475"/>
                </a:lnTo>
                <a:lnTo>
                  <a:pt x="1639472" y="387238"/>
                </a:lnTo>
                <a:lnTo>
                  <a:pt x="1646870" y="393954"/>
                </a:lnTo>
                <a:lnTo>
                  <a:pt x="1654554" y="400478"/>
                </a:lnTo>
                <a:lnTo>
                  <a:pt x="1661475" y="407670"/>
                </a:lnTo>
                <a:lnTo>
                  <a:pt x="1685574" y="438942"/>
                </a:lnTo>
                <a:lnTo>
                  <a:pt x="1692515" y="450205"/>
                </a:lnTo>
                <a:lnTo>
                  <a:pt x="1690749" y="450596"/>
                </a:lnTo>
                <a:lnTo>
                  <a:pt x="1688728" y="449250"/>
                </a:lnTo>
                <a:lnTo>
                  <a:pt x="1694907" y="455306"/>
                </a:lnTo>
                <a:lnTo>
                  <a:pt x="1717736" y="477900"/>
                </a:lnTo>
                <a:lnTo>
                  <a:pt x="1725142" y="471140"/>
                </a:lnTo>
                <a:lnTo>
                  <a:pt x="1732786" y="464581"/>
                </a:lnTo>
                <a:lnTo>
                  <a:pt x="1739953" y="457666"/>
                </a:lnTo>
                <a:lnTo>
                  <a:pt x="1745930" y="449834"/>
                </a:lnTo>
                <a:lnTo>
                  <a:pt x="1757465" y="421824"/>
                </a:lnTo>
                <a:lnTo>
                  <a:pt x="1759725" y="408162"/>
                </a:lnTo>
                <a:lnTo>
                  <a:pt x="1765629" y="411811"/>
                </a:lnTo>
                <a:lnTo>
                  <a:pt x="1788094" y="435737"/>
                </a:lnTo>
                <a:lnTo>
                  <a:pt x="1790404" y="424130"/>
                </a:lnTo>
                <a:lnTo>
                  <a:pt x="1791904" y="411845"/>
                </a:lnTo>
                <a:lnTo>
                  <a:pt x="1795023" y="400964"/>
                </a:lnTo>
                <a:lnTo>
                  <a:pt x="1802191" y="393573"/>
                </a:lnTo>
                <a:lnTo>
                  <a:pt x="1826256" y="393344"/>
                </a:lnTo>
                <a:lnTo>
                  <a:pt x="1846784" y="410416"/>
                </a:lnTo>
                <a:lnTo>
                  <a:pt x="1862574" y="433131"/>
                </a:lnTo>
                <a:lnTo>
                  <a:pt x="1872422" y="449834"/>
                </a:lnTo>
                <a:lnTo>
                  <a:pt x="1878453" y="437763"/>
                </a:lnTo>
                <a:lnTo>
                  <a:pt x="1883804" y="424703"/>
                </a:lnTo>
                <a:lnTo>
                  <a:pt x="1890514" y="413668"/>
                </a:lnTo>
                <a:lnTo>
                  <a:pt x="1900616" y="407670"/>
                </a:lnTo>
                <a:lnTo>
                  <a:pt x="1916431" y="413764"/>
                </a:lnTo>
                <a:lnTo>
                  <a:pt x="1937605" y="430895"/>
                </a:lnTo>
                <a:lnTo>
                  <a:pt x="1957873" y="450478"/>
                </a:lnTo>
                <a:lnTo>
                  <a:pt x="1970974" y="463931"/>
                </a:lnTo>
                <a:lnTo>
                  <a:pt x="1975544" y="448008"/>
                </a:lnTo>
                <a:lnTo>
                  <a:pt x="1983817" y="424370"/>
                </a:lnTo>
                <a:lnTo>
                  <a:pt x="1996209" y="402923"/>
                </a:lnTo>
                <a:lnTo>
                  <a:pt x="2013138" y="393573"/>
                </a:lnTo>
                <a:lnTo>
                  <a:pt x="2021792" y="396654"/>
                </a:lnTo>
                <a:lnTo>
                  <a:pt x="2028648" y="404129"/>
                </a:lnTo>
                <a:lnTo>
                  <a:pt x="2034766" y="413343"/>
                </a:lnTo>
                <a:lnTo>
                  <a:pt x="2041205" y="421639"/>
                </a:lnTo>
                <a:lnTo>
                  <a:pt x="2048611" y="414950"/>
                </a:lnTo>
                <a:lnTo>
                  <a:pt x="2056255" y="408416"/>
                </a:lnTo>
                <a:lnTo>
                  <a:pt x="2063422" y="401476"/>
                </a:lnTo>
                <a:lnTo>
                  <a:pt x="2069399" y="393573"/>
                </a:lnTo>
                <a:lnTo>
                  <a:pt x="2081601" y="363652"/>
                </a:lnTo>
                <a:lnTo>
                  <a:pt x="2083766" y="350710"/>
                </a:lnTo>
                <a:lnTo>
                  <a:pt x="2092813" y="355675"/>
                </a:lnTo>
                <a:lnTo>
                  <a:pt x="2125660" y="379475"/>
                </a:lnTo>
                <a:lnTo>
                  <a:pt x="2147199" y="357579"/>
                </a:lnTo>
                <a:lnTo>
                  <a:pt x="2154793" y="349534"/>
                </a:lnTo>
                <a:lnTo>
                  <a:pt x="2154512" y="350204"/>
                </a:lnTo>
                <a:lnTo>
                  <a:pt x="2152424" y="354453"/>
                </a:lnTo>
                <a:lnTo>
                  <a:pt x="2154600" y="357145"/>
                </a:lnTo>
                <a:lnTo>
                  <a:pt x="2167108" y="353143"/>
                </a:lnTo>
                <a:lnTo>
                  <a:pt x="2196018" y="337312"/>
                </a:lnTo>
                <a:lnTo>
                  <a:pt x="2203850" y="331408"/>
                </a:lnTo>
                <a:lnTo>
                  <a:pt x="2210766" y="324278"/>
                </a:lnTo>
                <a:lnTo>
                  <a:pt x="2217324" y="316648"/>
                </a:lnTo>
                <a:lnTo>
                  <a:pt x="2224085" y="309245"/>
                </a:lnTo>
                <a:lnTo>
                  <a:pt x="2234834" y="312358"/>
                </a:lnTo>
                <a:lnTo>
                  <a:pt x="2245691" y="315198"/>
                </a:lnTo>
                <a:lnTo>
                  <a:pt x="2256285" y="318585"/>
                </a:lnTo>
                <a:lnTo>
                  <a:pt x="2266249" y="323341"/>
                </a:lnTo>
                <a:lnTo>
                  <a:pt x="2273744" y="329870"/>
                </a:lnTo>
                <a:lnTo>
                  <a:pt x="2280013" y="338042"/>
                </a:lnTo>
                <a:lnTo>
                  <a:pt x="2286448" y="345880"/>
                </a:lnTo>
                <a:lnTo>
                  <a:pt x="2294443" y="351409"/>
                </a:lnTo>
                <a:lnTo>
                  <a:pt x="2311276" y="352403"/>
                </a:lnTo>
                <a:lnTo>
                  <a:pt x="2335385" y="348980"/>
                </a:lnTo>
                <a:lnTo>
                  <a:pt x="2356612" y="343247"/>
                </a:lnTo>
                <a:lnTo>
                  <a:pt x="2364801" y="337312"/>
                </a:lnTo>
                <a:close/>
              </a:path>
            </a:pathLst>
          </a:custGeom>
          <a:ln w="38100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43601" y="5019629"/>
            <a:ext cx="1938772" cy="5620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28817" y="5229225"/>
            <a:ext cx="1831975" cy="352425"/>
          </a:xfrm>
          <a:custGeom>
            <a:avLst/>
            <a:gdLst/>
            <a:ahLst/>
            <a:cxnLst/>
            <a:rect l="l" t="t" r="r" b="b"/>
            <a:pathLst>
              <a:path w="1831975" h="352425">
                <a:moveTo>
                  <a:pt x="1829308" y="140969"/>
                </a:moveTo>
                <a:lnTo>
                  <a:pt x="1822416" y="151626"/>
                </a:lnTo>
                <a:lnTo>
                  <a:pt x="1810940" y="157638"/>
                </a:lnTo>
                <a:lnTo>
                  <a:pt x="1798107" y="162365"/>
                </a:lnTo>
                <a:lnTo>
                  <a:pt x="1787143" y="169163"/>
                </a:lnTo>
                <a:lnTo>
                  <a:pt x="1779720" y="179540"/>
                </a:lnTo>
                <a:lnTo>
                  <a:pt x="1773951" y="191404"/>
                </a:lnTo>
                <a:lnTo>
                  <a:pt x="1767730" y="202721"/>
                </a:lnTo>
                <a:lnTo>
                  <a:pt x="1758950" y="211455"/>
                </a:lnTo>
                <a:lnTo>
                  <a:pt x="1739110" y="221182"/>
                </a:lnTo>
                <a:lnTo>
                  <a:pt x="1717865" y="227933"/>
                </a:lnTo>
                <a:lnTo>
                  <a:pt x="1696049" y="233493"/>
                </a:lnTo>
                <a:lnTo>
                  <a:pt x="1674495" y="239649"/>
                </a:lnTo>
                <a:lnTo>
                  <a:pt x="1632331" y="253746"/>
                </a:lnTo>
                <a:lnTo>
                  <a:pt x="1598137" y="265191"/>
                </a:lnTo>
                <a:lnTo>
                  <a:pt x="1580342" y="270845"/>
                </a:lnTo>
                <a:lnTo>
                  <a:pt x="1564162" y="275005"/>
                </a:lnTo>
                <a:lnTo>
                  <a:pt x="1534815" y="281970"/>
                </a:lnTo>
                <a:lnTo>
                  <a:pt x="1477517" y="296037"/>
                </a:lnTo>
                <a:lnTo>
                  <a:pt x="1463369" y="299364"/>
                </a:lnTo>
                <a:lnTo>
                  <a:pt x="1449197" y="302561"/>
                </a:lnTo>
                <a:lnTo>
                  <a:pt x="1435119" y="306020"/>
                </a:lnTo>
                <a:lnTo>
                  <a:pt x="1421257" y="310134"/>
                </a:lnTo>
                <a:lnTo>
                  <a:pt x="1373542" y="326370"/>
                </a:lnTo>
                <a:lnTo>
                  <a:pt x="1349096" y="334749"/>
                </a:lnTo>
                <a:lnTo>
                  <a:pt x="1333026" y="339239"/>
                </a:lnTo>
                <a:lnTo>
                  <a:pt x="1310439" y="343808"/>
                </a:lnTo>
                <a:lnTo>
                  <a:pt x="1266443" y="352425"/>
                </a:lnTo>
                <a:lnTo>
                  <a:pt x="1213670" y="350793"/>
                </a:lnTo>
                <a:lnTo>
                  <a:pt x="1160889" y="349347"/>
                </a:lnTo>
                <a:lnTo>
                  <a:pt x="1108105" y="347975"/>
                </a:lnTo>
                <a:lnTo>
                  <a:pt x="1055322" y="346567"/>
                </a:lnTo>
                <a:lnTo>
                  <a:pt x="1002545" y="345009"/>
                </a:lnTo>
                <a:lnTo>
                  <a:pt x="949779" y="343191"/>
                </a:lnTo>
                <a:lnTo>
                  <a:pt x="897028" y="341001"/>
                </a:lnTo>
                <a:lnTo>
                  <a:pt x="844296" y="338328"/>
                </a:lnTo>
                <a:lnTo>
                  <a:pt x="802068" y="331755"/>
                </a:lnTo>
                <a:lnTo>
                  <a:pt x="781038" y="327398"/>
                </a:lnTo>
                <a:lnTo>
                  <a:pt x="759841" y="324231"/>
                </a:lnTo>
                <a:lnTo>
                  <a:pt x="700332" y="318565"/>
                </a:lnTo>
                <a:lnTo>
                  <a:pt x="655625" y="314873"/>
                </a:lnTo>
                <a:lnTo>
                  <a:pt x="596527" y="311398"/>
                </a:lnTo>
                <a:lnTo>
                  <a:pt x="575087" y="310610"/>
                </a:lnTo>
                <a:lnTo>
                  <a:pt x="554357" y="309783"/>
                </a:lnTo>
                <a:lnTo>
                  <a:pt x="500927" y="306003"/>
                </a:lnTo>
                <a:lnTo>
                  <a:pt x="461181" y="302045"/>
                </a:lnTo>
                <a:lnTo>
                  <a:pt x="408051" y="296037"/>
                </a:lnTo>
                <a:lnTo>
                  <a:pt x="364039" y="290779"/>
                </a:lnTo>
                <a:lnTo>
                  <a:pt x="319252" y="284862"/>
                </a:lnTo>
                <a:lnTo>
                  <a:pt x="312782" y="283534"/>
                </a:lnTo>
                <a:lnTo>
                  <a:pt x="313131" y="282846"/>
                </a:lnTo>
                <a:lnTo>
                  <a:pt x="317452" y="282463"/>
                </a:lnTo>
                <a:lnTo>
                  <a:pt x="322897" y="282052"/>
                </a:lnTo>
                <a:lnTo>
                  <a:pt x="326620" y="281276"/>
                </a:lnTo>
                <a:lnTo>
                  <a:pt x="267335" y="267843"/>
                </a:lnTo>
                <a:lnTo>
                  <a:pt x="211121" y="260794"/>
                </a:lnTo>
                <a:lnTo>
                  <a:pt x="182913" y="257698"/>
                </a:lnTo>
                <a:lnTo>
                  <a:pt x="154812" y="253746"/>
                </a:lnTo>
                <a:lnTo>
                  <a:pt x="104870" y="241649"/>
                </a:lnTo>
                <a:lnTo>
                  <a:pt x="56261" y="225552"/>
                </a:lnTo>
                <a:lnTo>
                  <a:pt x="23082" y="191881"/>
                </a:lnTo>
                <a:lnTo>
                  <a:pt x="0" y="155066"/>
                </a:lnTo>
                <a:lnTo>
                  <a:pt x="7516" y="150715"/>
                </a:lnTo>
                <a:lnTo>
                  <a:pt x="18605" y="154638"/>
                </a:lnTo>
                <a:lnTo>
                  <a:pt x="30932" y="162300"/>
                </a:lnTo>
                <a:lnTo>
                  <a:pt x="42164" y="169163"/>
                </a:lnTo>
                <a:lnTo>
                  <a:pt x="64482" y="181796"/>
                </a:lnTo>
                <a:lnTo>
                  <a:pt x="80883" y="194214"/>
                </a:lnTo>
                <a:lnTo>
                  <a:pt x="95545" y="208204"/>
                </a:lnTo>
                <a:lnTo>
                  <a:pt x="112649" y="225552"/>
                </a:lnTo>
                <a:lnTo>
                  <a:pt x="120588" y="219021"/>
                </a:lnTo>
                <a:lnTo>
                  <a:pt x="129206" y="212836"/>
                </a:lnTo>
                <a:lnTo>
                  <a:pt x="136562" y="205960"/>
                </a:lnTo>
                <a:lnTo>
                  <a:pt x="140716" y="197358"/>
                </a:lnTo>
                <a:lnTo>
                  <a:pt x="136423" y="170223"/>
                </a:lnTo>
                <a:lnTo>
                  <a:pt x="125618" y="153828"/>
                </a:lnTo>
                <a:lnTo>
                  <a:pt x="129411" y="155674"/>
                </a:lnTo>
                <a:lnTo>
                  <a:pt x="168910" y="183261"/>
                </a:lnTo>
                <a:lnTo>
                  <a:pt x="176313" y="176498"/>
                </a:lnTo>
                <a:lnTo>
                  <a:pt x="183943" y="169926"/>
                </a:lnTo>
                <a:lnTo>
                  <a:pt x="191073" y="162972"/>
                </a:lnTo>
                <a:lnTo>
                  <a:pt x="196977" y="155066"/>
                </a:lnTo>
                <a:lnTo>
                  <a:pt x="200411" y="143762"/>
                </a:lnTo>
                <a:lnTo>
                  <a:pt x="201596" y="130921"/>
                </a:lnTo>
                <a:lnTo>
                  <a:pt x="203995" y="119580"/>
                </a:lnTo>
                <a:lnTo>
                  <a:pt x="211074" y="112775"/>
                </a:lnTo>
                <a:lnTo>
                  <a:pt x="219319" y="114252"/>
                </a:lnTo>
                <a:lnTo>
                  <a:pt x="225980" y="122205"/>
                </a:lnTo>
                <a:lnTo>
                  <a:pt x="232237" y="132492"/>
                </a:lnTo>
                <a:lnTo>
                  <a:pt x="239268" y="140969"/>
                </a:lnTo>
                <a:lnTo>
                  <a:pt x="249445" y="148500"/>
                </a:lnTo>
                <a:lnTo>
                  <a:pt x="260016" y="155495"/>
                </a:lnTo>
                <a:lnTo>
                  <a:pt x="270754" y="162276"/>
                </a:lnTo>
                <a:lnTo>
                  <a:pt x="281432" y="169163"/>
                </a:lnTo>
                <a:lnTo>
                  <a:pt x="283741" y="157537"/>
                </a:lnTo>
                <a:lnTo>
                  <a:pt x="285242" y="145208"/>
                </a:lnTo>
                <a:lnTo>
                  <a:pt x="288361" y="134284"/>
                </a:lnTo>
                <a:lnTo>
                  <a:pt x="295529" y="126872"/>
                </a:lnTo>
                <a:lnTo>
                  <a:pt x="305688" y="125718"/>
                </a:lnTo>
                <a:lnTo>
                  <a:pt x="316229" y="129921"/>
                </a:lnTo>
                <a:lnTo>
                  <a:pt x="326961" y="136124"/>
                </a:lnTo>
                <a:lnTo>
                  <a:pt x="337693" y="140969"/>
                </a:lnTo>
                <a:lnTo>
                  <a:pt x="351734" y="144762"/>
                </a:lnTo>
                <a:lnTo>
                  <a:pt x="365823" y="148256"/>
                </a:lnTo>
                <a:lnTo>
                  <a:pt x="379912" y="151632"/>
                </a:lnTo>
                <a:lnTo>
                  <a:pt x="393954" y="155066"/>
                </a:lnTo>
                <a:lnTo>
                  <a:pt x="407810" y="164836"/>
                </a:lnTo>
                <a:lnTo>
                  <a:pt x="432609" y="181117"/>
                </a:lnTo>
                <a:lnTo>
                  <a:pt x="459194" y="194946"/>
                </a:lnTo>
                <a:lnTo>
                  <a:pt x="478409" y="197358"/>
                </a:lnTo>
                <a:lnTo>
                  <a:pt x="485665" y="189964"/>
                </a:lnTo>
                <a:lnTo>
                  <a:pt x="488934" y="179069"/>
                </a:lnTo>
                <a:lnTo>
                  <a:pt x="490464" y="166747"/>
                </a:lnTo>
                <a:lnTo>
                  <a:pt x="492506" y="155066"/>
                </a:lnTo>
                <a:lnTo>
                  <a:pt x="496298" y="141023"/>
                </a:lnTo>
                <a:lnTo>
                  <a:pt x="499792" y="126920"/>
                </a:lnTo>
                <a:lnTo>
                  <a:pt x="503168" y="112793"/>
                </a:lnTo>
                <a:lnTo>
                  <a:pt x="506603" y="98678"/>
                </a:lnTo>
                <a:lnTo>
                  <a:pt x="513363" y="106084"/>
                </a:lnTo>
                <a:lnTo>
                  <a:pt x="519922" y="113728"/>
                </a:lnTo>
                <a:lnTo>
                  <a:pt x="526837" y="120896"/>
                </a:lnTo>
                <a:lnTo>
                  <a:pt x="534670" y="126872"/>
                </a:lnTo>
                <a:lnTo>
                  <a:pt x="563620" y="142738"/>
                </a:lnTo>
                <a:lnTo>
                  <a:pt x="576143" y="146742"/>
                </a:lnTo>
                <a:lnTo>
                  <a:pt x="578317" y="144037"/>
                </a:lnTo>
                <a:lnTo>
                  <a:pt x="576216" y="139775"/>
                </a:lnTo>
                <a:lnTo>
                  <a:pt x="575917" y="139108"/>
                </a:lnTo>
                <a:lnTo>
                  <a:pt x="583495" y="147187"/>
                </a:lnTo>
                <a:lnTo>
                  <a:pt x="605028" y="169163"/>
                </a:lnTo>
                <a:lnTo>
                  <a:pt x="620589" y="112454"/>
                </a:lnTo>
                <a:lnTo>
                  <a:pt x="626935" y="86106"/>
                </a:lnTo>
                <a:lnTo>
                  <a:pt x="636424" y="87189"/>
                </a:lnTo>
                <a:lnTo>
                  <a:pt x="661416" y="112775"/>
                </a:lnTo>
                <a:lnTo>
                  <a:pt x="713019" y="97214"/>
                </a:lnTo>
                <a:lnTo>
                  <a:pt x="735631" y="90868"/>
                </a:lnTo>
                <a:lnTo>
                  <a:pt x="749266" y="81379"/>
                </a:lnTo>
                <a:lnTo>
                  <a:pt x="773938" y="56387"/>
                </a:lnTo>
                <a:lnTo>
                  <a:pt x="785008" y="59090"/>
                </a:lnTo>
                <a:lnTo>
                  <a:pt x="831902" y="94167"/>
                </a:lnTo>
                <a:lnTo>
                  <a:pt x="831927" y="108828"/>
                </a:lnTo>
                <a:lnTo>
                  <a:pt x="829689" y="114467"/>
                </a:lnTo>
                <a:lnTo>
                  <a:pt x="838705" y="111084"/>
                </a:lnTo>
                <a:lnTo>
                  <a:pt x="872490" y="98678"/>
                </a:lnTo>
                <a:lnTo>
                  <a:pt x="878982" y="87606"/>
                </a:lnTo>
                <a:lnTo>
                  <a:pt x="885094" y="76200"/>
                </a:lnTo>
                <a:lnTo>
                  <a:pt x="891921" y="65460"/>
                </a:lnTo>
                <a:lnTo>
                  <a:pt x="900557" y="56387"/>
                </a:lnTo>
                <a:lnTo>
                  <a:pt x="926323" y="39616"/>
                </a:lnTo>
                <a:lnTo>
                  <a:pt x="938708" y="37958"/>
                </a:lnTo>
                <a:lnTo>
                  <a:pt x="942832" y="42290"/>
                </a:lnTo>
                <a:lnTo>
                  <a:pt x="943812" y="43490"/>
                </a:lnTo>
                <a:lnTo>
                  <a:pt x="946767" y="32434"/>
                </a:lnTo>
                <a:lnTo>
                  <a:pt x="956818" y="0"/>
                </a:lnTo>
                <a:lnTo>
                  <a:pt x="979134" y="6732"/>
                </a:lnTo>
                <a:lnTo>
                  <a:pt x="997235" y="13192"/>
                </a:lnTo>
                <a:lnTo>
                  <a:pt x="1027176" y="42290"/>
                </a:lnTo>
                <a:lnTo>
                  <a:pt x="1038177" y="73812"/>
                </a:lnTo>
                <a:lnTo>
                  <a:pt x="1041273" y="84581"/>
                </a:lnTo>
                <a:lnTo>
                  <a:pt x="1043975" y="73509"/>
                </a:lnTo>
                <a:lnTo>
                  <a:pt x="1046130" y="62103"/>
                </a:lnTo>
                <a:lnTo>
                  <a:pt x="1049381" y="51363"/>
                </a:lnTo>
                <a:lnTo>
                  <a:pt x="1055370" y="42290"/>
                </a:lnTo>
                <a:lnTo>
                  <a:pt x="1081061" y="25390"/>
                </a:lnTo>
                <a:lnTo>
                  <a:pt x="1099740" y="29670"/>
                </a:lnTo>
                <a:lnTo>
                  <a:pt x="1113823" y="47309"/>
                </a:lnTo>
                <a:lnTo>
                  <a:pt x="1125728" y="70484"/>
                </a:lnTo>
                <a:lnTo>
                  <a:pt x="1129645" y="80932"/>
                </a:lnTo>
                <a:lnTo>
                  <a:pt x="1132395" y="91868"/>
                </a:lnTo>
                <a:lnTo>
                  <a:pt x="1135336" y="102685"/>
                </a:lnTo>
                <a:lnTo>
                  <a:pt x="1139825" y="112775"/>
                </a:lnTo>
                <a:lnTo>
                  <a:pt x="1145799" y="120681"/>
                </a:lnTo>
                <a:lnTo>
                  <a:pt x="1152953" y="127634"/>
                </a:lnTo>
                <a:lnTo>
                  <a:pt x="1160559" y="134207"/>
                </a:lnTo>
                <a:lnTo>
                  <a:pt x="1167891" y="140969"/>
                </a:lnTo>
                <a:lnTo>
                  <a:pt x="1170094" y="129075"/>
                </a:lnTo>
                <a:lnTo>
                  <a:pt x="1171416" y="116300"/>
                </a:lnTo>
                <a:lnTo>
                  <a:pt x="1174499" y="105286"/>
                </a:lnTo>
                <a:lnTo>
                  <a:pt x="1181989" y="98678"/>
                </a:lnTo>
                <a:lnTo>
                  <a:pt x="1190537" y="99851"/>
                </a:lnTo>
                <a:lnTo>
                  <a:pt x="1197705" y="107299"/>
                </a:lnTo>
                <a:lnTo>
                  <a:pt x="1204063" y="117484"/>
                </a:lnTo>
                <a:lnTo>
                  <a:pt x="1210183" y="126872"/>
                </a:lnTo>
                <a:lnTo>
                  <a:pt x="1217711" y="137070"/>
                </a:lnTo>
                <a:lnTo>
                  <a:pt x="1224692" y="147685"/>
                </a:lnTo>
                <a:lnTo>
                  <a:pt x="1231435" y="158466"/>
                </a:lnTo>
                <a:lnTo>
                  <a:pt x="1238250" y="169163"/>
                </a:lnTo>
                <a:lnTo>
                  <a:pt x="1241845" y="155084"/>
                </a:lnTo>
                <a:lnTo>
                  <a:pt x="1245489" y="141017"/>
                </a:lnTo>
                <a:lnTo>
                  <a:pt x="1249037" y="126926"/>
                </a:lnTo>
                <a:lnTo>
                  <a:pt x="1252347" y="112775"/>
                </a:lnTo>
                <a:lnTo>
                  <a:pt x="1253549" y="90832"/>
                </a:lnTo>
                <a:lnTo>
                  <a:pt x="1252823" y="65912"/>
                </a:lnTo>
                <a:lnTo>
                  <a:pt x="1255383" y="46803"/>
                </a:lnTo>
                <a:lnTo>
                  <a:pt x="1291113" y="88106"/>
                </a:lnTo>
                <a:lnTo>
                  <a:pt x="1294638" y="126872"/>
                </a:lnTo>
                <a:lnTo>
                  <a:pt x="1296302" y="104905"/>
                </a:lnTo>
                <a:lnTo>
                  <a:pt x="1296717" y="82391"/>
                </a:lnTo>
                <a:lnTo>
                  <a:pt x="1299585" y="60971"/>
                </a:lnTo>
                <a:lnTo>
                  <a:pt x="1308608" y="42290"/>
                </a:lnTo>
                <a:lnTo>
                  <a:pt x="1317644" y="38135"/>
                </a:lnTo>
                <a:lnTo>
                  <a:pt x="1329277" y="41052"/>
                </a:lnTo>
                <a:lnTo>
                  <a:pt x="1360090" y="76200"/>
                </a:lnTo>
                <a:lnTo>
                  <a:pt x="1362275" y="87606"/>
                </a:lnTo>
                <a:lnTo>
                  <a:pt x="1364996" y="98678"/>
                </a:lnTo>
                <a:lnTo>
                  <a:pt x="1367196" y="86784"/>
                </a:lnTo>
                <a:lnTo>
                  <a:pt x="1368504" y="74009"/>
                </a:lnTo>
                <a:lnTo>
                  <a:pt x="1371550" y="62995"/>
                </a:lnTo>
                <a:lnTo>
                  <a:pt x="1378965" y="56387"/>
                </a:lnTo>
                <a:lnTo>
                  <a:pt x="1387764" y="57417"/>
                </a:lnTo>
                <a:lnTo>
                  <a:pt x="1395253" y="64627"/>
                </a:lnTo>
                <a:lnTo>
                  <a:pt x="1412577" y="98637"/>
                </a:lnTo>
                <a:lnTo>
                  <a:pt x="1420125" y="128319"/>
                </a:lnTo>
                <a:lnTo>
                  <a:pt x="1421257" y="126872"/>
                </a:lnTo>
                <a:lnTo>
                  <a:pt x="1415815" y="70937"/>
                </a:lnTo>
                <a:lnTo>
                  <a:pt x="1407922" y="53720"/>
                </a:lnTo>
                <a:lnTo>
                  <a:pt x="1410219" y="62507"/>
                </a:lnTo>
                <a:lnTo>
                  <a:pt x="1435354" y="84581"/>
                </a:lnTo>
                <a:lnTo>
                  <a:pt x="1445317" y="89338"/>
                </a:lnTo>
                <a:lnTo>
                  <a:pt x="1455912" y="92725"/>
                </a:lnTo>
                <a:lnTo>
                  <a:pt x="1466768" y="95565"/>
                </a:lnTo>
                <a:lnTo>
                  <a:pt x="1477517" y="98678"/>
                </a:lnTo>
                <a:lnTo>
                  <a:pt x="1495089" y="152531"/>
                </a:lnTo>
                <a:lnTo>
                  <a:pt x="1504005" y="179767"/>
                </a:lnTo>
                <a:lnTo>
                  <a:pt x="1505544" y="180078"/>
                </a:lnTo>
                <a:lnTo>
                  <a:pt x="1500987" y="153152"/>
                </a:lnTo>
                <a:lnTo>
                  <a:pt x="1491614" y="98678"/>
                </a:lnTo>
                <a:lnTo>
                  <a:pt x="1618234" y="56387"/>
                </a:lnTo>
                <a:lnTo>
                  <a:pt x="1660398" y="42290"/>
                </a:lnTo>
                <a:lnTo>
                  <a:pt x="1666910" y="33920"/>
                </a:lnTo>
                <a:lnTo>
                  <a:pt x="1673066" y="24669"/>
                </a:lnTo>
                <a:lnTo>
                  <a:pt x="1679936" y="17180"/>
                </a:lnTo>
                <a:lnTo>
                  <a:pt x="1688591" y="14096"/>
                </a:lnTo>
                <a:lnTo>
                  <a:pt x="1706270" y="23467"/>
                </a:lnTo>
                <a:lnTo>
                  <a:pt x="1717817" y="44958"/>
                </a:lnTo>
                <a:lnTo>
                  <a:pt x="1725293" y="68639"/>
                </a:lnTo>
                <a:lnTo>
                  <a:pt x="1730756" y="84581"/>
                </a:lnTo>
                <a:lnTo>
                  <a:pt x="1736732" y="92487"/>
                </a:lnTo>
                <a:lnTo>
                  <a:pt x="1743900" y="99440"/>
                </a:lnTo>
                <a:lnTo>
                  <a:pt x="1751544" y="106013"/>
                </a:lnTo>
                <a:lnTo>
                  <a:pt x="1758950" y="112775"/>
                </a:lnTo>
                <a:lnTo>
                  <a:pt x="1770020" y="110073"/>
                </a:lnTo>
                <a:lnTo>
                  <a:pt x="1781413" y="107918"/>
                </a:lnTo>
                <a:lnTo>
                  <a:pt x="1792114" y="104667"/>
                </a:lnTo>
                <a:lnTo>
                  <a:pt x="1801114" y="98678"/>
                </a:lnTo>
                <a:lnTo>
                  <a:pt x="1805674" y="87624"/>
                </a:lnTo>
                <a:lnTo>
                  <a:pt x="1806543" y="73580"/>
                </a:lnTo>
                <a:lnTo>
                  <a:pt x="1808222" y="61513"/>
                </a:lnTo>
                <a:lnTo>
                  <a:pt x="1815211" y="56387"/>
                </a:lnTo>
                <a:lnTo>
                  <a:pt x="1825253" y="66960"/>
                </a:lnTo>
                <a:lnTo>
                  <a:pt x="1830403" y="91630"/>
                </a:lnTo>
                <a:lnTo>
                  <a:pt x="1831480" y="119824"/>
                </a:lnTo>
                <a:lnTo>
                  <a:pt x="1829308" y="140969"/>
                </a:lnTo>
                <a:close/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0713" y="4407597"/>
            <a:ext cx="871219" cy="35496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4"/>
              </a:spcBef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Growth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4141" y="1713739"/>
            <a:ext cx="2508885" cy="3048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0305">
              <a:lnSpc>
                <a:spcPts val="2045"/>
              </a:lnSpc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Diaphysis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Times New Roman"/>
              <a:cs typeface="Times New Roman"/>
            </a:endParaRPr>
          </a:p>
          <a:p>
            <a:pPr marL="1408430" indent="-276225">
              <a:lnSpc>
                <a:spcPct val="300100"/>
              </a:lnSpc>
            </a:pP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Metaphysis 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ip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ysis</a:t>
            </a:r>
            <a:endParaRPr sz="20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Plate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9970" y="3810000"/>
            <a:ext cx="846455" cy="602615"/>
          </a:xfrm>
          <a:custGeom>
            <a:avLst/>
            <a:gdLst/>
            <a:ahLst/>
            <a:cxnLst/>
            <a:rect l="l" t="t" r="r" b="b"/>
            <a:pathLst>
              <a:path w="846455" h="602614">
                <a:moveTo>
                  <a:pt x="93433" y="513080"/>
                </a:moveTo>
                <a:lnTo>
                  <a:pt x="0" y="578866"/>
                </a:lnTo>
                <a:lnTo>
                  <a:pt x="16459" y="602233"/>
                </a:lnTo>
                <a:lnTo>
                  <a:pt x="109893" y="536448"/>
                </a:lnTo>
                <a:lnTo>
                  <a:pt x="93433" y="513080"/>
                </a:lnTo>
                <a:close/>
              </a:path>
              <a:path w="846455" h="602614">
                <a:moveTo>
                  <a:pt x="256959" y="397891"/>
                </a:moveTo>
                <a:lnTo>
                  <a:pt x="163512" y="463676"/>
                </a:lnTo>
                <a:lnTo>
                  <a:pt x="179971" y="487044"/>
                </a:lnTo>
                <a:lnTo>
                  <a:pt x="273418" y="421131"/>
                </a:lnTo>
                <a:lnTo>
                  <a:pt x="256959" y="397891"/>
                </a:lnTo>
                <a:close/>
              </a:path>
              <a:path w="846455" h="602614">
                <a:moveTo>
                  <a:pt x="420471" y="282575"/>
                </a:moveTo>
                <a:lnTo>
                  <a:pt x="327037" y="348488"/>
                </a:lnTo>
                <a:lnTo>
                  <a:pt x="343496" y="371856"/>
                </a:lnTo>
                <a:lnTo>
                  <a:pt x="436930" y="305943"/>
                </a:lnTo>
                <a:lnTo>
                  <a:pt x="420471" y="282575"/>
                </a:lnTo>
                <a:close/>
              </a:path>
              <a:path w="846455" h="602614">
                <a:moveTo>
                  <a:pt x="584047" y="167386"/>
                </a:moveTo>
                <a:lnTo>
                  <a:pt x="490575" y="233299"/>
                </a:lnTo>
                <a:lnTo>
                  <a:pt x="506958" y="256667"/>
                </a:lnTo>
                <a:lnTo>
                  <a:pt x="600430" y="190754"/>
                </a:lnTo>
                <a:lnTo>
                  <a:pt x="584047" y="167386"/>
                </a:lnTo>
                <a:close/>
              </a:path>
              <a:path w="846455" h="602614">
                <a:moveTo>
                  <a:pt x="747496" y="52197"/>
                </a:moveTo>
                <a:lnTo>
                  <a:pt x="654024" y="118110"/>
                </a:lnTo>
                <a:lnTo>
                  <a:pt x="670534" y="141350"/>
                </a:lnTo>
                <a:lnTo>
                  <a:pt x="764006" y="75564"/>
                </a:lnTo>
                <a:lnTo>
                  <a:pt x="747496" y="52197"/>
                </a:lnTo>
                <a:close/>
              </a:path>
              <a:path w="846455" h="602614">
                <a:moveTo>
                  <a:pt x="841727" y="10287"/>
                </a:moveTo>
                <a:lnTo>
                  <a:pt x="810361" y="10287"/>
                </a:lnTo>
                <a:lnTo>
                  <a:pt x="824585" y="30480"/>
                </a:lnTo>
                <a:lnTo>
                  <a:pt x="800173" y="32579"/>
                </a:lnTo>
                <a:lnTo>
                  <a:pt x="765784" y="107823"/>
                </a:lnTo>
                <a:lnTo>
                  <a:pt x="768959" y="116205"/>
                </a:lnTo>
                <a:lnTo>
                  <a:pt x="783310" y="122808"/>
                </a:lnTo>
                <a:lnTo>
                  <a:pt x="791692" y="119633"/>
                </a:lnTo>
                <a:lnTo>
                  <a:pt x="794994" y="112522"/>
                </a:lnTo>
                <a:lnTo>
                  <a:pt x="841727" y="10287"/>
                </a:lnTo>
                <a:close/>
              </a:path>
              <a:path w="846455" h="602614">
                <a:moveTo>
                  <a:pt x="846429" y="0"/>
                </a:moveTo>
                <a:lnTo>
                  <a:pt x="715365" y="11175"/>
                </a:lnTo>
                <a:lnTo>
                  <a:pt x="709523" y="18161"/>
                </a:lnTo>
                <a:lnTo>
                  <a:pt x="710158" y="26035"/>
                </a:lnTo>
                <a:lnTo>
                  <a:pt x="710920" y="33908"/>
                </a:lnTo>
                <a:lnTo>
                  <a:pt x="717778" y="39750"/>
                </a:lnTo>
                <a:lnTo>
                  <a:pt x="725652" y="38988"/>
                </a:lnTo>
                <a:lnTo>
                  <a:pt x="800173" y="32579"/>
                </a:lnTo>
                <a:lnTo>
                  <a:pt x="810361" y="10287"/>
                </a:lnTo>
                <a:lnTo>
                  <a:pt x="841727" y="10287"/>
                </a:lnTo>
                <a:lnTo>
                  <a:pt x="846429" y="0"/>
                </a:lnTo>
                <a:close/>
              </a:path>
              <a:path w="846455" h="602614">
                <a:moveTo>
                  <a:pt x="810361" y="10287"/>
                </a:moveTo>
                <a:lnTo>
                  <a:pt x="800173" y="32579"/>
                </a:lnTo>
                <a:lnTo>
                  <a:pt x="824585" y="30480"/>
                </a:lnTo>
                <a:lnTo>
                  <a:pt x="810361" y="1028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3399" y="4787138"/>
            <a:ext cx="1071880" cy="419100"/>
          </a:xfrm>
          <a:custGeom>
            <a:avLst/>
            <a:gdLst/>
            <a:ahLst/>
            <a:cxnLst/>
            <a:rect l="l" t="t" r="r" b="b"/>
            <a:pathLst>
              <a:path w="1071880" h="419100">
                <a:moveTo>
                  <a:pt x="9601" y="0"/>
                </a:moveTo>
                <a:lnTo>
                  <a:pt x="0" y="26924"/>
                </a:lnTo>
                <a:lnTo>
                  <a:pt x="107632" y="65405"/>
                </a:lnTo>
                <a:lnTo>
                  <a:pt x="117246" y="38481"/>
                </a:lnTo>
                <a:lnTo>
                  <a:pt x="9601" y="0"/>
                </a:lnTo>
                <a:close/>
              </a:path>
              <a:path w="1071880" h="419100">
                <a:moveTo>
                  <a:pt x="197980" y="67310"/>
                </a:moveTo>
                <a:lnTo>
                  <a:pt x="188366" y="94234"/>
                </a:lnTo>
                <a:lnTo>
                  <a:pt x="296011" y="132587"/>
                </a:lnTo>
                <a:lnTo>
                  <a:pt x="305612" y="105663"/>
                </a:lnTo>
                <a:lnTo>
                  <a:pt x="197980" y="67310"/>
                </a:lnTo>
                <a:close/>
              </a:path>
              <a:path w="1071880" h="419100">
                <a:moveTo>
                  <a:pt x="386346" y="134493"/>
                </a:moveTo>
                <a:lnTo>
                  <a:pt x="376732" y="161417"/>
                </a:lnTo>
                <a:lnTo>
                  <a:pt x="484352" y="199898"/>
                </a:lnTo>
                <a:lnTo>
                  <a:pt x="494004" y="172974"/>
                </a:lnTo>
                <a:lnTo>
                  <a:pt x="386346" y="134493"/>
                </a:lnTo>
                <a:close/>
              </a:path>
              <a:path w="1071880" h="419100">
                <a:moveTo>
                  <a:pt x="574776" y="201803"/>
                </a:moveTo>
                <a:lnTo>
                  <a:pt x="565124" y="228726"/>
                </a:lnTo>
                <a:lnTo>
                  <a:pt x="672693" y="267207"/>
                </a:lnTo>
                <a:lnTo>
                  <a:pt x="682345" y="240284"/>
                </a:lnTo>
                <a:lnTo>
                  <a:pt x="574776" y="201803"/>
                </a:lnTo>
                <a:close/>
              </a:path>
              <a:path w="1071880" h="419100">
                <a:moveTo>
                  <a:pt x="763117" y="269113"/>
                </a:moveTo>
                <a:lnTo>
                  <a:pt x="753465" y="296037"/>
                </a:lnTo>
                <a:lnTo>
                  <a:pt x="861161" y="334518"/>
                </a:lnTo>
                <a:lnTo>
                  <a:pt x="870686" y="307594"/>
                </a:lnTo>
                <a:lnTo>
                  <a:pt x="763117" y="269113"/>
                </a:lnTo>
                <a:close/>
              </a:path>
              <a:path w="1071880" h="419100">
                <a:moveTo>
                  <a:pt x="990217" y="380609"/>
                </a:moveTo>
                <a:lnTo>
                  <a:pt x="936980" y="390651"/>
                </a:lnTo>
                <a:lnTo>
                  <a:pt x="931900" y="398018"/>
                </a:lnTo>
                <a:lnTo>
                  <a:pt x="933424" y="405892"/>
                </a:lnTo>
                <a:lnTo>
                  <a:pt x="934821" y="413638"/>
                </a:lnTo>
                <a:lnTo>
                  <a:pt x="942314" y="418719"/>
                </a:lnTo>
                <a:lnTo>
                  <a:pt x="1050551" y="398399"/>
                </a:lnTo>
                <a:lnTo>
                  <a:pt x="1040104" y="398399"/>
                </a:lnTo>
                <a:lnTo>
                  <a:pt x="990217" y="380609"/>
                </a:lnTo>
                <a:close/>
              </a:path>
              <a:path w="1071880" h="419100">
                <a:moveTo>
                  <a:pt x="1018168" y="375375"/>
                </a:moveTo>
                <a:lnTo>
                  <a:pt x="990217" y="380609"/>
                </a:lnTo>
                <a:lnTo>
                  <a:pt x="1040104" y="398399"/>
                </a:lnTo>
                <a:lnTo>
                  <a:pt x="1041607" y="394207"/>
                </a:lnTo>
                <a:lnTo>
                  <a:pt x="1034008" y="394207"/>
                </a:lnTo>
                <a:lnTo>
                  <a:pt x="1018168" y="375375"/>
                </a:lnTo>
                <a:close/>
              </a:path>
              <a:path w="1071880" h="419100">
                <a:moveTo>
                  <a:pt x="977874" y="292988"/>
                </a:moveTo>
                <a:lnTo>
                  <a:pt x="971905" y="298069"/>
                </a:lnTo>
                <a:lnTo>
                  <a:pt x="965809" y="303149"/>
                </a:lnTo>
                <a:lnTo>
                  <a:pt x="965047" y="312166"/>
                </a:lnTo>
                <a:lnTo>
                  <a:pt x="970127" y="318262"/>
                </a:lnTo>
                <a:lnTo>
                  <a:pt x="999947" y="353713"/>
                </a:lnTo>
                <a:lnTo>
                  <a:pt x="1049756" y="371475"/>
                </a:lnTo>
                <a:lnTo>
                  <a:pt x="1040104" y="398399"/>
                </a:lnTo>
                <a:lnTo>
                  <a:pt x="1050551" y="398399"/>
                </a:lnTo>
                <a:lnTo>
                  <a:pt x="1071600" y="394462"/>
                </a:lnTo>
                <a:lnTo>
                  <a:pt x="991971" y="299847"/>
                </a:lnTo>
                <a:lnTo>
                  <a:pt x="986891" y="293750"/>
                </a:lnTo>
                <a:lnTo>
                  <a:pt x="977874" y="292988"/>
                </a:lnTo>
                <a:close/>
              </a:path>
              <a:path w="1071880" h="419100">
                <a:moveTo>
                  <a:pt x="1042390" y="370839"/>
                </a:moveTo>
                <a:lnTo>
                  <a:pt x="1018168" y="375375"/>
                </a:lnTo>
                <a:lnTo>
                  <a:pt x="1034008" y="394207"/>
                </a:lnTo>
                <a:lnTo>
                  <a:pt x="1042390" y="370839"/>
                </a:lnTo>
                <a:close/>
              </a:path>
              <a:path w="1071880" h="419100">
                <a:moveTo>
                  <a:pt x="1047975" y="370839"/>
                </a:moveTo>
                <a:lnTo>
                  <a:pt x="1042390" y="370839"/>
                </a:lnTo>
                <a:lnTo>
                  <a:pt x="1034008" y="394207"/>
                </a:lnTo>
                <a:lnTo>
                  <a:pt x="1041607" y="394207"/>
                </a:lnTo>
                <a:lnTo>
                  <a:pt x="1049756" y="371475"/>
                </a:lnTo>
                <a:lnTo>
                  <a:pt x="1047975" y="370839"/>
                </a:lnTo>
                <a:close/>
              </a:path>
              <a:path w="1071880" h="419100">
                <a:moveTo>
                  <a:pt x="951458" y="336423"/>
                </a:moveTo>
                <a:lnTo>
                  <a:pt x="941806" y="363347"/>
                </a:lnTo>
                <a:lnTo>
                  <a:pt x="990217" y="380609"/>
                </a:lnTo>
                <a:lnTo>
                  <a:pt x="1018168" y="375375"/>
                </a:lnTo>
                <a:lnTo>
                  <a:pt x="999947" y="353713"/>
                </a:lnTo>
                <a:lnTo>
                  <a:pt x="951458" y="336423"/>
                </a:lnTo>
                <a:close/>
              </a:path>
              <a:path w="1071880" h="419100">
                <a:moveTo>
                  <a:pt x="999947" y="353713"/>
                </a:moveTo>
                <a:lnTo>
                  <a:pt x="1018168" y="375375"/>
                </a:lnTo>
                <a:lnTo>
                  <a:pt x="1042390" y="370839"/>
                </a:lnTo>
                <a:lnTo>
                  <a:pt x="1047975" y="370839"/>
                </a:lnTo>
                <a:lnTo>
                  <a:pt x="999947" y="35371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2971800"/>
            <a:ext cx="914399" cy="3657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429636" y="1286002"/>
            <a:ext cx="628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Nor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32905" y="1286002"/>
            <a:ext cx="640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Rickets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70039" y="2819273"/>
            <a:ext cx="190500" cy="551180"/>
          </a:xfrm>
          <a:custGeom>
            <a:avLst/>
            <a:gdLst/>
            <a:ahLst/>
            <a:cxnLst/>
            <a:rect l="l" t="t" r="r" b="b"/>
            <a:pathLst>
              <a:path w="190500" h="551179">
                <a:moveTo>
                  <a:pt x="18059" y="375201"/>
                </a:moveTo>
                <a:lnTo>
                  <a:pt x="10769" y="377063"/>
                </a:lnTo>
                <a:lnTo>
                  <a:pt x="4718" y="381640"/>
                </a:lnTo>
                <a:lnTo>
                  <a:pt x="1037" y="387969"/>
                </a:lnTo>
                <a:lnTo>
                  <a:pt x="0" y="395225"/>
                </a:lnTo>
                <a:lnTo>
                  <a:pt x="1879" y="402589"/>
                </a:lnTo>
                <a:lnTo>
                  <a:pt x="73634" y="551052"/>
                </a:lnTo>
                <a:lnTo>
                  <a:pt x="98713" y="514857"/>
                </a:lnTo>
                <a:lnTo>
                  <a:pt x="95605" y="514857"/>
                </a:lnTo>
                <a:lnTo>
                  <a:pt x="57632" y="511937"/>
                </a:lnTo>
                <a:lnTo>
                  <a:pt x="63113" y="441621"/>
                </a:lnTo>
                <a:lnTo>
                  <a:pt x="36169" y="385952"/>
                </a:lnTo>
                <a:lnTo>
                  <a:pt x="31593" y="379956"/>
                </a:lnTo>
                <a:lnTo>
                  <a:pt x="25278" y="376269"/>
                </a:lnTo>
                <a:lnTo>
                  <a:pt x="18059" y="375201"/>
                </a:lnTo>
                <a:close/>
              </a:path>
              <a:path w="190500" h="551179">
                <a:moveTo>
                  <a:pt x="63113" y="441621"/>
                </a:moveTo>
                <a:lnTo>
                  <a:pt x="57632" y="511937"/>
                </a:lnTo>
                <a:lnTo>
                  <a:pt x="95605" y="514857"/>
                </a:lnTo>
                <a:lnTo>
                  <a:pt x="96368" y="505078"/>
                </a:lnTo>
                <a:lnTo>
                  <a:pt x="93827" y="505078"/>
                </a:lnTo>
                <a:lnTo>
                  <a:pt x="60934" y="502538"/>
                </a:lnTo>
                <a:lnTo>
                  <a:pt x="79565" y="475613"/>
                </a:lnTo>
                <a:lnTo>
                  <a:pt x="63113" y="441621"/>
                </a:lnTo>
                <a:close/>
              </a:path>
              <a:path w="190500" h="551179">
                <a:moveTo>
                  <a:pt x="148564" y="385825"/>
                </a:moveTo>
                <a:lnTo>
                  <a:pt x="141749" y="388465"/>
                </a:lnTo>
                <a:lnTo>
                  <a:pt x="136245" y="393700"/>
                </a:lnTo>
                <a:lnTo>
                  <a:pt x="101095" y="444497"/>
                </a:lnTo>
                <a:lnTo>
                  <a:pt x="95605" y="514857"/>
                </a:lnTo>
                <a:lnTo>
                  <a:pt x="98713" y="514857"/>
                </a:lnTo>
                <a:lnTo>
                  <a:pt x="167614" y="415416"/>
                </a:lnTo>
                <a:lnTo>
                  <a:pt x="170592" y="408485"/>
                </a:lnTo>
                <a:lnTo>
                  <a:pt x="170572" y="400938"/>
                </a:lnTo>
                <a:lnTo>
                  <a:pt x="168024" y="394432"/>
                </a:lnTo>
                <a:lnTo>
                  <a:pt x="162788" y="389000"/>
                </a:lnTo>
                <a:lnTo>
                  <a:pt x="155854" y="385949"/>
                </a:lnTo>
                <a:lnTo>
                  <a:pt x="148564" y="385825"/>
                </a:lnTo>
                <a:close/>
              </a:path>
              <a:path w="190500" h="551179">
                <a:moveTo>
                  <a:pt x="79565" y="475613"/>
                </a:moveTo>
                <a:lnTo>
                  <a:pt x="60934" y="502538"/>
                </a:lnTo>
                <a:lnTo>
                  <a:pt x="93827" y="505078"/>
                </a:lnTo>
                <a:lnTo>
                  <a:pt x="79565" y="475613"/>
                </a:lnTo>
                <a:close/>
              </a:path>
              <a:path w="190500" h="551179">
                <a:moveTo>
                  <a:pt x="101095" y="444497"/>
                </a:moveTo>
                <a:lnTo>
                  <a:pt x="79565" y="475613"/>
                </a:lnTo>
                <a:lnTo>
                  <a:pt x="93827" y="505078"/>
                </a:lnTo>
                <a:lnTo>
                  <a:pt x="96368" y="505078"/>
                </a:lnTo>
                <a:lnTo>
                  <a:pt x="101095" y="444497"/>
                </a:lnTo>
                <a:close/>
              </a:path>
              <a:path w="190500" h="551179">
                <a:moveTo>
                  <a:pt x="66522" y="397890"/>
                </a:moveTo>
                <a:lnTo>
                  <a:pt x="63113" y="441621"/>
                </a:lnTo>
                <a:lnTo>
                  <a:pt x="79565" y="475613"/>
                </a:lnTo>
                <a:lnTo>
                  <a:pt x="101095" y="444497"/>
                </a:lnTo>
                <a:lnTo>
                  <a:pt x="104495" y="400938"/>
                </a:lnTo>
                <a:lnTo>
                  <a:pt x="66522" y="397890"/>
                </a:lnTo>
                <a:close/>
              </a:path>
              <a:path w="190500" h="551179">
                <a:moveTo>
                  <a:pt x="78333" y="245999"/>
                </a:moveTo>
                <a:lnTo>
                  <a:pt x="69443" y="359917"/>
                </a:lnTo>
                <a:lnTo>
                  <a:pt x="107416" y="362965"/>
                </a:lnTo>
                <a:lnTo>
                  <a:pt x="116306" y="248919"/>
                </a:lnTo>
                <a:lnTo>
                  <a:pt x="78333" y="245999"/>
                </a:lnTo>
                <a:close/>
              </a:path>
              <a:path w="190500" h="551179">
                <a:moveTo>
                  <a:pt x="97377" y="94663"/>
                </a:moveTo>
                <a:lnTo>
                  <a:pt x="89176" y="106501"/>
                </a:lnTo>
                <a:lnTo>
                  <a:pt x="81254" y="208025"/>
                </a:lnTo>
                <a:lnTo>
                  <a:pt x="119227" y="210947"/>
                </a:lnTo>
                <a:lnTo>
                  <a:pt x="127157" y="109326"/>
                </a:lnTo>
                <a:lnTo>
                  <a:pt x="120937" y="96475"/>
                </a:lnTo>
                <a:lnTo>
                  <a:pt x="97377" y="94663"/>
                </a:lnTo>
                <a:close/>
              </a:path>
              <a:path w="190500" h="551179">
                <a:moveTo>
                  <a:pt x="122500" y="58398"/>
                </a:moveTo>
                <a:lnTo>
                  <a:pt x="110730" y="75388"/>
                </a:lnTo>
                <a:lnTo>
                  <a:pt x="120937" y="96475"/>
                </a:lnTo>
                <a:lnTo>
                  <a:pt x="128117" y="97027"/>
                </a:lnTo>
                <a:lnTo>
                  <a:pt x="127157" y="109326"/>
                </a:lnTo>
                <a:lnTo>
                  <a:pt x="154152" y="165100"/>
                </a:lnTo>
                <a:lnTo>
                  <a:pt x="158710" y="171150"/>
                </a:lnTo>
                <a:lnTo>
                  <a:pt x="164994" y="174831"/>
                </a:lnTo>
                <a:lnTo>
                  <a:pt x="172208" y="175869"/>
                </a:lnTo>
                <a:lnTo>
                  <a:pt x="179552" y="173989"/>
                </a:lnTo>
                <a:lnTo>
                  <a:pt x="185548" y="169414"/>
                </a:lnTo>
                <a:lnTo>
                  <a:pt x="189235" y="163099"/>
                </a:lnTo>
                <a:lnTo>
                  <a:pt x="190303" y="155880"/>
                </a:lnTo>
                <a:lnTo>
                  <a:pt x="188442" y="148589"/>
                </a:lnTo>
                <a:lnTo>
                  <a:pt x="145128" y="59054"/>
                </a:lnTo>
                <a:lnTo>
                  <a:pt x="131038" y="59054"/>
                </a:lnTo>
                <a:lnTo>
                  <a:pt x="122500" y="58398"/>
                </a:lnTo>
                <a:close/>
              </a:path>
              <a:path w="190500" h="551179">
                <a:moveTo>
                  <a:pt x="116560" y="0"/>
                </a:moveTo>
                <a:lnTo>
                  <a:pt x="22580" y="135636"/>
                </a:lnTo>
                <a:lnTo>
                  <a:pt x="19601" y="142587"/>
                </a:lnTo>
                <a:lnTo>
                  <a:pt x="19516" y="149907"/>
                </a:lnTo>
                <a:lnTo>
                  <a:pt x="22169" y="156727"/>
                </a:lnTo>
                <a:lnTo>
                  <a:pt x="27406" y="162178"/>
                </a:lnTo>
                <a:lnTo>
                  <a:pt x="34357" y="165157"/>
                </a:lnTo>
                <a:lnTo>
                  <a:pt x="41677" y="165242"/>
                </a:lnTo>
                <a:lnTo>
                  <a:pt x="48498" y="162589"/>
                </a:lnTo>
                <a:lnTo>
                  <a:pt x="53949" y="157352"/>
                </a:lnTo>
                <a:lnTo>
                  <a:pt x="89176" y="106501"/>
                </a:lnTo>
                <a:lnTo>
                  <a:pt x="90144" y="94106"/>
                </a:lnTo>
                <a:lnTo>
                  <a:pt x="97763" y="94106"/>
                </a:lnTo>
                <a:lnTo>
                  <a:pt x="110730" y="75388"/>
                </a:lnTo>
                <a:lnTo>
                  <a:pt x="101734" y="56800"/>
                </a:lnTo>
                <a:lnTo>
                  <a:pt x="93065" y="56134"/>
                </a:lnTo>
                <a:lnTo>
                  <a:pt x="94589" y="36194"/>
                </a:lnTo>
                <a:lnTo>
                  <a:pt x="134069" y="36194"/>
                </a:lnTo>
                <a:lnTo>
                  <a:pt x="116560" y="0"/>
                </a:lnTo>
                <a:close/>
              </a:path>
              <a:path w="190500" h="551179">
                <a:moveTo>
                  <a:pt x="120937" y="96475"/>
                </a:moveTo>
                <a:lnTo>
                  <a:pt x="127157" y="109326"/>
                </a:lnTo>
                <a:lnTo>
                  <a:pt x="128117" y="97027"/>
                </a:lnTo>
                <a:lnTo>
                  <a:pt x="120937" y="96475"/>
                </a:lnTo>
                <a:close/>
              </a:path>
              <a:path w="190500" h="551179">
                <a:moveTo>
                  <a:pt x="90144" y="94106"/>
                </a:moveTo>
                <a:lnTo>
                  <a:pt x="89176" y="106501"/>
                </a:lnTo>
                <a:lnTo>
                  <a:pt x="97377" y="94663"/>
                </a:lnTo>
                <a:lnTo>
                  <a:pt x="90144" y="94106"/>
                </a:lnTo>
                <a:close/>
              </a:path>
              <a:path w="190500" h="551179">
                <a:moveTo>
                  <a:pt x="97763" y="94106"/>
                </a:moveTo>
                <a:lnTo>
                  <a:pt x="90144" y="94106"/>
                </a:lnTo>
                <a:lnTo>
                  <a:pt x="97377" y="94663"/>
                </a:lnTo>
                <a:lnTo>
                  <a:pt x="97763" y="94106"/>
                </a:lnTo>
                <a:close/>
              </a:path>
              <a:path w="190500" h="551179">
                <a:moveTo>
                  <a:pt x="101734" y="56800"/>
                </a:moveTo>
                <a:lnTo>
                  <a:pt x="110730" y="75388"/>
                </a:lnTo>
                <a:lnTo>
                  <a:pt x="122500" y="58398"/>
                </a:lnTo>
                <a:lnTo>
                  <a:pt x="101734" y="56800"/>
                </a:lnTo>
                <a:close/>
              </a:path>
              <a:path w="190500" h="551179">
                <a:moveTo>
                  <a:pt x="132044" y="45974"/>
                </a:moveTo>
                <a:lnTo>
                  <a:pt x="96494" y="45974"/>
                </a:lnTo>
                <a:lnTo>
                  <a:pt x="129260" y="48640"/>
                </a:lnTo>
                <a:lnTo>
                  <a:pt x="122500" y="58398"/>
                </a:lnTo>
                <a:lnTo>
                  <a:pt x="131038" y="59054"/>
                </a:lnTo>
                <a:lnTo>
                  <a:pt x="132044" y="45974"/>
                </a:lnTo>
                <a:close/>
              </a:path>
              <a:path w="190500" h="551179">
                <a:moveTo>
                  <a:pt x="134069" y="36194"/>
                </a:moveTo>
                <a:lnTo>
                  <a:pt x="94589" y="36194"/>
                </a:lnTo>
                <a:lnTo>
                  <a:pt x="132562" y="39242"/>
                </a:lnTo>
                <a:lnTo>
                  <a:pt x="131038" y="59054"/>
                </a:lnTo>
                <a:lnTo>
                  <a:pt x="145128" y="59054"/>
                </a:lnTo>
                <a:lnTo>
                  <a:pt x="134069" y="36194"/>
                </a:lnTo>
                <a:close/>
              </a:path>
              <a:path w="190500" h="551179">
                <a:moveTo>
                  <a:pt x="96494" y="45974"/>
                </a:moveTo>
                <a:lnTo>
                  <a:pt x="101734" y="56800"/>
                </a:lnTo>
                <a:lnTo>
                  <a:pt x="122500" y="58398"/>
                </a:lnTo>
                <a:lnTo>
                  <a:pt x="129260" y="48640"/>
                </a:lnTo>
                <a:lnTo>
                  <a:pt x="96494" y="45974"/>
                </a:lnTo>
                <a:close/>
              </a:path>
              <a:path w="190500" h="551179">
                <a:moveTo>
                  <a:pt x="94589" y="36194"/>
                </a:moveTo>
                <a:lnTo>
                  <a:pt x="93065" y="56134"/>
                </a:lnTo>
                <a:lnTo>
                  <a:pt x="101734" y="56800"/>
                </a:lnTo>
                <a:lnTo>
                  <a:pt x="96494" y="45974"/>
                </a:lnTo>
                <a:lnTo>
                  <a:pt x="132044" y="45974"/>
                </a:lnTo>
                <a:lnTo>
                  <a:pt x="132562" y="39242"/>
                </a:lnTo>
                <a:lnTo>
                  <a:pt x="94589" y="36194"/>
                </a:lnTo>
                <a:close/>
              </a:path>
            </a:pathLst>
          </a:custGeom>
          <a:solidFill>
            <a:srgbClr val="0009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47780" y="2879598"/>
            <a:ext cx="233045" cy="784860"/>
          </a:xfrm>
          <a:custGeom>
            <a:avLst/>
            <a:gdLst/>
            <a:ahLst/>
            <a:cxnLst/>
            <a:rect l="l" t="t" r="r" b="b"/>
            <a:pathLst>
              <a:path w="233045" h="784860">
                <a:moveTo>
                  <a:pt x="84034" y="623268"/>
                </a:moveTo>
                <a:lnTo>
                  <a:pt x="76747" y="623750"/>
                </a:lnTo>
                <a:lnTo>
                  <a:pt x="69937" y="627126"/>
                </a:lnTo>
                <a:lnTo>
                  <a:pt x="64954" y="632793"/>
                </a:lnTo>
                <a:lnTo>
                  <a:pt x="62650" y="639699"/>
                </a:lnTo>
                <a:lnTo>
                  <a:pt x="63132" y="646985"/>
                </a:lnTo>
                <a:lnTo>
                  <a:pt x="66508" y="653796"/>
                </a:lnTo>
                <a:lnTo>
                  <a:pt x="167219" y="784478"/>
                </a:lnTo>
                <a:lnTo>
                  <a:pt x="182007" y="749426"/>
                </a:lnTo>
                <a:lnTo>
                  <a:pt x="143470" y="749426"/>
                </a:lnTo>
                <a:lnTo>
                  <a:pt x="134384" y="679481"/>
                </a:lnTo>
                <a:lnTo>
                  <a:pt x="96607" y="630554"/>
                </a:lnTo>
                <a:lnTo>
                  <a:pt x="90939" y="625572"/>
                </a:lnTo>
                <a:lnTo>
                  <a:pt x="84034" y="623268"/>
                </a:lnTo>
                <a:close/>
              </a:path>
              <a:path w="233045" h="784860">
                <a:moveTo>
                  <a:pt x="134384" y="679481"/>
                </a:moveTo>
                <a:lnTo>
                  <a:pt x="143470" y="749426"/>
                </a:lnTo>
                <a:lnTo>
                  <a:pt x="181316" y="744474"/>
                </a:lnTo>
                <a:lnTo>
                  <a:pt x="180672" y="739520"/>
                </a:lnTo>
                <a:lnTo>
                  <a:pt x="144867" y="739520"/>
                </a:lnTo>
                <a:lnTo>
                  <a:pt x="157543" y="709474"/>
                </a:lnTo>
                <a:lnTo>
                  <a:pt x="134384" y="679481"/>
                </a:lnTo>
                <a:close/>
              </a:path>
              <a:path w="233045" h="784860">
                <a:moveTo>
                  <a:pt x="213804" y="605956"/>
                </a:moveTo>
                <a:lnTo>
                  <a:pt x="206652" y="607377"/>
                </a:lnTo>
                <a:lnTo>
                  <a:pt x="200548" y="611370"/>
                </a:lnTo>
                <a:lnTo>
                  <a:pt x="196302" y="617601"/>
                </a:lnTo>
                <a:lnTo>
                  <a:pt x="172235" y="674647"/>
                </a:lnTo>
                <a:lnTo>
                  <a:pt x="181316" y="744474"/>
                </a:lnTo>
                <a:lnTo>
                  <a:pt x="143470" y="749426"/>
                </a:lnTo>
                <a:lnTo>
                  <a:pt x="182007" y="749426"/>
                </a:lnTo>
                <a:lnTo>
                  <a:pt x="231354" y="632460"/>
                </a:lnTo>
                <a:lnTo>
                  <a:pt x="232838" y="624996"/>
                </a:lnTo>
                <a:lnTo>
                  <a:pt x="231417" y="617807"/>
                </a:lnTo>
                <a:lnTo>
                  <a:pt x="227425" y="611689"/>
                </a:lnTo>
                <a:lnTo>
                  <a:pt x="221194" y="607440"/>
                </a:lnTo>
                <a:lnTo>
                  <a:pt x="213804" y="605956"/>
                </a:lnTo>
                <a:close/>
              </a:path>
              <a:path w="233045" h="784860">
                <a:moveTo>
                  <a:pt x="157543" y="709474"/>
                </a:moveTo>
                <a:lnTo>
                  <a:pt x="144867" y="739520"/>
                </a:lnTo>
                <a:lnTo>
                  <a:pt x="177506" y="735329"/>
                </a:lnTo>
                <a:lnTo>
                  <a:pt x="157543" y="709474"/>
                </a:lnTo>
                <a:close/>
              </a:path>
              <a:path w="233045" h="784860">
                <a:moveTo>
                  <a:pt x="172235" y="674647"/>
                </a:moveTo>
                <a:lnTo>
                  <a:pt x="157543" y="709474"/>
                </a:lnTo>
                <a:lnTo>
                  <a:pt x="177506" y="735329"/>
                </a:lnTo>
                <a:lnTo>
                  <a:pt x="144867" y="739520"/>
                </a:lnTo>
                <a:lnTo>
                  <a:pt x="180672" y="739520"/>
                </a:lnTo>
                <a:lnTo>
                  <a:pt x="172235" y="674647"/>
                </a:lnTo>
                <a:close/>
              </a:path>
              <a:path w="233045" h="784860">
                <a:moveTo>
                  <a:pt x="166584" y="631189"/>
                </a:moveTo>
                <a:lnTo>
                  <a:pt x="128738" y="636015"/>
                </a:lnTo>
                <a:lnTo>
                  <a:pt x="134384" y="679481"/>
                </a:lnTo>
                <a:lnTo>
                  <a:pt x="157543" y="709474"/>
                </a:lnTo>
                <a:lnTo>
                  <a:pt x="172235" y="674647"/>
                </a:lnTo>
                <a:lnTo>
                  <a:pt x="166584" y="631189"/>
                </a:lnTo>
                <a:close/>
              </a:path>
              <a:path w="233045" h="784860">
                <a:moveTo>
                  <a:pt x="147026" y="480060"/>
                </a:moveTo>
                <a:lnTo>
                  <a:pt x="109180" y="484886"/>
                </a:lnTo>
                <a:lnTo>
                  <a:pt x="123912" y="598297"/>
                </a:lnTo>
                <a:lnTo>
                  <a:pt x="161631" y="593343"/>
                </a:lnTo>
                <a:lnTo>
                  <a:pt x="147026" y="480060"/>
                </a:lnTo>
                <a:close/>
              </a:path>
              <a:path w="233045" h="784860">
                <a:moveTo>
                  <a:pt x="127468" y="328929"/>
                </a:moveTo>
                <a:lnTo>
                  <a:pt x="89622" y="333755"/>
                </a:lnTo>
                <a:lnTo>
                  <a:pt x="104354" y="447166"/>
                </a:lnTo>
                <a:lnTo>
                  <a:pt x="142073" y="442213"/>
                </a:lnTo>
                <a:lnTo>
                  <a:pt x="127468" y="328929"/>
                </a:lnTo>
                <a:close/>
              </a:path>
              <a:path w="233045" h="784860">
                <a:moveTo>
                  <a:pt x="107783" y="177673"/>
                </a:moveTo>
                <a:lnTo>
                  <a:pt x="70064" y="182625"/>
                </a:lnTo>
                <a:lnTo>
                  <a:pt x="84796" y="296037"/>
                </a:lnTo>
                <a:lnTo>
                  <a:pt x="122515" y="291084"/>
                </a:lnTo>
                <a:lnTo>
                  <a:pt x="107783" y="177673"/>
                </a:lnTo>
                <a:close/>
              </a:path>
              <a:path w="233045" h="784860">
                <a:moveTo>
                  <a:pt x="65619" y="0"/>
                </a:moveTo>
                <a:lnTo>
                  <a:pt x="1484" y="152018"/>
                </a:lnTo>
                <a:lnTo>
                  <a:pt x="0" y="159482"/>
                </a:lnTo>
                <a:lnTo>
                  <a:pt x="1420" y="166671"/>
                </a:lnTo>
                <a:lnTo>
                  <a:pt x="5413" y="172789"/>
                </a:lnTo>
                <a:lnTo>
                  <a:pt x="11644" y="177037"/>
                </a:lnTo>
                <a:lnTo>
                  <a:pt x="19034" y="178522"/>
                </a:lnTo>
                <a:lnTo>
                  <a:pt x="26185" y="177101"/>
                </a:lnTo>
                <a:lnTo>
                  <a:pt x="32289" y="173108"/>
                </a:lnTo>
                <a:lnTo>
                  <a:pt x="36536" y="166877"/>
                </a:lnTo>
                <a:lnTo>
                  <a:pt x="60575" y="109895"/>
                </a:lnTo>
                <a:lnTo>
                  <a:pt x="51522" y="40004"/>
                </a:lnTo>
                <a:lnTo>
                  <a:pt x="89368" y="35051"/>
                </a:lnTo>
                <a:lnTo>
                  <a:pt x="92632" y="35051"/>
                </a:lnTo>
                <a:lnTo>
                  <a:pt x="65619" y="0"/>
                </a:lnTo>
                <a:close/>
              </a:path>
              <a:path w="233045" h="784860">
                <a:moveTo>
                  <a:pt x="92632" y="35051"/>
                </a:moveTo>
                <a:lnTo>
                  <a:pt x="89368" y="35051"/>
                </a:lnTo>
                <a:lnTo>
                  <a:pt x="98423" y="104958"/>
                </a:lnTo>
                <a:lnTo>
                  <a:pt x="136231" y="153924"/>
                </a:lnTo>
                <a:lnTo>
                  <a:pt x="141898" y="158906"/>
                </a:lnTo>
                <a:lnTo>
                  <a:pt x="148804" y="161210"/>
                </a:lnTo>
                <a:lnTo>
                  <a:pt x="156090" y="160728"/>
                </a:lnTo>
                <a:lnTo>
                  <a:pt x="162901" y="157352"/>
                </a:lnTo>
                <a:lnTo>
                  <a:pt x="167884" y="151685"/>
                </a:lnTo>
                <a:lnTo>
                  <a:pt x="170187" y="144779"/>
                </a:lnTo>
                <a:lnTo>
                  <a:pt x="169705" y="137493"/>
                </a:lnTo>
                <a:lnTo>
                  <a:pt x="166330" y="130682"/>
                </a:lnTo>
                <a:lnTo>
                  <a:pt x="92632" y="35051"/>
                </a:lnTo>
                <a:close/>
              </a:path>
              <a:path w="233045" h="784860">
                <a:moveTo>
                  <a:pt x="75295" y="75004"/>
                </a:moveTo>
                <a:lnTo>
                  <a:pt x="60575" y="109895"/>
                </a:lnTo>
                <a:lnTo>
                  <a:pt x="65111" y="144906"/>
                </a:lnTo>
                <a:lnTo>
                  <a:pt x="102957" y="139953"/>
                </a:lnTo>
                <a:lnTo>
                  <a:pt x="98423" y="104958"/>
                </a:lnTo>
                <a:lnTo>
                  <a:pt x="75295" y="75004"/>
                </a:lnTo>
                <a:close/>
              </a:path>
              <a:path w="233045" h="784860">
                <a:moveTo>
                  <a:pt x="89368" y="35051"/>
                </a:moveTo>
                <a:lnTo>
                  <a:pt x="51522" y="40004"/>
                </a:lnTo>
                <a:lnTo>
                  <a:pt x="60575" y="109895"/>
                </a:lnTo>
                <a:lnTo>
                  <a:pt x="75295" y="75004"/>
                </a:lnTo>
                <a:lnTo>
                  <a:pt x="55332" y="49149"/>
                </a:lnTo>
                <a:lnTo>
                  <a:pt x="87971" y="44957"/>
                </a:lnTo>
                <a:lnTo>
                  <a:pt x="90651" y="44957"/>
                </a:lnTo>
                <a:lnTo>
                  <a:pt x="89368" y="35051"/>
                </a:lnTo>
                <a:close/>
              </a:path>
              <a:path w="233045" h="784860">
                <a:moveTo>
                  <a:pt x="90651" y="44957"/>
                </a:moveTo>
                <a:lnTo>
                  <a:pt x="87971" y="44957"/>
                </a:lnTo>
                <a:lnTo>
                  <a:pt x="75295" y="75004"/>
                </a:lnTo>
                <a:lnTo>
                  <a:pt x="98423" y="104958"/>
                </a:lnTo>
                <a:lnTo>
                  <a:pt x="90651" y="44957"/>
                </a:lnTo>
                <a:close/>
              </a:path>
              <a:path w="233045" h="784860">
                <a:moveTo>
                  <a:pt x="87971" y="44957"/>
                </a:moveTo>
                <a:lnTo>
                  <a:pt x="55332" y="49149"/>
                </a:lnTo>
                <a:lnTo>
                  <a:pt x="75295" y="75004"/>
                </a:lnTo>
                <a:lnTo>
                  <a:pt x="87971" y="44957"/>
                </a:lnTo>
                <a:close/>
              </a:path>
            </a:pathLst>
          </a:custGeom>
          <a:solidFill>
            <a:srgbClr val="0009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07096" y="3322446"/>
            <a:ext cx="354330" cy="648970"/>
          </a:xfrm>
          <a:custGeom>
            <a:avLst/>
            <a:gdLst/>
            <a:ahLst/>
            <a:cxnLst/>
            <a:rect l="l" t="t" r="r" b="b"/>
            <a:pathLst>
              <a:path w="354329" h="648970">
                <a:moveTo>
                  <a:pt x="301371" y="533907"/>
                </a:moveTo>
                <a:lnTo>
                  <a:pt x="275971" y="547242"/>
                </a:lnTo>
                <a:lnTo>
                  <a:pt x="328929" y="648461"/>
                </a:lnTo>
                <a:lnTo>
                  <a:pt x="354329" y="635253"/>
                </a:lnTo>
                <a:lnTo>
                  <a:pt x="301371" y="533907"/>
                </a:lnTo>
                <a:close/>
              </a:path>
              <a:path w="354329" h="648970">
                <a:moveTo>
                  <a:pt x="208660" y="356742"/>
                </a:moveTo>
                <a:lnTo>
                  <a:pt x="183387" y="369950"/>
                </a:lnTo>
                <a:lnTo>
                  <a:pt x="236347" y="471169"/>
                </a:lnTo>
                <a:lnTo>
                  <a:pt x="261620" y="457961"/>
                </a:lnTo>
                <a:lnTo>
                  <a:pt x="208660" y="356742"/>
                </a:lnTo>
                <a:close/>
              </a:path>
              <a:path w="354329" h="648970">
                <a:moveTo>
                  <a:pt x="116077" y="179450"/>
                </a:moveTo>
                <a:lnTo>
                  <a:pt x="90677" y="192658"/>
                </a:lnTo>
                <a:lnTo>
                  <a:pt x="143636" y="294004"/>
                </a:lnTo>
                <a:lnTo>
                  <a:pt x="169036" y="280669"/>
                </a:lnTo>
                <a:lnTo>
                  <a:pt x="116077" y="179450"/>
                </a:lnTo>
                <a:close/>
              </a:path>
              <a:path w="354329" h="648970">
                <a:moveTo>
                  <a:pt x="6096" y="0"/>
                </a:moveTo>
                <a:lnTo>
                  <a:pt x="313" y="124967"/>
                </a:lnTo>
                <a:lnTo>
                  <a:pt x="0" y="131444"/>
                </a:lnTo>
                <a:lnTo>
                  <a:pt x="6096" y="138175"/>
                </a:lnTo>
                <a:lnTo>
                  <a:pt x="21844" y="138937"/>
                </a:lnTo>
                <a:lnTo>
                  <a:pt x="28575" y="132841"/>
                </a:lnTo>
                <a:lnTo>
                  <a:pt x="29020" y="123570"/>
                </a:lnTo>
                <a:lnTo>
                  <a:pt x="31095" y="78562"/>
                </a:lnTo>
                <a:lnTo>
                  <a:pt x="6603" y="31750"/>
                </a:lnTo>
                <a:lnTo>
                  <a:pt x="31876" y="18541"/>
                </a:lnTo>
                <a:lnTo>
                  <a:pt x="35627" y="18541"/>
                </a:lnTo>
                <a:lnTo>
                  <a:pt x="6096" y="0"/>
                </a:lnTo>
                <a:close/>
              </a:path>
              <a:path w="354329" h="648970">
                <a:moveTo>
                  <a:pt x="32400" y="50248"/>
                </a:moveTo>
                <a:lnTo>
                  <a:pt x="31095" y="78562"/>
                </a:lnTo>
                <a:lnTo>
                  <a:pt x="51053" y="116712"/>
                </a:lnTo>
                <a:lnTo>
                  <a:pt x="76326" y="103377"/>
                </a:lnTo>
                <a:lnTo>
                  <a:pt x="56405" y="65356"/>
                </a:lnTo>
                <a:lnTo>
                  <a:pt x="32400" y="50248"/>
                </a:lnTo>
                <a:close/>
              </a:path>
              <a:path w="354329" h="648970">
                <a:moveTo>
                  <a:pt x="35627" y="18541"/>
                </a:moveTo>
                <a:lnTo>
                  <a:pt x="31876" y="18541"/>
                </a:lnTo>
                <a:lnTo>
                  <a:pt x="56405" y="65356"/>
                </a:lnTo>
                <a:lnTo>
                  <a:pt x="102361" y="94233"/>
                </a:lnTo>
                <a:lnTo>
                  <a:pt x="111251" y="92201"/>
                </a:lnTo>
                <a:lnTo>
                  <a:pt x="115443" y="85470"/>
                </a:lnTo>
                <a:lnTo>
                  <a:pt x="119633" y="78866"/>
                </a:lnTo>
                <a:lnTo>
                  <a:pt x="117601" y="69976"/>
                </a:lnTo>
                <a:lnTo>
                  <a:pt x="35627" y="18541"/>
                </a:lnTo>
                <a:close/>
              </a:path>
              <a:path w="354329" h="648970">
                <a:moveTo>
                  <a:pt x="31876" y="18541"/>
                </a:moveTo>
                <a:lnTo>
                  <a:pt x="6603" y="31750"/>
                </a:lnTo>
                <a:lnTo>
                  <a:pt x="31095" y="78562"/>
                </a:lnTo>
                <a:lnTo>
                  <a:pt x="32400" y="50248"/>
                </a:lnTo>
                <a:lnTo>
                  <a:pt x="11683" y="37211"/>
                </a:lnTo>
                <a:lnTo>
                  <a:pt x="33527" y="25780"/>
                </a:lnTo>
                <a:lnTo>
                  <a:pt x="35669" y="25780"/>
                </a:lnTo>
                <a:lnTo>
                  <a:pt x="31876" y="18541"/>
                </a:lnTo>
                <a:close/>
              </a:path>
              <a:path w="354329" h="648970">
                <a:moveTo>
                  <a:pt x="35669" y="25780"/>
                </a:moveTo>
                <a:lnTo>
                  <a:pt x="33527" y="25780"/>
                </a:lnTo>
                <a:lnTo>
                  <a:pt x="32400" y="50248"/>
                </a:lnTo>
                <a:lnTo>
                  <a:pt x="56405" y="65356"/>
                </a:lnTo>
                <a:lnTo>
                  <a:pt x="35669" y="25780"/>
                </a:lnTo>
                <a:close/>
              </a:path>
              <a:path w="354329" h="648970">
                <a:moveTo>
                  <a:pt x="33527" y="25780"/>
                </a:moveTo>
                <a:lnTo>
                  <a:pt x="11683" y="37211"/>
                </a:lnTo>
                <a:lnTo>
                  <a:pt x="32400" y="50248"/>
                </a:lnTo>
                <a:lnTo>
                  <a:pt x="33527" y="257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71588" y="4662423"/>
            <a:ext cx="487680" cy="511809"/>
          </a:xfrm>
          <a:custGeom>
            <a:avLst/>
            <a:gdLst/>
            <a:ahLst/>
            <a:cxnLst/>
            <a:rect l="l" t="t" r="r" b="b"/>
            <a:pathLst>
              <a:path w="487679" h="511810">
                <a:moveTo>
                  <a:pt x="466725" y="0"/>
                </a:moveTo>
                <a:lnTo>
                  <a:pt x="387984" y="82803"/>
                </a:lnTo>
                <a:lnTo>
                  <a:pt x="408685" y="102488"/>
                </a:lnTo>
                <a:lnTo>
                  <a:pt x="487425" y="19684"/>
                </a:lnTo>
                <a:lnTo>
                  <a:pt x="466725" y="0"/>
                </a:lnTo>
                <a:close/>
              </a:path>
              <a:path w="487679" h="511810">
                <a:moveTo>
                  <a:pt x="328929" y="144906"/>
                </a:moveTo>
                <a:lnTo>
                  <a:pt x="250062" y="227711"/>
                </a:lnTo>
                <a:lnTo>
                  <a:pt x="270763" y="247395"/>
                </a:lnTo>
                <a:lnTo>
                  <a:pt x="349630" y="164592"/>
                </a:lnTo>
                <a:lnTo>
                  <a:pt x="328929" y="144906"/>
                </a:lnTo>
                <a:close/>
              </a:path>
              <a:path w="487679" h="511810">
                <a:moveTo>
                  <a:pt x="37972" y="378459"/>
                </a:moveTo>
                <a:lnTo>
                  <a:pt x="30352" y="383158"/>
                </a:lnTo>
                <a:lnTo>
                  <a:pt x="28575" y="390906"/>
                </a:lnTo>
                <a:lnTo>
                  <a:pt x="0" y="511301"/>
                </a:lnTo>
                <a:lnTo>
                  <a:pt x="36845" y="500633"/>
                </a:lnTo>
                <a:lnTo>
                  <a:pt x="29844" y="500633"/>
                </a:lnTo>
                <a:lnTo>
                  <a:pt x="9143" y="480949"/>
                </a:lnTo>
                <a:lnTo>
                  <a:pt x="45667" y="442525"/>
                </a:lnTo>
                <a:lnTo>
                  <a:pt x="56387" y="397509"/>
                </a:lnTo>
                <a:lnTo>
                  <a:pt x="58165" y="389763"/>
                </a:lnTo>
                <a:lnTo>
                  <a:pt x="53339" y="382143"/>
                </a:lnTo>
                <a:lnTo>
                  <a:pt x="45719" y="380238"/>
                </a:lnTo>
                <a:lnTo>
                  <a:pt x="37972" y="378459"/>
                </a:lnTo>
                <a:close/>
              </a:path>
              <a:path w="487679" h="511810">
                <a:moveTo>
                  <a:pt x="45667" y="442525"/>
                </a:moveTo>
                <a:lnTo>
                  <a:pt x="9143" y="480949"/>
                </a:lnTo>
                <a:lnTo>
                  <a:pt x="29844" y="500633"/>
                </a:lnTo>
                <a:lnTo>
                  <a:pt x="36122" y="494030"/>
                </a:lnTo>
                <a:lnTo>
                  <a:pt x="33400" y="494030"/>
                </a:lnTo>
                <a:lnTo>
                  <a:pt x="15620" y="477012"/>
                </a:lnTo>
                <a:lnTo>
                  <a:pt x="39077" y="470193"/>
                </a:lnTo>
                <a:lnTo>
                  <a:pt x="45667" y="442525"/>
                </a:lnTo>
                <a:close/>
              </a:path>
              <a:path w="487679" h="511810">
                <a:moveTo>
                  <a:pt x="118490" y="447167"/>
                </a:moveTo>
                <a:lnTo>
                  <a:pt x="66301" y="462280"/>
                </a:lnTo>
                <a:lnTo>
                  <a:pt x="29844" y="500633"/>
                </a:lnTo>
                <a:lnTo>
                  <a:pt x="36845" y="500633"/>
                </a:lnTo>
                <a:lnTo>
                  <a:pt x="118871" y="476884"/>
                </a:lnTo>
                <a:lnTo>
                  <a:pt x="126491" y="474599"/>
                </a:lnTo>
                <a:lnTo>
                  <a:pt x="130809" y="466725"/>
                </a:lnTo>
                <a:lnTo>
                  <a:pt x="128650" y="459105"/>
                </a:lnTo>
                <a:lnTo>
                  <a:pt x="126364" y="451612"/>
                </a:lnTo>
                <a:lnTo>
                  <a:pt x="118490" y="447167"/>
                </a:lnTo>
                <a:close/>
              </a:path>
              <a:path w="487679" h="511810">
                <a:moveTo>
                  <a:pt x="39077" y="470193"/>
                </a:moveTo>
                <a:lnTo>
                  <a:pt x="15620" y="477012"/>
                </a:lnTo>
                <a:lnTo>
                  <a:pt x="33400" y="494030"/>
                </a:lnTo>
                <a:lnTo>
                  <a:pt x="39077" y="470193"/>
                </a:lnTo>
                <a:close/>
              </a:path>
              <a:path w="487679" h="511810">
                <a:moveTo>
                  <a:pt x="66301" y="462280"/>
                </a:moveTo>
                <a:lnTo>
                  <a:pt x="39077" y="470193"/>
                </a:lnTo>
                <a:lnTo>
                  <a:pt x="33400" y="494030"/>
                </a:lnTo>
                <a:lnTo>
                  <a:pt x="36122" y="494030"/>
                </a:lnTo>
                <a:lnTo>
                  <a:pt x="66301" y="462280"/>
                </a:lnTo>
                <a:close/>
              </a:path>
              <a:path w="487679" h="511810">
                <a:moveTo>
                  <a:pt x="53085" y="434720"/>
                </a:moveTo>
                <a:lnTo>
                  <a:pt x="45667" y="442525"/>
                </a:lnTo>
                <a:lnTo>
                  <a:pt x="39077" y="470193"/>
                </a:lnTo>
                <a:lnTo>
                  <a:pt x="66301" y="462280"/>
                </a:lnTo>
                <a:lnTo>
                  <a:pt x="73786" y="454406"/>
                </a:lnTo>
                <a:lnTo>
                  <a:pt x="53085" y="434720"/>
                </a:lnTo>
                <a:close/>
              </a:path>
              <a:path w="487679" h="511810">
                <a:moveTo>
                  <a:pt x="191007" y="289813"/>
                </a:moveTo>
                <a:lnTo>
                  <a:pt x="112267" y="372618"/>
                </a:lnTo>
                <a:lnTo>
                  <a:pt x="132968" y="392302"/>
                </a:lnTo>
                <a:lnTo>
                  <a:pt x="211708" y="309499"/>
                </a:lnTo>
                <a:lnTo>
                  <a:pt x="191007" y="28981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17968" y="2652902"/>
            <a:ext cx="1038225" cy="257175"/>
          </a:xfrm>
          <a:custGeom>
            <a:avLst/>
            <a:gdLst/>
            <a:ahLst/>
            <a:cxnLst/>
            <a:rect l="l" t="t" r="r" b="b"/>
            <a:pathLst>
              <a:path w="1038225" h="257175">
                <a:moveTo>
                  <a:pt x="1032636" y="0"/>
                </a:moveTo>
                <a:lnTo>
                  <a:pt x="920369" y="21717"/>
                </a:lnTo>
                <a:lnTo>
                  <a:pt x="925829" y="49784"/>
                </a:lnTo>
                <a:lnTo>
                  <a:pt x="1038098" y="28067"/>
                </a:lnTo>
                <a:lnTo>
                  <a:pt x="1032636" y="0"/>
                </a:lnTo>
                <a:close/>
              </a:path>
              <a:path w="1038225" h="257175">
                <a:moveTo>
                  <a:pt x="836167" y="37846"/>
                </a:moveTo>
                <a:lnTo>
                  <a:pt x="724026" y="59436"/>
                </a:lnTo>
                <a:lnTo>
                  <a:pt x="729360" y="87502"/>
                </a:lnTo>
                <a:lnTo>
                  <a:pt x="841628" y="65912"/>
                </a:lnTo>
                <a:lnTo>
                  <a:pt x="836167" y="37846"/>
                </a:lnTo>
                <a:close/>
              </a:path>
              <a:path w="1038225" h="257175">
                <a:moveTo>
                  <a:pt x="639826" y="75692"/>
                </a:moveTo>
                <a:lnTo>
                  <a:pt x="527557" y="97282"/>
                </a:lnTo>
                <a:lnTo>
                  <a:pt x="533019" y="125349"/>
                </a:lnTo>
                <a:lnTo>
                  <a:pt x="645159" y="103759"/>
                </a:lnTo>
                <a:lnTo>
                  <a:pt x="639826" y="75692"/>
                </a:lnTo>
                <a:close/>
              </a:path>
              <a:path w="1038225" h="257175">
                <a:moveTo>
                  <a:pt x="443356" y="113537"/>
                </a:moveTo>
                <a:lnTo>
                  <a:pt x="331215" y="135127"/>
                </a:lnTo>
                <a:lnTo>
                  <a:pt x="336550" y="163195"/>
                </a:lnTo>
                <a:lnTo>
                  <a:pt x="448817" y="141605"/>
                </a:lnTo>
                <a:lnTo>
                  <a:pt x="443356" y="113537"/>
                </a:lnTo>
                <a:close/>
              </a:path>
              <a:path w="1038225" h="257175">
                <a:moveTo>
                  <a:pt x="99186" y="126746"/>
                </a:moveTo>
                <a:lnTo>
                  <a:pt x="0" y="213360"/>
                </a:lnTo>
                <a:lnTo>
                  <a:pt x="116839" y="254381"/>
                </a:lnTo>
                <a:lnTo>
                  <a:pt x="124205" y="257048"/>
                </a:lnTo>
                <a:lnTo>
                  <a:pt x="132333" y="253111"/>
                </a:lnTo>
                <a:lnTo>
                  <a:pt x="135000" y="245618"/>
                </a:lnTo>
                <a:lnTo>
                  <a:pt x="137667" y="238251"/>
                </a:lnTo>
                <a:lnTo>
                  <a:pt x="133730" y="230124"/>
                </a:lnTo>
                <a:lnTo>
                  <a:pt x="111059" y="222123"/>
                </a:lnTo>
                <a:lnTo>
                  <a:pt x="30606" y="222123"/>
                </a:lnTo>
                <a:lnTo>
                  <a:pt x="25146" y="194056"/>
                </a:lnTo>
                <a:lnTo>
                  <a:pt x="50546" y="189102"/>
                </a:lnTo>
                <a:lnTo>
                  <a:pt x="71268" y="189102"/>
                </a:lnTo>
                <a:lnTo>
                  <a:pt x="112013" y="153416"/>
                </a:lnTo>
                <a:lnTo>
                  <a:pt x="117982" y="148336"/>
                </a:lnTo>
                <a:lnTo>
                  <a:pt x="118617" y="139319"/>
                </a:lnTo>
                <a:lnTo>
                  <a:pt x="108203" y="127381"/>
                </a:lnTo>
                <a:lnTo>
                  <a:pt x="99186" y="126746"/>
                </a:lnTo>
                <a:close/>
              </a:path>
              <a:path w="1038225" h="257175">
                <a:moveTo>
                  <a:pt x="50546" y="189102"/>
                </a:moveTo>
                <a:lnTo>
                  <a:pt x="25146" y="194056"/>
                </a:lnTo>
                <a:lnTo>
                  <a:pt x="30606" y="222123"/>
                </a:lnTo>
                <a:lnTo>
                  <a:pt x="47540" y="218821"/>
                </a:lnTo>
                <a:lnTo>
                  <a:pt x="37337" y="218821"/>
                </a:lnTo>
                <a:lnTo>
                  <a:pt x="32638" y="194563"/>
                </a:lnTo>
                <a:lnTo>
                  <a:pt x="51608" y="194563"/>
                </a:lnTo>
                <a:lnTo>
                  <a:pt x="50546" y="189102"/>
                </a:lnTo>
                <a:close/>
              </a:path>
              <a:path w="1038225" h="257175">
                <a:moveTo>
                  <a:pt x="55757" y="202688"/>
                </a:moveTo>
                <a:lnTo>
                  <a:pt x="53563" y="204610"/>
                </a:lnTo>
                <a:lnTo>
                  <a:pt x="56006" y="217170"/>
                </a:lnTo>
                <a:lnTo>
                  <a:pt x="30606" y="222123"/>
                </a:lnTo>
                <a:lnTo>
                  <a:pt x="111059" y="222123"/>
                </a:lnTo>
                <a:lnTo>
                  <a:pt x="55757" y="202688"/>
                </a:lnTo>
                <a:close/>
              </a:path>
              <a:path w="1038225" h="257175">
                <a:moveTo>
                  <a:pt x="32638" y="194563"/>
                </a:moveTo>
                <a:lnTo>
                  <a:pt x="37337" y="218821"/>
                </a:lnTo>
                <a:lnTo>
                  <a:pt x="53563" y="204610"/>
                </a:lnTo>
                <a:lnTo>
                  <a:pt x="53000" y="201719"/>
                </a:lnTo>
                <a:lnTo>
                  <a:pt x="32638" y="194563"/>
                </a:lnTo>
                <a:close/>
              </a:path>
              <a:path w="1038225" h="257175">
                <a:moveTo>
                  <a:pt x="53563" y="204610"/>
                </a:moveTo>
                <a:lnTo>
                  <a:pt x="37337" y="218821"/>
                </a:lnTo>
                <a:lnTo>
                  <a:pt x="47540" y="218821"/>
                </a:lnTo>
                <a:lnTo>
                  <a:pt x="56006" y="217170"/>
                </a:lnTo>
                <a:lnTo>
                  <a:pt x="53563" y="204610"/>
                </a:lnTo>
                <a:close/>
              </a:path>
              <a:path w="1038225" h="257175">
                <a:moveTo>
                  <a:pt x="53000" y="201719"/>
                </a:moveTo>
                <a:lnTo>
                  <a:pt x="53563" y="204610"/>
                </a:lnTo>
                <a:lnTo>
                  <a:pt x="55757" y="202688"/>
                </a:lnTo>
                <a:lnTo>
                  <a:pt x="53000" y="201719"/>
                </a:lnTo>
                <a:close/>
              </a:path>
              <a:path w="1038225" h="257175">
                <a:moveTo>
                  <a:pt x="71268" y="189102"/>
                </a:moveTo>
                <a:lnTo>
                  <a:pt x="50546" y="189102"/>
                </a:lnTo>
                <a:lnTo>
                  <a:pt x="53000" y="201719"/>
                </a:lnTo>
                <a:lnTo>
                  <a:pt x="55757" y="202688"/>
                </a:lnTo>
                <a:lnTo>
                  <a:pt x="71268" y="189102"/>
                </a:lnTo>
                <a:close/>
              </a:path>
              <a:path w="1038225" h="257175">
                <a:moveTo>
                  <a:pt x="51608" y="194563"/>
                </a:moveTo>
                <a:lnTo>
                  <a:pt x="32638" y="194563"/>
                </a:lnTo>
                <a:lnTo>
                  <a:pt x="53000" y="201719"/>
                </a:lnTo>
                <a:lnTo>
                  <a:pt x="51608" y="194563"/>
                </a:lnTo>
                <a:close/>
              </a:path>
              <a:path w="1038225" h="257175">
                <a:moveTo>
                  <a:pt x="247014" y="151257"/>
                </a:moveTo>
                <a:lnTo>
                  <a:pt x="134747" y="172974"/>
                </a:lnTo>
                <a:lnTo>
                  <a:pt x="140080" y="200913"/>
                </a:lnTo>
                <a:lnTo>
                  <a:pt x="252349" y="179324"/>
                </a:lnTo>
                <a:lnTo>
                  <a:pt x="247014" y="15125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94372" y="5535929"/>
            <a:ext cx="1361440" cy="301625"/>
          </a:xfrm>
          <a:custGeom>
            <a:avLst/>
            <a:gdLst/>
            <a:ahLst/>
            <a:cxnLst/>
            <a:rect l="l" t="t" r="r" b="b"/>
            <a:pathLst>
              <a:path w="1361440" h="301625">
                <a:moveTo>
                  <a:pt x="1248918" y="253263"/>
                </a:moveTo>
                <a:lnTo>
                  <a:pt x="1243965" y="281406"/>
                </a:lnTo>
                <a:lnTo>
                  <a:pt x="1356486" y="301447"/>
                </a:lnTo>
                <a:lnTo>
                  <a:pt x="1361440" y="273304"/>
                </a:lnTo>
                <a:lnTo>
                  <a:pt x="1248918" y="253263"/>
                </a:lnTo>
                <a:close/>
              </a:path>
              <a:path w="1361440" h="301625">
                <a:moveTo>
                  <a:pt x="1051941" y="218198"/>
                </a:moveTo>
                <a:lnTo>
                  <a:pt x="1046987" y="246329"/>
                </a:lnTo>
                <a:lnTo>
                  <a:pt x="1159509" y="266369"/>
                </a:lnTo>
                <a:lnTo>
                  <a:pt x="1164462" y="238239"/>
                </a:lnTo>
                <a:lnTo>
                  <a:pt x="1051941" y="218198"/>
                </a:lnTo>
                <a:close/>
              </a:path>
              <a:path w="1361440" h="301625">
                <a:moveTo>
                  <a:pt x="855091" y="183121"/>
                </a:moveTo>
                <a:lnTo>
                  <a:pt x="850010" y="211251"/>
                </a:lnTo>
                <a:lnTo>
                  <a:pt x="962532" y="231292"/>
                </a:lnTo>
                <a:lnTo>
                  <a:pt x="967612" y="203161"/>
                </a:lnTo>
                <a:lnTo>
                  <a:pt x="855091" y="183121"/>
                </a:lnTo>
                <a:close/>
              </a:path>
              <a:path w="1361440" h="301625">
                <a:moveTo>
                  <a:pt x="658113" y="148056"/>
                </a:moveTo>
                <a:lnTo>
                  <a:pt x="653160" y="176187"/>
                </a:lnTo>
                <a:lnTo>
                  <a:pt x="765682" y="196227"/>
                </a:lnTo>
                <a:lnTo>
                  <a:pt x="770635" y="168097"/>
                </a:lnTo>
                <a:lnTo>
                  <a:pt x="658113" y="148056"/>
                </a:lnTo>
                <a:close/>
              </a:path>
              <a:path w="1361440" h="301625">
                <a:moveTo>
                  <a:pt x="461263" y="112979"/>
                </a:moveTo>
                <a:lnTo>
                  <a:pt x="456183" y="141109"/>
                </a:lnTo>
                <a:lnTo>
                  <a:pt x="568705" y="161150"/>
                </a:lnTo>
                <a:lnTo>
                  <a:pt x="573785" y="133019"/>
                </a:lnTo>
                <a:lnTo>
                  <a:pt x="461263" y="112979"/>
                </a:lnTo>
                <a:close/>
              </a:path>
              <a:path w="1361440" h="301625">
                <a:moveTo>
                  <a:pt x="264286" y="77914"/>
                </a:moveTo>
                <a:lnTo>
                  <a:pt x="259333" y="106045"/>
                </a:lnTo>
                <a:lnTo>
                  <a:pt x="371855" y="126085"/>
                </a:lnTo>
                <a:lnTo>
                  <a:pt x="376808" y="97955"/>
                </a:lnTo>
                <a:lnTo>
                  <a:pt x="264286" y="77914"/>
                </a:lnTo>
                <a:close/>
              </a:path>
              <a:path w="1361440" h="301625">
                <a:moveTo>
                  <a:pt x="123571" y="0"/>
                </a:moveTo>
                <a:lnTo>
                  <a:pt x="0" y="45339"/>
                </a:lnTo>
                <a:lnTo>
                  <a:pt x="100329" y="130594"/>
                </a:lnTo>
                <a:lnTo>
                  <a:pt x="109347" y="129857"/>
                </a:lnTo>
                <a:lnTo>
                  <a:pt x="77484" y="73661"/>
                </a:lnTo>
                <a:lnTo>
                  <a:pt x="62356" y="70967"/>
                </a:lnTo>
                <a:lnTo>
                  <a:pt x="63627" y="63741"/>
                </a:lnTo>
                <a:lnTo>
                  <a:pt x="32893" y="63741"/>
                </a:lnTo>
                <a:lnTo>
                  <a:pt x="37210" y="39497"/>
                </a:lnTo>
                <a:lnTo>
                  <a:pt x="99071" y="39497"/>
                </a:lnTo>
                <a:lnTo>
                  <a:pt x="126110" y="29591"/>
                </a:lnTo>
                <a:lnTo>
                  <a:pt x="133476" y="26797"/>
                </a:lnTo>
                <a:lnTo>
                  <a:pt x="137286" y="18669"/>
                </a:lnTo>
                <a:lnTo>
                  <a:pt x="134493" y="11176"/>
                </a:lnTo>
                <a:lnTo>
                  <a:pt x="131825" y="3810"/>
                </a:lnTo>
                <a:lnTo>
                  <a:pt x="123571" y="0"/>
                </a:lnTo>
                <a:close/>
              </a:path>
              <a:path w="1361440" h="301625">
                <a:moveTo>
                  <a:pt x="82607" y="45528"/>
                </a:moveTo>
                <a:lnTo>
                  <a:pt x="65743" y="51706"/>
                </a:lnTo>
                <a:lnTo>
                  <a:pt x="63908" y="62144"/>
                </a:lnTo>
                <a:lnTo>
                  <a:pt x="77484" y="73661"/>
                </a:lnTo>
                <a:lnTo>
                  <a:pt x="174878" y="91008"/>
                </a:lnTo>
                <a:lnTo>
                  <a:pt x="179831" y="62877"/>
                </a:lnTo>
                <a:lnTo>
                  <a:pt x="82607" y="45528"/>
                </a:lnTo>
                <a:close/>
              </a:path>
              <a:path w="1361440" h="301625">
                <a:moveTo>
                  <a:pt x="63908" y="62144"/>
                </a:moveTo>
                <a:lnTo>
                  <a:pt x="62356" y="70967"/>
                </a:lnTo>
                <a:lnTo>
                  <a:pt x="77484" y="73661"/>
                </a:lnTo>
                <a:lnTo>
                  <a:pt x="63908" y="62144"/>
                </a:lnTo>
                <a:close/>
              </a:path>
              <a:path w="1361440" h="301625">
                <a:moveTo>
                  <a:pt x="37210" y="39497"/>
                </a:moveTo>
                <a:lnTo>
                  <a:pt x="32893" y="63741"/>
                </a:lnTo>
                <a:lnTo>
                  <a:pt x="55868" y="55324"/>
                </a:lnTo>
                <a:lnTo>
                  <a:pt x="37210" y="39497"/>
                </a:lnTo>
                <a:close/>
              </a:path>
              <a:path w="1361440" h="301625">
                <a:moveTo>
                  <a:pt x="55868" y="55324"/>
                </a:moveTo>
                <a:lnTo>
                  <a:pt x="32893" y="63741"/>
                </a:lnTo>
                <a:lnTo>
                  <a:pt x="63627" y="63741"/>
                </a:lnTo>
                <a:lnTo>
                  <a:pt x="63908" y="62144"/>
                </a:lnTo>
                <a:lnTo>
                  <a:pt x="55868" y="55324"/>
                </a:lnTo>
                <a:close/>
              </a:path>
              <a:path w="1361440" h="301625">
                <a:moveTo>
                  <a:pt x="99071" y="39497"/>
                </a:moveTo>
                <a:lnTo>
                  <a:pt x="37210" y="39497"/>
                </a:lnTo>
                <a:lnTo>
                  <a:pt x="55868" y="55324"/>
                </a:lnTo>
                <a:lnTo>
                  <a:pt x="65743" y="51706"/>
                </a:lnTo>
                <a:lnTo>
                  <a:pt x="67309" y="42799"/>
                </a:lnTo>
                <a:lnTo>
                  <a:pt x="90057" y="42799"/>
                </a:lnTo>
                <a:lnTo>
                  <a:pt x="99071" y="39497"/>
                </a:lnTo>
                <a:close/>
              </a:path>
              <a:path w="1361440" h="301625">
                <a:moveTo>
                  <a:pt x="67309" y="42799"/>
                </a:moveTo>
                <a:lnTo>
                  <a:pt x="65743" y="51706"/>
                </a:lnTo>
                <a:lnTo>
                  <a:pt x="82607" y="45528"/>
                </a:lnTo>
                <a:lnTo>
                  <a:pt x="67309" y="42799"/>
                </a:lnTo>
                <a:close/>
              </a:path>
              <a:path w="1361440" h="301625">
                <a:moveTo>
                  <a:pt x="90057" y="42799"/>
                </a:moveTo>
                <a:lnTo>
                  <a:pt x="67309" y="42799"/>
                </a:lnTo>
                <a:lnTo>
                  <a:pt x="82607" y="45528"/>
                </a:lnTo>
                <a:lnTo>
                  <a:pt x="90057" y="427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204"/>
              </a:spcBef>
            </a:pPr>
            <a:r>
              <a:rPr dirty="0"/>
              <a:t>Cupping</a:t>
            </a: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00">
              <a:latin typeface="Times New Roman"/>
              <a:cs typeface="Times New Roman"/>
            </a:endParaRPr>
          </a:p>
          <a:p>
            <a:pPr marR="43180" algn="r">
              <a:lnSpc>
                <a:spcPct val="100000"/>
              </a:lnSpc>
            </a:pPr>
            <a:r>
              <a:rPr spc="-5" dirty="0"/>
              <a:t>Widening</a:t>
            </a:r>
            <a:r>
              <a:rPr spc="-75" dirty="0"/>
              <a:t> </a:t>
            </a:r>
            <a:r>
              <a:rPr dirty="0"/>
              <a:t>of</a:t>
            </a:r>
          </a:p>
          <a:p>
            <a:pPr algn="r">
              <a:lnSpc>
                <a:spcPct val="100000"/>
              </a:lnSpc>
              <a:tabLst>
                <a:tab pos="2263140" algn="l"/>
              </a:tabLst>
            </a:pPr>
            <a:r>
              <a:rPr sz="3000" spc="-7" baseline="20833" dirty="0"/>
              <a:t>Fraying	</a:t>
            </a:r>
            <a:r>
              <a:rPr sz="2000" dirty="0"/>
              <a:t>Growth</a:t>
            </a:r>
            <a:r>
              <a:rPr sz="2000" spc="-110" dirty="0"/>
              <a:t> </a:t>
            </a:r>
            <a:r>
              <a:rPr sz="2000" dirty="0"/>
              <a:t>Plate</a:t>
            </a:r>
            <a:endParaRPr sz="2000"/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300">
              <a:latin typeface="Times New Roman"/>
              <a:cs typeface="Times New Roman"/>
            </a:endParaRPr>
          </a:p>
          <a:p>
            <a:pPr marR="6350" algn="r">
              <a:lnSpc>
                <a:spcPct val="100000"/>
              </a:lnSpc>
              <a:spcBef>
                <a:spcPts val="5"/>
              </a:spcBef>
            </a:pPr>
            <a:r>
              <a:rPr dirty="0"/>
              <a:t>Cupping</a:t>
            </a:r>
          </a:p>
        </p:txBody>
      </p:sp>
      <p:sp>
        <p:nvSpPr>
          <p:cNvPr id="31" name="object 31"/>
          <p:cNvSpPr/>
          <p:nvPr/>
        </p:nvSpPr>
        <p:spPr>
          <a:xfrm>
            <a:off x="5243957" y="3274948"/>
            <a:ext cx="278765" cy="901065"/>
          </a:xfrm>
          <a:custGeom>
            <a:avLst/>
            <a:gdLst/>
            <a:ahLst/>
            <a:cxnLst/>
            <a:rect l="l" t="t" r="r" b="b"/>
            <a:pathLst>
              <a:path w="278764" h="901064">
                <a:moveTo>
                  <a:pt x="28193" y="783208"/>
                </a:moveTo>
                <a:lnTo>
                  <a:pt x="0" y="893952"/>
                </a:lnTo>
                <a:lnTo>
                  <a:pt x="27685" y="900938"/>
                </a:lnTo>
                <a:lnTo>
                  <a:pt x="55879" y="790194"/>
                </a:lnTo>
                <a:lnTo>
                  <a:pt x="28193" y="783208"/>
                </a:lnTo>
                <a:close/>
              </a:path>
              <a:path w="278764" h="901064">
                <a:moveTo>
                  <a:pt x="77596" y="589280"/>
                </a:moveTo>
                <a:lnTo>
                  <a:pt x="49402" y="700024"/>
                </a:lnTo>
                <a:lnTo>
                  <a:pt x="77088" y="707136"/>
                </a:lnTo>
                <a:lnTo>
                  <a:pt x="105282" y="596392"/>
                </a:lnTo>
                <a:lnTo>
                  <a:pt x="77596" y="589280"/>
                </a:lnTo>
                <a:close/>
              </a:path>
              <a:path w="278764" h="901064">
                <a:moveTo>
                  <a:pt x="127000" y="395477"/>
                </a:moveTo>
                <a:lnTo>
                  <a:pt x="98805" y="506221"/>
                </a:lnTo>
                <a:lnTo>
                  <a:pt x="126491" y="513333"/>
                </a:lnTo>
                <a:lnTo>
                  <a:pt x="154685" y="402589"/>
                </a:lnTo>
                <a:lnTo>
                  <a:pt x="127000" y="395477"/>
                </a:lnTo>
                <a:close/>
              </a:path>
              <a:path w="278764" h="901064">
                <a:moveTo>
                  <a:pt x="176402" y="201675"/>
                </a:moveTo>
                <a:lnTo>
                  <a:pt x="148081" y="312420"/>
                </a:lnTo>
                <a:lnTo>
                  <a:pt x="175767" y="319531"/>
                </a:lnTo>
                <a:lnTo>
                  <a:pt x="204088" y="208661"/>
                </a:lnTo>
                <a:lnTo>
                  <a:pt x="176402" y="201675"/>
                </a:lnTo>
                <a:close/>
              </a:path>
              <a:path w="278764" h="901064">
                <a:moveTo>
                  <a:pt x="249308" y="24002"/>
                </a:moveTo>
                <a:lnTo>
                  <a:pt x="221614" y="24002"/>
                </a:lnTo>
                <a:lnTo>
                  <a:pt x="249300" y="30987"/>
                </a:lnTo>
                <a:lnTo>
                  <a:pt x="236256" y="82136"/>
                </a:lnTo>
                <a:lnTo>
                  <a:pt x="249046" y="126873"/>
                </a:lnTo>
                <a:lnTo>
                  <a:pt x="251205" y="134365"/>
                </a:lnTo>
                <a:lnTo>
                  <a:pt x="259079" y="138811"/>
                </a:lnTo>
                <a:lnTo>
                  <a:pt x="274319" y="134492"/>
                </a:lnTo>
                <a:lnTo>
                  <a:pt x="278638" y="126491"/>
                </a:lnTo>
                <a:lnTo>
                  <a:pt x="249308" y="24002"/>
                </a:lnTo>
                <a:close/>
              </a:path>
              <a:path w="278764" h="901064">
                <a:moveTo>
                  <a:pt x="228468" y="54896"/>
                </a:moveTo>
                <a:lnTo>
                  <a:pt x="208580" y="75110"/>
                </a:lnTo>
                <a:lnTo>
                  <a:pt x="197484" y="118617"/>
                </a:lnTo>
                <a:lnTo>
                  <a:pt x="225170" y="125602"/>
                </a:lnTo>
                <a:lnTo>
                  <a:pt x="236256" y="82136"/>
                </a:lnTo>
                <a:lnTo>
                  <a:pt x="228468" y="54896"/>
                </a:lnTo>
                <a:close/>
              </a:path>
              <a:path w="278764" h="901064">
                <a:moveTo>
                  <a:pt x="242442" y="0"/>
                </a:moveTo>
                <a:lnTo>
                  <a:pt x="150113" y="93852"/>
                </a:lnTo>
                <a:lnTo>
                  <a:pt x="150240" y="102870"/>
                </a:lnTo>
                <a:lnTo>
                  <a:pt x="155828" y="108330"/>
                </a:lnTo>
                <a:lnTo>
                  <a:pt x="161416" y="113918"/>
                </a:lnTo>
                <a:lnTo>
                  <a:pt x="170433" y="113791"/>
                </a:lnTo>
                <a:lnTo>
                  <a:pt x="176021" y="108203"/>
                </a:lnTo>
                <a:lnTo>
                  <a:pt x="208580" y="75110"/>
                </a:lnTo>
                <a:lnTo>
                  <a:pt x="221614" y="24002"/>
                </a:lnTo>
                <a:lnTo>
                  <a:pt x="249308" y="24002"/>
                </a:lnTo>
                <a:lnTo>
                  <a:pt x="242442" y="0"/>
                </a:lnTo>
                <a:close/>
              </a:path>
              <a:path w="278764" h="901064">
                <a:moveTo>
                  <a:pt x="249203" y="31368"/>
                </a:moveTo>
                <a:lnTo>
                  <a:pt x="221741" y="31368"/>
                </a:lnTo>
                <a:lnTo>
                  <a:pt x="245617" y="37464"/>
                </a:lnTo>
                <a:lnTo>
                  <a:pt x="228468" y="54896"/>
                </a:lnTo>
                <a:lnTo>
                  <a:pt x="236256" y="82136"/>
                </a:lnTo>
                <a:lnTo>
                  <a:pt x="249203" y="31368"/>
                </a:lnTo>
                <a:close/>
              </a:path>
              <a:path w="278764" h="901064">
                <a:moveTo>
                  <a:pt x="221614" y="24002"/>
                </a:moveTo>
                <a:lnTo>
                  <a:pt x="208580" y="75110"/>
                </a:lnTo>
                <a:lnTo>
                  <a:pt x="228468" y="54896"/>
                </a:lnTo>
                <a:lnTo>
                  <a:pt x="221741" y="31368"/>
                </a:lnTo>
                <a:lnTo>
                  <a:pt x="249203" y="31368"/>
                </a:lnTo>
                <a:lnTo>
                  <a:pt x="249300" y="30987"/>
                </a:lnTo>
                <a:lnTo>
                  <a:pt x="221614" y="24002"/>
                </a:lnTo>
                <a:close/>
              </a:path>
              <a:path w="278764" h="901064">
                <a:moveTo>
                  <a:pt x="221741" y="31368"/>
                </a:moveTo>
                <a:lnTo>
                  <a:pt x="228468" y="54896"/>
                </a:lnTo>
                <a:lnTo>
                  <a:pt x="245617" y="37464"/>
                </a:lnTo>
                <a:lnTo>
                  <a:pt x="221741" y="3136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46496" y="4563745"/>
            <a:ext cx="619760" cy="807085"/>
          </a:xfrm>
          <a:custGeom>
            <a:avLst/>
            <a:gdLst/>
            <a:ahLst/>
            <a:cxnLst/>
            <a:rect l="l" t="t" r="r" b="b"/>
            <a:pathLst>
              <a:path w="619760" h="807085">
                <a:moveTo>
                  <a:pt x="22605" y="0"/>
                </a:moveTo>
                <a:lnTo>
                  <a:pt x="0" y="17271"/>
                </a:lnTo>
                <a:lnTo>
                  <a:pt x="69214" y="108203"/>
                </a:lnTo>
                <a:lnTo>
                  <a:pt x="91948" y="90931"/>
                </a:lnTo>
                <a:lnTo>
                  <a:pt x="22605" y="0"/>
                </a:lnTo>
                <a:close/>
              </a:path>
              <a:path w="619760" h="807085">
                <a:moveTo>
                  <a:pt x="143890" y="159003"/>
                </a:moveTo>
                <a:lnTo>
                  <a:pt x="121157" y="176402"/>
                </a:lnTo>
                <a:lnTo>
                  <a:pt x="190500" y="267334"/>
                </a:lnTo>
                <a:lnTo>
                  <a:pt x="213232" y="249935"/>
                </a:lnTo>
                <a:lnTo>
                  <a:pt x="143890" y="159003"/>
                </a:lnTo>
                <a:close/>
              </a:path>
              <a:path w="619760" h="807085">
                <a:moveTo>
                  <a:pt x="265175" y="318134"/>
                </a:moveTo>
                <a:lnTo>
                  <a:pt x="242442" y="335406"/>
                </a:lnTo>
                <a:lnTo>
                  <a:pt x="311785" y="426338"/>
                </a:lnTo>
                <a:lnTo>
                  <a:pt x="334517" y="409066"/>
                </a:lnTo>
                <a:lnTo>
                  <a:pt x="265175" y="318134"/>
                </a:lnTo>
                <a:close/>
              </a:path>
              <a:path w="619760" h="807085">
                <a:moveTo>
                  <a:pt x="386461" y="477265"/>
                </a:moveTo>
                <a:lnTo>
                  <a:pt x="363727" y="494537"/>
                </a:lnTo>
                <a:lnTo>
                  <a:pt x="433069" y="585469"/>
                </a:lnTo>
                <a:lnTo>
                  <a:pt x="455802" y="568070"/>
                </a:lnTo>
                <a:lnTo>
                  <a:pt x="386461" y="477265"/>
                </a:lnTo>
                <a:close/>
              </a:path>
              <a:path w="619760" h="807085">
                <a:moveTo>
                  <a:pt x="509015" y="730249"/>
                </a:moveTo>
                <a:lnTo>
                  <a:pt x="500633" y="733678"/>
                </a:lnTo>
                <a:lnTo>
                  <a:pt x="497586" y="740917"/>
                </a:lnTo>
                <a:lnTo>
                  <a:pt x="494664" y="748283"/>
                </a:lnTo>
                <a:lnTo>
                  <a:pt x="498093" y="756665"/>
                </a:lnTo>
                <a:lnTo>
                  <a:pt x="619760" y="806830"/>
                </a:lnTo>
                <a:lnTo>
                  <a:pt x="617175" y="786002"/>
                </a:lnTo>
                <a:lnTo>
                  <a:pt x="588390" y="786002"/>
                </a:lnTo>
                <a:lnTo>
                  <a:pt x="585375" y="761660"/>
                </a:lnTo>
                <a:lnTo>
                  <a:pt x="509015" y="730249"/>
                </a:lnTo>
                <a:close/>
              </a:path>
              <a:path w="619760" h="807085">
                <a:moveTo>
                  <a:pt x="585375" y="761660"/>
                </a:moveTo>
                <a:lnTo>
                  <a:pt x="588390" y="786002"/>
                </a:lnTo>
                <a:lnTo>
                  <a:pt x="608076" y="771016"/>
                </a:lnTo>
                <a:lnTo>
                  <a:pt x="585375" y="761660"/>
                </a:lnTo>
                <a:close/>
              </a:path>
              <a:path w="619760" h="807085">
                <a:moveTo>
                  <a:pt x="596391" y="670686"/>
                </a:moveTo>
                <a:lnTo>
                  <a:pt x="588644" y="671575"/>
                </a:lnTo>
                <a:lnTo>
                  <a:pt x="580770" y="672591"/>
                </a:lnTo>
                <a:lnTo>
                  <a:pt x="575182" y="679703"/>
                </a:lnTo>
                <a:lnTo>
                  <a:pt x="576199" y="687577"/>
                </a:lnTo>
                <a:lnTo>
                  <a:pt x="585375" y="761660"/>
                </a:lnTo>
                <a:lnTo>
                  <a:pt x="608076" y="771016"/>
                </a:lnTo>
                <a:lnTo>
                  <a:pt x="588390" y="786002"/>
                </a:lnTo>
                <a:lnTo>
                  <a:pt x="617175" y="786002"/>
                </a:lnTo>
                <a:lnTo>
                  <a:pt x="604519" y="684021"/>
                </a:lnTo>
                <a:lnTo>
                  <a:pt x="603630" y="676147"/>
                </a:lnTo>
                <a:lnTo>
                  <a:pt x="596391" y="670686"/>
                </a:lnTo>
                <a:close/>
              </a:path>
              <a:path w="619760" h="807085">
                <a:moveTo>
                  <a:pt x="507745" y="636269"/>
                </a:moveTo>
                <a:lnTo>
                  <a:pt x="485013" y="653541"/>
                </a:lnTo>
                <a:lnTo>
                  <a:pt x="554354" y="744473"/>
                </a:lnTo>
                <a:lnTo>
                  <a:pt x="577088" y="727201"/>
                </a:lnTo>
                <a:lnTo>
                  <a:pt x="507745" y="63626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33923" y="2667000"/>
            <a:ext cx="2310130" cy="662940"/>
          </a:xfrm>
          <a:custGeom>
            <a:avLst/>
            <a:gdLst/>
            <a:ahLst/>
            <a:cxnLst/>
            <a:rect l="l" t="t" r="r" b="b"/>
            <a:pathLst>
              <a:path w="2310129" h="662939">
                <a:moveTo>
                  <a:pt x="2309876" y="361061"/>
                </a:moveTo>
                <a:lnTo>
                  <a:pt x="2288250" y="354607"/>
                </a:lnTo>
                <a:lnTo>
                  <a:pt x="2266314" y="348868"/>
                </a:lnTo>
                <a:lnTo>
                  <a:pt x="2245046" y="341701"/>
                </a:lnTo>
                <a:lnTo>
                  <a:pt x="2225421" y="330962"/>
                </a:lnTo>
                <a:lnTo>
                  <a:pt x="2215044" y="323062"/>
                </a:lnTo>
                <a:lnTo>
                  <a:pt x="2204799" y="314912"/>
                </a:lnTo>
                <a:lnTo>
                  <a:pt x="2194292" y="307262"/>
                </a:lnTo>
                <a:lnTo>
                  <a:pt x="2183129" y="300863"/>
                </a:lnTo>
                <a:lnTo>
                  <a:pt x="2162413" y="292159"/>
                </a:lnTo>
                <a:lnTo>
                  <a:pt x="2141220" y="284765"/>
                </a:lnTo>
                <a:lnTo>
                  <a:pt x="2119836" y="277895"/>
                </a:lnTo>
                <a:lnTo>
                  <a:pt x="2098548" y="270763"/>
                </a:lnTo>
                <a:lnTo>
                  <a:pt x="2056383" y="255777"/>
                </a:lnTo>
                <a:lnTo>
                  <a:pt x="1971802" y="225678"/>
                </a:lnTo>
                <a:lnTo>
                  <a:pt x="1961320" y="221605"/>
                </a:lnTo>
                <a:lnTo>
                  <a:pt x="1950910" y="217281"/>
                </a:lnTo>
                <a:lnTo>
                  <a:pt x="1940405" y="213409"/>
                </a:lnTo>
                <a:lnTo>
                  <a:pt x="1929637" y="210692"/>
                </a:lnTo>
                <a:lnTo>
                  <a:pt x="1845055" y="195579"/>
                </a:lnTo>
                <a:lnTo>
                  <a:pt x="1760601" y="165480"/>
                </a:lnTo>
                <a:lnTo>
                  <a:pt x="1750117" y="161353"/>
                </a:lnTo>
                <a:lnTo>
                  <a:pt x="1739693" y="156940"/>
                </a:lnTo>
                <a:lnTo>
                  <a:pt x="1729150" y="153050"/>
                </a:lnTo>
                <a:lnTo>
                  <a:pt x="1718309" y="150495"/>
                </a:lnTo>
                <a:lnTo>
                  <a:pt x="1619757" y="135382"/>
                </a:lnTo>
                <a:lnTo>
                  <a:pt x="1598773" y="127178"/>
                </a:lnTo>
                <a:lnTo>
                  <a:pt x="1577895" y="118522"/>
                </a:lnTo>
                <a:lnTo>
                  <a:pt x="1556803" y="110771"/>
                </a:lnTo>
                <a:lnTo>
                  <a:pt x="1535176" y="105283"/>
                </a:lnTo>
                <a:lnTo>
                  <a:pt x="1503697" y="99812"/>
                </a:lnTo>
                <a:lnTo>
                  <a:pt x="1458991" y="91805"/>
                </a:lnTo>
                <a:lnTo>
                  <a:pt x="1413642" y="83012"/>
                </a:lnTo>
                <a:lnTo>
                  <a:pt x="1358949" y="68409"/>
                </a:lnTo>
                <a:lnTo>
                  <a:pt x="1316853" y="52859"/>
                </a:lnTo>
                <a:lnTo>
                  <a:pt x="1295780" y="45085"/>
                </a:lnTo>
                <a:lnTo>
                  <a:pt x="1211199" y="14986"/>
                </a:lnTo>
                <a:lnTo>
                  <a:pt x="1169035" y="0"/>
                </a:lnTo>
                <a:lnTo>
                  <a:pt x="1147853" y="3502"/>
                </a:lnTo>
                <a:lnTo>
                  <a:pt x="1126648" y="6873"/>
                </a:lnTo>
                <a:lnTo>
                  <a:pt x="1084452" y="14986"/>
                </a:lnTo>
                <a:lnTo>
                  <a:pt x="1052895" y="26630"/>
                </a:lnTo>
                <a:lnTo>
                  <a:pt x="1042288" y="30099"/>
                </a:lnTo>
                <a:lnTo>
                  <a:pt x="989514" y="41850"/>
                </a:lnTo>
                <a:lnTo>
                  <a:pt x="947154" y="48928"/>
                </a:lnTo>
                <a:lnTo>
                  <a:pt x="922432" y="52212"/>
                </a:lnTo>
                <a:lnTo>
                  <a:pt x="897759" y="55711"/>
                </a:lnTo>
                <a:lnTo>
                  <a:pt x="873251" y="60198"/>
                </a:lnTo>
                <a:lnTo>
                  <a:pt x="844952" y="67186"/>
                </a:lnTo>
                <a:lnTo>
                  <a:pt x="816879" y="75247"/>
                </a:lnTo>
                <a:lnTo>
                  <a:pt x="788830" y="83308"/>
                </a:lnTo>
                <a:lnTo>
                  <a:pt x="760602" y="90297"/>
                </a:lnTo>
                <a:lnTo>
                  <a:pt x="716545" y="99472"/>
                </a:lnTo>
                <a:lnTo>
                  <a:pt x="693920" y="104356"/>
                </a:lnTo>
                <a:lnTo>
                  <a:pt x="677831" y="109161"/>
                </a:lnTo>
                <a:lnTo>
                  <a:pt x="653378" y="118098"/>
                </a:lnTo>
                <a:lnTo>
                  <a:pt x="605663" y="135382"/>
                </a:lnTo>
                <a:lnTo>
                  <a:pt x="558561" y="152003"/>
                </a:lnTo>
                <a:lnTo>
                  <a:pt x="506984" y="165480"/>
                </a:lnTo>
                <a:lnTo>
                  <a:pt x="471709" y="172608"/>
                </a:lnTo>
                <a:lnTo>
                  <a:pt x="454084" y="176178"/>
                </a:lnTo>
                <a:lnTo>
                  <a:pt x="436625" y="180594"/>
                </a:lnTo>
                <a:lnTo>
                  <a:pt x="415266" y="187368"/>
                </a:lnTo>
                <a:lnTo>
                  <a:pt x="394144" y="194976"/>
                </a:lnTo>
                <a:lnTo>
                  <a:pt x="373118" y="202918"/>
                </a:lnTo>
                <a:lnTo>
                  <a:pt x="352043" y="210692"/>
                </a:lnTo>
                <a:lnTo>
                  <a:pt x="309879" y="225678"/>
                </a:lnTo>
                <a:lnTo>
                  <a:pt x="275709" y="264161"/>
                </a:lnTo>
                <a:lnTo>
                  <a:pt x="260730" y="281035"/>
                </a:lnTo>
                <a:lnTo>
                  <a:pt x="245657" y="289026"/>
                </a:lnTo>
                <a:lnTo>
                  <a:pt x="211200" y="300863"/>
                </a:lnTo>
                <a:lnTo>
                  <a:pt x="204331" y="312320"/>
                </a:lnTo>
                <a:lnTo>
                  <a:pt x="197580" y="323850"/>
                </a:lnTo>
                <a:lnTo>
                  <a:pt x="190591" y="335188"/>
                </a:lnTo>
                <a:lnTo>
                  <a:pt x="183006" y="346075"/>
                </a:lnTo>
                <a:lnTo>
                  <a:pt x="163536" y="368806"/>
                </a:lnTo>
                <a:lnTo>
                  <a:pt x="152590" y="377999"/>
                </a:lnTo>
                <a:lnTo>
                  <a:pt x="142787" y="390026"/>
                </a:lnTo>
                <a:lnTo>
                  <a:pt x="126746" y="421259"/>
                </a:lnTo>
                <a:lnTo>
                  <a:pt x="113581" y="453437"/>
                </a:lnTo>
                <a:lnTo>
                  <a:pt x="111896" y="464567"/>
                </a:lnTo>
                <a:lnTo>
                  <a:pt x="112563" y="467125"/>
                </a:lnTo>
                <a:lnTo>
                  <a:pt x="106458" y="473591"/>
                </a:lnTo>
                <a:lnTo>
                  <a:pt x="84454" y="496442"/>
                </a:lnTo>
                <a:lnTo>
                  <a:pt x="70688" y="545649"/>
                </a:lnTo>
                <a:lnTo>
                  <a:pt x="64480" y="571521"/>
                </a:lnTo>
                <a:lnTo>
                  <a:pt x="58120" y="584828"/>
                </a:lnTo>
                <a:lnTo>
                  <a:pt x="43896" y="596344"/>
                </a:lnTo>
                <a:lnTo>
                  <a:pt x="14097" y="616838"/>
                </a:lnTo>
                <a:lnTo>
                  <a:pt x="5304" y="646955"/>
                </a:lnTo>
                <a:lnTo>
                  <a:pt x="1190" y="662225"/>
                </a:lnTo>
                <a:lnTo>
                  <a:pt x="5" y="662326"/>
                </a:lnTo>
                <a:lnTo>
                  <a:pt x="0" y="646938"/>
                </a:lnTo>
              </a:path>
            </a:pathLst>
          </a:custGeom>
          <a:ln w="38100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29326" y="5313426"/>
            <a:ext cx="1841500" cy="297180"/>
          </a:xfrm>
          <a:custGeom>
            <a:avLst/>
            <a:gdLst/>
            <a:ahLst/>
            <a:cxnLst/>
            <a:rect l="l" t="t" r="r" b="b"/>
            <a:pathLst>
              <a:path w="1841500" h="297179">
                <a:moveTo>
                  <a:pt x="1841500" y="0"/>
                </a:moveTo>
                <a:lnTo>
                  <a:pt x="1830445" y="6512"/>
                </a:lnTo>
                <a:lnTo>
                  <a:pt x="1819068" y="12668"/>
                </a:lnTo>
                <a:lnTo>
                  <a:pt x="1808335" y="19538"/>
                </a:lnTo>
                <a:lnTo>
                  <a:pt x="1799208" y="28193"/>
                </a:lnTo>
                <a:lnTo>
                  <a:pt x="1785502" y="59439"/>
                </a:lnTo>
                <a:lnTo>
                  <a:pt x="1785381" y="83756"/>
                </a:lnTo>
                <a:lnTo>
                  <a:pt x="1774616" y="105025"/>
                </a:lnTo>
                <a:lnTo>
                  <a:pt x="1728977" y="127127"/>
                </a:lnTo>
                <a:lnTo>
                  <a:pt x="1680680" y="143101"/>
                </a:lnTo>
                <a:lnTo>
                  <a:pt x="1644650" y="169545"/>
                </a:lnTo>
                <a:lnTo>
                  <a:pt x="1592341" y="188277"/>
                </a:lnTo>
                <a:lnTo>
                  <a:pt x="1560322" y="197865"/>
                </a:lnTo>
                <a:lnTo>
                  <a:pt x="1538466" y="220477"/>
                </a:lnTo>
                <a:lnTo>
                  <a:pt x="1528921" y="227695"/>
                </a:lnTo>
                <a:lnTo>
                  <a:pt x="1513994" y="230602"/>
                </a:lnTo>
                <a:lnTo>
                  <a:pt x="1475994" y="240284"/>
                </a:lnTo>
                <a:lnTo>
                  <a:pt x="1454888" y="247457"/>
                </a:lnTo>
                <a:lnTo>
                  <a:pt x="1434020" y="255381"/>
                </a:lnTo>
                <a:lnTo>
                  <a:pt x="1413057" y="262804"/>
                </a:lnTo>
                <a:lnTo>
                  <a:pt x="1391666" y="268478"/>
                </a:lnTo>
                <a:lnTo>
                  <a:pt x="1345396" y="277687"/>
                </a:lnTo>
                <a:lnTo>
                  <a:pt x="1324689" y="281900"/>
                </a:lnTo>
                <a:lnTo>
                  <a:pt x="1305815" y="286482"/>
                </a:lnTo>
                <a:lnTo>
                  <a:pt x="1265047" y="296799"/>
                </a:lnTo>
                <a:lnTo>
                  <a:pt x="983996" y="282663"/>
                </a:lnTo>
                <a:lnTo>
                  <a:pt x="948795" y="279618"/>
                </a:lnTo>
                <a:lnTo>
                  <a:pt x="913653" y="275723"/>
                </a:lnTo>
                <a:lnTo>
                  <a:pt x="878536" y="271751"/>
                </a:lnTo>
                <a:lnTo>
                  <a:pt x="843407" y="268478"/>
                </a:lnTo>
                <a:lnTo>
                  <a:pt x="421639" y="240284"/>
                </a:lnTo>
                <a:lnTo>
                  <a:pt x="379687" y="234322"/>
                </a:lnTo>
                <a:lnTo>
                  <a:pt x="350381" y="230289"/>
                </a:lnTo>
                <a:lnTo>
                  <a:pt x="331670" y="227815"/>
                </a:lnTo>
                <a:lnTo>
                  <a:pt x="321505" y="226531"/>
                </a:lnTo>
                <a:lnTo>
                  <a:pt x="317836" y="226067"/>
                </a:lnTo>
                <a:lnTo>
                  <a:pt x="318613" y="226054"/>
                </a:lnTo>
                <a:lnTo>
                  <a:pt x="321786" y="226123"/>
                </a:lnTo>
                <a:lnTo>
                  <a:pt x="325305" y="225904"/>
                </a:lnTo>
                <a:lnTo>
                  <a:pt x="276341" y="207567"/>
                </a:lnTo>
                <a:lnTo>
                  <a:pt x="238887" y="197865"/>
                </a:lnTo>
                <a:lnTo>
                  <a:pt x="224881" y="194270"/>
                </a:lnTo>
                <a:lnTo>
                  <a:pt x="210851" y="190627"/>
                </a:lnTo>
                <a:lnTo>
                  <a:pt x="196774" y="187078"/>
                </a:lnTo>
                <a:lnTo>
                  <a:pt x="182625" y="183769"/>
                </a:lnTo>
                <a:lnTo>
                  <a:pt x="165115" y="180117"/>
                </a:lnTo>
                <a:lnTo>
                  <a:pt x="147510" y="176847"/>
                </a:lnTo>
                <a:lnTo>
                  <a:pt x="129905" y="173482"/>
                </a:lnTo>
                <a:lnTo>
                  <a:pt x="112395" y="169545"/>
                </a:lnTo>
                <a:lnTo>
                  <a:pt x="101734" y="166502"/>
                </a:lnTo>
                <a:lnTo>
                  <a:pt x="91217" y="162925"/>
                </a:lnTo>
                <a:lnTo>
                  <a:pt x="80748" y="159132"/>
                </a:lnTo>
                <a:lnTo>
                  <a:pt x="70231" y="155448"/>
                </a:lnTo>
                <a:lnTo>
                  <a:pt x="63470" y="148022"/>
                </a:lnTo>
                <a:lnTo>
                  <a:pt x="56911" y="140335"/>
                </a:lnTo>
                <a:lnTo>
                  <a:pt x="49996" y="133123"/>
                </a:lnTo>
                <a:lnTo>
                  <a:pt x="42163" y="127127"/>
                </a:lnTo>
                <a:lnTo>
                  <a:pt x="30218" y="121709"/>
                </a:lnTo>
                <a:lnTo>
                  <a:pt x="16319" y="117221"/>
                </a:lnTo>
                <a:lnTo>
                  <a:pt x="4802" y="114161"/>
                </a:lnTo>
                <a:lnTo>
                  <a:pt x="0" y="113030"/>
                </a:lnTo>
              </a:path>
            </a:pathLst>
          </a:custGeom>
          <a:ln w="38099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00600" y="1523936"/>
            <a:ext cx="3886200" cy="5088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4400" y="1524000"/>
            <a:ext cx="3886200" cy="510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8200" y="1524000"/>
            <a:ext cx="7772400" cy="5105400"/>
          </a:xfrm>
          <a:custGeom>
            <a:avLst/>
            <a:gdLst/>
            <a:ahLst/>
            <a:cxnLst/>
            <a:rect l="l" t="t" r="r" b="b"/>
            <a:pathLst>
              <a:path w="7772400" h="5105400">
                <a:moveTo>
                  <a:pt x="0" y="5105400"/>
                </a:moveTo>
                <a:lnTo>
                  <a:pt x="7772400" y="5105400"/>
                </a:lnTo>
                <a:lnTo>
                  <a:pt x="7772400" y="0"/>
                </a:lnTo>
                <a:lnTo>
                  <a:pt x="0" y="0"/>
                </a:lnTo>
                <a:lnTo>
                  <a:pt x="0" y="510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667000" y="1524000"/>
            <a:ext cx="3886200" cy="510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917244" y="4828622"/>
            <a:ext cx="5034280" cy="1519555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1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FFFFFF"/>
                </a:solidFill>
                <a:latin typeface="Arial Narrow"/>
                <a:cs typeface="Arial Narrow"/>
              </a:rPr>
              <a:t>IMPORTANT</a:t>
            </a:r>
            <a:r>
              <a:rPr sz="1600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SITES</a:t>
            </a:r>
            <a:endParaRPr sz="16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BONE</a:t>
            </a:r>
            <a:r>
              <a:rPr sz="16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DENSITY</a:t>
            </a:r>
            <a:endParaRPr sz="16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96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BONE</a:t>
            </a:r>
            <a:r>
              <a:rPr sz="1600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FFFF"/>
                </a:solidFill>
                <a:latin typeface="Arial Narrow"/>
                <a:cs typeface="Arial Narrow"/>
              </a:rPr>
              <a:t>TEXTURE</a:t>
            </a:r>
            <a:endParaRPr sz="16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96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srgbClr val="FFFFFF"/>
                </a:solidFill>
                <a:latin typeface="Arial Narrow"/>
                <a:cs typeface="Arial Narrow"/>
              </a:rPr>
              <a:t>DISTORTION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/ DISPLACEMENT OF NORMAL</a:t>
            </a:r>
            <a:r>
              <a:rPr sz="1600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STRUCTURES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03550" y="1617421"/>
            <a:ext cx="28549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“Where to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look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What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to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look</a:t>
            </a:r>
            <a:r>
              <a:rPr sz="1800" spc="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for”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043683" y="606551"/>
            <a:ext cx="5541264" cy="10134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980680" y="6649006"/>
            <a:ext cx="1076960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65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Al-BOUKAI-24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600" y="1523936"/>
            <a:ext cx="3886200" cy="5088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05683" y="4085844"/>
            <a:ext cx="1123188" cy="1338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1524000"/>
            <a:ext cx="3886200" cy="510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9872" y="3505200"/>
            <a:ext cx="2329180" cy="847725"/>
          </a:xfrm>
          <a:custGeom>
            <a:avLst/>
            <a:gdLst/>
            <a:ahLst/>
            <a:cxnLst/>
            <a:rect l="l" t="t" r="r" b="b"/>
            <a:pathLst>
              <a:path w="2329179" h="847725">
                <a:moveTo>
                  <a:pt x="34543" y="308229"/>
                </a:moveTo>
                <a:lnTo>
                  <a:pt x="67466" y="306111"/>
                </a:lnTo>
                <a:lnTo>
                  <a:pt x="111952" y="304498"/>
                </a:lnTo>
                <a:lnTo>
                  <a:pt x="164115" y="302879"/>
                </a:lnTo>
                <a:lnTo>
                  <a:pt x="220067" y="300740"/>
                </a:lnTo>
                <a:lnTo>
                  <a:pt x="275920" y="297572"/>
                </a:lnTo>
                <a:lnTo>
                  <a:pt x="327786" y="292862"/>
                </a:lnTo>
                <a:lnTo>
                  <a:pt x="380110" y="279717"/>
                </a:lnTo>
                <a:lnTo>
                  <a:pt x="405618" y="270573"/>
                </a:lnTo>
                <a:lnTo>
                  <a:pt x="431291" y="262000"/>
                </a:lnTo>
                <a:lnTo>
                  <a:pt x="483107" y="246633"/>
                </a:lnTo>
                <a:lnTo>
                  <a:pt x="496292" y="243284"/>
                </a:lnTo>
                <a:lnTo>
                  <a:pt x="509714" y="240315"/>
                </a:lnTo>
                <a:lnTo>
                  <a:pt x="522755" y="236632"/>
                </a:lnTo>
                <a:lnTo>
                  <a:pt x="534796" y="231139"/>
                </a:lnTo>
                <a:lnTo>
                  <a:pt x="547572" y="223212"/>
                </a:lnTo>
                <a:lnTo>
                  <a:pt x="560228" y="215058"/>
                </a:lnTo>
                <a:lnTo>
                  <a:pt x="573123" y="207262"/>
                </a:lnTo>
                <a:lnTo>
                  <a:pt x="586613" y="200406"/>
                </a:lnTo>
                <a:lnTo>
                  <a:pt x="599314" y="196038"/>
                </a:lnTo>
                <a:lnTo>
                  <a:pt x="612600" y="192897"/>
                </a:lnTo>
                <a:lnTo>
                  <a:pt x="625814" y="189636"/>
                </a:lnTo>
                <a:lnTo>
                  <a:pt x="638301" y="184912"/>
                </a:lnTo>
                <a:lnTo>
                  <a:pt x="664958" y="170626"/>
                </a:lnTo>
                <a:lnTo>
                  <a:pt x="690768" y="155114"/>
                </a:lnTo>
                <a:lnTo>
                  <a:pt x="716222" y="139102"/>
                </a:lnTo>
                <a:lnTo>
                  <a:pt x="741807" y="123317"/>
                </a:lnTo>
                <a:lnTo>
                  <a:pt x="755118" y="115994"/>
                </a:lnTo>
                <a:lnTo>
                  <a:pt x="768667" y="108934"/>
                </a:lnTo>
                <a:lnTo>
                  <a:pt x="781740" y="101349"/>
                </a:lnTo>
                <a:lnTo>
                  <a:pt x="793622" y="92455"/>
                </a:lnTo>
                <a:lnTo>
                  <a:pt x="802001" y="84526"/>
                </a:lnTo>
                <a:lnTo>
                  <a:pt x="810259" y="76453"/>
                </a:lnTo>
                <a:lnTo>
                  <a:pt x="818804" y="68667"/>
                </a:lnTo>
                <a:lnTo>
                  <a:pt x="858269" y="42594"/>
                </a:lnTo>
                <a:lnTo>
                  <a:pt x="892333" y="22463"/>
                </a:lnTo>
                <a:lnTo>
                  <a:pt x="931671" y="0"/>
                </a:lnTo>
                <a:lnTo>
                  <a:pt x="970603" y="4196"/>
                </a:lnTo>
                <a:lnTo>
                  <a:pt x="1016523" y="9477"/>
                </a:lnTo>
                <a:lnTo>
                  <a:pt x="1063134" y="17734"/>
                </a:lnTo>
                <a:lnTo>
                  <a:pt x="1104138" y="30861"/>
                </a:lnTo>
                <a:lnTo>
                  <a:pt x="1129839" y="46513"/>
                </a:lnTo>
                <a:lnTo>
                  <a:pt x="1142374" y="54792"/>
                </a:lnTo>
                <a:lnTo>
                  <a:pt x="1155827" y="61595"/>
                </a:lnTo>
                <a:lnTo>
                  <a:pt x="1181788" y="69453"/>
                </a:lnTo>
                <a:lnTo>
                  <a:pt x="1208738" y="75215"/>
                </a:lnTo>
                <a:lnTo>
                  <a:pt x="1235140" y="81883"/>
                </a:lnTo>
                <a:lnTo>
                  <a:pt x="1259458" y="92455"/>
                </a:lnTo>
                <a:lnTo>
                  <a:pt x="1284936" y="108251"/>
                </a:lnTo>
                <a:lnTo>
                  <a:pt x="1308115" y="121761"/>
                </a:lnTo>
                <a:lnTo>
                  <a:pt x="1362964" y="138683"/>
                </a:lnTo>
                <a:lnTo>
                  <a:pt x="1410237" y="143748"/>
                </a:lnTo>
                <a:lnTo>
                  <a:pt x="1457690" y="147478"/>
                </a:lnTo>
                <a:lnTo>
                  <a:pt x="1505213" y="150685"/>
                </a:lnTo>
                <a:lnTo>
                  <a:pt x="1552702" y="154177"/>
                </a:lnTo>
                <a:lnTo>
                  <a:pt x="1590363" y="160956"/>
                </a:lnTo>
                <a:lnTo>
                  <a:pt x="1615572" y="165533"/>
                </a:lnTo>
                <a:lnTo>
                  <a:pt x="1631537" y="168376"/>
                </a:lnTo>
                <a:lnTo>
                  <a:pt x="1641466" y="169954"/>
                </a:lnTo>
                <a:lnTo>
                  <a:pt x="1648569" y="170735"/>
                </a:lnTo>
                <a:lnTo>
                  <a:pt x="1656054" y="171188"/>
                </a:lnTo>
                <a:lnTo>
                  <a:pt x="1667131" y="171780"/>
                </a:lnTo>
                <a:lnTo>
                  <a:pt x="1685007" y="172980"/>
                </a:lnTo>
                <a:lnTo>
                  <a:pt x="1753997" y="179078"/>
                </a:lnTo>
                <a:lnTo>
                  <a:pt x="1811527" y="184912"/>
                </a:lnTo>
                <a:lnTo>
                  <a:pt x="1867860" y="191537"/>
                </a:lnTo>
                <a:lnTo>
                  <a:pt x="1923859" y="199151"/>
                </a:lnTo>
                <a:lnTo>
                  <a:pt x="1979763" y="207361"/>
                </a:lnTo>
                <a:lnTo>
                  <a:pt x="2035810" y="215773"/>
                </a:lnTo>
                <a:lnTo>
                  <a:pt x="2139315" y="246633"/>
                </a:lnTo>
                <a:lnTo>
                  <a:pt x="2191004" y="262000"/>
                </a:lnTo>
                <a:lnTo>
                  <a:pt x="2221696" y="289341"/>
                </a:lnTo>
                <a:lnTo>
                  <a:pt x="2250805" y="317754"/>
                </a:lnTo>
                <a:lnTo>
                  <a:pt x="2275889" y="349119"/>
                </a:lnTo>
                <a:lnTo>
                  <a:pt x="2294508" y="385318"/>
                </a:lnTo>
                <a:lnTo>
                  <a:pt x="2329053" y="477774"/>
                </a:lnTo>
                <a:lnTo>
                  <a:pt x="2324977" y="503231"/>
                </a:lnTo>
                <a:lnTo>
                  <a:pt x="2317877" y="543226"/>
                </a:lnTo>
                <a:lnTo>
                  <a:pt x="2307728" y="585198"/>
                </a:lnTo>
                <a:lnTo>
                  <a:pt x="2287202" y="625191"/>
                </a:lnTo>
                <a:lnTo>
                  <a:pt x="2269112" y="639927"/>
                </a:lnTo>
                <a:lnTo>
                  <a:pt x="2260091" y="647319"/>
                </a:lnTo>
                <a:lnTo>
                  <a:pt x="2241280" y="696833"/>
                </a:lnTo>
                <a:lnTo>
                  <a:pt x="2208276" y="739775"/>
                </a:lnTo>
                <a:lnTo>
                  <a:pt x="2169896" y="752080"/>
                </a:lnTo>
                <a:lnTo>
                  <a:pt x="2156587" y="755269"/>
                </a:lnTo>
                <a:lnTo>
                  <a:pt x="2148278" y="763377"/>
                </a:lnTo>
                <a:lnTo>
                  <a:pt x="2140219" y="771747"/>
                </a:lnTo>
                <a:lnTo>
                  <a:pt x="2131708" y="779593"/>
                </a:lnTo>
                <a:lnTo>
                  <a:pt x="2059844" y="803973"/>
                </a:lnTo>
                <a:lnTo>
                  <a:pt x="2001265" y="816863"/>
                </a:lnTo>
                <a:lnTo>
                  <a:pt x="1962370" y="813391"/>
                </a:lnTo>
                <a:lnTo>
                  <a:pt x="1923462" y="810132"/>
                </a:lnTo>
                <a:lnTo>
                  <a:pt x="1884626" y="806398"/>
                </a:lnTo>
                <a:lnTo>
                  <a:pt x="1845944" y="801497"/>
                </a:lnTo>
                <a:lnTo>
                  <a:pt x="1807261" y="789656"/>
                </a:lnTo>
                <a:lnTo>
                  <a:pt x="1794255" y="786130"/>
                </a:lnTo>
                <a:lnTo>
                  <a:pt x="1751322" y="777539"/>
                </a:lnTo>
                <a:lnTo>
                  <a:pt x="1708245" y="769508"/>
                </a:lnTo>
                <a:lnTo>
                  <a:pt x="1665025" y="762073"/>
                </a:lnTo>
                <a:lnTo>
                  <a:pt x="1621663" y="755269"/>
                </a:lnTo>
                <a:lnTo>
                  <a:pt x="1569815" y="748141"/>
                </a:lnTo>
                <a:lnTo>
                  <a:pt x="1543903" y="744356"/>
                </a:lnTo>
                <a:lnTo>
                  <a:pt x="1518157" y="739775"/>
                </a:lnTo>
                <a:lnTo>
                  <a:pt x="1481713" y="731128"/>
                </a:lnTo>
                <a:lnTo>
                  <a:pt x="1467725" y="725225"/>
                </a:lnTo>
                <a:lnTo>
                  <a:pt x="1459883" y="720572"/>
                </a:lnTo>
                <a:lnTo>
                  <a:pt x="1441872" y="715675"/>
                </a:lnTo>
                <a:lnTo>
                  <a:pt x="1397380" y="709041"/>
                </a:lnTo>
                <a:lnTo>
                  <a:pt x="1354413" y="704244"/>
                </a:lnTo>
                <a:lnTo>
                  <a:pt x="1311290" y="700484"/>
                </a:lnTo>
                <a:lnTo>
                  <a:pt x="1268096" y="697128"/>
                </a:lnTo>
                <a:lnTo>
                  <a:pt x="1224914" y="693547"/>
                </a:lnTo>
                <a:lnTo>
                  <a:pt x="1176002" y="695920"/>
                </a:lnTo>
                <a:lnTo>
                  <a:pt x="1127073" y="698015"/>
                </a:lnTo>
                <a:lnTo>
                  <a:pt x="1078150" y="700103"/>
                </a:lnTo>
                <a:lnTo>
                  <a:pt x="1029259" y="702455"/>
                </a:lnTo>
                <a:lnTo>
                  <a:pt x="980425" y="705344"/>
                </a:lnTo>
                <a:lnTo>
                  <a:pt x="931671" y="709041"/>
                </a:lnTo>
                <a:lnTo>
                  <a:pt x="879647" y="719720"/>
                </a:lnTo>
                <a:lnTo>
                  <a:pt x="831730" y="733194"/>
                </a:lnTo>
                <a:lnTo>
                  <a:pt x="770358" y="751768"/>
                </a:lnTo>
                <a:lnTo>
                  <a:pt x="742949" y="772080"/>
                </a:lnTo>
                <a:lnTo>
                  <a:pt x="734468" y="779968"/>
                </a:lnTo>
                <a:lnTo>
                  <a:pt x="724534" y="786130"/>
                </a:lnTo>
                <a:lnTo>
                  <a:pt x="708009" y="791638"/>
                </a:lnTo>
                <a:lnTo>
                  <a:pt x="690626" y="795051"/>
                </a:lnTo>
                <a:lnTo>
                  <a:pt x="672957" y="797845"/>
                </a:lnTo>
                <a:lnTo>
                  <a:pt x="655573" y="801497"/>
                </a:lnTo>
                <a:lnTo>
                  <a:pt x="629578" y="808783"/>
                </a:lnTo>
                <a:lnTo>
                  <a:pt x="603726" y="816546"/>
                </a:lnTo>
                <a:lnTo>
                  <a:pt x="577921" y="824499"/>
                </a:lnTo>
                <a:lnTo>
                  <a:pt x="552069" y="832357"/>
                </a:lnTo>
                <a:lnTo>
                  <a:pt x="500252" y="847725"/>
                </a:lnTo>
                <a:lnTo>
                  <a:pt x="445936" y="841962"/>
                </a:lnTo>
                <a:lnTo>
                  <a:pt x="409809" y="838483"/>
                </a:lnTo>
                <a:lnTo>
                  <a:pt x="369538" y="833802"/>
                </a:lnTo>
                <a:lnTo>
                  <a:pt x="304391" y="815302"/>
                </a:lnTo>
                <a:lnTo>
                  <a:pt x="258825" y="801497"/>
                </a:lnTo>
                <a:lnTo>
                  <a:pt x="207009" y="786130"/>
                </a:lnTo>
                <a:lnTo>
                  <a:pt x="155194" y="770636"/>
                </a:lnTo>
                <a:lnTo>
                  <a:pt x="146958" y="762527"/>
                </a:lnTo>
                <a:lnTo>
                  <a:pt x="138937" y="754157"/>
                </a:lnTo>
                <a:lnTo>
                  <a:pt x="130440" y="746311"/>
                </a:lnTo>
                <a:lnTo>
                  <a:pt x="120776" y="739775"/>
                </a:lnTo>
                <a:lnTo>
                  <a:pt x="107894" y="735516"/>
                </a:lnTo>
                <a:lnTo>
                  <a:pt x="93821" y="733329"/>
                </a:lnTo>
                <a:lnTo>
                  <a:pt x="80271" y="730523"/>
                </a:lnTo>
                <a:lnTo>
                  <a:pt x="68960" y="724407"/>
                </a:lnTo>
                <a:lnTo>
                  <a:pt x="61993" y="714398"/>
                </a:lnTo>
                <a:lnTo>
                  <a:pt x="58562" y="702436"/>
                </a:lnTo>
                <a:lnTo>
                  <a:pt x="56012" y="689903"/>
                </a:lnTo>
                <a:lnTo>
                  <a:pt x="51688" y="678180"/>
                </a:lnTo>
                <a:lnTo>
                  <a:pt x="32064" y="644661"/>
                </a:lnTo>
                <a:lnTo>
                  <a:pt x="21520" y="629658"/>
                </a:lnTo>
                <a:lnTo>
                  <a:pt x="17396" y="627048"/>
                </a:lnTo>
                <a:lnTo>
                  <a:pt x="17033" y="630713"/>
                </a:lnTo>
                <a:lnTo>
                  <a:pt x="17772" y="634533"/>
                </a:lnTo>
                <a:lnTo>
                  <a:pt x="16952" y="632388"/>
                </a:lnTo>
                <a:lnTo>
                  <a:pt x="11914" y="618158"/>
                </a:lnTo>
                <a:lnTo>
                  <a:pt x="0" y="585724"/>
                </a:lnTo>
                <a:lnTo>
                  <a:pt x="8365" y="548989"/>
                </a:lnTo>
                <a:lnTo>
                  <a:pt x="14059" y="525043"/>
                </a:lnTo>
                <a:lnTo>
                  <a:pt x="17428" y="511475"/>
                </a:lnTo>
                <a:lnTo>
                  <a:pt x="18822" y="505874"/>
                </a:lnTo>
                <a:lnTo>
                  <a:pt x="18590" y="505829"/>
                </a:lnTo>
                <a:lnTo>
                  <a:pt x="17079" y="508929"/>
                </a:lnTo>
                <a:lnTo>
                  <a:pt x="14639" y="512763"/>
                </a:lnTo>
                <a:lnTo>
                  <a:pt x="11619" y="514920"/>
                </a:lnTo>
                <a:lnTo>
                  <a:pt x="8365" y="512990"/>
                </a:lnTo>
                <a:lnTo>
                  <a:pt x="5228" y="504562"/>
                </a:lnTo>
                <a:lnTo>
                  <a:pt x="2556" y="487225"/>
                </a:lnTo>
                <a:lnTo>
                  <a:pt x="697" y="458567"/>
                </a:lnTo>
                <a:lnTo>
                  <a:pt x="0" y="416179"/>
                </a:lnTo>
                <a:lnTo>
                  <a:pt x="2091" y="392910"/>
                </a:lnTo>
                <a:lnTo>
                  <a:pt x="7016" y="369855"/>
                </a:lnTo>
                <a:lnTo>
                  <a:pt x="12751" y="346848"/>
                </a:lnTo>
                <a:lnTo>
                  <a:pt x="17271" y="323723"/>
                </a:lnTo>
                <a:lnTo>
                  <a:pt x="13273" y="317694"/>
                </a:lnTo>
                <a:lnTo>
                  <a:pt x="7000" y="314071"/>
                </a:lnTo>
                <a:lnTo>
                  <a:pt x="10181" y="311400"/>
                </a:lnTo>
                <a:lnTo>
                  <a:pt x="34543" y="30822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24176" y="4532376"/>
            <a:ext cx="1657350" cy="649605"/>
          </a:xfrm>
          <a:custGeom>
            <a:avLst/>
            <a:gdLst/>
            <a:ahLst/>
            <a:cxnLst/>
            <a:rect l="l" t="t" r="r" b="b"/>
            <a:pathLst>
              <a:path w="1657350" h="649604">
                <a:moveTo>
                  <a:pt x="362585" y="169925"/>
                </a:moveTo>
                <a:lnTo>
                  <a:pt x="375771" y="166560"/>
                </a:lnTo>
                <a:lnTo>
                  <a:pt x="389112" y="163480"/>
                </a:lnTo>
                <a:lnTo>
                  <a:pt x="402143" y="159781"/>
                </a:lnTo>
                <a:lnTo>
                  <a:pt x="414400" y="154559"/>
                </a:lnTo>
                <a:lnTo>
                  <a:pt x="423832" y="147841"/>
                </a:lnTo>
                <a:lnTo>
                  <a:pt x="432038" y="139684"/>
                </a:lnTo>
                <a:lnTo>
                  <a:pt x="440029" y="131216"/>
                </a:lnTo>
                <a:lnTo>
                  <a:pt x="448818" y="123571"/>
                </a:lnTo>
                <a:lnTo>
                  <a:pt x="461504" y="115498"/>
                </a:lnTo>
                <a:lnTo>
                  <a:pt x="474773" y="108140"/>
                </a:lnTo>
                <a:lnTo>
                  <a:pt x="488019" y="100782"/>
                </a:lnTo>
                <a:lnTo>
                  <a:pt x="500634" y="92710"/>
                </a:lnTo>
                <a:lnTo>
                  <a:pt x="509335" y="84939"/>
                </a:lnTo>
                <a:lnTo>
                  <a:pt x="517191" y="76263"/>
                </a:lnTo>
                <a:lnTo>
                  <a:pt x="525404" y="68064"/>
                </a:lnTo>
                <a:lnTo>
                  <a:pt x="535178" y="61722"/>
                </a:lnTo>
                <a:lnTo>
                  <a:pt x="560228" y="52238"/>
                </a:lnTo>
                <a:lnTo>
                  <a:pt x="586232" y="44719"/>
                </a:lnTo>
                <a:lnTo>
                  <a:pt x="612616" y="37986"/>
                </a:lnTo>
                <a:lnTo>
                  <a:pt x="638810" y="30861"/>
                </a:lnTo>
                <a:lnTo>
                  <a:pt x="690499" y="15367"/>
                </a:lnTo>
                <a:lnTo>
                  <a:pt x="742315" y="0"/>
                </a:lnTo>
                <a:lnTo>
                  <a:pt x="798470" y="3383"/>
                </a:lnTo>
                <a:lnTo>
                  <a:pt x="854662" y="6492"/>
                </a:lnTo>
                <a:lnTo>
                  <a:pt x="910782" y="10197"/>
                </a:lnTo>
                <a:lnTo>
                  <a:pt x="966724" y="15367"/>
                </a:lnTo>
                <a:lnTo>
                  <a:pt x="1005232" y="20777"/>
                </a:lnTo>
                <a:lnTo>
                  <a:pt x="1018380" y="25842"/>
                </a:lnTo>
                <a:lnTo>
                  <a:pt x="1017952" y="32289"/>
                </a:lnTo>
                <a:lnTo>
                  <a:pt x="1015736" y="41848"/>
                </a:lnTo>
                <a:lnTo>
                  <a:pt x="1023518" y="56248"/>
                </a:lnTo>
                <a:lnTo>
                  <a:pt x="1053084" y="77216"/>
                </a:lnTo>
                <a:lnTo>
                  <a:pt x="1073709" y="83369"/>
                </a:lnTo>
                <a:lnTo>
                  <a:pt x="1121029" y="97488"/>
                </a:lnTo>
                <a:lnTo>
                  <a:pt x="1173206" y="113059"/>
                </a:lnTo>
                <a:lnTo>
                  <a:pt x="1208405" y="123571"/>
                </a:lnTo>
                <a:lnTo>
                  <a:pt x="1415542" y="185419"/>
                </a:lnTo>
                <a:lnTo>
                  <a:pt x="1519174" y="216407"/>
                </a:lnTo>
                <a:lnTo>
                  <a:pt x="1588135" y="231775"/>
                </a:lnTo>
                <a:lnTo>
                  <a:pt x="1620897" y="250049"/>
                </a:lnTo>
                <a:lnTo>
                  <a:pt x="1642205" y="264906"/>
                </a:lnTo>
                <a:lnTo>
                  <a:pt x="1653750" y="286406"/>
                </a:lnTo>
                <a:lnTo>
                  <a:pt x="1657223" y="324612"/>
                </a:lnTo>
                <a:lnTo>
                  <a:pt x="1655738" y="359538"/>
                </a:lnTo>
                <a:lnTo>
                  <a:pt x="1651825" y="394382"/>
                </a:lnTo>
                <a:lnTo>
                  <a:pt x="1646293" y="429107"/>
                </a:lnTo>
                <a:lnTo>
                  <a:pt x="1639951" y="463676"/>
                </a:lnTo>
                <a:lnTo>
                  <a:pt x="1638109" y="476402"/>
                </a:lnTo>
                <a:lnTo>
                  <a:pt x="1582590" y="527262"/>
                </a:lnTo>
                <a:lnTo>
                  <a:pt x="1529297" y="539330"/>
                </a:lnTo>
                <a:lnTo>
                  <a:pt x="1468877" y="547214"/>
                </a:lnTo>
                <a:lnTo>
                  <a:pt x="1407408" y="551895"/>
                </a:lnTo>
                <a:lnTo>
                  <a:pt x="1350969" y="554352"/>
                </a:lnTo>
                <a:lnTo>
                  <a:pt x="1305638" y="555565"/>
                </a:lnTo>
                <a:lnTo>
                  <a:pt x="1277493" y="556513"/>
                </a:lnTo>
                <a:lnTo>
                  <a:pt x="1255819" y="560093"/>
                </a:lnTo>
                <a:lnTo>
                  <a:pt x="1234122" y="563530"/>
                </a:lnTo>
                <a:lnTo>
                  <a:pt x="1212520" y="567301"/>
                </a:lnTo>
                <a:lnTo>
                  <a:pt x="1191133" y="571881"/>
                </a:lnTo>
                <a:lnTo>
                  <a:pt x="1165137" y="579258"/>
                </a:lnTo>
                <a:lnTo>
                  <a:pt x="1139475" y="587660"/>
                </a:lnTo>
                <a:lnTo>
                  <a:pt x="1113766" y="595919"/>
                </a:lnTo>
                <a:lnTo>
                  <a:pt x="1087628" y="602869"/>
                </a:lnTo>
                <a:lnTo>
                  <a:pt x="1018540" y="618363"/>
                </a:lnTo>
                <a:lnTo>
                  <a:pt x="970336" y="611376"/>
                </a:lnTo>
                <a:lnTo>
                  <a:pt x="940419" y="607192"/>
                </a:lnTo>
                <a:lnTo>
                  <a:pt x="921538" y="604200"/>
                </a:lnTo>
                <a:lnTo>
                  <a:pt x="906445" y="600785"/>
                </a:lnTo>
                <a:lnTo>
                  <a:pt x="887891" y="595336"/>
                </a:lnTo>
                <a:lnTo>
                  <a:pt x="858626" y="586239"/>
                </a:lnTo>
                <a:lnTo>
                  <a:pt x="811403" y="571881"/>
                </a:lnTo>
                <a:lnTo>
                  <a:pt x="759587" y="556513"/>
                </a:lnTo>
                <a:lnTo>
                  <a:pt x="716331" y="559718"/>
                </a:lnTo>
                <a:lnTo>
                  <a:pt x="673004" y="562530"/>
                </a:lnTo>
                <a:lnTo>
                  <a:pt x="629820" y="566175"/>
                </a:lnTo>
                <a:lnTo>
                  <a:pt x="586994" y="571881"/>
                </a:lnTo>
                <a:lnTo>
                  <a:pt x="532466" y="581904"/>
                </a:lnTo>
                <a:lnTo>
                  <a:pt x="490743" y="596185"/>
                </a:lnTo>
                <a:lnTo>
                  <a:pt x="481555" y="604515"/>
                </a:lnTo>
                <a:lnTo>
                  <a:pt x="465488" y="616351"/>
                </a:lnTo>
                <a:lnTo>
                  <a:pt x="431546" y="633730"/>
                </a:lnTo>
                <a:lnTo>
                  <a:pt x="419040" y="638526"/>
                </a:lnTo>
                <a:lnTo>
                  <a:pt x="406082" y="642286"/>
                </a:lnTo>
                <a:lnTo>
                  <a:pt x="392934" y="645642"/>
                </a:lnTo>
                <a:lnTo>
                  <a:pt x="379856" y="649224"/>
                </a:lnTo>
                <a:lnTo>
                  <a:pt x="362507" y="645463"/>
                </a:lnTo>
                <a:lnTo>
                  <a:pt x="345170" y="641810"/>
                </a:lnTo>
                <a:lnTo>
                  <a:pt x="327904" y="637990"/>
                </a:lnTo>
                <a:lnTo>
                  <a:pt x="310769" y="633730"/>
                </a:lnTo>
                <a:lnTo>
                  <a:pt x="284861" y="626104"/>
                </a:lnTo>
                <a:lnTo>
                  <a:pt x="259143" y="617775"/>
                </a:lnTo>
                <a:lnTo>
                  <a:pt x="233330" y="609709"/>
                </a:lnTo>
                <a:lnTo>
                  <a:pt x="207137" y="602869"/>
                </a:lnTo>
                <a:lnTo>
                  <a:pt x="182425" y="597509"/>
                </a:lnTo>
                <a:lnTo>
                  <a:pt x="147748" y="589708"/>
                </a:lnTo>
                <a:lnTo>
                  <a:pt x="86360" y="571881"/>
                </a:lnTo>
                <a:lnTo>
                  <a:pt x="47319" y="549020"/>
                </a:lnTo>
                <a:lnTo>
                  <a:pt x="34543" y="541019"/>
                </a:lnTo>
                <a:lnTo>
                  <a:pt x="24753" y="529830"/>
                </a:lnTo>
                <a:lnTo>
                  <a:pt x="14128" y="518937"/>
                </a:lnTo>
                <a:lnTo>
                  <a:pt x="5076" y="507497"/>
                </a:lnTo>
                <a:lnTo>
                  <a:pt x="0" y="494665"/>
                </a:lnTo>
                <a:lnTo>
                  <a:pt x="394" y="478982"/>
                </a:lnTo>
                <a:lnTo>
                  <a:pt x="4968" y="463502"/>
                </a:lnTo>
                <a:lnTo>
                  <a:pt x="11376" y="448141"/>
                </a:lnTo>
                <a:lnTo>
                  <a:pt x="17272" y="432816"/>
                </a:lnTo>
                <a:lnTo>
                  <a:pt x="20631" y="420786"/>
                </a:lnTo>
                <a:lnTo>
                  <a:pt x="23860" y="408686"/>
                </a:lnTo>
                <a:lnTo>
                  <a:pt x="28112" y="397061"/>
                </a:lnTo>
                <a:lnTo>
                  <a:pt x="65811" y="350015"/>
                </a:lnTo>
                <a:lnTo>
                  <a:pt x="116107" y="320417"/>
                </a:lnTo>
                <a:lnTo>
                  <a:pt x="155448" y="309118"/>
                </a:lnTo>
                <a:lnTo>
                  <a:pt x="163613" y="300866"/>
                </a:lnTo>
                <a:lnTo>
                  <a:pt x="219880" y="267253"/>
                </a:lnTo>
                <a:lnTo>
                  <a:pt x="281896" y="250057"/>
                </a:lnTo>
                <a:lnTo>
                  <a:pt x="293497" y="247269"/>
                </a:lnTo>
                <a:lnTo>
                  <a:pt x="328041" y="216407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4715" y="3161012"/>
            <a:ext cx="2569948" cy="5283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4715" y="3161012"/>
            <a:ext cx="2570480" cy="528955"/>
          </a:xfrm>
          <a:custGeom>
            <a:avLst/>
            <a:gdLst/>
            <a:ahLst/>
            <a:cxnLst/>
            <a:rect l="l" t="t" r="r" b="b"/>
            <a:pathLst>
              <a:path w="2570479" h="528954">
                <a:moveTo>
                  <a:pt x="2568146" y="3446"/>
                </a:moveTo>
                <a:lnTo>
                  <a:pt x="2569948" y="28477"/>
                </a:lnTo>
                <a:lnTo>
                  <a:pt x="2561034" y="70820"/>
                </a:lnTo>
                <a:lnTo>
                  <a:pt x="2546786" y="121925"/>
                </a:lnTo>
                <a:lnTo>
                  <a:pt x="2532586" y="173245"/>
                </a:lnTo>
                <a:lnTo>
                  <a:pt x="2519727" y="219662"/>
                </a:lnTo>
                <a:lnTo>
                  <a:pt x="2499973" y="278643"/>
                </a:lnTo>
                <a:lnTo>
                  <a:pt x="2470513" y="340945"/>
                </a:lnTo>
                <a:lnTo>
                  <a:pt x="2443305" y="373905"/>
                </a:lnTo>
                <a:lnTo>
                  <a:pt x="2416176" y="396783"/>
                </a:lnTo>
                <a:lnTo>
                  <a:pt x="2407618" y="404766"/>
                </a:lnTo>
                <a:lnTo>
                  <a:pt x="2398990" y="416796"/>
                </a:lnTo>
                <a:lnTo>
                  <a:pt x="2391648" y="429754"/>
                </a:lnTo>
                <a:lnTo>
                  <a:pt x="2383401" y="441807"/>
                </a:lnTo>
                <a:lnTo>
                  <a:pt x="2341881" y="463230"/>
                </a:lnTo>
                <a:lnTo>
                  <a:pt x="2277242" y="479589"/>
                </a:lnTo>
                <a:lnTo>
                  <a:pt x="2264997" y="481982"/>
                </a:lnTo>
                <a:lnTo>
                  <a:pt x="2217400" y="479786"/>
                </a:lnTo>
                <a:lnTo>
                  <a:pt x="2169761" y="477998"/>
                </a:lnTo>
                <a:lnTo>
                  <a:pt x="2122122" y="476204"/>
                </a:lnTo>
                <a:lnTo>
                  <a:pt x="2074525" y="473986"/>
                </a:lnTo>
                <a:lnTo>
                  <a:pt x="2027013" y="470929"/>
                </a:lnTo>
                <a:lnTo>
                  <a:pt x="1979628" y="466615"/>
                </a:lnTo>
                <a:lnTo>
                  <a:pt x="1907889" y="453042"/>
                </a:lnTo>
                <a:lnTo>
                  <a:pt x="1872489" y="444166"/>
                </a:lnTo>
                <a:lnTo>
                  <a:pt x="1837007" y="435754"/>
                </a:lnTo>
                <a:lnTo>
                  <a:pt x="1795400" y="426817"/>
                </a:lnTo>
                <a:lnTo>
                  <a:pt x="1756219" y="417911"/>
                </a:lnTo>
                <a:lnTo>
                  <a:pt x="1709545" y="404263"/>
                </a:lnTo>
                <a:lnTo>
                  <a:pt x="1658572" y="389399"/>
                </a:lnTo>
                <a:lnTo>
                  <a:pt x="1641863" y="384577"/>
                </a:lnTo>
                <a:lnTo>
                  <a:pt x="1605105" y="373969"/>
                </a:lnTo>
                <a:lnTo>
                  <a:pt x="1568346" y="363360"/>
                </a:lnTo>
                <a:lnTo>
                  <a:pt x="1551638" y="358538"/>
                </a:lnTo>
                <a:lnTo>
                  <a:pt x="1538478" y="350430"/>
                </a:lnTo>
                <a:lnTo>
                  <a:pt x="1525508" y="342060"/>
                </a:lnTo>
                <a:lnTo>
                  <a:pt x="1512204" y="334214"/>
                </a:lnTo>
                <a:lnTo>
                  <a:pt x="1498044" y="327677"/>
                </a:lnTo>
                <a:lnTo>
                  <a:pt x="1448252" y="310576"/>
                </a:lnTo>
                <a:lnTo>
                  <a:pt x="1407556" y="300214"/>
                </a:lnTo>
                <a:lnTo>
                  <a:pt x="1367528" y="291994"/>
                </a:lnTo>
                <a:lnTo>
                  <a:pt x="1319736" y="281322"/>
                </a:lnTo>
                <a:lnTo>
                  <a:pt x="1306274" y="277758"/>
                </a:lnTo>
                <a:lnTo>
                  <a:pt x="1292907" y="273861"/>
                </a:lnTo>
                <a:lnTo>
                  <a:pt x="1279588" y="269821"/>
                </a:lnTo>
                <a:lnTo>
                  <a:pt x="1266269" y="265828"/>
                </a:lnTo>
                <a:lnTo>
                  <a:pt x="1221638" y="269339"/>
                </a:lnTo>
                <a:lnTo>
                  <a:pt x="1176972" y="272575"/>
                </a:lnTo>
                <a:lnTo>
                  <a:pt x="1132377" y="276312"/>
                </a:lnTo>
                <a:lnTo>
                  <a:pt x="1087961" y="281322"/>
                </a:lnTo>
                <a:lnTo>
                  <a:pt x="1048354" y="287331"/>
                </a:lnTo>
                <a:lnTo>
                  <a:pt x="1034249" y="291591"/>
                </a:lnTo>
                <a:lnTo>
                  <a:pt x="1033938" y="295927"/>
                </a:lnTo>
                <a:lnTo>
                  <a:pt x="1035712" y="302169"/>
                </a:lnTo>
                <a:lnTo>
                  <a:pt x="1027862" y="312143"/>
                </a:lnTo>
                <a:lnTo>
                  <a:pt x="998680" y="327677"/>
                </a:lnTo>
                <a:lnTo>
                  <a:pt x="972220" y="336071"/>
                </a:lnTo>
                <a:lnTo>
                  <a:pt x="944356" y="341774"/>
                </a:lnTo>
                <a:lnTo>
                  <a:pt x="916920" y="348144"/>
                </a:lnTo>
                <a:lnTo>
                  <a:pt x="858002" y="378127"/>
                </a:lnTo>
                <a:lnTo>
                  <a:pt x="817011" y="391286"/>
                </a:lnTo>
                <a:lnTo>
                  <a:pt x="770991" y="412073"/>
                </a:lnTo>
                <a:lnTo>
                  <a:pt x="758094" y="420546"/>
                </a:lnTo>
                <a:lnTo>
                  <a:pt x="745126" y="428877"/>
                </a:lnTo>
                <a:lnTo>
                  <a:pt x="731218" y="435754"/>
                </a:lnTo>
                <a:lnTo>
                  <a:pt x="704988" y="444702"/>
                </a:lnTo>
                <a:lnTo>
                  <a:pt x="678164" y="452280"/>
                </a:lnTo>
                <a:lnTo>
                  <a:pt x="651101" y="459311"/>
                </a:lnTo>
                <a:lnTo>
                  <a:pt x="624157" y="466615"/>
                </a:lnTo>
                <a:lnTo>
                  <a:pt x="517223" y="497476"/>
                </a:lnTo>
                <a:lnTo>
                  <a:pt x="463629" y="512843"/>
                </a:lnTo>
                <a:lnTo>
                  <a:pt x="410162" y="528337"/>
                </a:lnTo>
                <a:lnTo>
                  <a:pt x="369952" y="525006"/>
                </a:lnTo>
                <a:lnTo>
                  <a:pt x="329660" y="522067"/>
                </a:lnTo>
                <a:lnTo>
                  <a:pt x="289486" y="518390"/>
                </a:lnTo>
                <a:lnTo>
                  <a:pt x="249634" y="512843"/>
                </a:lnTo>
                <a:lnTo>
                  <a:pt x="182356" y="495032"/>
                </a:lnTo>
                <a:lnTo>
                  <a:pt x="142700" y="481982"/>
                </a:lnTo>
                <a:lnTo>
                  <a:pt x="125761" y="465504"/>
                </a:lnTo>
                <a:lnTo>
                  <a:pt x="116965" y="457658"/>
                </a:lnTo>
                <a:lnTo>
                  <a:pt x="107013" y="451121"/>
                </a:lnTo>
                <a:lnTo>
                  <a:pt x="73631" y="435097"/>
                </a:lnTo>
                <a:lnTo>
                  <a:pt x="56917" y="429555"/>
                </a:lnTo>
                <a:lnTo>
                  <a:pt x="51714" y="430717"/>
                </a:lnTo>
                <a:lnTo>
                  <a:pt x="52863" y="434802"/>
                </a:lnTo>
                <a:lnTo>
                  <a:pt x="55210" y="438029"/>
                </a:lnTo>
                <a:lnTo>
                  <a:pt x="53595" y="436620"/>
                </a:lnTo>
                <a:lnTo>
                  <a:pt x="42864" y="426792"/>
                </a:lnTo>
                <a:lnTo>
                  <a:pt x="17859" y="404766"/>
                </a:lnTo>
                <a:lnTo>
                  <a:pt x="6697" y="370048"/>
                </a:lnTo>
                <a:lnTo>
                  <a:pt x="0" y="343044"/>
                </a:lnTo>
                <a:lnTo>
                  <a:pt x="2232" y="316041"/>
                </a:lnTo>
                <a:lnTo>
                  <a:pt x="17859" y="281322"/>
                </a:lnTo>
                <a:lnTo>
                  <a:pt x="24917" y="272428"/>
                </a:lnTo>
                <a:lnTo>
                  <a:pt x="34035" y="264844"/>
                </a:lnTo>
                <a:lnTo>
                  <a:pt x="43987" y="257784"/>
                </a:lnTo>
                <a:lnTo>
                  <a:pt x="53546" y="250461"/>
                </a:lnTo>
                <a:lnTo>
                  <a:pt x="104311" y="254841"/>
                </a:lnTo>
                <a:lnTo>
                  <a:pt x="146379" y="258439"/>
                </a:lnTo>
                <a:lnTo>
                  <a:pt x="207319" y="263569"/>
                </a:lnTo>
                <a:lnTo>
                  <a:pt x="251622" y="267147"/>
                </a:lnTo>
                <a:lnTo>
                  <a:pt x="304636" y="277231"/>
                </a:lnTo>
                <a:lnTo>
                  <a:pt x="408974" y="289407"/>
                </a:lnTo>
                <a:lnTo>
                  <a:pt x="463772" y="295337"/>
                </a:lnTo>
                <a:lnTo>
                  <a:pt x="505434" y="299492"/>
                </a:lnTo>
                <a:lnTo>
                  <a:pt x="558370" y="304014"/>
                </a:lnTo>
                <a:lnTo>
                  <a:pt x="574152" y="305145"/>
                </a:lnTo>
                <a:lnTo>
                  <a:pt x="585815" y="306033"/>
                </a:lnTo>
                <a:lnTo>
                  <a:pt x="636363" y="314804"/>
                </a:lnTo>
                <a:lnTo>
                  <a:pt x="695531" y="327677"/>
                </a:lnTo>
                <a:lnTo>
                  <a:pt x="749149" y="324488"/>
                </a:lnTo>
                <a:lnTo>
                  <a:pt x="802814" y="321788"/>
                </a:lnTo>
                <a:lnTo>
                  <a:pt x="856337" y="318158"/>
                </a:lnTo>
                <a:lnTo>
                  <a:pt x="909526" y="312183"/>
                </a:lnTo>
                <a:lnTo>
                  <a:pt x="963580" y="298610"/>
                </a:lnTo>
                <a:lnTo>
                  <a:pt x="990018" y="289734"/>
                </a:lnTo>
                <a:lnTo>
                  <a:pt x="1016587" y="281322"/>
                </a:lnTo>
                <a:lnTo>
                  <a:pt x="1070054" y="265828"/>
                </a:lnTo>
                <a:lnTo>
                  <a:pt x="1078559" y="257595"/>
                </a:lnTo>
                <a:lnTo>
                  <a:pt x="1086754" y="249017"/>
                </a:lnTo>
                <a:lnTo>
                  <a:pt x="1095521" y="241129"/>
                </a:lnTo>
                <a:lnTo>
                  <a:pt x="1136667" y="224037"/>
                </a:lnTo>
                <a:lnTo>
                  <a:pt x="1200806" y="206892"/>
                </a:lnTo>
                <a:lnTo>
                  <a:pt x="1212802" y="204106"/>
                </a:lnTo>
                <a:lnTo>
                  <a:pt x="1355423" y="219600"/>
                </a:lnTo>
                <a:lnTo>
                  <a:pt x="1386627" y="223448"/>
                </a:lnTo>
                <a:lnTo>
                  <a:pt x="1417796" y="227522"/>
                </a:lnTo>
                <a:lnTo>
                  <a:pt x="1448988" y="231477"/>
                </a:lnTo>
                <a:lnTo>
                  <a:pt x="1480264" y="234967"/>
                </a:lnTo>
                <a:lnTo>
                  <a:pt x="1524787" y="239228"/>
                </a:lnTo>
                <a:lnTo>
                  <a:pt x="1569370" y="243048"/>
                </a:lnTo>
                <a:lnTo>
                  <a:pt x="1613977" y="246701"/>
                </a:lnTo>
                <a:lnTo>
                  <a:pt x="1658572" y="250461"/>
                </a:lnTo>
                <a:lnTo>
                  <a:pt x="1712119" y="248123"/>
                </a:lnTo>
                <a:lnTo>
                  <a:pt x="1765685" y="246106"/>
                </a:lnTo>
                <a:lnTo>
                  <a:pt x="1819243" y="244095"/>
                </a:lnTo>
                <a:lnTo>
                  <a:pt x="1872769" y="241778"/>
                </a:lnTo>
                <a:lnTo>
                  <a:pt x="1926239" y="238840"/>
                </a:lnTo>
                <a:lnTo>
                  <a:pt x="1979628" y="234967"/>
                </a:lnTo>
                <a:lnTo>
                  <a:pt x="2019776" y="223662"/>
                </a:lnTo>
                <a:lnTo>
                  <a:pt x="2033095" y="219600"/>
                </a:lnTo>
                <a:lnTo>
                  <a:pt x="2089059" y="206169"/>
                </a:lnTo>
                <a:lnTo>
                  <a:pt x="2131493" y="196474"/>
                </a:lnTo>
                <a:lnTo>
                  <a:pt x="2211530" y="173245"/>
                </a:lnTo>
                <a:lnTo>
                  <a:pt x="2245133" y="163966"/>
                </a:lnTo>
                <a:lnTo>
                  <a:pt x="2267664" y="156831"/>
                </a:lnTo>
                <a:lnTo>
                  <a:pt x="2288861" y="146313"/>
                </a:lnTo>
                <a:lnTo>
                  <a:pt x="2318464" y="126890"/>
                </a:lnTo>
                <a:lnTo>
                  <a:pt x="2327505" y="119175"/>
                </a:lnTo>
                <a:lnTo>
                  <a:pt x="2335641" y="110507"/>
                </a:lnTo>
                <a:lnTo>
                  <a:pt x="2344110" y="102316"/>
                </a:lnTo>
                <a:lnTo>
                  <a:pt x="2385077" y="85099"/>
                </a:lnTo>
                <a:lnTo>
                  <a:pt x="2449216" y="67954"/>
                </a:lnTo>
                <a:lnTo>
                  <a:pt x="2461212" y="65168"/>
                </a:lnTo>
                <a:lnTo>
                  <a:pt x="2495280" y="36540"/>
                </a:lnTo>
                <a:lnTo>
                  <a:pt x="2527157" y="12924"/>
                </a:lnTo>
                <a:lnTo>
                  <a:pt x="2552795" y="0"/>
                </a:lnTo>
                <a:lnTo>
                  <a:pt x="2568146" y="3446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71012" y="5089525"/>
            <a:ext cx="2159815" cy="371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1012" y="5089525"/>
            <a:ext cx="2160270" cy="371475"/>
          </a:xfrm>
          <a:custGeom>
            <a:avLst/>
            <a:gdLst/>
            <a:ahLst/>
            <a:cxnLst/>
            <a:rect l="l" t="t" r="r" b="b"/>
            <a:pathLst>
              <a:path w="2160270" h="371475">
                <a:moveTo>
                  <a:pt x="2159815" y="156463"/>
                </a:moveTo>
                <a:lnTo>
                  <a:pt x="2115556" y="147812"/>
                </a:lnTo>
                <a:lnTo>
                  <a:pt x="2053770" y="117348"/>
                </a:lnTo>
                <a:lnTo>
                  <a:pt x="2021385" y="72802"/>
                </a:lnTo>
                <a:lnTo>
                  <a:pt x="2004050" y="52589"/>
                </a:lnTo>
                <a:lnTo>
                  <a:pt x="1982904" y="39116"/>
                </a:lnTo>
                <a:lnTo>
                  <a:pt x="1876859" y="0"/>
                </a:lnTo>
                <a:lnTo>
                  <a:pt x="1823765" y="2383"/>
                </a:lnTo>
                <a:lnTo>
                  <a:pt x="1770635" y="4243"/>
                </a:lnTo>
                <a:lnTo>
                  <a:pt x="1717496" y="5978"/>
                </a:lnTo>
                <a:lnTo>
                  <a:pt x="1664374" y="7981"/>
                </a:lnTo>
                <a:lnTo>
                  <a:pt x="1611298" y="10648"/>
                </a:lnTo>
                <a:lnTo>
                  <a:pt x="1558292" y="14375"/>
                </a:lnTo>
                <a:lnTo>
                  <a:pt x="1505384" y="19557"/>
                </a:lnTo>
                <a:lnTo>
                  <a:pt x="1434455" y="37830"/>
                </a:lnTo>
                <a:lnTo>
                  <a:pt x="1399407" y="49579"/>
                </a:lnTo>
                <a:lnTo>
                  <a:pt x="1363906" y="58674"/>
                </a:lnTo>
                <a:lnTo>
                  <a:pt x="1257734" y="78231"/>
                </a:lnTo>
                <a:lnTo>
                  <a:pt x="1222269" y="73711"/>
                </a:lnTo>
                <a:lnTo>
                  <a:pt x="1186805" y="69500"/>
                </a:lnTo>
                <a:lnTo>
                  <a:pt x="1116256" y="58674"/>
                </a:lnTo>
                <a:lnTo>
                  <a:pt x="1076537" y="43529"/>
                </a:lnTo>
                <a:lnTo>
                  <a:pt x="1063170" y="39116"/>
                </a:lnTo>
                <a:lnTo>
                  <a:pt x="1036776" y="33327"/>
                </a:lnTo>
                <a:lnTo>
                  <a:pt x="1010227" y="28527"/>
                </a:lnTo>
                <a:lnTo>
                  <a:pt x="983607" y="24131"/>
                </a:lnTo>
                <a:lnTo>
                  <a:pt x="956998" y="19557"/>
                </a:lnTo>
                <a:lnTo>
                  <a:pt x="908292" y="24006"/>
                </a:lnTo>
                <a:lnTo>
                  <a:pt x="859573" y="28193"/>
                </a:lnTo>
                <a:lnTo>
                  <a:pt x="810926" y="32952"/>
                </a:lnTo>
                <a:lnTo>
                  <a:pt x="762434" y="39116"/>
                </a:lnTo>
                <a:lnTo>
                  <a:pt x="721959" y="47192"/>
                </a:lnTo>
                <a:lnTo>
                  <a:pt x="697331" y="56102"/>
                </a:lnTo>
                <a:lnTo>
                  <a:pt x="674298" y="66297"/>
                </a:lnTo>
                <a:lnTo>
                  <a:pt x="638609" y="78231"/>
                </a:lnTo>
                <a:lnTo>
                  <a:pt x="616565" y="83520"/>
                </a:lnTo>
                <a:lnTo>
                  <a:pt x="594365" y="87963"/>
                </a:lnTo>
                <a:lnTo>
                  <a:pt x="572190" y="92430"/>
                </a:lnTo>
                <a:lnTo>
                  <a:pt x="517396" y="107060"/>
                </a:lnTo>
                <a:lnTo>
                  <a:pt x="484969" y="118385"/>
                </a:lnTo>
                <a:lnTo>
                  <a:pt x="488855" y="118416"/>
                </a:lnTo>
                <a:lnTo>
                  <a:pt x="496429" y="117450"/>
                </a:lnTo>
                <a:lnTo>
                  <a:pt x="505497" y="116014"/>
                </a:lnTo>
                <a:lnTo>
                  <a:pt x="513863" y="114632"/>
                </a:lnTo>
                <a:lnTo>
                  <a:pt x="519332" y="113830"/>
                </a:lnTo>
                <a:lnTo>
                  <a:pt x="468336" y="126927"/>
                </a:lnTo>
                <a:lnTo>
                  <a:pt x="426392" y="136906"/>
                </a:lnTo>
                <a:lnTo>
                  <a:pt x="381962" y="145893"/>
                </a:lnTo>
                <a:lnTo>
                  <a:pt x="337270" y="153749"/>
                </a:lnTo>
                <a:lnTo>
                  <a:pt x="292911" y="162962"/>
                </a:lnTo>
                <a:lnTo>
                  <a:pt x="249481" y="176022"/>
                </a:lnTo>
                <a:lnTo>
                  <a:pt x="143309" y="215011"/>
                </a:lnTo>
                <a:lnTo>
                  <a:pt x="120144" y="240311"/>
                </a:lnTo>
                <a:lnTo>
                  <a:pt x="108396" y="252734"/>
                </a:lnTo>
                <a:lnTo>
                  <a:pt x="105021" y="256253"/>
                </a:lnTo>
                <a:lnTo>
                  <a:pt x="106977" y="254839"/>
                </a:lnTo>
                <a:lnTo>
                  <a:pt x="111221" y="252464"/>
                </a:lnTo>
                <a:lnTo>
                  <a:pt x="114711" y="253101"/>
                </a:lnTo>
                <a:lnTo>
                  <a:pt x="114403" y="260721"/>
                </a:lnTo>
                <a:lnTo>
                  <a:pt x="107254" y="279297"/>
                </a:lnTo>
                <a:lnTo>
                  <a:pt x="83117" y="324270"/>
                </a:lnTo>
                <a:lnTo>
                  <a:pt x="54917" y="351916"/>
                </a:lnTo>
                <a:lnTo>
                  <a:pt x="15372" y="365696"/>
                </a:lnTo>
                <a:lnTo>
                  <a:pt x="0" y="369919"/>
                </a:lnTo>
                <a:lnTo>
                  <a:pt x="1831" y="371475"/>
                </a:lnTo>
                <a:lnTo>
                  <a:pt x="28547" y="369329"/>
                </a:lnTo>
                <a:lnTo>
                  <a:pt x="55060" y="364124"/>
                </a:lnTo>
                <a:lnTo>
                  <a:pt x="81502" y="357705"/>
                </a:lnTo>
                <a:lnTo>
                  <a:pt x="108003" y="351916"/>
                </a:lnTo>
                <a:lnTo>
                  <a:pt x="135110" y="343501"/>
                </a:lnTo>
                <a:lnTo>
                  <a:pt x="162645" y="336026"/>
                </a:lnTo>
                <a:lnTo>
                  <a:pt x="189370" y="326717"/>
                </a:lnTo>
                <a:lnTo>
                  <a:pt x="214048" y="312800"/>
                </a:lnTo>
                <a:lnTo>
                  <a:pt x="254130" y="282860"/>
                </a:lnTo>
                <a:lnTo>
                  <a:pt x="281914" y="264922"/>
                </a:lnTo>
                <a:lnTo>
                  <a:pt x="315579" y="251364"/>
                </a:lnTo>
                <a:lnTo>
                  <a:pt x="373306" y="234569"/>
                </a:lnTo>
                <a:lnTo>
                  <a:pt x="406391" y="225380"/>
                </a:lnTo>
                <a:lnTo>
                  <a:pt x="427273" y="219527"/>
                </a:lnTo>
                <a:lnTo>
                  <a:pt x="438693" y="216330"/>
                </a:lnTo>
                <a:lnTo>
                  <a:pt x="443391" y="215114"/>
                </a:lnTo>
                <a:lnTo>
                  <a:pt x="444108" y="215201"/>
                </a:lnTo>
                <a:lnTo>
                  <a:pt x="443585" y="215915"/>
                </a:lnTo>
                <a:lnTo>
                  <a:pt x="444561" y="216579"/>
                </a:lnTo>
                <a:lnTo>
                  <a:pt x="483899" y="211500"/>
                </a:lnTo>
                <a:lnTo>
                  <a:pt x="567870" y="195453"/>
                </a:lnTo>
                <a:lnTo>
                  <a:pt x="603192" y="185499"/>
                </a:lnTo>
                <a:lnTo>
                  <a:pt x="620787" y="180111"/>
                </a:lnTo>
                <a:lnTo>
                  <a:pt x="638609" y="176022"/>
                </a:lnTo>
                <a:lnTo>
                  <a:pt x="678316" y="170072"/>
                </a:lnTo>
                <a:lnTo>
                  <a:pt x="718143" y="165290"/>
                </a:lnTo>
                <a:lnTo>
                  <a:pt x="758017" y="160984"/>
                </a:lnTo>
                <a:lnTo>
                  <a:pt x="797867" y="156463"/>
                </a:lnTo>
                <a:lnTo>
                  <a:pt x="850916" y="159163"/>
                </a:lnTo>
                <a:lnTo>
                  <a:pt x="903958" y="162252"/>
                </a:lnTo>
                <a:lnTo>
                  <a:pt x="956996" y="165498"/>
                </a:lnTo>
                <a:lnTo>
                  <a:pt x="1010036" y="168671"/>
                </a:lnTo>
                <a:lnTo>
                  <a:pt x="1063083" y="171541"/>
                </a:lnTo>
                <a:lnTo>
                  <a:pt x="1116139" y="173876"/>
                </a:lnTo>
                <a:lnTo>
                  <a:pt x="1169210" y="175447"/>
                </a:lnTo>
                <a:lnTo>
                  <a:pt x="1222301" y="176022"/>
                </a:lnTo>
                <a:lnTo>
                  <a:pt x="1280426" y="175178"/>
                </a:lnTo>
                <a:lnTo>
                  <a:pt x="1320514" y="172604"/>
                </a:lnTo>
                <a:lnTo>
                  <a:pt x="1368399" y="162020"/>
                </a:lnTo>
                <a:lnTo>
                  <a:pt x="1409592" y="143767"/>
                </a:lnTo>
                <a:lnTo>
                  <a:pt x="1441316" y="131610"/>
                </a:lnTo>
                <a:lnTo>
                  <a:pt x="1487731" y="117348"/>
                </a:lnTo>
                <a:lnTo>
                  <a:pt x="1528440" y="105975"/>
                </a:lnTo>
                <a:lnTo>
                  <a:pt x="1566931" y="95837"/>
                </a:lnTo>
                <a:lnTo>
                  <a:pt x="1613593" y="87435"/>
                </a:lnTo>
                <a:lnTo>
                  <a:pt x="1664515" y="78231"/>
                </a:lnTo>
                <a:lnTo>
                  <a:pt x="1726291" y="80220"/>
                </a:lnTo>
                <a:lnTo>
                  <a:pt x="1782441" y="80039"/>
                </a:lnTo>
                <a:lnTo>
                  <a:pt x="1834217" y="79189"/>
                </a:lnTo>
                <a:lnTo>
                  <a:pt x="1882876" y="79168"/>
                </a:lnTo>
                <a:lnTo>
                  <a:pt x="1929671" y="81475"/>
                </a:lnTo>
                <a:lnTo>
                  <a:pt x="1975858" y="87608"/>
                </a:lnTo>
                <a:lnTo>
                  <a:pt x="2022690" y="99066"/>
                </a:lnTo>
                <a:lnTo>
                  <a:pt x="2071423" y="117348"/>
                </a:lnTo>
                <a:lnTo>
                  <a:pt x="2121334" y="138906"/>
                </a:lnTo>
                <a:lnTo>
                  <a:pt x="2149004" y="151102"/>
                </a:lnTo>
                <a:lnTo>
                  <a:pt x="2159815" y="156463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6787" y="3272853"/>
            <a:ext cx="1732914" cy="888365"/>
          </a:xfrm>
          <a:custGeom>
            <a:avLst/>
            <a:gdLst/>
            <a:ahLst/>
            <a:cxnLst/>
            <a:rect l="l" t="t" r="r" b="b"/>
            <a:pathLst>
              <a:path w="1732915" h="888364">
                <a:moveTo>
                  <a:pt x="902691" y="952"/>
                </a:moveTo>
                <a:lnTo>
                  <a:pt x="1113638" y="71437"/>
                </a:lnTo>
                <a:lnTo>
                  <a:pt x="1198093" y="99504"/>
                </a:lnTo>
                <a:lnTo>
                  <a:pt x="1212206" y="102939"/>
                </a:lnTo>
                <a:lnTo>
                  <a:pt x="1226319" y="106314"/>
                </a:lnTo>
                <a:lnTo>
                  <a:pt x="1240384" y="109809"/>
                </a:lnTo>
                <a:lnTo>
                  <a:pt x="1254354" y="113601"/>
                </a:lnTo>
                <a:lnTo>
                  <a:pt x="1264925" y="117018"/>
                </a:lnTo>
                <a:lnTo>
                  <a:pt x="1275388" y="120840"/>
                </a:lnTo>
                <a:lnTo>
                  <a:pt x="1285876" y="124567"/>
                </a:lnTo>
                <a:lnTo>
                  <a:pt x="1346495" y="138426"/>
                </a:lnTo>
                <a:lnTo>
                  <a:pt x="1392387" y="145224"/>
                </a:lnTo>
                <a:lnTo>
                  <a:pt x="1439590" y="150308"/>
                </a:lnTo>
                <a:lnTo>
                  <a:pt x="1493495" y="155892"/>
                </a:lnTo>
                <a:lnTo>
                  <a:pt x="1504229" y="159059"/>
                </a:lnTo>
                <a:lnTo>
                  <a:pt x="1561392" y="185691"/>
                </a:lnTo>
                <a:lnTo>
                  <a:pt x="1611081" y="219763"/>
                </a:lnTo>
                <a:lnTo>
                  <a:pt x="1626448" y="247681"/>
                </a:lnTo>
                <a:lnTo>
                  <a:pt x="1629883" y="258290"/>
                </a:lnTo>
                <a:lnTo>
                  <a:pt x="1634211" y="268541"/>
                </a:lnTo>
                <a:lnTo>
                  <a:pt x="1650253" y="297769"/>
                </a:lnTo>
                <a:lnTo>
                  <a:pt x="1660056" y="309006"/>
                </a:lnTo>
                <a:lnTo>
                  <a:pt x="1671001" y="317601"/>
                </a:lnTo>
                <a:lnTo>
                  <a:pt x="1690472" y="338899"/>
                </a:lnTo>
                <a:lnTo>
                  <a:pt x="1708153" y="362275"/>
                </a:lnTo>
                <a:lnTo>
                  <a:pt x="1717714" y="379031"/>
                </a:lnTo>
                <a:lnTo>
                  <a:pt x="1724226" y="396835"/>
                </a:lnTo>
                <a:lnTo>
                  <a:pt x="1732763" y="423354"/>
                </a:lnTo>
                <a:lnTo>
                  <a:pt x="1729632" y="469183"/>
                </a:lnTo>
                <a:lnTo>
                  <a:pt x="1726762" y="515000"/>
                </a:lnTo>
                <a:lnTo>
                  <a:pt x="1723369" y="560746"/>
                </a:lnTo>
                <a:lnTo>
                  <a:pt x="1718666" y="606361"/>
                </a:lnTo>
                <a:lnTo>
                  <a:pt x="1704569" y="648652"/>
                </a:lnTo>
                <a:lnTo>
                  <a:pt x="1673083" y="659189"/>
                </a:lnTo>
                <a:lnTo>
                  <a:pt x="1662405" y="662749"/>
                </a:lnTo>
                <a:lnTo>
                  <a:pt x="1651600" y="669331"/>
                </a:lnTo>
                <a:lnTo>
                  <a:pt x="1641402" y="677021"/>
                </a:lnTo>
                <a:lnTo>
                  <a:pt x="1631133" y="684591"/>
                </a:lnTo>
                <a:lnTo>
                  <a:pt x="1570582" y="709588"/>
                </a:lnTo>
                <a:lnTo>
                  <a:pt x="1522586" y="721766"/>
                </a:lnTo>
                <a:lnTo>
                  <a:pt x="1475150" y="728720"/>
                </a:lnTo>
                <a:lnTo>
                  <a:pt x="1427296" y="731821"/>
                </a:lnTo>
                <a:lnTo>
                  <a:pt x="1378050" y="732440"/>
                </a:lnTo>
                <a:lnTo>
                  <a:pt x="1326435" y="731946"/>
                </a:lnTo>
                <a:lnTo>
                  <a:pt x="1271473" y="731712"/>
                </a:lnTo>
                <a:lnTo>
                  <a:pt x="1212190" y="733107"/>
                </a:lnTo>
                <a:lnTo>
                  <a:pt x="1191082" y="736756"/>
                </a:lnTo>
                <a:lnTo>
                  <a:pt x="1170010" y="740489"/>
                </a:lnTo>
                <a:lnTo>
                  <a:pt x="1148914" y="744055"/>
                </a:lnTo>
                <a:lnTo>
                  <a:pt x="1127735" y="747204"/>
                </a:lnTo>
                <a:lnTo>
                  <a:pt x="1096092" y="750728"/>
                </a:lnTo>
                <a:lnTo>
                  <a:pt x="1064330" y="753586"/>
                </a:lnTo>
                <a:lnTo>
                  <a:pt x="1032616" y="756777"/>
                </a:lnTo>
                <a:lnTo>
                  <a:pt x="966117" y="767647"/>
                </a:lnTo>
                <a:lnTo>
                  <a:pt x="917667" y="777417"/>
                </a:lnTo>
                <a:lnTo>
                  <a:pt x="876992" y="791215"/>
                </a:lnTo>
                <a:lnTo>
                  <a:pt x="831124" y="794220"/>
                </a:lnTo>
                <a:lnTo>
                  <a:pt x="756099" y="799639"/>
                </a:lnTo>
                <a:lnTo>
                  <a:pt x="705714" y="803465"/>
                </a:lnTo>
                <a:lnTo>
                  <a:pt x="677957" y="812853"/>
                </a:lnTo>
                <a:lnTo>
                  <a:pt x="658724" y="819038"/>
                </a:lnTo>
                <a:lnTo>
                  <a:pt x="607162" y="831659"/>
                </a:lnTo>
                <a:lnTo>
                  <a:pt x="554531" y="843107"/>
                </a:lnTo>
                <a:lnTo>
                  <a:pt x="494716" y="850084"/>
                </a:lnTo>
                <a:lnTo>
                  <a:pt x="452508" y="853519"/>
                </a:lnTo>
                <a:lnTo>
                  <a:pt x="410253" y="856597"/>
                </a:lnTo>
                <a:lnTo>
                  <a:pt x="368021" y="859853"/>
                </a:lnTo>
                <a:lnTo>
                  <a:pt x="346713" y="867044"/>
                </a:lnTo>
                <a:lnTo>
                  <a:pt x="317951" y="876427"/>
                </a:lnTo>
                <a:lnTo>
                  <a:pt x="289618" y="884570"/>
                </a:lnTo>
                <a:lnTo>
                  <a:pt x="269596" y="888047"/>
                </a:lnTo>
                <a:lnTo>
                  <a:pt x="228809" y="885731"/>
                </a:lnTo>
                <a:lnTo>
                  <a:pt x="185332" y="879522"/>
                </a:lnTo>
                <a:lnTo>
                  <a:pt x="141759" y="870527"/>
                </a:lnTo>
                <a:lnTo>
                  <a:pt x="100686" y="859853"/>
                </a:lnTo>
                <a:lnTo>
                  <a:pt x="69057" y="849370"/>
                </a:lnTo>
                <a:lnTo>
                  <a:pt x="58522" y="845756"/>
                </a:lnTo>
                <a:lnTo>
                  <a:pt x="51634" y="835058"/>
                </a:lnTo>
                <a:lnTo>
                  <a:pt x="44854" y="824277"/>
                </a:lnTo>
                <a:lnTo>
                  <a:pt x="37859" y="813663"/>
                </a:lnTo>
                <a:lnTo>
                  <a:pt x="30328" y="803465"/>
                </a:lnTo>
                <a:lnTo>
                  <a:pt x="22549" y="796597"/>
                </a:lnTo>
                <a:lnTo>
                  <a:pt x="13437" y="790527"/>
                </a:lnTo>
                <a:lnTo>
                  <a:pt x="5754" y="783909"/>
                </a:lnTo>
                <a:lnTo>
                  <a:pt x="2261" y="775398"/>
                </a:lnTo>
                <a:lnTo>
                  <a:pt x="313" y="724480"/>
                </a:lnTo>
                <a:lnTo>
                  <a:pt x="0" y="673404"/>
                </a:lnTo>
                <a:lnTo>
                  <a:pt x="2069" y="622437"/>
                </a:lnTo>
                <a:lnTo>
                  <a:pt x="7272" y="571848"/>
                </a:lnTo>
                <a:lnTo>
                  <a:pt x="16358" y="521906"/>
                </a:lnTo>
                <a:lnTo>
                  <a:pt x="58760" y="474916"/>
                </a:lnTo>
                <a:lnTo>
                  <a:pt x="89635" y="454612"/>
                </a:lnTo>
                <a:lnTo>
                  <a:pt x="114783" y="437451"/>
                </a:lnTo>
                <a:lnTo>
                  <a:pt x="121974" y="430528"/>
                </a:lnTo>
                <a:lnTo>
                  <a:pt x="128499" y="422830"/>
                </a:lnTo>
                <a:lnTo>
                  <a:pt x="135214" y="415395"/>
                </a:lnTo>
                <a:lnTo>
                  <a:pt x="142977" y="409257"/>
                </a:lnTo>
                <a:lnTo>
                  <a:pt x="152941" y="404500"/>
                </a:lnTo>
                <a:lnTo>
                  <a:pt x="163535" y="401113"/>
                </a:lnTo>
                <a:lnTo>
                  <a:pt x="174392" y="398273"/>
                </a:lnTo>
                <a:lnTo>
                  <a:pt x="185141" y="395160"/>
                </a:lnTo>
                <a:lnTo>
                  <a:pt x="206680" y="373270"/>
                </a:lnTo>
                <a:lnTo>
                  <a:pt x="214274" y="365241"/>
                </a:lnTo>
                <a:lnTo>
                  <a:pt x="213993" y="365929"/>
                </a:lnTo>
                <a:lnTo>
                  <a:pt x="211905" y="370191"/>
                </a:lnTo>
                <a:lnTo>
                  <a:pt x="214081" y="372885"/>
                </a:lnTo>
                <a:lnTo>
                  <a:pt x="226589" y="368868"/>
                </a:lnTo>
                <a:lnTo>
                  <a:pt x="281327" y="336151"/>
                </a:lnTo>
                <a:lnTo>
                  <a:pt x="325857" y="310705"/>
                </a:lnTo>
                <a:lnTo>
                  <a:pt x="354968" y="280708"/>
                </a:lnTo>
                <a:lnTo>
                  <a:pt x="354669" y="281380"/>
                </a:lnTo>
                <a:lnTo>
                  <a:pt x="352568" y="285643"/>
                </a:lnTo>
                <a:lnTo>
                  <a:pt x="354741" y="288352"/>
                </a:lnTo>
                <a:lnTo>
                  <a:pt x="367265" y="284366"/>
                </a:lnTo>
                <a:lnTo>
                  <a:pt x="422043" y="251696"/>
                </a:lnTo>
                <a:lnTo>
                  <a:pt x="466446" y="226250"/>
                </a:lnTo>
                <a:lnTo>
                  <a:pt x="494537" y="197397"/>
                </a:lnTo>
                <a:lnTo>
                  <a:pt x="494529" y="198596"/>
                </a:lnTo>
                <a:lnTo>
                  <a:pt x="496098" y="201255"/>
                </a:lnTo>
                <a:lnTo>
                  <a:pt x="507454" y="198657"/>
                </a:lnTo>
                <a:lnTo>
                  <a:pt x="536804" y="184086"/>
                </a:lnTo>
                <a:lnTo>
                  <a:pt x="581175" y="158702"/>
                </a:lnTo>
                <a:lnTo>
                  <a:pt x="621259" y="127698"/>
                </a:lnTo>
                <a:lnTo>
                  <a:pt x="634594" y="112649"/>
                </a:lnTo>
                <a:lnTo>
                  <a:pt x="641547" y="105481"/>
                </a:lnTo>
                <a:lnTo>
                  <a:pt x="649453" y="99504"/>
                </a:lnTo>
                <a:lnTo>
                  <a:pt x="659417" y="94767"/>
                </a:lnTo>
                <a:lnTo>
                  <a:pt x="670011" y="91424"/>
                </a:lnTo>
                <a:lnTo>
                  <a:pt x="680868" y="88628"/>
                </a:lnTo>
                <a:lnTo>
                  <a:pt x="691617" y="85534"/>
                </a:lnTo>
                <a:lnTo>
                  <a:pt x="698306" y="78003"/>
                </a:lnTo>
                <a:lnTo>
                  <a:pt x="704746" y="70151"/>
                </a:lnTo>
                <a:lnTo>
                  <a:pt x="711637" y="62942"/>
                </a:lnTo>
                <a:lnTo>
                  <a:pt x="771865" y="38242"/>
                </a:lnTo>
                <a:lnTo>
                  <a:pt x="804139" y="29146"/>
                </a:lnTo>
                <a:lnTo>
                  <a:pt x="823842" y="8667"/>
                </a:lnTo>
                <a:lnTo>
                  <a:pt x="836318" y="762"/>
                </a:lnTo>
                <a:lnTo>
                  <a:pt x="857342" y="0"/>
                </a:lnTo>
                <a:lnTo>
                  <a:pt x="902691" y="952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26176" y="4413250"/>
            <a:ext cx="1532255" cy="605155"/>
          </a:xfrm>
          <a:custGeom>
            <a:avLst/>
            <a:gdLst/>
            <a:ahLst/>
            <a:cxnLst/>
            <a:rect l="l" t="t" r="r" b="b"/>
            <a:pathLst>
              <a:path w="1532254" h="605154">
                <a:moveTo>
                  <a:pt x="674624" y="0"/>
                </a:moveTo>
                <a:lnTo>
                  <a:pt x="720413" y="2845"/>
                </a:lnTo>
                <a:lnTo>
                  <a:pt x="766238" y="5238"/>
                </a:lnTo>
                <a:lnTo>
                  <a:pt x="811944" y="8536"/>
                </a:lnTo>
                <a:lnTo>
                  <a:pt x="857376" y="14097"/>
                </a:lnTo>
                <a:lnTo>
                  <a:pt x="878911" y="19089"/>
                </a:lnTo>
                <a:lnTo>
                  <a:pt x="899922" y="26320"/>
                </a:lnTo>
                <a:lnTo>
                  <a:pt x="920742" y="34456"/>
                </a:lnTo>
                <a:lnTo>
                  <a:pt x="941704" y="42163"/>
                </a:lnTo>
                <a:lnTo>
                  <a:pt x="952132" y="46009"/>
                </a:lnTo>
                <a:lnTo>
                  <a:pt x="962548" y="50069"/>
                </a:lnTo>
                <a:lnTo>
                  <a:pt x="973083" y="53701"/>
                </a:lnTo>
                <a:lnTo>
                  <a:pt x="1028651" y="63807"/>
                </a:lnTo>
                <a:lnTo>
                  <a:pt x="1074126" y="71169"/>
                </a:lnTo>
                <a:lnTo>
                  <a:pt x="1113210" y="75244"/>
                </a:lnTo>
                <a:lnTo>
                  <a:pt x="1150007" y="78681"/>
                </a:lnTo>
                <a:lnTo>
                  <a:pt x="1208785" y="84455"/>
                </a:lnTo>
                <a:lnTo>
                  <a:pt x="1230856" y="89804"/>
                </a:lnTo>
                <a:lnTo>
                  <a:pt x="1253616" y="94106"/>
                </a:lnTo>
                <a:lnTo>
                  <a:pt x="1275044" y="100599"/>
                </a:lnTo>
                <a:lnTo>
                  <a:pt x="1293114" y="112522"/>
                </a:lnTo>
                <a:lnTo>
                  <a:pt x="1327136" y="148536"/>
                </a:lnTo>
                <a:lnTo>
                  <a:pt x="1342024" y="164322"/>
                </a:lnTo>
                <a:lnTo>
                  <a:pt x="1357032" y="171797"/>
                </a:lnTo>
                <a:lnTo>
                  <a:pt x="1391412" y="182880"/>
                </a:lnTo>
                <a:lnTo>
                  <a:pt x="1413301" y="204850"/>
                </a:lnTo>
                <a:lnTo>
                  <a:pt x="1423588" y="215285"/>
                </a:lnTo>
                <a:lnTo>
                  <a:pt x="1425387" y="217147"/>
                </a:lnTo>
                <a:lnTo>
                  <a:pt x="1421810" y="213400"/>
                </a:lnTo>
                <a:lnTo>
                  <a:pt x="1415970" y="207010"/>
                </a:lnTo>
                <a:lnTo>
                  <a:pt x="1410980" y="200939"/>
                </a:lnTo>
                <a:lnTo>
                  <a:pt x="1409952" y="198153"/>
                </a:lnTo>
                <a:lnTo>
                  <a:pt x="1415999" y="201615"/>
                </a:lnTo>
                <a:lnTo>
                  <a:pt x="1461770" y="239141"/>
                </a:lnTo>
                <a:lnTo>
                  <a:pt x="1497425" y="273748"/>
                </a:lnTo>
                <a:lnTo>
                  <a:pt x="1530294" y="331009"/>
                </a:lnTo>
                <a:lnTo>
                  <a:pt x="1532032" y="348138"/>
                </a:lnTo>
                <a:lnTo>
                  <a:pt x="1523245" y="370554"/>
                </a:lnTo>
                <a:lnTo>
                  <a:pt x="1503933" y="422020"/>
                </a:lnTo>
                <a:lnTo>
                  <a:pt x="1489837" y="464185"/>
                </a:lnTo>
                <a:lnTo>
                  <a:pt x="1487636" y="476059"/>
                </a:lnTo>
                <a:lnTo>
                  <a:pt x="1486328" y="488791"/>
                </a:lnTo>
                <a:lnTo>
                  <a:pt x="1483282" y="499760"/>
                </a:lnTo>
                <a:lnTo>
                  <a:pt x="1475867" y="506349"/>
                </a:lnTo>
                <a:lnTo>
                  <a:pt x="1391412" y="534543"/>
                </a:lnTo>
                <a:lnTo>
                  <a:pt x="1380984" y="538368"/>
                </a:lnTo>
                <a:lnTo>
                  <a:pt x="1328142" y="551840"/>
                </a:lnTo>
                <a:lnTo>
                  <a:pt x="1306988" y="555037"/>
                </a:lnTo>
                <a:lnTo>
                  <a:pt x="1285882" y="558496"/>
                </a:lnTo>
                <a:lnTo>
                  <a:pt x="1264920" y="562610"/>
                </a:lnTo>
                <a:lnTo>
                  <a:pt x="1254295" y="565991"/>
                </a:lnTo>
                <a:lnTo>
                  <a:pt x="1243933" y="570325"/>
                </a:lnTo>
                <a:lnTo>
                  <a:pt x="1233523" y="574325"/>
                </a:lnTo>
                <a:lnTo>
                  <a:pt x="1175076" y="580794"/>
                </a:lnTo>
                <a:lnTo>
                  <a:pt x="1127310" y="583772"/>
                </a:lnTo>
                <a:lnTo>
                  <a:pt x="1079496" y="586116"/>
                </a:lnTo>
                <a:lnTo>
                  <a:pt x="1031670" y="588301"/>
                </a:lnTo>
                <a:lnTo>
                  <a:pt x="983869" y="590804"/>
                </a:lnTo>
                <a:lnTo>
                  <a:pt x="931671" y="588543"/>
                </a:lnTo>
                <a:lnTo>
                  <a:pt x="879472" y="585954"/>
                </a:lnTo>
                <a:lnTo>
                  <a:pt x="827268" y="583282"/>
                </a:lnTo>
                <a:lnTo>
                  <a:pt x="775057" y="580775"/>
                </a:lnTo>
                <a:lnTo>
                  <a:pt x="722837" y="578679"/>
                </a:lnTo>
                <a:lnTo>
                  <a:pt x="670607" y="577241"/>
                </a:lnTo>
                <a:lnTo>
                  <a:pt x="618363" y="576707"/>
                </a:lnTo>
                <a:lnTo>
                  <a:pt x="537907" y="576426"/>
                </a:lnTo>
                <a:lnTo>
                  <a:pt x="471283" y="575715"/>
                </a:lnTo>
                <a:lnTo>
                  <a:pt x="416738" y="574770"/>
                </a:lnTo>
                <a:lnTo>
                  <a:pt x="372519" y="573784"/>
                </a:lnTo>
                <a:lnTo>
                  <a:pt x="336870" y="572955"/>
                </a:lnTo>
                <a:lnTo>
                  <a:pt x="308040" y="572478"/>
                </a:lnTo>
                <a:lnTo>
                  <a:pt x="263817" y="573359"/>
                </a:lnTo>
                <a:lnTo>
                  <a:pt x="225821" y="577993"/>
                </a:lnTo>
                <a:lnTo>
                  <a:pt x="180024" y="587943"/>
                </a:lnTo>
                <a:lnTo>
                  <a:pt x="112395" y="604774"/>
                </a:lnTo>
                <a:lnTo>
                  <a:pt x="60846" y="589285"/>
                </a:lnTo>
                <a:lnTo>
                  <a:pt x="38242" y="582977"/>
                </a:lnTo>
                <a:lnTo>
                  <a:pt x="24616" y="573502"/>
                </a:lnTo>
                <a:lnTo>
                  <a:pt x="0" y="548513"/>
                </a:lnTo>
                <a:lnTo>
                  <a:pt x="5796" y="482072"/>
                </a:lnTo>
                <a:lnTo>
                  <a:pt x="9413" y="438943"/>
                </a:lnTo>
                <a:lnTo>
                  <a:pt x="15341" y="401387"/>
                </a:lnTo>
                <a:lnTo>
                  <a:pt x="28066" y="351663"/>
                </a:lnTo>
                <a:lnTo>
                  <a:pt x="30769" y="340770"/>
                </a:lnTo>
                <a:lnTo>
                  <a:pt x="53881" y="292778"/>
                </a:lnTo>
                <a:lnTo>
                  <a:pt x="81079" y="262528"/>
                </a:lnTo>
                <a:lnTo>
                  <a:pt x="123850" y="245040"/>
                </a:lnTo>
                <a:lnTo>
                  <a:pt x="142795" y="238140"/>
                </a:lnTo>
                <a:lnTo>
                  <a:pt x="160573" y="228217"/>
                </a:lnTo>
                <a:lnTo>
                  <a:pt x="182625" y="210947"/>
                </a:lnTo>
                <a:lnTo>
                  <a:pt x="196399" y="196048"/>
                </a:lnTo>
                <a:lnTo>
                  <a:pt x="208899" y="179482"/>
                </a:lnTo>
                <a:lnTo>
                  <a:pt x="222327" y="164584"/>
                </a:lnTo>
                <a:lnTo>
                  <a:pt x="238887" y="154686"/>
                </a:lnTo>
                <a:lnTo>
                  <a:pt x="249404" y="151020"/>
                </a:lnTo>
                <a:lnTo>
                  <a:pt x="259873" y="147272"/>
                </a:lnTo>
                <a:lnTo>
                  <a:pt x="270390" y="143738"/>
                </a:lnTo>
                <a:lnTo>
                  <a:pt x="281050" y="140716"/>
                </a:lnTo>
                <a:lnTo>
                  <a:pt x="324532" y="130845"/>
                </a:lnTo>
                <a:lnTo>
                  <a:pt x="347344" y="127190"/>
                </a:lnTo>
                <a:lnTo>
                  <a:pt x="368633" y="123249"/>
                </a:lnTo>
                <a:lnTo>
                  <a:pt x="407543" y="112522"/>
                </a:lnTo>
                <a:lnTo>
                  <a:pt x="460375" y="95297"/>
                </a:lnTo>
                <a:lnTo>
                  <a:pt x="498562" y="76924"/>
                </a:lnTo>
                <a:lnTo>
                  <a:pt x="505015" y="69072"/>
                </a:lnTo>
                <a:lnTo>
                  <a:pt x="511944" y="61862"/>
                </a:lnTo>
                <a:lnTo>
                  <a:pt x="520064" y="56261"/>
                </a:lnTo>
                <a:lnTo>
                  <a:pt x="540420" y="47607"/>
                </a:lnTo>
                <a:lnTo>
                  <a:pt x="561562" y="40751"/>
                </a:lnTo>
                <a:lnTo>
                  <a:pt x="583037" y="34633"/>
                </a:lnTo>
                <a:lnTo>
                  <a:pt x="604393" y="28193"/>
                </a:lnTo>
                <a:lnTo>
                  <a:pt x="615392" y="25473"/>
                </a:lnTo>
                <a:lnTo>
                  <a:pt x="626760" y="23288"/>
                </a:lnTo>
                <a:lnTo>
                  <a:pt x="637486" y="20032"/>
                </a:lnTo>
                <a:lnTo>
                  <a:pt x="646557" y="14097"/>
                </a:lnTo>
                <a:lnTo>
                  <a:pt x="674624" y="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17987" y="2697733"/>
            <a:ext cx="2364801" cy="10679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17987" y="2697226"/>
            <a:ext cx="2365375" cy="702945"/>
          </a:xfrm>
          <a:custGeom>
            <a:avLst/>
            <a:gdLst/>
            <a:ahLst/>
            <a:cxnLst/>
            <a:rect l="l" t="t" r="r" b="b"/>
            <a:pathLst>
              <a:path w="2365375" h="702945">
                <a:moveTo>
                  <a:pt x="2364801" y="337312"/>
                </a:moveTo>
                <a:lnTo>
                  <a:pt x="2354052" y="332283"/>
                </a:lnTo>
                <a:lnTo>
                  <a:pt x="2330908" y="326802"/>
                </a:lnTo>
                <a:lnTo>
                  <a:pt x="2303597" y="319559"/>
                </a:lnTo>
                <a:lnTo>
                  <a:pt x="2280346" y="309245"/>
                </a:lnTo>
                <a:lnTo>
                  <a:pt x="2269972" y="301857"/>
                </a:lnTo>
                <a:lnTo>
                  <a:pt x="2259740" y="294243"/>
                </a:lnTo>
                <a:lnTo>
                  <a:pt x="2249271" y="287081"/>
                </a:lnTo>
                <a:lnTo>
                  <a:pt x="2213520" y="271629"/>
                </a:lnTo>
                <a:lnTo>
                  <a:pt x="2163101" y="255690"/>
                </a:lnTo>
                <a:lnTo>
                  <a:pt x="2153727" y="252984"/>
                </a:lnTo>
                <a:lnTo>
                  <a:pt x="2147091" y="245455"/>
                </a:lnTo>
                <a:lnTo>
                  <a:pt x="2101215" y="217868"/>
                </a:lnTo>
                <a:lnTo>
                  <a:pt x="2060207" y="208914"/>
                </a:lnTo>
                <a:lnTo>
                  <a:pt x="2020272" y="200913"/>
                </a:lnTo>
                <a:lnTo>
                  <a:pt x="1999041" y="196723"/>
                </a:lnTo>
                <a:lnTo>
                  <a:pt x="1984946" y="193504"/>
                </a:lnTo>
                <a:lnTo>
                  <a:pt x="1942780" y="182752"/>
                </a:lnTo>
                <a:lnTo>
                  <a:pt x="1921793" y="175371"/>
                </a:lnTo>
                <a:lnTo>
                  <a:pt x="1911312" y="171626"/>
                </a:lnTo>
                <a:lnTo>
                  <a:pt x="1858531" y="160893"/>
                </a:lnTo>
                <a:lnTo>
                  <a:pt x="1816161" y="154559"/>
                </a:lnTo>
                <a:lnTo>
                  <a:pt x="1777111" y="149012"/>
                </a:lnTo>
                <a:lnTo>
                  <a:pt x="1732547" y="142763"/>
                </a:lnTo>
                <a:lnTo>
                  <a:pt x="1687627" y="135395"/>
                </a:lnTo>
                <a:lnTo>
                  <a:pt x="1647505" y="126491"/>
                </a:lnTo>
                <a:lnTo>
                  <a:pt x="1626165" y="120086"/>
                </a:lnTo>
                <a:lnTo>
                  <a:pt x="1605087" y="112966"/>
                </a:lnTo>
                <a:lnTo>
                  <a:pt x="1584104" y="105560"/>
                </a:lnTo>
                <a:lnTo>
                  <a:pt x="1563050" y="98298"/>
                </a:lnTo>
                <a:lnTo>
                  <a:pt x="1552533" y="94632"/>
                </a:lnTo>
                <a:lnTo>
                  <a:pt x="1542063" y="90884"/>
                </a:lnTo>
                <a:lnTo>
                  <a:pt x="1531546" y="87350"/>
                </a:lnTo>
                <a:lnTo>
                  <a:pt x="1520886" y="84327"/>
                </a:lnTo>
                <a:lnTo>
                  <a:pt x="1506773" y="80893"/>
                </a:lnTo>
                <a:lnTo>
                  <a:pt x="1492660" y="77517"/>
                </a:lnTo>
                <a:lnTo>
                  <a:pt x="1478595" y="74023"/>
                </a:lnTo>
                <a:lnTo>
                  <a:pt x="1464625" y="70231"/>
                </a:lnTo>
                <a:lnTo>
                  <a:pt x="1454036" y="66867"/>
                </a:lnTo>
                <a:lnTo>
                  <a:pt x="1443543" y="63134"/>
                </a:lnTo>
                <a:lnTo>
                  <a:pt x="1433050" y="59426"/>
                </a:lnTo>
                <a:lnTo>
                  <a:pt x="1394485" y="48355"/>
                </a:lnTo>
                <a:lnTo>
                  <a:pt x="1338343" y="33702"/>
                </a:lnTo>
                <a:lnTo>
                  <a:pt x="1263618" y="20527"/>
                </a:lnTo>
                <a:lnTo>
                  <a:pt x="1239870" y="16760"/>
                </a:lnTo>
                <a:lnTo>
                  <a:pt x="1225211" y="13957"/>
                </a:lnTo>
                <a:lnTo>
                  <a:pt x="1206157" y="9307"/>
                </a:lnTo>
                <a:lnTo>
                  <a:pt x="1169223" y="0"/>
                </a:lnTo>
                <a:lnTo>
                  <a:pt x="1130516" y="3147"/>
                </a:lnTo>
                <a:lnTo>
                  <a:pt x="1091785" y="6127"/>
                </a:lnTo>
                <a:lnTo>
                  <a:pt x="1053101" y="9536"/>
                </a:lnTo>
                <a:lnTo>
                  <a:pt x="1014537" y="13970"/>
                </a:lnTo>
                <a:lnTo>
                  <a:pt x="972353" y="24453"/>
                </a:lnTo>
                <a:lnTo>
                  <a:pt x="958276" y="28066"/>
                </a:lnTo>
                <a:lnTo>
                  <a:pt x="919400" y="36149"/>
                </a:lnTo>
                <a:lnTo>
                  <a:pt x="893014" y="41100"/>
                </a:lnTo>
                <a:lnTo>
                  <a:pt x="867604" y="46551"/>
                </a:lnTo>
                <a:lnTo>
                  <a:pt x="831657" y="56134"/>
                </a:lnTo>
                <a:lnTo>
                  <a:pt x="800223" y="66022"/>
                </a:lnTo>
                <a:lnTo>
                  <a:pt x="786493" y="71421"/>
                </a:lnTo>
                <a:lnTo>
                  <a:pt x="770739" y="76225"/>
                </a:lnTo>
                <a:lnTo>
                  <a:pt x="733232" y="84327"/>
                </a:lnTo>
                <a:lnTo>
                  <a:pt x="690745" y="91838"/>
                </a:lnTo>
                <a:lnTo>
                  <a:pt x="641268" y="99456"/>
                </a:lnTo>
                <a:lnTo>
                  <a:pt x="592054" y="106527"/>
                </a:lnTo>
                <a:lnTo>
                  <a:pt x="550352" y="112395"/>
                </a:lnTo>
                <a:lnTo>
                  <a:pt x="466024" y="140462"/>
                </a:lnTo>
                <a:lnTo>
                  <a:pt x="423860" y="154559"/>
                </a:lnTo>
                <a:lnTo>
                  <a:pt x="417169" y="162089"/>
                </a:lnTo>
                <a:lnTo>
                  <a:pt x="410716" y="169941"/>
                </a:lnTo>
                <a:lnTo>
                  <a:pt x="403786" y="177151"/>
                </a:lnTo>
                <a:lnTo>
                  <a:pt x="343548" y="201739"/>
                </a:lnTo>
                <a:lnTo>
                  <a:pt x="311338" y="210820"/>
                </a:lnTo>
                <a:lnTo>
                  <a:pt x="255077" y="267081"/>
                </a:lnTo>
                <a:lnTo>
                  <a:pt x="247743" y="273877"/>
                </a:lnTo>
                <a:lnTo>
                  <a:pt x="240218" y="280495"/>
                </a:lnTo>
                <a:lnTo>
                  <a:pt x="233074" y="287422"/>
                </a:lnTo>
                <a:lnTo>
                  <a:pt x="226883" y="295148"/>
                </a:lnTo>
                <a:lnTo>
                  <a:pt x="208788" y="322947"/>
                </a:lnTo>
                <a:lnTo>
                  <a:pt x="200515" y="335232"/>
                </a:lnTo>
                <a:lnTo>
                  <a:pt x="191361" y="345064"/>
                </a:lnTo>
                <a:lnTo>
                  <a:pt x="170622" y="365506"/>
                </a:lnTo>
                <a:lnTo>
                  <a:pt x="167741" y="376362"/>
                </a:lnTo>
                <a:lnTo>
                  <a:pt x="146758" y="415609"/>
                </a:lnTo>
                <a:lnTo>
                  <a:pt x="134872" y="421274"/>
                </a:lnTo>
                <a:lnTo>
                  <a:pt x="123271" y="427154"/>
                </a:lnTo>
                <a:lnTo>
                  <a:pt x="114361" y="435737"/>
                </a:lnTo>
                <a:lnTo>
                  <a:pt x="104653" y="455574"/>
                </a:lnTo>
                <a:lnTo>
                  <a:pt x="97946" y="476805"/>
                </a:lnTo>
                <a:lnTo>
                  <a:pt x="92430" y="498584"/>
                </a:lnTo>
                <a:lnTo>
                  <a:pt x="86294" y="520064"/>
                </a:lnTo>
                <a:lnTo>
                  <a:pt x="83270" y="530867"/>
                </a:lnTo>
                <a:lnTo>
                  <a:pt x="80579" y="541813"/>
                </a:lnTo>
                <a:lnTo>
                  <a:pt x="77221" y="552426"/>
                </a:lnTo>
                <a:lnTo>
                  <a:pt x="72197" y="562228"/>
                </a:lnTo>
                <a:lnTo>
                  <a:pt x="65526" y="573087"/>
                </a:lnTo>
                <a:lnTo>
                  <a:pt x="59116" y="584136"/>
                </a:lnTo>
                <a:lnTo>
                  <a:pt x="30182" y="614691"/>
                </a:lnTo>
                <a:lnTo>
                  <a:pt x="0" y="632130"/>
                </a:lnTo>
                <a:lnTo>
                  <a:pt x="1839" y="632587"/>
                </a:lnTo>
                <a:lnTo>
                  <a:pt x="86294" y="604520"/>
                </a:lnTo>
                <a:lnTo>
                  <a:pt x="96722" y="608970"/>
                </a:lnTo>
                <a:lnTo>
                  <a:pt x="107138" y="614124"/>
                </a:lnTo>
                <a:lnTo>
                  <a:pt x="117673" y="617968"/>
                </a:lnTo>
                <a:lnTo>
                  <a:pt x="128458" y="618489"/>
                </a:lnTo>
                <a:lnTo>
                  <a:pt x="139940" y="611854"/>
                </a:lnTo>
                <a:lnTo>
                  <a:pt x="150112" y="600551"/>
                </a:lnTo>
                <a:lnTo>
                  <a:pt x="159998" y="591200"/>
                </a:lnTo>
                <a:lnTo>
                  <a:pt x="170622" y="590423"/>
                </a:lnTo>
                <a:lnTo>
                  <a:pt x="179040" y="600356"/>
                </a:lnTo>
                <a:lnTo>
                  <a:pt x="181290" y="615124"/>
                </a:lnTo>
                <a:lnTo>
                  <a:pt x="181731" y="631606"/>
                </a:lnTo>
                <a:lnTo>
                  <a:pt x="184719" y="646684"/>
                </a:lnTo>
                <a:lnTo>
                  <a:pt x="190587" y="657826"/>
                </a:lnTo>
                <a:lnTo>
                  <a:pt x="197752" y="668289"/>
                </a:lnTo>
                <a:lnTo>
                  <a:pt x="205418" y="678491"/>
                </a:lnTo>
                <a:lnTo>
                  <a:pt x="212786" y="688848"/>
                </a:lnTo>
                <a:lnTo>
                  <a:pt x="228346" y="637297"/>
                </a:lnTo>
                <a:lnTo>
                  <a:pt x="234678" y="614680"/>
                </a:lnTo>
                <a:lnTo>
                  <a:pt x="244129" y="601015"/>
                </a:lnTo>
                <a:lnTo>
                  <a:pt x="269047" y="576326"/>
                </a:lnTo>
                <a:lnTo>
                  <a:pt x="272446" y="562266"/>
                </a:lnTo>
                <a:lnTo>
                  <a:pt x="275762" y="548147"/>
                </a:lnTo>
                <a:lnTo>
                  <a:pt x="279245" y="534052"/>
                </a:lnTo>
                <a:lnTo>
                  <a:pt x="291139" y="494940"/>
                </a:lnTo>
                <a:lnTo>
                  <a:pt x="308129" y="444930"/>
                </a:lnTo>
                <a:lnTo>
                  <a:pt x="311338" y="435737"/>
                </a:lnTo>
                <a:lnTo>
                  <a:pt x="318706" y="446093"/>
                </a:lnTo>
                <a:lnTo>
                  <a:pt x="326372" y="456295"/>
                </a:lnTo>
                <a:lnTo>
                  <a:pt x="333537" y="466758"/>
                </a:lnTo>
                <a:lnTo>
                  <a:pt x="339405" y="477900"/>
                </a:lnTo>
                <a:lnTo>
                  <a:pt x="343126" y="492067"/>
                </a:lnTo>
                <a:lnTo>
                  <a:pt x="344787" y="507031"/>
                </a:lnTo>
                <a:lnTo>
                  <a:pt x="347281" y="521495"/>
                </a:lnTo>
                <a:lnTo>
                  <a:pt x="353502" y="534162"/>
                </a:lnTo>
                <a:lnTo>
                  <a:pt x="362019" y="540579"/>
                </a:lnTo>
                <a:lnTo>
                  <a:pt x="372774" y="543782"/>
                </a:lnTo>
                <a:lnTo>
                  <a:pt x="384434" y="545699"/>
                </a:lnTo>
                <a:lnTo>
                  <a:pt x="395666" y="548259"/>
                </a:lnTo>
                <a:lnTo>
                  <a:pt x="401089" y="570329"/>
                </a:lnTo>
                <a:lnTo>
                  <a:pt x="405429" y="593090"/>
                </a:lnTo>
                <a:lnTo>
                  <a:pt x="411936" y="614517"/>
                </a:lnTo>
                <a:lnTo>
                  <a:pt x="423860" y="632587"/>
                </a:lnTo>
                <a:lnTo>
                  <a:pt x="444527" y="652972"/>
                </a:lnTo>
                <a:lnTo>
                  <a:pt x="453657" y="662797"/>
                </a:lnTo>
                <a:lnTo>
                  <a:pt x="461954" y="675074"/>
                </a:lnTo>
                <a:lnTo>
                  <a:pt x="480121" y="702818"/>
                </a:lnTo>
                <a:lnTo>
                  <a:pt x="502018" y="681286"/>
                </a:lnTo>
                <a:lnTo>
                  <a:pt x="510063" y="673710"/>
                </a:lnTo>
                <a:lnTo>
                  <a:pt x="509392" y="674016"/>
                </a:lnTo>
                <a:lnTo>
                  <a:pt x="505143" y="676130"/>
                </a:lnTo>
                <a:lnTo>
                  <a:pt x="502452" y="673980"/>
                </a:lnTo>
                <a:lnTo>
                  <a:pt x="522285" y="632587"/>
                </a:lnTo>
                <a:lnTo>
                  <a:pt x="543020" y="611209"/>
                </a:lnTo>
                <a:lnTo>
                  <a:pt x="550352" y="604520"/>
                </a:lnTo>
                <a:lnTo>
                  <a:pt x="558934" y="556390"/>
                </a:lnTo>
                <a:lnTo>
                  <a:pt x="561917" y="532543"/>
                </a:lnTo>
                <a:lnTo>
                  <a:pt x="562552" y="526825"/>
                </a:lnTo>
                <a:lnTo>
                  <a:pt x="564089" y="533087"/>
                </a:lnTo>
                <a:lnTo>
                  <a:pt x="569778" y="545176"/>
                </a:lnTo>
                <a:lnTo>
                  <a:pt x="582869" y="556940"/>
                </a:lnTo>
                <a:lnTo>
                  <a:pt x="606613" y="562228"/>
                </a:lnTo>
                <a:lnTo>
                  <a:pt x="615322" y="559165"/>
                </a:lnTo>
                <a:lnTo>
                  <a:pt x="622186" y="551719"/>
                </a:lnTo>
                <a:lnTo>
                  <a:pt x="628312" y="542512"/>
                </a:lnTo>
                <a:lnTo>
                  <a:pt x="634807" y="534162"/>
                </a:lnTo>
                <a:lnTo>
                  <a:pt x="645622" y="473215"/>
                </a:lnTo>
                <a:lnTo>
                  <a:pt x="648079" y="459025"/>
                </a:lnTo>
                <a:lnTo>
                  <a:pt x="650916" y="475386"/>
                </a:lnTo>
                <a:lnTo>
                  <a:pt x="662874" y="506095"/>
                </a:lnTo>
                <a:lnTo>
                  <a:pt x="668851" y="513927"/>
                </a:lnTo>
                <a:lnTo>
                  <a:pt x="676019" y="520842"/>
                </a:lnTo>
                <a:lnTo>
                  <a:pt x="683662" y="527401"/>
                </a:lnTo>
                <a:lnTo>
                  <a:pt x="691068" y="534162"/>
                </a:lnTo>
                <a:lnTo>
                  <a:pt x="693771" y="548179"/>
                </a:lnTo>
                <a:lnTo>
                  <a:pt x="695926" y="564483"/>
                </a:lnTo>
                <a:lnTo>
                  <a:pt x="699176" y="576167"/>
                </a:lnTo>
                <a:lnTo>
                  <a:pt x="705165" y="576326"/>
                </a:lnTo>
                <a:lnTo>
                  <a:pt x="717069" y="558256"/>
                </a:lnTo>
                <a:lnTo>
                  <a:pt x="723532" y="536829"/>
                </a:lnTo>
                <a:lnTo>
                  <a:pt x="727829" y="514068"/>
                </a:lnTo>
                <a:lnTo>
                  <a:pt x="733232" y="491998"/>
                </a:lnTo>
                <a:lnTo>
                  <a:pt x="747329" y="449834"/>
                </a:lnTo>
                <a:lnTo>
                  <a:pt x="751514" y="464458"/>
                </a:lnTo>
                <a:lnTo>
                  <a:pt x="756140" y="481774"/>
                </a:lnTo>
                <a:lnTo>
                  <a:pt x="759884" y="493660"/>
                </a:lnTo>
                <a:lnTo>
                  <a:pt x="761426" y="491998"/>
                </a:lnTo>
                <a:lnTo>
                  <a:pt x="760009" y="470749"/>
                </a:lnTo>
                <a:lnTo>
                  <a:pt x="756473" y="449643"/>
                </a:lnTo>
                <a:lnTo>
                  <a:pt x="751889" y="428632"/>
                </a:lnTo>
                <a:lnTo>
                  <a:pt x="747329" y="407670"/>
                </a:lnTo>
                <a:lnTo>
                  <a:pt x="742305" y="388467"/>
                </a:lnTo>
                <a:lnTo>
                  <a:pt x="735613" y="365966"/>
                </a:lnTo>
                <a:lnTo>
                  <a:pt x="731256" y="350252"/>
                </a:lnTo>
                <a:lnTo>
                  <a:pt x="752282" y="403526"/>
                </a:lnTo>
                <a:lnTo>
                  <a:pt x="761426" y="435737"/>
                </a:lnTo>
                <a:lnTo>
                  <a:pt x="767419" y="407255"/>
                </a:lnTo>
                <a:lnTo>
                  <a:pt x="772793" y="373808"/>
                </a:lnTo>
                <a:lnTo>
                  <a:pt x="779500" y="350244"/>
                </a:lnTo>
                <a:lnTo>
                  <a:pt x="789493" y="351409"/>
                </a:lnTo>
                <a:lnTo>
                  <a:pt x="796792" y="361819"/>
                </a:lnTo>
                <a:lnTo>
                  <a:pt x="804257" y="372110"/>
                </a:lnTo>
                <a:lnTo>
                  <a:pt x="811389" y="382591"/>
                </a:lnTo>
                <a:lnTo>
                  <a:pt x="817687" y="393573"/>
                </a:lnTo>
                <a:lnTo>
                  <a:pt x="821584" y="403947"/>
                </a:lnTo>
                <a:lnTo>
                  <a:pt x="824291" y="414845"/>
                </a:lnTo>
                <a:lnTo>
                  <a:pt x="827188" y="425648"/>
                </a:lnTo>
                <a:lnTo>
                  <a:pt x="831657" y="435737"/>
                </a:lnTo>
                <a:lnTo>
                  <a:pt x="837634" y="443642"/>
                </a:lnTo>
                <a:lnTo>
                  <a:pt x="844802" y="450596"/>
                </a:lnTo>
                <a:lnTo>
                  <a:pt x="852445" y="457168"/>
                </a:lnTo>
                <a:lnTo>
                  <a:pt x="859851" y="463931"/>
                </a:lnTo>
                <a:lnTo>
                  <a:pt x="860730" y="437961"/>
                </a:lnTo>
                <a:lnTo>
                  <a:pt x="859835" y="411146"/>
                </a:lnTo>
                <a:lnTo>
                  <a:pt x="862441" y="386117"/>
                </a:lnTo>
                <a:lnTo>
                  <a:pt x="873821" y="365506"/>
                </a:lnTo>
                <a:lnTo>
                  <a:pt x="881637" y="367293"/>
                </a:lnTo>
                <a:lnTo>
                  <a:pt x="885870" y="386095"/>
                </a:lnTo>
                <a:lnTo>
                  <a:pt x="891127" y="408636"/>
                </a:lnTo>
                <a:lnTo>
                  <a:pt x="902015" y="421639"/>
                </a:lnTo>
                <a:lnTo>
                  <a:pt x="912008" y="418802"/>
                </a:lnTo>
                <a:lnTo>
                  <a:pt x="918716" y="407415"/>
                </a:lnTo>
                <a:lnTo>
                  <a:pt x="924089" y="392600"/>
                </a:lnTo>
                <a:lnTo>
                  <a:pt x="930082" y="379475"/>
                </a:lnTo>
                <a:lnTo>
                  <a:pt x="929695" y="351202"/>
                </a:lnTo>
                <a:lnTo>
                  <a:pt x="926701" y="320452"/>
                </a:lnTo>
                <a:lnTo>
                  <a:pt x="928921" y="294608"/>
                </a:lnTo>
                <a:lnTo>
                  <a:pt x="944179" y="281050"/>
                </a:lnTo>
                <a:lnTo>
                  <a:pt x="966954" y="291461"/>
                </a:lnTo>
                <a:lnTo>
                  <a:pt x="984740" y="320801"/>
                </a:lnTo>
                <a:lnTo>
                  <a:pt x="996311" y="351381"/>
                </a:lnTo>
                <a:lnTo>
                  <a:pt x="1000440" y="365506"/>
                </a:lnTo>
                <a:lnTo>
                  <a:pt x="1001928" y="346618"/>
                </a:lnTo>
                <a:lnTo>
                  <a:pt x="1002059" y="326898"/>
                </a:lnTo>
                <a:lnTo>
                  <a:pt x="1004905" y="308891"/>
                </a:lnTo>
                <a:lnTo>
                  <a:pt x="1014537" y="295148"/>
                </a:lnTo>
                <a:lnTo>
                  <a:pt x="1024608" y="296142"/>
                </a:lnTo>
                <a:lnTo>
                  <a:pt x="1034809" y="307768"/>
                </a:lnTo>
                <a:lnTo>
                  <a:pt x="1045416" y="320133"/>
                </a:lnTo>
                <a:lnTo>
                  <a:pt x="1056701" y="323341"/>
                </a:lnTo>
                <a:lnTo>
                  <a:pt x="1067982" y="313854"/>
                </a:lnTo>
                <a:lnTo>
                  <a:pt x="1074560" y="299259"/>
                </a:lnTo>
                <a:lnTo>
                  <a:pt x="1079257" y="282640"/>
                </a:lnTo>
                <a:lnTo>
                  <a:pt x="1084895" y="267081"/>
                </a:lnTo>
                <a:lnTo>
                  <a:pt x="1109868" y="293098"/>
                </a:lnTo>
                <a:lnTo>
                  <a:pt x="1116104" y="300383"/>
                </a:lnTo>
                <a:lnTo>
                  <a:pt x="1112978" y="295179"/>
                </a:lnTo>
                <a:lnTo>
                  <a:pt x="1109862" y="283732"/>
                </a:lnTo>
                <a:lnTo>
                  <a:pt x="1116131" y="272284"/>
                </a:lnTo>
                <a:lnTo>
                  <a:pt x="1141156" y="267081"/>
                </a:lnTo>
                <a:lnTo>
                  <a:pt x="1156144" y="270144"/>
                </a:lnTo>
                <a:lnTo>
                  <a:pt x="1170096" y="277590"/>
                </a:lnTo>
                <a:lnTo>
                  <a:pt x="1183643" y="286797"/>
                </a:lnTo>
                <a:lnTo>
                  <a:pt x="1197417" y="295148"/>
                </a:lnTo>
                <a:lnTo>
                  <a:pt x="1217469" y="280158"/>
                </a:lnTo>
                <a:lnTo>
                  <a:pt x="1236962" y="268001"/>
                </a:lnTo>
                <a:lnTo>
                  <a:pt x="1257764" y="265894"/>
                </a:lnTo>
                <a:lnTo>
                  <a:pt x="1281745" y="281050"/>
                </a:lnTo>
                <a:lnTo>
                  <a:pt x="1287734" y="290123"/>
                </a:lnTo>
                <a:lnTo>
                  <a:pt x="1290984" y="300863"/>
                </a:lnTo>
                <a:lnTo>
                  <a:pt x="1293139" y="312269"/>
                </a:lnTo>
                <a:lnTo>
                  <a:pt x="1295842" y="323341"/>
                </a:lnTo>
                <a:lnTo>
                  <a:pt x="1310215" y="313197"/>
                </a:lnTo>
                <a:lnTo>
                  <a:pt x="1334529" y="297243"/>
                </a:lnTo>
                <a:lnTo>
                  <a:pt x="1360582" y="283765"/>
                </a:lnTo>
                <a:lnTo>
                  <a:pt x="1380170" y="281050"/>
                </a:lnTo>
                <a:lnTo>
                  <a:pt x="1389897" y="288355"/>
                </a:lnTo>
                <a:lnTo>
                  <a:pt x="1396648" y="299291"/>
                </a:lnTo>
                <a:lnTo>
                  <a:pt x="1402208" y="311679"/>
                </a:lnTo>
                <a:lnTo>
                  <a:pt x="1408364" y="323341"/>
                </a:lnTo>
                <a:lnTo>
                  <a:pt x="1419113" y="320228"/>
                </a:lnTo>
                <a:lnTo>
                  <a:pt x="1429970" y="317388"/>
                </a:lnTo>
                <a:lnTo>
                  <a:pt x="1440564" y="314001"/>
                </a:lnTo>
                <a:lnTo>
                  <a:pt x="1450528" y="309245"/>
                </a:lnTo>
                <a:lnTo>
                  <a:pt x="1457916" y="301589"/>
                </a:lnTo>
                <a:lnTo>
                  <a:pt x="1464006" y="291623"/>
                </a:lnTo>
                <a:lnTo>
                  <a:pt x="1470405" y="283420"/>
                </a:lnTo>
                <a:lnTo>
                  <a:pt x="1478722" y="281050"/>
                </a:lnTo>
                <a:lnTo>
                  <a:pt x="1491525" y="287337"/>
                </a:lnTo>
                <a:lnTo>
                  <a:pt x="1501804" y="298386"/>
                </a:lnTo>
                <a:lnTo>
                  <a:pt x="1511083" y="311340"/>
                </a:lnTo>
                <a:lnTo>
                  <a:pt x="1520886" y="323341"/>
                </a:lnTo>
                <a:lnTo>
                  <a:pt x="1548588" y="313255"/>
                </a:lnTo>
                <a:lnTo>
                  <a:pt x="1570194" y="308562"/>
                </a:lnTo>
                <a:lnTo>
                  <a:pt x="1591752" y="314751"/>
                </a:lnTo>
                <a:lnTo>
                  <a:pt x="1619311" y="337312"/>
                </a:lnTo>
                <a:lnTo>
                  <a:pt x="1624889" y="346561"/>
                </a:lnTo>
                <a:lnTo>
                  <a:pt x="1627455" y="357584"/>
                </a:lnTo>
                <a:lnTo>
                  <a:pt x="1629473" y="369012"/>
                </a:lnTo>
                <a:lnTo>
                  <a:pt x="1633408" y="379475"/>
                </a:lnTo>
                <a:lnTo>
                  <a:pt x="1639472" y="387238"/>
                </a:lnTo>
                <a:lnTo>
                  <a:pt x="1646870" y="393954"/>
                </a:lnTo>
                <a:lnTo>
                  <a:pt x="1654554" y="400478"/>
                </a:lnTo>
                <a:lnTo>
                  <a:pt x="1661475" y="407670"/>
                </a:lnTo>
                <a:lnTo>
                  <a:pt x="1685574" y="438942"/>
                </a:lnTo>
                <a:lnTo>
                  <a:pt x="1692515" y="450205"/>
                </a:lnTo>
                <a:lnTo>
                  <a:pt x="1690749" y="450596"/>
                </a:lnTo>
                <a:lnTo>
                  <a:pt x="1688728" y="449250"/>
                </a:lnTo>
                <a:lnTo>
                  <a:pt x="1694907" y="455306"/>
                </a:lnTo>
                <a:lnTo>
                  <a:pt x="1717736" y="477900"/>
                </a:lnTo>
                <a:lnTo>
                  <a:pt x="1725142" y="471140"/>
                </a:lnTo>
                <a:lnTo>
                  <a:pt x="1732786" y="464581"/>
                </a:lnTo>
                <a:lnTo>
                  <a:pt x="1739953" y="457666"/>
                </a:lnTo>
                <a:lnTo>
                  <a:pt x="1745930" y="449834"/>
                </a:lnTo>
                <a:lnTo>
                  <a:pt x="1757465" y="421824"/>
                </a:lnTo>
                <a:lnTo>
                  <a:pt x="1759725" y="408162"/>
                </a:lnTo>
                <a:lnTo>
                  <a:pt x="1765629" y="411811"/>
                </a:lnTo>
                <a:lnTo>
                  <a:pt x="1788094" y="435737"/>
                </a:lnTo>
                <a:lnTo>
                  <a:pt x="1790404" y="424130"/>
                </a:lnTo>
                <a:lnTo>
                  <a:pt x="1791904" y="411845"/>
                </a:lnTo>
                <a:lnTo>
                  <a:pt x="1795023" y="400964"/>
                </a:lnTo>
                <a:lnTo>
                  <a:pt x="1802191" y="393573"/>
                </a:lnTo>
                <a:lnTo>
                  <a:pt x="1826256" y="393344"/>
                </a:lnTo>
                <a:lnTo>
                  <a:pt x="1846784" y="410416"/>
                </a:lnTo>
                <a:lnTo>
                  <a:pt x="1862574" y="433131"/>
                </a:lnTo>
                <a:lnTo>
                  <a:pt x="1872422" y="449834"/>
                </a:lnTo>
                <a:lnTo>
                  <a:pt x="1878453" y="437763"/>
                </a:lnTo>
                <a:lnTo>
                  <a:pt x="1883804" y="424703"/>
                </a:lnTo>
                <a:lnTo>
                  <a:pt x="1890514" y="413668"/>
                </a:lnTo>
                <a:lnTo>
                  <a:pt x="1900616" y="407670"/>
                </a:lnTo>
                <a:lnTo>
                  <a:pt x="1916431" y="413764"/>
                </a:lnTo>
                <a:lnTo>
                  <a:pt x="1937605" y="430895"/>
                </a:lnTo>
                <a:lnTo>
                  <a:pt x="1957873" y="450478"/>
                </a:lnTo>
                <a:lnTo>
                  <a:pt x="1970974" y="463931"/>
                </a:lnTo>
                <a:lnTo>
                  <a:pt x="1975544" y="448008"/>
                </a:lnTo>
                <a:lnTo>
                  <a:pt x="1983817" y="424370"/>
                </a:lnTo>
                <a:lnTo>
                  <a:pt x="1996209" y="402923"/>
                </a:lnTo>
                <a:lnTo>
                  <a:pt x="2013138" y="393573"/>
                </a:lnTo>
                <a:lnTo>
                  <a:pt x="2021792" y="396654"/>
                </a:lnTo>
                <a:lnTo>
                  <a:pt x="2028648" y="404129"/>
                </a:lnTo>
                <a:lnTo>
                  <a:pt x="2034766" y="413343"/>
                </a:lnTo>
                <a:lnTo>
                  <a:pt x="2041205" y="421639"/>
                </a:lnTo>
                <a:lnTo>
                  <a:pt x="2048611" y="414950"/>
                </a:lnTo>
                <a:lnTo>
                  <a:pt x="2056255" y="408416"/>
                </a:lnTo>
                <a:lnTo>
                  <a:pt x="2063422" y="401476"/>
                </a:lnTo>
                <a:lnTo>
                  <a:pt x="2069399" y="393573"/>
                </a:lnTo>
                <a:lnTo>
                  <a:pt x="2081601" y="363652"/>
                </a:lnTo>
                <a:lnTo>
                  <a:pt x="2083766" y="350710"/>
                </a:lnTo>
                <a:lnTo>
                  <a:pt x="2092813" y="355675"/>
                </a:lnTo>
                <a:lnTo>
                  <a:pt x="2125660" y="379475"/>
                </a:lnTo>
                <a:lnTo>
                  <a:pt x="2147199" y="357579"/>
                </a:lnTo>
                <a:lnTo>
                  <a:pt x="2154793" y="349534"/>
                </a:lnTo>
                <a:lnTo>
                  <a:pt x="2154512" y="350204"/>
                </a:lnTo>
                <a:lnTo>
                  <a:pt x="2152424" y="354453"/>
                </a:lnTo>
                <a:lnTo>
                  <a:pt x="2154600" y="357145"/>
                </a:lnTo>
                <a:lnTo>
                  <a:pt x="2167108" y="353143"/>
                </a:lnTo>
                <a:lnTo>
                  <a:pt x="2196018" y="337312"/>
                </a:lnTo>
                <a:lnTo>
                  <a:pt x="2203850" y="331408"/>
                </a:lnTo>
                <a:lnTo>
                  <a:pt x="2210766" y="324278"/>
                </a:lnTo>
                <a:lnTo>
                  <a:pt x="2217324" y="316648"/>
                </a:lnTo>
                <a:lnTo>
                  <a:pt x="2224085" y="309245"/>
                </a:lnTo>
                <a:lnTo>
                  <a:pt x="2234834" y="312358"/>
                </a:lnTo>
                <a:lnTo>
                  <a:pt x="2245691" y="315198"/>
                </a:lnTo>
                <a:lnTo>
                  <a:pt x="2256285" y="318585"/>
                </a:lnTo>
                <a:lnTo>
                  <a:pt x="2266249" y="323341"/>
                </a:lnTo>
                <a:lnTo>
                  <a:pt x="2273744" y="329870"/>
                </a:lnTo>
                <a:lnTo>
                  <a:pt x="2280013" y="338042"/>
                </a:lnTo>
                <a:lnTo>
                  <a:pt x="2286448" y="345880"/>
                </a:lnTo>
                <a:lnTo>
                  <a:pt x="2294443" y="351409"/>
                </a:lnTo>
                <a:lnTo>
                  <a:pt x="2311276" y="352403"/>
                </a:lnTo>
                <a:lnTo>
                  <a:pt x="2335385" y="348980"/>
                </a:lnTo>
                <a:lnTo>
                  <a:pt x="2356612" y="343247"/>
                </a:lnTo>
                <a:lnTo>
                  <a:pt x="2364801" y="337312"/>
                </a:lnTo>
                <a:close/>
              </a:path>
            </a:pathLst>
          </a:custGeom>
          <a:ln w="38100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43601" y="5019629"/>
            <a:ext cx="1938772" cy="5620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28817" y="5229225"/>
            <a:ext cx="1831975" cy="352425"/>
          </a:xfrm>
          <a:custGeom>
            <a:avLst/>
            <a:gdLst/>
            <a:ahLst/>
            <a:cxnLst/>
            <a:rect l="l" t="t" r="r" b="b"/>
            <a:pathLst>
              <a:path w="1831975" h="352425">
                <a:moveTo>
                  <a:pt x="1829308" y="140969"/>
                </a:moveTo>
                <a:lnTo>
                  <a:pt x="1822416" y="151626"/>
                </a:lnTo>
                <a:lnTo>
                  <a:pt x="1810940" y="157638"/>
                </a:lnTo>
                <a:lnTo>
                  <a:pt x="1798107" y="162365"/>
                </a:lnTo>
                <a:lnTo>
                  <a:pt x="1787143" y="169163"/>
                </a:lnTo>
                <a:lnTo>
                  <a:pt x="1779720" y="179540"/>
                </a:lnTo>
                <a:lnTo>
                  <a:pt x="1773951" y="191404"/>
                </a:lnTo>
                <a:lnTo>
                  <a:pt x="1767730" y="202721"/>
                </a:lnTo>
                <a:lnTo>
                  <a:pt x="1758950" y="211455"/>
                </a:lnTo>
                <a:lnTo>
                  <a:pt x="1739110" y="221182"/>
                </a:lnTo>
                <a:lnTo>
                  <a:pt x="1717865" y="227933"/>
                </a:lnTo>
                <a:lnTo>
                  <a:pt x="1696049" y="233493"/>
                </a:lnTo>
                <a:lnTo>
                  <a:pt x="1674495" y="239649"/>
                </a:lnTo>
                <a:lnTo>
                  <a:pt x="1632331" y="253746"/>
                </a:lnTo>
                <a:lnTo>
                  <a:pt x="1598137" y="265191"/>
                </a:lnTo>
                <a:lnTo>
                  <a:pt x="1580342" y="270845"/>
                </a:lnTo>
                <a:lnTo>
                  <a:pt x="1564162" y="275005"/>
                </a:lnTo>
                <a:lnTo>
                  <a:pt x="1534815" y="281970"/>
                </a:lnTo>
                <a:lnTo>
                  <a:pt x="1477517" y="296037"/>
                </a:lnTo>
                <a:lnTo>
                  <a:pt x="1463369" y="299364"/>
                </a:lnTo>
                <a:lnTo>
                  <a:pt x="1449197" y="302561"/>
                </a:lnTo>
                <a:lnTo>
                  <a:pt x="1435119" y="306020"/>
                </a:lnTo>
                <a:lnTo>
                  <a:pt x="1421257" y="310134"/>
                </a:lnTo>
                <a:lnTo>
                  <a:pt x="1373542" y="326370"/>
                </a:lnTo>
                <a:lnTo>
                  <a:pt x="1349096" y="334749"/>
                </a:lnTo>
                <a:lnTo>
                  <a:pt x="1333026" y="339239"/>
                </a:lnTo>
                <a:lnTo>
                  <a:pt x="1310439" y="343808"/>
                </a:lnTo>
                <a:lnTo>
                  <a:pt x="1266443" y="352425"/>
                </a:lnTo>
                <a:lnTo>
                  <a:pt x="1213670" y="350793"/>
                </a:lnTo>
                <a:lnTo>
                  <a:pt x="1160889" y="349347"/>
                </a:lnTo>
                <a:lnTo>
                  <a:pt x="1108105" y="347975"/>
                </a:lnTo>
                <a:lnTo>
                  <a:pt x="1055322" y="346567"/>
                </a:lnTo>
                <a:lnTo>
                  <a:pt x="1002545" y="345009"/>
                </a:lnTo>
                <a:lnTo>
                  <a:pt x="949779" y="343191"/>
                </a:lnTo>
                <a:lnTo>
                  <a:pt x="897028" y="341001"/>
                </a:lnTo>
                <a:lnTo>
                  <a:pt x="844296" y="338328"/>
                </a:lnTo>
                <a:lnTo>
                  <a:pt x="802068" y="331755"/>
                </a:lnTo>
                <a:lnTo>
                  <a:pt x="781038" y="327398"/>
                </a:lnTo>
                <a:lnTo>
                  <a:pt x="759841" y="324231"/>
                </a:lnTo>
                <a:lnTo>
                  <a:pt x="700332" y="318565"/>
                </a:lnTo>
                <a:lnTo>
                  <a:pt x="655625" y="314873"/>
                </a:lnTo>
                <a:lnTo>
                  <a:pt x="596527" y="311398"/>
                </a:lnTo>
                <a:lnTo>
                  <a:pt x="575087" y="310610"/>
                </a:lnTo>
                <a:lnTo>
                  <a:pt x="554357" y="309783"/>
                </a:lnTo>
                <a:lnTo>
                  <a:pt x="500927" y="306003"/>
                </a:lnTo>
                <a:lnTo>
                  <a:pt x="461181" y="302045"/>
                </a:lnTo>
                <a:lnTo>
                  <a:pt x="408051" y="296037"/>
                </a:lnTo>
                <a:lnTo>
                  <a:pt x="364039" y="290779"/>
                </a:lnTo>
                <a:lnTo>
                  <a:pt x="319252" y="284862"/>
                </a:lnTo>
                <a:lnTo>
                  <a:pt x="312782" y="283534"/>
                </a:lnTo>
                <a:lnTo>
                  <a:pt x="313131" y="282846"/>
                </a:lnTo>
                <a:lnTo>
                  <a:pt x="317452" y="282463"/>
                </a:lnTo>
                <a:lnTo>
                  <a:pt x="322897" y="282052"/>
                </a:lnTo>
                <a:lnTo>
                  <a:pt x="326620" y="281276"/>
                </a:lnTo>
                <a:lnTo>
                  <a:pt x="267335" y="267843"/>
                </a:lnTo>
                <a:lnTo>
                  <a:pt x="211121" y="260794"/>
                </a:lnTo>
                <a:lnTo>
                  <a:pt x="182913" y="257698"/>
                </a:lnTo>
                <a:lnTo>
                  <a:pt x="154812" y="253746"/>
                </a:lnTo>
                <a:lnTo>
                  <a:pt x="104870" y="241649"/>
                </a:lnTo>
                <a:lnTo>
                  <a:pt x="56261" y="225552"/>
                </a:lnTo>
                <a:lnTo>
                  <a:pt x="23082" y="191881"/>
                </a:lnTo>
                <a:lnTo>
                  <a:pt x="0" y="155066"/>
                </a:lnTo>
                <a:lnTo>
                  <a:pt x="7516" y="150715"/>
                </a:lnTo>
                <a:lnTo>
                  <a:pt x="18605" y="154638"/>
                </a:lnTo>
                <a:lnTo>
                  <a:pt x="30932" y="162300"/>
                </a:lnTo>
                <a:lnTo>
                  <a:pt x="42164" y="169163"/>
                </a:lnTo>
                <a:lnTo>
                  <a:pt x="64482" y="181796"/>
                </a:lnTo>
                <a:lnTo>
                  <a:pt x="80883" y="194214"/>
                </a:lnTo>
                <a:lnTo>
                  <a:pt x="95545" y="208204"/>
                </a:lnTo>
                <a:lnTo>
                  <a:pt x="112649" y="225552"/>
                </a:lnTo>
                <a:lnTo>
                  <a:pt x="120588" y="219021"/>
                </a:lnTo>
                <a:lnTo>
                  <a:pt x="129206" y="212836"/>
                </a:lnTo>
                <a:lnTo>
                  <a:pt x="136562" y="205960"/>
                </a:lnTo>
                <a:lnTo>
                  <a:pt x="140716" y="197358"/>
                </a:lnTo>
                <a:lnTo>
                  <a:pt x="136423" y="170223"/>
                </a:lnTo>
                <a:lnTo>
                  <a:pt x="125618" y="153828"/>
                </a:lnTo>
                <a:lnTo>
                  <a:pt x="129411" y="155674"/>
                </a:lnTo>
                <a:lnTo>
                  <a:pt x="168910" y="183261"/>
                </a:lnTo>
                <a:lnTo>
                  <a:pt x="176313" y="176498"/>
                </a:lnTo>
                <a:lnTo>
                  <a:pt x="183943" y="169926"/>
                </a:lnTo>
                <a:lnTo>
                  <a:pt x="191073" y="162972"/>
                </a:lnTo>
                <a:lnTo>
                  <a:pt x="196977" y="155066"/>
                </a:lnTo>
                <a:lnTo>
                  <a:pt x="200411" y="143762"/>
                </a:lnTo>
                <a:lnTo>
                  <a:pt x="201596" y="130921"/>
                </a:lnTo>
                <a:lnTo>
                  <a:pt x="203995" y="119580"/>
                </a:lnTo>
                <a:lnTo>
                  <a:pt x="211074" y="112775"/>
                </a:lnTo>
                <a:lnTo>
                  <a:pt x="219319" y="114252"/>
                </a:lnTo>
                <a:lnTo>
                  <a:pt x="225980" y="122205"/>
                </a:lnTo>
                <a:lnTo>
                  <a:pt x="232237" y="132492"/>
                </a:lnTo>
                <a:lnTo>
                  <a:pt x="239268" y="140969"/>
                </a:lnTo>
                <a:lnTo>
                  <a:pt x="249445" y="148500"/>
                </a:lnTo>
                <a:lnTo>
                  <a:pt x="260016" y="155495"/>
                </a:lnTo>
                <a:lnTo>
                  <a:pt x="270754" y="162276"/>
                </a:lnTo>
                <a:lnTo>
                  <a:pt x="281432" y="169163"/>
                </a:lnTo>
                <a:lnTo>
                  <a:pt x="283741" y="157537"/>
                </a:lnTo>
                <a:lnTo>
                  <a:pt x="285242" y="145208"/>
                </a:lnTo>
                <a:lnTo>
                  <a:pt x="288361" y="134284"/>
                </a:lnTo>
                <a:lnTo>
                  <a:pt x="295529" y="126872"/>
                </a:lnTo>
                <a:lnTo>
                  <a:pt x="305688" y="125718"/>
                </a:lnTo>
                <a:lnTo>
                  <a:pt x="316229" y="129921"/>
                </a:lnTo>
                <a:lnTo>
                  <a:pt x="326961" y="136124"/>
                </a:lnTo>
                <a:lnTo>
                  <a:pt x="337693" y="140969"/>
                </a:lnTo>
                <a:lnTo>
                  <a:pt x="351734" y="144762"/>
                </a:lnTo>
                <a:lnTo>
                  <a:pt x="365823" y="148256"/>
                </a:lnTo>
                <a:lnTo>
                  <a:pt x="379912" y="151632"/>
                </a:lnTo>
                <a:lnTo>
                  <a:pt x="393954" y="155066"/>
                </a:lnTo>
                <a:lnTo>
                  <a:pt x="407810" y="164836"/>
                </a:lnTo>
                <a:lnTo>
                  <a:pt x="432609" y="181117"/>
                </a:lnTo>
                <a:lnTo>
                  <a:pt x="459194" y="194946"/>
                </a:lnTo>
                <a:lnTo>
                  <a:pt x="478409" y="197358"/>
                </a:lnTo>
                <a:lnTo>
                  <a:pt x="485665" y="189964"/>
                </a:lnTo>
                <a:lnTo>
                  <a:pt x="488934" y="179069"/>
                </a:lnTo>
                <a:lnTo>
                  <a:pt x="490464" y="166747"/>
                </a:lnTo>
                <a:lnTo>
                  <a:pt x="492506" y="155066"/>
                </a:lnTo>
                <a:lnTo>
                  <a:pt x="496298" y="141023"/>
                </a:lnTo>
                <a:lnTo>
                  <a:pt x="499792" y="126920"/>
                </a:lnTo>
                <a:lnTo>
                  <a:pt x="503168" y="112793"/>
                </a:lnTo>
                <a:lnTo>
                  <a:pt x="506603" y="98678"/>
                </a:lnTo>
                <a:lnTo>
                  <a:pt x="513363" y="106084"/>
                </a:lnTo>
                <a:lnTo>
                  <a:pt x="519922" y="113728"/>
                </a:lnTo>
                <a:lnTo>
                  <a:pt x="526837" y="120896"/>
                </a:lnTo>
                <a:lnTo>
                  <a:pt x="534670" y="126872"/>
                </a:lnTo>
                <a:lnTo>
                  <a:pt x="563620" y="142738"/>
                </a:lnTo>
                <a:lnTo>
                  <a:pt x="576143" y="146742"/>
                </a:lnTo>
                <a:lnTo>
                  <a:pt x="578317" y="144037"/>
                </a:lnTo>
                <a:lnTo>
                  <a:pt x="576216" y="139775"/>
                </a:lnTo>
                <a:lnTo>
                  <a:pt x="575917" y="139108"/>
                </a:lnTo>
                <a:lnTo>
                  <a:pt x="583495" y="147187"/>
                </a:lnTo>
                <a:lnTo>
                  <a:pt x="605028" y="169163"/>
                </a:lnTo>
                <a:lnTo>
                  <a:pt x="620589" y="112454"/>
                </a:lnTo>
                <a:lnTo>
                  <a:pt x="626935" y="86106"/>
                </a:lnTo>
                <a:lnTo>
                  <a:pt x="636424" y="87189"/>
                </a:lnTo>
                <a:lnTo>
                  <a:pt x="661416" y="112775"/>
                </a:lnTo>
                <a:lnTo>
                  <a:pt x="713019" y="97214"/>
                </a:lnTo>
                <a:lnTo>
                  <a:pt x="735631" y="90868"/>
                </a:lnTo>
                <a:lnTo>
                  <a:pt x="749266" y="81379"/>
                </a:lnTo>
                <a:lnTo>
                  <a:pt x="773938" y="56387"/>
                </a:lnTo>
                <a:lnTo>
                  <a:pt x="785008" y="59090"/>
                </a:lnTo>
                <a:lnTo>
                  <a:pt x="831902" y="94167"/>
                </a:lnTo>
                <a:lnTo>
                  <a:pt x="831927" y="108828"/>
                </a:lnTo>
                <a:lnTo>
                  <a:pt x="829689" y="114467"/>
                </a:lnTo>
                <a:lnTo>
                  <a:pt x="838705" y="111084"/>
                </a:lnTo>
                <a:lnTo>
                  <a:pt x="872490" y="98678"/>
                </a:lnTo>
                <a:lnTo>
                  <a:pt x="878982" y="87606"/>
                </a:lnTo>
                <a:lnTo>
                  <a:pt x="885094" y="76200"/>
                </a:lnTo>
                <a:lnTo>
                  <a:pt x="891921" y="65460"/>
                </a:lnTo>
                <a:lnTo>
                  <a:pt x="900557" y="56387"/>
                </a:lnTo>
                <a:lnTo>
                  <a:pt x="926323" y="39616"/>
                </a:lnTo>
                <a:lnTo>
                  <a:pt x="938708" y="37958"/>
                </a:lnTo>
                <a:lnTo>
                  <a:pt x="942832" y="42290"/>
                </a:lnTo>
                <a:lnTo>
                  <a:pt x="943812" y="43490"/>
                </a:lnTo>
                <a:lnTo>
                  <a:pt x="946767" y="32434"/>
                </a:lnTo>
                <a:lnTo>
                  <a:pt x="956818" y="0"/>
                </a:lnTo>
                <a:lnTo>
                  <a:pt x="979134" y="6732"/>
                </a:lnTo>
                <a:lnTo>
                  <a:pt x="997235" y="13192"/>
                </a:lnTo>
                <a:lnTo>
                  <a:pt x="1027176" y="42290"/>
                </a:lnTo>
                <a:lnTo>
                  <a:pt x="1038177" y="73812"/>
                </a:lnTo>
                <a:lnTo>
                  <a:pt x="1041273" y="84581"/>
                </a:lnTo>
                <a:lnTo>
                  <a:pt x="1043975" y="73509"/>
                </a:lnTo>
                <a:lnTo>
                  <a:pt x="1046130" y="62103"/>
                </a:lnTo>
                <a:lnTo>
                  <a:pt x="1049381" y="51363"/>
                </a:lnTo>
                <a:lnTo>
                  <a:pt x="1055370" y="42290"/>
                </a:lnTo>
                <a:lnTo>
                  <a:pt x="1081061" y="25390"/>
                </a:lnTo>
                <a:lnTo>
                  <a:pt x="1099740" y="29670"/>
                </a:lnTo>
                <a:lnTo>
                  <a:pt x="1113823" y="47309"/>
                </a:lnTo>
                <a:lnTo>
                  <a:pt x="1125728" y="70484"/>
                </a:lnTo>
                <a:lnTo>
                  <a:pt x="1129645" y="80932"/>
                </a:lnTo>
                <a:lnTo>
                  <a:pt x="1132395" y="91868"/>
                </a:lnTo>
                <a:lnTo>
                  <a:pt x="1135336" y="102685"/>
                </a:lnTo>
                <a:lnTo>
                  <a:pt x="1139825" y="112775"/>
                </a:lnTo>
                <a:lnTo>
                  <a:pt x="1145799" y="120681"/>
                </a:lnTo>
                <a:lnTo>
                  <a:pt x="1152953" y="127634"/>
                </a:lnTo>
                <a:lnTo>
                  <a:pt x="1160559" y="134207"/>
                </a:lnTo>
                <a:lnTo>
                  <a:pt x="1167891" y="140969"/>
                </a:lnTo>
                <a:lnTo>
                  <a:pt x="1170094" y="129075"/>
                </a:lnTo>
                <a:lnTo>
                  <a:pt x="1171416" y="116300"/>
                </a:lnTo>
                <a:lnTo>
                  <a:pt x="1174499" y="105286"/>
                </a:lnTo>
                <a:lnTo>
                  <a:pt x="1181989" y="98678"/>
                </a:lnTo>
                <a:lnTo>
                  <a:pt x="1190537" y="99851"/>
                </a:lnTo>
                <a:lnTo>
                  <a:pt x="1197705" y="107299"/>
                </a:lnTo>
                <a:lnTo>
                  <a:pt x="1204063" y="117484"/>
                </a:lnTo>
                <a:lnTo>
                  <a:pt x="1210183" y="126872"/>
                </a:lnTo>
                <a:lnTo>
                  <a:pt x="1217711" y="137070"/>
                </a:lnTo>
                <a:lnTo>
                  <a:pt x="1224692" y="147685"/>
                </a:lnTo>
                <a:lnTo>
                  <a:pt x="1231435" y="158466"/>
                </a:lnTo>
                <a:lnTo>
                  <a:pt x="1238250" y="169163"/>
                </a:lnTo>
                <a:lnTo>
                  <a:pt x="1241845" y="155084"/>
                </a:lnTo>
                <a:lnTo>
                  <a:pt x="1245489" y="141017"/>
                </a:lnTo>
                <a:lnTo>
                  <a:pt x="1249037" y="126926"/>
                </a:lnTo>
                <a:lnTo>
                  <a:pt x="1252347" y="112775"/>
                </a:lnTo>
                <a:lnTo>
                  <a:pt x="1253549" y="90832"/>
                </a:lnTo>
                <a:lnTo>
                  <a:pt x="1252823" y="65912"/>
                </a:lnTo>
                <a:lnTo>
                  <a:pt x="1255383" y="46803"/>
                </a:lnTo>
                <a:lnTo>
                  <a:pt x="1291113" y="88106"/>
                </a:lnTo>
                <a:lnTo>
                  <a:pt x="1294638" y="126872"/>
                </a:lnTo>
                <a:lnTo>
                  <a:pt x="1296302" y="104905"/>
                </a:lnTo>
                <a:lnTo>
                  <a:pt x="1296717" y="82391"/>
                </a:lnTo>
                <a:lnTo>
                  <a:pt x="1299585" y="60971"/>
                </a:lnTo>
                <a:lnTo>
                  <a:pt x="1308608" y="42290"/>
                </a:lnTo>
                <a:lnTo>
                  <a:pt x="1317644" y="38135"/>
                </a:lnTo>
                <a:lnTo>
                  <a:pt x="1329277" y="41052"/>
                </a:lnTo>
                <a:lnTo>
                  <a:pt x="1360090" y="76200"/>
                </a:lnTo>
                <a:lnTo>
                  <a:pt x="1362275" y="87606"/>
                </a:lnTo>
                <a:lnTo>
                  <a:pt x="1364996" y="98678"/>
                </a:lnTo>
                <a:lnTo>
                  <a:pt x="1367196" y="86784"/>
                </a:lnTo>
                <a:lnTo>
                  <a:pt x="1368504" y="74009"/>
                </a:lnTo>
                <a:lnTo>
                  <a:pt x="1371550" y="62995"/>
                </a:lnTo>
                <a:lnTo>
                  <a:pt x="1378965" y="56387"/>
                </a:lnTo>
                <a:lnTo>
                  <a:pt x="1387764" y="57417"/>
                </a:lnTo>
                <a:lnTo>
                  <a:pt x="1395253" y="64627"/>
                </a:lnTo>
                <a:lnTo>
                  <a:pt x="1412577" y="98637"/>
                </a:lnTo>
                <a:lnTo>
                  <a:pt x="1420125" y="128319"/>
                </a:lnTo>
                <a:lnTo>
                  <a:pt x="1421257" y="126872"/>
                </a:lnTo>
                <a:lnTo>
                  <a:pt x="1415815" y="70937"/>
                </a:lnTo>
                <a:lnTo>
                  <a:pt x="1407922" y="53720"/>
                </a:lnTo>
                <a:lnTo>
                  <a:pt x="1410219" y="62507"/>
                </a:lnTo>
                <a:lnTo>
                  <a:pt x="1435354" y="84581"/>
                </a:lnTo>
                <a:lnTo>
                  <a:pt x="1445317" y="89338"/>
                </a:lnTo>
                <a:lnTo>
                  <a:pt x="1455912" y="92725"/>
                </a:lnTo>
                <a:lnTo>
                  <a:pt x="1466768" y="95565"/>
                </a:lnTo>
                <a:lnTo>
                  <a:pt x="1477517" y="98678"/>
                </a:lnTo>
                <a:lnTo>
                  <a:pt x="1495089" y="152531"/>
                </a:lnTo>
                <a:lnTo>
                  <a:pt x="1504005" y="179767"/>
                </a:lnTo>
                <a:lnTo>
                  <a:pt x="1505544" y="180078"/>
                </a:lnTo>
                <a:lnTo>
                  <a:pt x="1500987" y="153152"/>
                </a:lnTo>
                <a:lnTo>
                  <a:pt x="1491614" y="98678"/>
                </a:lnTo>
                <a:lnTo>
                  <a:pt x="1618234" y="56387"/>
                </a:lnTo>
                <a:lnTo>
                  <a:pt x="1660398" y="42290"/>
                </a:lnTo>
                <a:lnTo>
                  <a:pt x="1666910" y="33920"/>
                </a:lnTo>
                <a:lnTo>
                  <a:pt x="1673066" y="24669"/>
                </a:lnTo>
                <a:lnTo>
                  <a:pt x="1679936" y="17180"/>
                </a:lnTo>
                <a:lnTo>
                  <a:pt x="1688591" y="14096"/>
                </a:lnTo>
                <a:lnTo>
                  <a:pt x="1706270" y="23467"/>
                </a:lnTo>
                <a:lnTo>
                  <a:pt x="1717817" y="44958"/>
                </a:lnTo>
                <a:lnTo>
                  <a:pt x="1725293" y="68639"/>
                </a:lnTo>
                <a:lnTo>
                  <a:pt x="1730756" y="84581"/>
                </a:lnTo>
                <a:lnTo>
                  <a:pt x="1736732" y="92487"/>
                </a:lnTo>
                <a:lnTo>
                  <a:pt x="1743900" y="99440"/>
                </a:lnTo>
                <a:lnTo>
                  <a:pt x="1751544" y="106013"/>
                </a:lnTo>
                <a:lnTo>
                  <a:pt x="1758950" y="112775"/>
                </a:lnTo>
                <a:lnTo>
                  <a:pt x="1770020" y="110073"/>
                </a:lnTo>
                <a:lnTo>
                  <a:pt x="1781413" y="107918"/>
                </a:lnTo>
                <a:lnTo>
                  <a:pt x="1792114" y="104667"/>
                </a:lnTo>
                <a:lnTo>
                  <a:pt x="1801114" y="98678"/>
                </a:lnTo>
                <a:lnTo>
                  <a:pt x="1805674" y="87624"/>
                </a:lnTo>
                <a:lnTo>
                  <a:pt x="1806543" y="73580"/>
                </a:lnTo>
                <a:lnTo>
                  <a:pt x="1808222" y="61513"/>
                </a:lnTo>
                <a:lnTo>
                  <a:pt x="1815211" y="56387"/>
                </a:lnTo>
                <a:lnTo>
                  <a:pt x="1825253" y="66960"/>
                </a:lnTo>
                <a:lnTo>
                  <a:pt x="1830403" y="91630"/>
                </a:lnTo>
                <a:lnTo>
                  <a:pt x="1831480" y="119824"/>
                </a:lnTo>
                <a:lnTo>
                  <a:pt x="1829308" y="140969"/>
                </a:lnTo>
                <a:close/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0713" y="4407597"/>
            <a:ext cx="871219" cy="35496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4"/>
              </a:spcBef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Growth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4141" y="1713739"/>
            <a:ext cx="2508885" cy="3048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0305">
              <a:lnSpc>
                <a:spcPts val="2045"/>
              </a:lnSpc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Diaphysis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Times New Roman"/>
              <a:cs typeface="Times New Roman"/>
            </a:endParaRPr>
          </a:p>
          <a:p>
            <a:pPr marL="1408430" indent="-276225">
              <a:lnSpc>
                <a:spcPct val="300100"/>
              </a:lnSpc>
            </a:pP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Metaphysis 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ip</a:t>
            </a:r>
            <a:r>
              <a:rPr sz="2000" spc="-10" dirty="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ysis</a:t>
            </a:r>
            <a:endParaRPr sz="20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Plate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9970" y="3810000"/>
            <a:ext cx="846455" cy="602615"/>
          </a:xfrm>
          <a:custGeom>
            <a:avLst/>
            <a:gdLst/>
            <a:ahLst/>
            <a:cxnLst/>
            <a:rect l="l" t="t" r="r" b="b"/>
            <a:pathLst>
              <a:path w="846455" h="602614">
                <a:moveTo>
                  <a:pt x="93433" y="513080"/>
                </a:moveTo>
                <a:lnTo>
                  <a:pt x="0" y="578866"/>
                </a:lnTo>
                <a:lnTo>
                  <a:pt x="16459" y="602233"/>
                </a:lnTo>
                <a:lnTo>
                  <a:pt x="109893" y="536448"/>
                </a:lnTo>
                <a:lnTo>
                  <a:pt x="93433" y="513080"/>
                </a:lnTo>
                <a:close/>
              </a:path>
              <a:path w="846455" h="602614">
                <a:moveTo>
                  <a:pt x="256959" y="397891"/>
                </a:moveTo>
                <a:lnTo>
                  <a:pt x="163512" y="463676"/>
                </a:lnTo>
                <a:lnTo>
                  <a:pt x="179971" y="487044"/>
                </a:lnTo>
                <a:lnTo>
                  <a:pt x="273418" y="421131"/>
                </a:lnTo>
                <a:lnTo>
                  <a:pt x="256959" y="397891"/>
                </a:lnTo>
                <a:close/>
              </a:path>
              <a:path w="846455" h="602614">
                <a:moveTo>
                  <a:pt x="420471" y="282575"/>
                </a:moveTo>
                <a:lnTo>
                  <a:pt x="327037" y="348488"/>
                </a:lnTo>
                <a:lnTo>
                  <a:pt x="343496" y="371856"/>
                </a:lnTo>
                <a:lnTo>
                  <a:pt x="436930" y="305943"/>
                </a:lnTo>
                <a:lnTo>
                  <a:pt x="420471" y="282575"/>
                </a:lnTo>
                <a:close/>
              </a:path>
              <a:path w="846455" h="602614">
                <a:moveTo>
                  <a:pt x="584047" y="167386"/>
                </a:moveTo>
                <a:lnTo>
                  <a:pt x="490575" y="233299"/>
                </a:lnTo>
                <a:lnTo>
                  <a:pt x="506958" y="256667"/>
                </a:lnTo>
                <a:lnTo>
                  <a:pt x="600430" y="190754"/>
                </a:lnTo>
                <a:lnTo>
                  <a:pt x="584047" y="167386"/>
                </a:lnTo>
                <a:close/>
              </a:path>
              <a:path w="846455" h="602614">
                <a:moveTo>
                  <a:pt x="747496" y="52197"/>
                </a:moveTo>
                <a:lnTo>
                  <a:pt x="654024" y="118110"/>
                </a:lnTo>
                <a:lnTo>
                  <a:pt x="670534" y="141350"/>
                </a:lnTo>
                <a:lnTo>
                  <a:pt x="764006" y="75564"/>
                </a:lnTo>
                <a:lnTo>
                  <a:pt x="747496" y="52197"/>
                </a:lnTo>
                <a:close/>
              </a:path>
              <a:path w="846455" h="602614">
                <a:moveTo>
                  <a:pt x="841727" y="10287"/>
                </a:moveTo>
                <a:lnTo>
                  <a:pt x="810361" y="10287"/>
                </a:lnTo>
                <a:lnTo>
                  <a:pt x="824585" y="30480"/>
                </a:lnTo>
                <a:lnTo>
                  <a:pt x="800173" y="32579"/>
                </a:lnTo>
                <a:lnTo>
                  <a:pt x="765784" y="107823"/>
                </a:lnTo>
                <a:lnTo>
                  <a:pt x="768959" y="116205"/>
                </a:lnTo>
                <a:lnTo>
                  <a:pt x="783310" y="122808"/>
                </a:lnTo>
                <a:lnTo>
                  <a:pt x="791692" y="119633"/>
                </a:lnTo>
                <a:lnTo>
                  <a:pt x="794994" y="112522"/>
                </a:lnTo>
                <a:lnTo>
                  <a:pt x="841727" y="10287"/>
                </a:lnTo>
                <a:close/>
              </a:path>
              <a:path w="846455" h="602614">
                <a:moveTo>
                  <a:pt x="846429" y="0"/>
                </a:moveTo>
                <a:lnTo>
                  <a:pt x="715365" y="11175"/>
                </a:lnTo>
                <a:lnTo>
                  <a:pt x="709523" y="18161"/>
                </a:lnTo>
                <a:lnTo>
                  <a:pt x="710158" y="26035"/>
                </a:lnTo>
                <a:lnTo>
                  <a:pt x="710920" y="33908"/>
                </a:lnTo>
                <a:lnTo>
                  <a:pt x="717778" y="39750"/>
                </a:lnTo>
                <a:lnTo>
                  <a:pt x="725652" y="38988"/>
                </a:lnTo>
                <a:lnTo>
                  <a:pt x="800173" y="32579"/>
                </a:lnTo>
                <a:lnTo>
                  <a:pt x="810361" y="10287"/>
                </a:lnTo>
                <a:lnTo>
                  <a:pt x="841727" y="10287"/>
                </a:lnTo>
                <a:lnTo>
                  <a:pt x="846429" y="0"/>
                </a:lnTo>
                <a:close/>
              </a:path>
              <a:path w="846455" h="602614">
                <a:moveTo>
                  <a:pt x="810361" y="10287"/>
                </a:moveTo>
                <a:lnTo>
                  <a:pt x="800173" y="32579"/>
                </a:lnTo>
                <a:lnTo>
                  <a:pt x="824585" y="30480"/>
                </a:lnTo>
                <a:lnTo>
                  <a:pt x="810361" y="1028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3399" y="4787138"/>
            <a:ext cx="1071880" cy="419100"/>
          </a:xfrm>
          <a:custGeom>
            <a:avLst/>
            <a:gdLst/>
            <a:ahLst/>
            <a:cxnLst/>
            <a:rect l="l" t="t" r="r" b="b"/>
            <a:pathLst>
              <a:path w="1071880" h="419100">
                <a:moveTo>
                  <a:pt x="9601" y="0"/>
                </a:moveTo>
                <a:lnTo>
                  <a:pt x="0" y="26924"/>
                </a:lnTo>
                <a:lnTo>
                  <a:pt x="107632" y="65405"/>
                </a:lnTo>
                <a:lnTo>
                  <a:pt x="117246" y="38481"/>
                </a:lnTo>
                <a:lnTo>
                  <a:pt x="9601" y="0"/>
                </a:lnTo>
                <a:close/>
              </a:path>
              <a:path w="1071880" h="419100">
                <a:moveTo>
                  <a:pt x="197980" y="67310"/>
                </a:moveTo>
                <a:lnTo>
                  <a:pt x="188366" y="94234"/>
                </a:lnTo>
                <a:lnTo>
                  <a:pt x="296011" y="132587"/>
                </a:lnTo>
                <a:lnTo>
                  <a:pt x="305612" y="105663"/>
                </a:lnTo>
                <a:lnTo>
                  <a:pt x="197980" y="67310"/>
                </a:lnTo>
                <a:close/>
              </a:path>
              <a:path w="1071880" h="419100">
                <a:moveTo>
                  <a:pt x="386346" y="134493"/>
                </a:moveTo>
                <a:lnTo>
                  <a:pt x="376732" y="161417"/>
                </a:lnTo>
                <a:lnTo>
                  <a:pt x="484352" y="199898"/>
                </a:lnTo>
                <a:lnTo>
                  <a:pt x="494004" y="172974"/>
                </a:lnTo>
                <a:lnTo>
                  <a:pt x="386346" y="134493"/>
                </a:lnTo>
                <a:close/>
              </a:path>
              <a:path w="1071880" h="419100">
                <a:moveTo>
                  <a:pt x="574776" y="201803"/>
                </a:moveTo>
                <a:lnTo>
                  <a:pt x="565124" y="228726"/>
                </a:lnTo>
                <a:lnTo>
                  <a:pt x="672693" y="267207"/>
                </a:lnTo>
                <a:lnTo>
                  <a:pt x="682345" y="240284"/>
                </a:lnTo>
                <a:lnTo>
                  <a:pt x="574776" y="201803"/>
                </a:lnTo>
                <a:close/>
              </a:path>
              <a:path w="1071880" h="419100">
                <a:moveTo>
                  <a:pt x="763117" y="269113"/>
                </a:moveTo>
                <a:lnTo>
                  <a:pt x="753465" y="296037"/>
                </a:lnTo>
                <a:lnTo>
                  <a:pt x="861161" y="334518"/>
                </a:lnTo>
                <a:lnTo>
                  <a:pt x="870686" y="307594"/>
                </a:lnTo>
                <a:lnTo>
                  <a:pt x="763117" y="269113"/>
                </a:lnTo>
                <a:close/>
              </a:path>
              <a:path w="1071880" h="419100">
                <a:moveTo>
                  <a:pt x="990217" y="380609"/>
                </a:moveTo>
                <a:lnTo>
                  <a:pt x="936980" y="390651"/>
                </a:lnTo>
                <a:lnTo>
                  <a:pt x="931900" y="398018"/>
                </a:lnTo>
                <a:lnTo>
                  <a:pt x="933424" y="405892"/>
                </a:lnTo>
                <a:lnTo>
                  <a:pt x="934821" y="413638"/>
                </a:lnTo>
                <a:lnTo>
                  <a:pt x="942314" y="418719"/>
                </a:lnTo>
                <a:lnTo>
                  <a:pt x="1050551" y="398399"/>
                </a:lnTo>
                <a:lnTo>
                  <a:pt x="1040104" y="398399"/>
                </a:lnTo>
                <a:lnTo>
                  <a:pt x="990217" y="380609"/>
                </a:lnTo>
                <a:close/>
              </a:path>
              <a:path w="1071880" h="419100">
                <a:moveTo>
                  <a:pt x="1018168" y="375375"/>
                </a:moveTo>
                <a:lnTo>
                  <a:pt x="990217" y="380609"/>
                </a:lnTo>
                <a:lnTo>
                  <a:pt x="1040104" y="398399"/>
                </a:lnTo>
                <a:lnTo>
                  <a:pt x="1041607" y="394207"/>
                </a:lnTo>
                <a:lnTo>
                  <a:pt x="1034008" y="394207"/>
                </a:lnTo>
                <a:lnTo>
                  <a:pt x="1018168" y="375375"/>
                </a:lnTo>
                <a:close/>
              </a:path>
              <a:path w="1071880" h="419100">
                <a:moveTo>
                  <a:pt x="977874" y="292988"/>
                </a:moveTo>
                <a:lnTo>
                  <a:pt x="971905" y="298069"/>
                </a:lnTo>
                <a:lnTo>
                  <a:pt x="965809" y="303149"/>
                </a:lnTo>
                <a:lnTo>
                  <a:pt x="965047" y="312166"/>
                </a:lnTo>
                <a:lnTo>
                  <a:pt x="970127" y="318262"/>
                </a:lnTo>
                <a:lnTo>
                  <a:pt x="999947" y="353713"/>
                </a:lnTo>
                <a:lnTo>
                  <a:pt x="1049756" y="371475"/>
                </a:lnTo>
                <a:lnTo>
                  <a:pt x="1040104" y="398399"/>
                </a:lnTo>
                <a:lnTo>
                  <a:pt x="1050551" y="398399"/>
                </a:lnTo>
                <a:lnTo>
                  <a:pt x="1071600" y="394462"/>
                </a:lnTo>
                <a:lnTo>
                  <a:pt x="991971" y="299847"/>
                </a:lnTo>
                <a:lnTo>
                  <a:pt x="986891" y="293750"/>
                </a:lnTo>
                <a:lnTo>
                  <a:pt x="977874" y="292988"/>
                </a:lnTo>
                <a:close/>
              </a:path>
              <a:path w="1071880" h="419100">
                <a:moveTo>
                  <a:pt x="1042390" y="370839"/>
                </a:moveTo>
                <a:lnTo>
                  <a:pt x="1018168" y="375375"/>
                </a:lnTo>
                <a:lnTo>
                  <a:pt x="1034008" y="394207"/>
                </a:lnTo>
                <a:lnTo>
                  <a:pt x="1042390" y="370839"/>
                </a:lnTo>
                <a:close/>
              </a:path>
              <a:path w="1071880" h="419100">
                <a:moveTo>
                  <a:pt x="1047975" y="370839"/>
                </a:moveTo>
                <a:lnTo>
                  <a:pt x="1042390" y="370839"/>
                </a:lnTo>
                <a:lnTo>
                  <a:pt x="1034008" y="394207"/>
                </a:lnTo>
                <a:lnTo>
                  <a:pt x="1041607" y="394207"/>
                </a:lnTo>
                <a:lnTo>
                  <a:pt x="1049756" y="371475"/>
                </a:lnTo>
                <a:lnTo>
                  <a:pt x="1047975" y="370839"/>
                </a:lnTo>
                <a:close/>
              </a:path>
              <a:path w="1071880" h="419100">
                <a:moveTo>
                  <a:pt x="951458" y="336423"/>
                </a:moveTo>
                <a:lnTo>
                  <a:pt x="941806" y="363347"/>
                </a:lnTo>
                <a:lnTo>
                  <a:pt x="990217" y="380609"/>
                </a:lnTo>
                <a:lnTo>
                  <a:pt x="1018168" y="375375"/>
                </a:lnTo>
                <a:lnTo>
                  <a:pt x="999947" y="353713"/>
                </a:lnTo>
                <a:lnTo>
                  <a:pt x="951458" y="336423"/>
                </a:lnTo>
                <a:close/>
              </a:path>
              <a:path w="1071880" h="419100">
                <a:moveTo>
                  <a:pt x="999947" y="353713"/>
                </a:moveTo>
                <a:lnTo>
                  <a:pt x="1018168" y="375375"/>
                </a:lnTo>
                <a:lnTo>
                  <a:pt x="1042390" y="370839"/>
                </a:lnTo>
                <a:lnTo>
                  <a:pt x="1047975" y="370839"/>
                </a:lnTo>
                <a:lnTo>
                  <a:pt x="999947" y="35371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2971800"/>
            <a:ext cx="914399" cy="3657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429636" y="1286002"/>
            <a:ext cx="628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Nor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m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al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32905" y="1286002"/>
            <a:ext cx="640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Rickets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70039" y="2819273"/>
            <a:ext cx="190500" cy="551180"/>
          </a:xfrm>
          <a:custGeom>
            <a:avLst/>
            <a:gdLst/>
            <a:ahLst/>
            <a:cxnLst/>
            <a:rect l="l" t="t" r="r" b="b"/>
            <a:pathLst>
              <a:path w="190500" h="551179">
                <a:moveTo>
                  <a:pt x="18059" y="375201"/>
                </a:moveTo>
                <a:lnTo>
                  <a:pt x="10769" y="377063"/>
                </a:lnTo>
                <a:lnTo>
                  <a:pt x="4718" y="381640"/>
                </a:lnTo>
                <a:lnTo>
                  <a:pt x="1037" y="387969"/>
                </a:lnTo>
                <a:lnTo>
                  <a:pt x="0" y="395225"/>
                </a:lnTo>
                <a:lnTo>
                  <a:pt x="1879" y="402589"/>
                </a:lnTo>
                <a:lnTo>
                  <a:pt x="73634" y="551052"/>
                </a:lnTo>
                <a:lnTo>
                  <a:pt x="98713" y="514857"/>
                </a:lnTo>
                <a:lnTo>
                  <a:pt x="95605" y="514857"/>
                </a:lnTo>
                <a:lnTo>
                  <a:pt x="57632" y="511937"/>
                </a:lnTo>
                <a:lnTo>
                  <a:pt x="63113" y="441621"/>
                </a:lnTo>
                <a:lnTo>
                  <a:pt x="36169" y="385952"/>
                </a:lnTo>
                <a:lnTo>
                  <a:pt x="31593" y="379956"/>
                </a:lnTo>
                <a:lnTo>
                  <a:pt x="25278" y="376269"/>
                </a:lnTo>
                <a:lnTo>
                  <a:pt x="18059" y="375201"/>
                </a:lnTo>
                <a:close/>
              </a:path>
              <a:path w="190500" h="551179">
                <a:moveTo>
                  <a:pt x="63113" y="441621"/>
                </a:moveTo>
                <a:lnTo>
                  <a:pt x="57632" y="511937"/>
                </a:lnTo>
                <a:lnTo>
                  <a:pt x="95605" y="514857"/>
                </a:lnTo>
                <a:lnTo>
                  <a:pt x="96368" y="505078"/>
                </a:lnTo>
                <a:lnTo>
                  <a:pt x="93827" y="505078"/>
                </a:lnTo>
                <a:lnTo>
                  <a:pt x="60934" y="502538"/>
                </a:lnTo>
                <a:lnTo>
                  <a:pt x="79565" y="475613"/>
                </a:lnTo>
                <a:lnTo>
                  <a:pt x="63113" y="441621"/>
                </a:lnTo>
                <a:close/>
              </a:path>
              <a:path w="190500" h="551179">
                <a:moveTo>
                  <a:pt x="148564" y="385825"/>
                </a:moveTo>
                <a:lnTo>
                  <a:pt x="141749" y="388465"/>
                </a:lnTo>
                <a:lnTo>
                  <a:pt x="136245" y="393700"/>
                </a:lnTo>
                <a:lnTo>
                  <a:pt x="101095" y="444497"/>
                </a:lnTo>
                <a:lnTo>
                  <a:pt x="95605" y="514857"/>
                </a:lnTo>
                <a:lnTo>
                  <a:pt x="98713" y="514857"/>
                </a:lnTo>
                <a:lnTo>
                  <a:pt x="167614" y="415416"/>
                </a:lnTo>
                <a:lnTo>
                  <a:pt x="170592" y="408485"/>
                </a:lnTo>
                <a:lnTo>
                  <a:pt x="170572" y="400938"/>
                </a:lnTo>
                <a:lnTo>
                  <a:pt x="168024" y="394432"/>
                </a:lnTo>
                <a:lnTo>
                  <a:pt x="162788" y="389000"/>
                </a:lnTo>
                <a:lnTo>
                  <a:pt x="155854" y="385949"/>
                </a:lnTo>
                <a:lnTo>
                  <a:pt x="148564" y="385825"/>
                </a:lnTo>
                <a:close/>
              </a:path>
              <a:path w="190500" h="551179">
                <a:moveTo>
                  <a:pt x="79565" y="475613"/>
                </a:moveTo>
                <a:lnTo>
                  <a:pt x="60934" y="502538"/>
                </a:lnTo>
                <a:lnTo>
                  <a:pt x="93827" y="505078"/>
                </a:lnTo>
                <a:lnTo>
                  <a:pt x="79565" y="475613"/>
                </a:lnTo>
                <a:close/>
              </a:path>
              <a:path w="190500" h="551179">
                <a:moveTo>
                  <a:pt x="101095" y="444497"/>
                </a:moveTo>
                <a:lnTo>
                  <a:pt x="79565" y="475613"/>
                </a:lnTo>
                <a:lnTo>
                  <a:pt x="93827" y="505078"/>
                </a:lnTo>
                <a:lnTo>
                  <a:pt x="96368" y="505078"/>
                </a:lnTo>
                <a:lnTo>
                  <a:pt x="101095" y="444497"/>
                </a:lnTo>
                <a:close/>
              </a:path>
              <a:path w="190500" h="551179">
                <a:moveTo>
                  <a:pt x="66522" y="397890"/>
                </a:moveTo>
                <a:lnTo>
                  <a:pt x="63113" y="441621"/>
                </a:lnTo>
                <a:lnTo>
                  <a:pt x="79565" y="475613"/>
                </a:lnTo>
                <a:lnTo>
                  <a:pt x="101095" y="444497"/>
                </a:lnTo>
                <a:lnTo>
                  <a:pt x="104495" y="400938"/>
                </a:lnTo>
                <a:lnTo>
                  <a:pt x="66522" y="397890"/>
                </a:lnTo>
                <a:close/>
              </a:path>
              <a:path w="190500" h="551179">
                <a:moveTo>
                  <a:pt x="78333" y="245999"/>
                </a:moveTo>
                <a:lnTo>
                  <a:pt x="69443" y="359917"/>
                </a:lnTo>
                <a:lnTo>
                  <a:pt x="107416" y="362965"/>
                </a:lnTo>
                <a:lnTo>
                  <a:pt x="116306" y="248919"/>
                </a:lnTo>
                <a:lnTo>
                  <a:pt x="78333" y="245999"/>
                </a:lnTo>
                <a:close/>
              </a:path>
              <a:path w="190500" h="551179">
                <a:moveTo>
                  <a:pt x="97377" y="94663"/>
                </a:moveTo>
                <a:lnTo>
                  <a:pt x="89176" y="106501"/>
                </a:lnTo>
                <a:lnTo>
                  <a:pt x="81254" y="208025"/>
                </a:lnTo>
                <a:lnTo>
                  <a:pt x="119227" y="210947"/>
                </a:lnTo>
                <a:lnTo>
                  <a:pt x="127157" y="109326"/>
                </a:lnTo>
                <a:lnTo>
                  <a:pt x="120937" y="96475"/>
                </a:lnTo>
                <a:lnTo>
                  <a:pt x="97377" y="94663"/>
                </a:lnTo>
                <a:close/>
              </a:path>
              <a:path w="190500" h="551179">
                <a:moveTo>
                  <a:pt x="122500" y="58398"/>
                </a:moveTo>
                <a:lnTo>
                  <a:pt x="110730" y="75388"/>
                </a:lnTo>
                <a:lnTo>
                  <a:pt x="120937" y="96475"/>
                </a:lnTo>
                <a:lnTo>
                  <a:pt x="128117" y="97027"/>
                </a:lnTo>
                <a:lnTo>
                  <a:pt x="127157" y="109326"/>
                </a:lnTo>
                <a:lnTo>
                  <a:pt x="154152" y="165100"/>
                </a:lnTo>
                <a:lnTo>
                  <a:pt x="158710" y="171150"/>
                </a:lnTo>
                <a:lnTo>
                  <a:pt x="164994" y="174831"/>
                </a:lnTo>
                <a:lnTo>
                  <a:pt x="172208" y="175869"/>
                </a:lnTo>
                <a:lnTo>
                  <a:pt x="179552" y="173989"/>
                </a:lnTo>
                <a:lnTo>
                  <a:pt x="185548" y="169414"/>
                </a:lnTo>
                <a:lnTo>
                  <a:pt x="189235" y="163099"/>
                </a:lnTo>
                <a:lnTo>
                  <a:pt x="190303" y="155880"/>
                </a:lnTo>
                <a:lnTo>
                  <a:pt x="188442" y="148589"/>
                </a:lnTo>
                <a:lnTo>
                  <a:pt x="145128" y="59054"/>
                </a:lnTo>
                <a:lnTo>
                  <a:pt x="131038" y="59054"/>
                </a:lnTo>
                <a:lnTo>
                  <a:pt x="122500" y="58398"/>
                </a:lnTo>
                <a:close/>
              </a:path>
              <a:path w="190500" h="551179">
                <a:moveTo>
                  <a:pt x="116560" y="0"/>
                </a:moveTo>
                <a:lnTo>
                  <a:pt x="22580" y="135636"/>
                </a:lnTo>
                <a:lnTo>
                  <a:pt x="19601" y="142587"/>
                </a:lnTo>
                <a:lnTo>
                  <a:pt x="19516" y="149907"/>
                </a:lnTo>
                <a:lnTo>
                  <a:pt x="22169" y="156727"/>
                </a:lnTo>
                <a:lnTo>
                  <a:pt x="27406" y="162178"/>
                </a:lnTo>
                <a:lnTo>
                  <a:pt x="34357" y="165157"/>
                </a:lnTo>
                <a:lnTo>
                  <a:pt x="41677" y="165242"/>
                </a:lnTo>
                <a:lnTo>
                  <a:pt x="48498" y="162589"/>
                </a:lnTo>
                <a:lnTo>
                  <a:pt x="53949" y="157352"/>
                </a:lnTo>
                <a:lnTo>
                  <a:pt x="89176" y="106501"/>
                </a:lnTo>
                <a:lnTo>
                  <a:pt x="90144" y="94106"/>
                </a:lnTo>
                <a:lnTo>
                  <a:pt x="97763" y="94106"/>
                </a:lnTo>
                <a:lnTo>
                  <a:pt x="110730" y="75388"/>
                </a:lnTo>
                <a:lnTo>
                  <a:pt x="101734" y="56800"/>
                </a:lnTo>
                <a:lnTo>
                  <a:pt x="93065" y="56134"/>
                </a:lnTo>
                <a:lnTo>
                  <a:pt x="94589" y="36194"/>
                </a:lnTo>
                <a:lnTo>
                  <a:pt x="134069" y="36194"/>
                </a:lnTo>
                <a:lnTo>
                  <a:pt x="116560" y="0"/>
                </a:lnTo>
                <a:close/>
              </a:path>
              <a:path w="190500" h="551179">
                <a:moveTo>
                  <a:pt x="120937" y="96475"/>
                </a:moveTo>
                <a:lnTo>
                  <a:pt x="127157" y="109326"/>
                </a:lnTo>
                <a:lnTo>
                  <a:pt x="128117" y="97027"/>
                </a:lnTo>
                <a:lnTo>
                  <a:pt x="120937" y="96475"/>
                </a:lnTo>
                <a:close/>
              </a:path>
              <a:path w="190500" h="551179">
                <a:moveTo>
                  <a:pt x="90144" y="94106"/>
                </a:moveTo>
                <a:lnTo>
                  <a:pt x="89176" y="106501"/>
                </a:lnTo>
                <a:lnTo>
                  <a:pt x="97377" y="94663"/>
                </a:lnTo>
                <a:lnTo>
                  <a:pt x="90144" y="94106"/>
                </a:lnTo>
                <a:close/>
              </a:path>
              <a:path w="190500" h="551179">
                <a:moveTo>
                  <a:pt x="97763" y="94106"/>
                </a:moveTo>
                <a:lnTo>
                  <a:pt x="90144" y="94106"/>
                </a:lnTo>
                <a:lnTo>
                  <a:pt x="97377" y="94663"/>
                </a:lnTo>
                <a:lnTo>
                  <a:pt x="97763" y="94106"/>
                </a:lnTo>
                <a:close/>
              </a:path>
              <a:path w="190500" h="551179">
                <a:moveTo>
                  <a:pt x="101734" y="56800"/>
                </a:moveTo>
                <a:lnTo>
                  <a:pt x="110730" y="75388"/>
                </a:lnTo>
                <a:lnTo>
                  <a:pt x="122500" y="58398"/>
                </a:lnTo>
                <a:lnTo>
                  <a:pt x="101734" y="56800"/>
                </a:lnTo>
                <a:close/>
              </a:path>
              <a:path w="190500" h="551179">
                <a:moveTo>
                  <a:pt x="132044" y="45974"/>
                </a:moveTo>
                <a:lnTo>
                  <a:pt x="96494" y="45974"/>
                </a:lnTo>
                <a:lnTo>
                  <a:pt x="129260" y="48640"/>
                </a:lnTo>
                <a:lnTo>
                  <a:pt x="122500" y="58398"/>
                </a:lnTo>
                <a:lnTo>
                  <a:pt x="131038" y="59054"/>
                </a:lnTo>
                <a:lnTo>
                  <a:pt x="132044" y="45974"/>
                </a:lnTo>
                <a:close/>
              </a:path>
              <a:path w="190500" h="551179">
                <a:moveTo>
                  <a:pt x="134069" y="36194"/>
                </a:moveTo>
                <a:lnTo>
                  <a:pt x="94589" y="36194"/>
                </a:lnTo>
                <a:lnTo>
                  <a:pt x="132562" y="39242"/>
                </a:lnTo>
                <a:lnTo>
                  <a:pt x="131038" y="59054"/>
                </a:lnTo>
                <a:lnTo>
                  <a:pt x="145128" y="59054"/>
                </a:lnTo>
                <a:lnTo>
                  <a:pt x="134069" y="36194"/>
                </a:lnTo>
                <a:close/>
              </a:path>
              <a:path w="190500" h="551179">
                <a:moveTo>
                  <a:pt x="96494" y="45974"/>
                </a:moveTo>
                <a:lnTo>
                  <a:pt x="101734" y="56800"/>
                </a:lnTo>
                <a:lnTo>
                  <a:pt x="122500" y="58398"/>
                </a:lnTo>
                <a:lnTo>
                  <a:pt x="129260" y="48640"/>
                </a:lnTo>
                <a:lnTo>
                  <a:pt x="96494" y="45974"/>
                </a:lnTo>
                <a:close/>
              </a:path>
              <a:path w="190500" h="551179">
                <a:moveTo>
                  <a:pt x="94589" y="36194"/>
                </a:moveTo>
                <a:lnTo>
                  <a:pt x="93065" y="56134"/>
                </a:lnTo>
                <a:lnTo>
                  <a:pt x="101734" y="56800"/>
                </a:lnTo>
                <a:lnTo>
                  <a:pt x="96494" y="45974"/>
                </a:lnTo>
                <a:lnTo>
                  <a:pt x="132044" y="45974"/>
                </a:lnTo>
                <a:lnTo>
                  <a:pt x="132562" y="39242"/>
                </a:lnTo>
                <a:lnTo>
                  <a:pt x="94589" y="36194"/>
                </a:lnTo>
                <a:close/>
              </a:path>
            </a:pathLst>
          </a:custGeom>
          <a:solidFill>
            <a:srgbClr val="0009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47780" y="2879598"/>
            <a:ext cx="233045" cy="784860"/>
          </a:xfrm>
          <a:custGeom>
            <a:avLst/>
            <a:gdLst/>
            <a:ahLst/>
            <a:cxnLst/>
            <a:rect l="l" t="t" r="r" b="b"/>
            <a:pathLst>
              <a:path w="233045" h="784860">
                <a:moveTo>
                  <a:pt x="84034" y="623268"/>
                </a:moveTo>
                <a:lnTo>
                  <a:pt x="76747" y="623750"/>
                </a:lnTo>
                <a:lnTo>
                  <a:pt x="69937" y="627126"/>
                </a:lnTo>
                <a:lnTo>
                  <a:pt x="64954" y="632793"/>
                </a:lnTo>
                <a:lnTo>
                  <a:pt x="62650" y="639699"/>
                </a:lnTo>
                <a:lnTo>
                  <a:pt x="63132" y="646985"/>
                </a:lnTo>
                <a:lnTo>
                  <a:pt x="66508" y="653796"/>
                </a:lnTo>
                <a:lnTo>
                  <a:pt x="167219" y="784478"/>
                </a:lnTo>
                <a:lnTo>
                  <a:pt x="182007" y="749426"/>
                </a:lnTo>
                <a:lnTo>
                  <a:pt x="143470" y="749426"/>
                </a:lnTo>
                <a:lnTo>
                  <a:pt x="134384" y="679481"/>
                </a:lnTo>
                <a:lnTo>
                  <a:pt x="96607" y="630554"/>
                </a:lnTo>
                <a:lnTo>
                  <a:pt x="90939" y="625572"/>
                </a:lnTo>
                <a:lnTo>
                  <a:pt x="84034" y="623268"/>
                </a:lnTo>
                <a:close/>
              </a:path>
              <a:path w="233045" h="784860">
                <a:moveTo>
                  <a:pt x="134384" y="679481"/>
                </a:moveTo>
                <a:lnTo>
                  <a:pt x="143470" y="749426"/>
                </a:lnTo>
                <a:lnTo>
                  <a:pt x="181316" y="744474"/>
                </a:lnTo>
                <a:lnTo>
                  <a:pt x="180672" y="739520"/>
                </a:lnTo>
                <a:lnTo>
                  <a:pt x="144867" y="739520"/>
                </a:lnTo>
                <a:lnTo>
                  <a:pt x="157543" y="709474"/>
                </a:lnTo>
                <a:lnTo>
                  <a:pt x="134384" y="679481"/>
                </a:lnTo>
                <a:close/>
              </a:path>
              <a:path w="233045" h="784860">
                <a:moveTo>
                  <a:pt x="213804" y="605956"/>
                </a:moveTo>
                <a:lnTo>
                  <a:pt x="206652" y="607377"/>
                </a:lnTo>
                <a:lnTo>
                  <a:pt x="200548" y="611370"/>
                </a:lnTo>
                <a:lnTo>
                  <a:pt x="196302" y="617601"/>
                </a:lnTo>
                <a:lnTo>
                  <a:pt x="172235" y="674647"/>
                </a:lnTo>
                <a:lnTo>
                  <a:pt x="181316" y="744474"/>
                </a:lnTo>
                <a:lnTo>
                  <a:pt x="143470" y="749426"/>
                </a:lnTo>
                <a:lnTo>
                  <a:pt x="182007" y="749426"/>
                </a:lnTo>
                <a:lnTo>
                  <a:pt x="231354" y="632460"/>
                </a:lnTo>
                <a:lnTo>
                  <a:pt x="232838" y="624996"/>
                </a:lnTo>
                <a:lnTo>
                  <a:pt x="231417" y="617807"/>
                </a:lnTo>
                <a:lnTo>
                  <a:pt x="227425" y="611689"/>
                </a:lnTo>
                <a:lnTo>
                  <a:pt x="221194" y="607440"/>
                </a:lnTo>
                <a:lnTo>
                  <a:pt x="213804" y="605956"/>
                </a:lnTo>
                <a:close/>
              </a:path>
              <a:path w="233045" h="784860">
                <a:moveTo>
                  <a:pt x="157543" y="709474"/>
                </a:moveTo>
                <a:lnTo>
                  <a:pt x="144867" y="739520"/>
                </a:lnTo>
                <a:lnTo>
                  <a:pt x="177506" y="735329"/>
                </a:lnTo>
                <a:lnTo>
                  <a:pt x="157543" y="709474"/>
                </a:lnTo>
                <a:close/>
              </a:path>
              <a:path w="233045" h="784860">
                <a:moveTo>
                  <a:pt x="172235" y="674647"/>
                </a:moveTo>
                <a:lnTo>
                  <a:pt x="157543" y="709474"/>
                </a:lnTo>
                <a:lnTo>
                  <a:pt x="177506" y="735329"/>
                </a:lnTo>
                <a:lnTo>
                  <a:pt x="144867" y="739520"/>
                </a:lnTo>
                <a:lnTo>
                  <a:pt x="180672" y="739520"/>
                </a:lnTo>
                <a:lnTo>
                  <a:pt x="172235" y="674647"/>
                </a:lnTo>
                <a:close/>
              </a:path>
              <a:path w="233045" h="784860">
                <a:moveTo>
                  <a:pt x="166584" y="631189"/>
                </a:moveTo>
                <a:lnTo>
                  <a:pt x="128738" y="636015"/>
                </a:lnTo>
                <a:lnTo>
                  <a:pt x="134384" y="679481"/>
                </a:lnTo>
                <a:lnTo>
                  <a:pt x="157543" y="709474"/>
                </a:lnTo>
                <a:lnTo>
                  <a:pt x="172235" y="674647"/>
                </a:lnTo>
                <a:lnTo>
                  <a:pt x="166584" y="631189"/>
                </a:lnTo>
                <a:close/>
              </a:path>
              <a:path w="233045" h="784860">
                <a:moveTo>
                  <a:pt x="147026" y="480060"/>
                </a:moveTo>
                <a:lnTo>
                  <a:pt x="109180" y="484886"/>
                </a:lnTo>
                <a:lnTo>
                  <a:pt x="123912" y="598297"/>
                </a:lnTo>
                <a:lnTo>
                  <a:pt x="161631" y="593343"/>
                </a:lnTo>
                <a:lnTo>
                  <a:pt x="147026" y="480060"/>
                </a:lnTo>
                <a:close/>
              </a:path>
              <a:path w="233045" h="784860">
                <a:moveTo>
                  <a:pt x="127468" y="328929"/>
                </a:moveTo>
                <a:lnTo>
                  <a:pt x="89622" y="333755"/>
                </a:lnTo>
                <a:lnTo>
                  <a:pt x="104354" y="447166"/>
                </a:lnTo>
                <a:lnTo>
                  <a:pt x="142073" y="442213"/>
                </a:lnTo>
                <a:lnTo>
                  <a:pt x="127468" y="328929"/>
                </a:lnTo>
                <a:close/>
              </a:path>
              <a:path w="233045" h="784860">
                <a:moveTo>
                  <a:pt x="107783" y="177673"/>
                </a:moveTo>
                <a:lnTo>
                  <a:pt x="70064" y="182625"/>
                </a:lnTo>
                <a:lnTo>
                  <a:pt x="84796" y="296037"/>
                </a:lnTo>
                <a:lnTo>
                  <a:pt x="122515" y="291084"/>
                </a:lnTo>
                <a:lnTo>
                  <a:pt x="107783" y="177673"/>
                </a:lnTo>
                <a:close/>
              </a:path>
              <a:path w="233045" h="784860">
                <a:moveTo>
                  <a:pt x="65619" y="0"/>
                </a:moveTo>
                <a:lnTo>
                  <a:pt x="1484" y="152018"/>
                </a:lnTo>
                <a:lnTo>
                  <a:pt x="0" y="159482"/>
                </a:lnTo>
                <a:lnTo>
                  <a:pt x="1420" y="166671"/>
                </a:lnTo>
                <a:lnTo>
                  <a:pt x="5413" y="172789"/>
                </a:lnTo>
                <a:lnTo>
                  <a:pt x="11644" y="177037"/>
                </a:lnTo>
                <a:lnTo>
                  <a:pt x="19034" y="178522"/>
                </a:lnTo>
                <a:lnTo>
                  <a:pt x="26185" y="177101"/>
                </a:lnTo>
                <a:lnTo>
                  <a:pt x="32289" y="173108"/>
                </a:lnTo>
                <a:lnTo>
                  <a:pt x="36536" y="166877"/>
                </a:lnTo>
                <a:lnTo>
                  <a:pt x="60575" y="109895"/>
                </a:lnTo>
                <a:lnTo>
                  <a:pt x="51522" y="40004"/>
                </a:lnTo>
                <a:lnTo>
                  <a:pt x="89368" y="35051"/>
                </a:lnTo>
                <a:lnTo>
                  <a:pt x="92632" y="35051"/>
                </a:lnTo>
                <a:lnTo>
                  <a:pt x="65619" y="0"/>
                </a:lnTo>
                <a:close/>
              </a:path>
              <a:path w="233045" h="784860">
                <a:moveTo>
                  <a:pt x="92632" y="35051"/>
                </a:moveTo>
                <a:lnTo>
                  <a:pt x="89368" y="35051"/>
                </a:lnTo>
                <a:lnTo>
                  <a:pt x="98423" y="104958"/>
                </a:lnTo>
                <a:lnTo>
                  <a:pt x="136231" y="153924"/>
                </a:lnTo>
                <a:lnTo>
                  <a:pt x="141898" y="158906"/>
                </a:lnTo>
                <a:lnTo>
                  <a:pt x="148804" y="161210"/>
                </a:lnTo>
                <a:lnTo>
                  <a:pt x="156090" y="160728"/>
                </a:lnTo>
                <a:lnTo>
                  <a:pt x="162901" y="157352"/>
                </a:lnTo>
                <a:lnTo>
                  <a:pt x="167884" y="151685"/>
                </a:lnTo>
                <a:lnTo>
                  <a:pt x="170187" y="144779"/>
                </a:lnTo>
                <a:lnTo>
                  <a:pt x="169705" y="137493"/>
                </a:lnTo>
                <a:lnTo>
                  <a:pt x="166330" y="130682"/>
                </a:lnTo>
                <a:lnTo>
                  <a:pt x="92632" y="35051"/>
                </a:lnTo>
                <a:close/>
              </a:path>
              <a:path w="233045" h="784860">
                <a:moveTo>
                  <a:pt x="75295" y="75004"/>
                </a:moveTo>
                <a:lnTo>
                  <a:pt x="60575" y="109895"/>
                </a:lnTo>
                <a:lnTo>
                  <a:pt x="65111" y="144906"/>
                </a:lnTo>
                <a:lnTo>
                  <a:pt x="102957" y="139953"/>
                </a:lnTo>
                <a:lnTo>
                  <a:pt x="98423" y="104958"/>
                </a:lnTo>
                <a:lnTo>
                  <a:pt x="75295" y="75004"/>
                </a:lnTo>
                <a:close/>
              </a:path>
              <a:path w="233045" h="784860">
                <a:moveTo>
                  <a:pt x="89368" y="35051"/>
                </a:moveTo>
                <a:lnTo>
                  <a:pt x="51522" y="40004"/>
                </a:lnTo>
                <a:lnTo>
                  <a:pt x="60575" y="109895"/>
                </a:lnTo>
                <a:lnTo>
                  <a:pt x="75295" y="75004"/>
                </a:lnTo>
                <a:lnTo>
                  <a:pt x="55332" y="49149"/>
                </a:lnTo>
                <a:lnTo>
                  <a:pt x="87971" y="44957"/>
                </a:lnTo>
                <a:lnTo>
                  <a:pt x="90651" y="44957"/>
                </a:lnTo>
                <a:lnTo>
                  <a:pt x="89368" y="35051"/>
                </a:lnTo>
                <a:close/>
              </a:path>
              <a:path w="233045" h="784860">
                <a:moveTo>
                  <a:pt x="90651" y="44957"/>
                </a:moveTo>
                <a:lnTo>
                  <a:pt x="87971" y="44957"/>
                </a:lnTo>
                <a:lnTo>
                  <a:pt x="75295" y="75004"/>
                </a:lnTo>
                <a:lnTo>
                  <a:pt x="98423" y="104958"/>
                </a:lnTo>
                <a:lnTo>
                  <a:pt x="90651" y="44957"/>
                </a:lnTo>
                <a:close/>
              </a:path>
              <a:path w="233045" h="784860">
                <a:moveTo>
                  <a:pt x="87971" y="44957"/>
                </a:moveTo>
                <a:lnTo>
                  <a:pt x="55332" y="49149"/>
                </a:lnTo>
                <a:lnTo>
                  <a:pt x="75295" y="75004"/>
                </a:lnTo>
                <a:lnTo>
                  <a:pt x="87971" y="44957"/>
                </a:lnTo>
                <a:close/>
              </a:path>
            </a:pathLst>
          </a:custGeom>
          <a:solidFill>
            <a:srgbClr val="0009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07096" y="3322446"/>
            <a:ext cx="354330" cy="648970"/>
          </a:xfrm>
          <a:custGeom>
            <a:avLst/>
            <a:gdLst/>
            <a:ahLst/>
            <a:cxnLst/>
            <a:rect l="l" t="t" r="r" b="b"/>
            <a:pathLst>
              <a:path w="354329" h="648970">
                <a:moveTo>
                  <a:pt x="301371" y="533907"/>
                </a:moveTo>
                <a:lnTo>
                  <a:pt x="275971" y="547242"/>
                </a:lnTo>
                <a:lnTo>
                  <a:pt x="328929" y="648461"/>
                </a:lnTo>
                <a:lnTo>
                  <a:pt x="354329" y="635253"/>
                </a:lnTo>
                <a:lnTo>
                  <a:pt x="301371" y="533907"/>
                </a:lnTo>
                <a:close/>
              </a:path>
              <a:path w="354329" h="648970">
                <a:moveTo>
                  <a:pt x="208660" y="356742"/>
                </a:moveTo>
                <a:lnTo>
                  <a:pt x="183387" y="369950"/>
                </a:lnTo>
                <a:lnTo>
                  <a:pt x="236347" y="471169"/>
                </a:lnTo>
                <a:lnTo>
                  <a:pt x="261620" y="457961"/>
                </a:lnTo>
                <a:lnTo>
                  <a:pt x="208660" y="356742"/>
                </a:lnTo>
                <a:close/>
              </a:path>
              <a:path w="354329" h="648970">
                <a:moveTo>
                  <a:pt x="116077" y="179450"/>
                </a:moveTo>
                <a:lnTo>
                  <a:pt x="90677" y="192658"/>
                </a:lnTo>
                <a:lnTo>
                  <a:pt x="143636" y="294004"/>
                </a:lnTo>
                <a:lnTo>
                  <a:pt x="169036" y="280669"/>
                </a:lnTo>
                <a:lnTo>
                  <a:pt x="116077" y="179450"/>
                </a:lnTo>
                <a:close/>
              </a:path>
              <a:path w="354329" h="648970">
                <a:moveTo>
                  <a:pt x="6096" y="0"/>
                </a:moveTo>
                <a:lnTo>
                  <a:pt x="313" y="124967"/>
                </a:lnTo>
                <a:lnTo>
                  <a:pt x="0" y="131444"/>
                </a:lnTo>
                <a:lnTo>
                  <a:pt x="6096" y="138175"/>
                </a:lnTo>
                <a:lnTo>
                  <a:pt x="21844" y="138937"/>
                </a:lnTo>
                <a:lnTo>
                  <a:pt x="28575" y="132841"/>
                </a:lnTo>
                <a:lnTo>
                  <a:pt x="29020" y="123570"/>
                </a:lnTo>
                <a:lnTo>
                  <a:pt x="31095" y="78562"/>
                </a:lnTo>
                <a:lnTo>
                  <a:pt x="6603" y="31750"/>
                </a:lnTo>
                <a:lnTo>
                  <a:pt x="31876" y="18541"/>
                </a:lnTo>
                <a:lnTo>
                  <a:pt x="35627" y="18541"/>
                </a:lnTo>
                <a:lnTo>
                  <a:pt x="6096" y="0"/>
                </a:lnTo>
                <a:close/>
              </a:path>
              <a:path w="354329" h="648970">
                <a:moveTo>
                  <a:pt x="32400" y="50248"/>
                </a:moveTo>
                <a:lnTo>
                  <a:pt x="31095" y="78562"/>
                </a:lnTo>
                <a:lnTo>
                  <a:pt x="51053" y="116712"/>
                </a:lnTo>
                <a:lnTo>
                  <a:pt x="76326" y="103377"/>
                </a:lnTo>
                <a:lnTo>
                  <a:pt x="56405" y="65356"/>
                </a:lnTo>
                <a:lnTo>
                  <a:pt x="32400" y="50248"/>
                </a:lnTo>
                <a:close/>
              </a:path>
              <a:path w="354329" h="648970">
                <a:moveTo>
                  <a:pt x="35627" y="18541"/>
                </a:moveTo>
                <a:lnTo>
                  <a:pt x="31876" y="18541"/>
                </a:lnTo>
                <a:lnTo>
                  <a:pt x="56405" y="65356"/>
                </a:lnTo>
                <a:lnTo>
                  <a:pt x="102361" y="94233"/>
                </a:lnTo>
                <a:lnTo>
                  <a:pt x="111251" y="92201"/>
                </a:lnTo>
                <a:lnTo>
                  <a:pt x="115443" y="85470"/>
                </a:lnTo>
                <a:lnTo>
                  <a:pt x="119633" y="78866"/>
                </a:lnTo>
                <a:lnTo>
                  <a:pt x="117601" y="69976"/>
                </a:lnTo>
                <a:lnTo>
                  <a:pt x="35627" y="18541"/>
                </a:lnTo>
                <a:close/>
              </a:path>
              <a:path w="354329" h="648970">
                <a:moveTo>
                  <a:pt x="31876" y="18541"/>
                </a:moveTo>
                <a:lnTo>
                  <a:pt x="6603" y="31750"/>
                </a:lnTo>
                <a:lnTo>
                  <a:pt x="31095" y="78562"/>
                </a:lnTo>
                <a:lnTo>
                  <a:pt x="32400" y="50248"/>
                </a:lnTo>
                <a:lnTo>
                  <a:pt x="11683" y="37211"/>
                </a:lnTo>
                <a:lnTo>
                  <a:pt x="33527" y="25780"/>
                </a:lnTo>
                <a:lnTo>
                  <a:pt x="35669" y="25780"/>
                </a:lnTo>
                <a:lnTo>
                  <a:pt x="31876" y="18541"/>
                </a:lnTo>
                <a:close/>
              </a:path>
              <a:path w="354329" h="648970">
                <a:moveTo>
                  <a:pt x="35669" y="25780"/>
                </a:moveTo>
                <a:lnTo>
                  <a:pt x="33527" y="25780"/>
                </a:lnTo>
                <a:lnTo>
                  <a:pt x="32400" y="50248"/>
                </a:lnTo>
                <a:lnTo>
                  <a:pt x="56405" y="65356"/>
                </a:lnTo>
                <a:lnTo>
                  <a:pt x="35669" y="25780"/>
                </a:lnTo>
                <a:close/>
              </a:path>
              <a:path w="354329" h="648970">
                <a:moveTo>
                  <a:pt x="33527" y="25780"/>
                </a:moveTo>
                <a:lnTo>
                  <a:pt x="11683" y="37211"/>
                </a:lnTo>
                <a:lnTo>
                  <a:pt x="32400" y="50248"/>
                </a:lnTo>
                <a:lnTo>
                  <a:pt x="33527" y="257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71588" y="4662423"/>
            <a:ext cx="487680" cy="511809"/>
          </a:xfrm>
          <a:custGeom>
            <a:avLst/>
            <a:gdLst/>
            <a:ahLst/>
            <a:cxnLst/>
            <a:rect l="l" t="t" r="r" b="b"/>
            <a:pathLst>
              <a:path w="487679" h="511810">
                <a:moveTo>
                  <a:pt x="466725" y="0"/>
                </a:moveTo>
                <a:lnTo>
                  <a:pt x="387984" y="82803"/>
                </a:lnTo>
                <a:lnTo>
                  <a:pt x="408685" y="102488"/>
                </a:lnTo>
                <a:lnTo>
                  <a:pt x="487425" y="19684"/>
                </a:lnTo>
                <a:lnTo>
                  <a:pt x="466725" y="0"/>
                </a:lnTo>
                <a:close/>
              </a:path>
              <a:path w="487679" h="511810">
                <a:moveTo>
                  <a:pt x="328929" y="144906"/>
                </a:moveTo>
                <a:lnTo>
                  <a:pt x="250062" y="227711"/>
                </a:lnTo>
                <a:lnTo>
                  <a:pt x="270763" y="247395"/>
                </a:lnTo>
                <a:lnTo>
                  <a:pt x="349630" y="164592"/>
                </a:lnTo>
                <a:lnTo>
                  <a:pt x="328929" y="144906"/>
                </a:lnTo>
                <a:close/>
              </a:path>
              <a:path w="487679" h="511810">
                <a:moveTo>
                  <a:pt x="37972" y="378459"/>
                </a:moveTo>
                <a:lnTo>
                  <a:pt x="30352" y="383158"/>
                </a:lnTo>
                <a:lnTo>
                  <a:pt x="28575" y="390906"/>
                </a:lnTo>
                <a:lnTo>
                  <a:pt x="0" y="511301"/>
                </a:lnTo>
                <a:lnTo>
                  <a:pt x="36845" y="500633"/>
                </a:lnTo>
                <a:lnTo>
                  <a:pt x="29844" y="500633"/>
                </a:lnTo>
                <a:lnTo>
                  <a:pt x="9143" y="480949"/>
                </a:lnTo>
                <a:lnTo>
                  <a:pt x="45667" y="442525"/>
                </a:lnTo>
                <a:lnTo>
                  <a:pt x="56387" y="397509"/>
                </a:lnTo>
                <a:lnTo>
                  <a:pt x="58165" y="389763"/>
                </a:lnTo>
                <a:lnTo>
                  <a:pt x="53339" y="382143"/>
                </a:lnTo>
                <a:lnTo>
                  <a:pt x="45719" y="380238"/>
                </a:lnTo>
                <a:lnTo>
                  <a:pt x="37972" y="378459"/>
                </a:lnTo>
                <a:close/>
              </a:path>
              <a:path w="487679" h="511810">
                <a:moveTo>
                  <a:pt x="45667" y="442525"/>
                </a:moveTo>
                <a:lnTo>
                  <a:pt x="9143" y="480949"/>
                </a:lnTo>
                <a:lnTo>
                  <a:pt x="29844" y="500633"/>
                </a:lnTo>
                <a:lnTo>
                  <a:pt x="36122" y="494030"/>
                </a:lnTo>
                <a:lnTo>
                  <a:pt x="33400" y="494030"/>
                </a:lnTo>
                <a:lnTo>
                  <a:pt x="15620" y="477012"/>
                </a:lnTo>
                <a:lnTo>
                  <a:pt x="39077" y="470193"/>
                </a:lnTo>
                <a:lnTo>
                  <a:pt x="45667" y="442525"/>
                </a:lnTo>
                <a:close/>
              </a:path>
              <a:path w="487679" h="511810">
                <a:moveTo>
                  <a:pt x="118490" y="447167"/>
                </a:moveTo>
                <a:lnTo>
                  <a:pt x="66301" y="462280"/>
                </a:lnTo>
                <a:lnTo>
                  <a:pt x="29844" y="500633"/>
                </a:lnTo>
                <a:lnTo>
                  <a:pt x="36845" y="500633"/>
                </a:lnTo>
                <a:lnTo>
                  <a:pt x="118871" y="476884"/>
                </a:lnTo>
                <a:lnTo>
                  <a:pt x="126491" y="474599"/>
                </a:lnTo>
                <a:lnTo>
                  <a:pt x="130809" y="466725"/>
                </a:lnTo>
                <a:lnTo>
                  <a:pt x="128650" y="459105"/>
                </a:lnTo>
                <a:lnTo>
                  <a:pt x="126364" y="451612"/>
                </a:lnTo>
                <a:lnTo>
                  <a:pt x="118490" y="447167"/>
                </a:lnTo>
                <a:close/>
              </a:path>
              <a:path w="487679" h="511810">
                <a:moveTo>
                  <a:pt x="39077" y="470193"/>
                </a:moveTo>
                <a:lnTo>
                  <a:pt x="15620" y="477012"/>
                </a:lnTo>
                <a:lnTo>
                  <a:pt x="33400" y="494030"/>
                </a:lnTo>
                <a:lnTo>
                  <a:pt x="39077" y="470193"/>
                </a:lnTo>
                <a:close/>
              </a:path>
              <a:path w="487679" h="511810">
                <a:moveTo>
                  <a:pt x="66301" y="462280"/>
                </a:moveTo>
                <a:lnTo>
                  <a:pt x="39077" y="470193"/>
                </a:lnTo>
                <a:lnTo>
                  <a:pt x="33400" y="494030"/>
                </a:lnTo>
                <a:lnTo>
                  <a:pt x="36122" y="494030"/>
                </a:lnTo>
                <a:lnTo>
                  <a:pt x="66301" y="462280"/>
                </a:lnTo>
                <a:close/>
              </a:path>
              <a:path w="487679" h="511810">
                <a:moveTo>
                  <a:pt x="53085" y="434720"/>
                </a:moveTo>
                <a:lnTo>
                  <a:pt x="45667" y="442525"/>
                </a:lnTo>
                <a:lnTo>
                  <a:pt x="39077" y="470193"/>
                </a:lnTo>
                <a:lnTo>
                  <a:pt x="66301" y="462280"/>
                </a:lnTo>
                <a:lnTo>
                  <a:pt x="73786" y="454406"/>
                </a:lnTo>
                <a:lnTo>
                  <a:pt x="53085" y="434720"/>
                </a:lnTo>
                <a:close/>
              </a:path>
              <a:path w="487679" h="511810">
                <a:moveTo>
                  <a:pt x="191007" y="289813"/>
                </a:moveTo>
                <a:lnTo>
                  <a:pt x="112267" y="372618"/>
                </a:lnTo>
                <a:lnTo>
                  <a:pt x="132968" y="392302"/>
                </a:lnTo>
                <a:lnTo>
                  <a:pt x="211708" y="309499"/>
                </a:lnTo>
                <a:lnTo>
                  <a:pt x="191007" y="28981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17968" y="2652902"/>
            <a:ext cx="1038225" cy="257175"/>
          </a:xfrm>
          <a:custGeom>
            <a:avLst/>
            <a:gdLst/>
            <a:ahLst/>
            <a:cxnLst/>
            <a:rect l="l" t="t" r="r" b="b"/>
            <a:pathLst>
              <a:path w="1038225" h="257175">
                <a:moveTo>
                  <a:pt x="1032636" y="0"/>
                </a:moveTo>
                <a:lnTo>
                  <a:pt x="920369" y="21717"/>
                </a:lnTo>
                <a:lnTo>
                  <a:pt x="925829" y="49784"/>
                </a:lnTo>
                <a:lnTo>
                  <a:pt x="1038098" y="28067"/>
                </a:lnTo>
                <a:lnTo>
                  <a:pt x="1032636" y="0"/>
                </a:lnTo>
                <a:close/>
              </a:path>
              <a:path w="1038225" h="257175">
                <a:moveTo>
                  <a:pt x="836167" y="37846"/>
                </a:moveTo>
                <a:lnTo>
                  <a:pt x="724026" y="59436"/>
                </a:lnTo>
                <a:lnTo>
                  <a:pt x="729360" y="87502"/>
                </a:lnTo>
                <a:lnTo>
                  <a:pt x="841628" y="65912"/>
                </a:lnTo>
                <a:lnTo>
                  <a:pt x="836167" y="37846"/>
                </a:lnTo>
                <a:close/>
              </a:path>
              <a:path w="1038225" h="257175">
                <a:moveTo>
                  <a:pt x="639826" y="75692"/>
                </a:moveTo>
                <a:lnTo>
                  <a:pt x="527557" y="97282"/>
                </a:lnTo>
                <a:lnTo>
                  <a:pt x="533019" y="125349"/>
                </a:lnTo>
                <a:lnTo>
                  <a:pt x="645159" y="103759"/>
                </a:lnTo>
                <a:lnTo>
                  <a:pt x="639826" y="75692"/>
                </a:lnTo>
                <a:close/>
              </a:path>
              <a:path w="1038225" h="257175">
                <a:moveTo>
                  <a:pt x="443356" y="113537"/>
                </a:moveTo>
                <a:lnTo>
                  <a:pt x="331215" y="135127"/>
                </a:lnTo>
                <a:lnTo>
                  <a:pt x="336550" y="163195"/>
                </a:lnTo>
                <a:lnTo>
                  <a:pt x="448817" y="141605"/>
                </a:lnTo>
                <a:lnTo>
                  <a:pt x="443356" y="113537"/>
                </a:lnTo>
                <a:close/>
              </a:path>
              <a:path w="1038225" h="257175">
                <a:moveTo>
                  <a:pt x="99186" y="126746"/>
                </a:moveTo>
                <a:lnTo>
                  <a:pt x="0" y="213360"/>
                </a:lnTo>
                <a:lnTo>
                  <a:pt x="116839" y="254381"/>
                </a:lnTo>
                <a:lnTo>
                  <a:pt x="124205" y="257048"/>
                </a:lnTo>
                <a:lnTo>
                  <a:pt x="132333" y="253111"/>
                </a:lnTo>
                <a:lnTo>
                  <a:pt x="135000" y="245618"/>
                </a:lnTo>
                <a:lnTo>
                  <a:pt x="137667" y="238251"/>
                </a:lnTo>
                <a:lnTo>
                  <a:pt x="133730" y="230124"/>
                </a:lnTo>
                <a:lnTo>
                  <a:pt x="111059" y="222123"/>
                </a:lnTo>
                <a:lnTo>
                  <a:pt x="30606" y="222123"/>
                </a:lnTo>
                <a:lnTo>
                  <a:pt x="25146" y="194056"/>
                </a:lnTo>
                <a:lnTo>
                  <a:pt x="50546" y="189102"/>
                </a:lnTo>
                <a:lnTo>
                  <a:pt x="71268" y="189102"/>
                </a:lnTo>
                <a:lnTo>
                  <a:pt x="112013" y="153416"/>
                </a:lnTo>
                <a:lnTo>
                  <a:pt x="117982" y="148336"/>
                </a:lnTo>
                <a:lnTo>
                  <a:pt x="118617" y="139319"/>
                </a:lnTo>
                <a:lnTo>
                  <a:pt x="108203" y="127381"/>
                </a:lnTo>
                <a:lnTo>
                  <a:pt x="99186" y="126746"/>
                </a:lnTo>
                <a:close/>
              </a:path>
              <a:path w="1038225" h="257175">
                <a:moveTo>
                  <a:pt x="50546" y="189102"/>
                </a:moveTo>
                <a:lnTo>
                  <a:pt x="25146" y="194056"/>
                </a:lnTo>
                <a:lnTo>
                  <a:pt x="30606" y="222123"/>
                </a:lnTo>
                <a:lnTo>
                  <a:pt x="47540" y="218821"/>
                </a:lnTo>
                <a:lnTo>
                  <a:pt x="37337" y="218821"/>
                </a:lnTo>
                <a:lnTo>
                  <a:pt x="32638" y="194563"/>
                </a:lnTo>
                <a:lnTo>
                  <a:pt x="51608" y="194563"/>
                </a:lnTo>
                <a:lnTo>
                  <a:pt x="50546" y="189102"/>
                </a:lnTo>
                <a:close/>
              </a:path>
              <a:path w="1038225" h="257175">
                <a:moveTo>
                  <a:pt x="55757" y="202688"/>
                </a:moveTo>
                <a:lnTo>
                  <a:pt x="53563" y="204610"/>
                </a:lnTo>
                <a:lnTo>
                  <a:pt x="56006" y="217170"/>
                </a:lnTo>
                <a:lnTo>
                  <a:pt x="30606" y="222123"/>
                </a:lnTo>
                <a:lnTo>
                  <a:pt x="111059" y="222123"/>
                </a:lnTo>
                <a:lnTo>
                  <a:pt x="55757" y="202688"/>
                </a:lnTo>
                <a:close/>
              </a:path>
              <a:path w="1038225" h="257175">
                <a:moveTo>
                  <a:pt x="32638" y="194563"/>
                </a:moveTo>
                <a:lnTo>
                  <a:pt x="37337" y="218821"/>
                </a:lnTo>
                <a:lnTo>
                  <a:pt x="53563" y="204610"/>
                </a:lnTo>
                <a:lnTo>
                  <a:pt x="53000" y="201719"/>
                </a:lnTo>
                <a:lnTo>
                  <a:pt x="32638" y="194563"/>
                </a:lnTo>
                <a:close/>
              </a:path>
              <a:path w="1038225" h="257175">
                <a:moveTo>
                  <a:pt x="53563" y="204610"/>
                </a:moveTo>
                <a:lnTo>
                  <a:pt x="37337" y="218821"/>
                </a:lnTo>
                <a:lnTo>
                  <a:pt x="47540" y="218821"/>
                </a:lnTo>
                <a:lnTo>
                  <a:pt x="56006" y="217170"/>
                </a:lnTo>
                <a:lnTo>
                  <a:pt x="53563" y="204610"/>
                </a:lnTo>
                <a:close/>
              </a:path>
              <a:path w="1038225" h="257175">
                <a:moveTo>
                  <a:pt x="53000" y="201719"/>
                </a:moveTo>
                <a:lnTo>
                  <a:pt x="53563" y="204610"/>
                </a:lnTo>
                <a:lnTo>
                  <a:pt x="55757" y="202688"/>
                </a:lnTo>
                <a:lnTo>
                  <a:pt x="53000" y="201719"/>
                </a:lnTo>
                <a:close/>
              </a:path>
              <a:path w="1038225" h="257175">
                <a:moveTo>
                  <a:pt x="71268" y="189102"/>
                </a:moveTo>
                <a:lnTo>
                  <a:pt x="50546" y="189102"/>
                </a:lnTo>
                <a:lnTo>
                  <a:pt x="53000" y="201719"/>
                </a:lnTo>
                <a:lnTo>
                  <a:pt x="55757" y="202688"/>
                </a:lnTo>
                <a:lnTo>
                  <a:pt x="71268" y="189102"/>
                </a:lnTo>
                <a:close/>
              </a:path>
              <a:path w="1038225" h="257175">
                <a:moveTo>
                  <a:pt x="51608" y="194563"/>
                </a:moveTo>
                <a:lnTo>
                  <a:pt x="32638" y="194563"/>
                </a:lnTo>
                <a:lnTo>
                  <a:pt x="53000" y="201719"/>
                </a:lnTo>
                <a:lnTo>
                  <a:pt x="51608" y="194563"/>
                </a:lnTo>
                <a:close/>
              </a:path>
              <a:path w="1038225" h="257175">
                <a:moveTo>
                  <a:pt x="247014" y="151257"/>
                </a:moveTo>
                <a:lnTo>
                  <a:pt x="134747" y="172974"/>
                </a:lnTo>
                <a:lnTo>
                  <a:pt x="140080" y="200913"/>
                </a:lnTo>
                <a:lnTo>
                  <a:pt x="252349" y="179324"/>
                </a:lnTo>
                <a:lnTo>
                  <a:pt x="247014" y="15125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94372" y="5535929"/>
            <a:ext cx="1361440" cy="301625"/>
          </a:xfrm>
          <a:custGeom>
            <a:avLst/>
            <a:gdLst/>
            <a:ahLst/>
            <a:cxnLst/>
            <a:rect l="l" t="t" r="r" b="b"/>
            <a:pathLst>
              <a:path w="1361440" h="301625">
                <a:moveTo>
                  <a:pt x="1248918" y="253263"/>
                </a:moveTo>
                <a:lnTo>
                  <a:pt x="1243965" y="281406"/>
                </a:lnTo>
                <a:lnTo>
                  <a:pt x="1356486" y="301447"/>
                </a:lnTo>
                <a:lnTo>
                  <a:pt x="1361440" y="273304"/>
                </a:lnTo>
                <a:lnTo>
                  <a:pt x="1248918" y="253263"/>
                </a:lnTo>
                <a:close/>
              </a:path>
              <a:path w="1361440" h="301625">
                <a:moveTo>
                  <a:pt x="1051941" y="218198"/>
                </a:moveTo>
                <a:lnTo>
                  <a:pt x="1046987" y="246329"/>
                </a:lnTo>
                <a:lnTo>
                  <a:pt x="1159509" y="266369"/>
                </a:lnTo>
                <a:lnTo>
                  <a:pt x="1164462" y="238239"/>
                </a:lnTo>
                <a:lnTo>
                  <a:pt x="1051941" y="218198"/>
                </a:lnTo>
                <a:close/>
              </a:path>
              <a:path w="1361440" h="301625">
                <a:moveTo>
                  <a:pt x="855091" y="183121"/>
                </a:moveTo>
                <a:lnTo>
                  <a:pt x="850010" y="211251"/>
                </a:lnTo>
                <a:lnTo>
                  <a:pt x="962532" y="231292"/>
                </a:lnTo>
                <a:lnTo>
                  <a:pt x="967612" y="203161"/>
                </a:lnTo>
                <a:lnTo>
                  <a:pt x="855091" y="183121"/>
                </a:lnTo>
                <a:close/>
              </a:path>
              <a:path w="1361440" h="301625">
                <a:moveTo>
                  <a:pt x="658113" y="148056"/>
                </a:moveTo>
                <a:lnTo>
                  <a:pt x="653160" y="176187"/>
                </a:lnTo>
                <a:lnTo>
                  <a:pt x="765682" y="196227"/>
                </a:lnTo>
                <a:lnTo>
                  <a:pt x="770635" y="168097"/>
                </a:lnTo>
                <a:lnTo>
                  <a:pt x="658113" y="148056"/>
                </a:lnTo>
                <a:close/>
              </a:path>
              <a:path w="1361440" h="301625">
                <a:moveTo>
                  <a:pt x="461263" y="112979"/>
                </a:moveTo>
                <a:lnTo>
                  <a:pt x="456183" y="141109"/>
                </a:lnTo>
                <a:lnTo>
                  <a:pt x="568705" y="161150"/>
                </a:lnTo>
                <a:lnTo>
                  <a:pt x="573785" y="133019"/>
                </a:lnTo>
                <a:lnTo>
                  <a:pt x="461263" y="112979"/>
                </a:lnTo>
                <a:close/>
              </a:path>
              <a:path w="1361440" h="301625">
                <a:moveTo>
                  <a:pt x="264286" y="77914"/>
                </a:moveTo>
                <a:lnTo>
                  <a:pt x="259333" y="106045"/>
                </a:lnTo>
                <a:lnTo>
                  <a:pt x="371855" y="126085"/>
                </a:lnTo>
                <a:lnTo>
                  <a:pt x="376808" y="97955"/>
                </a:lnTo>
                <a:lnTo>
                  <a:pt x="264286" y="77914"/>
                </a:lnTo>
                <a:close/>
              </a:path>
              <a:path w="1361440" h="301625">
                <a:moveTo>
                  <a:pt x="123571" y="0"/>
                </a:moveTo>
                <a:lnTo>
                  <a:pt x="0" y="45339"/>
                </a:lnTo>
                <a:lnTo>
                  <a:pt x="100329" y="130594"/>
                </a:lnTo>
                <a:lnTo>
                  <a:pt x="109347" y="129857"/>
                </a:lnTo>
                <a:lnTo>
                  <a:pt x="77484" y="73661"/>
                </a:lnTo>
                <a:lnTo>
                  <a:pt x="62356" y="70967"/>
                </a:lnTo>
                <a:lnTo>
                  <a:pt x="63627" y="63741"/>
                </a:lnTo>
                <a:lnTo>
                  <a:pt x="32893" y="63741"/>
                </a:lnTo>
                <a:lnTo>
                  <a:pt x="37210" y="39497"/>
                </a:lnTo>
                <a:lnTo>
                  <a:pt x="99071" y="39497"/>
                </a:lnTo>
                <a:lnTo>
                  <a:pt x="126110" y="29591"/>
                </a:lnTo>
                <a:lnTo>
                  <a:pt x="133476" y="26797"/>
                </a:lnTo>
                <a:lnTo>
                  <a:pt x="137286" y="18669"/>
                </a:lnTo>
                <a:lnTo>
                  <a:pt x="134493" y="11176"/>
                </a:lnTo>
                <a:lnTo>
                  <a:pt x="131825" y="3810"/>
                </a:lnTo>
                <a:lnTo>
                  <a:pt x="123571" y="0"/>
                </a:lnTo>
                <a:close/>
              </a:path>
              <a:path w="1361440" h="301625">
                <a:moveTo>
                  <a:pt x="82607" y="45528"/>
                </a:moveTo>
                <a:lnTo>
                  <a:pt x="65743" y="51706"/>
                </a:lnTo>
                <a:lnTo>
                  <a:pt x="63908" y="62144"/>
                </a:lnTo>
                <a:lnTo>
                  <a:pt x="77484" y="73661"/>
                </a:lnTo>
                <a:lnTo>
                  <a:pt x="174878" y="91008"/>
                </a:lnTo>
                <a:lnTo>
                  <a:pt x="179831" y="62877"/>
                </a:lnTo>
                <a:lnTo>
                  <a:pt x="82607" y="45528"/>
                </a:lnTo>
                <a:close/>
              </a:path>
              <a:path w="1361440" h="301625">
                <a:moveTo>
                  <a:pt x="63908" y="62144"/>
                </a:moveTo>
                <a:lnTo>
                  <a:pt x="62356" y="70967"/>
                </a:lnTo>
                <a:lnTo>
                  <a:pt x="77484" y="73661"/>
                </a:lnTo>
                <a:lnTo>
                  <a:pt x="63908" y="62144"/>
                </a:lnTo>
                <a:close/>
              </a:path>
              <a:path w="1361440" h="301625">
                <a:moveTo>
                  <a:pt x="37210" y="39497"/>
                </a:moveTo>
                <a:lnTo>
                  <a:pt x="32893" y="63741"/>
                </a:lnTo>
                <a:lnTo>
                  <a:pt x="55868" y="55324"/>
                </a:lnTo>
                <a:lnTo>
                  <a:pt x="37210" y="39497"/>
                </a:lnTo>
                <a:close/>
              </a:path>
              <a:path w="1361440" h="301625">
                <a:moveTo>
                  <a:pt x="55868" y="55324"/>
                </a:moveTo>
                <a:lnTo>
                  <a:pt x="32893" y="63741"/>
                </a:lnTo>
                <a:lnTo>
                  <a:pt x="63627" y="63741"/>
                </a:lnTo>
                <a:lnTo>
                  <a:pt x="63908" y="62144"/>
                </a:lnTo>
                <a:lnTo>
                  <a:pt x="55868" y="55324"/>
                </a:lnTo>
                <a:close/>
              </a:path>
              <a:path w="1361440" h="301625">
                <a:moveTo>
                  <a:pt x="99071" y="39497"/>
                </a:moveTo>
                <a:lnTo>
                  <a:pt x="37210" y="39497"/>
                </a:lnTo>
                <a:lnTo>
                  <a:pt x="55868" y="55324"/>
                </a:lnTo>
                <a:lnTo>
                  <a:pt x="65743" y="51706"/>
                </a:lnTo>
                <a:lnTo>
                  <a:pt x="67309" y="42799"/>
                </a:lnTo>
                <a:lnTo>
                  <a:pt x="90057" y="42799"/>
                </a:lnTo>
                <a:lnTo>
                  <a:pt x="99071" y="39497"/>
                </a:lnTo>
                <a:close/>
              </a:path>
              <a:path w="1361440" h="301625">
                <a:moveTo>
                  <a:pt x="67309" y="42799"/>
                </a:moveTo>
                <a:lnTo>
                  <a:pt x="65743" y="51706"/>
                </a:lnTo>
                <a:lnTo>
                  <a:pt x="82607" y="45528"/>
                </a:lnTo>
                <a:lnTo>
                  <a:pt x="67309" y="42799"/>
                </a:lnTo>
                <a:close/>
              </a:path>
              <a:path w="1361440" h="301625">
                <a:moveTo>
                  <a:pt x="90057" y="42799"/>
                </a:moveTo>
                <a:lnTo>
                  <a:pt x="67309" y="42799"/>
                </a:lnTo>
                <a:lnTo>
                  <a:pt x="82607" y="45528"/>
                </a:lnTo>
                <a:lnTo>
                  <a:pt x="90057" y="427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204"/>
              </a:spcBef>
            </a:pPr>
            <a:r>
              <a:rPr dirty="0"/>
              <a:t>Cupping</a:t>
            </a: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800">
              <a:latin typeface="Times New Roman"/>
              <a:cs typeface="Times New Roman"/>
            </a:endParaRPr>
          </a:p>
          <a:p>
            <a:pPr marR="43180" algn="r">
              <a:lnSpc>
                <a:spcPct val="100000"/>
              </a:lnSpc>
            </a:pPr>
            <a:r>
              <a:rPr spc="-5" dirty="0"/>
              <a:t>Widening</a:t>
            </a:r>
            <a:r>
              <a:rPr spc="-75" dirty="0"/>
              <a:t> </a:t>
            </a:r>
            <a:r>
              <a:rPr dirty="0"/>
              <a:t>of</a:t>
            </a:r>
          </a:p>
          <a:p>
            <a:pPr algn="r">
              <a:lnSpc>
                <a:spcPct val="100000"/>
              </a:lnSpc>
              <a:tabLst>
                <a:tab pos="2263140" algn="l"/>
              </a:tabLst>
            </a:pPr>
            <a:r>
              <a:rPr sz="3000" spc="-7" baseline="20833" dirty="0"/>
              <a:t>Fraying	</a:t>
            </a:r>
            <a:r>
              <a:rPr sz="2000" dirty="0"/>
              <a:t>Growth</a:t>
            </a:r>
            <a:r>
              <a:rPr sz="2000" spc="-110" dirty="0"/>
              <a:t> </a:t>
            </a:r>
            <a:r>
              <a:rPr sz="2000" dirty="0"/>
              <a:t>Plate</a:t>
            </a:r>
            <a:endParaRPr sz="2000"/>
          </a:p>
          <a:p>
            <a:pPr>
              <a:lnSpc>
                <a:spcPct val="100000"/>
              </a:lnSpc>
            </a:pPr>
            <a:endParaRPr sz="3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300">
              <a:latin typeface="Times New Roman"/>
              <a:cs typeface="Times New Roman"/>
            </a:endParaRPr>
          </a:p>
          <a:p>
            <a:pPr marR="6350" algn="r">
              <a:lnSpc>
                <a:spcPct val="100000"/>
              </a:lnSpc>
              <a:spcBef>
                <a:spcPts val="5"/>
              </a:spcBef>
            </a:pPr>
            <a:r>
              <a:rPr dirty="0"/>
              <a:t>Cupping</a:t>
            </a:r>
          </a:p>
        </p:txBody>
      </p:sp>
      <p:sp>
        <p:nvSpPr>
          <p:cNvPr id="31" name="object 31"/>
          <p:cNvSpPr/>
          <p:nvPr/>
        </p:nvSpPr>
        <p:spPr>
          <a:xfrm>
            <a:off x="5243957" y="3274948"/>
            <a:ext cx="278765" cy="901065"/>
          </a:xfrm>
          <a:custGeom>
            <a:avLst/>
            <a:gdLst/>
            <a:ahLst/>
            <a:cxnLst/>
            <a:rect l="l" t="t" r="r" b="b"/>
            <a:pathLst>
              <a:path w="278764" h="901064">
                <a:moveTo>
                  <a:pt x="28193" y="783208"/>
                </a:moveTo>
                <a:lnTo>
                  <a:pt x="0" y="893952"/>
                </a:lnTo>
                <a:lnTo>
                  <a:pt x="27685" y="900938"/>
                </a:lnTo>
                <a:lnTo>
                  <a:pt x="55879" y="790194"/>
                </a:lnTo>
                <a:lnTo>
                  <a:pt x="28193" y="783208"/>
                </a:lnTo>
                <a:close/>
              </a:path>
              <a:path w="278764" h="901064">
                <a:moveTo>
                  <a:pt x="77596" y="589280"/>
                </a:moveTo>
                <a:lnTo>
                  <a:pt x="49402" y="700024"/>
                </a:lnTo>
                <a:lnTo>
                  <a:pt x="77088" y="707136"/>
                </a:lnTo>
                <a:lnTo>
                  <a:pt x="105282" y="596392"/>
                </a:lnTo>
                <a:lnTo>
                  <a:pt x="77596" y="589280"/>
                </a:lnTo>
                <a:close/>
              </a:path>
              <a:path w="278764" h="901064">
                <a:moveTo>
                  <a:pt x="127000" y="395477"/>
                </a:moveTo>
                <a:lnTo>
                  <a:pt x="98805" y="506221"/>
                </a:lnTo>
                <a:lnTo>
                  <a:pt x="126491" y="513333"/>
                </a:lnTo>
                <a:lnTo>
                  <a:pt x="154685" y="402589"/>
                </a:lnTo>
                <a:lnTo>
                  <a:pt x="127000" y="395477"/>
                </a:lnTo>
                <a:close/>
              </a:path>
              <a:path w="278764" h="901064">
                <a:moveTo>
                  <a:pt x="176402" y="201675"/>
                </a:moveTo>
                <a:lnTo>
                  <a:pt x="148081" y="312420"/>
                </a:lnTo>
                <a:lnTo>
                  <a:pt x="175767" y="319531"/>
                </a:lnTo>
                <a:lnTo>
                  <a:pt x="204088" y="208661"/>
                </a:lnTo>
                <a:lnTo>
                  <a:pt x="176402" y="201675"/>
                </a:lnTo>
                <a:close/>
              </a:path>
              <a:path w="278764" h="901064">
                <a:moveTo>
                  <a:pt x="249308" y="24002"/>
                </a:moveTo>
                <a:lnTo>
                  <a:pt x="221614" y="24002"/>
                </a:lnTo>
                <a:lnTo>
                  <a:pt x="249300" y="30987"/>
                </a:lnTo>
                <a:lnTo>
                  <a:pt x="236256" y="82136"/>
                </a:lnTo>
                <a:lnTo>
                  <a:pt x="249046" y="126873"/>
                </a:lnTo>
                <a:lnTo>
                  <a:pt x="251205" y="134365"/>
                </a:lnTo>
                <a:lnTo>
                  <a:pt x="259079" y="138811"/>
                </a:lnTo>
                <a:lnTo>
                  <a:pt x="274319" y="134492"/>
                </a:lnTo>
                <a:lnTo>
                  <a:pt x="278638" y="126491"/>
                </a:lnTo>
                <a:lnTo>
                  <a:pt x="249308" y="24002"/>
                </a:lnTo>
                <a:close/>
              </a:path>
              <a:path w="278764" h="901064">
                <a:moveTo>
                  <a:pt x="228468" y="54896"/>
                </a:moveTo>
                <a:lnTo>
                  <a:pt x="208580" y="75110"/>
                </a:lnTo>
                <a:lnTo>
                  <a:pt x="197484" y="118617"/>
                </a:lnTo>
                <a:lnTo>
                  <a:pt x="225170" y="125602"/>
                </a:lnTo>
                <a:lnTo>
                  <a:pt x="236256" y="82136"/>
                </a:lnTo>
                <a:lnTo>
                  <a:pt x="228468" y="54896"/>
                </a:lnTo>
                <a:close/>
              </a:path>
              <a:path w="278764" h="901064">
                <a:moveTo>
                  <a:pt x="242442" y="0"/>
                </a:moveTo>
                <a:lnTo>
                  <a:pt x="150113" y="93852"/>
                </a:lnTo>
                <a:lnTo>
                  <a:pt x="150240" y="102870"/>
                </a:lnTo>
                <a:lnTo>
                  <a:pt x="155828" y="108330"/>
                </a:lnTo>
                <a:lnTo>
                  <a:pt x="161416" y="113918"/>
                </a:lnTo>
                <a:lnTo>
                  <a:pt x="170433" y="113791"/>
                </a:lnTo>
                <a:lnTo>
                  <a:pt x="176021" y="108203"/>
                </a:lnTo>
                <a:lnTo>
                  <a:pt x="208580" y="75110"/>
                </a:lnTo>
                <a:lnTo>
                  <a:pt x="221614" y="24002"/>
                </a:lnTo>
                <a:lnTo>
                  <a:pt x="249308" y="24002"/>
                </a:lnTo>
                <a:lnTo>
                  <a:pt x="242442" y="0"/>
                </a:lnTo>
                <a:close/>
              </a:path>
              <a:path w="278764" h="901064">
                <a:moveTo>
                  <a:pt x="249203" y="31368"/>
                </a:moveTo>
                <a:lnTo>
                  <a:pt x="221741" y="31368"/>
                </a:lnTo>
                <a:lnTo>
                  <a:pt x="245617" y="37464"/>
                </a:lnTo>
                <a:lnTo>
                  <a:pt x="228468" y="54896"/>
                </a:lnTo>
                <a:lnTo>
                  <a:pt x="236256" y="82136"/>
                </a:lnTo>
                <a:lnTo>
                  <a:pt x="249203" y="31368"/>
                </a:lnTo>
                <a:close/>
              </a:path>
              <a:path w="278764" h="901064">
                <a:moveTo>
                  <a:pt x="221614" y="24002"/>
                </a:moveTo>
                <a:lnTo>
                  <a:pt x="208580" y="75110"/>
                </a:lnTo>
                <a:lnTo>
                  <a:pt x="228468" y="54896"/>
                </a:lnTo>
                <a:lnTo>
                  <a:pt x="221741" y="31368"/>
                </a:lnTo>
                <a:lnTo>
                  <a:pt x="249203" y="31368"/>
                </a:lnTo>
                <a:lnTo>
                  <a:pt x="249300" y="30987"/>
                </a:lnTo>
                <a:lnTo>
                  <a:pt x="221614" y="24002"/>
                </a:lnTo>
                <a:close/>
              </a:path>
              <a:path w="278764" h="901064">
                <a:moveTo>
                  <a:pt x="221741" y="31368"/>
                </a:moveTo>
                <a:lnTo>
                  <a:pt x="228468" y="54896"/>
                </a:lnTo>
                <a:lnTo>
                  <a:pt x="245617" y="37464"/>
                </a:lnTo>
                <a:lnTo>
                  <a:pt x="221741" y="3136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46496" y="4563745"/>
            <a:ext cx="619760" cy="807085"/>
          </a:xfrm>
          <a:custGeom>
            <a:avLst/>
            <a:gdLst/>
            <a:ahLst/>
            <a:cxnLst/>
            <a:rect l="l" t="t" r="r" b="b"/>
            <a:pathLst>
              <a:path w="619760" h="807085">
                <a:moveTo>
                  <a:pt x="22605" y="0"/>
                </a:moveTo>
                <a:lnTo>
                  <a:pt x="0" y="17271"/>
                </a:lnTo>
                <a:lnTo>
                  <a:pt x="69214" y="108203"/>
                </a:lnTo>
                <a:lnTo>
                  <a:pt x="91948" y="90931"/>
                </a:lnTo>
                <a:lnTo>
                  <a:pt x="22605" y="0"/>
                </a:lnTo>
                <a:close/>
              </a:path>
              <a:path w="619760" h="807085">
                <a:moveTo>
                  <a:pt x="143890" y="159003"/>
                </a:moveTo>
                <a:lnTo>
                  <a:pt x="121157" y="176402"/>
                </a:lnTo>
                <a:lnTo>
                  <a:pt x="190500" y="267334"/>
                </a:lnTo>
                <a:lnTo>
                  <a:pt x="213232" y="249935"/>
                </a:lnTo>
                <a:lnTo>
                  <a:pt x="143890" y="159003"/>
                </a:lnTo>
                <a:close/>
              </a:path>
              <a:path w="619760" h="807085">
                <a:moveTo>
                  <a:pt x="265175" y="318134"/>
                </a:moveTo>
                <a:lnTo>
                  <a:pt x="242442" y="335406"/>
                </a:lnTo>
                <a:lnTo>
                  <a:pt x="311785" y="426338"/>
                </a:lnTo>
                <a:lnTo>
                  <a:pt x="334517" y="409066"/>
                </a:lnTo>
                <a:lnTo>
                  <a:pt x="265175" y="318134"/>
                </a:lnTo>
                <a:close/>
              </a:path>
              <a:path w="619760" h="807085">
                <a:moveTo>
                  <a:pt x="386461" y="477265"/>
                </a:moveTo>
                <a:lnTo>
                  <a:pt x="363727" y="494537"/>
                </a:lnTo>
                <a:lnTo>
                  <a:pt x="433069" y="585469"/>
                </a:lnTo>
                <a:lnTo>
                  <a:pt x="455802" y="568070"/>
                </a:lnTo>
                <a:lnTo>
                  <a:pt x="386461" y="477265"/>
                </a:lnTo>
                <a:close/>
              </a:path>
              <a:path w="619760" h="807085">
                <a:moveTo>
                  <a:pt x="509015" y="730249"/>
                </a:moveTo>
                <a:lnTo>
                  <a:pt x="500633" y="733678"/>
                </a:lnTo>
                <a:lnTo>
                  <a:pt x="497586" y="740917"/>
                </a:lnTo>
                <a:lnTo>
                  <a:pt x="494664" y="748283"/>
                </a:lnTo>
                <a:lnTo>
                  <a:pt x="498093" y="756665"/>
                </a:lnTo>
                <a:lnTo>
                  <a:pt x="619760" y="806830"/>
                </a:lnTo>
                <a:lnTo>
                  <a:pt x="617175" y="786002"/>
                </a:lnTo>
                <a:lnTo>
                  <a:pt x="588390" y="786002"/>
                </a:lnTo>
                <a:lnTo>
                  <a:pt x="585375" y="761660"/>
                </a:lnTo>
                <a:lnTo>
                  <a:pt x="509015" y="730249"/>
                </a:lnTo>
                <a:close/>
              </a:path>
              <a:path w="619760" h="807085">
                <a:moveTo>
                  <a:pt x="585375" y="761660"/>
                </a:moveTo>
                <a:lnTo>
                  <a:pt x="588390" y="786002"/>
                </a:lnTo>
                <a:lnTo>
                  <a:pt x="608076" y="771016"/>
                </a:lnTo>
                <a:lnTo>
                  <a:pt x="585375" y="761660"/>
                </a:lnTo>
                <a:close/>
              </a:path>
              <a:path w="619760" h="807085">
                <a:moveTo>
                  <a:pt x="596391" y="670686"/>
                </a:moveTo>
                <a:lnTo>
                  <a:pt x="588644" y="671575"/>
                </a:lnTo>
                <a:lnTo>
                  <a:pt x="580770" y="672591"/>
                </a:lnTo>
                <a:lnTo>
                  <a:pt x="575182" y="679703"/>
                </a:lnTo>
                <a:lnTo>
                  <a:pt x="576199" y="687577"/>
                </a:lnTo>
                <a:lnTo>
                  <a:pt x="585375" y="761660"/>
                </a:lnTo>
                <a:lnTo>
                  <a:pt x="608076" y="771016"/>
                </a:lnTo>
                <a:lnTo>
                  <a:pt x="588390" y="786002"/>
                </a:lnTo>
                <a:lnTo>
                  <a:pt x="617175" y="786002"/>
                </a:lnTo>
                <a:lnTo>
                  <a:pt x="604519" y="684021"/>
                </a:lnTo>
                <a:lnTo>
                  <a:pt x="603630" y="676147"/>
                </a:lnTo>
                <a:lnTo>
                  <a:pt x="596391" y="670686"/>
                </a:lnTo>
                <a:close/>
              </a:path>
              <a:path w="619760" h="807085">
                <a:moveTo>
                  <a:pt x="507745" y="636269"/>
                </a:moveTo>
                <a:lnTo>
                  <a:pt x="485013" y="653541"/>
                </a:lnTo>
                <a:lnTo>
                  <a:pt x="554354" y="744473"/>
                </a:lnTo>
                <a:lnTo>
                  <a:pt x="577088" y="727201"/>
                </a:lnTo>
                <a:lnTo>
                  <a:pt x="507745" y="63626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33923" y="2667000"/>
            <a:ext cx="2310130" cy="662940"/>
          </a:xfrm>
          <a:custGeom>
            <a:avLst/>
            <a:gdLst/>
            <a:ahLst/>
            <a:cxnLst/>
            <a:rect l="l" t="t" r="r" b="b"/>
            <a:pathLst>
              <a:path w="2310129" h="662939">
                <a:moveTo>
                  <a:pt x="2309876" y="361061"/>
                </a:moveTo>
                <a:lnTo>
                  <a:pt x="2288250" y="354607"/>
                </a:lnTo>
                <a:lnTo>
                  <a:pt x="2266314" y="348868"/>
                </a:lnTo>
                <a:lnTo>
                  <a:pt x="2245046" y="341701"/>
                </a:lnTo>
                <a:lnTo>
                  <a:pt x="2225421" y="330962"/>
                </a:lnTo>
                <a:lnTo>
                  <a:pt x="2215044" y="323062"/>
                </a:lnTo>
                <a:lnTo>
                  <a:pt x="2204799" y="314912"/>
                </a:lnTo>
                <a:lnTo>
                  <a:pt x="2194292" y="307262"/>
                </a:lnTo>
                <a:lnTo>
                  <a:pt x="2183129" y="300863"/>
                </a:lnTo>
                <a:lnTo>
                  <a:pt x="2162413" y="292159"/>
                </a:lnTo>
                <a:lnTo>
                  <a:pt x="2141220" y="284765"/>
                </a:lnTo>
                <a:lnTo>
                  <a:pt x="2119836" y="277895"/>
                </a:lnTo>
                <a:lnTo>
                  <a:pt x="2098548" y="270763"/>
                </a:lnTo>
                <a:lnTo>
                  <a:pt x="2056383" y="255777"/>
                </a:lnTo>
                <a:lnTo>
                  <a:pt x="1971802" y="225678"/>
                </a:lnTo>
                <a:lnTo>
                  <a:pt x="1961320" y="221605"/>
                </a:lnTo>
                <a:lnTo>
                  <a:pt x="1950910" y="217281"/>
                </a:lnTo>
                <a:lnTo>
                  <a:pt x="1940405" y="213409"/>
                </a:lnTo>
                <a:lnTo>
                  <a:pt x="1929637" y="210692"/>
                </a:lnTo>
                <a:lnTo>
                  <a:pt x="1845055" y="195579"/>
                </a:lnTo>
                <a:lnTo>
                  <a:pt x="1760601" y="165480"/>
                </a:lnTo>
                <a:lnTo>
                  <a:pt x="1750117" y="161353"/>
                </a:lnTo>
                <a:lnTo>
                  <a:pt x="1739693" y="156940"/>
                </a:lnTo>
                <a:lnTo>
                  <a:pt x="1729150" y="153050"/>
                </a:lnTo>
                <a:lnTo>
                  <a:pt x="1718309" y="150495"/>
                </a:lnTo>
                <a:lnTo>
                  <a:pt x="1619757" y="135382"/>
                </a:lnTo>
                <a:lnTo>
                  <a:pt x="1598773" y="127178"/>
                </a:lnTo>
                <a:lnTo>
                  <a:pt x="1577895" y="118522"/>
                </a:lnTo>
                <a:lnTo>
                  <a:pt x="1556803" y="110771"/>
                </a:lnTo>
                <a:lnTo>
                  <a:pt x="1535176" y="105283"/>
                </a:lnTo>
                <a:lnTo>
                  <a:pt x="1503697" y="99812"/>
                </a:lnTo>
                <a:lnTo>
                  <a:pt x="1458991" y="91805"/>
                </a:lnTo>
                <a:lnTo>
                  <a:pt x="1413642" y="83012"/>
                </a:lnTo>
                <a:lnTo>
                  <a:pt x="1358949" y="68409"/>
                </a:lnTo>
                <a:lnTo>
                  <a:pt x="1316853" y="52859"/>
                </a:lnTo>
                <a:lnTo>
                  <a:pt x="1295780" y="45085"/>
                </a:lnTo>
                <a:lnTo>
                  <a:pt x="1211199" y="14986"/>
                </a:lnTo>
                <a:lnTo>
                  <a:pt x="1169035" y="0"/>
                </a:lnTo>
                <a:lnTo>
                  <a:pt x="1147853" y="3502"/>
                </a:lnTo>
                <a:lnTo>
                  <a:pt x="1126648" y="6873"/>
                </a:lnTo>
                <a:lnTo>
                  <a:pt x="1084452" y="14986"/>
                </a:lnTo>
                <a:lnTo>
                  <a:pt x="1052895" y="26630"/>
                </a:lnTo>
                <a:lnTo>
                  <a:pt x="1042288" y="30099"/>
                </a:lnTo>
                <a:lnTo>
                  <a:pt x="989514" y="41850"/>
                </a:lnTo>
                <a:lnTo>
                  <a:pt x="947154" y="48928"/>
                </a:lnTo>
                <a:lnTo>
                  <a:pt x="922432" y="52212"/>
                </a:lnTo>
                <a:lnTo>
                  <a:pt x="897759" y="55711"/>
                </a:lnTo>
                <a:lnTo>
                  <a:pt x="873251" y="60198"/>
                </a:lnTo>
                <a:lnTo>
                  <a:pt x="844952" y="67186"/>
                </a:lnTo>
                <a:lnTo>
                  <a:pt x="816879" y="75247"/>
                </a:lnTo>
                <a:lnTo>
                  <a:pt x="788830" y="83308"/>
                </a:lnTo>
                <a:lnTo>
                  <a:pt x="760602" y="90297"/>
                </a:lnTo>
                <a:lnTo>
                  <a:pt x="716545" y="99472"/>
                </a:lnTo>
                <a:lnTo>
                  <a:pt x="693920" y="104356"/>
                </a:lnTo>
                <a:lnTo>
                  <a:pt x="677831" y="109161"/>
                </a:lnTo>
                <a:lnTo>
                  <a:pt x="653378" y="118098"/>
                </a:lnTo>
                <a:lnTo>
                  <a:pt x="605663" y="135382"/>
                </a:lnTo>
                <a:lnTo>
                  <a:pt x="558561" y="152003"/>
                </a:lnTo>
                <a:lnTo>
                  <a:pt x="506984" y="165480"/>
                </a:lnTo>
                <a:lnTo>
                  <a:pt x="471709" y="172608"/>
                </a:lnTo>
                <a:lnTo>
                  <a:pt x="454084" y="176178"/>
                </a:lnTo>
                <a:lnTo>
                  <a:pt x="436625" y="180594"/>
                </a:lnTo>
                <a:lnTo>
                  <a:pt x="415266" y="187368"/>
                </a:lnTo>
                <a:lnTo>
                  <a:pt x="394144" y="194976"/>
                </a:lnTo>
                <a:lnTo>
                  <a:pt x="373118" y="202918"/>
                </a:lnTo>
                <a:lnTo>
                  <a:pt x="352043" y="210692"/>
                </a:lnTo>
                <a:lnTo>
                  <a:pt x="309879" y="225678"/>
                </a:lnTo>
                <a:lnTo>
                  <a:pt x="275709" y="264161"/>
                </a:lnTo>
                <a:lnTo>
                  <a:pt x="260730" y="281035"/>
                </a:lnTo>
                <a:lnTo>
                  <a:pt x="245657" y="289026"/>
                </a:lnTo>
                <a:lnTo>
                  <a:pt x="211200" y="300863"/>
                </a:lnTo>
                <a:lnTo>
                  <a:pt x="204331" y="312320"/>
                </a:lnTo>
                <a:lnTo>
                  <a:pt x="197580" y="323850"/>
                </a:lnTo>
                <a:lnTo>
                  <a:pt x="190591" y="335188"/>
                </a:lnTo>
                <a:lnTo>
                  <a:pt x="183006" y="346075"/>
                </a:lnTo>
                <a:lnTo>
                  <a:pt x="163536" y="368806"/>
                </a:lnTo>
                <a:lnTo>
                  <a:pt x="152590" y="377999"/>
                </a:lnTo>
                <a:lnTo>
                  <a:pt x="142787" y="390026"/>
                </a:lnTo>
                <a:lnTo>
                  <a:pt x="126746" y="421259"/>
                </a:lnTo>
                <a:lnTo>
                  <a:pt x="113581" y="453437"/>
                </a:lnTo>
                <a:lnTo>
                  <a:pt x="111896" y="464567"/>
                </a:lnTo>
                <a:lnTo>
                  <a:pt x="112563" y="467125"/>
                </a:lnTo>
                <a:lnTo>
                  <a:pt x="106458" y="473591"/>
                </a:lnTo>
                <a:lnTo>
                  <a:pt x="84454" y="496442"/>
                </a:lnTo>
                <a:lnTo>
                  <a:pt x="70688" y="545649"/>
                </a:lnTo>
                <a:lnTo>
                  <a:pt x="64480" y="571521"/>
                </a:lnTo>
                <a:lnTo>
                  <a:pt x="58120" y="584828"/>
                </a:lnTo>
                <a:lnTo>
                  <a:pt x="43896" y="596344"/>
                </a:lnTo>
                <a:lnTo>
                  <a:pt x="14097" y="616838"/>
                </a:lnTo>
                <a:lnTo>
                  <a:pt x="5304" y="646955"/>
                </a:lnTo>
                <a:lnTo>
                  <a:pt x="1190" y="662225"/>
                </a:lnTo>
                <a:lnTo>
                  <a:pt x="5" y="662326"/>
                </a:lnTo>
                <a:lnTo>
                  <a:pt x="0" y="646938"/>
                </a:lnTo>
              </a:path>
            </a:pathLst>
          </a:custGeom>
          <a:ln w="38100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29326" y="5313426"/>
            <a:ext cx="1841500" cy="297180"/>
          </a:xfrm>
          <a:custGeom>
            <a:avLst/>
            <a:gdLst/>
            <a:ahLst/>
            <a:cxnLst/>
            <a:rect l="l" t="t" r="r" b="b"/>
            <a:pathLst>
              <a:path w="1841500" h="297179">
                <a:moveTo>
                  <a:pt x="1841500" y="0"/>
                </a:moveTo>
                <a:lnTo>
                  <a:pt x="1830445" y="6512"/>
                </a:lnTo>
                <a:lnTo>
                  <a:pt x="1819068" y="12668"/>
                </a:lnTo>
                <a:lnTo>
                  <a:pt x="1808335" y="19538"/>
                </a:lnTo>
                <a:lnTo>
                  <a:pt x="1799208" y="28193"/>
                </a:lnTo>
                <a:lnTo>
                  <a:pt x="1785502" y="59439"/>
                </a:lnTo>
                <a:lnTo>
                  <a:pt x="1785381" y="83756"/>
                </a:lnTo>
                <a:lnTo>
                  <a:pt x="1774616" y="105025"/>
                </a:lnTo>
                <a:lnTo>
                  <a:pt x="1728977" y="127127"/>
                </a:lnTo>
                <a:lnTo>
                  <a:pt x="1680680" y="143101"/>
                </a:lnTo>
                <a:lnTo>
                  <a:pt x="1644650" y="169545"/>
                </a:lnTo>
                <a:lnTo>
                  <a:pt x="1592341" y="188277"/>
                </a:lnTo>
                <a:lnTo>
                  <a:pt x="1560322" y="197865"/>
                </a:lnTo>
                <a:lnTo>
                  <a:pt x="1538466" y="220477"/>
                </a:lnTo>
                <a:lnTo>
                  <a:pt x="1528921" y="227695"/>
                </a:lnTo>
                <a:lnTo>
                  <a:pt x="1513994" y="230602"/>
                </a:lnTo>
                <a:lnTo>
                  <a:pt x="1475994" y="240284"/>
                </a:lnTo>
                <a:lnTo>
                  <a:pt x="1454888" y="247457"/>
                </a:lnTo>
                <a:lnTo>
                  <a:pt x="1434020" y="255381"/>
                </a:lnTo>
                <a:lnTo>
                  <a:pt x="1413057" y="262804"/>
                </a:lnTo>
                <a:lnTo>
                  <a:pt x="1391666" y="268478"/>
                </a:lnTo>
                <a:lnTo>
                  <a:pt x="1345396" y="277687"/>
                </a:lnTo>
                <a:lnTo>
                  <a:pt x="1324689" y="281900"/>
                </a:lnTo>
                <a:lnTo>
                  <a:pt x="1305815" y="286482"/>
                </a:lnTo>
                <a:lnTo>
                  <a:pt x="1265047" y="296799"/>
                </a:lnTo>
                <a:lnTo>
                  <a:pt x="983996" y="282663"/>
                </a:lnTo>
                <a:lnTo>
                  <a:pt x="948795" y="279618"/>
                </a:lnTo>
                <a:lnTo>
                  <a:pt x="913653" y="275723"/>
                </a:lnTo>
                <a:lnTo>
                  <a:pt x="878536" y="271751"/>
                </a:lnTo>
                <a:lnTo>
                  <a:pt x="843407" y="268478"/>
                </a:lnTo>
                <a:lnTo>
                  <a:pt x="421639" y="240284"/>
                </a:lnTo>
                <a:lnTo>
                  <a:pt x="379687" y="234322"/>
                </a:lnTo>
                <a:lnTo>
                  <a:pt x="350381" y="230289"/>
                </a:lnTo>
                <a:lnTo>
                  <a:pt x="331670" y="227815"/>
                </a:lnTo>
                <a:lnTo>
                  <a:pt x="321505" y="226531"/>
                </a:lnTo>
                <a:lnTo>
                  <a:pt x="317836" y="226067"/>
                </a:lnTo>
                <a:lnTo>
                  <a:pt x="318613" y="226054"/>
                </a:lnTo>
                <a:lnTo>
                  <a:pt x="321786" y="226123"/>
                </a:lnTo>
                <a:lnTo>
                  <a:pt x="325305" y="225904"/>
                </a:lnTo>
                <a:lnTo>
                  <a:pt x="276341" y="207567"/>
                </a:lnTo>
                <a:lnTo>
                  <a:pt x="238887" y="197865"/>
                </a:lnTo>
                <a:lnTo>
                  <a:pt x="224881" y="194270"/>
                </a:lnTo>
                <a:lnTo>
                  <a:pt x="210851" y="190627"/>
                </a:lnTo>
                <a:lnTo>
                  <a:pt x="196774" y="187078"/>
                </a:lnTo>
                <a:lnTo>
                  <a:pt x="182625" y="183769"/>
                </a:lnTo>
                <a:lnTo>
                  <a:pt x="165115" y="180117"/>
                </a:lnTo>
                <a:lnTo>
                  <a:pt x="147510" y="176847"/>
                </a:lnTo>
                <a:lnTo>
                  <a:pt x="129905" y="173482"/>
                </a:lnTo>
                <a:lnTo>
                  <a:pt x="112395" y="169545"/>
                </a:lnTo>
                <a:lnTo>
                  <a:pt x="101734" y="166502"/>
                </a:lnTo>
                <a:lnTo>
                  <a:pt x="91217" y="162925"/>
                </a:lnTo>
                <a:lnTo>
                  <a:pt x="80748" y="159132"/>
                </a:lnTo>
                <a:lnTo>
                  <a:pt x="70231" y="155448"/>
                </a:lnTo>
                <a:lnTo>
                  <a:pt x="63470" y="148022"/>
                </a:lnTo>
                <a:lnTo>
                  <a:pt x="56911" y="140335"/>
                </a:lnTo>
                <a:lnTo>
                  <a:pt x="49996" y="133123"/>
                </a:lnTo>
                <a:lnTo>
                  <a:pt x="42163" y="127127"/>
                </a:lnTo>
                <a:lnTo>
                  <a:pt x="30218" y="121709"/>
                </a:lnTo>
                <a:lnTo>
                  <a:pt x="16319" y="117221"/>
                </a:lnTo>
                <a:lnTo>
                  <a:pt x="4802" y="114161"/>
                </a:lnTo>
                <a:lnTo>
                  <a:pt x="0" y="113030"/>
                </a:lnTo>
              </a:path>
            </a:pathLst>
          </a:custGeom>
          <a:ln w="38099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00600" y="1523936"/>
            <a:ext cx="3886200" cy="5088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4400" y="1524000"/>
            <a:ext cx="3886200" cy="510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17244" y="4828622"/>
            <a:ext cx="5034280" cy="1519555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1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FFFFFF"/>
                </a:solidFill>
                <a:latin typeface="Arial Narrow"/>
                <a:cs typeface="Arial Narrow"/>
              </a:rPr>
              <a:t>IMPORTANT</a:t>
            </a:r>
            <a:r>
              <a:rPr sz="1600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SITES</a:t>
            </a:r>
            <a:endParaRPr sz="16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BONE</a:t>
            </a:r>
            <a:r>
              <a:rPr sz="16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DENSITY</a:t>
            </a:r>
            <a:endParaRPr sz="16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96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BONE</a:t>
            </a:r>
            <a:r>
              <a:rPr sz="1600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FFFF"/>
                </a:solidFill>
                <a:latin typeface="Arial Narrow"/>
                <a:cs typeface="Arial Narrow"/>
              </a:rPr>
              <a:t>TEXTURE</a:t>
            </a:r>
            <a:endParaRPr sz="16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96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srgbClr val="FFFFFF"/>
                </a:solidFill>
                <a:latin typeface="Arial Narrow"/>
                <a:cs typeface="Arial Narrow"/>
              </a:rPr>
              <a:t>DISTORTION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/ DISPLACEMENT OF NORMAL</a:t>
            </a:r>
            <a:r>
              <a:rPr sz="1600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STRUCTURES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03550" y="1617421"/>
            <a:ext cx="28549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“Where to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look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What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to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look</a:t>
            </a:r>
            <a:r>
              <a:rPr sz="1800" spc="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for”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043683" y="606551"/>
            <a:ext cx="5541264" cy="10134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980680" y="6649006"/>
            <a:ext cx="1076960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65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Al-BOUKAI-24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600" y="1523936"/>
            <a:ext cx="3886200" cy="5088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05683" y="4085844"/>
            <a:ext cx="1123188" cy="1338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1524000"/>
            <a:ext cx="3886200" cy="510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9872" y="3505200"/>
            <a:ext cx="2329180" cy="847725"/>
          </a:xfrm>
          <a:custGeom>
            <a:avLst/>
            <a:gdLst/>
            <a:ahLst/>
            <a:cxnLst/>
            <a:rect l="l" t="t" r="r" b="b"/>
            <a:pathLst>
              <a:path w="2329179" h="847725">
                <a:moveTo>
                  <a:pt x="34543" y="308229"/>
                </a:moveTo>
                <a:lnTo>
                  <a:pt x="67466" y="306111"/>
                </a:lnTo>
                <a:lnTo>
                  <a:pt x="111952" y="304498"/>
                </a:lnTo>
                <a:lnTo>
                  <a:pt x="164115" y="302879"/>
                </a:lnTo>
                <a:lnTo>
                  <a:pt x="220067" y="300740"/>
                </a:lnTo>
                <a:lnTo>
                  <a:pt x="275920" y="297572"/>
                </a:lnTo>
                <a:lnTo>
                  <a:pt x="327786" y="292862"/>
                </a:lnTo>
                <a:lnTo>
                  <a:pt x="380110" y="279717"/>
                </a:lnTo>
                <a:lnTo>
                  <a:pt x="405618" y="270573"/>
                </a:lnTo>
                <a:lnTo>
                  <a:pt x="431291" y="262000"/>
                </a:lnTo>
                <a:lnTo>
                  <a:pt x="483107" y="246633"/>
                </a:lnTo>
                <a:lnTo>
                  <a:pt x="496292" y="243284"/>
                </a:lnTo>
                <a:lnTo>
                  <a:pt x="509714" y="240315"/>
                </a:lnTo>
                <a:lnTo>
                  <a:pt x="522755" y="236632"/>
                </a:lnTo>
                <a:lnTo>
                  <a:pt x="534796" y="231139"/>
                </a:lnTo>
                <a:lnTo>
                  <a:pt x="547572" y="223212"/>
                </a:lnTo>
                <a:lnTo>
                  <a:pt x="560228" y="215058"/>
                </a:lnTo>
                <a:lnTo>
                  <a:pt x="573123" y="207262"/>
                </a:lnTo>
                <a:lnTo>
                  <a:pt x="586613" y="200406"/>
                </a:lnTo>
                <a:lnTo>
                  <a:pt x="599314" y="196038"/>
                </a:lnTo>
                <a:lnTo>
                  <a:pt x="612600" y="192897"/>
                </a:lnTo>
                <a:lnTo>
                  <a:pt x="625814" y="189636"/>
                </a:lnTo>
                <a:lnTo>
                  <a:pt x="638301" y="184912"/>
                </a:lnTo>
                <a:lnTo>
                  <a:pt x="664958" y="170626"/>
                </a:lnTo>
                <a:lnTo>
                  <a:pt x="690768" y="155114"/>
                </a:lnTo>
                <a:lnTo>
                  <a:pt x="716222" y="139102"/>
                </a:lnTo>
                <a:lnTo>
                  <a:pt x="741807" y="123317"/>
                </a:lnTo>
                <a:lnTo>
                  <a:pt x="755118" y="115994"/>
                </a:lnTo>
                <a:lnTo>
                  <a:pt x="768667" y="108934"/>
                </a:lnTo>
                <a:lnTo>
                  <a:pt x="781740" y="101349"/>
                </a:lnTo>
                <a:lnTo>
                  <a:pt x="793622" y="92455"/>
                </a:lnTo>
                <a:lnTo>
                  <a:pt x="802001" y="84526"/>
                </a:lnTo>
                <a:lnTo>
                  <a:pt x="810259" y="76453"/>
                </a:lnTo>
                <a:lnTo>
                  <a:pt x="818804" y="68667"/>
                </a:lnTo>
                <a:lnTo>
                  <a:pt x="858269" y="42594"/>
                </a:lnTo>
                <a:lnTo>
                  <a:pt x="892333" y="22463"/>
                </a:lnTo>
                <a:lnTo>
                  <a:pt x="931671" y="0"/>
                </a:lnTo>
                <a:lnTo>
                  <a:pt x="970603" y="4196"/>
                </a:lnTo>
                <a:lnTo>
                  <a:pt x="1016523" y="9477"/>
                </a:lnTo>
                <a:lnTo>
                  <a:pt x="1063134" y="17734"/>
                </a:lnTo>
                <a:lnTo>
                  <a:pt x="1104138" y="30861"/>
                </a:lnTo>
                <a:lnTo>
                  <a:pt x="1129839" y="46513"/>
                </a:lnTo>
                <a:lnTo>
                  <a:pt x="1142374" y="54792"/>
                </a:lnTo>
                <a:lnTo>
                  <a:pt x="1155827" y="61595"/>
                </a:lnTo>
                <a:lnTo>
                  <a:pt x="1181788" y="69453"/>
                </a:lnTo>
                <a:lnTo>
                  <a:pt x="1208738" y="75215"/>
                </a:lnTo>
                <a:lnTo>
                  <a:pt x="1235140" y="81883"/>
                </a:lnTo>
                <a:lnTo>
                  <a:pt x="1259458" y="92455"/>
                </a:lnTo>
                <a:lnTo>
                  <a:pt x="1284936" y="108251"/>
                </a:lnTo>
                <a:lnTo>
                  <a:pt x="1308115" y="121761"/>
                </a:lnTo>
                <a:lnTo>
                  <a:pt x="1362964" y="138683"/>
                </a:lnTo>
                <a:lnTo>
                  <a:pt x="1410237" y="143748"/>
                </a:lnTo>
                <a:lnTo>
                  <a:pt x="1457690" y="147478"/>
                </a:lnTo>
                <a:lnTo>
                  <a:pt x="1505213" y="150685"/>
                </a:lnTo>
                <a:lnTo>
                  <a:pt x="1552702" y="154177"/>
                </a:lnTo>
                <a:lnTo>
                  <a:pt x="1590363" y="160956"/>
                </a:lnTo>
                <a:lnTo>
                  <a:pt x="1615572" y="165533"/>
                </a:lnTo>
                <a:lnTo>
                  <a:pt x="1631537" y="168376"/>
                </a:lnTo>
                <a:lnTo>
                  <a:pt x="1641466" y="169954"/>
                </a:lnTo>
                <a:lnTo>
                  <a:pt x="1648569" y="170735"/>
                </a:lnTo>
                <a:lnTo>
                  <a:pt x="1656054" y="171188"/>
                </a:lnTo>
                <a:lnTo>
                  <a:pt x="1667131" y="171780"/>
                </a:lnTo>
                <a:lnTo>
                  <a:pt x="1685007" y="172980"/>
                </a:lnTo>
                <a:lnTo>
                  <a:pt x="1753997" y="179078"/>
                </a:lnTo>
                <a:lnTo>
                  <a:pt x="1811527" y="184912"/>
                </a:lnTo>
                <a:lnTo>
                  <a:pt x="1867860" y="191537"/>
                </a:lnTo>
                <a:lnTo>
                  <a:pt x="1923859" y="199151"/>
                </a:lnTo>
                <a:lnTo>
                  <a:pt x="1979763" y="207361"/>
                </a:lnTo>
                <a:lnTo>
                  <a:pt x="2035810" y="215773"/>
                </a:lnTo>
                <a:lnTo>
                  <a:pt x="2139315" y="246633"/>
                </a:lnTo>
                <a:lnTo>
                  <a:pt x="2191004" y="262000"/>
                </a:lnTo>
                <a:lnTo>
                  <a:pt x="2221696" y="289341"/>
                </a:lnTo>
                <a:lnTo>
                  <a:pt x="2250805" y="317754"/>
                </a:lnTo>
                <a:lnTo>
                  <a:pt x="2275889" y="349119"/>
                </a:lnTo>
                <a:lnTo>
                  <a:pt x="2294508" y="385318"/>
                </a:lnTo>
                <a:lnTo>
                  <a:pt x="2329053" y="477774"/>
                </a:lnTo>
                <a:lnTo>
                  <a:pt x="2324977" y="503231"/>
                </a:lnTo>
                <a:lnTo>
                  <a:pt x="2317877" y="543226"/>
                </a:lnTo>
                <a:lnTo>
                  <a:pt x="2307728" y="585198"/>
                </a:lnTo>
                <a:lnTo>
                  <a:pt x="2287202" y="625191"/>
                </a:lnTo>
                <a:lnTo>
                  <a:pt x="2269112" y="639927"/>
                </a:lnTo>
                <a:lnTo>
                  <a:pt x="2260091" y="647319"/>
                </a:lnTo>
                <a:lnTo>
                  <a:pt x="2241280" y="696833"/>
                </a:lnTo>
                <a:lnTo>
                  <a:pt x="2208276" y="739775"/>
                </a:lnTo>
                <a:lnTo>
                  <a:pt x="2169896" y="752080"/>
                </a:lnTo>
                <a:lnTo>
                  <a:pt x="2156587" y="755269"/>
                </a:lnTo>
                <a:lnTo>
                  <a:pt x="2148278" y="763377"/>
                </a:lnTo>
                <a:lnTo>
                  <a:pt x="2140219" y="771747"/>
                </a:lnTo>
                <a:lnTo>
                  <a:pt x="2131708" y="779593"/>
                </a:lnTo>
                <a:lnTo>
                  <a:pt x="2059844" y="803973"/>
                </a:lnTo>
                <a:lnTo>
                  <a:pt x="2001265" y="816863"/>
                </a:lnTo>
                <a:lnTo>
                  <a:pt x="1962370" y="813391"/>
                </a:lnTo>
                <a:lnTo>
                  <a:pt x="1923462" y="810132"/>
                </a:lnTo>
                <a:lnTo>
                  <a:pt x="1884626" y="806398"/>
                </a:lnTo>
                <a:lnTo>
                  <a:pt x="1845944" y="801497"/>
                </a:lnTo>
                <a:lnTo>
                  <a:pt x="1807261" y="789656"/>
                </a:lnTo>
                <a:lnTo>
                  <a:pt x="1794255" y="786130"/>
                </a:lnTo>
                <a:lnTo>
                  <a:pt x="1751322" y="777539"/>
                </a:lnTo>
                <a:lnTo>
                  <a:pt x="1708245" y="769508"/>
                </a:lnTo>
                <a:lnTo>
                  <a:pt x="1665025" y="762073"/>
                </a:lnTo>
                <a:lnTo>
                  <a:pt x="1621663" y="755269"/>
                </a:lnTo>
                <a:lnTo>
                  <a:pt x="1569815" y="748141"/>
                </a:lnTo>
                <a:lnTo>
                  <a:pt x="1543903" y="744356"/>
                </a:lnTo>
                <a:lnTo>
                  <a:pt x="1518157" y="739775"/>
                </a:lnTo>
                <a:lnTo>
                  <a:pt x="1481713" y="731128"/>
                </a:lnTo>
                <a:lnTo>
                  <a:pt x="1467725" y="725225"/>
                </a:lnTo>
                <a:lnTo>
                  <a:pt x="1459883" y="720572"/>
                </a:lnTo>
                <a:lnTo>
                  <a:pt x="1441872" y="715675"/>
                </a:lnTo>
                <a:lnTo>
                  <a:pt x="1397380" y="709041"/>
                </a:lnTo>
                <a:lnTo>
                  <a:pt x="1354413" y="704244"/>
                </a:lnTo>
                <a:lnTo>
                  <a:pt x="1311290" y="700484"/>
                </a:lnTo>
                <a:lnTo>
                  <a:pt x="1268096" y="697128"/>
                </a:lnTo>
                <a:lnTo>
                  <a:pt x="1224914" y="693547"/>
                </a:lnTo>
                <a:lnTo>
                  <a:pt x="1176002" y="695920"/>
                </a:lnTo>
                <a:lnTo>
                  <a:pt x="1127073" y="698015"/>
                </a:lnTo>
                <a:lnTo>
                  <a:pt x="1078150" y="700103"/>
                </a:lnTo>
                <a:lnTo>
                  <a:pt x="1029259" y="702455"/>
                </a:lnTo>
                <a:lnTo>
                  <a:pt x="980425" y="705344"/>
                </a:lnTo>
                <a:lnTo>
                  <a:pt x="931671" y="709041"/>
                </a:lnTo>
                <a:lnTo>
                  <a:pt x="879647" y="719720"/>
                </a:lnTo>
                <a:lnTo>
                  <a:pt x="831730" y="733194"/>
                </a:lnTo>
                <a:lnTo>
                  <a:pt x="770358" y="751768"/>
                </a:lnTo>
                <a:lnTo>
                  <a:pt x="742949" y="772080"/>
                </a:lnTo>
                <a:lnTo>
                  <a:pt x="734468" y="779968"/>
                </a:lnTo>
                <a:lnTo>
                  <a:pt x="724534" y="786130"/>
                </a:lnTo>
                <a:lnTo>
                  <a:pt x="708009" y="791638"/>
                </a:lnTo>
                <a:lnTo>
                  <a:pt x="690626" y="795051"/>
                </a:lnTo>
                <a:lnTo>
                  <a:pt x="672957" y="797845"/>
                </a:lnTo>
                <a:lnTo>
                  <a:pt x="655573" y="801497"/>
                </a:lnTo>
                <a:lnTo>
                  <a:pt x="629578" y="808783"/>
                </a:lnTo>
                <a:lnTo>
                  <a:pt x="603726" y="816546"/>
                </a:lnTo>
                <a:lnTo>
                  <a:pt x="577921" y="824499"/>
                </a:lnTo>
                <a:lnTo>
                  <a:pt x="552069" y="832357"/>
                </a:lnTo>
                <a:lnTo>
                  <a:pt x="500252" y="847725"/>
                </a:lnTo>
                <a:lnTo>
                  <a:pt x="445936" y="841962"/>
                </a:lnTo>
                <a:lnTo>
                  <a:pt x="409809" y="838483"/>
                </a:lnTo>
                <a:lnTo>
                  <a:pt x="369538" y="833802"/>
                </a:lnTo>
                <a:lnTo>
                  <a:pt x="304391" y="815302"/>
                </a:lnTo>
                <a:lnTo>
                  <a:pt x="258825" y="801497"/>
                </a:lnTo>
                <a:lnTo>
                  <a:pt x="207009" y="786130"/>
                </a:lnTo>
                <a:lnTo>
                  <a:pt x="155194" y="770636"/>
                </a:lnTo>
                <a:lnTo>
                  <a:pt x="146958" y="762527"/>
                </a:lnTo>
                <a:lnTo>
                  <a:pt x="138937" y="754157"/>
                </a:lnTo>
                <a:lnTo>
                  <a:pt x="130440" y="746311"/>
                </a:lnTo>
                <a:lnTo>
                  <a:pt x="120776" y="739775"/>
                </a:lnTo>
                <a:lnTo>
                  <a:pt x="107894" y="735516"/>
                </a:lnTo>
                <a:lnTo>
                  <a:pt x="93821" y="733329"/>
                </a:lnTo>
                <a:lnTo>
                  <a:pt x="80271" y="730523"/>
                </a:lnTo>
                <a:lnTo>
                  <a:pt x="68960" y="724407"/>
                </a:lnTo>
                <a:lnTo>
                  <a:pt x="61993" y="714398"/>
                </a:lnTo>
                <a:lnTo>
                  <a:pt x="58562" y="702436"/>
                </a:lnTo>
                <a:lnTo>
                  <a:pt x="56012" y="689903"/>
                </a:lnTo>
                <a:lnTo>
                  <a:pt x="51688" y="678180"/>
                </a:lnTo>
                <a:lnTo>
                  <a:pt x="32064" y="644661"/>
                </a:lnTo>
                <a:lnTo>
                  <a:pt x="21520" y="629658"/>
                </a:lnTo>
                <a:lnTo>
                  <a:pt x="17396" y="627048"/>
                </a:lnTo>
                <a:lnTo>
                  <a:pt x="17033" y="630713"/>
                </a:lnTo>
                <a:lnTo>
                  <a:pt x="17772" y="634533"/>
                </a:lnTo>
                <a:lnTo>
                  <a:pt x="16952" y="632388"/>
                </a:lnTo>
                <a:lnTo>
                  <a:pt x="11914" y="618158"/>
                </a:lnTo>
                <a:lnTo>
                  <a:pt x="0" y="585724"/>
                </a:lnTo>
                <a:lnTo>
                  <a:pt x="8365" y="548989"/>
                </a:lnTo>
                <a:lnTo>
                  <a:pt x="14059" y="525043"/>
                </a:lnTo>
                <a:lnTo>
                  <a:pt x="17428" y="511475"/>
                </a:lnTo>
                <a:lnTo>
                  <a:pt x="18822" y="505874"/>
                </a:lnTo>
                <a:lnTo>
                  <a:pt x="18590" y="505829"/>
                </a:lnTo>
                <a:lnTo>
                  <a:pt x="17079" y="508929"/>
                </a:lnTo>
                <a:lnTo>
                  <a:pt x="14639" y="512763"/>
                </a:lnTo>
                <a:lnTo>
                  <a:pt x="11619" y="514920"/>
                </a:lnTo>
                <a:lnTo>
                  <a:pt x="8365" y="512990"/>
                </a:lnTo>
                <a:lnTo>
                  <a:pt x="5228" y="504562"/>
                </a:lnTo>
                <a:lnTo>
                  <a:pt x="2556" y="487225"/>
                </a:lnTo>
                <a:lnTo>
                  <a:pt x="697" y="458567"/>
                </a:lnTo>
                <a:lnTo>
                  <a:pt x="0" y="416179"/>
                </a:lnTo>
                <a:lnTo>
                  <a:pt x="2091" y="392910"/>
                </a:lnTo>
                <a:lnTo>
                  <a:pt x="7016" y="369855"/>
                </a:lnTo>
                <a:lnTo>
                  <a:pt x="12751" y="346848"/>
                </a:lnTo>
                <a:lnTo>
                  <a:pt x="17271" y="323723"/>
                </a:lnTo>
                <a:lnTo>
                  <a:pt x="13273" y="317694"/>
                </a:lnTo>
                <a:lnTo>
                  <a:pt x="7000" y="314071"/>
                </a:lnTo>
                <a:lnTo>
                  <a:pt x="10181" y="311400"/>
                </a:lnTo>
                <a:lnTo>
                  <a:pt x="34543" y="30822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24176" y="4532376"/>
            <a:ext cx="1657350" cy="649605"/>
          </a:xfrm>
          <a:custGeom>
            <a:avLst/>
            <a:gdLst/>
            <a:ahLst/>
            <a:cxnLst/>
            <a:rect l="l" t="t" r="r" b="b"/>
            <a:pathLst>
              <a:path w="1657350" h="649604">
                <a:moveTo>
                  <a:pt x="362585" y="169925"/>
                </a:moveTo>
                <a:lnTo>
                  <a:pt x="375771" y="166560"/>
                </a:lnTo>
                <a:lnTo>
                  <a:pt x="389112" y="163480"/>
                </a:lnTo>
                <a:lnTo>
                  <a:pt x="402143" y="159781"/>
                </a:lnTo>
                <a:lnTo>
                  <a:pt x="414400" y="154559"/>
                </a:lnTo>
                <a:lnTo>
                  <a:pt x="423832" y="147841"/>
                </a:lnTo>
                <a:lnTo>
                  <a:pt x="432038" y="139684"/>
                </a:lnTo>
                <a:lnTo>
                  <a:pt x="440029" y="131216"/>
                </a:lnTo>
                <a:lnTo>
                  <a:pt x="448818" y="123571"/>
                </a:lnTo>
                <a:lnTo>
                  <a:pt x="461504" y="115498"/>
                </a:lnTo>
                <a:lnTo>
                  <a:pt x="474773" y="108140"/>
                </a:lnTo>
                <a:lnTo>
                  <a:pt x="488019" y="100782"/>
                </a:lnTo>
                <a:lnTo>
                  <a:pt x="500634" y="92710"/>
                </a:lnTo>
                <a:lnTo>
                  <a:pt x="509335" y="84939"/>
                </a:lnTo>
                <a:lnTo>
                  <a:pt x="517191" y="76263"/>
                </a:lnTo>
                <a:lnTo>
                  <a:pt x="525404" y="68064"/>
                </a:lnTo>
                <a:lnTo>
                  <a:pt x="535178" y="61722"/>
                </a:lnTo>
                <a:lnTo>
                  <a:pt x="560228" y="52238"/>
                </a:lnTo>
                <a:lnTo>
                  <a:pt x="586232" y="44719"/>
                </a:lnTo>
                <a:lnTo>
                  <a:pt x="612616" y="37986"/>
                </a:lnTo>
                <a:lnTo>
                  <a:pt x="638810" y="30861"/>
                </a:lnTo>
                <a:lnTo>
                  <a:pt x="690499" y="15367"/>
                </a:lnTo>
                <a:lnTo>
                  <a:pt x="742315" y="0"/>
                </a:lnTo>
                <a:lnTo>
                  <a:pt x="798470" y="3383"/>
                </a:lnTo>
                <a:lnTo>
                  <a:pt x="854662" y="6492"/>
                </a:lnTo>
                <a:lnTo>
                  <a:pt x="910782" y="10197"/>
                </a:lnTo>
                <a:lnTo>
                  <a:pt x="966724" y="15367"/>
                </a:lnTo>
                <a:lnTo>
                  <a:pt x="1005232" y="20777"/>
                </a:lnTo>
                <a:lnTo>
                  <a:pt x="1018380" y="25842"/>
                </a:lnTo>
                <a:lnTo>
                  <a:pt x="1017952" y="32289"/>
                </a:lnTo>
                <a:lnTo>
                  <a:pt x="1015736" y="41848"/>
                </a:lnTo>
                <a:lnTo>
                  <a:pt x="1023518" y="56248"/>
                </a:lnTo>
                <a:lnTo>
                  <a:pt x="1053084" y="77216"/>
                </a:lnTo>
                <a:lnTo>
                  <a:pt x="1073709" y="83369"/>
                </a:lnTo>
                <a:lnTo>
                  <a:pt x="1121029" y="97488"/>
                </a:lnTo>
                <a:lnTo>
                  <a:pt x="1173206" y="113059"/>
                </a:lnTo>
                <a:lnTo>
                  <a:pt x="1208405" y="123571"/>
                </a:lnTo>
                <a:lnTo>
                  <a:pt x="1415542" y="185419"/>
                </a:lnTo>
                <a:lnTo>
                  <a:pt x="1519174" y="216407"/>
                </a:lnTo>
                <a:lnTo>
                  <a:pt x="1588135" y="231775"/>
                </a:lnTo>
                <a:lnTo>
                  <a:pt x="1620897" y="250049"/>
                </a:lnTo>
                <a:lnTo>
                  <a:pt x="1642205" y="264906"/>
                </a:lnTo>
                <a:lnTo>
                  <a:pt x="1653750" y="286406"/>
                </a:lnTo>
                <a:lnTo>
                  <a:pt x="1657223" y="324612"/>
                </a:lnTo>
                <a:lnTo>
                  <a:pt x="1655738" y="359538"/>
                </a:lnTo>
                <a:lnTo>
                  <a:pt x="1651825" y="394382"/>
                </a:lnTo>
                <a:lnTo>
                  <a:pt x="1646293" y="429107"/>
                </a:lnTo>
                <a:lnTo>
                  <a:pt x="1639951" y="463676"/>
                </a:lnTo>
                <a:lnTo>
                  <a:pt x="1638109" y="476402"/>
                </a:lnTo>
                <a:lnTo>
                  <a:pt x="1582590" y="527262"/>
                </a:lnTo>
                <a:lnTo>
                  <a:pt x="1529297" y="539330"/>
                </a:lnTo>
                <a:lnTo>
                  <a:pt x="1468877" y="547214"/>
                </a:lnTo>
                <a:lnTo>
                  <a:pt x="1407408" y="551895"/>
                </a:lnTo>
                <a:lnTo>
                  <a:pt x="1350969" y="554352"/>
                </a:lnTo>
                <a:lnTo>
                  <a:pt x="1305638" y="555565"/>
                </a:lnTo>
                <a:lnTo>
                  <a:pt x="1277493" y="556513"/>
                </a:lnTo>
                <a:lnTo>
                  <a:pt x="1255819" y="560093"/>
                </a:lnTo>
                <a:lnTo>
                  <a:pt x="1234122" y="563530"/>
                </a:lnTo>
                <a:lnTo>
                  <a:pt x="1212520" y="567301"/>
                </a:lnTo>
                <a:lnTo>
                  <a:pt x="1191133" y="571881"/>
                </a:lnTo>
                <a:lnTo>
                  <a:pt x="1165137" y="579258"/>
                </a:lnTo>
                <a:lnTo>
                  <a:pt x="1139475" y="587660"/>
                </a:lnTo>
                <a:lnTo>
                  <a:pt x="1113766" y="595919"/>
                </a:lnTo>
                <a:lnTo>
                  <a:pt x="1087628" y="602869"/>
                </a:lnTo>
                <a:lnTo>
                  <a:pt x="1018540" y="618363"/>
                </a:lnTo>
                <a:lnTo>
                  <a:pt x="970336" y="611376"/>
                </a:lnTo>
                <a:lnTo>
                  <a:pt x="940419" y="607192"/>
                </a:lnTo>
                <a:lnTo>
                  <a:pt x="921538" y="604200"/>
                </a:lnTo>
                <a:lnTo>
                  <a:pt x="906445" y="600785"/>
                </a:lnTo>
                <a:lnTo>
                  <a:pt x="887891" y="595336"/>
                </a:lnTo>
                <a:lnTo>
                  <a:pt x="858626" y="586239"/>
                </a:lnTo>
                <a:lnTo>
                  <a:pt x="811403" y="571881"/>
                </a:lnTo>
                <a:lnTo>
                  <a:pt x="759587" y="556513"/>
                </a:lnTo>
                <a:lnTo>
                  <a:pt x="716331" y="559718"/>
                </a:lnTo>
                <a:lnTo>
                  <a:pt x="673004" y="562530"/>
                </a:lnTo>
                <a:lnTo>
                  <a:pt x="629820" y="566175"/>
                </a:lnTo>
                <a:lnTo>
                  <a:pt x="586994" y="571881"/>
                </a:lnTo>
                <a:lnTo>
                  <a:pt x="532466" y="581904"/>
                </a:lnTo>
                <a:lnTo>
                  <a:pt x="490743" y="596185"/>
                </a:lnTo>
                <a:lnTo>
                  <a:pt x="481555" y="604515"/>
                </a:lnTo>
                <a:lnTo>
                  <a:pt x="465488" y="616351"/>
                </a:lnTo>
                <a:lnTo>
                  <a:pt x="431546" y="633730"/>
                </a:lnTo>
                <a:lnTo>
                  <a:pt x="419040" y="638526"/>
                </a:lnTo>
                <a:lnTo>
                  <a:pt x="406082" y="642286"/>
                </a:lnTo>
                <a:lnTo>
                  <a:pt x="392934" y="645642"/>
                </a:lnTo>
                <a:lnTo>
                  <a:pt x="379856" y="649224"/>
                </a:lnTo>
                <a:lnTo>
                  <a:pt x="362507" y="645463"/>
                </a:lnTo>
                <a:lnTo>
                  <a:pt x="345170" y="641810"/>
                </a:lnTo>
                <a:lnTo>
                  <a:pt x="327904" y="637990"/>
                </a:lnTo>
                <a:lnTo>
                  <a:pt x="310769" y="633730"/>
                </a:lnTo>
                <a:lnTo>
                  <a:pt x="284861" y="626104"/>
                </a:lnTo>
                <a:lnTo>
                  <a:pt x="259143" y="617775"/>
                </a:lnTo>
                <a:lnTo>
                  <a:pt x="233330" y="609709"/>
                </a:lnTo>
                <a:lnTo>
                  <a:pt x="207137" y="602869"/>
                </a:lnTo>
                <a:lnTo>
                  <a:pt x="182425" y="597509"/>
                </a:lnTo>
                <a:lnTo>
                  <a:pt x="147748" y="589708"/>
                </a:lnTo>
                <a:lnTo>
                  <a:pt x="86360" y="571881"/>
                </a:lnTo>
                <a:lnTo>
                  <a:pt x="47319" y="549020"/>
                </a:lnTo>
                <a:lnTo>
                  <a:pt x="34543" y="541019"/>
                </a:lnTo>
                <a:lnTo>
                  <a:pt x="24753" y="529830"/>
                </a:lnTo>
                <a:lnTo>
                  <a:pt x="14128" y="518937"/>
                </a:lnTo>
                <a:lnTo>
                  <a:pt x="5076" y="507497"/>
                </a:lnTo>
                <a:lnTo>
                  <a:pt x="0" y="494665"/>
                </a:lnTo>
                <a:lnTo>
                  <a:pt x="394" y="478982"/>
                </a:lnTo>
                <a:lnTo>
                  <a:pt x="4968" y="463502"/>
                </a:lnTo>
                <a:lnTo>
                  <a:pt x="11376" y="448141"/>
                </a:lnTo>
                <a:lnTo>
                  <a:pt x="17272" y="432816"/>
                </a:lnTo>
                <a:lnTo>
                  <a:pt x="20631" y="420786"/>
                </a:lnTo>
                <a:lnTo>
                  <a:pt x="23860" y="408686"/>
                </a:lnTo>
                <a:lnTo>
                  <a:pt x="28112" y="397061"/>
                </a:lnTo>
                <a:lnTo>
                  <a:pt x="65811" y="350015"/>
                </a:lnTo>
                <a:lnTo>
                  <a:pt x="116107" y="320417"/>
                </a:lnTo>
                <a:lnTo>
                  <a:pt x="155448" y="309118"/>
                </a:lnTo>
                <a:lnTo>
                  <a:pt x="163613" y="300866"/>
                </a:lnTo>
                <a:lnTo>
                  <a:pt x="219880" y="267253"/>
                </a:lnTo>
                <a:lnTo>
                  <a:pt x="281896" y="250057"/>
                </a:lnTo>
                <a:lnTo>
                  <a:pt x="293497" y="247269"/>
                </a:lnTo>
                <a:lnTo>
                  <a:pt x="328041" y="216407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34715" y="3161012"/>
            <a:ext cx="2569948" cy="5283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4715" y="3161012"/>
            <a:ext cx="2570480" cy="528955"/>
          </a:xfrm>
          <a:custGeom>
            <a:avLst/>
            <a:gdLst/>
            <a:ahLst/>
            <a:cxnLst/>
            <a:rect l="l" t="t" r="r" b="b"/>
            <a:pathLst>
              <a:path w="2570479" h="528954">
                <a:moveTo>
                  <a:pt x="2568146" y="3446"/>
                </a:moveTo>
                <a:lnTo>
                  <a:pt x="2569948" y="28477"/>
                </a:lnTo>
                <a:lnTo>
                  <a:pt x="2561034" y="70820"/>
                </a:lnTo>
                <a:lnTo>
                  <a:pt x="2546786" y="121925"/>
                </a:lnTo>
                <a:lnTo>
                  <a:pt x="2532586" y="173245"/>
                </a:lnTo>
                <a:lnTo>
                  <a:pt x="2519727" y="219662"/>
                </a:lnTo>
                <a:lnTo>
                  <a:pt x="2499973" y="278643"/>
                </a:lnTo>
                <a:lnTo>
                  <a:pt x="2470513" y="340945"/>
                </a:lnTo>
                <a:lnTo>
                  <a:pt x="2443305" y="373905"/>
                </a:lnTo>
                <a:lnTo>
                  <a:pt x="2416176" y="396783"/>
                </a:lnTo>
                <a:lnTo>
                  <a:pt x="2407618" y="404766"/>
                </a:lnTo>
                <a:lnTo>
                  <a:pt x="2398990" y="416796"/>
                </a:lnTo>
                <a:lnTo>
                  <a:pt x="2391648" y="429754"/>
                </a:lnTo>
                <a:lnTo>
                  <a:pt x="2383401" y="441807"/>
                </a:lnTo>
                <a:lnTo>
                  <a:pt x="2341881" y="463230"/>
                </a:lnTo>
                <a:lnTo>
                  <a:pt x="2277242" y="479589"/>
                </a:lnTo>
                <a:lnTo>
                  <a:pt x="2264997" y="481982"/>
                </a:lnTo>
                <a:lnTo>
                  <a:pt x="2217400" y="479786"/>
                </a:lnTo>
                <a:lnTo>
                  <a:pt x="2169761" y="477998"/>
                </a:lnTo>
                <a:lnTo>
                  <a:pt x="2122122" y="476204"/>
                </a:lnTo>
                <a:lnTo>
                  <a:pt x="2074525" y="473986"/>
                </a:lnTo>
                <a:lnTo>
                  <a:pt x="2027013" y="470929"/>
                </a:lnTo>
                <a:lnTo>
                  <a:pt x="1979628" y="466615"/>
                </a:lnTo>
                <a:lnTo>
                  <a:pt x="1907889" y="453042"/>
                </a:lnTo>
                <a:lnTo>
                  <a:pt x="1872489" y="444166"/>
                </a:lnTo>
                <a:lnTo>
                  <a:pt x="1837007" y="435754"/>
                </a:lnTo>
                <a:lnTo>
                  <a:pt x="1795400" y="426817"/>
                </a:lnTo>
                <a:lnTo>
                  <a:pt x="1756219" y="417911"/>
                </a:lnTo>
                <a:lnTo>
                  <a:pt x="1709545" y="404263"/>
                </a:lnTo>
                <a:lnTo>
                  <a:pt x="1658572" y="389399"/>
                </a:lnTo>
                <a:lnTo>
                  <a:pt x="1641863" y="384577"/>
                </a:lnTo>
                <a:lnTo>
                  <a:pt x="1605105" y="373969"/>
                </a:lnTo>
                <a:lnTo>
                  <a:pt x="1568346" y="363360"/>
                </a:lnTo>
                <a:lnTo>
                  <a:pt x="1551638" y="358538"/>
                </a:lnTo>
                <a:lnTo>
                  <a:pt x="1538478" y="350430"/>
                </a:lnTo>
                <a:lnTo>
                  <a:pt x="1525508" y="342060"/>
                </a:lnTo>
                <a:lnTo>
                  <a:pt x="1512204" y="334214"/>
                </a:lnTo>
                <a:lnTo>
                  <a:pt x="1498044" y="327677"/>
                </a:lnTo>
                <a:lnTo>
                  <a:pt x="1448252" y="310576"/>
                </a:lnTo>
                <a:lnTo>
                  <a:pt x="1407556" y="300214"/>
                </a:lnTo>
                <a:lnTo>
                  <a:pt x="1367528" y="291994"/>
                </a:lnTo>
                <a:lnTo>
                  <a:pt x="1319736" y="281322"/>
                </a:lnTo>
                <a:lnTo>
                  <a:pt x="1306274" y="277758"/>
                </a:lnTo>
                <a:lnTo>
                  <a:pt x="1292907" y="273861"/>
                </a:lnTo>
                <a:lnTo>
                  <a:pt x="1279588" y="269821"/>
                </a:lnTo>
                <a:lnTo>
                  <a:pt x="1266269" y="265828"/>
                </a:lnTo>
                <a:lnTo>
                  <a:pt x="1221638" y="269339"/>
                </a:lnTo>
                <a:lnTo>
                  <a:pt x="1176972" y="272575"/>
                </a:lnTo>
                <a:lnTo>
                  <a:pt x="1132377" y="276312"/>
                </a:lnTo>
                <a:lnTo>
                  <a:pt x="1087961" y="281322"/>
                </a:lnTo>
                <a:lnTo>
                  <a:pt x="1048354" y="287331"/>
                </a:lnTo>
                <a:lnTo>
                  <a:pt x="1034249" y="291591"/>
                </a:lnTo>
                <a:lnTo>
                  <a:pt x="1033938" y="295927"/>
                </a:lnTo>
                <a:lnTo>
                  <a:pt x="1035712" y="302169"/>
                </a:lnTo>
                <a:lnTo>
                  <a:pt x="1027862" y="312143"/>
                </a:lnTo>
                <a:lnTo>
                  <a:pt x="998680" y="327677"/>
                </a:lnTo>
                <a:lnTo>
                  <a:pt x="972220" y="336071"/>
                </a:lnTo>
                <a:lnTo>
                  <a:pt x="944356" y="341774"/>
                </a:lnTo>
                <a:lnTo>
                  <a:pt x="916920" y="348144"/>
                </a:lnTo>
                <a:lnTo>
                  <a:pt x="858002" y="378127"/>
                </a:lnTo>
                <a:lnTo>
                  <a:pt x="817011" y="391286"/>
                </a:lnTo>
                <a:lnTo>
                  <a:pt x="770991" y="412073"/>
                </a:lnTo>
                <a:lnTo>
                  <a:pt x="758094" y="420546"/>
                </a:lnTo>
                <a:lnTo>
                  <a:pt x="745126" y="428877"/>
                </a:lnTo>
                <a:lnTo>
                  <a:pt x="731218" y="435754"/>
                </a:lnTo>
                <a:lnTo>
                  <a:pt x="704988" y="444702"/>
                </a:lnTo>
                <a:lnTo>
                  <a:pt x="678164" y="452280"/>
                </a:lnTo>
                <a:lnTo>
                  <a:pt x="651101" y="459311"/>
                </a:lnTo>
                <a:lnTo>
                  <a:pt x="624157" y="466615"/>
                </a:lnTo>
                <a:lnTo>
                  <a:pt x="517223" y="497476"/>
                </a:lnTo>
                <a:lnTo>
                  <a:pt x="463629" y="512843"/>
                </a:lnTo>
                <a:lnTo>
                  <a:pt x="410162" y="528337"/>
                </a:lnTo>
                <a:lnTo>
                  <a:pt x="369952" y="525006"/>
                </a:lnTo>
                <a:lnTo>
                  <a:pt x="329660" y="522067"/>
                </a:lnTo>
                <a:lnTo>
                  <a:pt x="289486" y="518390"/>
                </a:lnTo>
                <a:lnTo>
                  <a:pt x="249634" y="512843"/>
                </a:lnTo>
                <a:lnTo>
                  <a:pt x="182356" y="495032"/>
                </a:lnTo>
                <a:lnTo>
                  <a:pt x="142700" y="481982"/>
                </a:lnTo>
                <a:lnTo>
                  <a:pt x="125761" y="465504"/>
                </a:lnTo>
                <a:lnTo>
                  <a:pt x="116965" y="457658"/>
                </a:lnTo>
                <a:lnTo>
                  <a:pt x="107013" y="451121"/>
                </a:lnTo>
                <a:lnTo>
                  <a:pt x="73631" y="435097"/>
                </a:lnTo>
                <a:lnTo>
                  <a:pt x="56917" y="429555"/>
                </a:lnTo>
                <a:lnTo>
                  <a:pt x="51714" y="430717"/>
                </a:lnTo>
                <a:lnTo>
                  <a:pt x="52863" y="434802"/>
                </a:lnTo>
                <a:lnTo>
                  <a:pt x="55210" y="438029"/>
                </a:lnTo>
                <a:lnTo>
                  <a:pt x="53595" y="436620"/>
                </a:lnTo>
                <a:lnTo>
                  <a:pt x="42864" y="426792"/>
                </a:lnTo>
                <a:lnTo>
                  <a:pt x="17859" y="404766"/>
                </a:lnTo>
                <a:lnTo>
                  <a:pt x="6697" y="370048"/>
                </a:lnTo>
                <a:lnTo>
                  <a:pt x="0" y="343044"/>
                </a:lnTo>
                <a:lnTo>
                  <a:pt x="2232" y="316041"/>
                </a:lnTo>
                <a:lnTo>
                  <a:pt x="17859" y="281322"/>
                </a:lnTo>
                <a:lnTo>
                  <a:pt x="24917" y="272428"/>
                </a:lnTo>
                <a:lnTo>
                  <a:pt x="34035" y="264844"/>
                </a:lnTo>
                <a:lnTo>
                  <a:pt x="43987" y="257784"/>
                </a:lnTo>
                <a:lnTo>
                  <a:pt x="53546" y="250461"/>
                </a:lnTo>
                <a:lnTo>
                  <a:pt x="104311" y="254841"/>
                </a:lnTo>
                <a:lnTo>
                  <a:pt x="146379" y="258439"/>
                </a:lnTo>
                <a:lnTo>
                  <a:pt x="207319" y="263569"/>
                </a:lnTo>
                <a:lnTo>
                  <a:pt x="251622" y="267147"/>
                </a:lnTo>
                <a:lnTo>
                  <a:pt x="304636" y="277231"/>
                </a:lnTo>
                <a:lnTo>
                  <a:pt x="408974" y="289407"/>
                </a:lnTo>
                <a:lnTo>
                  <a:pt x="463772" y="295337"/>
                </a:lnTo>
                <a:lnTo>
                  <a:pt x="505434" y="299492"/>
                </a:lnTo>
                <a:lnTo>
                  <a:pt x="558370" y="304014"/>
                </a:lnTo>
                <a:lnTo>
                  <a:pt x="574152" y="305145"/>
                </a:lnTo>
                <a:lnTo>
                  <a:pt x="585815" y="306033"/>
                </a:lnTo>
                <a:lnTo>
                  <a:pt x="636363" y="314804"/>
                </a:lnTo>
                <a:lnTo>
                  <a:pt x="695531" y="327677"/>
                </a:lnTo>
                <a:lnTo>
                  <a:pt x="749149" y="324488"/>
                </a:lnTo>
                <a:lnTo>
                  <a:pt x="802814" y="321788"/>
                </a:lnTo>
                <a:lnTo>
                  <a:pt x="856337" y="318158"/>
                </a:lnTo>
                <a:lnTo>
                  <a:pt x="909526" y="312183"/>
                </a:lnTo>
                <a:lnTo>
                  <a:pt x="963580" y="298610"/>
                </a:lnTo>
                <a:lnTo>
                  <a:pt x="990018" y="289734"/>
                </a:lnTo>
                <a:lnTo>
                  <a:pt x="1016587" y="281322"/>
                </a:lnTo>
                <a:lnTo>
                  <a:pt x="1070054" y="265828"/>
                </a:lnTo>
                <a:lnTo>
                  <a:pt x="1078559" y="257595"/>
                </a:lnTo>
                <a:lnTo>
                  <a:pt x="1086754" y="249017"/>
                </a:lnTo>
                <a:lnTo>
                  <a:pt x="1095521" y="241129"/>
                </a:lnTo>
                <a:lnTo>
                  <a:pt x="1136667" y="224037"/>
                </a:lnTo>
                <a:lnTo>
                  <a:pt x="1200806" y="206892"/>
                </a:lnTo>
                <a:lnTo>
                  <a:pt x="1212802" y="204106"/>
                </a:lnTo>
                <a:lnTo>
                  <a:pt x="1355423" y="219600"/>
                </a:lnTo>
                <a:lnTo>
                  <a:pt x="1386627" y="223448"/>
                </a:lnTo>
                <a:lnTo>
                  <a:pt x="1417796" y="227522"/>
                </a:lnTo>
                <a:lnTo>
                  <a:pt x="1448988" y="231477"/>
                </a:lnTo>
                <a:lnTo>
                  <a:pt x="1480264" y="234967"/>
                </a:lnTo>
                <a:lnTo>
                  <a:pt x="1524787" y="239228"/>
                </a:lnTo>
                <a:lnTo>
                  <a:pt x="1569370" y="243048"/>
                </a:lnTo>
                <a:lnTo>
                  <a:pt x="1613977" y="246701"/>
                </a:lnTo>
                <a:lnTo>
                  <a:pt x="1658572" y="250461"/>
                </a:lnTo>
                <a:lnTo>
                  <a:pt x="1712119" y="248123"/>
                </a:lnTo>
                <a:lnTo>
                  <a:pt x="1765685" y="246106"/>
                </a:lnTo>
                <a:lnTo>
                  <a:pt x="1819243" y="244095"/>
                </a:lnTo>
                <a:lnTo>
                  <a:pt x="1872769" y="241778"/>
                </a:lnTo>
                <a:lnTo>
                  <a:pt x="1926239" y="238840"/>
                </a:lnTo>
                <a:lnTo>
                  <a:pt x="1979628" y="234967"/>
                </a:lnTo>
                <a:lnTo>
                  <a:pt x="2019776" y="223662"/>
                </a:lnTo>
                <a:lnTo>
                  <a:pt x="2033095" y="219600"/>
                </a:lnTo>
                <a:lnTo>
                  <a:pt x="2089059" y="206169"/>
                </a:lnTo>
                <a:lnTo>
                  <a:pt x="2131493" y="196474"/>
                </a:lnTo>
                <a:lnTo>
                  <a:pt x="2211530" y="173245"/>
                </a:lnTo>
                <a:lnTo>
                  <a:pt x="2245133" y="163966"/>
                </a:lnTo>
                <a:lnTo>
                  <a:pt x="2267664" y="156831"/>
                </a:lnTo>
                <a:lnTo>
                  <a:pt x="2288861" y="146313"/>
                </a:lnTo>
                <a:lnTo>
                  <a:pt x="2318464" y="126890"/>
                </a:lnTo>
                <a:lnTo>
                  <a:pt x="2327505" y="119175"/>
                </a:lnTo>
                <a:lnTo>
                  <a:pt x="2335641" y="110507"/>
                </a:lnTo>
                <a:lnTo>
                  <a:pt x="2344110" y="102316"/>
                </a:lnTo>
                <a:lnTo>
                  <a:pt x="2385077" y="85099"/>
                </a:lnTo>
                <a:lnTo>
                  <a:pt x="2449216" y="67954"/>
                </a:lnTo>
                <a:lnTo>
                  <a:pt x="2461212" y="65168"/>
                </a:lnTo>
                <a:lnTo>
                  <a:pt x="2495280" y="36540"/>
                </a:lnTo>
                <a:lnTo>
                  <a:pt x="2527157" y="12924"/>
                </a:lnTo>
                <a:lnTo>
                  <a:pt x="2552795" y="0"/>
                </a:lnTo>
                <a:lnTo>
                  <a:pt x="2568146" y="3446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71012" y="5089525"/>
            <a:ext cx="2159815" cy="371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1012" y="5089525"/>
            <a:ext cx="2160270" cy="371475"/>
          </a:xfrm>
          <a:custGeom>
            <a:avLst/>
            <a:gdLst/>
            <a:ahLst/>
            <a:cxnLst/>
            <a:rect l="l" t="t" r="r" b="b"/>
            <a:pathLst>
              <a:path w="2160270" h="371475">
                <a:moveTo>
                  <a:pt x="2159815" y="156463"/>
                </a:moveTo>
                <a:lnTo>
                  <a:pt x="2115556" y="147812"/>
                </a:lnTo>
                <a:lnTo>
                  <a:pt x="2053770" y="117348"/>
                </a:lnTo>
                <a:lnTo>
                  <a:pt x="2021385" y="72802"/>
                </a:lnTo>
                <a:lnTo>
                  <a:pt x="2004050" y="52589"/>
                </a:lnTo>
                <a:lnTo>
                  <a:pt x="1982904" y="39116"/>
                </a:lnTo>
                <a:lnTo>
                  <a:pt x="1876859" y="0"/>
                </a:lnTo>
                <a:lnTo>
                  <a:pt x="1823765" y="2383"/>
                </a:lnTo>
                <a:lnTo>
                  <a:pt x="1770635" y="4243"/>
                </a:lnTo>
                <a:lnTo>
                  <a:pt x="1717496" y="5978"/>
                </a:lnTo>
                <a:lnTo>
                  <a:pt x="1664374" y="7981"/>
                </a:lnTo>
                <a:lnTo>
                  <a:pt x="1611298" y="10648"/>
                </a:lnTo>
                <a:lnTo>
                  <a:pt x="1558292" y="14375"/>
                </a:lnTo>
                <a:lnTo>
                  <a:pt x="1505384" y="19557"/>
                </a:lnTo>
                <a:lnTo>
                  <a:pt x="1434455" y="37830"/>
                </a:lnTo>
                <a:lnTo>
                  <a:pt x="1399407" y="49579"/>
                </a:lnTo>
                <a:lnTo>
                  <a:pt x="1363906" y="58674"/>
                </a:lnTo>
                <a:lnTo>
                  <a:pt x="1257734" y="78231"/>
                </a:lnTo>
                <a:lnTo>
                  <a:pt x="1222269" y="73711"/>
                </a:lnTo>
                <a:lnTo>
                  <a:pt x="1186805" y="69500"/>
                </a:lnTo>
                <a:lnTo>
                  <a:pt x="1116256" y="58674"/>
                </a:lnTo>
                <a:lnTo>
                  <a:pt x="1076537" y="43529"/>
                </a:lnTo>
                <a:lnTo>
                  <a:pt x="1063170" y="39116"/>
                </a:lnTo>
                <a:lnTo>
                  <a:pt x="1036776" y="33327"/>
                </a:lnTo>
                <a:lnTo>
                  <a:pt x="1010227" y="28527"/>
                </a:lnTo>
                <a:lnTo>
                  <a:pt x="983607" y="24131"/>
                </a:lnTo>
                <a:lnTo>
                  <a:pt x="956998" y="19557"/>
                </a:lnTo>
                <a:lnTo>
                  <a:pt x="908292" y="24006"/>
                </a:lnTo>
                <a:lnTo>
                  <a:pt x="859573" y="28193"/>
                </a:lnTo>
                <a:lnTo>
                  <a:pt x="810926" y="32952"/>
                </a:lnTo>
                <a:lnTo>
                  <a:pt x="762434" y="39116"/>
                </a:lnTo>
                <a:lnTo>
                  <a:pt x="721959" y="47192"/>
                </a:lnTo>
                <a:lnTo>
                  <a:pt x="697331" y="56102"/>
                </a:lnTo>
                <a:lnTo>
                  <a:pt x="674298" y="66297"/>
                </a:lnTo>
                <a:lnTo>
                  <a:pt x="638609" y="78231"/>
                </a:lnTo>
                <a:lnTo>
                  <a:pt x="616565" y="83520"/>
                </a:lnTo>
                <a:lnTo>
                  <a:pt x="594365" y="87963"/>
                </a:lnTo>
                <a:lnTo>
                  <a:pt x="572190" y="92430"/>
                </a:lnTo>
                <a:lnTo>
                  <a:pt x="517396" y="107060"/>
                </a:lnTo>
                <a:lnTo>
                  <a:pt x="484969" y="118385"/>
                </a:lnTo>
                <a:lnTo>
                  <a:pt x="488855" y="118416"/>
                </a:lnTo>
                <a:lnTo>
                  <a:pt x="496429" y="117450"/>
                </a:lnTo>
                <a:lnTo>
                  <a:pt x="505497" y="116014"/>
                </a:lnTo>
                <a:lnTo>
                  <a:pt x="513863" y="114632"/>
                </a:lnTo>
                <a:lnTo>
                  <a:pt x="519332" y="113830"/>
                </a:lnTo>
                <a:lnTo>
                  <a:pt x="468336" y="126927"/>
                </a:lnTo>
                <a:lnTo>
                  <a:pt x="426392" y="136906"/>
                </a:lnTo>
                <a:lnTo>
                  <a:pt x="381962" y="145893"/>
                </a:lnTo>
                <a:lnTo>
                  <a:pt x="337270" y="153749"/>
                </a:lnTo>
                <a:lnTo>
                  <a:pt x="292911" y="162962"/>
                </a:lnTo>
                <a:lnTo>
                  <a:pt x="249481" y="176022"/>
                </a:lnTo>
                <a:lnTo>
                  <a:pt x="143309" y="215011"/>
                </a:lnTo>
                <a:lnTo>
                  <a:pt x="120144" y="240311"/>
                </a:lnTo>
                <a:lnTo>
                  <a:pt x="108396" y="252734"/>
                </a:lnTo>
                <a:lnTo>
                  <a:pt x="105021" y="256253"/>
                </a:lnTo>
                <a:lnTo>
                  <a:pt x="106977" y="254839"/>
                </a:lnTo>
                <a:lnTo>
                  <a:pt x="111221" y="252464"/>
                </a:lnTo>
                <a:lnTo>
                  <a:pt x="114711" y="253101"/>
                </a:lnTo>
                <a:lnTo>
                  <a:pt x="114403" y="260721"/>
                </a:lnTo>
                <a:lnTo>
                  <a:pt x="107254" y="279297"/>
                </a:lnTo>
                <a:lnTo>
                  <a:pt x="83117" y="324270"/>
                </a:lnTo>
                <a:lnTo>
                  <a:pt x="54917" y="351916"/>
                </a:lnTo>
                <a:lnTo>
                  <a:pt x="15372" y="365696"/>
                </a:lnTo>
                <a:lnTo>
                  <a:pt x="0" y="369919"/>
                </a:lnTo>
                <a:lnTo>
                  <a:pt x="1831" y="371475"/>
                </a:lnTo>
                <a:lnTo>
                  <a:pt x="28547" y="369329"/>
                </a:lnTo>
                <a:lnTo>
                  <a:pt x="55060" y="364124"/>
                </a:lnTo>
                <a:lnTo>
                  <a:pt x="81502" y="357705"/>
                </a:lnTo>
                <a:lnTo>
                  <a:pt x="108003" y="351916"/>
                </a:lnTo>
                <a:lnTo>
                  <a:pt x="135110" y="343501"/>
                </a:lnTo>
                <a:lnTo>
                  <a:pt x="162645" y="336026"/>
                </a:lnTo>
                <a:lnTo>
                  <a:pt x="189370" y="326717"/>
                </a:lnTo>
                <a:lnTo>
                  <a:pt x="214048" y="312800"/>
                </a:lnTo>
                <a:lnTo>
                  <a:pt x="254130" y="282860"/>
                </a:lnTo>
                <a:lnTo>
                  <a:pt x="281914" y="264922"/>
                </a:lnTo>
                <a:lnTo>
                  <a:pt x="315579" y="251364"/>
                </a:lnTo>
                <a:lnTo>
                  <a:pt x="373306" y="234569"/>
                </a:lnTo>
                <a:lnTo>
                  <a:pt x="406391" y="225380"/>
                </a:lnTo>
                <a:lnTo>
                  <a:pt x="427273" y="219527"/>
                </a:lnTo>
                <a:lnTo>
                  <a:pt x="438693" y="216330"/>
                </a:lnTo>
                <a:lnTo>
                  <a:pt x="443391" y="215114"/>
                </a:lnTo>
                <a:lnTo>
                  <a:pt x="444108" y="215201"/>
                </a:lnTo>
                <a:lnTo>
                  <a:pt x="443585" y="215915"/>
                </a:lnTo>
                <a:lnTo>
                  <a:pt x="444561" y="216579"/>
                </a:lnTo>
                <a:lnTo>
                  <a:pt x="483899" y="211500"/>
                </a:lnTo>
                <a:lnTo>
                  <a:pt x="567870" y="195453"/>
                </a:lnTo>
                <a:lnTo>
                  <a:pt x="603192" y="185499"/>
                </a:lnTo>
                <a:lnTo>
                  <a:pt x="620787" y="180111"/>
                </a:lnTo>
                <a:lnTo>
                  <a:pt x="638609" y="176022"/>
                </a:lnTo>
                <a:lnTo>
                  <a:pt x="678316" y="170072"/>
                </a:lnTo>
                <a:lnTo>
                  <a:pt x="718143" y="165290"/>
                </a:lnTo>
                <a:lnTo>
                  <a:pt x="758017" y="160984"/>
                </a:lnTo>
                <a:lnTo>
                  <a:pt x="797867" y="156463"/>
                </a:lnTo>
                <a:lnTo>
                  <a:pt x="850916" y="159163"/>
                </a:lnTo>
                <a:lnTo>
                  <a:pt x="903958" y="162252"/>
                </a:lnTo>
                <a:lnTo>
                  <a:pt x="956996" y="165498"/>
                </a:lnTo>
                <a:lnTo>
                  <a:pt x="1010036" y="168671"/>
                </a:lnTo>
                <a:lnTo>
                  <a:pt x="1063083" y="171541"/>
                </a:lnTo>
                <a:lnTo>
                  <a:pt x="1116139" y="173876"/>
                </a:lnTo>
                <a:lnTo>
                  <a:pt x="1169210" y="175447"/>
                </a:lnTo>
                <a:lnTo>
                  <a:pt x="1222301" y="176022"/>
                </a:lnTo>
                <a:lnTo>
                  <a:pt x="1280426" y="175178"/>
                </a:lnTo>
                <a:lnTo>
                  <a:pt x="1320514" y="172604"/>
                </a:lnTo>
                <a:lnTo>
                  <a:pt x="1368399" y="162020"/>
                </a:lnTo>
                <a:lnTo>
                  <a:pt x="1409592" y="143767"/>
                </a:lnTo>
                <a:lnTo>
                  <a:pt x="1441316" y="131610"/>
                </a:lnTo>
                <a:lnTo>
                  <a:pt x="1487731" y="117348"/>
                </a:lnTo>
                <a:lnTo>
                  <a:pt x="1528440" y="105975"/>
                </a:lnTo>
                <a:lnTo>
                  <a:pt x="1566931" y="95837"/>
                </a:lnTo>
                <a:lnTo>
                  <a:pt x="1613593" y="87435"/>
                </a:lnTo>
                <a:lnTo>
                  <a:pt x="1664515" y="78231"/>
                </a:lnTo>
                <a:lnTo>
                  <a:pt x="1726291" y="80220"/>
                </a:lnTo>
                <a:lnTo>
                  <a:pt x="1782441" y="80039"/>
                </a:lnTo>
                <a:lnTo>
                  <a:pt x="1834217" y="79189"/>
                </a:lnTo>
                <a:lnTo>
                  <a:pt x="1882876" y="79168"/>
                </a:lnTo>
                <a:lnTo>
                  <a:pt x="1929671" y="81475"/>
                </a:lnTo>
                <a:lnTo>
                  <a:pt x="1975858" y="87608"/>
                </a:lnTo>
                <a:lnTo>
                  <a:pt x="2022690" y="99066"/>
                </a:lnTo>
                <a:lnTo>
                  <a:pt x="2071423" y="117348"/>
                </a:lnTo>
                <a:lnTo>
                  <a:pt x="2121334" y="138906"/>
                </a:lnTo>
                <a:lnTo>
                  <a:pt x="2149004" y="151102"/>
                </a:lnTo>
                <a:lnTo>
                  <a:pt x="2159815" y="156463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96787" y="3272853"/>
            <a:ext cx="1732914" cy="888365"/>
          </a:xfrm>
          <a:custGeom>
            <a:avLst/>
            <a:gdLst/>
            <a:ahLst/>
            <a:cxnLst/>
            <a:rect l="l" t="t" r="r" b="b"/>
            <a:pathLst>
              <a:path w="1732915" h="888364">
                <a:moveTo>
                  <a:pt x="902691" y="952"/>
                </a:moveTo>
                <a:lnTo>
                  <a:pt x="1113638" y="71437"/>
                </a:lnTo>
                <a:lnTo>
                  <a:pt x="1198093" y="99504"/>
                </a:lnTo>
                <a:lnTo>
                  <a:pt x="1212206" y="102939"/>
                </a:lnTo>
                <a:lnTo>
                  <a:pt x="1226319" y="106314"/>
                </a:lnTo>
                <a:lnTo>
                  <a:pt x="1240384" y="109809"/>
                </a:lnTo>
                <a:lnTo>
                  <a:pt x="1254354" y="113601"/>
                </a:lnTo>
                <a:lnTo>
                  <a:pt x="1264925" y="117018"/>
                </a:lnTo>
                <a:lnTo>
                  <a:pt x="1275388" y="120840"/>
                </a:lnTo>
                <a:lnTo>
                  <a:pt x="1285876" y="124567"/>
                </a:lnTo>
                <a:lnTo>
                  <a:pt x="1346495" y="138426"/>
                </a:lnTo>
                <a:lnTo>
                  <a:pt x="1392387" y="145224"/>
                </a:lnTo>
                <a:lnTo>
                  <a:pt x="1439590" y="150308"/>
                </a:lnTo>
                <a:lnTo>
                  <a:pt x="1493495" y="155892"/>
                </a:lnTo>
                <a:lnTo>
                  <a:pt x="1504229" y="159059"/>
                </a:lnTo>
                <a:lnTo>
                  <a:pt x="1561392" y="185691"/>
                </a:lnTo>
                <a:lnTo>
                  <a:pt x="1611081" y="219763"/>
                </a:lnTo>
                <a:lnTo>
                  <a:pt x="1626448" y="247681"/>
                </a:lnTo>
                <a:lnTo>
                  <a:pt x="1629883" y="258290"/>
                </a:lnTo>
                <a:lnTo>
                  <a:pt x="1634211" y="268541"/>
                </a:lnTo>
                <a:lnTo>
                  <a:pt x="1650253" y="297769"/>
                </a:lnTo>
                <a:lnTo>
                  <a:pt x="1660056" y="309006"/>
                </a:lnTo>
                <a:lnTo>
                  <a:pt x="1671001" y="317601"/>
                </a:lnTo>
                <a:lnTo>
                  <a:pt x="1690472" y="338899"/>
                </a:lnTo>
                <a:lnTo>
                  <a:pt x="1708153" y="362275"/>
                </a:lnTo>
                <a:lnTo>
                  <a:pt x="1717714" y="379031"/>
                </a:lnTo>
                <a:lnTo>
                  <a:pt x="1724226" y="396835"/>
                </a:lnTo>
                <a:lnTo>
                  <a:pt x="1732763" y="423354"/>
                </a:lnTo>
                <a:lnTo>
                  <a:pt x="1729632" y="469183"/>
                </a:lnTo>
                <a:lnTo>
                  <a:pt x="1726762" y="515000"/>
                </a:lnTo>
                <a:lnTo>
                  <a:pt x="1723369" y="560746"/>
                </a:lnTo>
                <a:lnTo>
                  <a:pt x="1718666" y="606361"/>
                </a:lnTo>
                <a:lnTo>
                  <a:pt x="1704569" y="648652"/>
                </a:lnTo>
                <a:lnTo>
                  <a:pt x="1673083" y="659189"/>
                </a:lnTo>
                <a:lnTo>
                  <a:pt x="1662405" y="662749"/>
                </a:lnTo>
                <a:lnTo>
                  <a:pt x="1651600" y="669331"/>
                </a:lnTo>
                <a:lnTo>
                  <a:pt x="1641402" y="677021"/>
                </a:lnTo>
                <a:lnTo>
                  <a:pt x="1631133" y="684591"/>
                </a:lnTo>
                <a:lnTo>
                  <a:pt x="1570582" y="709588"/>
                </a:lnTo>
                <a:lnTo>
                  <a:pt x="1522586" y="721766"/>
                </a:lnTo>
                <a:lnTo>
                  <a:pt x="1475150" y="728720"/>
                </a:lnTo>
                <a:lnTo>
                  <a:pt x="1427296" y="731821"/>
                </a:lnTo>
                <a:lnTo>
                  <a:pt x="1378050" y="732440"/>
                </a:lnTo>
                <a:lnTo>
                  <a:pt x="1326435" y="731946"/>
                </a:lnTo>
                <a:lnTo>
                  <a:pt x="1271473" y="731712"/>
                </a:lnTo>
                <a:lnTo>
                  <a:pt x="1212190" y="733107"/>
                </a:lnTo>
                <a:lnTo>
                  <a:pt x="1191082" y="736756"/>
                </a:lnTo>
                <a:lnTo>
                  <a:pt x="1170010" y="740489"/>
                </a:lnTo>
                <a:lnTo>
                  <a:pt x="1148914" y="744055"/>
                </a:lnTo>
                <a:lnTo>
                  <a:pt x="1127735" y="747204"/>
                </a:lnTo>
                <a:lnTo>
                  <a:pt x="1096092" y="750728"/>
                </a:lnTo>
                <a:lnTo>
                  <a:pt x="1064330" y="753586"/>
                </a:lnTo>
                <a:lnTo>
                  <a:pt x="1032616" y="756777"/>
                </a:lnTo>
                <a:lnTo>
                  <a:pt x="966117" y="767647"/>
                </a:lnTo>
                <a:lnTo>
                  <a:pt x="917667" y="777417"/>
                </a:lnTo>
                <a:lnTo>
                  <a:pt x="876992" y="791215"/>
                </a:lnTo>
                <a:lnTo>
                  <a:pt x="831124" y="794220"/>
                </a:lnTo>
                <a:lnTo>
                  <a:pt x="756099" y="799639"/>
                </a:lnTo>
                <a:lnTo>
                  <a:pt x="705714" y="803465"/>
                </a:lnTo>
                <a:lnTo>
                  <a:pt x="677957" y="812853"/>
                </a:lnTo>
                <a:lnTo>
                  <a:pt x="658724" y="819038"/>
                </a:lnTo>
                <a:lnTo>
                  <a:pt x="607162" y="831659"/>
                </a:lnTo>
                <a:lnTo>
                  <a:pt x="554531" y="843107"/>
                </a:lnTo>
                <a:lnTo>
                  <a:pt x="494716" y="850084"/>
                </a:lnTo>
                <a:lnTo>
                  <a:pt x="452508" y="853519"/>
                </a:lnTo>
                <a:lnTo>
                  <a:pt x="410253" y="856597"/>
                </a:lnTo>
                <a:lnTo>
                  <a:pt x="368021" y="859853"/>
                </a:lnTo>
                <a:lnTo>
                  <a:pt x="346713" y="867044"/>
                </a:lnTo>
                <a:lnTo>
                  <a:pt x="317951" y="876427"/>
                </a:lnTo>
                <a:lnTo>
                  <a:pt x="289618" y="884570"/>
                </a:lnTo>
                <a:lnTo>
                  <a:pt x="269596" y="888047"/>
                </a:lnTo>
                <a:lnTo>
                  <a:pt x="228809" y="885731"/>
                </a:lnTo>
                <a:lnTo>
                  <a:pt x="185332" y="879522"/>
                </a:lnTo>
                <a:lnTo>
                  <a:pt x="141759" y="870527"/>
                </a:lnTo>
                <a:lnTo>
                  <a:pt x="100686" y="859853"/>
                </a:lnTo>
                <a:lnTo>
                  <a:pt x="69057" y="849370"/>
                </a:lnTo>
                <a:lnTo>
                  <a:pt x="58522" y="845756"/>
                </a:lnTo>
                <a:lnTo>
                  <a:pt x="51634" y="835058"/>
                </a:lnTo>
                <a:lnTo>
                  <a:pt x="44854" y="824277"/>
                </a:lnTo>
                <a:lnTo>
                  <a:pt x="37859" y="813663"/>
                </a:lnTo>
                <a:lnTo>
                  <a:pt x="30328" y="803465"/>
                </a:lnTo>
                <a:lnTo>
                  <a:pt x="22549" y="796597"/>
                </a:lnTo>
                <a:lnTo>
                  <a:pt x="13437" y="790527"/>
                </a:lnTo>
                <a:lnTo>
                  <a:pt x="5754" y="783909"/>
                </a:lnTo>
                <a:lnTo>
                  <a:pt x="2261" y="775398"/>
                </a:lnTo>
                <a:lnTo>
                  <a:pt x="313" y="724480"/>
                </a:lnTo>
                <a:lnTo>
                  <a:pt x="0" y="673404"/>
                </a:lnTo>
                <a:lnTo>
                  <a:pt x="2069" y="622437"/>
                </a:lnTo>
                <a:lnTo>
                  <a:pt x="7272" y="571848"/>
                </a:lnTo>
                <a:lnTo>
                  <a:pt x="16358" y="521906"/>
                </a:lnTo>
                <a:lnTo>
                  <a:pt x="58760" y="474916"/>
                </a:lnTo>
                <a:lnTo>
                  <a:pt x="89635" y="454612"/>
                </a:lnTo>
                <a:lnTo>
                  <a:pt x="114783" y="437451"/>
                </a:lnTo>
                <a:lnTo>
                  <a:pt x="121974" y="430528"/>
                </a:lnTo>
                <a:lnTo>
                  <a:pt x="128499" y="422830"/>
                </a:lnTo>
                <a:lnTo>
                  <a:pt x="135214" y="415395"/>
                </a:lnTo>
                <a:lnTo>
                  <a:pt x="142977" y="409257"/>
                </a:lnTo>
                <a:lnTo>
                  <a:pt x="152941" y="404500"/>
                </a:lnTo>
                <a:lnTo>
                  <a:pt x="163535" y="401113"/>
                </a:lnTo>
                <a:lnTo>
                  <a:pt x="174392" y="398273"/>
                </a:lnTo>
                <a:lnTo>
                  <a:pt x="185141" y="395160"/>
                </a:lnTo>
                <a:lnTo>
                  <a:pt x="206680" y="373270"/>
                </a:lnTo>
                <a:lnTo>
                  <a:pt x="214274" y="365241"/>
                </a:lnTo>
                <a:lnTo>
                  <a:pt x="213993" y="365929"/>
                </a:lnTo>
                <a:lnTo>
                  <a:pt x="211905" y="370191"/>
                </a:lnTo>
                <a:lnTo>
                  <a:pt x="214081" y="372885"/>
                </a:lnTo>
                <a:lnTo>
                  <a:pt x="226589" y="368868"/>
                </a:lnTo>
                <a:lnTo>
                  <a:pt x="281327" y="336151"/>
                </a:lnTo>
                <a:lnTo>
                  <a:pt x="325857" y="310705"/>
                </a:lnTo>
                <a:lnTo>
                  <a:pt x="354968" y="280708"/>
                </a:lnTo>
                <a:lnTo>
                  <a:pt x="354669" y="281380"/>
                </a:lnTo>
                <a:lnTo>
                  <a:pt x="352568" y="285643"/>
                </a:lnTo>
                <a:lnTo>
                  <a:pt x="354741" y="288352"/>
                </a:lnTo>
                <a:lnTo>
                  <a:pt x="367265" y="284366"/>
                </a:lnTo>
                <a:lnTo>
                  <a:pt x="422043" y="251696"/>
                </a:lnTo>
                <a:lnTo>
                  <a:pt x="466446" y="226250"/>
                </a:lnTo>
                <a:lnTo>
                  <a:pt x="494537" y="197397"/>
                </a:lnTo>
                <a:lnTo>
                  <a:pt x="494529" y="198596"/>
                </a:lnTo>
                <a:lnTo>
                  <a:pt x="496098" y="201255"/>
                </a:lnTo>
                <a:lnTo>
                  <a:pt x="507454" y="198657"/>
                </a:lnTo>
                <a:lnTo>
                  <a:pt x="536804" y="184086"/>
                </a:lnTo>
                <a:lnTo>
                  <a:pt x="581175" y="158702"/>
                </a:lnTo>
                <a:lnTo>
                  <a:pt x="621259" y="127698"/>
                </a:lnTo>
                <a:lnTo>
                  <a:pt x="634594" y="112649"/>
                </a:lnTo>
                <a:lnTo>
                  <a:pt x="641547" y="105481"/>
                </a:lnTo>
                <a:lnTo>
                  <a:pt x="649453" y="99504"/>
                </a:lnTo>
                <a:lnTo>
                  <a:pt x="659417" y="94767"/>
                </a:lnTo>
                <a:lnTo>
                  <a:pt x="670011" y="91424"/>
                </a:lnTo>
                <a:lnTo>
                  <a:pt x="680868" y="88628"/>
                </a:lnTo>
                <a:lnTo>
                  <a:pt x="691617" y="85534"/>
                </a:lnTo>
                <a:lnTo>
                  <a:pt x="698306" y="78003"/>
                </a:lnTo>
                <a:lnTo>
                  <a:pt x="704746" y="70151"/>
                </a:lnTo>
                <a:lnTo>
                  <a:pt x="711637" y="62942"/>
                </a:lnTo>
                <a:lnTo>
                  <a:pt x="771865" y="38242"/>
                </a:lnTo>
                <a:lnTo>
                  <a:pt x="804139" y="29146"/>
                </a:lnTo>
                <a:lnTo>
                  <a:pt x="823842" y="8667"/>
                </a:lnTo>
                <a:lnTo>
                  <a:pt x="836318" y="762"/>
                </a:lnTo>
                <a:lnTo>
                  <a:pt x="857342" y="0"/>
                </a:lnTo>
                <a:lnTo>
                  <a:pt x="902691" y="952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26176" y="4413250"/>
            <a:ext cx="1532255" cy="605155"/>
          </a:xfrm>
          <a:custGeom>
            <a:avLst/>
            <a:gdLst/>
            <a:ahLst/>
            <a:cxnLst/>
            <a:rect l="l" t="t" r="r" b="b"/>
            <a:pathLst>
              <a:path w="1532254" h="605154">
                <a:moveTo>
                  <a:pt x="674624" y="0"/>
                </a:moveTo>
                <a:lnTo>
                  <a:pt x="720413" y="2845"/>
                </a:lnTo>
                <a:lnTo>
                  <a:pt x="766238" y="5238"/>
                </a:lnTo>
                <a:lnTo>
                  <a:pt x="811944" y="8536"/>
                </a:lnTo>
                <a:lnTo>
                  <a:pt x="857376" y="14097"/>
                </a:lnTo>
                <a:lnTo>
                  <a:pt x="878911" y="19089"/>
                </a:lnTo>
                <a:lnTo>
                  <a:pt x="899922" y="26320"/>
                </a:lnTo>
                <a:lnTo>
                  <a:pt x="920742" y="34456"/>
                </a:lnTo>
                <a:lnTo>
                  <a:pt x="941704" y="42163"/>
                </a:lnTo>
                <a:lnTo>
                  <a:pt x="952132" y="46009"/>
                </a:lnTo>
                <a:lnTo>
                  <a:pt x="962548" y="50069"/>
                </a:lnTo>
                <a:lnTo>
                  <a:pt x="973083" y="53701"/>
                </a:lnTo>
                <a:lnTo>
                  <a:pt x="1028651" y="63807"/>
                </a:lnTo>
                <a:lnTo>
                  <a:pt x="1074126" y="71169"/>
                </a:lnTo>
                <a:lnTo>
                  <a:pt x="1113210" y="75244"/>
                </a:lnTo>
                <a:lnTo>
                  <a:pt x="1150007" y="78681"/>
                </a:lnTo>
                <a:lnTo>
                  <a:pt x="1208785" y="84455"/>
                </a:lnTo>
                <a:lnTo>
                  <a:pt x="1230856" y="89804"/>
                </a:lnTo>
                <a:lnTo>
                  <a:pt x="1253616" y="94106"/>
                </a:lnTo>
                <a:lnTo>
                  <a:pt x="1275044" y="100599"/>
                </a:lnTo>
                <a:lnTo>
                  <a:pt x="1293114" y="112522"/>
                </a:lnTo>
                <a:lnTo>
                  <a:pt x="1327136" y="148536"/>
                </a:lnTo>
                <a:lnTo>
                  <a:pt x="1342024" y="164322"/>
                </a:lnTo>
                <a:lnTo>
                  <a:pt x="1357032" y="171797"/>
                </a:lnTo>
                <a:lnTo>
                  <a:pt x="1391412" y="182880"/>
                </a:lnTo>
                <a:lnTo>
                  <a:pt x="1413301" y="204850"/>
                </a:lnTo>
                <a:lnTo>
                  <a:pt x="1423588" y="215285"/>
                </a:lnTo>
                <a:lnTo>
                  <a:pt x="1425387" y="217147"/>
                </a:lnTo>
                <a:lnTo>
                  <a:pt x="1421810" y="213400"/>
                </a:lnTo>
                <a:lnTo>
                  <a:pt x="1415970" y="207010"/>
                </a:lnTo>
                <a:lnTo>
                  <a:pt x="1410980" y="200939"/>
                </a:lnTo>
                <a:lnTo>
                  <a:pt x="1409952" y="198153"/>
                </a:lnTo>
                <a:lnTo>
                  <a:pt x="1415999" y="201615"/>
                </a:lnTo>
                <a:lnTo>
                  <a:pt x="1461770" y="239141"/>
                </a:lnTo>
                <a:lnTo>
                  <a:pt x="1497425" y="273748"/>
                </a:lnTo>
                <a:lnTo>
                  <a:pt x="1530294" y="331009"/>
                </a:lnTo>
                <a:lnTo>
                  <a:pt x="1532032" y="348138"/>
                </a:lnTo>
                <a:lnTo>
                  <a:pt x="1523245" y="370554"/>
                </a:lnTo>
                <a:lnTo>
                  <a:pt x="1503933" y="422020"/>
                </a:lnTo>
                <a:lnTo>
                  <a:pt x="1489837" y="464185"/>
                </a:lnTo>
                <a:lnTo>
                  <a:pt x="1487636" y="476059"/>
                </a:lnTo>
                <a:lnTo>
                  <a:pt x="1486328" y="488791"/>
                </a:lnTo>
                <a:lnTo>
                  <a:pt x="1483282" y="499760"/>
                </a:lnTo>
                <a:lnTo>
                  <a:pt x="1475867" y="506349"/>
                </a:lnTo>
                <a:lnTo>
                  <a:pt x="1391412" y="534543"/>
                </a:lnTo>
                <a:lnTo>
                  <a:pt x="1380984" y="538368"/>
                </a:lnTo>
                <a:lnTo>
                  <a:pt x="1328142" y="551840"/>
                </a:lnTo>
                <a:lnTo>
                  <a:pt x="1306988" y="555037"/>
                </a:lnTo>
                <a:lnTo>
                  <a:pt x="1285882" y="558496"/>
                </a:lnTo>
                <a:lnTo>
                  <a:pt x="1264920" y="562610"/>
                </a:lnTo>
                <a:lnTo>
                  <a:pt x="1254295" y="565991"/>
                </a:lnTo>
                <a:lnTo>
                  <a:pt x="1243933" y="570325"/>
                </a:lnTo>
                <a:lnTo>
                  <a:pt x="1233523" y="574325"/>
                </a:lnTo>
                <a:lnTo>
                  <a:pt x="1175076" y="580794"/>
                </a:lnTo>
                <a:lnTo>
                  <a:pt x="1127310" y="583772"/>
                </a:lnTo>
                <a:lnTo>
                  <a:pt x="1079496" y="586116"/>
                </a:lnTo>
                <a:lnTo>
                  <a:pt x="1031670" y="588301"/>
                </a:lnTo>
                <a:lnTo>
                  <a:pt x="983869" y="590804"/>
                </a:lnTo>
                <a:lnTo>
                  <a:pt x="931671" y="588543"/>
                </a:lnTo>
                <a:lnTo>
                  <a:pt x="879472" y="585954"/>
                </a:lnTo>
                <a:lnTo>
                  <a:pt x="827268" y="583282"/>
                </a:lnTo>
                <a:lnTo>
                  <a:pt x="775057" y="580775"/>
                </a:lnTo>
                <a:lnTo>
                  <a:pt x="722837" y="578679"/>
                </a:lnTo>
                <a:lnTo>
                  <a:pt x="670607" y="577241"/>
                </a:lnTo>
                <a:lnTo>
                  <a:pt x="618363" y="576707"/>
                </a:lnTo>
                <a:lnTo>
                  <a:pt x="537907" y="576426"/>
                </a:lnTo>
                <a:lnTo>
                  <a:pt x="471283" y="575715"/>
                </a:lnTo>
                <a:lnTo>
                  <a:pt x="416738" y="574770"/>
                </a:lnTo>
                <a:lnTo>
                  <a:pt x="372519" y="573784"/>
                </a:lnTo>
                <a:lnTo>
                  <a:pt x="336870" y="572955"/>
                </a:lnTo>
                <a:lnTo>
                  <a:pt x="308040" y="572478"/>
                </a:lnTo>
                <a:lnTo>
                  <a:pt x="263817" y="573359"/>
                </a:lnTo>
                <a:lnTo>
                  <a:pt x="225821" y="577993"/>
                </a:lnTo>
                <a:lnTo>
                  <a:pt x="180024" y="587943"/>
                </a:lnTo>
                <a:lnTo>
                  <a:pt x="112395" y="604774"/>
                </a:lnTo>
                <a:lnTo>
                  <a:pt x="60846" y="589285"/>
                </a:lnTo>
                <a:lnTo>
                  <a:pt x="38242" y="582977"/>
                </a:lnTo>
                <a:lnTo>
                  <a:pt x="24616" y="573502"/>
                </a:lnTo>
                <a:lnTo>
                  <a:pt x="0" y="548513"/>
                </a:lnTo>
                <a:lnTo>
                  <a:pt x="5796" y="482072"/>
                </a:lnTo>
                <a:lnTo>
                  <a:pt x="9413" y="438943"/>
                </a:lnTo>
                <a:lnTo>
                  <a:pt x="15341" y="401387"/>
                </a:lnTo>
                <a:lnTo>
                  <a:pt x="28066" y="351663"/>
                </a:lnTo>
                <a:lnTo>
                  <a:pt x="30769" y="340770"/>
                </a:lnTo>
                <a:lnTo>
                  <a:pt x="53881" y="292778"/>
                </a:lnTo>
                <a:lnTo>
                  <a:pt x="81079" y="262528"/>
                </a:lnTo>
                <a:lnTo>
                  <a:pt x="123850" y="245040"/>
                </a:lnTo>
                <a:lnTo>
                  <a:pt x="142795" y="238140"/>
                </a:lnTo>
                <a:lnTo>
                  <a:pt x="160573" y="228217"/>
                </a:lnTo>
                <a:lnTo>
                  <a:pt x="182625" y="210947"/>
                </a:lnTo>
                <a:lnTo>
                  <a:pt x="196399" y="196048"/>
                </a:lnTo>
                <a:lnTo>
                  <a:pt x="208899" y="179482"/>
                </a:lnTo>
                <a:lnTo>
                  <a:pt x="222327" y="164584"/>
                </a:lnTo>
                <a:lnTo>
                  <a:pt x="238887" y="154686"/>
                </a:lnTo>
                <a:lnTo>
                  <a:pt x="249404" y="151020"/>
                </a:lnTo>
                <a:lnTo>
                  <a:pt x="259873" y="147272"/>
                </a:lnTo>
                <a:lnTo>
                  <a:pt x="270390" y="143738"/>
                </a:lnTo>
                <a:lnTo>
                  <a:pt x="281050" y="140716"/>
                </a:lnTo>
                <a:lnTo>
                  <a:pt x="324532" y="130845"/>
                </a:lnTo>
                <a:lnTo>
                  <a:pt x="347344" y="127190"/>
                </a:lnTo>
                <a:lnTo>
                  <a:pt x="368633" y="123249"/>
                </a:lnTo>
                <a:lnTo>
                  <a:pt x="407543" y="112522"/>
                </a:lnTo>
                <a:lnTo>
                  <a:pt x="460375" y="95297"/>
                </a:lnTo>
                <a:lnTo>
                  <a:pt x="498562" y="76924"/>
                </a:lnTo>
                <a:lnTo>
                  <a:pt x="505015" y="69072"/>
                </a:lnTo>
                <a:lnTo>
                  <a:pt x="511944" y="61862"/>
                </a:lnTo>
                <a:lnTo>
                  <a:pt x="520064" y="56261"/>
                </a:lnTo>
                <a:lnTo>
                  <a:pt x="540420" y="47607"/>
                </a:lnTo>
                <a:lnTo>
                  <a:pt x="561562" y="40751"/>
                </a:lnTo>
                <a:lnTo>
                  <a:pt x="583037" y="34633"/>
                </a:lnTo>
                <a:lnTo>
                  <a:pt x="604393" y="28193"/>
                </a:lnTo>
                <a:lnTo>
                  <a:pt x="615392" y="25473"/>
                </a:lnTo>
                <a:lnTo>
                  <a:pt x="626760" y="23288"/>
                </a:lnTo>
                <a:lnTo>
                  <a:pt x="637486" y="20032"/>
                </a:lnTo>
                <a:lnTo>
                  <a:pt x="646557" y="14097"/>
                </a:lnTo>
                <a:lnTo>
                  <a:pt x="674624" y="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17987" y="2697733"/>
            <a:ext cx="2364801" cy="10679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17987" y="2697226"/>
            <a:ext cx="2365375" cy="702945"/>
          </a:xfrm>
          <a:custGeom>
            <a:avLst/>
            <a:gdLst/>
            <a:ahLst/>
            <a:cxnLst/>
            <a:rect l="l" t="t" r="r" b="b"/>
            <a:pathLst>
              <a:path w="2365375" h="702945">
                <a:moveTo>
                  <a:pt x="2364801" y="337312"/>
                </a:moveTo>
                <a:lnTo>
                  <a:pt x="2354052" y="332283"/>
                </a:lnTo>
                <a:lnTo>
                  <a:pt x="2330908" y="326802"/>
                </a:lnTo>
                <a:lnTo>
                  <a:pt x="2303597" y="319559"/>
                </a:lnTo>
                <a:lnTo>
                  <a:pt x="2280346" y="309245"/>
                </a:lnTo>
                <a:lnTo>
                  <a:pt x="2269972" y="301857"/>
                </a:lnTo>
                <a:lnTo>
                  <a:pt x="2259740" y="294243"/>
                </a:lnTo>
                <a:lnTo>
                  <a:pt x="2249271" y="287081"/>
                </a:lnTo>
                <a:lnTo>
                  <a:pt x="2213520" y="271629"/>
                </a:lnTo>
                <a:lnTo>
                  <a:pt x="2163101" y="255690"/>
                </a:lnTo>
                <a:lnTo>
                  <a:pt x="2153727" y="252984"/>
                </a:lnTo>
                <a:lnTo>
                  <a:pt x="2147091" y="245455"/>
                </a:lnTo>
                <a:lnTo>
                  <a:pt x="2101215" y="217868"/>
                </a:lnTo>
                <a:lnTo>
                  <a:pt x="2060207" y="208914"/>
                </a:lnTo>
                <a:lnTo>
                  <a:pt x="2020272" y="200913"/>
                </a:lnTo>
                <a:lnTo>
                  <a:pt x="1999041" y="196723"/>
                </a:lnTo>
                <a:lnTo>
                  <a:pt x="1984946" y="193504"/>
                </a:lnTo>
                <a:lnTo>
                  <a:pt x="1942780" y="182752"/>
                </a:lnTo>
                <a:lnTo>
                  <a:pt x="1921793" y="175371"/>
                </a:lnTo>
                <a:lnTo>
                  <a:pt x="1911312" y="171626"/>
                </a:lnTo>
                <a:lnTo>
                  <a:pt x="1858531" y="160893"/>
                </a:lnTo>
                <a:lnTo>
                  <a:pt x="1816161" y="154559"/>
                </a:lnTo>
                <a:lnTo>
                  <a:pt x="1777111" y="149012"/>
                </a:lnTo>
                <a:lnTo>
                  <a:pt x="1732547" y="142763"/>
                </a:lnTo>
                <a:lnTo>
                  <a:pt x="1687627" y="135395"/>
                </a:lnTo>
                <a:lnTo>
                  <a:pt x="1647505" y="126491"/>
                </a:lnTo>
                <a:lnTo>
                  <a:pt x="1626165" y="120086"/>
                </a:lnTo>
                <a:lnTo>
                  <a:pt x="1605087" y="112966"/>
                </a:lnTo>
                <a:lnTo>
                  <a:pt x="1584104" y="105560"/>
                </a:lnTo>
                <a:lnTo>
                  <a:pt x="1563050" y="98298"/>
                </a:lnTo>
                <a:lnTo>
                  <a:pt x="1552533" y="94632"/>
                </a:lnTo>
                <a:lnTo>
                  <a:pt x="1542063" y="90884"/>
                </a:lnTo>
                <a:lnTo>
                  <a:pt x="1531546" y="87350"/>
                </a:lnTo>
                <a:lnTo>
                  <a:pt x="1520886" y="84327"/>
                </a:lnTo>
                <a:lnTo>
                  <a:pt x="1506773" y="80893"/>
                </a:lnTo>
                <a:lnTo>
                  <a:pt x="1492660" y="77517"/>
                </a:lnTo>
                <a:lnTo>
                  <a:pt x="1478595" y="74023"/>
                </a:lnTo>
                <a:lnTo>
                  <a:pt x="1464625" y="70231"/>
                </a:lnTo>
                <a:lnTo>
                  <a:pt x="1454036" y="66867"/>
                </a:lnTo>
                <a:lnTo>
                  <a:pt x="1443543" y="63134"/>
                </a:lnTo>
                <a:lnTo>
                  <a:pt x="1433050" y="59426"/>
                </a:lnTo>
                <a:lnTo>
                  <a:pt x="1394485" y="48355"/>
                </a:lnTo>
                <a:lnTo>
                  <a:pt x="1338343" y="33702"/>
                </a:lnTo>
                <a:lnTo>
                  <a:pt x="1263618" y="20527"/>
                </a:lnTo>
                <a:lnTo>
                  <a:pt x="1239870" y="16760"/>
                </a:lnTo>
                <a:lnTo>
                  <a:pt x="1225211" y="13957"/>
                </a:lnTo>
                <a:lnTo>
                  <a:pt x="1206157" y="9307"/>
                </a:lnTo>
                <a:lnTo>
                  <a:pt x="1169223" y="0"/>
                </a:lnTo>
                <a:lnTo>
                  <a:pt x="1130516" y="3147"/>
                </a:lnTo>
                <a:lnTo>
                  <a:pt x="1091785" y="6127"/>
                </a:lnTo>
                <a:lnTo>
                  <a:pt x="1053101" y="9536"/>
                </a:lnTo>
                <a:lnTo>
                  <a:pt x="1014537" y="13970"/>
                </a:lnTo>
                <a:lnTo>
                  <a:pt x="972353" y="24453"/>
                </a:lnTo>
                <a:lnTo>
                  <a:pt x="958276" y="28066"/>
                </a:lnTo>
                <a:lnTo>
                  <a:pt x="919400" y="36149"/>
                </a:lnTo>
                <a:lnTo>
                  <a:pt x="893014" y="41100"/>
                </a:lnTo>
                <a:lnTo>
                  <a:pt x="867604" y="46551"/>
                </a:lnTo>
                <a:lnTo>
                  <a:pt x="831657" y="56134"/>
                </a:lnTo>
                <a:lnTo>
                  <a:pt x="800223" y="66022"/>
                </a:lnTo>
                <a:lnTo>
                  <a:pt x="786493" y="71421"/>
                </a:lnTo>
                <a:lnTo>
                  <a:pt x="770739" y="76225"/>
                </a:lnTo>
                <a:lnTo>
                  <a:pt x="733232" y="84327"/>
                </a:lnTo>
                <a:lnTo>
                  <a:pt x="690745" y="91838"/>
                </a:lnTo>
                <a:lnTo>
                  <a:pt x="641268" y="99456"/>
                </a:lnTo>
                <a:lnTo>
                  <a:pt x="592054" y="106527"/>
                </a:lnTo>
                <a:lnTo>
                  <a:pt x="550352" y="112395"/>
                </a:lnTo>
                <a:lnTo>
                  <a:pt x="466024" y="140462"/>
                </a:lnTo>
                <a:lnTo>
                  <a:pt x="423860" y="154559"/>
                </a:lnTo>
                <a:lnTo>
                  <a:pt x="417169" y="162089"/>
                </a:lnTo>
                <a:lnTo>
                  <a:pt x="410716" y="169941"/>
                </a:lnTo>
                <a:lnTo>
                  <a:pt x="403786" y="177151"/>
                </a:lnTo>
                <a:lnTo>
                  <a:pt x="343548" y="201739"/>
                </a:lnTo>
                <a:lnTo>
                  <a:pt x="311338" y="210820"/>
                </a:lnTo>
                <a:lnTo>
                  <a:pt x="255077" y="267081"/>
                </a:lnTo>
                <a:lnTo>
                  <a:pt x="247743" y="273877"/>
                </a:lnTo>
                <a:lnTo>
                  <a:pt x="240218" y="280495"/>
                </a:lnTo>
                <a:lnTo>
                  <a:pt x="233074" y="287422"/>
                </a:lnTo>
                <a:lnTo>
                  <a:pt x="226883" y="295148"/>
                </a:lnTo>
                <a:lnTo>
                  <a:pt x="208788" y="322947"/>
                </a:lnTo>
                <a:lnTo>
                  <a:pt x="200515" y="335232"/>
                </a:lnTo>
                <a:lnTo>
                  <a:pt x="191361" y="345064"/>
                </a:lnTo>
                <a:lnTo>
                  <a:pt x="170622" y="365506"/>
                </a:lnTo>
                <a:lnTo>
                  <a:pt x="167741" y="376362"/>
                </a:lnTo>
                <a:lnTo>
                  <a:pt x="146758" y="415609"/>
                </a:lnTo>
                <a:lnTo>
                  <a:pt x="134872" y="421274"/>
                </a:lnTo>
                <a:lnTo>
                  <a:pt x="123271" y="427154"/>
                </a:lnTo>
                <a:lnTo>
                  <a:pt x="114361" y="435737"/>
                </a:lnTo>
                <a:lnTo>
                  <a:pt x="104653" y="455574"/>
                </a:lnTo>
                <a:lnTo>
                  <a:pt x="97946" y="476805"/>
                </a:lnTo>
                <a:lnTo>
                  <a:pt x="92430" y="498584"/>
                </a:lnTo>
                <a:lnTo>
                  <a:pt x="86294" y="520064"/>
                </a:lnTo>
                <a:lnTo>
                  <a:pt x="83270" y="530867"/>
                </a:lnTo>
                <a:lnTo>
                  <a:pt x="80579" y="541813"/>
                </a:lnTo>
                <a:lnTo>
                  <a:pt x="77221" y="552426"/>
                </a:lnTo>
                <a:lnTo>
                  <a:pt x="72197" y="562228"/>
                </a:lnTo>
                <a:lnTo>
                  <a:pt x="65526" y="573087"/>
                </a:lnTo>
                <a:lnTo>
                  <a:pt x="59116" y="584136"/>
                </a:lnTo>
                <a:lnTo>
                  <a:pt x="30182" y="614691"/>
                </a:lnTo>
                <a:lnTo>
                  <a:pt x="0" y="632130"/>
                </a:lnTo>
                <a:lnTo>
                  <a:pt x="1839" y="632587"/>
                </a:lnTo>
                <a:lnTo>
                  <a:pt x="86294" y="604520"/>
                </a:lnTo>
                <a:lnTo>
                  <a:pt x="96722" y="608970"/>
                </a:lnTo>
                <a:lnTo>
                  <a:pt x="107138" y="614124"/>
                </a:lnTo>
                <a:lnTo>
                  <a:pt x="117673" y="617968"/>
                </a:lnTo>
                <a:lnTo>
                  <a:pt x="128458" y="618489"/>
                </a:lnTo>
                <a:lnTo>
                  <a:pt x="139940" y="611854"/>
                </a:lnTo>
                <a:lnTo>
                  <a:pt x="150112" y="600551"/>
                </a:lnTo>
                <a:lnTo>
                  <a:pt x="159998" y="591200"/>
                </a:lnTo>
                <a:lnTo>
                  <a:pt x="170622" y="590423"/>
                </a:lnTo>
                <a:lnTo>
                  <a:pt x="179040" y="600356"/>
                </a:lnTo>
                <a:lnTo>
                  <a:pt x="181290" y="615124"/>
                </a:lnTo>
                <a:lnTo>
                  <a:pt x="181731" y="631606"/>
                </a:lnTo>
                <a:lnTo>
                  <a:pt x="184719" y="646684"/>
                </a:lnTo>
                <a:lnTo>
                  <a:pt x="190587" y="657826"/>
                </a:lnTo>
                <a:lnTo>
                  <a:pt x="197752" y="668289"/>
                </a:lnTo>
                <a:lnTo>
                  <a:pt x="205418" y="678491"/>
                </a:lnTo>
                <a:lnTo>
                  <a:pt x="212786" y="688848"/>
                </a:lnTo>
                <a:lnTo>
                  <a:pt x="228346" y="637297"/>
                </a:lnTo>
                <a:lnTo>
                  <a:pt x="234678" y="614680"/>
                </a:lnTo>
                <a:lnTo>
                  <a:pt x="244129" y="601015"/>
                </a:lnTo>
                <a:lnTo>
                  <a:pt x="269047" y="576326"/>
                </a:lnTo>
                <a:lnTo>
                  <a:pt x="272446" y="562266"/>
                </a:lnTo>
                <a:lnTo>
                  <a:pt x="275762" y="548147"/>
                </a:lnTo>
                <a:lnTo>
                  <a:pt x="279245" y="534052"/>
                </a:lnTo>
                <a:lnTo>
                  <a:pt x="291139" y="494940"/>
                </a:lnTo>
                <a:lnTo>
                  <a:pt x="308129" y="444930"/>
                </a:lnTo>
                <a:lnTo>
                  <a:pt x="311338" y="435737"/>
                </a:lnTo>
                <a:lnTo>
                  <a:pt x="318706" y="446093"/>
                </a:lnTo>
                <a:lnTo>
                  <a:pt x="326372" y="456295"/>
                </a:lnTo>
                <a:lnTo>
                  <a:pt x="333537" y="466758"/>
                </a:lnTo>
                <a:lnTo>
                  <a:pt x="339405" y="477900"/>
                </a:lnTo>
                <a:lnTo>
                  <a:pt x="343126" y="492067"/>
                </a:lnTo>
                <a:lnTo>
                  <a:pt x="344787" y="507031"/>
                </a:lnTo>
                <a:lnTo>
                  <a:pt x="347281" y="521495"/>
                </a:lnTo>
                <a:lnTo>
                  <a:pt x="353502" y="534162"/>
                </a:lnTo>
                <a:lnTo>
                  <a:pt x="362019" y="540579"/>
                </a:lnTo>
                <a:lnTo>
                  <a:pt x="372774" y="543782"/>
                </a:lnTo>
                <a:lnTo>
                  <a:pt x="384434" y="545699"/>
                </a:lnTo>
                <a:lnTo>
                  <a:pt x="395666" y="548259"/>
                </a:lnTo>
                <a:lnTo>
                  <a:pt x="401089" y="570329"/>
                </a:lnTo>
                <a:lnTo>
                  <a:pt x="405429" y="593090"/>
                </a:lnTo>
                <a:lnTo>
                  <a:pt x="411936" y="614517"/>
                </a:lnTo>
                <a:lnTo>
                  <a:pt x="423860" y="632587"/>
                </a:lnTo>
                <a:lnTo>
                  <a:pt x="444527" y="652972"/>
                </a:lnTo>
                <a:lnTo>
                  <a:pt x="453657" y="662797"/>
                </a:lnTo>
                <a:lnTo>
                  <a:pt x="461954" y="675074"/>
                </a:lnTo>
                <a:lnTo>
                  <a:pt x="480121" y="702818"/>
                </a:lnTo>
                <a:lnTo>
                  <a:pt x="502018" y="681286"/>
                </a:lnTo>
                <a:lnTo>
                  <a:pt x="510063" y="673710"/>
                </a:lnTo>
                <a:lnTo>
                  <a:pt x="509392" y="674016"/>
                </a:lnTo>
                <a:lnTo>
                  <a:pt x="505143" y="676130"/>
                </a:lnTo>
                <a:lnTo>
                  <a:pt x="502452" y="673980"/>
                </a:lnTo>
                <a:lnTo>
                  <a:pt x="522285" y="632587"/>
                </a:lnTo>
                <a:lnTo>
                  <a:pt x="543020" y="611209"/>
                </a:lnTo>
                <a:lnTo>
                  <a:pt x="550352" y="604520"/>
                </a:lnTo>
                <a:lnTo>
                  <a:pt x="558934" y="556390"/>
                </a:lnTo>
                <a:lnTo>
                  <a:pt x="561917" y="532543"/>
                </a:lnTo>
                <a:lnTo>
                  <a:pt x="562552" y="526825"/>
                </a:lnTo>
                <a:lnTo>
                  <a:pt x="564089" y="533087"/>
                </a:lnTo>
                <a:lnTo>
                  <a:pt x="569778" y="545176"/>
                </a:lnTo>
                <a:lnTo>
                  <a:pt x="582869" y="556940"/>
                </a:lnTo>
                <a:lnTo>
                  <a:pt x="606613" y="562228"/>
                </a:lnTo>
                <a:lnTo>
                  <a:pt x="615322" y="559165"/>
                </a:lnTo>
                <a:lnTo>
                  <a:pt x="622186" y="551719"/>
                </a:lnTo>
                <a:lnTo>
                  <a:pt x="628312" y="542512"/>
                </a:lnTo>
                <a:lnTo>
                  <a:pt x="634807" y="534162"/>
                </a:lnTo>
                <a:lnTo>
                  <a:pt x="645622" y="473215"/>
                </a:lnTo>
                <a:lnTo>
                  <a:pt x="648079" y="459025"/>
                </a:lnTo>
                <a:lnTo>
                  <a:pt x="650916" y="475386"/>
                </a:lnTo>
                <a:lnTo>
                  <a:pt x="662874" y="506095"/>
                </a:lnTo>
                <a:lnTo>
                  <a:pt x="668851" y="513927"/>
                </a:lnTo>
                <a:lnTo>
                  <a:pt x="676019" y="520842"/>
                </a:lnTo>
                <a:lnTo>
                  <a:pt x="683662" y="527401"/>
                </a:lnTo>
                <a:lnTo>
                  <a:pt x="691068" y="534162"/>
                </a:lnTo>
                <a:lnTo>
                  <a:pt x="693771" y="548179"/>
                </a:lnTo>
                <a:lnTo>
                  <a:pt x="695926" y="564483"/>
                </a:lnTo>
                <a:lnTo>
                  <a:pt x="699176" y="576167"/>
                </a:lnTo>
                <a:lnTo>
                  <a:pt x="705165" y="576326"/>
                </a:lnTo>
                <a:lnTo>
                  <a:pt x="717069" y="558256"/>
                </a:lnTo>
                <a:lnTo>
                  <a:pt x="723532" y="536829"/>
                </a:lnTo>
                <a:lnTo>
                  <a:pt x="727829" y="514068"/>
                </a:lnTo>
                <a:lnTo>
                  <a:pt x="733232" y="491998"/>
                </a:lnTo>
                <a:lnTo>
                  <a:pt x="747329" y="449834"/>
                </a:lnTo>
                <a:lnTo>
                  <a:pt x="751514" y="464458"/>
                </a:lnTo>
                <a:lnTo>
                  <a:pt x="756140" y="481774"/>
                </a:lnTo>
                <a:lnTo>
                  <a:pt x="759884" y="493660"/>
                </a:lnTo>
                <a:lnTo>
                  <a:pt x="761426" y="491998"/>
                </a:lnTo>
                <a:lnTo>
                  <a:pt x="760009" y="470749"/>
                </a:lnTo>
                <a:lnTo>
                  <a:pt x="756473" y="449643"/>
                </a:lnTo>
                <a:lnTo>
                  <a:pt x="751889" y="428632"/>
                </a:lnTo>
                <a:lnTo>
                  <a:pt x="747329" y="407670"/>
                </a:lnTo>
                <a:lnTo>
                  <a:pt x="742305" y="388467"/>
                </a:lnTo>
                <a:lnTo>
                  <a:pt x="735613" y="365966"/>
                </a:lnTo>
                <a:lnTo>
                  <a:pt x="731256" y="350252"/>
                </a:lnTo>
                <a:lnTo>
                  <a:pt x="752282" y="403526"/>
                </a:lnTo>
                <a:lnTo>
                  <a:pt x="761426" y="435737"/>
                </a:lnTo>
                <a:lnTo>
                  <a:pt x="767419" y="407255"/>
                </a:lnTo>
                <a:lnTo>
                  <a:pt x="772793" y="373808"/>
                </a:lnTo>
                <a:lnTo>
                  <a:pt x="779500" y="350244"/>
                </a:lnTo>
                <a:lnTo>
                  <a:pt x="789493" y="351409"/>
                </a:lnTo>
                <a:lnTo>
                  <a:pt x="796792" y="361819"/>
                </a:lnTo>
                <a:lnTo>
                  <a:pt x="804257" y="372110"/>
                </a:lnTo>
                <a:lnTo>
                  <a:pt x="811389" y="382591"/>
                </a:lnTo>
                <a:lnTo>
                  <a:pt x="817687" y="393573"/>
                </a:lnTo>
                <a:lnTo>
                  <a:pt x="821584" y="403947"/>
                </a:lnTo>
                <a:lnTo>
                  <a:pt x="824291" y="414845"/>
                </a:lnTo>
                <a:lnTo>
                  <a:pt x="827188" y="425648"/>
                </a:lnTo>
                <a:lnTo>
                  <a:pt x="831657" y="435737"/>
                </a:lnTo>
                <a:lnTo>
                  <a:pt x="837634" y="443642"/>
                </a:lnTo>
                <a:lnTo>
                  <a:pt x="844802" y="450596"/>
                </a:lnTo>
                <a:lnTo>
                  <a:pt x="852445" y="457168"/>
                </a:lnTo>
                <a:lnTo>
                  <a:pt x="859851" y="463931"/>
                </a:lnTo>
                <a:lnTo>
                  <a:pt x="860730" y="437961"/>
                </a:lnTo>
                <a:lnTo>
                  <a:pt x="859835" y="411146"/>
                </a:lnTo>
                <a:lnTo>
                  <a:pt x="862441" y="386117"/>
                </a:lnTo>
                <a:lnTo>
                  <a:pt x="873821" y="365506"/>
                </a:lnTo>
                <a:lnTo>
                  <a:pt x="881637" y="367293"/>
                </a:lnTo>
                <a:lnTo>
                  <a:pt x="885870" y="386095"/>
                </a:lnTo>
                <a:lnTo>
                  <a:pt x="891127" y="408636"/>
                </a:lnTo>
                <a:lnTo>
                  <a:pt x="902015" y="421639"/>
                </a:lnTo>
                <a:lnTo>
                  <a:pt x="912008" y="418802"/>
                </a:lnTo>
                <a:lnTo>
                  <a:pt x="918716" y="407415"/>
                </a:lnTo>
                <a:lnTo>
                  <a:pt x="924089" y="392600"/>
                </a:lnTo>
                <a:lnTo>
                  <a:pt x="930082" y="379475"/>
                </a:lnTo>
                <a:lnTo>
                  <a:pt x="929695" y="351202"/>
                </a:lnTo>
                <a:lnTo>
                  <a:pt x="926701" y="320452"/>
                </a:lnTo>
                <a:lnTo>
                  <a:pt x="928921" y="294608"/>
                </a:lnTo>
                <a:lnTo>
                  <a:pt x="944179" y="281050"/>
                </a:lnTo>
                <a:lnTo>
                  <a:pt x="966954" y="291461"/>
                </a:lnTo>
                <a:lnTo>
                  <a:pt x="984740" y="320801"/>
                </a:lnTo>
                <a:lnTo>
                  <a:pt x="996311" y="351381"/>
                </a:lnTo>
                <a:lnTo>
                  <a:pt x="1000440" y="365506"/>
                </a:lnTo>
                <a:lnTo>
                  <a:pt x="1001928" y="346618"/>
                </a:lnTo>
                <a:lnTo>
                  <a:pt x="1002059" y="326898"/>
                </a:lnTo>
                <a:lnTo>
                  <a:pt x="1004905" y="308891"/>
                </a:lnTo>
                <a:lnTo>
                  <a:pt x="1014537" y="295148"/>
                </a:lnTo>
                <a:lnTo>
                  <a:pt x="1024608" y="296142"/>
                </a:lnTo>
                <a:lnTo>
                  <a:pt x="1034809" y="307768"/>
                </a:lnTo>
                <a:lnTo>
                  <a:pt x="1045416" y="320133"/>
                </a:lnTo>
                <a:lnTo>
                  <a:pt x="1056701" y="323341"/>
                </a:lnTo>
                <a:lnTo>
                  <a:pt x="1067982" y="313854"/>
                </a:lnTo>
                <a:lnTo>
                  <a:pt x="1074560" y="299259"/>
                </a:lnTo>
                <a:lnTo>
                  <a:pt x="1079257" y="282640"/>
                </a:lnTo>
                <a:lnTo>
                  <a:pt x="1084895" y="267081"/>
                </a:lnTo>
                <a:lnTo>
                  <a:pt x="1109868" y="293098"/>
                </a:lnTo>
                <a:lnTo>
                  <a:pt x="1116104" y="300383"/>
                </a:lnTo>
                <a:lnTo>
                  <a:pt x="1112978" y="295179"/>
                </a:lnTo>
                <a:lnTo>
                  <a:pt x="1109862" y="283732"/>
                </a:lnTo>
                <a:lnTo>
                  <a:pt x="1116131" y="272284"/>
                </a:lnTo>
                <a:lnTo>
                  <a:pt x="1141156" y="267081"/>
                </a:lnTo>
                <a:lnTo>
                  <a:pt x="1156144" y="270144"/>
                </a:lnTo>
                <a:lnTo>
                  <a:pt x="1170096" y="277590"/>
                </a:lnTo>
                <a:lnTo>
                  <a:pt x="1183643" y="286797"/>
                </a:lnTo>
                <a:lnTo>
                  <a:pt x="1197417" y="295148"/>
                </a:lnTo>
                <a:lnTo>
                  <a:pt x="1217469" y="280158"/>
                </a:lnTo>
                <a:lnTo>
                  <a:pt x="1236962" y="268001"/>
                </a:lnTo>
                <a:lnTo>
                  <a:pt x="1257764" y="265894"/>
                </a:lnTo>
                <a:lnTo>
                  <a:pt x="1281745" y="281050"/>
                </a:lnTo>
                <a:lnTo>
                  <a:pt x="1287734" y="290123"/>
                </a:lnTo>
                <a:lnTo>
                  <a:pt x="1290984" y="300863"/>
                </a:lnTo>
                <a:lnTo>
                  <a:pt x="1293139" y="312269"/>
                </a:lnTo>
                <a:lnTo>
                  <a:pt x="1295842" y="323341"/>
                </a:lnTo>
                <a:lnTo>
                  <a:pt x="1310215" y="313197"/>
                </a:lnTo>
                <a:lnTo>
                  <a:pt x="1334529" y="297243"/>
                </a:lnTo>
                <a:lnTo>
                  <a:pt x="1360582" y="283765"/>
                </a:lnTo>
                <a:lnTo>
                  <a:pt x="1380170" y="281050"/>
                </a:lnTo>
                <a:lnTo>
                  <a:pt x="1389897" y="288355"/>
                </a:lnTo>
                <a:lnTo>
                  <a:pt x="1396648" y="299291"/>
                </a:lnTo>
                <a:lnTo>
                  <a:pt x="1402208" y="311679"/>
                </a:lnTo>
                <a:lnTo>
                  <a:pt x="1408364" y="323341"/>
                </a:lnTo>
                <a:lnTo>
                  <a:pt x="1419113" y="320228"/>
                </a:lnTo>
                <a:lnTo>
                  <a:pt x="1429970" y="317388"/>
                </a:lnTo>
                <a:lnTo>
                  <a:pt x="1440564" y="314001"/>
                </a:lnTo>
                <a:lnTo>
                  <a:pt x="1450528" y="309245"/>
                </a:lnTo>
                <a:lnTo>
                  <a:pt x="1457916" y="301589"/>
                </a:lnTo>
                <a:lnTo>
                  <a:pt x="1464006" y="291623"/>
                </a:lnTo>
                <a:lnTo>
                  <a:pt x="1470405" y="283420"/>
                </a:lnTo>
                <a:lnTo>
                  <a:pt x="1478722" y="281050"/>
                </a:lnTo>
                <a:lnTo>
                  <a:pt x="1491525" y="287337"/>
                </a:lnTo>
                <a:lnTo>
                  <a:pt x="1501804" y="298386"/>
                </a:lnTo>
                <a:lnTo>
                  <a:pt x="1511083" y="311340"/>
                </a:lnTo>
                <a:lnTo>
                  <a:pt x="1520886" y="323341"/>
                </a:lnTo>
                <a:lnTo>
                  <a:pt x="1548588" y="313255"/>
                </a:lnTo>
                <a:lnTo>
                  <a:pt x="1570194" y="308562"/>
                </a:lnTo>
                <a:lnTo>
                  <a:pt x="1591752" y="314751"/>
                </a:lnTo>
                <a:lnTo>
                  <a:pt x="1619311" y="337312"/>
                </a:lnTo>
                <a:lnTo>
                  <a:pt x="1624889" y="346561"/>
                </a:lnTo>
                <a:lnTo>
                  <a:pt x="1627455" y="357584"/>
                </a:lnTo>
                <a:lnTo>
                  <a:pt x="1629473" y="369012"/>
                </a:lnTo>
                <a:lnTo>
                  <a:pt x="1633408" y="379475"/>
                </a:lnTo>
                <a:lnTo>
                  <a:pt x="1639472" y="387238"/>
                </a:lnTo>
                <a:lnTo>
                  <a:pt x="1646870" y="393954"/>
                </a:lnTo>
                <a:lnTo>
                  <a:pt x="1654554" y="400478"/>
                </a:lnTo>
                <a:lnTo>
                  <a:pt x="1661475" y="407670"/>
                </a:lnTo>
                <a:lnTo>
                  <a:pt x="1685574" y="438942"/>
                </a:lnTo>
                <a:lnTo>
                  <a:pt x="1692515" y="450205"/>
                </a:lnTo>
                <a:lnTo>
                  <a:pt x="1690749" y="450596"/>
                </a:lnTo>
                <a:lnTo>
                  <a:pt x="1688728" y="449250"/>
                </a:lnTo>
                <a:lnTo>
                  <a:pt x="1694907" y="455306"/>
                </a:lnTo>
                <a:lnTo>
                  <a:pt x="1717736" y="477900"/>
                </a:lnTo>
                <a:lnTo>
                  <a:pt x="1725142" y="471140"/>
                </a:lnTo>
                <a:lnTo>
                  <a:pt x="1732786" y="464581"/>
                </a:lnTo>
                <a:lnTo>
                  <a:pt x="1739953" y="457666"/>
                </a:lnTo>
                <a:lnTo>
                  <a:pt x="1745930" y="449834"/>
                </a:lnTo>
                <a:lnTo>
                  <a:pt x="1757465" y="421824"/>
                </a:lnTo>
                <a:lnTo>
                  <a:pt x="1759725" y="408162"/>
                </a:lnTo>
                <a:lnTo>
                  <a:pt x="1765629" y="411811"/>
                </a:lnTo>
                <a:lnTo>
                  <a:pt x="1788094" y="435737"/>
                </a:lnTo>
                <a:lnTo>
                  <a:pt x="1790404" y="424130"/>
                </a:lnTo>
                <a:lnTo>
                  <a:pt x="1791904" y="411845"/>
                </a:lnTo>
                <a:lnTo>
                  <a:pt x="1795023" y="400964"/>
                </a:lnTo>
                <a:lnTo>
                  <a:pt x="1802191" y="393573"/>
                </a:lnTo>
                <a:lnTo>
                  <a:pt x="1826256" y="393344"/>
                </a:lnTo>
                <a:lnTo>
                  <a:pt x="1846784" y="410416"/>
                </a:lnTo>
                <a:lnTo>
                  <a:pt x="1862574" y="433131"/>
                </a:lnTo>
                <a:lnTo>
                  <a:pt x="1872422" y="449834"/>
                </a:lnTo>
                <a:lnTo>
                  <a:pt x="1878453" y="437763"/>
                </a:lnTo>
                <a:lnTo>
                  <a:pt x="1883804" y="424703"/>
                </a:lnTo>
                <a:lnTo>
                  <a:pt x="1890514" y="413668"/>
                </a:lnTo>
                <a:lnTo>
                  <a:pt x="1900616" y="407670"/>
                </a:lnTo>
                <a:lnTo>
                  <a:pt x="1916431" y="413764"/>
                </a:lnTo>
                <a:lnTo>
                  <a:pt x="1937605" y="430895"/>
                </a:lnTo>
                <a:lnTo>
                  <a:pt x="1957873" y="450478"/>
                </a:lnTo>
                <a:lnTo>
                  <a:pt x="1970974" y="463931"/>
                </a:lnTo>
                <a:lnTo>
                  <a:pt x="1975544" y="448008"/>
                </a:lnTo>
                <a:lnTo>
                  <a:pt x="1983817" y="424370"/>
                </a:lnTo>
                <a:lnTo>
                  <a:pt x="1996209" y="402923"/>
                </a:lnTo>
                <a:lnTo>
                  <a:pt x="2013138" y="393573"/>
                </a:lnTo>
                <a:lnTo>
                  <a:pt x="2021792" y="396654"/>
                </a:lnTo>
                <a:lnTo>
                  <a:pt x="2028648" y="404129"/>
                </a:lnTo>
                <a:lnTo>
                  <a:pt x="2034766" y="413343"/>
                </a:lnTo>
                <a:lnTo>
                  <a:pt x="2041205" y="421639"/>
                </a:lnTo>
                <a:lnTo>
                  <a:pt x="2048611" y="414950"/>
                </a:lnTo>
                <a:lnTo>
                  <a:pt x="2056255" y="408416"/>
                </a:lnTo>
                <a:lnTo>
                  <a:pt x="2063422" y="401476"/>
                </a:lnTo>
                <a:lnTo>
                  <a:pt x="2069399" y="393573"/>
                </a:lnTo>
                <a:lnTo>
                  <a:pt x="2081601" y="363652"/>
                </a:lnTo>
                <a:lnTo>
                  <a:pt x="2083766" y="350710"/>
                </a:lnTo>
                <a:lnTo>
                  <a:pt x="2092813" y="355675"/>
                </a:lnTo>
                <a:lnTo>
                  <a:pt x="2125660" y="379475"/>
                </a:lnTo>
                <a:lnTo>
                  <a:pt x="2147199" y="357579"/>
                </a:lnTo>
                <a:lnTo>
                  <a:pt x="2154793" y="349534"/>
                </a:lnTo>
                <a:lnTo>
                  <a:pt x="2154512" y="350204"/>
                </a:lnTo>
                <a:lnTo>
                  <a:pt x="2152424" y="354453"/>
                </a:lnTo>
                <a:lnTo>
                  <a:pt x="2154600" y="357145"/>
                </a:lnTo>
                <a:lnTo>
                  <a:pt x="2167108" y="353143"/>
                </a:lnTo>
                <a:lnTo>
                  <a:pt x="2196018" y="337312"/>
                </a:lnTo>
                <a:lnTo>
                  <a:pt x="2203850" y="331408"/>
                </a:lnTo>
                <a:lnTo>
                  <a:pt x="2210766" y="324278"/>
                </a:lnTo>
                <a:lnTo>
                  <a:pt x="2217324" y="316648"/>
                </a:lnTo>
                <a:lnTo>
                  <a:pt x="2224085" y="309245"/>
                </a:lnTo>
                <a:lnTo>
                  <a:pt x="2234834" y="312358"/>
                </a:lnTo>
                <a:lnTo>
                  <a:pt x="2245691" y="315198"/>
                </a:lnTo>
                <a:lnTo>
                  <a:pt x="2256285" y="318585"/>
                </a:lnTo>
                <a:lnTo>
                  <a:pt x="2266249" y="323341"/>
                </a:lnTo>
                <a:lnTo>
                  <a:pt x="2273744" y="329870"/>
                </a:lnTo>
                <a:lnTo>
                  <a:pt x="2280013" y="338042"/>
                </a:lnTo>
                <a:lnTo>
                  <a:pt x="2286448" y="345880"/>
                </a:lnTo>
                <a:lnTo>
                  <a:pt x="2294443" y="351409"/>
                </a:lnTo>
                <a:lnTo>
                  <a:pt x="2311276" y="352403"/>
                </a:lnTo>
                <a:lnTo>
                  <a:pt x="2335385" y="348980"/>
                </a:lnTo>
                <a:lnTo>
                  <a:pt x="2356612" y="343247"/>
                </a:lnTo>
                <a:lnTo>
                  <a:pt x="2364801" y="337312"/>
                </a:lnTo>
                <a:close/>
              </a:path>
            </a:pathLst>
          </a:custGeom>
          <a:ln w="38100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43601" y="5019629"/>
            <a:ext cx="1938772" cy="5620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28817" y="5229225"/>
            <a:ext cx="1831975" cy="352425"/>
          </a:xfrm>
          <a:custGeom>
            <a:avLst/>
            <a:gdLst/>
            <a:ahLst/>
            <a:cxnLst/>
            <a:rect l="l" t="t" r="r" b="b"/>
            <a:pathLst>
              <a:path w="1831975" h="352425">
                <a:moveTo>
                  <a:pt x="1829308" y="140969"/>
                </a:moveTo>
                <a:lnTo>
                  <a:pt x="1822416" y="151626"/>
                </a:lnTo>
                <a:lnTo>
                  <a:pt x="1810940" y="157638"/>
                </a:lnTo>
                <a:lnTo>
                  <a:pt x="1798107" y="162365"/>
                </a:lnTo>
                <a:lnTo>
                  <a:pt x="1787143" y="169163"/>
                </a:lnTo>
                <a:lnTo>
                  <a:pt x="1779720" y="179540"/>
                </a:lnTo>
                <a:lnTo>
                  <a:pt x="1773951" y="191404"/>
                </a:lnTo>
                <a:lnTo>
                  <a:pt x="1767730" y="202721"/>
                </a:lnTo>
                <a:lnTo>
                  <a:pt x="1758950" y="211455"/>
                </a:lnTo>
                <a:lnTo>
                  <a:pt x="1739110" y="221182"/>
                </a:lnTo>
                <a:lnTo>
                  <a:pt x="1717865" y="227933"/>
                </a:lnTo>
                <a:lnTo>
                  <a:pt x="1696049" y="233493"/>
                </a:lnTo>
                <a:lnTo>
                  <a:pt x="1674495" y="239649"/>
                </a:lnTo>
                <a:lnTo>
                  <a:pt x="1632331" y="253746"/>
                </a:lnTo>
                <a:lnTo>
                  <a:pt x="1598137" y="265191"/>
                </a:lnTo>
                <a:lnTo>
                  <a:pt x="1580342" y="270845"/>
                </a:lnTo>
                <a:lnTo>
                  <a:pt x="1564162" y="275005"/>
                </a:lnTo>
                <a:lnTo>
                  <a:pt x="1534815" y="281970"/>
                </a:lnTo>
                <a:lnTo>
                  <a:pt x="1477517" y="296037"/>
                </a:lnTo>
                <a:lnTo>
                  <a:pt x="1463369" y="299364"/>
                </a:lnTo>
                <a:lnTo>
                  <a:pt x="1449197" y="302561"/>
                </a:lnTo>
                <a:lnTo>
                  <a:pt x="1435119" y="306020"/>
                </a:lnTo>
                <a:lnTo>
                  <a:pt x="1421257" y="310134"/>
                </a:lnTo>
                <a:lnTo>
                  <a:pt x="1373542" y="326370"/>
                </a:lnTo>
                <a:lnTo>
                  <a:pt x="1349096" y="334749"/>
                </a:lnTo>
                <a:lnTo>
                  <a:pt x="1333026" y="339239"/>
                </a:lnTo>
                <a:lnTo>
                  <a:pt x="1310439" y="343808"/>
                </a:lnTo>
                <a:lnTo>
                  <a:pt x="1266443" y="352425"/>
                </a:lnTo>
                <a:lnTo>
                  <a:pt x="1213670" y="350793"/>
                </a:lnTo>
                <a:lnTo>
                  <a:pt x="1160889" y="349347"/>
                </a:lnTo>
                <a:lnTo>
                  <a:pt x="1108105" y="347975"/>
                </a:lnTo>
                <a:lnTo>
                  <a:pt x="1055322" y="346567"/>
                </a:lnTo>
                <a:lnTo>
                  <a:pt x="1002545" y="345009"/>
                </a:lnTo>
                <a:lnTo>
                  <a:pt x="949779" y="343191"/>
                </a:lnTo>
                <a:lnTo>
                  <a:pt x="897028" y="341001"/>
                </a:lnTo>
                <a:lnTo>
                  <a:pt x="844296" y="338328"/>
                </a:lnTo>
                <a:lnTo>
                  <a:pt x="802068" y="331755"/>
                </a:lnTo>
                <a:lnTo>
                  <a:pt x="781038" y="327398"/>
                </a:lnTo>
                <a:lnTo>
                  <a:pt x="759841" y="324231"/>
                </a:lnTo>
                <a:lnTo>
                  <a:pt x="700332" y="318565"/>
                </a:lnTo>
                <a:lnTo>
                  <a:pt x="655625" y="314873"/>
                </a:lnTo>
                <a:lnTo>
                  <a:pt x="596527" y="311398"/>
                </a:lnTo>
                <a:lnTo>
                  <a:pt x="575087" y="310610"/>
                </a:lnTo>
                <a:lnTo>
                  <a:pt x="554357" y="309783"/>
                </a:lnTo>
                <a:lnTo>
                  <a:pt x="500927" y="306003"/>
                </a:lnTo>
                <a:lnTo>
                  <a:pt x="461181" y="302045"/>
                </a:lnTo>
                <a:lnTo>
                  <a:pt x="408051" y="296037"/>
                </a:lnTo>
                <a:lnTo>
                  <a:pt x="364039" y="290779"/>
                </a:lnTo>
                <a:lnTo>
                  <a:pt x="319252" y="284862"/>
                </a:lnTo>
                <a:lnTo>
                  <a:pt x="312782" y="283534"/>
                </a:lnTo>
                <a:lnTo>
                  <a:pt x="313131" y="282846"/>
                </a:lnTo>
                <a:lnTo>
                  <a:pt x="317452" y="282463"/>
                </a:lnTo>
                <a:lnTo>
                  <a:pt x="322897" y="282052"/>
                </a:lnTo>
                <a:lnTo>
                  <a:pt x="326620" y="281276"/>
                </a:lnTo>
                <a:lnTo>
                  <a:pt x="267335" y="267843"/>
                </a:lnTo>
                <a:lnTo>
                  <a:pt x="211121" y="260794"/>
                </a:lnTo>
                <a:lnTo>
                  <a:pt x="182913" y="257698"/>
                </a:lnTo>
                <a:lnTo>
                  <a:pt x="154812" y="253746"/>
                </a:lnTo>
                <a:lnTo>
                  <a:pt x="104870" y="241649"/>
                </a:lnTo>
                <a:lnTo>
                  <a:pt x="56261" y="225552"/>
                </a:lnTo>
                <a:lnTo>
                  <a:pt x="23082" y="191881"/>
                </a:lnTo>
                <a:lnTo>
                  <a:pt x="0" y="155066"/>
                </a:lnTo>
                <a:lnTo>
                  <a:pt x="7516" y="150715"/>
                </a:lnTo>
                <a:lnTo>
                  <a:pt x="18605" y="154638"/>
                </a:lnTo>
                <a:lnTo>
                  <a:pt x="30932" y="162300"/>
                </a:lnTo>
                <a:lnTo>
                  <a:pt x="42164" y="169163"/>
                </a:lnTo>
                <a:lnTo>
                  <a:pt x="64482" y="181796"/>
                </a:lnTo>
                <a:lnTo>
                  <a:pt x="80883" y="194214"/>
                </a:lnTo>
                <a:lnTo>
                  <a:pt x="95545" y="208204"/>
                </a:lnTo>
                <a:lnTo>
                  <a:pt x="112649" y="225552"/>
                </a:lnTo>
                <a:lnTo>
                  <a:pt x="120588" y="219021"/>
                </a:lnTo>
                <a:lnTo>
                  <a:pt x="129206" y="212836"/>
                </a:lnTo>
                <a:lnTo>
                  <a:pt x="136562" y="205960"/>
                </a:lnTo>
                <a:lnTo>
                  <a:pt x="140716" y="197358"/>
                </a:lnTo>
                <a:lnTo>
                  <a:pt x="136423" y="170223"/>
                </a:lnTo>
                <a:lnTo>
                  <a:pt x="125618" y="153828"/>
                </a:lnTo>
                <a:lnTo>
                  <a:pt x="129411" y="155674"/>
                </a:lnTo>
                <a:lnTo>
                  <a:pt x="168910" y="183261"/>
                </a:lnTo>
                <a:lnTo>
                  <a:pt x="176313" y="176498"/>
                </a:lnTo>
                <a:lnTo>
                  <a:pt x="183943" y="169926"/>
                </a:lnTo>
                <a:lnTo>
                  <a:pt x="191073" y="162972"/>
                </a:lnTo>
                <a:lnTo>
                  <a:pt x="196977" y="155066"/>
                </a:lnTo>
                <a:lnTo>
                  <a:pt x="200411" y="143762"/>
                </a:lnTo>
                <a:lnTo>
                  <a:pt x="201596" y="130921"/>
                </a:lnTo>
                <a:lnTo>
                  <a:pt x="203995" y="119580"/>
                </a:lnTo>
                <a:lnTo>
                  <a:pt x="211074" y="112775"/>
                </a:lnTo>
                <a:lnTo>
                  <a:pt x="219319" y="114252"/>
                </a:lnTo>
                <a:lnTo>
                  <a:pt x="225980" y="122205"/>
                </a:lnTo>
                <a:lnTo>
                  <a:pt x="232237" y="132492"/>
                </a:lnTo>
                <a:lnTo>
                  <a:pt x="239268" y="140969"/>
                </a:lnTo>
                <a:lnTo>
                  <a:pt x="249445" y="148500"/>
                </a:lnTo>
                <a:lnTo>
                  <a:pt x="260016" y="155495"/>
                </a:lnTo>
                <a:lnTo>
                  <a:pt x="270754" y="162276"/>
                </a:lnTo>
                <a:lnTo>
                  <a:pt x="281432" y="169163"/>
                </a:lnTo>
                <a:lnTo>
                  <a:pt x="283741" y="157537"/>
                </a:lnTo>
                <a:lnTo>
                  <a:pt x="285242" y="145208"/>
                </a:lnTo>
                <a:lnTo>
                  <a:pt x="288361" y="134284"/>
                </a:lnTo>
                <a:lnTo>
                  <a:pt x="295529" y="126872"/>
                </a:lnTo>
                <a:lnTo>
                  <a:pt x="305688" y="125718"/>
                </a:lnTo>
                <a:lnTo>
                  <a:pt x="316229" y="129921"/>
                </a:lnTo>
                <a:lnTo>
                  <a:pt x="326961" y="136124"/>
                </a:lnTo>
                <a:lnTo>
                  <a:pt x="337693" y="140969"/>
                </a:lnTo>
                <a:lnTo>
                  <a:pt x="351734" y="144762"/>
                </a:lnTo>
                <a:lnTo>
                  <a:pt x="365823" y="148256"/>
                </a:lnTo>
                <a:lnTo>
                  <a:pt x="379912" y="151632"/>
                </a:lnTo>
                <a:lnTo>
                  <a:pt x="393954" y="155066"/>
                </a:lnTo>
                <a:lnTo>
                  <a:pt x="407810" y="164836"/>
                </a:lnTo>
                <a:lnTo>
                  <a:pt x="432609" y="181117"/>
                </a:lnTo>
                <a:lnTo>
                  <a:pt x="459194" y="194946"/>
                </a:lnTo>
                <a:lnTo>
                  <a:pt x="478409" y="197358"/>
                </a:lnTo>
                <a:lnTo>
                  <a:pt x="485665" y="189964"/>
                </a:lnTo>
                <a:lnTo>
                  <a:pt x="488934" y="179069"/>
                </a:lnTo>
                <a:lnTo>
                  <a:pt x="490464" y="166747"/>
                </a:lnTo>
                <a:lnTo>
                  <a:pt x="492506" y="155066"/>
                </a:lnTo>
                <a:lnTo>
                  <a:pt x="496298" y="141023"/>
                </a:lnTo>
                <a:lnTo>
                  <a:pt x="499792" y="126920"/>
                </a:lnTo>
                <a:lnTo>
                  <a:pt x="503168" y="112793"/>
                </a:lnTo>
                <a:lnTo>
                  <a:pt x="506603" y="98678"/>
                </a:lnTo>
                <a:lnTo>
                  <a:pt x="513363" y="106084"/>
                </a:lnTo>
                <a:lnTo>
                  <a:pt x="519922" y="113728"/>
                </a:lnTo>
                <a:lnTo>
                  <a:pt x="526837" y="120896"/>
                </a:lnTo>
                <a:lnTo>
                  <a:pt x="534670" y="126872"/>
                </a:lnTo>
                <a:lnTo>
                  <a:pt x="563620" y="142738"/>
                </a:lnTo>
                <a:lnTo>
                  <a:pt x="576143" y="146742"/>
                </a:lnTo>
                <a:lnTo>
                  <a:pt x="578317" y="144037"/>
                </a:lnTo>
                <a:lnTo>
                  <a:pt x="576216" y="139775"/>
                </a:lnTo>
                <a:lnTo>
                  <a:pt x="575917" y="139108"/>
                </a:lnTo>
                <a:lnTo>
                  <a:pt x="583495" y="147187"/>
                </a:lnTo>
                <a:lnTo>
                  <a:pt x="605028" y="169163"/>
                </a:lnTo>
                <a:lnTo>
                  <a:pt x="620589" y="112454"/>
                </a:lnTo>
                <a:lnTo>
                  <a:pt x="626935" y="86106"/>
                </a:lnTo>
                <a:lnTo>
                  <a:pt x="636424" y="87189"/>
                </a:lnTo>
                <a:lnTo>
                  <a:pt x="661416" y="112775"/>
                </a:lnTo>
                <a:lnTo>
                  <a:pt x="713019" y="97214"/>
                </a:lnTo>
                <a:lnTo>
                  <a:pt x="735631" y="90868"/>
                </a:lnTo>
                <a:lnTo>
                  <a:pt x="749266" y="81379"/>
                </a:lnTo>
                <a:lnTo>
                  <a:pt x="773938" y="56387"/>
                </a:lnTo>
                <a:lnTo>
                  <a:pt x="785008" y="59090"/>
                </a:lnTo>
                <a:lnTo>
                  <a:pt x="831902" y="94167"/>
                </a:lnTo>
                <a:lnTo>
                  <a:pt x="831927" y="108828"/>
                </a:lnTo>
                <a:lnTo>
                  <a:pt x="829689" y="114467"/>
                </a:lnTo>
                <a:lnTo>
                  <a:pt x="838705" y="111084"/>
                </a:lnTo>
                <a:lnTo>
                  <a:pt x="872490" y="98678"/>
                </a:lnTo>
                <a:lnTo>
                  <a:pt x="878982" y="87606"/>
                </a:lnTo>
                <a:lnTo>
                  <a:pt x="885094" y="76200"/>
                </a:lnTo>
                <a:lnTo>
                  <a:pt x="891921" y="65460"/>
                </a:lnTo>
                <a:lnTo>
                  <a:pt x="900557" y="56387"/>
                </a:lnTo>
                <a:lnTo>
                  <a:pt x="926323" y="39616"/>
                </a:lnTo>
                <a:lnTo>
                  <a:pt x="938708" y="37958"/>
                </a:lnTo>
                <a:lnTo>
                  <a:pt x="942832" y="42290"/>
                </a:lnTo>
                <a:lnTo>
                  <a:pt x="943812" y="43490"/>
                </a:lnTo>
                <a:lnTo>
                  <a:pt x="946767" y="32434"/>
                </a:lnTo>
                <a:lnTo>
                  <a:pt x="956818" y="0"/>
                </a:lnTo>
                <a:lnTo>
                  <a:pt x="979134" y="6732"/>
                </a:lnTo>
                <a:lnTo>
                  <a:pt x="997235" y="13192"/>
                </a:lnTo>
                <a:lnTo>
                  <a:pt x="1027176" y="42290"/>
                </a:lnTo>
                <a:lnTo>
                  <a:pt x="1038177" y="73812"/>
                </a:lnTo>
                <a:lnTo>
                  <a:pt x="1041273" y="84581"/>
                </a:lnTo>
                <a:lnTo>
                  <a:pt x="1043975" y="73509"/>
                </a:lnTo>
                <a:lnTo>
                  <a:pt x="1046130" y="62103"/>
                </a:lnTo>
                <a:lnTo>
                  <a:pt x="1049381" y="51363"/>
                </a:lnTo>
                <a:lnTo>
                  <a:pt x="1055370" y="42290"/>
                </a:lnTo>
                <a:lnTo>
                  <a:pt x="1081061" y="25390"/>
                </a:lnTo>
                <a:lnTo>
                  <a:pt x="1099740" y="29670"/>
                </a:lnTo>
                <a:lnTo>
                  <a:pt x="1113823" y="47309"/>
                </a:lnTo>
                <a:lnTo>
                  <a:pt x="1125728" y="70484"/>
                </a:lnTo>
                <a:lnTo>
                  <a:pt x="1129645" y="80932"/>
                </a:lnTo>
                <a:lnTo>
                  <a:pt x="1132395" y="91868"/>
                </a:lnTo>
                <a:lnTo>
                  <a:pt x="1135336" y="102685"/>
                </a:lnTo>
                <a:lnTo>
                  <a:pt x="1139825" y="112775"/>
                </a:lnTo>
                <a:lnTo>
                  <a:pt x="1145799" y="120681"/>
                </a:lnTo>
                <a:lnTo>
                  <a:pt x="1152953" y="127634"/>
                </a:lnTo>
                <a:lnTo>
                  <a:pt x="1160559" y="134207"/>
                </a:lnTo>
                <a:lnTo>
                  <a:pt x="1167891" y="140969"/>
                </a:lnTo>
                <a:lnTo>
                  <a:pt x="1170094" y="129075"/>
                </a:lnTo>
                <a:lnTo>
                  <a:pt x="1171416" y="116300"/>
                </a:lnTo>
                <a:lnTo>
                  <a:pt x="1174499" y="105286"/>
                </a:lnTo>
                <a:lnTo>
                  <a:pt x="1181989" y="98678"/>
                </a:lnTo>
                <a:lnTo>
                  <a:pt x="1190537" y="99851"/>
                </a:lnTo>
                <a:lnTo>
                  <a:pt x="1197705" y="107299"/>
                </a:lnTo>
                <a:lnTo>
                  <a:pt x="1204063" y="117484"/>
                </a:lnTo>
                <a:lnTo>
                  <a:pt x="1210183" y="126872"/>
                </a:lnTo>
                <a:lnTo>
                  <a:pt x="1217711" y="137070"/>
                </a:lnTo>
                <a:lnTo>
                  <a:pt x="1224692" y="147685"/>
                </a:lnTo>
                <a:lnTo>
                  <a:pt x="1231435" y="158466"/>
                </a:lnTo>
                <a:lnTo>
                  <a:pt x="1238250" y="169163"/>
                </a:lnTo>
                <a:lnTo>
                  <a:pt x="1241845" y="155084"/>
                </a:lnTo>
                <a:lnTo>
                  <a:pt x="1245489" y="141017"/>
                </a:lnTo>
                <a:lnTo>
                  <a:pt x="1249037" y="126926"/>
                </a:lnTo>
                <a:lnTo>
                  <a:pt x="1252347" y="112775"/>
                </a:lnTo>
                <a:lnTo>
                  <a:pt x="1253549" y="90832"/>
                </a:lnTo>
                <a:lnTo>
                  <a:pt x="1252823" y="65912"/>
                </a:lnTo>
                <a:lnTo>
                  <a:pt x="1255383" y="46803"/>
                </a:lnTo>
                <a:lnTo>
                  <a:pt x="1291113" y="88106"/>
                </a:lnTo>
                <a:lnTo>
                  <a:pt x="1294638" y="126872"/>
                </a:lnTo>
                <a:lnTo>
                  <a:pt x="1296302" y="104905"/>
                </a:lnTo>
                <a:lnTo>
                  <a:pt x="1296717" y="82391"/>
                </a:lnTo>
                <a:lnTo>
                  <a:pt x="1299585" y="60971"/>
                </a:lnTo>
                <a:lnTo>
                  <a:pt x="1308608" y="42290"/>
                </a:lnTo>
                <a:lnTo>
                  <a:pt x="1317644" y="38135"/>
                </a:lnTo>
                <a:lnTo>
                  <a:pt x="1329277" y="41052"/>
                </a:lnTo>
                <a:lnTo>
                  <a:pt x="1360090" y="76200"/>
                </a:lnTo>
                <a:lnTo>
                  <a:pt x="1362275" y="87606"/>
                </a:lnTo>
                <a:lnTo>
                  <a:pt x="1364996" y="98678"/>
                </a:lnTo>
                <a:lnTo>
                  <a:pt x="1367196" y="86784"/>
                </a:lnTo>
                <a:lnTo>
                  <a:pt x="1368504" y="74009"/>
                </a:lnTo>
                <a:lnTo>
                  <a:pt x="1371550" y="62995"/>
                </a:lnTo>
                <a:lnTo>
                  <a:pt x="1378965" y="56387"/>
                </a:lnTo>
                <a:lnTo>
                  <a:pt x="1387764" y="57417"/>
                </a:lnTo>
                <a:lnTo>
                  <a:pt x="1395253" y="64627"/>
                </a:lnTo>
                <a:lnTo>
                  <a:pt x="1412577" y="98637"/>
                </a:lnTo>
                <a:lnTo>
                  <a:pt x="1420125" y="128319"/>
                </a:lnTo>
                <a:lnTo>
                  <a:pt x="1421257" y="126872"/>
                </a:lnTo>
                <a:lnTo>
                  <a:pt x="1415815" y="70937"/>
                </a:lnTo>
                <a:lnTo>
                  <a:pt x="1407922" y="53720"/>
                </a:lnTo>
                <a:lnTo>
                  <a:pt x="1410219" y="62507"/>
                </a:lnTo>
                <a:lnTo>
                  <a:pt x="1435354" y="84581"/>
                </a:lnTo>
                <a:lnTo>
                  <a:pt x="1445317" y="89338"/>
                </a:lnTo>
                <a:lnTo>
                  <a:pt x="1455912" y="92725"/>
                </a:lnTo>
                <a:lnTo>
                  <a:pt x="1466768" y="95565"/>
                </a:lnTo>
                <a:lnTo>
                  <a:pt x="1477517" y="98678"/>
                </a:lnTo>
                <a:lnTo>
                  <a:pt x="1495089" y="152531"/>
                </a:lnTo>
                <a:lnTo>
                  <a:pt x="1504005" y="179767"/>
                </a:lnTo>
                <a:lnTo>
                  <a:pt x="1505544" y="180078"/>
                </a:lnTo>
                <a:lnTo>
                  <a:pt x="1500987" y="153152"/>
                </a:lnTo>
                <a:lnTo>
                  <a:pt x="1491614" y="98678"/>
                </a:lnTo>
                <a:lnTo>
                  <a:pt x="1618234" y="56387"/>
                </a:lnTo>
                <a:lnTo>
                  <a:pt x="1660398" y="42290"/>
                </a:lnTo>
                <a:lnTo>
                  <a:pt x="1666910" y="33920"/>
                </a:lnTo>
                <a:lnTo>
                  <a:pt x="1673066" y="24669"/>
                </a:lnTo>
                <a:lnTo>
                  <a:pt x="1679936" y="17180"/>
                </a:lnTo>
                <a:lnTo>
                  <a:pt x="1688591" y="14096"/>
                </a:lnTo>
                <a:lnTo>
                  <a:pt x="1706270" y="23467"/>
                </a:lnTo>
                <a:lnTo>
                  <a:pt x="1717817" y="44958"/>
                </a:lnTo>
                <a:lnTo>
                  <a:pt x="1725293" y="68639"/>
                </a:lnTo>
                <a:lnTo>
                  <a:pt x="1730756" y="84581"/>
                </a:lnTo>
                <a:lnTo>
                  <a:pt x="1736732" y="92487"/>
                </a:lnTo>
                <a:lnTo>
                  <a:pt x="1743900" y="99440"/>
                </a:lnTo>
                <a:lnTo>
                  <a:pt x="1751544" y="106013"/>
                </a:lnTo>
                <a:lnTo>
                  <a:pt x="1758950" y="112775"/>
                </a:lnTo>
                <a:lnTo>
                  <a:pt x="1770020" y="110073"/>
                </a:lnTo>
                <a:lnTo>
                  <a:pt x="1781413" y="107918"/>
                </a:lnTo>
                <a:lnTo>
                  <a:pt x="1792114" y="104667"/>
                </a:lnTo>
                <a:lnTo>
                  <a:pt x="1801114" y="98678"/>
                </a:lnTo>
                <a:lnTo>
                  <a:pt x="1805674" y="87624"/>
                </a:lnTo>
                <a:lnTo>
                  <a:pt x="1806543" y="73580"/>
                </a:lnTo>
                <a:lnTo>
                  <a:pt x="1808222" y="61513"/>
                </a:lnTo>
                <a:lnTo>
                  <a:pt x="1815211" y="56387"/>
                </a:lnTo>
                <a:lnTo>
                  <a:pt x="1825253" y="66960"/>
                </a:lnTo>
                <a:lnTo>
                  <a:pt x="1830403" y="91630"/>
                </a:lnTo>
                <a:lnTo>
                  <a:pt x="1831480" y="119824"/>
                </a:lnTo>
                <a:lnTo>
                  <a:pt x="1829308" y="140969"/>
                </a:lnTo>
                <a:close/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133980" y="2839338"/>
            <a:ext cx="140144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Metaphysis</a:t>
            </a:r>
            <a:endParaRPr sz="20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150">
              <a:latin typeface="Times New Roman"/>
              <a:cs typeface="Times New Roman"/>
            </a:endParaRPr>
          </a:p>
          <a:p>
            <a:pPr marL="288925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Epiphysis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713" y="4407597"/>
            <a:ext cx="871219" cy="35496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4"/>
              </a:spcBef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Growth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9970" y="3810000"/>
            <a:ext cx="846455" cy="602615"/>
          </a:xfrm>
          <a:custGeom>
            <a:avLst/>
            <a:gdLst/>
            <a:ahLst/>
            <a:cxnLst/>
            <a:rect l="l" t="t" r="r" b="b"/>
            <a:pathLst>
              <a:path w="846455" h="602614">
                <a:moveTo>
                  <a:pt x="93433" y="513080"/>
                </a:moveTo>
                <a:lnTo>
                  <a:pt x="0" y="578866"/>
                </a:lnTo>
                <a:lnTo>
                  <a:pt x="16459" y="602233"/>
                </a:lnTo>
                <a:lnTo>
                  <a:pt x="109893" y="536448"/>
                </a:lnTo>
                <a:lnTo>
                  <a:pt x="93433" y="513080"/>
                </a:lnTo>
                <a:close/>
              </a:path>
              <a:path w="846455" h="602614">
                <a:moveTo>
                  <a:pt x="256959" y="397891"/>
                </a:moveTo>
                <a:lnTo>
                  <a:pt x="163512" y="463676"/>
                </a:lnTo>
                <a:lnTo>
                  <a:pt x="179971" y="487044"/>
                </a:lnTo>
                <a:lnTo>
                  <a:pt x="273418" y="421131"/>
                </a:lnTo>
                <a:lnTo>
                  <a:pt x="256959" y="397891"/>
                </a:lnTo>
                <a:close/>
              </a:path>
              <a:path w="846455" h="602614">
                <a:moveTo>
                  <a:pt x="420471" y="282575"/>
                </a:moveTo>
                <a:lnTo>
                  <a:pt x="327037" y="348488"/>
                </a:lnTo>
                <a:lnTo>
                  <a:pt x="343496" y="371856"/>
                </a:lnTo>
                <a:lnTo>
                  <a:pt x="436930" y="305943"/>
                </a:lnTo>
                <a:lnTo>
                  <a:pt x="420471" y="282575"/>
                </a:lnTo>
                <a:close/>
              </a:path>
              <a:path w="846455" h="602614">
                <a:moveTo>
                  <a:pt x="584047" y="167386"/>
                </a:moveTo>
                <a:lnTo>
                  <a:pt x="490575" y="233299"/>
                </a:lnTo>
                <a:lnTo>
                  <a:pt x="506958" y="256667"/>
                </a:lnTo>
                <a:lnTo>
                  <a:pt x="600430" y="190754"/>
                </a:lnTo>
                <a:lnTo>
                  <a:pt x="584047" y="167386"/>
                </a:lnTo>
                <a:close/>
              </a:path>
              <a:path w="846455" h="602614">
                <a:moveTo>
                  <a:pt x="747496" y="52197"/>
                </a:moveTo>
                <a:lnTo>
                  <a:pt x="654024" y="118110"/>
                </a:lnTo>
                <a:lnTo>
                  <a:pt x="670534" y="141350"/>
                </a:lnTo>
                <a:lnTo>
                  <a:pt x="764006" y="75564"/>
                </a:lnTo>
                <a:lnTo>
                  <a:pt x="747496" y="52197"/>
                </a:lnTo>
                <a:close/>
              </a:path>
              <a:path w="846455" h="602614">
                <a:moveTo>
                  <a:pt x="841727" y="10287"/>
                </a:moveTo>
                <a:lnTo>
                  <a:pt x="810361" y="10287"/>
                </a:lnTo>
                <a:lnTo>
                  <a:pt x="824585" y="30480"/>
                </a:lnTo>
                <a:lnTo>
                  <a:pt x="800173" y="32579"/>
                </a:lnTo>
                <a:lnTo>
                  <a:pt x="765784" y="107823"/>
                </a:lnTo>
                <a:lnTo>
                  <a:pt x="768959" y="116205"/>
                </a:lnTo>
                <a:lnTo>
                  <a:pt x="783310" y="122808"/>
                </a:lnTo>
                <a:lnTo>
                  <a:pt x="791692" y="119633"/>
                </a:lnTo>
                <a:lnTo>
                  <a:pt x="794994" y="112522"/>
                </a:lnTo>
                <a:lnTo>
                  <a:pt x="841727" y="10287"/>
                </a:lnTo>
                <a:close/>
              </a:path>
              <a:path w="846455" h="602614">
                <a:moveTo>
                  <a:pt x="846429" y="0"/>
                </a:moveTo>
                <a:lnTo>
                  <a:pt x="715365" y="11175"/>
                </a:lnTo>
                <a:lnTo>
                  <a:pt x="709523" y="18161"/>
                </a:lnTo>
                <a:lnTo>
                  <a:pt x="710158" y="26035"/>
                </a:lnTo>
                <a:lnTo>
                  <a:pt x="710920" y="33908"/>
                </a:lnTo>
                <a:lnTo>
                  <a:pt x="717778" y="39750"/>
                </a:lnTo>
                <a:lnTo>
                  <a:pt x="725652" y="38988"/>
                </a:lnTo>
                <a:lnTo>
                  <a:pt x="800173" y="32579"/>
                </a:lnTo>
                <a:lnTo>
                  <a:pt x="810361" y="10287"/>
                </a:lnTo>
                <a:lnTo>
                  <a:pt x="841727" y="10287"/>
                </a:lnTo>
                <a:lnTo>
                  <a:pt x="846429" y="0"/>
                </a:lnTo>
                <a:close/>
              </a:path>
              <a:path w="846455" h="602614">
                <a:moveTo>
                  <a:pt x="810361" y="10287"/>
                </a:moveTo>
                <a:lnTo>
                  <a:pt x="800173" y="32579"/>
                </a:lnTo>
                <a:lnTo>
                  <a:pt x="824585" y="30480"/>
                </a:lnTo>
                <a:lnTo>
                  <a:pt x="810361" y="1028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3399" y="4787138"/>
            <a:ext cx="1071880" cy="419100"/>
          </a:xfrm>
          <a:custGeom>
            <a:avLst/>
            <a:gdLst/>
            <a:ahLst/>
            <a:cxnLst/>
            <a:rect l="l" t="t" r="r" b="b"/>
            <a:pathLst>
              <a:path w="1071880" h="419100">
                <a:moveTo>
                  <a:pt x="9601" y="0"/>
                </a:moveTo>
                <a:lnTo>
                  <a:pt x="0" y="26924"/>
                </a:lnTo>
                <a:lnTo>
                  <a:pt x="107632" y="65405"/>
                </a:lnTo>
                <a:lnTo>
                  <a:pt x="117246" y="38481"/>
                </a:lnTo>
                <a:lnTo>
                  <a:pt x="9601" y="0"/>
                </a:lnTo>
                <a:close/>
              </a:path>
              <a:path w="1071880" h="419100">
                <a:moveTo>
                  <a:pt x="197980" y="67310"/>
                </a:moveTo>
                <a:lnTo>
                  <a:pt x="188366" y="94234"/>
                </a:lnTo>
                <a:lnTo>
                  <a:pt x="296011" y="132587"/>
                </a:lnTo>
                <a:lnTo>
                  <a:pt x="305612" y="105663"/>
                </a:lnTo>
                <a:lnTo>
                  <a:pt x="197980" y="67310"/>
                </a:lnTo>
                <a:close/>
              </a:path>
              <a:path w="1071880" h="419100">
                <a:moveTo>
                  <a:pt x="386346" y="134493"/>
                </a:moveTo>
                <a:lnTo>
                  <a:pt x="376732" y="161417"/>
                </a:lnTo>
                <a:lnTo>
                  <a:pt x="484352" y="199898"/>
                </a:lnTo>
                <a:lnTo>
                  <a:pt x="494004" y="172974"/>
                </a:lnTo>
                <a:lnTo>
                  <a:pt x="386346" y="134493"/>
                </a:lnTo>
                <a:close/>
              </a:path>
              <a:path w="1071880" h="419100">
                <a:moveTo>
                  <a:pt x="574776" y="201803"/>
                </a:moveTo>
                <a:lnTo>
                  <a:pt x="565124" y="228726"/>
                </a:lnTo>
                <a:lnTo>
                  <a:pt x="672693" y="267207"/>
                </a:lnTo>
                <a:lnTo>
                  <a:pt x="682345" y="240284"/>
                </a:lnTo>
                <a:lnTo>
                  <a:pt x="574776" y="201803"/>
                </a:lnTo>
                <a:close/>
              </a:path>
              <a:path w="1071880" h="419100">
                <a:moveTo>
                  <a:pt x="763117" y="269113"/>
                </a:moveTo>
                <a:lnTo>
                  <a:pt x="753465" y="296037"/>
                </a:lnTo>
                <a:lnTo>
                  <a:pt x="861161" y="334518"/>
                </a:lnTo>
                <a:lnTo>
                  <a:pt x="870686" y="307594"/>
                </a:lnTo>
                <a:lnTo>
                  <a:pt x="763117" y="269113"/>
                </a:lnTo>
                <a:close/>
              </a:path>
              <a:path w="1071880" h="419100">
                <a:moveTo>
                  <a:pt x="990217" y="380609"/>
                </a:moveTo>
                <a:lnTo>
                  <a:pt x="936980" y="390651"/>
                </a:lnTo>
                <a:lnTo>
                  <a:pt x="931900" y="398018"/>
                </a:lnTo>
                <a:lnTo>
                  <a:pt x="933424" y="405892"/>
                </a:lnTo>
                <a:lnTo>
                  <a:pt x="934821" y="413638"/>
                </a:lnTo>
                <a:lnTo>
                  <a:pt x="942314" y="418719"/>
                </a:lnTo>
                <a:lnTo>
                  <a:pt x="1050551" y="398399"/>
                </a:lnTo>
                <a:lnTo>
                  <a:pt x="1040104" y="398399"/>
                </a:lnTo>
                <a:lnTo>
                  <a:pt x="990217" y="380609"/>
                </a:lnTo>
                <a:close/>
              </a:path>
              <a:path w="1071880" h="419100">
                <a:moveTo>
                  <a:pt x="1018168" y="375375"/>
                </a:moveTo>
                <a:lnTo>
                  <a:pt x="990217" y="380609"/>
                </a:lnTo>
                <a:lnTo>
                  <a:pt x="1040104" y="398399"/>
                </a:lnTo>
                <a:lnTo>
                  <a:pt x="1041607" y="394207"/>
                </a:lnTo>
                <a:lnTo>
                  <a:pt x="1034008" y="394207"/>
                </a:lnTo>
                <a:lnTo>
                  <a:pt x="1018168" y="375375"/>
                </a:lnTo>
                <a:close/>
              </a:path>
              <a:path w="1071880" h="419100">
                <a:moveTo>
                  <a:pt x="977874" y="292988"/>
                </a:moveTo>
                <a:lnTo>
                  <a:pt x="971905" y="298069"/>
                </a:lnTo>
                <a:lnTo>
                  <a:pt x="965809" y="303149"/>
                </a:lnTo>
                <a:lnTo>
                  <a:pt x="965047" y="312166"/>
                </a:lnTo>
                <a:lnTo>
                  <a:pt x="970127" y="318262"/>
                </a:lnTo>
                <a:lnTo>
                  <a:pt x="999947" y="353713"/>
                </a:lnTo>
                <a:lnTo>
                  <a:pt x="1049756" y="371475"/>
                </a:lnTo>
                <a:lnTo>
                  <a:pt x="1040104" y="398399"/>
                </a:lnTo>
                <a:lnTo>
                  <a:pt x="1050551" y="398399"/>
                </a:lnTo>
                <a:lnTo>
                  <a:pt x="1071600" y="394462"/>
                </a:lnTo>
                <a:lnTo>
                  <a:pt x="991971" y="299847"/>
                </a:lnTo>
                <a:lnTo>
                  <a:pt x="986891" y="293750"/>
                </a:lnTo>
                <a:lnTo>
                  <a:pt x="977874" y="292988"/>
                </a:lnTo>
                <a:close/>
              </a:path>
              <a:path w="1071880" h="419100">
                <a:moveTo>
                  <a:pt x="1042390" y="370839"/>
                </a:moveTo>
                <a:lnTo>
                  <a:pt x="1018168" y="375375"/>
                </a:lnTo>
                <a:lnTo>
                  <a:pt x="1034008" y="394207"/>
                </a:lnTo>
                <a:lnTo>
                  <a:pt x="1042390" y="370839"/>
                </a:lnTo>
                <a:close/>
              </a:path>
              <a:path w="1071880" h="419100">
                <a:moveTo>
                  <a:pt x="1047975" y="370839"/>
                </a:moveTo>
                <a:lnTo>
                  <a:pt x="1042390" y="370839"/>
                </a:lnTo>
                <a:lnTo>
                  <a:pt x="1034008" y="394207"/>
                </a:lnTo>
                <a:lnTo>
                  <a:pt x="1041607" y="394207"/>
                </a:lnTo>
                <a:lnTo>
                  <a:pt x="1049756" y="371475"/>
                </a:lnTo>
                <a:lnTo>
                  <a:pt x="1047975" y="370839"/>
                </a:lnTo>
                <a:close/>
              </a:path>
              <a:path w="1071880" h="419100">
                <a:moveTo>
                  <a:pt x="951458" y="336423"/>
                </a:moveTo>
                <a:lnTo>
                  <a:pt x="941806" y="363347"/>
                </a:lnTo>
                <a:lnTo>
                  <a:pt x="990217" y="380609"/>
                </a:lnTo>
                <a:lnTo>
                  <a:pt x="1018168" y="375375"/>
                </a:lnTo>
                <a:lnTo>
                  <a:pt x="999947" y="353713"/>
                </a:lnTo>
                <a:lnTo>
                  <a:pt x="951458" y="336423"/>
                </a:lnTo>
                <a:close/>
              </a:path>
              <a:path w="1071880" h="419100">
                <a:moveTo>
                  <a:pt x="999947" y="353713"/>
                </a:moveTo>
                <a:lnTo>
                  <a:pt x="1018168" y="375375"/>
                </a:lnTo>
                <a:lnTo>
                  <a:pt x="1042390" y="370839"/>
                </a:lnTo>
                <a:lnTo>
                  <a:pt x="1047975" y="370839"/>
                </a:lnTo>
                <a:lnTo>
                  <a:pt x="999947" y="35371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2971800"/>
            <a:ext cx="914399" cy="3657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232905" y="1286002"/>
            <a:ext cx="640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Rickets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970039" y="2819273"/>
            <a:ext cx="190500" cy="551180"/>
          </a:xfrm>
          <a:custGeom>
            <a:avLst/>
            <a:gdLst/>
            <a:ahLst/>
            <a:cxnLst/>
            <a:rect l="l" t="t" r="r" b="b"/>
            <a:pathLst>
              <a:path w="190500" h="551179">
                <a:moveTo>
                  <a:pt x="18059" y="375201"/>
                </a:moveTo>
                <a:lnTo>
                  <a:pt x="10769" y="377063"/>
                </a:lnTo>
                <a:lnTo>
                  <a:pt x="4718" y="381640"/>
                </a:lnTo>
                <a:lnTo>
                  <a:pt x="1037" y="387969"/>
                </a:lnTo>
                <a:lnTo>
                  <a:pt x="0" y="395225"/>
                </a:lnTo>
                <a:lnTo>
                  <a:pt x="1879" y="402589"/>
                </a:lnTo>
                <a:lnTo>
                  <a:pt x="73634" y="551052"/>
                </a:lnTo>
                <a:lnTo>
                  <a:pt x="98713" y="514857"/>
                </a:lnTo>
                <a:lnTo>
                  <a:pt x="95605" y="514857"/>
                </a:lnTo>
                <a:lnTo>
                  <a:pt x="57632" y="511937"/>
                </a:lnTo>
                <a:lnTo>
                  <a:pt x="63113" y="441621"/>
                </a:lnTo>
                <a:lnTo>
                  <a:pt x="36169" y="385952"/>
                </a:lnTo>
                <a:lnTo>
                  <a:pt x="31593" y="379956"/>
                </a:lnTo>
                <a:lnTo>
                  <a:pt x="25278" y="376269"/>
                </a:lnTo>
                <a:lnTo>
                  <a:pt x="18059" y="375201"/>
                </a:lnTo>
                <a:close/>
              </a:path>
              <a:path w="190500" h="551179">
                <a:moveTo>
                  <a:pt x="63113" y="441621"/>
                </a:moveTo>
                <a:lnTo>
                  <a:pt x="57632" y="511937"/>
                </a:lnTo>
                <a:lnTo>
                  <a:pt x="95605" y="514857"/>
                </a:lnTo>
                <a:lnTo>
                  <a:pt x="96368" y="505078"/>
                </a:lnTo>
                <a:lnTo>
                  <a:pt x="93827" y="505078"/>
                </a:lnTo>
                <a:lnTo>
                  <a:pt x="60934" y="502538"/>
                </a:lnTo>
                <a:lnTo>
                  <a:pt x="79565" y="475613"/>
                </a:lnTo>
                <a:lnTo>
                  <a:pt x="63113" y="441621"/>
                </a:lnTo>
                <a:close/>
              </a:path>
              <a:path w="190500" h="551179">
                <a:moveTo>
                  <a:pt x="148564" y="385825"/>
                </a:moveTo>
                <a:lnTo>
                  <a:pt x="141749" y="388465"/>
                </a:lnTo>
                <a:lnTo>
                  <a:pt x="136245" y="393700"/>
                </a:lnTo>
                <a:lnTo>
                  <a:pt x="101095" y="444497"/>
                </a:lnTo>
                <a:lnTo>
                  <a:pt x="95605" y="514857"/>
                </a:lnTo>
                <a:lnTo>
                  <a:pt x="98713" y="514857"/>
                </a:lnTo>
                <a:lnTo>
                  <a:pt x="167614" y="415416"/>
                </a:lnTo>
                <a:lnTo>
                  <a:pt x="170592" y="408485"/>
                </a:lnTo>
                <a:lnTo>
                  <a:pt x="170572" y="400938"/>
                </a:lnTo>
                <a:lnTo>
                  <a:pt x="168024" y="394432"/>
                </a:lnTo>
                <a:lnTo>
                  <a:pt x="162788" y="389000"/>
                </a:lnTo>
                <a:lnTo>
                  <a:pt x="155854" y="385949"/>
                </a:lnTo>
                <a:lnTo>
                  <a:pt x="148564" y="385825"/>
                </a:lnTo>
                <a:close/>
              </a:path>
              <a:path w="190500" h="551179">
                <a:moveTo>
                  <a:pt x="79565" y="475613"/>
                </a:moveTo>
                <a:lnTo>
                  <a:pt x="60934" y="502538"/>
                </a:lnTo>
                <a:lnTo>
                  <a:pt x="93827" y="505078"/>
                </a:lnTo>
                <a:lnTo>
                  <a:pt x="79565" y="475613"/>
                </a:lnTo>
                <a:close/>
              </a:path>
              <a:path w="190500" h="551179">
                <a:moveTo>
                  <a:pt x="101095" y="444497"/>
                </a:moveTo>
                <a:lnTo>
                  <a:pt x="79565" y="475613"/>
                </a:lnTo>
                <a:lnTo>
                  <a:pt x="93827" y="505078"/>
                </a:lnTo>
                <a:lnTo>
                  <a:pt x="96368" y="505078"/>
                </a:lnTo>
                <a:lnTo>
                  <a:pt x="101095" y="444497"/>
                </a:lnTo>
                <a:close/>
              </a:path>
              <a:path w="190500" h="551179">
                <a:moveTo>
                  <a:pt x="66522" y="397890"/>
                </a:moveTo>
                <a:lnTo>
                  <a:pt x="63113" y="441621"/>
                </a:lnTo>
                <a:lnTo>
                  <a:pt x="79565" y="475613"/>
                </a:lnTo>
                <a:lnTo>
                  <a:pt x="101095" y="444497"/>
                </a:lnTo>
                <a:lnTo>
                  <a:pt x="104495" y="400938"/>
                </a:lnTo>
                <a:lnTo>
                  <a:pt x="66522" y="397890"/>
                </a:lnTo>
                <a:close/>
              </a:path>
              <a:path w="190500" h="551179">
                <a:moveTo>
                  <a:pt x="78333" y="245999"/>
                </a:moveTo>
                <a:lnTo>
                  <a:pt x="69443" y="359917"/>
                </a:lnTo>
                <a:lnTo>
                  <a:pt x="107416" y="362965"/>
                </a:lnTo>
                <a:lnTo>
                  <a:pt x="116306" y="248919"/>
                </a:lnTo>
                <a:lnTo>
                  <a:pt x="78333" y="245999"/>
                </a:lnTo>
                <a:close/>
              </a:path>
              <a:path w="190500" h="551179">
                <a:moveTo>
                  <a:pt x="97377" y="94663"/>
                </a:moveTo>
                <a:lnTo>
                  <a:pt x="89176" y="106501"/>
                </a:lnTo>
                <a:lnTo>
                  <a:pt x="81254" y="208025"/>
                </a:lnTo>
                <a:lnTo>
                  <a:pt x="119227" y="210947"/>
                </a:lnTo>
                <a:lnTo>
                  <a:pt x="127157" y="109326"/>
                </a:lnTo>
                <a:lnTo>
                  <a:pt x="120937" y="96475"/>
                </a:lnTo>
                <a:lnTo>
                  <a:pt x="97377" y="94663"/>
                </a:lnTo>
                <a:close/>
              </a:path>
              <a:path w="190500" h="551179">
                <a:moveTo>
                  <a:pt x="122500" y="58398"/>
                </a:moveTo>
                <a:lnTo>
                  <a:pt x="110730" y="75388"/>
                </a:lnTo>
                <a:lnTo>
                  <a:pt x="120937" y="96475"/>
                </a:lnTo>
                <a:lnTo>
                  <a:pt x="128117" y="97027"/>
                </a:lnTo>
                <a:lnTo>
                  <a:pt x="127157" y="109326"/>
                </a:lnTo>
                <a:lnTo>
                  <a:pt x="154152" y="165100"/>
                </a:lnTo>
                <a:lnTo>
                  <a:pt x="158710" y="171150"/>
                </a:lnTo>
                <a:lnTo>
                  <a:pt x="164994" y="174831"/>
                </a:lnTo>
                <a:lnTo>
                  <a:pt x="172208" y="175869"/>
                </a:lnTo>
                <a:lnTo>
                  <a:pt x="179552" y="173989"/>
                </a:lnTo>
                <a:lnTo>
                  <a:pt x="185548" y="169414"/>
                </a:lnTo>
                <a:lnTo>
                  <a:pt x="189235" y="163099"/>
                </a:lnTo>
                <a:lnTo>
                  <a:pt x="190303" y="155880"/>
                </a:lnTo>
                <a:lnTo>
                  <a:pt x="188442" y="148589"/>
                </a:lnTo>
                <a:lnTo>
                  <a:pt x="145128" y="59054"/>
                </a:lnTo>
                <a:lnTo>
                  <a:pt x="131038" y="59054"/>
                </a:lnTo>
                <a:lnTo>
                  <a:pt x="122500" y="58398"/>
                </a:lnTo>
                <a:close/>
              </a:path>
              <a:path w="190500" h="551179">
                <a:moveTo>
                  <a:pt x="116560" y="0"/>
                </a:moveTo>
                <a:lnTo>
                  <a:pt x="22580" y="135636"/>
                </a:lnTo>
                <a:lnTo>
                  <a:pt x="19601" y="142587"/>
                </a:lnTo>
                <a:lnTo>
                  <a:pt x="19516" y="149907"/>
                </a:lnTo>
                <a:lnTo>
                  <a:pt x="22169" y="156727"/>
                </a:lnTo>
                <a:lnTo>
                  <a:pt x="27406" y="162178"/>
                </a:lnTo>
                <a:lnTo>
                  <a:pt x="34357" y="165157"/>
                </a:lnTo>
                <a:lnTo>
                  <a:pt x="41677" y="165242"/>
                </a:lnTo>
                <a:lnTo>
                  <a:pt x="48498" y="162589"/>
                </a:lnTo>
                <a:lnTo>
                  <a:pt x="53949" y="157352"/>
                </a:lnTo>
                <a:lnTo>
                  <a:pt x="89176" y="106501"/>
                </a:lnTo>
                <a:lnTo>
                  <a:pt x="90144" y="94106"/>
                </a:lnTo>
                <a:lnTo>
                  <a:pt x="97763" y="94106"/>
                </a:lnTo>
                <a:lnTo>
                  <a:pt x="110730" y="75388"/>
                </a:lnTo>
                <a:lnTo>
                  <a:pt x="101734" y="56800"/>
                </a:lnTo>
                <a:lnTo>
                  <a:pt x="93065" y="56134"/>
                </a:lnTo>
                <a:lnTo>
                  <a:pt x="94589" y="36194"/>
                </a:lnTo>
                <a:lnTo>
                  <a:pt x="134069" y="36194"/>
                </a:lnTo>
                <a:lnTo>
                  <a:pt x="116560" y="0"/>
                </a:lnTo>
                <a:close/>
              </a:path>
              <a:path w="190500" h="551179">
                <a:moveTo>
                  <a:pt x="120937" y="96475"/>
                </a:moveTo>
                <a:lnTo>
                  <a:pt x="127157" y="109326"/>
                </a:lnTo>
                <a:lnTo>
                  <a:pt x="128117" y="97027"/>
                </a:lnTo>
                <a:lnTo>
                  <a:pt x="120937" y="96475"/>
                </a:lnTo>
                <a:close/>
              </a:path>
              <a:path w="190500" h="551179">
                <a:moveTo>
                  <a:pt x="90144" y="94106"/>
                </a:moveTo>
                <a:lnTo>
                  <a:pt x="89176" y="106501"/>
                </a:lnTo>
                <a:lnTo>
                  <a:pt x="97377" y="94663"/>
                </a:lnTo>
                <a:lnTo>
                  <a:pt x="90144" y="94106"/>
                </a:lnTo>
                <a:close/>
              </a:path>
              <a:path w="190500" h="551179">
                <a:moveTo>
                  <a:pt x="97763" y="94106"/>
                </a:moveTo>
                <a:lnTo>
                  <a:pt x="90144" y="94106"/>
                </a:lnTo>
                <a:lnTo>
                  <a:pt x="97377" y="94663"/>
                </a:lnTo>
                <a:lnTo>
                  <a:pt x="97763" y="94106"/>
                </a:lnTo>
                <a:close/>
              </a:path>
              <a:path w="190500" h="551179">
                <a:moveTo>
                  <a:pt x="101734" y="56800"/>
                </a:moveTo>
                <a:lnTo>
                  <a:pt x="110730" y="75388"/>
                </a:lnTo>
                <a:lnTo>
                  <a:pt x="122500" y="58398"/>
                </a:lnTo>
                <a:lnTo>
                  <a:pt x="101734" y="56800"/>
                </a:lnTo>
                <a:close/>
              </a:path>
              <a:path w="190500" h="551179">
                <a:moveTo>
                  <a:pt x="132044" y="45974"/>
                </a:moveTo>
                <a:lnTo>
                  <a:pt x="96494" y="45974"/>
                </a:lnTo>
                <a:lnTo>
                  <a:pt x="129260" y="48640"/>
                </a:lnTo>
                <a:lnTo>
                  <a:pt x="122500" y="58398"/>
                </a:lnTo>
                <a:lnTo>
                  <a:pt x="131038" y="59054"/>
                </a:lnTo>
                <a:lnTo>
                  <a:pt x="132044" y="45974"/>
                </a:lnTo>
                <a:close/>
              </a:path>
              <a:path w="190500" h="551179">
                <a:moveTo>
                  <a:pt x="134069" y="36194"/>
                </a:moveTo>
                <a:lnTo>
                  <a:pt x="94589" y="36194"/>
                </a:lnTo>
                <a:lnTo>
                  <a:pt x="132562" y="39242"/>
                </a:lnTo>
                <a:lnTo>
                  <a:pt x="131038" y="59054"/>
                </a:lnTo>
                <a:lnTo>
                  <a:pt x="145128" y="59054"/>
                </a:lnTo>
                <a:lnTo>
                  <a:pt x="134069" y="36194"/>
                </a:lnTo>
                <a:close/>
              </a:path>
              <a:path w="190500" h="551179">
                <a:moveTo>
                  <a:pt x="96494" y="45974"/>
                </a:moveTo>
                <a:lnTo>
                  <a:pt x="101734" y="56800"/>
                </a:lnTo>
                <a:lnTo>
                  <a:pt x="122500" y="58398"/>
                </a:lnTo>
                <a:lnTo>
                  <a:pt x="129260" y="48640"/>
                </a:lnTo>
                <a:lnTo>
                  <a:pt x="96494" y="45974"/>
                </a:lnTo>
                <a:close/>
              </a:path>
              <a:path w="190500" h="551179">
                <a:moveTo>
                  <a:pt x="94589" y="36194"/>
                </a:moveTo>
                <a:lnTo>
                  <a:pt x="93065" y="56134"/>
                </a:lnTo>
                <a:lnTo>
                  <a:pt x="101734" y="56800"/>
                </a:lnTo>
                <a:lnTo>
                  <a:pt x="96494" y="45974"/>
                </a:lnTo>
                <a:lnTo>
                  <a:pt x="132044" y="45974"/>
                </a:lnTo>
                <a:lnTo>
                  <a:pt x="132562" y="39242"/>
                </a:lnTo>
                <a:lnTo>
                  <a:pt x="94589" y="36194"/>
                </a:lnTo>
                <a:close/>
              </a:path>
            </a:pathLst>
          </a:custGeom>
          <a:solidFill>
            <a:srgbClr val="0009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47780" y="2879598"/>
            <a:ext cx="233045" cy="784860"/>
          </a:xfrm>
          <a:custGeom>
            <a:avLst/>
            <a:gdLst/>
            <a:ahLst/>
            <a:cxnLst/>
            <a:rect l="l" t="t" r="r" b="b"/>
            <a:pathLst>
              <a:path w="233045" h="784860">
                <a:moveTo>
                  <a:pt x="84034" y="623268"/>
                </a:moveTo>
                <a:lnTo>
                  <a:pt x="76747" y="623750"/>
                </a:lnTo>
                <a:lnTo>
                  <a:pt x="69937" y="627126"/>
                </a:lnTo>
                <a:lnTo>
                  <a:pt x="64954" y="632793"/>
                </a:lnTo>
                <a:lnTo>
                  <a:pt x="62650" y="639699"/>
                </a:lnTo>
                <a:lnTo>
                  <a:pt x="63132" y="646985"/>
                </a:lnTo>
                <a:lnTo>
                  <a:pt x="66508" y="653796"/>
                </a:lnTo>
                <a:lnTo>
                  <a:pt x="167219" y="784478"/>
                </a:lnTo>
                <a:lnTo>
                  <a:pt x="182007" y="749426"/>
                </a:lnTo>
                <a:lnTo>
                  <a:pt x="143470" y="749426"/>
                </a:lnTo>
                <a:lnTo>
                  <a:pt x="134384" y="679481"/>
                </a:lnTo>
                <a:lnTo>
                  <a:pt x="96607" y="630554"/>
                </a:lnTo>
                <a:lnTo>
                  <a:pt x="90939" y="625572"/>
                </a:lnTo>
                <a:lnTo>
                  <a:pt x="84034" y="623268"/>
                </a:lnTo>
                <a:close/>
              </a:path>
              <a:path w="233045" h="784860">
                <a:moveTo>
                  <a:pt x="134384" y="679481"/>
                </a:moveTo>
                <a:lnTo>
                  <a:pt x="143470" y="749426"/>
                </a:lnTo>
                <a:lnTo>
                  <a:pt x="181316" y="744474"/>
                </a:lnTo>
                <a:lnTo>
                  <a:pt x="180672" y="739520"/>
                </a:lnTo>
                <a:lnTo>
                  <a:pt x="144867" y="739520"/>
                </a:lnTo>
                <a:lnTo>
                  <a:pt x="157543" y="709474"/>
                </a:lnTo>
                <a:lnTo>
                  <a:pt x="134384" y="679481"/>
                </a:lnTo>
                <a:close/>
              </a:path>
              <a:path w="233045" h="784860">
                <a:moveTo>
                  <a:pt x="213804" y="605956"/>
                </a:moveTo>
                <a:lnTo>
                  <a:pt x="206652" y="607377"/>
                </a:lnTo>
                <a:lnTo>
                  <a:pt x="200548" y="611370"/>
                </a:lnTo>
                <a:lnTo>
                  <a:pt x="196302" y="617601"/>
                </a:lnTo>
                <a:lnTo>
                  <a:pt x="172235" y="674647"/>
                </a:lnTo>
                <a:lnTo>
                  <a:pt x="181316" y="744474"/>
                </a:lnTo>
                <a:lnTo>
                  <a:pt x="143470" y="749426"/>
                </a:lnTo>
                <a:lnTo>
                  <a:pt x="182007" y="749426"/>
                </a:lnTo>
                <a:lnTo>
                  <a:pt x="231354" y="632460"/>
                </a:lnTo>
                <a:lnTo>
                  <a:pt x="232838" y="624996"/>
                </a:lnTo>
                <a:lnTo>
                  <a:pt x="231417" y="617807"/>
                </a:lnTo>
                <a:lnTo>
                  <a:pt x="227425" y="611689"/>
                </a:lnTo>
                <a:lnTo>
                  <a:pt x="221194" y="607440"/>
                </a:lnTo>
                <a:lnTo>
                  <a:pt x="213804" y="605956"/>
                </a:lnTo>
                <a:close/>
              </a:path>
              <a:path w="233045" h="784860">
                <a:moveTo>
                  <a:pt x="157543" y="709474"/>
                </a:moveTo>
                <a:lnTo>
                  <a:pt x="144867" y="739520"/>
                </a:lnTo>
                <a:lnTo>
                  <a:pt x="177506" y="735329"/>
                </a:lnTo>
                <a:lnTo>
                  <a:pt x="157543" y="709474"/>
                </a:lnTo>
                <a:close/>
              </a:path>
              <a:path w="233045" h="784860">
                <a:moveTo>
                  <a:pt x="172235" y="674647"/>
                </a:moveTo>
                <a:lnTo>
                  <a:pt x="157543" y="709474"/>
                </a:lnTo>
                <a:lnTo>
                  <a:pt x="177506" y="735329"/>
                </a:lnTo>
                <a:lnTo>
                  <a:pt x="144867" y="739520"/>
                </a:lnTo>
                <a:lnTo>
                  <a:pt x="180672" y="739520"/>
                </a:lnTo>
                <a:lnTo>
                  <a:pt x="172235" y="674647"/>
                </a:lnTo>
                <a:close/>
              </a:path>
              <a:path w="233045" h="784860">
                <a:moveTo>
                  <a:pt x="166584" y="631189"/>
                </a:moveTo>
                <a:lnTo>
                  <a:pt x="128738" y="636015"/>
                </a:lnTo>
                <a:lnTo>
                  <a:pt x="134384" y="679481"/>
                </a:lnTo>
                <a:lnTo>
                  <a:pt x="157543" y="709474"/>
                </a:lnTo>
                <a:lnTo>
                  <a:pt x="172235" y="674647"/>
                </a:lnTo>
                <a:lnTo>
                  <a:pt x="166584" y="631189"/>
                </a:lnTo>
                <a:close/>
              </a:path>
              <a:path w="233045" h="784860">
                <a:moveTo>
                  <a:pt x="147026" y="480060"/>
                </a:moveTo>
                <a:lnTo>
                  <a:pt x="109180" y="484886"/>
                </a:lnTo>
                <a:lnTo>
                  <a:pt x="123912" y="598297"/>
                </a:lnTo>
                <a:lnTo>
                  <a:pt x="161631" y="593343"/>
                </a:lnTo>
                <a:lnTo>
                  <a:pt x="147026" y="480060"/>
                </a:lnTo>
                <a:close/>
              </a:path>
              <a:path w="233045" h="784860">
                <a:moveTo>
                  <a:pt x="127468" y="328929"/>
                </a:moveTo>
                <a:lnTo>
                  <a:pt x="89622" y="333755"/>
                </a:lnTo>
                <a:lnTo>
                  <a:pt x="104354" y="447166"/>
                </a:lnTo>
                <a:lnTo>
                  <a:pt x="142073" y="442213"/>
                </a:lnTo>
                <a:lnTo>
                  <a:pt x="127468" y="328929"/>
                </a:lnTo>
                <a:close/>
              </a:path>
              <a:path w="233045" h="784860">
                <a:moveTo>
                  <a:pt x="107783" y="177673"/>
                </a:moveTo>
                <a:lnTo>
                  <a:pt x="70064" y="182625"/>
                </a:lnTo>
                <a:lnTo>
                  <a:pt x="84796" y="296037"/>
                </a:lnTo>
                <a:lnTo>
                  <a:pt x="122515" y="291084"/>
                </a:lnTo>
                <a:lnTo>
                  <a:pt x="107783" y="177673"/>
                </a:lnTo>
                <a:close/>
              </a:path>
              <a:path w="233045" h="784860">
                <a:moveTo>
                  <a:pt x="65619" y="0"/>
                </a:moveTo>
                <a:lnTo>
                  <a:pt x="1484" y="152018"/>
                </a:lnTo>
                <a:lnTo>
                  <a:pt x="0" y="159482"/>
                </a:lnTo>
                <a:lnTo>
                  <a:pt x="1420" y="166671"/>
                </a:lnTo>
                <a:lnTo>
                  <a:pt x="5413" y="172789"/>
                </a:lnTo>
                <a:lnTo>
                  <a:pt x="11644" y="177037"/>
                </a:lnTo>
                <a:lnTo>
                  <a:pt x="19034" y="178522"/>
                </a:lnTo>
                <a:lnTo>
                  <a:pt x="26185" y="177101"/>
                </a:lnTo>
                <a:lnTo>
                  <a:pt x="32289" y="173108"/>
                </a:lnTo>
                <a:lnTo>
                  <a:pt x="36536" y="166877"/>
                </a:lnTo>
                <a:lnTo>
                  <a:pt x="60575" y="109895"/>
                </a:lnTo>
                <a:lnTo>
                  <a:pt x="51522" y="40004"/>
                </a:lnTo>
                <a:lnTo>
                  <a:pt x="89368" y="35051"/>
                </a:lnTo>
                <a:lnTo>
                  <a:pt x="92632" y="35051"/>
                </a:lnTo>
                <a:lnTo>
                  <a:pt x="65619" y="0"/>
                </a:lnTo>
                <a:close/>
              </a:path>
              <a:path w="233045" h="784860">
                <a:moveTo>
                  <a:pt x="92632" y="35051"/>
                </a:moveTo>
                <a:lnTo>
                  <a:pt x="89368" y="35051"/>
                </a:lnTo>
                <a:lnTo>
                  <a:pt x="98423" y="104958"/>
                </a:lnTo>
                <a:lnTo>
                  <a:pt x="136231" y="153924"/>
                </a:lnTo>
                <a:lnTo>
                  <a:pt x="141898" y="158906"/>
                </a:lnTo>
                <a:lnTo>
                  <a:pt x="148804" y="161210"/>
                </a:lnTo>
                <a:lnTo>
                  <a:pt x="156090" y="160728"/>
                </a:lnTo>
                <a:lnTo>
                  <a:pt x="162901" y="157352"/>
                </a:lnTo>
                <a:lnTo>
                  <a:pt x="167884" y="151685"/>
                </a:lnTo>
                <a:lnTo>
                  <a:pt x="170187" y="144779"/>
                </a:lnTo>
                <a:lnTo>
                  <a:pt x="169705" y="137493"/>
                </a:lnTo>
                <a:lnTo>
                  <a:pt x="166330" y="130682"/>
                </a:lnTo>
                <a:lnTo>
                  <a:pt x="92632" y="35051"/>
                </a:lnTo>
                <a:close/>
              </a:path>
              <a:path w="233045" h="784860">
                <a:moveTo>
                  <a:pt x="75295" y="75004"/>
                </a:moveTo>
                <a:lnTo>
                  <a:pt x="60575" y="109895"/>
                </a:lnTo>
                <a:lnTo>
                  <a:pt x="65111" y="144906"/>
                </a:lnTo>
                <a:lnTo>
                  <a:pt x="102957" y="139953"/>
                </a:lnTo>
                <a:lnTo>
                  <a:pt x="98423" y="104958"/>
                </a:lnTo>
                <a:lnTo>
                  <a:pt x="75295" y="75004"/>
                </a:lnTo>
                <a:close/>
              </a:path>
              <a:path w="233045" h="784860">
                <a:moveTo>
                  <a:pt x="89368" y="35051"/>
                </a:moveTo>
                <a:lnTo>
                  <a:pt x="51522" y="40004"/>
                </a:lnTo>
                <a:lnTo>
                  <a:pt x="60575" y="109895"/>
                </a:lnTo>
                <a:lnTo>
                  <a:pt x="75295" y="75004"/>
                </a:lnTo>
                <a:lnTo>
                  <a:pt x="55332" y="49149"/>
                </a:lnTo>
                <a:lnTo>
                  <a:pt x="87971" y="44957"/>
                </a:lnTo>
                <a:lnTo>
                  <a:pt x="90651" y="44957"/>
                </a:lnTo>
                <a:lnTo>
                  <a:pt x="89368" y="35051"/>
                </a:lnTo>
                <a:close/>
              </a:path>
              <a:path w="233045" h="784860">
                <a:moveTo>
                  <a:pt x="90651" y="44957"/>
                </a:moveTo>
                <a:lnTo>
                  <a:pt x="87971" y="44957"/>
                </a:lnTo>
                <a:lnTo>
                  <a:pt x="75295" y="75004"/>
                </a:lnTo>
                <a:lnTo>
                  <a:pt x="98423" y="104958"/>
                </a:lnTo>
                <a:lnTo>
                  <a:pt x="90651" y="44957"/>
                </a:lnTo>
                <a:close/>
              </a:path>
              <a:path w="233045" h="784860">
                <a:moveTo>
                  <a:pt x="87971" y="44957"/>
                </a:moveTo>
                <a:lnTo>
                  <a:pt x="55332" y="49149"/>
                </a:lnTo>
                <a:lnTo>
                  <a:pt x="75295" y="75004"/>
                </a:lnTo>
                <a:lnTo>
                  <a:pt x="87971" y="44957"/>
                </a:lnTo>
                <a:close/>
              </a:path>
            </a:pathLst>
          </a:custGeom>
          <a:solidFill>
            <a:srgbClr val="00091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069581" y="3984497"/>
            <a:ext cx="15614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26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Widening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of  Growth</a:t>
            </a:r>
            <a:r>
              <a:rPr sz="2000" spc="-10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Plate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07096" y="3322446"/>
            <a:ext cx="354330" cy="648970"/>
          </a:xfrm>
          <a:custGeom>
            <a:avLst/>
            <a:gdLst/>
            <a:ahLst/>
            <a:cxnLst/>
            <a:rect l="l" t="t" r="r" b="b"/>
            <a:pathLst>
              <a:path w="354329" h="648970">
                <a:moveTo>
                  <a:pt x="301371" y="533907"/>
                </a:moveTo>
                <a:lnTo>
                  <a:pt x="275971" y="547242"/>
                </a:lnTo>
                <a:lnTo>
                  <a:pt x="328929" y="648461"/>
                </a:lnTo>
                <a:lnTo>
                  <a:pt x="354329" y="635253"/>
                </a:lnTo>
                <a:lnTo>
                  <a:pt x="301371" y="533907"/>
                </a:lnTo>
                <a:close/>
              </a:path>
              <a:path w="354329" h="648970">
                <a:moveTo>
                  <a:pt x="208660" y="356742"/>
                </a:moveTo>
                <a:lnTo>
                  <a:pt x="183387" y="369950"/>
                </a:lnTo>
                <a:lnTo>
                  <a:pt x="236347" y="471169"/>
                </a:lnTo>
                <a:lnTo>
                  <a:pt x="261620" y="457961"/>
                </a:lnTo>
                <a:lnTo>
                  <a:pt x="208660" y="356742"/>
                </a:lnTo>
                <a:close/>
              </a:path>
              <a:path w="354329" h="648970">
                <a:moveTo>
                  <a:pt x="116077" y="179450"/>
                </a:moveTo>
                <a:lnTo>
                  <a:pt x="90677" y="192658"/>
                </a:lnTo>
                <a:lnTo>
                  <a:pt x="143636" y="294004"/>
                </a:lnTo>
                <a:lnTo>
                  <a:pt x="169036" y="280669"/>
                </a:lnTo>
                <a:lnTo>
                  <a:pt x="116077" y="179450"/>
                </a:lnTo>
                <a:close/>
              </a:path>
              <a:path w="354329" h="648970">
                <a:moveTo>
                  <a:pt x="6096" y="0"/>
                </a:moveTo>
                <a:lnTo>
                  <a:pt x="313" y="124967"/>
                </a:lnTo>
                <a:lnTo>
                  <a:pt x="0" y="131444"/>
                </a:lnTo>
                <a:lnTo>
                  <a:pt x="6096" y="138175"/>
                </a:lnTo>
                <a:lnTo>
                  <a:pt x="21844" y="138937"/>
                </a:lnTo>
                <a:lnTo>
                  <a:pt x="28575" y="132841"/>
                </a:lnTo>
                <a:lnTo>
                  <a:pt x="29020" y="123570"/>
                </a:lnTo>
                <a:lnTo>
                  <a:pt x="31095" y="78562"/>
                </a:lnTo>
                <a:lnTo>
                  <a:pt x="6603" y="31750"/>
                </a:lnTo>
                <a:lnTo>
                  <a:pt x="31876" y="18541"/>
                </a:lnTo>
                <a:lnTo>
                  <a:pt x="35627" y="18541"/>
                </a:lnTo>
                <a:lnTo>
                  <a:pt x="6096" y="0"/>
                </a:lnTo>
                <a:close/>
              </a:path>
              <a:path w="354329" h="648970">
                <a:moveTo>
                  <a:pt x="32400" y="50248"/>
                </a:moveTo>
                <a:lnTo>
                  <a:pt x="31095" y="78562"/>
                </a:lnTo>
                <a:lnTo>
                  <a:pt x="51053" y="116712"/>
                </a:lnTo>
                <a:lnTo>
                  <a:pt x="76326" y="103377"/>
                </a:lnTo>
                <a:lnTo>
                  <a:pt x="56405" y="65356"/>
                </a:lnTo>
                <a:lnTo>
                  <a:pt x="32400" y="50248"/>
                </a:lnTo>
                <a:close/>
              </a:path>
              <a:path w="354329" h="648970">
                <a:moveTo>
                  <a:pt x="35627" y="18541"/>
                </a:moveTo>
                <a:lnTo>
                  <a:pt x="31876" y="18541"/>
                </a:lnTo>
                <a:lnTo>
                  <a:pt x="56405" y="65356"/>
                </a:lnTo>
                <a:lnTo>
                  <a:pt x="102361" y="94233"/>
                </a:lnTo>
                <a:lnTo>
                  <a:pt x="111251" y="92201"/>
                </a:lnTo>
                <a:lnTo>
                  <a:pt x="115443" y="85470"/>
                </a:lnTo>
                <a:lnTo>
                  <a:pt x="119633" y="78866"/>
                </a:lnTo>
                <a:lnTo>
                  <a:pt x="117601" y="69976"/>
                </a:lnTo>
                <a:lnTo>
                  <a:pt x="35627" y="18541"/>
                </a:lnTo>
                <a:close/>
              </a:path>
              <a:path w="354329" h="648970">
                <a:moveTo>
                  <a:pt x="31876" y="18541"/>
                </a:moveTo>
                <a:lnTo>
                  <a:pt x="6603" y="31750"/>
                </a:lnTo>
                <a:lnTo>
                  <a:pt x="31095" y="78562"/>
                </a:lnTo>
                <a:lnTo>
                  <a:pt x="32400" y="50248"/>
                </a:lnTo>
                <a:lnTo>
                  <a:pt x="11683" y="37211"/>
                </a:lnTo>
                <a:lnTo>
                  <a:pt x="33527" y="25780"/>
                </a:lnTo>
                <a:lnTo>
                  <a:pt x="35669" y="25780"/>
                </a:lnTo>
                <a:lnTo>
                  <a:pt x="31876" y="18541"/>
                </a:lnTo>
                <a:close/>
              </a:path>
              <a:path w="354329" h="648970">
                <a:moveTo>
                  <a:pt x="35669" y="25780"/>
                </a:moveTo>
                <a:lnTo>
                  <a:pt x="33527" y="25780"/>
                </a:lnTo>
                <a:lnTo>
                  <a:pt x="32400" y="50248"/>
                </a:lnTo>
                <a:lnTo>
                  <a:pt x="56405" y="65356"/>
                </a:lnTo>
                <a:lnTo>
                  <a:pt x="35669" y="25780"/>
                </a:lnTo>
                <a:close/>
              </a:path>
              <a:path w="354329" h="648970">
                <a:moveTo>
                  <a:pt x="33527" y="25780"/>
                </a:moveTo>
                <a:lnTo>
                  <a:pt x="11683" y="37211"/>
                </a:lnTo>
                <a:lnTo>
                  <a:pt x="32400" y="50248"/>
                </a:lnTo>
                <a:lnTo>
                  <a:pt x="33527" y="2578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371588" y="4662423"/>
            <a:ext cx="487680" cy="511809"/>
          </a:xfrm>
          <a:custGeom>
            <a:avLst/>
            <a:gdLst/>
            <a:ahLst/>
            <a:cxnLst/>
            <a:rect l="l" t="t" r="r" b="b"/>
            <a:pathLst>
              <a:path w="487679" h="511810">
                <a:moveTo>
                  <a:pt x="466725" y="0"/>
                </a:moveTo>
                <a:lnTo>
                  <a:pt x="387984" y="82803"/>
                </a:lnTo>
                <a:lnTo>
                  <a:pt x="408685" y="102488"/>
                </a:lnTo>
                <a:lnTo>
                  <a:pt x="487425" y="19684"/>
                </a:lnTo>
                <a:lnTo>
                  <a:pt x="466725" y="0"/>
                </a:lnTo>
                <a:close/>
              </a:path>
              <a:path w="487679" h="511810">
                <a:moveTo>
                  <a:pt x="328929" y="144906"/>
                </a:moveTo>
                <a:lnTo>
                  <a:pt x="250062" y="227711"/>
                </a:lnTo>
                <a:lnTo>
                  <a:pt x="270763" y="247395"/>
                </a:lnTo>
                <a:lnTo>
                  <a:pt x="349630" y="164592"/>
                </a:lnTo>
                <a:lnTo>
                  <a:pt x="328929" y="144906"/>
                </a:lnTo>
                <a:close/>
              </a:path>
              <a:path w="487679" h="511810">
                <a:moveTo>
                  <a:pt x="37972" y="378459"/>
                </a:moveTo>
                <a:lnTo>
                  <a:pt x="30352" y="383158"/>
                </a:lnTo>
                <a:lnTo>
                  <a:pt x="28575" y="390906"/>
                </a:lnTo>
                <a:lnTo>
                  <a:pt x="0" y="511301"/>
                </a:lnTo>
                <a:lnTo>
                  <a:pt x="36845" y="500633"/>
                </a:lnTo>
                <a:lnTo>
                  <a:pt x="29844" y="500633"/>
                </a:lnTo>
                <a:lnTo>
                  <a:pt x="9143" y="480949"/>
                </a:lnTo>
                <a:lnTo>
                  <a:pt x="45667" y="442525"/>
                </a:lnTo>
                <a:lnTo>
                  <a:pt x="56387" y="397509"/>
                </a:lnTo>
                <a:lnTo>
                  <a:pt x="58165" y="389763"/>
                </a:lnTo>
                <a:lnTo>
                  <a:pt x="53339" y="382143"/>
                </a:lnTo>
                <a:lnTo>
                  <a:pt x="45719" y="380238"/>
                </a:lnTo>
                <a:lnTo>
                  <a:pt x="37972" y="378459"/>
                </a:lnTo>
                <a:close/>
              </a:path>
              <a:path w="487679" h="511810">
                <a:moveTo>
                  <a:pt x="45667" y="442525"/>
                </a:moveTo>
                <a:lnTo>
                  <a:pt x="9143" y="480949"/>
                </a:lnTo>
                <a:lnTo>
                  <a:pt x="29844" y="500633"/>
                </a:lnTo>
                <a:lnTo>
                  <a:pt x="36122" y="494030"/>
                </a:lnTo>
                <a:lnTo>
                  <a:pt x="33400" y="494030"/>
                </a:lnTo>
                <a:lnTo>
                  <a:pt x="15620" y="477012"/>
                </a:lnTo>
                <a:lnTo>
                  <a:pt x="39077" y="470193"/>
                </a:lnTo>
                <a:lnTo>
                  <a:pt x="45667" y="442525"/>
                </a:lnTo>
                <a:close/>
              </a:path>
              <a:path w="487679" h="511810">
                <a:moveTo>
                  <a:pt x="118490" y="447167"/>
                </a:moveTo>
                <a:lnTo>
                  <a:pt x="66301" y="462280"/>
                </a:lnTo>
                <a:lnTo>
                  <a:pt x="29844" y="500633"/>
                </a:lnTo>
                <a:lnTo>
                  <a:pt x="36845" y="500633"/>
                </a:lnTo>
                <a:lnTo>
                  <a:pt x="118871" y="476884"/>
                </a:lnTo>
                <a:lnTo>
                  <a:pt x="126491" y="474599"/>
                </a:lnTo>
                <a:lnTo>
                  <a:pt x="130809" y="466725"/>
                </a:lnTo>
                <a:lnTo>
                  <a:pt x="128650" y="459105"/>
                </a:lnTo>
                <a:lnTo>
                  <a:pt x="126364" y="451612"/>
                </a:lnTo>
                <a:lnTo>
                  <a:pt x="118490" y="447167"/>
                </a:lnTo>
                <a:close/>
              </a:path>
              <a:path w="487679" h="511810">
                <a:moveTo>
                  <a:pt x="39077" y="470193"/>
                </a:moveTo>
                <a:lnTo>
                  <a:pt x="15620" y="477012"/>
                </a:lnTo>
                <a:lnTo>
                  <a:pt x="33400" y="494030"/>
                </a:lnTo>
                <a:lnTo>
                  <a:pt x="39077" y="470193"/>
                </a:lnTo>
                <a:close/>
              </a:path>
              <a:path w="487679" h="511810">
                <a:moveTo>
                  <a:pt x="66301" y="462280"/>
                </a:moveTo>
                <a:lnTo>
                  <a:pt x="39077" y="470193"/>
                </a:lnTo>
                <a:lnTo>
                  <a:pt x="33400" y="494030"/>
                </a:lnTo>
                <a:lnTo>
                  <a:pt x="36122" y="494030"/>
                </a:lnTo>
                <a:lnTo>
                  <a:pt x="66301" y="462280"/>
                </a:lnTo>
                <a:close/>
              </a:path>
              <a:path w="487679" h="511810">
                <a:moveTo>
                  <a:pt x="53085" y="434720"/>
                </a:moveTo>
                <a:lnTo>
                  <a:pt x="45667" y="442525"/>
                </a:lnTo>
                <a:lnTo>
                  <a:pt x="39077" y="470193"/>
                </a:lnTo>
                <a:lnTo>
                  <a:pt x="66301" y="462280"/>
                </a:lnTo>
                <a:lnTo>
                  <a:pt x="73786" y="454406"/>
                </a:lnTo>
                <a:lnTo>
                  <a:pt x="53085" y="434720"/>
                </a:lnTo>
                <a:close/>
              </a:path>
              <a:path w="487679" h="511810">
                <a:moveTo>
                  <a:pt x="191007" y="289813"/>
                </a:moveTo>
                <a:lnTo>
                  <a:pt x="112267" y="372618"/>
                </a:lnTo>
                <a:lnTo>
                  <a:pt x="132968" y="392302"/>
                </a:lnTo>
                <a:lnTo>
                  <a:pt x="211708" y="309499"/>
                </a:lnTo>
                <a:lnTo>
                  <a:pt x="191007" y="28981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692897" y="2305938"/>
            <a:ext cx="9239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Cupping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92897" y="5735523"/>
            <a:ext cx="9239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Cupping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17968" y="2652902"/>
            <a:ext cx="1038225" cy="257175"/>
          </a:xfrm>
          <a:custGeom>
            <a:avLst/>
            <a:gdLst/>
            <a:ahLst/>
            <a:cxnLst/>
            <a:rect l="l" t="t" r="r" b="b"/>
            <a:pathLst>
              <a:path w="1038225" h="257175">
                <a:moveTo>
                  <a:pt x="1032636" y="0"/>
                </a:moveTo>
                <a:lnTo>
                  <a:pt x="920369" y="21717"/>
                </a:lnTo>
                <a:lnTo>
                  <a:pt x="925829" y="49784"/>
                </a:lnTo>
                <a:lnTo>
                  <a:pt x="1038098" y="28067"/>
                </a:lnTo>
                <a:lnTo>
                  <a:pt x="1032636" y="0"/>
                </a:lnTo>
                <a:close/>
              </a:path>
              <a:path w="1038225" h="257175">
                <a:moveTo>
                  <a:pt x="836167" y="37846"/>
                </a:moveTo>
                <a:lnTo>
                  <a:pt x="724026" y="59436"/>
                </a:lnTo>
                <a:lnTo>
                  <a:pt x="729360" y="87502"/>
                </a:lnTo>
                <a:lnTo>
                  <a:pt x="841628" y="65912"/>
                </a:lnTo>
                <a:lnTo>
                  <a:pt x="836167" y="37846"/>
                </a:lnTo>
                <a:close/>
              </a:path>
              <a:path w="1038225" h="257175">
                <a:moveTo>
                  <a:pt x="639826" y="75692"/>
                </a:moveTo>
                <a:lnTo>
                  <a:pt x="527557" y="97282"/>
                </a:lnTo>
                <a:lnTo>
                  <a:pt x="533019" y="125349"/>
                </a:lnTo>
                <a:lnTo>
                  <a:pt x="645159" y="103759"/>
                </a:lnTo>
                <a:lnTo>
                  <a:pt x="639826" y="75692"/>
                </a:lnTo>
                <a:close/>
              </a:path>
              <a:path w="1038225" h="257175">
                <a:moveTo>
                  <a:pt x="443356" y="113537"/>
                </a:moveTo>
                <a:lnTo>
                  <a:pt x="331215" y="135127"/>
                </a:lnTo>
                <a:lnTo>
                  <a:pt x="336550" y="163195"/>
                </a:lnTo>
                <a:lnTo>
                  <a:pt x="448817" y="141605"/>
                </a:lnTo>
                <a:lnTo>
                  <a:pt x="443356" y="113537"/>
                </a:lnTo>
                <a:close/>
              </a:path>
              <a:path w="1038225" h="257175">
                <a:moveTo>
                  <a:pt x="99186" y="126746"/>
                </a:moveTo>
                <a:lnTo>
                  <a:pt x="0" y="213360"/>
                </a:lnTo>
                <a:lnTo>
                  <a:pt x="116839" y="254381"/>
                </a:lnTo>
                <a:lnTo>
                  <a:pt x="124205" y="257048"/>
                </a:lnTo>
                <a:lnTo>
                  <a:pt x="132333" y="253111"/>
                </a:lnTo>
                <a:lnTo>
                  <a:pt x="135000" y="245618"/>
                </a:lnTo>
                <a:lnTo>
                  <a:pt x="137667" y="238251"/>
                </a:lnTo>
                <a:lnTo>
                  <a:pt x="133730" y="230124"/>
                </a:lnTo>
                <a:lnTo>
                  <a:pt x="111059" y="222123"/>
                </a:lnTo>
                <a:lnTo>
                  <a:pt x="30606" y="222123"/>
                </a:lnTo>
                <a:lnTo>
                  <a:pt x="25146" y="194056"/>
                </a:lnTo>
                <a:lnTo>
                  <a:pt x="50546" y="189102"/>
                </a:lnTo>
                <a:lnTo>
                  <a:pt x="71268" y="189102"/>
                </a:lnTo>
                <a:lnTo>
                  <a:pt x="112013" y="153416"/>
                </a:lnTo>
                <a:lnTo>
                  <a:pt x="117982" y="148336"/>
                </a:lnTo>
                <a:lnTo>
                  <a:pt x="118617" y="139319"/>
                </a:lnTo>
                <a:lnTo>
                  <a:pt x="108203" y="127381"/>
                </a:lnTo>
                <a:lnTo>
                  <a:pt x="99186" y="126746"/>
                </a:lnTo>
                <a:close/>
              </a:path>
              <a:path w="1038225" h="257175">
                <a:moveTo>
                  <a:pt x="50546" y="189102"/>
                </a:moveTo>
                <a:lnTo>
                  <a:pt x="25146" y="194056"/>
                </a:lnTo>
                <a:lnTo>
                  <a:pt x="30606" y="222123"/>
                </a:lnTo>
                <a:lnTo>
                  <a:pt x="47540" y="218821"/>
                </a:lnTo>
                <a:lnTo>
                  <a:pt x="37337" y="218821"/>
                </a:lnTo>
                <a:lnTo>
                  <a:pt x="32638" y="194563"/>
                </a:lnTo>
                <a:lnTo>
                  <a:pt x="51608" y="194563"/>
                </a:lnTo>
                <a:lnTo>
                  <a:pt x="50546" y="189102"/>
                </a:lnTo>
                <a:close/>
              </a:path>
              <a:path w="1038225" h="257175">
                <a:moveTo>
                  <a:pt x="55757" y="202688"/>
                </a:moveTo>
                <a:lnTo>
                  <a:pt x="53563" y="204610"/>
                </a:lnTo>
                <a:lnTo>
                  <a:pt x="56006" y="217170"/>
                </a:lnTo>
                <a:lnTo>
                  <a:pt x="30606" y="222123"/>
                </a:lnTo>
                <a:lnTo>
                  <a:pt x="111059" y="222123"/>
                </a:lnTo>
                <a:lnTo>
                  <a:pt x="55757" y="202688"/>
                </a:lnTo>
                <a:close/>
              </a:path>
              <a:path w="1038225" h="257175">
                <a:moveTo>
                  <a:pt x="32638" y="194563"/>
                </a:moveTo>
                <a:lnTo>
                  <a:pt x="37337" y="218821"/>
                </a:lnTo>
                <a:lnTo>
                  <a:pt x="53563" y="204610"/>
                </a:lnTo>
                <a:lnTo>
                  <a:pt x="53000" y="201719"/>
                </a:lnTo>
                <a:lnTo>
                  <a:pt x="32638" y="194563"/>
                </a:lnTo>
                <a:close/>
              </a:path>
              <a:path w="1038225" h="257175">
                <a:moveTo>
                  <a:pt x="53563" y="204610"/>
                </a:moveTo>
                <a:lnTo>
                  <a:pt x="37337" y="218821"/>
                </a:lnTo>
                <a:lnTo>
                  <a:pt x="47540" y="218821"/>
                </a:lnTo>
                <a:lnTo>
                  <a:pt x="56006" y="217170"/>
                </a:lnTo>
                <a:lnTo>
                  <a:pt x="53563" y="204610"/>
                </a:lnTo>
                <a:close/>
              </a:path>
              <a:path w="1038225" h="257175">
                <a:moveTo>
                  <a:pt x="53000" y="201719"/>
                </a:moveTo>
                <a:lnTo>
                  <a:pt x="53563" y="204610"/>
                </a:lnTo>
                <a:lnTo>
                  <a:pt x="55757" y="202688"/>
                </a:lnTo>
                <a:lnTo>
                  <a:pt x="53000" y="201719"/>
                </a:lnTo>
                <a:close/>
              </a:path>
              <a:path w="1038225" h="257175">
                <a:moveTo>
                  <a:pt x="71268" y="189102"/>
                </a:moveTo>
                <a:lnTo>
                  <a:pt x="50546" y="189102"/>
                </a:lnTo>
                <a:lnTo>
                  <a:pt x="53000" y="201719"/>
                </a:lnTo>
                <a:lnTo>
                  <a:pt x="55757" y="202688"/>
                </a:lnTo>
                <a:lnTo>
                  <a:pt x="71268" y="189102"/>
                </a:lnTo>
                <a:close/>
              </a:path>
              <a:path w="1038225" h="257175">
                <a:moveTo>
                  <a:pt x="51608" y="194563"/>
                </a:moveTo>
                <a:lnTo>
                  <a:pt x="32638" y="194563"/>
                </a:lnTo>
                <a:lnTo>
                  <a:pt x="53000" y="201719"/>
                </a:lnTo>
                <a:lnTo>
                  <a:pt x="51608" y="194563"/>
                </a:lnTo>
                <a:close/>
              </a:path>
              <a:path w="1038225" h="257175">
                <a:moveTo>
                  <a:pt x="247014" y="151257"/>
                </a:moveTo>
                <a:lnTo>
                  <a:pt x="134747" y="172974"/>
                </a:lnTo>
                <a:lnTo>
                  <a:pt x="140080" y="200913"/>
                </a:lnTo>
                <a:lnTo>
                  <a:pt x="252349" y="179324"/>
                </a:lnTo>
                <a:lnTo>
                  <a:pt x="247014" y="15125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94372" y="5535929"/>
            <a:ext cx="1361440" cy="301625"/>
          </a:xfrm>
          <a:custGeom>
            <a:avLst/>
            <a:gdLst/>
            <a:ahLst/>
            <a:cxnLst/>
            <a:rect l="l" t="t" r="r" b="b"/>
            <a:pathLst>
              <a:path w="1361440" h="301625">
                <a:moveTo>
                  <a:pt x="1248918" y="253263"/>
                </a:moveTo>
                <a:lnTo>
                  <a:pt x="1243965" y="281406"/>
                </a:lnTo>
                <a:lnTo>
                  <a:pt x="1356486" y="301447"/>
                </a:lnTo>
                <a:lnTo>
                  <a:pt x="1361440" y="273304"/>
                </a:lnTo>
                <a:lnTo>
                  <a:pt x="1248918" y="253263"/>
                </a:lnTo>
                <a:close/>
              </a:path>
              <a:path w="1361440" h="301625">
                <a:moveTo>
                  <a:pt x="1051941" y="218198"/>
                </a:moveTo>
                <a:lnTo>
                  <a:pt x="1046987" y="246329"/>
                </a:lnTo>
                <a:lnTo>
                  <a:pt x="1159509" y="266369"/>
                </a:lnTo>
                <a:lnTo>
                  <a:pt x="1164462" y="238239"/>
                </a:lnTo>
                <a:lnTo>
                  <a:pt x="1051941" y="218198"/>
                </a:lnTo>
                <a:close/>
              </a:path>
              <a:path w="1361440" h="301625">
                <a:moveTo>
                  <a:pt x="855091" y="183121"/>
                </a:moveTo>
                <a:lnTo>
                  <a:pt x="850010" y="211251"/>
                </a:lnTo>
                <a:lnTo>
                  <a:pt x="962532" y="231292"/>
                </a:lnTo>
                <a:lnTo>
                  <a:pt x="967612" y="203161"/>
                </a:lnTo>
                <a:lnTo>
                  <a:pt x="855091" y="183121"/>
                </a:lnTo>
                <a:close/>
              </a:path>
              <a:path w="1361440" h="301625">
                <a:moveTo>
                  <a:pt x="658113" y="148056"/>
                </a:moveTo>
                <a:lnTo>
                  <a:pt x="653160" y="176187"/>
                </a:lnTo>
                <a:lnTo>
                  <a:pt x="765682" y="196227"/>
                </a:lnTo>
                <a:lnTo>
                  <a:pt x="770635" y="168097"/>
                </a:lnTo>
                <a:lnTo>
                  <a:pt x="658113" y="148056"/>
                </a:lnTo>
                <a:close/>
              </a:path>
              <a:path w="1361440" h="301625">
                <a:moveTo>
                  <a:pt x="461263" y="112979"/>
                </a:moveTo>
                <a:lnTo>
                  <a:pt x="456183" y="141109"/>
                </a:lnTo>
                <a:lnTo>
                  <a:pt x="568705" y="161150"/>
                </a:lnTo>
                <a:lnTo>
                  <a:pt x="573785" y="133019"/>
                </a:lnTo>
                <a:lnTo>
                  <a:pt x="461263" y="112979"/>
                </a:lnTo>
                <a:close/>
              </a:path>
              <a:path w="1361440" h="301625">
                <a:moveTo>
                  <a:pt x="264286" y="77914"/>
                </a:moveTo>
                <a:lnTo>
                  <a:pt x="259333" y="106045"/>
                </a:lnTo>
                <a:lnTo>
                  <a:pt x="371855" y="126085"/>
                </a:lnTo>
                <a:lnTo>
                  <a:pt x="376808" y="97955"/>
                </a:lnTo>
                <a:lnTo>
                  <a:pt x="264286" y="77914"/>
                </a:lnTo>
                <a:close/>
              </a:path>
              <a:path w="1361440" h="301625">
                <a:moveTo>
                  <a:pt x="123571" y="0"/>
                </a:moveTo>
                <a:lnTo>
                  <a:pt x="0" y="45339"/>
                </a:lnTo>
                <a:lnTo>
                  <a:pt x="100329" y="130594"/>
                </a:lnTo>
                <a:lnTo>
                  <a:pt x="109347" y="129857"/>
                </a:lnTo>
                <a:lnTo>
                  <a:pt x="77484" y="73661"/>
                </a:lnTo>
                <a:lnTo>
                  <a:pt x="62356" y="70967"/>
                </a:lnTo>
                <a:lnTo>
                  <a:pt x="63627" y="63741"/>
                </a:lnTo>
                <a:lnTo>
                  <a:pt x="32893" y="63741"/>
                </a:lnTo>
                <a:lnTo>
                  <a:pt x="37210" y="39497"/>
                </a:lnTo>
                <a:lnTo>
                  <a:pt x="99071" y="39497"/>
                </a:lnTo>
                <a:lnTo>
                  <a:pt x="126110" y="29591"/>
                </a:lnTo>
                <a:lnTo>
                  <a:pt x="133476" y="26797"/>
                </a:lnTo>
                <a:lnTo>
                  <a:pt x="137286" y="18669"/>
                </a:lnTo>
                <a:lnTo>
                  <a:pt x="134493" y="11176"/>
                </a:lnTo>
                <a:lnTo>
                  <a:pt x="131825" y="3810"/>
                </a:lnTo>
                <a:lnTo>
                  <a:pt x="123571" y="0"/>
                </a:lnTo>
                <a:close/>
              </a:path>
              <a:path w="1361440" h="301625">
                <a:moveTo>
                  <a:pt x="82607" y="45528"/>
                </a:moveTo>
                <a:lnTo>
                  <a:pt x="65743" y="51706"/>
                </a:lnTo>
                <a:lnTo>
                  <a:pt x="63908" y="62144"/>
                </a:lnTo>
                <a:lnTo>
                  <a:pt x="77484" y="73661"/>
                </a:lnTo>
                <a:lnTo>
                  <a:pt x="174878" y="91008"/>
                </a:lnTo>
                <a:lnTo>
                  <a:pt x="179831" y="62877"/>
                </a:lnTo>
                <a:lnTo>
                  <a:pt x="82607" y="45528"/>
                </a:lnTo>
                <a:close/>
              </a:path>
              <a:path w="1361440" h="301625">
                <a:moveTo>
                  <a:pt x="63908" y="62144"/>
                </a:moveTo>
                <a:lnTo>
                  <a:pt x="62356" y="70967"/>
                </a:lnTo>
                <a:lnTo>
                  <a:pt x="77484" y="73661"/>
                </a:lnTo>
                <a:lnTo>
                  <a:pt x="63908" y="62144"/>
                </a:lnTo>
                <a:close/>
              </a:path>
              <a:path w="1361440" h="301625">
                <a:moveTo>
                  <a:pt x="37210" y="39497"/>
                </a:moveTo>
                <a:lnTo>
                  <a:pt x="32893" y="63741"/>
                </a:lnTo>
                <a:lnTo>
                  <a:pt x="55868" y="55324"/>
                </a:lnTo>
                <a:lnTo>
                  <a:pt x="37210" y="39497"/>
                </a:lnTo>
                <a:close/>
              </a:path>
              <a:path w="1361440" h="301625">
                <a:moveTo>
                  <a:pt x="55868" y="55324"/>
                </a:moveTo>
                <a:lnTo>
                  <a:pt x="32893" y="63741"/>
                </a:lnTo>
                <a:lnTo>
                  <a:pt x="63627" y="63741"/>
                </a:lnTo>
                <a:lnTo>
                  <a:pt x="63908" y="62144"/>
                </a:lnTo>
                <a:lnTo>
                  <a:pt x="55868" y="55324"/>
                </a:lnTo>
                <a:close/>
              </a:path>
              <a:path w="1361440" h="301625">
                <a:moveTo>
                  <a:pt x="99071" y="39497"/>
                </a:moveTo>
                <a:lnTo>
                  <a:pt x="37210" y="39497"/>
                </a:lnTo>
                <a:lnTo>
                  <a:pt x="55868" y="55324"/>
                </a:lnTo>
                <a:lnTo>
                  <a:pt x="65743" y="51706"/>
                </a:lnTo>
                <a:lnTo>
                  <a:pt x="67309" y="42799"/>
                </a:lnTo>
                <a:lnTo>
                  <a:pt x="90057" y="42799"/>
                </a:lnTo>
                <a:lnTo>
                  <a:pt x="99071" y="39497"/>
                </a:lnTo>
                <a:close/>
              </a:path>
              <a:path w="1361440" h="301625">
                <a:moveTo>
                  <a:pt x="67309" y="42799"/>
                </a:moveTo>
                <a:lnTo>
                  <a:pt x="65743" y="51706"/>
                </a:lnTo>
                <a:lnTo>
                  <a:pt x="82607" y="45528"/>
                </a:lnTo>
                <a:lnTo>
                  <a:pt x="67309" y="42799"/>
                </a:lnTo>
                <a:close/>
              </a:path>
              <a:path w="1361440" h="301625">
                <a:moveTo>
                  <a:pt x="90057" y="42799"/>
                </a:moveTo>
                <a:lnTo>
                  <a:pt x="67309" y="42799"/>
                </a:lnTo>
                <a:lnTo>
                  <a:pt x="82607" y="45528"/>
                </a:lnTo>
                <a:lnTo>
                  <a:pt x="90057" y="427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806188" y="4192651"/>
            <a:ext cx="9036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Comic Sans MS"/>
                <a:cs typeface="Comic Sans MS"/>
              </a:rPr>
              <a:t>Fraying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243957" y="3274948"/>
            <a:ext cx="278765" cy="901065"/>
          </a:xfrm>
          <a:custGeom>
            <a:avLst/>
            <a:gdLst/>
            <a:ahLst/>
            <a:cxnLst/>
            <a:rect l="l" t="t" r="r" b="b"/>
            <a:pathLst>
              <a:path w="278764" h="901064">
                <a:moveTo>
                  <a:pt x="28193" y="783208"/>
                </a:moveTo>
                <a:lnTo>
                  <a:pt x="0" y="893952"/>
                </a:lnTo>
                <a:lnTo>
                  <a:pt x="27685" y="900938"/>
                </a:lnTo>
                <a:lnTo>
                  <a:pt x="55879" y="790194"/>
                </a:lnTo>
                <a:lnTo>
                  <a:pt x="28193" y="783208"/>
                </a:lnTo>
                <a:close/>
              </a:path>
              <a:path w="278764" h="901064">
                <a:moveTo>
                  <a:pt x="77596" y="589280"/>
                </a:moveTo>
                <a:lnTo>
                  <a:pt x="49402" y="700024"/>
                </a:lnTo>
                <a:lnTo>
                  <a:pt x="77088" y="707136"/>
                </a:lnTo>
                <a:lnTo>
                  <a:pt x="105282" y="596392"/>
                </a:lnTo>
                <a:lnTo>
                  <a:pt x="77596" y="589280"/>
                </a:lnTo>
                <a:close/>
              </a:path>
              <a:path w="278764" h="901064">
                <a:moveTo>
                  <a:pt x="127000" y="395477"/>
                </a:moveTo>
                <a:lnTo>
                  <a:pt x="98805" y="506221"/>
                </a:lnTo>
                <a:lnTo>
                  <a:pt x="126491" y="513333"/>
                </a:lnTo>
                <a:lnTo>
                  <a:pt x="154685" y="402589"/>
                </a:lnTo>
                <a:lnTo>
                  <a:pt x="127000" y="395477"/>
                </a:lnTo>
                <a:close/>
              </a:path>
              <a:path w="278764" h="901064">
                <a:moveTo>
                  <a:pt x="176402" y="201675"/>
                </a:moveTo>
                <a:lnTo>
                  <a:pt x="148081" y="312420"/>
                </a:lnTo>
                <a:lnTo>
                  <a:pt x="175767" y="319531"/>
                </a:lnTo>
                <a:lnTo>
                  <a:pt x="204088" y="208661"/>
                </a:lnTo>
                <a:lnTo>
                  <a:pt x="176402" y="201675"/>
                </a:lnTo>
                <a:close/>
              </a:path>
              <a:path w="278764" h="901064">
                <a:moveTo>
                  <a:pt x="249308" y="24002"/>
                </a:moveTo>
                <a:lnTo>
                  <a:pt x="221614" y="24002"/>
                </a:lnTo>
                <a:lnTo>
                  <a:pt x="249300" y="30987"/>
                </a:lnTo>
                <a:lnTo>
                  <a:pt x="236256" y="82136"/>
                </a:lnTo>
                <a:lnTo>
                  <a:pt x="249046" y="126873"/>
                </a:lnTo>
                <a:lnTo>
                  <a:pt x="251205" y="134365"/>
                </a:lnTo>
                <a:lnTo>
                  <a:pt x="259079" y="138811"/>
                </a:lnTo>
                <a:lnTo>
                  <a:pt x="274319" y="134492"/>
                </a:lnTo>
                <a:lnTo>
                  <a:pt x="278638" y="126491"/>
                </a:lnTo>
                <a:lnTo>
                  <a:pt x="249308" y="24002"/>
                </a:lnTo>
                <a:close/>
              </a:path>
              <a:path w="278764" h="901064">
                <a:moveTo>
                  <a:pt x="228468" y="54896"/>
                </a:moveTo>
                <a:lnTo>
                  <a:pt x="208580" y="75110"/>
                </a:lnTo>
                <a:lnTo>
                  <a:pt x="197484" y="118617"/>
                </a:lnTo>
                <a:lnTo>
                  <a:pt x="225170" y="125602"/>
                </a:lnTo>
                <a:lnTo>
                  <a:pt x="236256" y="82136"/>
                </a:lnTo>
                <a:lnTo>
                  <a:pt x="228468" y="54896"/>
                </a:lnTo>
                <a:close/>
              </a:path>
              <a:path w="278764" h="901064">
                <a:moveTo>
                  <a:pt x="242442" y="0"/>
                </a:moveTo>
                <a:lnTo>
                  <a:pt x="150113" y="93852"/>
                </a:lnTo>
                <a:lnTo>
                  <a:pt x="150240" y="102870"/>
                </a:lnTo>
                <a:lnTo>
                  <a:pt x="155828" y="108330"/>
                </a:lnTo>
                <a:lnTo>
                  <a:pt x="161416" y="113918"/>
                </a:lnTo>
                <a:lnTo>
                  <a:pt x="170433" y="113791"/>
                </a:lnTo>
                <a:lnTo>
                  <a:pt x="176021" y="108203"/>
                </a:lnTo>
                <a:lnTo>
                  <a:pt x="208580" y="75110"/>
                </a:lnTo>
                <a:lnTo>
                  <a:pt x="221614" y="24002"/>
                </a:lnTo>
                <a:lnTo>
                  <a:pt x="249308" y="24002"/>
                </a:lnTo>
                <a:lnTo>
                  <a:pt x="242442" y="0"/>
                </a:lnTo>
                <a:close/>
              </a:path>
              <a:path w="278764" h="901064">
                <a:moveTo>
                  <a:pt x="249203" y="31368"/>
                </a:moveTo>
                <a:lnTo>
                  <a:pt x="221741" y="31368"/>
                </a:lnTo>
                <a:lnTo>
                  <a:pt x="245617" y="37464"/>
                </a:lnTo>
                <a:lnTo>
                  <a:pt x="228468" y="54896"/>
                </a:lnTo>
                <a:lnTo>
                  <a:pt x="236256" y="82136"/>
                </a:lnTo>
                <a:lnTo>
                  <a:pt x="249203" y="31368"/>
                </a:lnTo>
                <a:close/>
              </a:path>
              <a:path w="278764" h="901064">
                <a:moveTo>
                  <a:pt x="221614" y="24002"/>
                </a:moveTo>
                <a:lnTo>
                  <a:pt x="208580" y="75110"/>
                </a:lnTo>
                <a:lnTo>
                  <a:pt x="228468" y="54896"/>
                </a:lnTo>
                <a:lnTo>
                  <a:pt x="221741" y="31368"/>
                </a:lnTo>
                <a:lnTo>
                  <a:pt x="249203" y="31368"/>
                </a:lnTo>
                <a:lnTo>
                  <a:pt x="249300" y="30987"/>
                </a:lnTo>
                <a:lnTo>
                  <a:pt x="221614" y="24002"/>
                </a:lnTo>
                <a:close/>
              </a:path>
              <a:path w="278764" h="901064">
                <a:moveTo>
                  <a:pt x="221741" y="31368"/>
                </a:moveTo>
                <a:lnTo>
                  <a:pt x="228468" y="54896"/>
                </a:lnTo>
                <a:lnTo>
                  <a:pt x="245617" y="37464"/>
                </a:lnTo>
                <a:lnTo>
                  <a:pt x="221741" y="3136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46496" y="4563745"/>
            <a:ext cx="619760" cy="807085"/>
          </a:xfrm>
          <a:custGeom>
            <a:avLst/>
            <a:gdLst/>
            <a:ahLst/>
            <a:cxnLst/>
            <a:rect l="l" t="t" r="r" b="b"/>
            <a:pathLst>
              <a:path w="619760" h="807085">
                <a:moveTo>
                  <a:pt x="22605" y="0"/>
                </a:moveTo>
                <a:lnTo>
                  <a:pt x="0" y="17271"/>
                </a:lnTo>
                <a:lnTo>
                  <a:pt x="69214" y="108203"/>
                </a:lnTo>
                <a:lnTo>
                  <a:pt x="91948" y="90931"/>
                </a:lnTo>
                <a:lnTo>
                  <a:pt x="22605" y="0"/>
                </a:lnTo>
                <a:close/>
              </a:path>
              <a:path w="619760" h="807085">
                <a:moveTo>
                  <a:pt x="143890" y="159003"/>
                </a:moveTo>
                <a:lnTo>
                  <a:pt x="121157" y="176402"/>
                </a:lnTo>
                <a:lnTo>
                  <a:pt x="190500" y="267334"/>
                </a:lnTo>
                <a:lnTo>
                  <a:pt x="213232" y="249935"/>
                </a:lnTo>
                <a:lnTo>
                  <a:pt x="143890" y="159003"/>
                </a:lnTo>
                <a:close/>
              </a:path>
              <a:path w="619760" h="807085">
                <a:moveTo>
                  <a:pt x="265175" y="318134"/>
                </a:moveTo>
                <a:lnTo>
                  <a:pt x="242442" y="335406"/>
                </a:lnTo>
                <a:lnTo>
                  <a:pt x="311785" y="426338"/>
                </a:lnTo>
                <a:lnTo>
                  <a:pt x="334517" y="409066"/>
                </a:lnTo>
                <a:lnTo>
                  <a:pt x="265175" y="318134"/>
                </a:lnTo>
                <a:close/>
              </a:path>
              <a:path w="619760" h="807085">
                <a:moveTo>
                  <a:pt x="386461" y="477265"/>
                </a:moveTo>
                <a:lnTo>
                  <a:pt x="363727" y="494537"/>
                </a:lnTo>
                <a:lnTo>
                  <a:pt x="433069" y="585469"/>
                </a:lnTo>
                <a:lnTo>
                  <a:pt x="455802" y="568070"/>
                </a:lnTo>
                <a:lnTo>
                  <a:pt x="386461" y="477265"/>
                </a:lnTo>
                <a:close/>
              </a:path>
              <a:path w="619760" h="807085">
                <a:moveTo>
                  <a:pt x="509015" y="730249"/>
                </a:moveTo>
                <a:lnTo>
                  <a:pt x="500633" y="733678"/>
                </a:lnTo>
                <a:lnTo>
                  <a:pt x="497586" y="740917"/>
                </a:lnTo>
                <a:lnTo>
                  <a:pt x="494664" y="748283"/>
                </a:lnTo>
                <a:lnTo>
                  <a:pt x="498093" y="756665"/>
                </a:lnTo>
                <a:lnTo>
                  <a:pt x="619760" y="806830"/>
                </a:lnTo>
                <a:lnTo>
                  <a:pt x="617175" y="786002"/>
                </a:lnTo>
                <a:lnTo>
                  <a:pt x="588390" y="786002"/>
                </a:lnTo>
                <a:lnTo>
                  <a:pt x="585375" y="761660"/>
                </a:lnTo>
                <a:lnTo>
                  <a:pt x="509015" y="730249"/>
                </a:lnTo>
                <a:close/>
              </a:path>
              <a:path w="619760" h="807085">
                <a:moveTo>
                  <a:pt x="585375" y="761660"/>
                </a:moveTo>
                <a:lnTo>
                  <a:pt x="588390" y="786002"/>
                </a:lnTo>
                <a:lnTo>
                  <a:pt x="608076" y="771016"/>
                </a:lnTo>
                <a:lnTo>
                  <a:pt x="585375" y="761660"/>
                </a:lnTo>
                <a:close/>
              </a:path>
              <a:path w="619760" h="807085">
                <a:moveTo>
                  <a:pt x="596391" y="670686"/>
                </a:moveTo>
                <a:lnTo>
                  <a:pt x="588644" y="671575"/>
                </a:lnTo>
                <a:lnTo>
                  <a:pt x="580770" y="672591"/>
                </a:lnTo>
                <a:lnTo>
                  <a:pt x="575182" y="679703"/>
                </a:lnTo>
                <a:lnTo>
                  <a:pt x="576199" y="687577"/>
                </a:lnTo>
                <a:lnTo>
                  <a:pt x="585375" y="761660"/>
                </a:lnTo>
                <a:lnTo>
                  <a:pt x="608076" y="771016"/>
                </a:lnTo>
                <a:lnTo>
                  <a:pt x="588390" y="786002"/>
                </a:lnTo>
                <a:lnTo>
                  <a:pt x="617175" y="786002"/>
                </a:lnTo>
                <a:lnTo>
                  <a:pt x="604519" y="684021"/>
                </a:lnTo>
                <a:lnTo>
                  <a:pt x="603630" y="676147"/>
                </a:lnTo>
                <a:lnTo>
                  <a:pt x="596391" y="670686"/>
                </a:lnTo>
                <a:close/>
              </a:path>
              <a:path w="619760" h="807085">
                <a:moveTo>
                  <a:pt x="507745" y="636269"/>
                </a:moveTo>
                <a:lnTo>
                  <a:pt x="485013" y="653541"/>
                </a:lnTo>
                <a:lnTo>
                  <a:pt x="554354" y="744473"/>
                </a:lnTo>
                <a:lnTo>
                  <a:pt x="577088" y="727201"/>
                </a:lnTo>
                <a:lnTo>
                  <a:pt x="507745" y="63626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233923" y="2667000"/>
            <a:ext cx="2310130" cy="662940"/>
          </a:xfrm>
          <a:custGeom>
            <a:avLst/>
            <a:gdLst/>
            <a:ahLst/>
            <a:cxnLst/>
            <a:rect l="l" t="t" r="r" b="b"/>
            <a:pathLst>
              <a:path w="2310129" h="662939">
                <a:moveTo>
                  <a:pt x="2309876" y="361061"/>
                </a:moveTo>
                <a:lnTo>
                  <a:pt x="2288250" y="354607"/>
                </a:lnTo>
                <a:lnTo>
                  <a:pt x="2266314" y="348868"/>
                </a:lnTo>
                <a:lnTo>
                  <a:pt x="2245046" y="341701"/>
                </a:lnTo>
                <a:lnTo>
                  <a:pt x="2225421" y="330962"/>
                </a:lnTo>
                <a:lnTo>
                  <a:pt x="2215044" y="323062"/>
                </a:lnTo>
                <a:lnTo>
                  <a:pt x="2204799" y="314912"/>
                </a:lnTo>
                <a:lnTo>
                  <a:pt x="2194292" y="307262"/>
                </a:lnTo>
                <a:lnTo>
                  <a:pt x="2183129" y="300863"/>
                </a:lnTo>
                <a:lnTo>
                  <a:pt x="2162413" y="292159"/>
                </a:lnTo>
                <a:lnTo>
                  <a:pt x="2141220" y="284765"/>
                </a:lnTo>
                <a:lnTo>
                  <a:pt x="2119836" y="277895"/>
                </a:lnTo>
                <a:lnTo>
                  <a:pt x="2098548" y="270763"/>
                </a:lnTo>
                <a:lnTo>
                  <a:pt x="2056383" y="255777"/>
                </a:lnTo>
                <a:lnTo>
                  <a:pt x="1971802" y="225678"/>
                </a:lnTo>
                <a:lnTo>
                  <a:pt x="1961320" y="221605"/>
                </a:lnTo>
                <a:lnTo>
                  <a:pt x="1950910" y="217281"/>
                </a:lnTo>
                <a:lnTo>
                  <a:pt x="1940405" y="213409"/>
                </a:lnTo>
                <a:lnTo>
                  <a:pt x="1929637" y="210692"/>
                </a:lnTo>
                <a:lnTo>
                  <a:pt x="1845055" y="195579"/>
                </a:lnTo>
                <a:lnTo>
                  <a:pt x="1760601" y="165480"/>
                </a:lnTo>
                <a:lnTo>
                  <a:pt x="1750117" y="161353"/>
                </a:lnTo>
                <a:lnTo>
                  <a:pt x="1739693" y="156940"/>
                </a:lnTo>
                <a:lnTo>
                  <a:pt x="1729150" y="153050"/>
                </a:lnTo>
                <a:lnTo>
                  <a:pt x="1718309" y="150495"/>
                </a:lnTo>
                <a:lnTo>
                  <a:pt x="1619757" y="135382"/>
                </a:lnTo>
                <a:lnTo>
                  <a:pt x="1598773" y="127178"/>
                </a:lnTo>
                <a:lnTo>
                  <a:pt x="1577895" y="118522"/>
                </a:lnTo>
                <a:lnTo>
                  <a:pt x="1556803" y="110771"/>
                </a:lnTo>
                <a:lnTo>
                  <a:pt x="1535176" y="105283"/>
                </a:lnTo>
                <a:lnTo>
                  <a:pt x="1503697" y="99812"/>
                </a:lnTo>
                <a:lnTo>
                  <a:pt x="1458991" y="91805"/>
                </a:lnTo>
                <a:lnTo>
                  <a:pt x="1413642" y="83012"/>
                </a:lnTo>
                <a:lnTo>
                  <a:pt x="1358949" y="68409"/>
                </a:lnTo>
                <a:lnTo>
                  <a:pt x="1316853" y="52859"/>
                </a:lnTo>
                <a:lnTo>
                  <a:pt x="1295780" y="45085"/>
                </a:lnTo>
                <a:lnTo>
                  <a:pt x="1211199" y="14986"/>
                </a:lnTo>
                <a:lnTo>
                  <a:pt x="1169035" y="0"/>
                </a:lnTo>
                <a:lnTo>
                  <a:pt x="1147853" y="3502"/>
                </a:lnTo>
                <a:lnTo>
                  <a:pt x="1126648" y="6873"/>
                </a:lnTo>
                <a:lnTo>
                  <a:pt x="1084452" y="14986"/>
                </a:lnTo>
                <a:lnTo>
                  <a:pt x="1052895" y="26630"/>
                </a:lnTo>
                <a:lnTo>
                  <a:pt x="1042288" y="30099"/>
                </a:lnTo>
                <a:lnTo>
                  <a:pt x="989514" y="41850"/>
                </a:lnTo>
                <a:lnTo>
                  <a:pt x="947154" y="48928"/>
                </a:lnTo>
                <a:lnTo>
                  <a:pt x="922432" y="52212"/>
                </a:lnTo>
                <a:lnTo>
                  <a:pt x="897759" y="55711"/>
                </a:lnTo>
                <a:lnTo>
                  <a:pt x="873251" y="60198"/>
                </a:lnTo>
                <a:lnTo>
                  <a:pt x="844952" y="67186"/>
                </a:lnTo>
                <a:lnTo>
                  <a:pt x="816879" y="75247"/>
                </a:lnTo>
                <a:lnTo>
                  <a:pt x="788830" y="83308"/>
                </a:lnTo>
                <a:lnTo>
                  <a:pt x="760602" y="90297"/>
                </a:lnTo>
                <a:lnTo>
                  <a:pt x="716545" y="99472"/>
                </a:lnTo>
                <a:lnTo>
                  <a:pt x="693920" y="104356"/>
                </a:lnTo>
                <a:lnTo>
                  <a:pt x="677831" y="109161"/>
                </a:lnTo>
                <a:lnTo>
                  <a:pt x="653378" y="118098"/>
                </a:lnTo>
                <a:lnTo>
                  <a:pt x="605663" y="135382"/>
                </a:lnTo>
                <a:lnTo>
                  <a:pt x="558561" y="152003"/>
                </a:lnTo>
                <a:lnTo>
                  <a:pt x="506984" y="165480"/>
                </a:lnTo>
                <a:lnTo>
                  <a:pt x="471709" y="172608"/>
                </a:lnTo>
                <a:lnTo>
                  <a:pt x="454084" y="176178"/>
                </a:lnTo>
                <a:lnTo>
                  <a:pt x="436625" y="180594"/>
                </a:lnTo>
                <a:lnTo>
                  <a:pt x="415266" y="187368"/>
                </a:lnTo>
                <a:lnTo>
                  <a:pt x="394144" y="194976"/>
                </a:lnTo>
                <a:lnTo>
                  <a:pt x="373118" y="202918"/>
                </a:lnTo>
                <a:lnTo>
                  <a:pt x="352043" y="210692"/>
                </a:lnTo>
                <a:lnTo>
                  <a:pt x="309879" y="225678"/>
                </a:lnTo>
                <a:lnTo>
                  <a:pt x="275709" y="264161"/>
                </a:lnTo>
                <a:lnTo>
                  <a:pt x="260730" y="281035"/>
                </a:lnTo>
                <a:lnTo>
                  <a:pt x="245657" y="289026"/>
                </a:lnTo>
                <a:lnTo>
                  <a:pt x="211200" y="300863"/>
                </a:lnTo>
                <a:lnTo>
                  <a:pt x="204331" y="312320"/>
                </a:lnTo>
                <a:lnTo>
                  <a:pt x="197580" y="323850"/>
                </a:lnTo>
                <a:lnTo>
                  <a:pt x="190591" y="335188"/>
                </a:lnTo>
                <a:lnTo>
                  <a:pt x="183006" y="346075"/>
                </a:lnTo>
                <a:lnTo>
                  <a:pt x="163536" y="368806"/>
                </a:lnTo>
                <a:lnTo>
                  <a:pt x="152590" y="377999"/>
                </a:lnTo>
                <a:lnTo>
                  <a:pt x="142787" y="390026"/>
                </a:lnTo>
                <a:lnTo>
                  <a:pt x="126746" y="421259"/>
                </a:lnTo>
                <a:lnTo>
                  <a:pt x="113581" y="453437"/>
                </a:lnTo>
                <a:lnTo>
                  <a:pt x="111896" y="464567"/>
                </a:lnTo>
                <a:lnTo>
                  <a:pt x="112563" y="467125"/>
                </a:lnTo>
                <a:lnTo>
                  <a:pt x="106458" y="473591"/>
                </a:lnTo>
                <a:lnTo>
                  <a:pt x="84454" y="496442"/>
                </a:lnTo>
                <a:lnTo>
                  <a:pt x="70688" y="545649"/>
                </a:lnTo>
                <a:lnTo>
                  <a:pt x="64480" y="571521"/>
                </a:lnTo>
                <a:lnTo>
                  <a:pt x="58120" y="584828"/>
                </a:lnTo>
                <a:lnTo>
                  <a:pt x="43896" y="596344"/>
                </a:lnTo>
                <a:lnTo>
                  <a:pt x="14097" y="616838"/>
                </a:lnTo>
                <a:lnTo>
                  <a:pt x="5304" y="646955"/>
                </a:lnTo>
                <a:lnTo>
                  <a:pt x="1190" y="662225"/>
                </a:lnTo>
                <a:lnTo>
                  <a:pt x="5" y="662326"/>
                </a:lnTo>
                <a:lnTo>
                  <a:pt x="0" y="646938"/>
                </a:lnTo>
              </a:path>
            </a:pathLst>
          </a:custGeom>
          <a:ln w="38100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29326" y="5313426"/>
            <a:ext cx="1841500" cy="297180"/>
          </a:xfrm>
          <a:custGeom>
            <a:avLst/>
            <a:gdLst/>
            <a:ahLst/>
            <a:cxnLst/>
            <a:rect l="l" t="t" r="r" b="b"/>
            <a:pathLst>
              <a:path w="1841500" h="297179">
                <a:moveTo>
                  <a:pt x="1841500" y="0"/>
                </a:moveTo>
                <a:lnTo>
                  <a:pt x="1830445" y="6512"/>
                </a:lnTo>
                <a:lnTo>
                  <a:pt x="1819068" y="12668"/>
                </a:lnTo>
                <a:lnTo>
                  <a:pt x="1808335" y="19538"/>
                </a:lnTo>
                <a:lnTo>
                  <a:pt x="1799208" y="28193"/>
                </a:lnTo>
                <a:lnTo>
                  <a:pt x="1785502" y="59439"/>
                </a:lnTo>
                <a:lnTo>
                  <a:pt x="1785381" y="83756"/>
                </a:lnTo>
                <a:lnTo>
                  <a:pt x="1774616" y="105025"/>
                </a:lnTo>
                <a:lnTo>
                  <a:pt x="1728977" y="127127"/>
                </a:lnTo>
                <a:lnTo>
                  <a:pt x="1680680" y="143101"/>
                </a:lnTo>
                <a:lnTo>
                  <a:pt x="1644650" y="169545"/>
                </a:lnTo>
                <a:lnTo>
                  <a:pt x="1592341" y="188277"/>
                </a:lnTo>
                <a:lnTo>
                  <a:pt x="1560322" y="197865"/>
                </a:lnTo>
                <a:lnTo>
                  <a:pt x="1538466" y="220477"/>
                </a:lnTo>
                <a:lnTo>
                  <a:pt x="1528921" y="227695"/>
                </a:lnTo>
                <a:lnTo>
                  <a:pt x="1513994" y="230602"/>
                </a:lnTo>
                <a:lnTo>
                  <a:pt x="1475994" y="240284"/>
                </a:lnTo>
                <a:lnTo>
                  <a:pt x="1454888" y="247457"/>
                </a:lnTo>
                <a:lnTo>
                  <a:pt x="1434020" y="255381"/>
                </a:lnTo>
                <a:lnTo>
                  <a:pt x="1413057" y="262804"/>
                </a:lnTo>
                <a:lnTo>
                  <a:pt x="1391666" y="268478"/>
                </a:lnTo>
                <a:lnTo>
                  <a:pt x="1345396" y="277687"/>
                </a:lnTo>
                <a:lnTo>
                  <a:pt x="1324689" y="281900"/>
                </a:lnTo>
                <a:lnTo>
                  <a:pt x="1305815" y="286482"/>
                </a:lnTo>
                <a:lnTo>
                  <a:pt x="1265047" y="296799"/>
                </a:lnTo>
                <a:lnTo>
                  <a:pt x="983996" y="282663"/>
                </a:lnTo>
                <a:lnTo>
                  <a:pt x="948795" y="279618"/>
                </a:lnTo>
                <a:lnTo>
                  <a:pt x="913653" y="275723"/>
                </a:lnTo>
                <a:lnTo>
                  <a:pt x="878536" y="271751"/>
                </a:lnTo>
                <a:lnTo>
                  <a:pt x="843407" y="268478"/>
                </a:lnTo>
                <a:lnTo>
                  <a:pt x="421639" y="240284"/>
                </a:lnTo>
                <a:lnTo>
                  <a:pt x="379687" y="234322"/>
                </a:lnTo>
                <a:lnTo>
                  <a:pt x="350381" y="230289"/>
                </a:lnTo>
                <a:lnTo>
                  <a:pt x="331670" y="227815"/>
                </a:lnTo>
                <a:lnTo>
                  <a:pt x="321505" y="226531"/>
                </a:lnTo>
                <a:lnTo>
                  <a:pt x="317836" y="226067"/>
                </a:lnTo>
                <a:lnTo>
                  <a:pt x="318613" y="226054"/>
                </a:lnTo>
                <a:lnTo>
                  <a:pt x="321786" y="226123"/>
                </a:lnTo>
                <a:lnTo>
                  <a:pt x="325305" y="225904"/>
                </a:lnTo>
                <a:lnTo>
                  <a:pt x="276341" y="207567"/>
                </a:lnTo>
                <a:lnTo>
                  <a:pt x="238887" y="197865"/>
                </a:lnTo>
                <a:lnTo>
                  <a:pt x="224881" y="194270"/>
                </a:lnTo>
                <a:lnTo>
                  <a:pt x="210851" y="190627"/>
                </a:lnTo>
                <a:lnTo>
                  <a:pt x="196774" y="187078"/>
                </a:lnTo>
                <a:lnTo>
                  <a:pt x="182625" y="183769"/>
                </a:lnTo>
                <a:lnTo>
                  <a:pt x="165115" y="180117"/>
                </a:lnTo>
                <a:lnTo>
                  <a:pt x="147510" y="176847"/>
                </a:lnTo>
                <a:lnTo>
                  <a:pt x="129905" y="173482"/>
                </a:lnTo>
                <a:lnTo>
                  <a:pt x="112395" y="169545"/>
                </a:lnTo>
                <a:lnTo>
                  <a:pt x="101734" y="166502"/>
                </a:lnTo>
                <a:lnTo>
                  <a:pt x="91217" y="162925"/>
                </a:lnTo>
                <a:lnTo>
                  <a:pt x="80748" y="159132"/>
                </a:lnTo>
                <a:lnTo>
                  <a:pt x="70231" y="155448"/>
                </a:lnTo>
                <a:lnTo>
                  <a:pt x="63470" y="148022"/>
                </a:lnTo>
                <a:lnTo>
                  <a:pt x="56911" y="140335"/>
                </a:lnTo>
                <a:lnTo>
                  <a:pt x="49996" y="133123"/>
                </a:lnTo>
                <a:lnTo>
                  <a:pt x="42163" y="127127"/>
                </a:lnTo>
                <a:lnTo>
                  <a:pt x="30218" y="121709"/>
                </a:lnTo>
                <a:lnTo>
                  <a:pt x="16319" y="117221"/>
                </a:lnTo>
                <a:lnTo>
                  <a:pt x="4802" y="114161"/>
                </a:lnTo>
                <a:lnTo>
                  <a:pt x="0" y="113030"/>
                </a:lnTo>
              </a:path>
            </a:pathLst>
          </a:custGeom>
          <a:ln w="38099">
            <a:solidFill>
              <a:srgbClr val="D9D9D9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17244" y="4420870"/>
            <a:ext cx="5034280" cy="1927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omic Sans MS"/>
                <a:cs typeface="Comic Sans MS"/>
              </a:rPr>
              <a:t>Plate</a:t>
            </a:r>
            <a:endParaRPr sz="2000">
              <a:latin typeface="Comic Sans MS"/>
              <a:cs typeface="Comic Sans MS"/>
            </a:endParaRPr>
          </a:p>
          <a:p>
            <a:pPr marL="354965" indent="-342265">
              <a:lnSpc>
                <a:spcPct val="100000"/>
              </a:lnSpc>
              <a:spcBef>
                <a:spcPts val="189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FFFFFF"/>
                </a:solidFill>
                <a:latin typeface="Arial Narrow"/>
                <a:cs typeface="Arial Narrow"/>
              </a:rPr>
              <a:t>IMPORTANT</a:t>
            </a:r>
            <a:r>
              <a:rPr sz="1600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SITES</a:t>
            </a:r>
            <a:endParaRPr sz="16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BONE</a:t>
            </a:r>
            <a:r>
              <a:rPr sz="16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DENSITY</a:t>
            </a:r>
            <a:endParaRPr sz="16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96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BONE</a:t>
            </a:r>
            <a:r>
              <a:rPr sz="1600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FFFF"/>
                </a:solidFill>
                <a:latin typeface="Arial Narrow"/>
                <a:cs typeface="Arial Narrow"/>
              </a:rPr>
              <a:t>TEXTURE</a:t>
            </a:r>
            <a:endParaRPr sz="16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96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srgbClr val="FFFFFF"/>
                </a:solidFill>
                <a:latin typeface="Arial Narrow"/>
                <a:cs typeface="Arial Narrow"/>
              </a:rPr>
              <a:t>DISTORTION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/ DISPLACEMENT OF NORMAL</a:t>
            </a:r>
            <a:r>
              <a:rPr sz="1600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STRUCTURES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72080" y="1228979"/>
            <a:ext cx="3686175" cy="68897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269875">
              <a:lnSpc>
                <a:spcPct val="100000"/>
              </a:lnSpc>
              <a:spcBef>
                <a:spcPts val="550"/>
              </a:spcBef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Normal</a:t>
            </a:r>
            <a:endParaRPr sz="1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2700" spc="7" baseline="-16975" dirty="0">
                <a:solidFill>
                  <a:srgbClr val="FFFFFF"/>
                </a:solidFill>
                <a:latin typeface="Arial Narrow"/>
                <a:cs typeface="Arial Narrow"/>
              </a:rPr>
              <a:t>Diaphysis</a:t>
            </a:r>
            <a:r>
              <a:rPr sz="1800" spc="5" dirty="0">
                <a:solidFill>
                  <a:srgbClr val="FFFFFF"/>
                </a:solidFill>
                <a:latin typeface="Arial Narrow"/>
                <a:cs typeface="Arial Narrow"/>
              </a:rPr>
              <a:t>“Where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to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look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What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to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look</a:t>
            </a:r>
            <a:r>
              <a:rPr sz="1800" spc="5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for”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043683" y="606551"/>
            <a:ext cx="5541264" cy="10134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980680" y="6649006"/>
            <a:ext cx="1076960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65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Al-BOUKAI-24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1883" y="3953255"/>
            <a:ext cx="1123188" cy="1338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0600" y="1390650"/>
            <a:ext cx="3886200" cy="5105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46072" y="3371850"/>
            <a:ext cx="2329180" cy="847725"/>
          </a:xfrm>
          <a:custGeom>
            <a:avLst/>
            <a:gdLst/>
            <a:ahLst/>
            <a:cxnLst/>
            <a:rect l="l" t="t" r="r" b="b"/>
            <a:pathLst>
              <a:path w="2329179" h="847725">
                <a:moveTo>
                  <a:pt x="34543" y="308229"/>
                </a:moveTo>
                <a:lnTo>
                  <a:pt x="67466" y="306111"/>
                </a:lnTo>
                <a:lnTo>
                  <a:pt x="111952" y="304498"/>
                </a:lnTo>
                <a:lnTo>
                  <a:pt x="164115" y="302879"/>
                </a:lnTo>
                <a:lnTo>
                  <a:pt x="220067" y="300740"/>
                </a:lnTo>
                <a:lnTo>
                  <a:pt x="275920" y="297572"/>
                </a:lnTo>
                <a:lnTo>
                  <a:pt x="327786" y="292862"/>
                </a:lnTo>
                <a:lnTo>
                  <a:pt x="380110" y="279717"/>
                </a:lnTo>
                <a:lnTo>
                  <a:pt x="405618" y="270573"/>
                </a:lnTo>
                <a:lnTo>
                  <a:pt x="431291" y="262000"/>
                </a:lnTo>
                <a:lnTo>
                  <a:pt x="483107" y="246633"/>
                </a:lnTo>
                <a:lnTo>
                  <a:pt x="496292" y="243284"/>
                </a:lnTo>
                <a:lnTo>
                  <a:pt x="509714" y="240315"/>
                </a:lnTo>
                <a:lnTo>
                  <a:pt x="522755" y="236632"/>
                </a:lnTo>
                <a:lnTo>
                  <a:pt x="534796" y="231139"/>
                </a:lnTo>
                <a:lnTo>
                  <a:pt x="547572" y="223212"/>
                </a:lnTo>
                <a:lnTo>
                  <a:pt x="560228" y="215058"/>
                </a:lnTo>
                <a:lnTo>
                  <a:pt x="573123" y="207262"/>
                </a:lnTo>
                <a:lnTo>
                  <a:pt x="586613" y="200405"/>
                </a:lnTo>
                <a:lnTo>
                  <a:pt x="599314" y="196038"/>
                </a:lnTo>
                <a:lnTo>
                  <a:pt x="612600" y="192897"/>
                </a:lnTo>
                <a:lnTo>
                  <a:pt x="625814" y="189636"/>
                </a:lnTo>
                <a:lnTo>
                  <a:pt x="638301" y="184912"/>
                </a:lnTo>
                <a:lnTo>
                  <a:pt x="664958" y="170626"/>
                </a:lnTo>
                <a:lnTo>
                  <a:pt x="690768" y="155114"/>
                </a:lnTo>
                <a:lnTo>
                  <a:pt x="716222" y="139102"/>
                </a:lnTo>
                <a:lnTo>
                  <a:pt x="741807" y="123316"/>
                </a:lnTo>
                <a:lnTo>
                  <a:pt x="755118" y="115994"/>
                </a:lnTo>
                <a:lnTo>
                  <a:pt x="768667" y="108934"/>
                </a:lnTo>
                <a:lnTo>
                  <a:pt x="781740" y="101349"/>
                </a:lnTo>
                <a:lnTo>
                  <a:pt x="793622" y="92455"/>
                </a:lnTo>
                <a:lnTo>
                  <a:pt x="802001" y="84526"/>
                </a:lnTo>
                <a:lnTo>
                  <a:pt x="810259" y="76453"/>
                </a:lnTo>
                <a:lnTo>
                  <a:pt x="818804" y="68667"/>
                </a:lnTo>
                <a:lnTo>
                  <a:pt x="858269" y="42594"/>
                </a:lnTo>
                <a:lnTo>
                  <a:pt x="892333" y="22463"/>
                </a:lnTo>
                <a:lnTo>
                  <a:pt x="931671" y="0"/>
                </a:lnTo>
                <a:lnTo>
                  <a:pt x="970603" y="4196"/>
                </a:lnTo>
                <a:lnTo>
                  <a:pt x="1016523" y="9477"/>
                </a:lnTo>
                <a:lnTo>
                  <a:pt x="1063134" y="17734"/>
                </a:lnTo>
                <a:lnTo>
                  <a:pt x="1104138" y="30861"/>
                </a:lnTo>
                <a:lnTo>
                  <a:pt x="1129839" y="46513"/>
                </a:lnTo>
                <a:lnTo>
                  <a:pt x="1142374" y="54792"/>
                </a:lnTo>
                <a:lnTo>
                  <a:pt x="1155827" y="61595"/>
                </a:lnTo>
                <a:lnTo>
                  <a:pt x="1181788" y="69453"/>
                </a:lnTo>
                <a:lnTo>
                  <a:pt x="1208738" y="75215"/>
                </a:lnTo>
                <a:lnTo>
                  <a:pt x="1235140" y="81883"/>
                </a:lnTo>
                <a:lnTo>
                  <a:pt x="1259458" y="92455"/>
                </a:lnTo>
                <a:lnTo>
                  <a:pt x="1284936" y="108251"/>
                </a:lnTo>
                <a:lnTo>
                  <a:pt x="1308115" y="121761"/>
                </a:lnTo>
                <a:lnTo>
                  <a:pt x="1362964" y="138684"/>
                </a:lnTo>
                <a:lnTo>
                  <a:pt x="1410237" y="143748"/>
                </a:lnTo>
                <a:lnTo>
                  <a:pt x="1457690" y="147478"/>
                </a:lnTo>
                <a:lnTo>
                  <a:pt x="1505213" y="150685"/>
                </a:lnTo>
                <a:lnTo>
                  <a:pt x="1552702" y="154177"/>
                </a:lnTo>
                <a:lnTo>
                  <a:pt x="1590363" y="160956"/>
                </a:lnTo>
                <a:lnTo>
                  <a:pt x="1615572" y="165533"/>
                </a:lnTo>
                <a:lnTo>
                  <a:pt x="1631537" y="168376"/>
                </a:lnTo>
                <a:lnTo>
                  <a:pt x="1641466" y="169954"/>
                </a:lnTo>
                <a:lnTo>
                  <a:pt x="1648569" y="170735"/>
                </a:lnTo>
                <a:lnTo>
                  <a:pt x="1656054" y="171188"/>
                </a:lnTo>
                <a:lnTo>
                  <a:pt x="1667131" y="171780"/>
                </a:lnTo>
                <a:lnTo>
                  <a:pt x="1685007" y="172980"/>
                </a:lnTo>
                <a:lnTo>
                  <a:pt x="1753997" y="179078"/>
                </a:lnTo>
                <a:lnTo>
                  <a:pt x="1811527" y="184912"/>
                </a:lnTo>
                <a:lnTo>
                  <a:pt x="1867860" y="191537"/>
                </a:lnTo>
                <a:lnTo>
                  <a:pt x="1923859" y="199151"/>
                </a:lnTo>
                <a:lnTo>
                  <a:pt x="1979763" y="207361"/>
                </a:lnTo>
                <a:lnTo>
                  <a:pt x="2035810" y="215773"/>
                </a:lnTo>
                <a:lnTo>
                  <a:pt x="2139315" y="246633"/>
                </a:lnTo>
                <a:lnTo>
                  <a:pt x="2191004" y="262000"/>
                </a:lnTo>
                <a:lnTo>
                  <a:pt x="2221696" y="289341"/>
                </a:lnTo>
                <a:lnTo>
                  <a:pt x="2250805" y="317754"/>
                </a:lnTo>
                <a:lnTo>
                  <a:pt x="2275889" y="349119"/>
                </a:lnTo>
                <a:lnTo>
                  <a:pt x="2294508" y="385318"/>
                </a:lnTo>
                <a:lnTo>
                  <a:pt x="2329053" y="477774"/>
                </a:lnTo>
                <a:lnTo>
                  <a:pt x="2324977" y="503231"/>
                </a:lnTo>
                <a:lnTo>
                  <a:pt x="2317877" y="543226"/>
                </a:lnTo>
                <a:lnTo>
                  <a:pt x="2307728" y="585198"/>
                </a:lnTo>
                <a:lnTo>
                  <a:pt x="2287202" y="625191"/>
                </a:lnTo>
                <a:lnTo>
                  <a:pt x="2269112" y="639927"/>
                </a:lnTo>
                <a:lnTo>
                  <a:pt x="2260091" y="647319"/>
                </a:lnTo>
                <a:lnTo>
                  <a:pt x="2241280" y="696833"/>
                </a:lnTo>
                <a:lnTo>
                  <a:pt x="2208276" y="739775"/>
                </a:lnTo>
                <a:lnTo>
                  <a:pt x="2169896" y="752080"/>
                </a:lnTo>
                <a:lnTo>
                  <a:pt x="2156587" y="755269"/>
                </a:lnTo>
                <a:lnTo>
                  <a:pt x="2148278" y="763377"/>
                </a:lnTo>
                <a:lnTo>
                  <a:pt x="2140219" y="771747"/>
                </a:lnTo>
                <a:lnTo>
                  <a:pt x="2131708" y="779593"/>
                </a:lnTo>
                <a:lnTo>
                  <a:pt x="2059844" y="803973"/>
                </a:lnTo>
                <a:lnTo>
                  <a:pt x="2001265" y="816863"/>
                </a:lnTo>
                <a:lnTo>
                  <a:pt x="1962370" y="813391"/>
                </a:lnTo>
                <a:lnTo>
                  <a:pt x="1923462" y="810132"/>
                </a:lnTo>
                <a:lnTo>
                  <a:pt x="1884626" y="806398"/>
                </a:lnTo>
                <a:lnTo>
                  <a:pt x="1845944" y="801497"/>
                </a:lnTo>
                <a:lnTo>
                  <a:pt x="1807261" y="789656"/>
                </a:lnTo>
                <a:lnTo>
                  <a:pt x="1794255" y="786130"/>
                </a:lnTo>
                <a:lnTo>
                  <a:pt x="1751322" y="777539"/>
                </a:lnTo>
                <a:lnTo>
                  <a:pt x="1708245" y="769508"/>
                </a:lnTo>
                <a:lnTo>
                  <a:pt x="1665025" y="762073"/>
                </a:lnTo>
                <a:lnTo>
                  <a:pt x="1621663" y="755269"/>
                </a:lnTo>
                <a:lnTo>
                  <a:pt x="1569815" y="748141"/>
                </a:lnTo>
                <a:lnTo>
                  <a:pt x="1543903" y="744356"/>
                </a:lnTo>
                <a:lnTo>
                  <a:pt x="1518157" y="739775"/>
                </a:lnTo>
                <a:lnTo>
                  <a:pt x="1481713" y="731128"/>
                </a:lnTo>
                <a:lnTo>
                  <a:pt x="1467725" y="725225"/>
                </a:lnTo>
                <a:lnTo>
                  <a:pt x="1459883" y="720572"/>
                </a:lnTo>
                <a:lnTo>
                  <a:pt x="1441872" y="715675"/>
                </a:lnTo>
                <a:lnTo>
                  <a:pt x="1397380" y="709041"/>
                </a:lnTo>
                <a:lnTo>
                  <a:pt x="1354413" y="704244"/>
                </a:lnTo>
                <a:lnTo>
                  <a:pt x="1311290" y="700484"/>
                </a:lnTo>
                <a:lnTo>
                  <a:pt x="1268096" y="697128"/>
                </a:lnTo>
                <a:lnTo>
                  <a:pt x="1224914" y="693547"/>
                </a:lnTo>
                <a:lnTo>
                  <a:pt x="1176002" y="695920"/>
                </a:lnTo>
                <a:lnTo>
                  <a:pt x="1127073" y="698015"/>
                </a:lnTo>
                <a:lnTo>
                  <a:pt x="1078150" y="700103"/>
                </a:lnTo>
                <a:lnTo>
                  <a:pt x="1029259" y="702455"/>
                </a:lnTo>
                <a:lnTo>
                  <a:pt x="980425" y="705344"/>
                </a:lnTo>
                <a:lnTo>
                  <a:pt x="931671" y="709041"/>
                </a:lnTo>
                <a:lnTo>
                  <a:pt x="879647" y="719720"/>
                </a:lnTo>
                <a:lnTo>
                  <a:pt x="831730" y="733194"/>
                </a:lnTo>
                <a:lnTo>
                  <a:pt x="770358" y="751768"/>
                </a:lnTo>
                <a:lnTo>
                  <a:pt x="742949" y="772080"/>
                </a:lnTo>
                <a:lnTo>
                  <a:pt x="734468" y="779968"/>
                </a:lnTo>
                <a:lnTo>
                  <a:pt x="724534" y="786130"/>
                </a:lnTo>
                <a:lnTo>
                  <a:pt x="708009" y="791638"/>
                </a:lnTo>
                <a:lnTo>
                  <a:pt x="690626" y="795051"/>
                </a:lnTo>
                <a:lnTo>
                  <a:pt x="672957" y="797845"/>
                </a:lnTo>
                <a:lnTo>
                  <a:pt x="655573" y="801497"/>
                </a:lnTo>
                <a:lnTo>
                  <a:pt x="629578" y="808783"/>
                </a:lnTo>
                <a:lnTo>
                  <a:pt x="603726" y="816546"/>
                </a:lnTo>
                <a:lnTo>
                  <a:pt x="577921" y="824499"/>
                </a:lnTo>
                <a:lnTo>
                  <a:pt x="552069" y="832357"/>
                </a:lnTo>
                <a:lnTo>
                  <a:pt x="500252" y="847725"/>
                </a:lnTo>
                <a:lnTo>
                  <a:pt x="445936" y="841962"/>
                </a:lnTo>
                <a:lnTo>
                  <a:pt x="409809" y="838483"/>
                </a:lnTo>
                <a:lnTo>
                  <a:pt x="369538" y="833802"/>
                </a:lnTo>
                <a:lnTo>
                  <a:pt x="304391" y="815302"/>
                </a:lnTo>
                <a:lnTo>
                  <a:pt x="258825" y="801497"/>
                </a:lnTo>
                <a:lnTo>
                  <a:pt x="207009" y="786130"/>
                </a:lnTo>
                <a:lnTo>
                  <a:pt x="155194" y="770636"/>
                </a:lnTo>
                <a:lnTo>
                  <a:pt x="146958" y="762527"/>
                </a:lnTo>
                <a:lnTo>
                  <a:pt x="138937" y="754157"/>
                </a:lnTo>
                <a:lnTo>
                  <a:pt x="130440" y="746311"/>
                </a:lnTo>
                <a:lnTo>
                  <a:pt x="120776" y="739775"/>
                </a:lnTo>
                <a:lnTo>
                  <a:pt x="107894" y="735516"/>
                </a:lnTo>
                <a:lnTo>
                  <a:pt x="93821" y="733329"/>
                </a:lnTo>
                <a:lnTo>
                  <a:pt x="80271" y="730523"/>
                </a:lnTo>
                <a:lnTo>
                  <a:pt x="68960" y="724407"/>
                </a:lnTo>
                <a:lnTo>
                  <a:pt x="61993" y="714398"/>
                </a:lnTo>
                <a:lnTo>
                  <a:pt x="58562" y="702436"/>
                </a:lnTo>
                <a:lnTo>
                  <a:pt x="56012" y="689903"/>
                </a:lnTo>
                <a:lnTo>
                  <a:pt x="51688" y="678180"/>
                </a:lnTo>
                <a:lnTo>
                  <a:pt x="32064" y="644661"/>
                </a:lnTo>
                <a:lnTo>
                  <a:pt x="21520" y="629658"/>
                </a:lnTo>
                <a:lnTo>
                  <a:pt x="17396" y="627048"/>
                </a:lnTo>
                <a:lnTo>
                  <a:pt x="17033" y="630713"/>
                </a:lnTo>
                <a:lnTo>
                  <a:pt x="17772" y="634533"/>
                </a:lnTo>
                <a:lnTo>
                  <a:pt x="16952" y="632388"/>
                </a:lnTo>
                <a:lnTo>
                  <a:pt x="11914" y="618158"/>
                </a:lnTo>
                <a:lnTo>
                  <a:pt x="0" y="585724"/>
                </a:lnTo>
                <a:lnTo>
                  <a:pt x="8365" y="548989"/>
                </a:lnTo>
                <a:lnTo>
                  <a:pt x="14059" y="525043"/>
                </a:lnTo>
                <a:lnTo>
                  <a:pt x="17428" y="511475"/>
                </a:lnTo>
                <a:lnTo>
                  <a:pt x="18822" y="505874"/>
                </a:lnTo>
                <a:lnTo>
                  <a:pt x="18590" y="505829"/>
                </a:lnTo>
                <a:lnTo>
                  <a:pt x="17079" y="508929"/>
                </a:lnTo>
                <a:lnTo>
                  <a:pt x="14639" y="512763"/>
                </a:lnTo>
                <a:lnTo>
                  <a:pt x="11619" y="514920"/>
                </a:lnTo>
                <a:lnTo>
                  <a:pt x="8365" y="512990"/>
                </a:lnTo>
                <a:lnTo>
                  <a:pt x="5228" y="504562"/>
                </a:lnTo>
                <a:lnTo>
                  <a:pt x="2556" y="487225"/>
                </a:lnTo>
                <a:lnTo>
                  <a:pt x="697" y="458567"/>
                </a:lnTo>
                <a:lnTo>
                  <a:pt x="0" y="416179"/>
                </a:lnTo>
                <a:lnTo>
                  <a:pt x="2091" y="392910"/>
                </a:lnTo>
                <a:lnTo>
                  <a:pt x="7016" y="369855"/>
                </a:lnTo>
                <a:lnTo>
                  <a:pt x="12751" y="346848"/>
                </a:lnTo>
                <a:lnTo>
                  <a:pt x="17271" y="323723"/>
                </a:lnTo>
                <a:lnTo>
                  <a:pt x="13273" y="317694"/>
                </a:lnTo>
                <a:lnTo>
                  <a:pt x="7000" y="314071"/>
                </a:lnTo>
                <a:lnTo>
                  <a:pt x="10181" y="311400"/>
                </a:lnTo>
                <a:lnTo>
                  <a:pt x="34543" y="30822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0376" y="4399026"/>
            <a:ext cx="1657350" cy="649605"/>
          </a:xfrm>
          <a:custGeom>
            <a:avLst/>
            <a:gdLst/>
            <a:ahLst/>
            <a:cxnLst/>
            <a:rect l="l" t="t" r="r" b="b"/>
            <a:pathLst>
              <a:path w="1657350" h="649604">
                <a:moveTo>
                  <a:pt x="362585" y="169925"/>
                </a:moveTo>
                <a:lnTo>
                  <a:pt x="375771" y="166560"/>
                </a:lnTo>
                <a:lnTo>
                  <a:pt x="389112" y="163480"/>
                </a:lnTo>
                <a:lnTo>
                  <a:pt x="402143" y="159781"/>
                </a:lnTo>
                <a:lnTo>
                  <a:pt x="414400" y="154559"/>
                </a:lnTo>
                <a:lnTo>
                  <a:pt x="423832" y="147841"/>
                </a:lnTo>
                <a:lnTo>
                  <a:pt x="432038" y="139684"/>
                </a:lnTo>
                <a:lnTo>
                  <a:pt x="440029" y="131216"/>
                </a:lnTo>
                <a:lnTo>
                  <a:pt x="448818" y="123571"/>
                </a:lnTo>
                <a:lnTo>
                  <a:pt x="461504" y="115498"/>
                </a:lnTo>
                <a:lnTo>
                  <a:pt x="474773" y="108140"/>
                </a:lnTo>
                <a:lnTo>
                  <a:pt x="488019" y="100782"/>
                </a:lnTo>
                <a:lnTo>
                  <a:pt x="500634" y="92710"/>
                </a:lnTo>
                <a:lnTo>
                  <a:pt x="509335" y="84939"/>
                </a:lnTo>
                <a:lnTo>
                  <a:pt x="517191" y="76263"/>
                </a:lnTo>
                <a:lnTo>
                  <a:pt x="525404" y="68064"/>
                </a:lnTo>
                <a:lnTo>
                  <a:pt x="535178" y="61722"/>
                </a:lnTo>
                <a:lnTo>
                  <a:pt x="560228" y="52238"/>
                </a:lnTo>
                <a:lnTo>
                  <a:pt x="586232" y="44719"/>
                </a:lnTo>
                <a:lnTo>
                  <a:pt x="612616" y="37986"/>
                </a:lnTo>
                <a:lnTo>
                  <a:pt x="638810" y="30861"/>
                </a:lnTo>
                <a:lnTo>
                  <a:pt x="690499" y="15367"/>
                </a:lnTo>
                <a:lnTo>
                  <a:pt x="742315" y="0"/>
                </a:lnTo>
                <a:lnTo>
                  <a:pt x="798470" y="3383"/>
                </a:lnTo>
                <a:lnTo>
                  <a:pt x="854662" y="6492"/>
                </a:lnTo>
                <a:lnTo>
                  <a:pt x="910782" y="10197"/>
                </a:lnTo>
                <a:lnTo>
                  <a:pt x="966724" y="15367"/>
                </a:lnTo>
                <a:lnTo>
                  <a:pt x="1005232" y="20777"/>
                </a:lnTo>
                <a:lnTo>
                  <a:pt x="1018380" y="25842"/>
                </a:lnTo>
                <a:lnTo>
                  <a:pt x="1017952" y="32289"/>
                </a:lnTo>
                <a:lnTo>
                  <a:pt x="1015736" y="41848"/>
                </a:lnTo>
                <a:lnTo>
                  <a:pt x="1023518" y="56248"/>
                </a:lnTo>
                <a:lnTo>
                  <a:pt x="1053084" y="77216"/>
                </a:lnTo>
                <a:lnTo>
                  <a:pt x="1073709" y="83369"/>
                </a:lnTo>
                <a:lnTo>
                  <a:pt x="1121029" y="97488"/>
                </a:lnTo>
                <a:lnTo>
                  <a:pt x="1173206" y="113059"/>
                </a:lnTo>
                <a:lnTo>
                  <a:pt x="1208405" y="123571"/>
                </a:lnTo>
                <a:lnTo>
                  <a:pt x="1415542" y="185419"/>
                </a:lnTo>
                <a:lnTo>
                  <a:pt x="1519174" y="216407"/>
                </a:lnTo>
                <a:lnTo>
                  <a:pt x="1588135" y="231775"/>
                </a:lnTo>
                <a:lnTo>
                  <a:pt x="1620897" y="250049"/>
                </a:lnTo>
                <a:lnTo>
                  <a:pt x="1642205" y="264906"/>
                </a:lnTo>
                <a:lnTo>
                  <a:pt x="1653750" y="286406"/>
                </a:lnTo>
                <a:lnTo>
                  <a:pt x="1657223" y="324612"/>
                </a:lnTo>
                <a:lnTo>
                  <a:pt x="1655738" y="359538"/>
                </a:lnTo>
                <a:lnTo>
                  <a:pt x="1651825" y="394382"/>
                </a:lnTo>
                <a:lnTo>
                  <a:pt x="1646293" y="429107"/>
                </a:lnTo>
                <a:lnTo>
                  <a:pt x="1639951" y="463676"/>
                </a:lnTo>
                <a:lnTo>
                  <a:pt x="1638109" y="476402"/>
                </a:lnTo>
                <a:lnTo>
                  <a:pt x="1582590" y="527262"/>
                </a:lnTo>
                <a:lnTo>
                  <a:pt x="1529297" y="539330"/>
                </a:lnTo>
                <a:lnTo>
                  <a:pt x="1468877" y="547214"/>
                </a:lnTo>
                <a:lnTo>
                  <a:pt x="1407408" y="551895"/>
                </a:lnTo>
                <a:lnTo>
                  <a:pt x="1350969" y="554352"/>
                </a:lnTo>
                <a:lnTo>
                  <a:pt x="1305638" y="555565"/>
                </a:lnTo>
                <a:lnTo>
                  <a:pt x="1277493" y="556513"/>
                </a:lnTo>
                <a:lnTo>
                  <a:pt x="1255819" y="560093"/>
                </a:lnTo>
                <a:lnTo>
                  <a:pt x="1234122" y="563530"/>
                </a:lnTo>
                <a:lnTo>
                  <a:pt x="1212520" y="567301"/>
                </a:lnTo>
                <a:lnTo>
                  <a:pt x="1191133" y="571881"/>
                </a:lnTo>
                <a:lnTo>
                  <a:pt x="1165137" y="579258"/>
                </a:lnTo>
                <a:lnTo>
                  <a:pt x="1139475" y="587660"/>
                </a:lnTo>
                <a:lnTo>
                  <a:pt x="1113766" y="595919"/>
                </a:lnTo>
                <a:lnTo>
                  <a:pt x="1087628" y="602869"/>
                </a:lnTo>
                <a:lnTo>
                  <a:pt x="1018540" y="618363"/>
                </a:lnTo>
                <a:lnTo>
                  <a:pt x="970336" y="611376"/>
                </a:lnTo>
                <a:lnTo>
                  <a:pt x="940419" y="607192"/>
                </a:lnTo>
                <a:lnTo>
                  <a:pt x="921538" y="604200"/>
                </a:lnTo>
                <a:lnTo>
                  <a:pt x="906445" y="600785"/>
                </a:lnTo>
                <a:lnTo>
                  <a:pt x="887891" y="595336"/>
                </a:lnTo>
                <a:lnTo>
                  <a:pt x="858626" y="586239"/>
                </a:lnTo>
                <a:lnTo>
                  <a:pt x="811403" y="571881"/>
                </a:lnTo>
                <a:lnTo>
                  <a:pt x="759587" y="556513"/>
                </a:lnTo>
                <a:lnTo>
                  <a:pt x="716331" y="559718"/>
                </a:lnTo>
                <a:lnTo>
                  <a:pt x="673004" y="562530"/>
                </a:lnTo>
                <a:lnTo>
                  <a:pt x="629820" y="566175"/>
                </a:lnTo>
                <a:lnTo>
                  <a:pt x="586994" y="571881"/>
                </a:lnTo>
                <a:lnTo>
                  <a:pt x="532466" y="581904"/>
                </a:lnTo>
                <a:lnTo>
                  <a:pt x="490743" y="596185"/>
                </a:lnTo>
                <a:lnTo>
                  <a:pt x="481555" y="604515"/>
                </a:lnTo>
                <a:lnTo>
                  <a:pt x="465488" y="616351"/>
                </a:lnTo>
                <a:lnTo>
                  <a:pt x="431546" y="633730"/>
                </a:lnTo>
                <a:lnTo>
                  <a:pt x="419040" y="638526"/>
                </a:lnTo>
                <a:lnTo>
                  <a:pt x="406082" y="642286"/>
                </a:lnTo>
                <a:lnTo>
                  <a:pt x="392934" y="645642"/>
                </a:lnTo>
                <a:lnTo>
                  <a:pt x="379856" y="649224"/>
                </a:lnTo>
                <a:lnTo>
                  <a:pt x="362507" y="645463"/>
                </a:lnTo>
                <a:lnTo>
                  <a:pt x="345170" y="641810"/>
                </a:lnTo>
                <a:lnTo>
                  <a:pt x="327904" y="637990"/>
                </a:lnTo>
                <a:lnTo>
                  <a:pt x="310769" y="633730"/>
                </a:lnTo>
                <a:lnTo>
                  <a:pt x="284861" y="626104"/>
                </a:lnTo>
                <a:lnTo>
                  <a:pt x="259143" y="617775"/>
                </a:lnTo>
                <a:lnTo>
                  <a:pt x="233330" y="609709"/>
                </a:lnTo>
                <a:lnTo>
                  <a:pt x="207137" y="602869"/>
                </a:lnTo>
                <a:lnTo>
                  <a:pt x="182425" y="597509"/>
                </a:lnTo>
                <a:lnTo>
                  <a:pt x="147748" y="589708"/>
                </a:lnTo>
                <a:lnTo>
                  <a:pt x="86360" y="571881"/>
                </a:lnTo>
                <a:lnTo>
                  <a:pt x="47319" y="549020"/>
                </a:lnTo>
                <a:lnTo>
                  <a:pt x="34543" y="541019"/>
                </a:lnTo>
                <a:lnTo>
                  <a:pt x="24753" y="529830"/>
                </a:lnTo>
                <a:lnTo>
                  <a:pt x="14128" y="518937"/>
                </a:lnTo>
                <a:lnTo>
                  <a:pt x="5076" y="507497"/>
                </a:lnTo>
                <a:lnTo>
                  <a:pt x="0" y="494665"/>
                </a:lnTo>
                <a:lnTo>
                  <a:pt x="394" y="478982"/>
                </a:lnTo>
                <a:lnTo>
                  <a:pt x="4968" y="463502"/>
                </a:lnTo>
                <a:lnTo>
                  <a:pt x="11376" y="448141"/>
                </a:lnTo>
                <a:lnTo>
                  <a:pt x="17272" y="432816"/>
                </a:lnTo>
                <a:lnTo>
                  <a:pt x="20631" y="420786"/>
                </a:lnTo>
                <a:lnTo>
                  <a:pt x="23860" y="408686"/>
                </a:lnTo>
                <a:lnTo>
                  <a:pt x="28112" y="397061"/>
                </a:lnTo>
                <a:lnTo>
                  <a:pt x="65811" y="350015"/>
                </a:lnTo>
                <a:lnTo>
                  <a:pt x="116107" y="320417"/>
                </a:lnTo>
                <a:lnTo>
                  <a:pt x="155448" y="309118"/>
                </a:lnTo>
                <a:lnTo>
                  <a:pt x="163613" y="300866"/>
                </a:lnTo>
                <a:lnTo>
                  <a:pt x="219880" y="267253"/>
                </a:lnTo>
                <a:lnTo>
                  <a:pt x="281896" y="250057"/>
                </a:lnTo>
                <a:lnTo>
                  <a:pt x="293497" y="247269"/>
                </a:lnTo>
                <a:lnTo>
                  <a:pt x="328041" y="216407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10915" y="3027662"/>
            <a:ext cx="2569948" cy="5283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10915" y="3027662"/>
            <a:ext cx="2570480" cy="528955"/>
          </a:xfrm>
          <a:custGeom>
            <a:avLst/>
            <a:gdLst/>
            <a:ahLst/>
            <a:cxnLst/>
            <a:rect l="l" t="t" r="r" b="b"/>
            <a:pathLst>
              <a:path w="2570479" h="528954">
                <a:moveTo>
                  <a:pt x="2568146" y="3446"/>
                </a:moveTo>
                <a:lnTo>
                  <a:pt x="2569948" y="28477"/>
                </a:lnTo>
                <a:lnTo>
                  <a:pt x="2561034" y="70820"/>
                </a:lnTo>
                <a:lnTo>
                  <a:pt x="2546786" y="121925"/>
                </a:lnTo>
                <a:lnTo>
                  <a:pt x="2532586" y="173245"/>
                </a:lnTo>
                <a:lnTo>
                  <a:pt x="2519727" y="219662"/>
                </a:lnTo>
                <a:lnTo>
                  <a:pt x="2499973" y="278643"/>
                </a:lnTo>
                <a:lnTo>
                  <a:pt x="2470513" y="340945"/>
                </a:lnTo>
                <a:lnTo>
                  <a:pt x="2443305" y="373905"/>
                </a:lnTo>
                <a:lnTo>
                  <a:pt x="2416176" y="396783"/>
                </a:lnTo>
                <a:lnTo>
                  <a:pt x="2407618" y="404766"/>
                </a:lnTo>
                <a:lnTo>
                  <a:pt x="2398990" y="416796"/>
                </a:lnTo>
                <a:lnTo>
                  <a:pt x="2391648" y="429754"/>
                </a:lnTo>
                <a:lnTo>
                  <a:pt x="2383401" y="441807"/>
                </a:lnTo>
                <a:lnTo>
                  <a:pt x="2341881" y="463230"/>
                </a:lnTo>
                <a:lnTo>
                  <a:pt x="2277242" y="479589"/>
                </a:lnTo>
                <a:lnTo>
                  <a:pt x="2264997" y="481982"/>
                </a:lnTo>
                <a:lnTo>
                  <a:pt x="2217400" y="479786"/>
                </a:lnTo>
                <a:lnTo>
                  <a:pt x="2169761" y="477998"/>
                </a:lnTo>
                <a:lnTo>
                  <a:pt x="2122122" y="476204"/>
                </a:lnTo>
                <a:lnTo>
                  <a:pt x="2074525" y="473986"/>
                </a:lnTo>
                <a:lnTo>
                  <a:pt x="2027013" y="470929"/>
                </a:lnTo>
                <a:lnTo>
                  <a:pt x="1979628" y="466615"/>
                </a:lnTo>
                <a:lnTo>
                  <a:pt x="1907889" y="453042"/>
                </a:lnTo>
                <a:lnTo>
                  <a:pt x="1872489" y="444166"/>
                </a:lnTo>
                <a:lnTo>
                  <a:pt x="1837007" y="435754"/>
                </a:lnTo>
                <a:lnTo>
                  <a:pt x="1795400" y="426817"/>
                </a:lnTo>
                <a:lnTo>
                  <a:pt x="1756219" y="417911"/>
                </a:lnTo>
                <a:lnTo>
                  <a:pt x="1709545" y="404263"/>
                </a:lnTo>
                <a:lnTo>
                  <a:pt x="1658572" y="389399"/>
                </a:lnTo>
                <a:lnTo>
                  <a:pt x="1641863" y="384577"/>
                </a:lnTo>
                <a:lnTo>
                  <a:pt x="1605105" y="373969"/>
                </a:lnTo>
                <a:lnTo>
                  <a:pt x="1568346" y="363360"/>
                </a:lnTo>
                <a:lnTo>
                  <a:pt x="1551638" y="358538"/>
                </a:lnTo>
                <a:lnTo>
                  <a:pt x="1538478" y="350430"/>
                </a:lnTo>
                <a:lnTo>
                  <a:pt x="1525508" y="342060"/>
                </a:lnTo>
                <a:lnTo>
                  <a:pt x="1512204" y="334214"/>
                </a:lnTo>
                <a:lnTo>
                  <a:pt x="1498044" y="327677"/>
                </a:lnTo>
                <a:lnTo>
                  <a:pt x="1448252" y="310576"/>
                </a:lnTo>
                <a:lnTo>
                  <a:pt x="1407556" y="300214"/>
                </a:lnTo>
                <a:lnTo>
                  <a:pt x="1367528" y="291994"/>
                </a:lnTo>
                <a:lnTo>
                  <a:pt x="1319736" y="281322"/>
                </a:lnTo>
                <a:lnTo>
                  <a:pt x="1306274" y="277758"/>
                </a:lnTo>
                <a:lnTo>
                  <a:pt x="1292907" y="273861"/>
                </a:lnTo>
                <a:lnTo>
                  <a:pt x="1279588" y="269821"/>
                </a:lnTo>
                <a:lnTo>
                  <a:pt x="1266269" y="265828"/>
                </a:lnTo>
                <a:lnTo>
                  <a:pt x="1221638" y="269339"/>
                </a:lnTo>
                <a:lnTo>
                  <a:pt x="1176972" y="272575"/>
                </a:lnTo>
                <a:lnTo>
                  <a:pt x="1132377" y="276312"/>
                </a:lnTo>
                <a:lnTo>
                  <a:pt x="1087961" y="281322"/>
                </a:lnTo>
                <a:lnTo>
                  <a:pt x="1048354" y="287331"/>
                </a:lnTo>
                <a:lnTo>
                  <a:pt x="1034249" y="291591"/>
                </a:lnTo>
                <a:lnTo>
                  <a:pt x="1033938" y="295927"/>
                </a:lnTo>
                <a:lnTo>
                  <a:pt x="1035712" y="302169"/>
                </a:lnTo>
                <a:lnTo>
                  <a:pt x="1027862" y="312143"/>
                </a:lnTo>
                <a:lnTo>
                  <a:pt x="998680" y="327677"/>
                </a:lnTo>
                <a:lnTo>
                  <a:pt x="972220" y="336071"/>
                </a:lnTo>
                <a:lnTo>
                  <a:pt x="944356" y="341774"/>
                </a:lnTo>
                <a:lnTo>
                  <a:pt x="916920" y="348144"/>
                </a:lnTo>
                <a:lnTo>
                  <a:pt x="858002" y="378127"/>
                </a:lnTo>
                <a:lnTo>
                  <a:pt x="817011" y="391286"/>
                </a:lnTo>
                <a:lnTo>
                  <a:pt x="770991" y="412073"/>
                </a:lnTo>
                <a:lnTo>
                  <a:pt x="758094" y="420546"/>
                </a:lnTo>
                <a:lnTo>
                  <a:pt x="745126" y="428877"/>
                </a:lnTo>
                <a:lnTo>
                  <a:pt x="731218" y="435754"/>
                </a:lnTo>
                <a:lnTo>
                  <a:pt x="704988" y="444702"/>
                </a:lnTo>
                <a:lnTo>
                  <a:pt x="678164" y="452280"/>
                </a:lnTo>
                <a:lnTo>
                  <a:pt x="651101" y="459311"/>
                </a:lnTo>
                <a:lnTo>
                  <a:pt x="624157" y="466615"/>
                </a:lnTo>
                <a:lnTo>
                  <a:pt x="517223" y="497476"/>
                </a:lnTo>
                <a:lnTo>
                  <a:pt x="463629" y="512843"/>
                </a:lnTo>
                <a:lnTo>
                  <a:pt x="410162" y="528337"/>
                </a:lnTo>
                <a:lnTo>
                  <a:pt x="369952" y="525006"/>
                </a:lnTo>
                <a:lnTo>
                  <a:pt x="329660" y="522067"/>
                </a:lnTo>
                <a:lnTo>
                  <a:pt x="289486" y="518390"/>
                </a:lnTo>
                <a:lnTo>
                  <a:pt x="249634" y="512843"/>
                </a:lnTo>
                <a:lnTo>
                  <a:pt x="182356" y="495032"/>
                </a:lnTo>
                <a:lnTo>
                  <a:pt x="142700" y="481982"/>
                </a:lnTo>
                <a:lnTo>
                  <a:pt x="125761" y="465504"/>
                </a:lnTo>
                <a:lnTo>
                  <a:pt x="116965" y="457658"/>
                </a:lnTo>
                <a:lnTo>
                  <a:pt x="107013" y="451121"/>
                </a:lnTo>
                <a:lnTo>
                  <a:pt x="73631" y="435097"/>
                </a:lnTo>
                <a:lnTo>
                  <a:pt x="56917" y="429555"/>
                </a:lnTo>
                <a:lnTo>
                  <a:pt x="51714" y="430717"/>
                </a:lnTo>
                <a:lnTo>
                  <a:pt x="52863" y="434802"/>
                </a:lnTo>
                <a:lnTo>
                  <a:pt x="55210" y="438029"/>
                </a:lnTo>
                <a:lnTo>
                  <a:pt x="53595" y="436620"/>
                </a:lnTo>
                <a:lnTo>
                  <a:pt x="42864" y="426792"/>
                </a:lnTo>
                <a:lnTo>
                  <a:pt x="17859" y="404766"/>
                </a:lnTo>
                <a:lnTo>
                  <a:pt x="6697" y="370048"/>
                </a:lnTo>
                <a:lnTo>
                  <a:pt x="0" y="343044"/>
                </a:lnTo>
                <a:lnTo>
                  <a:pt x="2232" y="316041"/>
                </a:lnTo>
                <a:lnTo>
                  <a:pt x="17859" y="281322"/>
                </a:lnTo>
                <a:lnTo>
                  <a:pt x="24917" y="272428"/>
                </a:lnTo>
                <a:lnTo>
                  <a:pt x="34036" y="264844"/>
                </a:lnTo>
                <a:lnTo>
                  <a:pt x="43987" y="257784"/>
                </a:lnTo>
                <a:lnTo>
                  <a:pt x="53546" y="250461"/>
                </a:lnTo>
                <a:lnTo>
                  <a:pt x="104311" y="254841"/>
                </a:lnTo>
                <a:lnTo>
                  <a:pt x="146379" y="258439"/>
                </a:lnTo>
                <a:lnTo>
                  <a:pt x="207319" y="263569"/>
                </a:lnTo>
                <a:lnTo>
                  <a:pt x="251622" y="267147"/>
                </a:lnTo>
                <a:lnTo>
                  <a:pt x="304636" y="277231"/>
                </a:lnTo>
                <a:lnTo>
                  <a:pt x="408974" y="289407"/>
                </a:lnTo>
                <a:lnTo>
                  <a:pt x="463772" y="295337"/>
                </a:lnTo>
                <a:lnTo>
                  <a:pt x="505434" y="299492"/>
                </a:lnTo>
                <a:lnTo>
                  <a:pt x="558370" y="304014"/>
                </a:lnTo>
                <a:lnTo>
                  <a:pt x="574152" y="305145"/>
                </a:lnTo>
                <a:lnTo>
                  <a:pt x="585815" y="306033"/>
                </a:lnTo>
                <a:lnTo>
                  <a:pt x="636363" y="314804"/>
                </a:lnTo>
                <a:lnTo>
                  <a:pt x="695531" y="327677"/>
                </a:lnTo>
                <a:lnTo>
                  <a:pt x="749149" y="324488"/>
                </a:lnTo>
                <a:lnTo>
                  <a:pt x="802814" y="321788"/>
                </a:lnTo>
                <a:lnTo>
                  <a:pt x="856337" y="318158"/>
                </a:lnTo>
                <a:lnTo>
                  <a:pt x="909526" y="312183"/>
                </a:lnTo>
                <a:lnTo>
                  <a:pt x="963580" y="298610"/>
                </a:lnTo>
                <a:lnTo>
                  <a:pt x="990018" y="289734"/>
                </a:lnTo>
                <a:lnTo>
                  <a:pt x="1016587" y="281322"/>
                </a:lnTo>
                <a:lnTo>
                  <a:pt x="1070054" y="265828"/>
                </a:lnTo>
                <a:lnTo>
                  <a:pt x="1078559" y="257595"/>
                </a:lnTo>
                <a:lnTo>
                  <a:pt x="1086754" y="249017"/>
                </a:lnTo>
                <a:lnTo>
                  <a:pt x="1095521" y="241129"/>
                </a:lnTo>
                <a:lnTo>
                  <a:pt x="1136667" y="224037"/>
                </a:lnTo>
                <a:lnTo>
                  <a:pt x="1200806" y="206892"/>
                </a:lnTo>
                <a:lnTo>
                  <a:pt x="1212802" y="204106"/>
                </a:lnTo>
                <a:lnTo>
                  <a:pt x="1355423" y="219600"/>
                </a:lnTo>
                <a:lnTo>
                  <a:pt x="1386627" y="223448"/>
                </a:lnTo>
                <a:lnTo>
                  <a:pt x="1417796" y="227522"/>
                </a:lnTo>
                <a:lnTo>
                  <a:pt x="1448988" y="231477"/>
                </a:lnTo>
                <a:lnTo>
                  <a:pt x="1480264" y="234967"/>
                </a:lnTo>
                <a:lnTo>
                  <a:pt x="1524787" y="239228"/>
                </a:lnTo>
                <a:lnTo>
                  <a:pt x="1569370" y="243048"/>
                </a:lnTo>
                <a:lnTo>
                  <a:pt x="1613977" y="246701"/>
                </a:lnTo>
                <a:lnTo>
                  <a:pt x="1658572" y="250461"/>
                </a:lnTo>
                <a:lnTo>
                  <a:pt x="1712119" y="248123"/>
                </a:lnTo>
                <a:lnTo>
                  <a:pt x="1765685" y="246106"/>
                </a:lnTo>
                <a:lnTo>
                  <a:pt x="1819243" y="244095"/>
                </a:lnTo>
                <a:lnTo>
                  <a:pt x="1872769" y="241778"/>
                </a:lnTo>
                <a:lnTo>
                  <a:pt x="1926239" y="238840"/>
                </a:lnTo>
                <a:lnTo>
                  <a:pt x="1979628" y="234967"/>
                </a:lnTo>
                <a:lnTo>
                  <a:pt x="2019776" y="223662"/>
                </a:lnTo>
                <a:lnTo>
                  <a:pt x="2033095" y="219600"/>
                </a:lnTo>
                <a:lnTo>
                  <a:pt x="2089059" y="206169"/>
                </a:lnTo>
                <a:lnTo>
                  <a:pt x="2131493" y="196474"/>
                </a:lnTo>
                <a:lnTo>
                  <a:pt x="2211530" y="173245"/>
                </a:lnTo>
                <a:lnTo>
                  <a:pt x="2245133" y="163966"/>
                </a:lnTo>
                <a:lnTo>
                  <a:pt x="2267664" y="156831"/>
                </a:lnTo>
                <a:lnTo>
                  <a:pt x="2288861" y="146313"/>
                </a:lnTo>
                <a:lnTo>
                  <a:pt x="2318464" y="126890"/>
                </a:lnTo>
                <a:lnTo>
                  <a:pt x="2327505" y="119175"/>
                </a:lnTo>
                <a:lnTo>
                  <a:pt x="2335641" y="110507"/>
                </a:lnTo>
                <a:lnTo>
                  <a:pt x="2344110" y="102316"/>
                </a:lnTo>
                <a:lnTo>
                  <a:pt x="2385077" y="85099"/>
                </a:lnTo>
                <a:lnTo>
                  <a:pt x="2449216" y="67954"/>
                </a:lnTo>
                <a:lnTo>
                  <a:pt x="2461212" y="65168"/>
                </a:lnTo>
                <a:lnTo>
                  <a:pt x="2495280" y="36540"/>
                </a:lnTo>
                <a:lnTo>
                  <a:pt x="2527157" y="12924"/>
                </a:lnTo>
                <a:lnTo>
                  <a:pt x="2552795" y="0"/>
                </a:lnTo>
                <a:lnTo>
                  <a:pt x="2568146" y="3446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7212" y="4956175"/>
            <a:ext cx="2159815" cy="3714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47212" y="4956175"/>
            <a:ext cx="2160270" cy="371475"/>
          </a:xfrm>
          <a:custGeom>
            <a:avLst/>
            <a:gdLst/>
            <a:ahLst/>
            <a:cxnLst/>
            <a:rect l="l" t="t" r="r" b="b"/>
            <a:pathLst>
              <a:path w="2160270" h="371475">
                <a:moveTo>
                  <a:pt x="2159815" y="156463"/>
                </a:moveTo>
                <a:lnTo>
                  <a:pt x="2115556" y="147812"/>
                </a:lnTo>
                <a:lnTo>
                  <a:pt x="2053770" y="117348"/>
                </a:lnTo>
                <a:lnTo>
                  <a:pt x="2021385" y="72802"/>
                </a:lnTo>
                <a:lnTo>
                  <a:pt x="2004050" y="52589"/>
                </a:lnTo>
                <a:lnTo>
                  <a:pt x="1982904" y="39116"/>
                </a:lnTo>
                <a:lnTo>
                  <a:pt x="1876859" y="0"/>
                </a:lnTo>
                <a:lnTo>
                  <a:pt x="1823765" y="2383"/>
                </a:lnTo>
                <a:lnTo>
                  <a:pt x="1770635" y="4243"/>
                </a:lnTo>
                <a:lnTo>
                  <a:pt x="1717496" y="5978"/>
                </a:lnTo>
                <a:lnTo>
                  <a:pt x="1664374" y="7981"/>
                </a:lnTo>
                <a:lnTo>
                  <a:pt x="1611298" y="10648"/>
                </a:lnTo>
                <a:lnTo>
                  <a:pt x="1558292" y="14375"/>
                </a:lnTo>
                <a:lnTo>
                  <a:pt x="1505384" y="19557"/>
                </a:lnTo>
                <a:lnTo>
                  <a:pt x="1434455" y="37830"/>
                </a:lnTo>
                <a:lnTo>
                  <a:pt x="1399407" y="49579"/>
                </a:lnTo>
                <a:lnTo>
                  <a:pt x="1363906" y="58674"/>
                </a:lnTo>
                <a:lnTo>
                  <a:pt x="1257734" y="78231"/>
                </a:lnTo>
                <a:lnTo>
                  <a:pt x="1222269" y="73711"/>
                </a:lnTo>
                <a:lnTo>
                  <a:pt x="1186805" y="69500"/>
                </a:lnTo>
                <a:lnTo>
                  <a:pt x="1116256" y="58674"/>
                </a:lnTo>
                <a:lnTo>
                  <a:pt x="1076537" y="43529"/>
                </a:lnTo>
                <a:lnTo>
                  <a:pt x="1063170" y="39116"/>
                </a:lnTo>
                <a:lnTo>
                  <a:pt x="1036776" y="33327"/>
                </a:lnTo>
                <a:lnTo>
                  <a:pt x="1010227" y="28527"/>
                </a:lnTo>
                <a:lnTo>
                  <a:pt x="983607" y="24131"/>
                </a:lnTo>
                <a:lnTo>
                  <a:pt x="956998" y="19557"/>
                </a:lnTo>
                <a:lnTo>
                  <a:pt x="908292" y="24006"/>
                </a:lnTo>
                <a:lnTo>
                  <a:pt x="859573" y="28193"/>
                </a:lnTo>
                <a:lnTo>
                  <a:pt x="810926" y="32952"/>
                </a:lnTo>
                <a:lnTo>
                  <a:pt x="762434" y="39116"/>
                </a:lnTo>
                <a:lnTo>
                  <a:pt x="721959" y="47192"/>
                </a:lnTo>
                <a:lnTo>
                  <a:pt x="697331" y="56102"/>
                </a:lnTo>
                <a:lnTo>
                  <a:pt x="674298" y="66297"/>
                </a:lnTo>
                <a:lnTo>
                  <a:pt x="638609" y="78231"/>
                </a:lnTo>
                <a:lnTo>
                  <a:pt x="616565" y="83520"/>
                </a:lnTo>
                <a:lnTo>
                  <a:pt x="594365" y="87963"/>
                </a:lnTo>
                <a:lnTo>
                  <a:pt x="572190" y="92430"/>
                </a:lnTo>
                <a:lnTo>
                  <a:pt x="517396" y="107060"/>
                </a:lnTo>
                <a:lnTo>
                  <a:pt x="484969" y="118385"/>
                </a:lnTo>
                <a:lnTo>
                  <a:pt x="488855" y="118416"/>
                </a:lnTo>
                <a:lnTo>
                  <a:pt x="496429" y="117450"/>
                </a:lnTo>
                <a:lnTo>
                  <a:pt x="505497" y="116014"/>
                </a:lnTo>
                <a:lnTo>
                  <a:pt x="513863" y="114632"/>
                </a:lnTo>
                <a:lnTo>
                  <a:pt x="519332" y="113830"/>
                </a:lnTo>
                <a:lnTo>
                  <a:pt x="468336" y="126927"/>
                </a:lnTo>
                <a:lnTo>
                  <a:pt x="426392" y="136906"/>
                </a:lnTo>
                <a:lnTo>
                  <a:pt x="381962" y="145893"/>
                </a:lnTo>
                <a:lnTo>
                  <a:pt x="337270" y="153749"/>
                </a:lnTo>
                <a:lnTo>
                  <a:pt x="292911" y="162962"/>
                </a:lnTo>
                <a:lnTo>
                  <a:pt x="249481" y="176022"/>
                </a:lnTo>
                <a:lnTo>
                  <a:pt x="143309" y="215011"/>
                </a:lnTo>
                <a:lnTo>
                  <a:pt x="120144" y="240311"/>
                </a:lnTo>
                <a:lnTo>
                  <a:pt x="108396" y="252734"/>
                </a:lnTo>
                <a:lnTo>
                  <a:pt x="105021" y="256253"/>
                </a:lnTo>
                <a:lnTo>
                  <a:pt x="106977" y="254839"/>
                </a:lnTo>
                <a:lnTo>
                  <a:pt x="111221" y="252464"/>
                </a:lnTo>
                <a:lnTo>
                  <a:pt x="114711" y="253101"/>
                </a:lnTo>
                <a:lnTo>
                  <a:pt x="114403" y="260721"/>
                </a:lnTo>
                <a:lnTo>
                  <a:pt x="107254" y="279297"/>
                </a:lnTo>
                <a:lnTo>
                  <a:pt x="83117" y="324270"/>
                </a:lnTo>
                <a:lnTo>
                  <a:pt x="54917" y="351916"/>
                </a:lnTo>
                <a:lnTo>
                  <a:pt x="15372" y="365696"/>
                </a:lnTo>
                <a:lnTo>
                  <a:pt x="0" y="369919"/>
                </a:lnTo>
                <a:lnTo>
                  <a:pt x="1831" y="371475"/>
                </a:lnTo>
                <a:lnTo>
                  <a:pt x="28547" y="369329"/>
                </a:lnTo>
                <a:lnTo>
                  <a:pt x="55060" y="364124"/>
                </a:lnTo>
                <a:lnTo>
                  <a:pt x="81502" y="357705"/>
                </a:lnTo>
                <a:lnTo>
                  <a:pt x="108003" y="351916"/>
                </a:lnTo>
                <a:lnTo>
                  <a:pt x="135110" y="343501"/>
                </a:lnTo>
                <a:lnTo>
                  <a:pt x="162645" y="336026"/>
                </a:lnTo>
                <a:lnTo>
                  <a:pt x="189370" y="326717"/>
                </a:lnTo>
                <a:lnTo>
                  <a:pt x="214048" y="312800"/>
                </a:lnTo>
                <a:lnTo>
                  <a:pt x="254130" y="282860"/>
                </a:lnTo>
                <a:lnTo>
                  <a:pt x="281914" y="264921"/>
                </a:lnTo>
                <a:lnTo>
                  <a:pt x="315579" y="251364"/>
                </a:lnTo>
                <a:lnTo>
                  <a:pt x="373306" y="234569"/>
                </a:lnTo>
                <a:lnTo>
                  <a:pt x="406391" y="225380"/>
                </a:lnTo>
                <a:lnTo>
                  <a:pt x="427273" y="219527"/>
                </a:lnTo>
                <a:lnTo>
                  <a:pt x="438693" y="216330"/>
                </a:lnTo>
                <a:lnTo>
                  <a:pt x="443391" y="215114"/>
                </a:lnTo>
                <a:lnTo>
                  <a:pt x="444108" y="215201"/>
                </a:lnTo>
                <a:lnTo>
                  <a:pt x="443585" y="215915"/>
                </a:lnTo>
                <a:lnTo>
                  <a:pt x="444561" y="216579"/>
                </a:lnTo>
                <a:lnTo>
                  <a:pt x="483899" y="211500"/>
                </a:lnTo>
                <a:lnTo>
                  <a:pt x="567870" y="195452"/>
                </a:lnTo>
                <a:lnTo>
                  <a:pt x="603192" y="185499"/>
                </a:lnTo>
                <a:lnTo>
                  <a:pt x="620787" y="180111"/>
                </a:lnTo>
                <a:lnTo>
                  <a:pt x="638609" y="176022"/>
                </a:lnTo>
                <a:lnTo>
                  <a:pt x="678316" y="170072"/>
                </a:lnTo>
                <a:lnTo>
                  <a:pt x="718143" y="165290"/>
                </a:lnTo>
                <a:lnTo>
                  <a:pt x="758017" y="160984"/>
                </a:lnTo>
                <a:lnTo>
                  <a:pt x="797867" y="156463"/>
                </a:lnTo>
                <a:lnTo>
                  <a:pt x="850916" y="159163"/>
                </a:lnTo>
                <a:lnTo>
                  <a:pt x="903958" y="162252"/>
                </a:lnTo>
                <a:lnTo>
                  <a:pt x="956996" y="165498"/>
                </a:lnTo>
                <a:lnTo>
                  <a:pt x="1010036" y="168671"/>
                </a:lnTo>
                <a:lnTo>
                  <a:pt x="1063083" y="171541"/>
                </a:lnTo>
                <a:lnTo>
                  <a:pt x="1116139" y="173876"/>
                </a:lnTo>
                <a:lnTo>
                  <a:pt x="1169210" y="175447"/>
                </a:lnTo>
                <a:lnTo>
                  <a:pt x="1222301" y="176022"/>
                </a:lnTo>
                <a:lnTo>
                  <a:pt x="1280426" y="175178"/>
                </a:lnTo>
                <a:lnTo>
                  <a:pt x="1320514" y="172604"/>
                </a:lnTo>
                <a:lnTo>
                  <a:pt x="1368399" y="162020"/>
                </a:lnTo>
                <a:lnTo>
                  <a:pt x="1409592" y="143767"/>
                </a:lnTo>
                <a:lnTo>
                  <a:pt x="1441316" y="131610"/>
                </a:lnTo>
                <a:lnTo>
                  <a:pt x="1487731" y="117348"/>
                </a:lnTo>
                <a:lnTo>
                  <a:pt x="1528440" y="105975"/>
                </a:lnTo>
                <a:lnTo>
                  <a:pt x="1566931" y="95837"/>
                </a:lnTo>
                <a:lnTo>
                  <a:pt x="1613593" y="87435"/>
                </a:lnTo>
                <a:lnTo>
                  <a:pt x="1664515" y="78231"/>
                </a:lnTo>
                <a:lnTo>
                  <a:pt x="1726291" y="80220"/>
                </a:lnTo>
                <a:lnTo>
                  <a:pt x="1782441" y="80039"/>
                </a:lnTo>
                <a:lnTo>
                  <a:pt x="1834217" y="79189"/>
                </a:lnTo>
                <a:lnTo>
                  <a:pt x="1882876" y="79168"/>
                </a:lnTo>
                <a:lnTo>
                  <a:pt x="1929671" y="81475"/>
                </a:lnTo>
                <a:lnTo>
                  <a:pt x="1975858" y="87608"/>
                </a:lnTo>
                <a:lnTo>
                  <a:pt x="2022690" y="99066"/>
                </a:lnTo>
                <a:lnTo>
                  <a:pt x="2071423" y="117348"/>
                </a:lnTo>
                <a:lnTo>
                  <a:pt x="2121334" y="138906"/>
                </a:lnTo>
                <a:lnTo>
                  <a:pt x="2149004" y="151102"/>
                </a:lnTo>
                <a:lnTo>
                  <a:pt x="2159815" y="156463"/>
                </a:lnTo>
                <a:close/>
              </a:path>
            </a:pathLst>
          </a:custGeom>
          <a:ln w="381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13838" y="2715006"/>
            <a:ext cx="7639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Metaphysis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14777" y="1619503"/>
            <a:ext cx="6572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Diaphysis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24150" y="3629659"/>
            <a:ext cx="6489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pi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hysis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0161" y="4296536"/>
            <a:ext cx="86804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Growth</a:t>
            </a:r>
            <a:r>
              <a:rPr sz="1400" spc="-5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Plate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05471" y="3657600"/>
            <a:ext cx="771525" cy="621030"/>
          </a:xfrm>
          <a:custGeom>
            <a:avLst/>
            <a:gdLst/>
            <a:ahLst/>
            <a:cxnLst/>
            <a:rect l="l" t="t" r="r" b="b"/>
            <a:pathLst>
              <a:path w="771525" h="621029">
                <a:moveTo>
                  <a:pt x="89255" y="527050"/>
                </a:moveTo>
                <a:lnTo>
                  <a:pt x="0" y="598424"/>
                </a:lnTo>
                <a:lnTo>
                  <a:pt x="17856" y="620776"/>
                </a:lnTo>
                <a:lnTo>
                  <a:pt x="107111" y="549401"/>
                </a:lnTo>
                <a:lnTo>
                  <a:pt x="89255" y="527050"/>
                </a:lnTo>
                <a:close/>
              </a:path>
              <a:path w="771525" h="621029">
                <a:moveTo>
                  <a:pt x="245452" y="402081"/>
                </a:moveTo>
                <a:lnTo>
                  <a:pt x="156197" y="473456"/>
                </a:lnTo>
                <a:lnTo>
                  <a:pt x="174040" y="495807"/>
                </a:lnTo>
                <a:lnTo>
                  <a:pt x="263296" y="424433"/>
                </a:lnTo>
                <a:lnTo>
                  <a:pt x="245452" y="402081"/>
                </a:lnTo>
                <a:close/>
              </a:path>
              <a:path w="771525" h="621029">
                <a:moveTo>
                  <a:pt x="401612" y="277113"/>
                </a:moveTo>
                <a:lnTo>
                  <a:pt x="312394" y="348488"/>
                </a:lnTo>
                <a:lnTo>
                  <a:pt x="330238" y="370839"/>
                </a:lnTo>
                <a:lnTo>
                  <a:pt x="419519" y="299466"/>
                </a:lnTo>
                <a:lnTo>
                  <a:pt x="401612" y="277113"/>
                </a:lnTo>
                <a:close/>
              </a:path>
              <a:path w="771525" h="621029">
                <a:moveTo>
                  <a:pt x="557822" y="152145"/>
                </a:moveTo>
                <a:lnTo>
                  <a:pt x="468541" y="223519"/>
                </a:lnTo>
                <a:lnTo>
                  <a:pt x="486448" y="245872"/>
                </a:lnTo>
                <a:lnTo>
                  <a:pt x="575729" y="174498"/>
                </a:lnTo>
                <a:lnTo>
                  <a:pt x="557822" y="152145"/>
                </a:lnTo>
                <a:close/>
              </a:path>
              <a:path w="771525" h="621029">
                <a:moveTo>
                  <a:pt x="766087" y="12573"/>
                </a:moveTo>
                <a:lnTo>
                  <a:pt x="735495" y="12573"/>
                </a:lnTo>
                <a:lnTo>
                  <a:pt x="750862" y="31750"/>
                </a:lnTo>
                <a:lnTo>
                  <a:pt x="726719" y="35339"/>
                </a:lnTo>
                <a:lnTo>
                  <a:pt x="724722" y="40521"/>
                </a:lnTo>
                <a:lnTo>
                  <a:pt x="731939" y="49530"/>
                </a:lnTo>
                <a:lnTo>
                  <a:pt x="716488" y="61881"/>
                </a:lnTo>
                <a:lnTo>
                  <a:pt x="699808" y="105156"/>
                </a:lnTo>
                <a:lnTo>
                  <a:pt x="697014" y="112522"/>
                </a:lnTo>
                <a:lnTo>
                  <a:pt x="700697" y="120776"/>
                </a:lnTo>
                <a:lnTo>
                  <a:pt x="707936" y="123570"/>
                </a:lnTo>
                <a:lnTo>
                  <a:pt x="715302" y="126492"/>
                </a:lnTo>
                <a:lnTo>
                  <a:pt x="723684" y="122808"/>
                </a:lnTo>
                <a:lnTo>
                  <a:pt x="726478" y="115443"/>
                </a:lnTo>
                <a:lnTo>
                  <a:pt x="766087" y="12573"/>
                </a:lnTo>
                <a:close/>
              </a:path>
              <a:path w="771525" h="621029">
                <a:moveTo>
                  <a:pt x="721225" y="36156"/>
                </a:moveTo>
                <a:lnTo>
                  <a:pt x="698625" y="39516"/>
                </a:lnTo>
                <a:lnTo>
                  <a:pt x="624751" y="98679"/>
                </a:lnTo>
                <a:lnTo>
                  <a:pt x="642658" y="120904"/>
                </a:lnTo>
                <a:lnTo>
                  <a:pt x="716488" y="61881"/>
                </a:lnTo>
                <a:lnTo>
                  <a:pt x="724722" y="40521"/>
                </a:lnTo>
                <a:lnTo>
                  <a:pt x="721225" y="36156"/>
                </a:lnTo>
                <a:close/>
              </a:path>
              <a:path w="771525" h="621029">
                <a:moveTo>
                  <a:pt x="724722" y="40521"/>
                </a:moveTo>
                <a:lnTo>
                  <a:pt x="716488" y="61881"/>
                </a:lnTo>
                <a:lnTo>
                  <a:pt x="731939" y="49530"/>
                </a:lnTo>
                <a:lnTo>
                  <a:pt x="724722" y="40521"/>
                </a:lnTo>
                <a:close/>
              </a:path>
              <a:path w="771525" h="621029">
                <a:moveTo>
                  <a:pt x="770928" y="0"/>
                </a:moveTo>
                <a:lnTo>
                  <a:pt x="640753" y="19176"/>
                </a:lnTo>
                <a:lnTo>
                  <a:pt x="635419" y="26416"/>
                </a:lnTo>
                <a:lnTo>
                  <a:pt x="637705" y="42037"/>
                </a:lnTo>
                <a:lnTo>
                  <a:pt x="644944" y="47498"/>
                </a:lnTo>
                <a:lnTo>
                  <a:pt x="698625" y="39516"/>
                </a:lnTo>
                <a:lnTo>
                  <a:pt x="714032" y="27177"/>
                </a:lnTo>
                <a:lnTo>
                  <a:pt x="729865" y="27177"/>
                </a:lnTo>
                <a:lnTo>
                  <a:pt x="735495" y="12573"/>
                </a:lnTo>
                <a:lnTo>
                  <a:pt x="766087" y="12573"/>
                </a:lnTo>
                <a:lnTo>
                  <a:pt x="770928" y="0"/>
                </a:lnTo>
                <a:close/>
              </a:path>
              <a:path w="771525" h="621029">
                <a:moveTo>
                  <a:pt x="714032" y="27177"/>
                </a:moveTo>
                <a:lnTo>
                  <a:pt x="698625" y="39516"/>
                </a:lnTo>
                <a:lnTo>
                  <a:pt x="721225" y="36156"/>
                </a:lnTo>
                <a:lnTo>
                  <a:pt x="714032" y="27177"/>
                </a:lnTo>
                <a:close/>
              </a:path>
              <a:path w="771525" h="621029">
                <a:moveTo>
                  <a:pt x="729865" y="27177"/>
                </a:moveTo>
                <a:lnTo>
                  <a:pt x="714032" y="27177"/>
                </a:lnTo>
                <a:lnTo>
                  <a:pt x="721225" y="36156"/>
                </a:lnTo>
                <a:lnTo>
                  <a:pt x="726719" y="35339"/>
                </a:lnTo>
                <a:lnTo>
                  <a:pt x="729865" y="27177"/>
                </a:lnTo>
                <a:close/>
              </a:path>
              <a:path w="771525" h="621029">
                <a:moveTo>
                  <a:pt x="735495" y="12573"/>
                </a:moveTo>
                <a:lnTo>
                  <a:pt x="726719" y="35339"/>
                </a:lnTo>
                <a:lnTo>
                  <a:pt x="750862" y="31750"/>
                </a:lnTo>
                <a:lnTo>
                  <a:pt x="735495" y="1257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8799" y="4561966"/>
            <a:ext cx="1072515" cy="483870"/>
          </a:xfrm>
          <a:custGeom>
            <a:avLst/>
            <a:gdLst/>
            <a:ahLst/>
            <a:cxnLst/>
            <a:rect l="l" t="t" r="r" b="b"/>
            <a:pathLst>
              <a:path w="1072514" h="483870">
                <a:moveTo>
                  <a:pt x="11201" y="0"/>
                </a:moveTo>
                <a:lnTo>
                  <a:pt x="0" y="26288"/>
                </a:lnTo>
                <a:lnTo>
                  <a:pt x="105181" y="71119"/>
                </a:lnTo>
                <a:lnTo>
                  <a:pt x="116370" y="44830"/>
                </a:lnTo>
                <a:lnTo>
                  <a:pt x="11201" y="0"/>
                </a:lnTo>
                <a:close/>
              </a:path>
              <a:path w="1072514" h="483870">
                <a:moveTo>
                  <a:pt x="195249" y="78358"/>
                </a:moveTo>
                <a:lnTo>
                  <a:pt x="184061" y="104647"/>
                </a:lnTo>
                <a:lnTo>
                  <a:pt x="289229" y="149478"/>
                </a:lnTo>
                <a:lnTo>
                  <a:pt x="300418" y="123189"/>
                </a:lnTo>
                <a:lnTo>
                  <a:pt x="195249" y="78358"/>
                </a:lnTo>
                <a:close/>
              </a:path>
              <a:path w="1072514" h="483870">
                <a:moveTo>
                  <a:pt x="379234" y="156717"/>
                </a:moveTo>
                <a:lnTo>
                  <a:pt x="368058" y="183006"/>
                </a:lnTo>
                <a:lnTo>
                  <a:pt x="473214" y="227710"/>
                </a:lnTo>
                <a:lnTo>
                  <a:pt x="484517" y="201421"/>
                </a:lnTo>
                <a:lnTo>
                  <a:pt x="379234" y="156717"/>
                </a:lnTo>
                <a:close/>
              </a:path>
              <a:path w="1072514" h="483870">
                <a:moveTo>
                  <a:pt x="563384" y="235076"/>
                </a:moveTo>
                <a:lnTo>
                  <a:pt x="552208" y="261365"/>
                </a:lnTo>
                <a:lnTo>
                  <a:pt x="657364" y="306069"/>
                </a:lnTo>
                <a:lnTo>
                  <a:pt x="668540" y="279780"/>
                </a:lnTo>
                <a:lnTo>
                  <a:pt x="563384" y="235076"/>
                </a:lnTo>
                <a:close/>
              </a:path>
              <a:path w="1072514" h="483870">
                <a:moveTo>
                  <a:pt x="747407" y="313435"/>
                </a:moveTo>
                <a:lnTo>
                  <a:pt x="736231" y="339724"/>
                </a:lnTo>
                <a:lnTo>
                  <a:pt x="841387" y="384428"/>
                </a:lnTo>
                <a:lnTo>
                  <a:pt x="852563" y="358139"/>
                </a:lnTo>
                <a:lnTo>
                  <a:pt x="747407" y="313435"/>
                </a:lnTo>
                <a:close/>
              </a:path>
              <a:path w="1072514" h="483870">
                <a:moveTo>
                  <a:pt x="992118" y="448594"/>
                </a:moveTo>
                <a:lnTo>
                  <a:pt x="938288" y="455421"/>
                </a:lnTo>
                <a:lnTo>
                  <a:pt x="932700" y="462533"/>
                </a:lnTo>
                <a:lnTo>
                  <a:pt x="934732" y="478154"/>
                </a:lnTo>
                <a:lnTo>
                  <a:pt x="941844" y="483742"/>
                </a:lnTo>
                <a:lnTo>
                  <a:pt x="1072400" y="467232"/>
                </a:lnTo>
                <a:lnTo>
                  <a:pt x="1070507" y="464692"/>
                </a:lnTo>
                <a:lnTo>
                  <a:pt x="1034935" y="464692"/>
                </a:lnTo>
                <a:lnTo>
                  <a:pt x="1033516" y="462787"/>
                </a:lnTo>
                <a:lnTo>
                  <a:pt x="1025410" y="462787"/>
                </a:lnTo>
                <a:lnTo>
                  <a:pt x="992118" y="448594"/>
                </a:lnTo>
                <a:close/>
              </a:path>
              <a:path w="1072514" h="483870">
                <a:moveTo>
                  <a:pt x="1044587" y="441959"/>
                </a:moveTo>
                <a:lnTo>
                  <a:pt x="1033678" y="443339"/>
                </a:lnTo>
                <a:lnTo>
                  <a:pt x="1028356" y="455859"/>
                </a:lnTo>
                <a:lnTo>
                  <a:pt x="1034935" y="464692"/>
                </a:lnTo>
                <a:lnTo>
                  <a:pt x="1044587" y="441959"/>
                </a:lnTo>
                <a:close/>
              </a:path>
              <a:path w="1072514" h="483870">
                <a:moveTo>
                  <a:pt x="1053567" y="441959"/>
                </a:moveTo>
                <a:lnTo>
                  <a:pt x="1044587" y="441959"/>
                </a:lnTo>
                <a:lnTo>
                  <a:pt x="1034935" y="464692"/>
                </a:lnTo>
                <a:lnTo>
                  <a:pt x="1070507" y="464692"/>
                </a:lnTo>
                <a:lnTo>
                  <a:pt x="1053567" y="441959"/>
                </a:lnTo>
                <a:close/>
              </a:path>
              <a:path w="1072514" h="483870">
                <a:moveTo>
                  <a:pt x="1020292" y="445032"/>
                </a:moveTo>
                <a:lnTo>
                  <a:pt x="992118" y="448594"/>
                </a:lnTo>
                <a:lnTo>
                  <a:pt x="1025410" y="462787"/>
                </a:lnTo>
                <a:lnTo>
                  <a:pt x="1028356" y="455859"/>
                </a:lnTo>
                <a:lnTo>
                  <a:pt x="1020292" y="445032"/>
                </a:lnTo>
                <a:close/>
              </a:path>
              <a:path w="1072514" h="483870">
                <a:moveTo>
                  <a:pt x="1028356" y="455859"/>
                </a:moveTo>
                <a:lnTo>
                  <a:pt x="1025410" y="462787"/>
                </a:lnTo>
                <a:lnTo>
                  <a:pt x="1033516" y="462787"/>
                </a:lnTo>
                <a:lnTo>
                  <a:pt x="1028356" y="455859"/>
                </a:lnTo>
                <a:close/>
              </a:path>
              <a:path w="1072514" h="483870">
                <a:moveTo>
                  <a:pt x="1033678" y="443339"/>
                </a:moveTo>
                <a:lnTo>
                  <a:pt x="1020292" y="445032"/>
                </a:lnTo>
                <a:lnTo>
                  <a:pt x="1028356" y="455859"/>
                </a:lnTo>
                <a:lnTo>
                  <a:pt x="1033678" y="443339"/>
                </a:lnTo>
                <a:close/>
              </a:path>
              <a:path w="1072514" h="483870">
                <a:moveTo>
                  <a:pt x="931430" y="391667"/>
                </a:moveTo>
                <a:lnTo>
                  <a:pt x="920254" y="417956"/>
                </a:lnTo>
                <a:lnTo>
                  <a:pt x="992118" y="448594"/>
                </a:lnTo>
                <a:lnTo>
                  <a:pt x="1020292" y="445032"/>
                </a:lnTo>
                <a:lnTo>
                  <a:pt x="1003397" y="422349"/>
                </a:lnTo>
                <a:lnTo>
                  <a:pt x="931430" y="391667"/>
                </a:lnTo>
                <a:close/>
              </a:path>
              <a:path w="1072514" h="483870">
                <a:moveTo>
                  <a:pt x="1003397" y="422349"/>
                </a:moveTo>
                <a:lnTo>
                  <a:pt x="1020292" y="445032"/>
                </a:lnTo>
                <a:lnTo>
                  <a:pt x="1033678" y="443339"/>
                </a:lnTo>
                <a:lnTo>
                  <a:pt x="1036586" y="436498"/>
                </a:lnTo>
                <a:lnTo>
                  <a:pt x="1003397" y="422349"/>
                </a:lnTo>
                <a:close/>
              </a:path>
              <a:path w="1072514" h="483870">
                <a:moveTo>
                  <a:pt x="984897" y="360425"/>
                </a:moveTo>
                <a:lnTo>
                  <a:pt x="972197" y="369823"/>
                </a:lnTo>
                <a:lnTo>
                  <a:pt x="970927" y="378840"/>
                </a:lnTo>
                <a:lnTo>
                  <a:pt x="975626" y="385063"/>
                </a:lnTo>
                <a:lnTo>
                  <a:pt x="1003397" y="422349"/>
                </a:lnTo>
                <a:lnTo>
                  <a:pt x="1036586" y="436498"/>
                </a:lnTo>
                <a:lnTo>
                  <a:pt x="1033678" y="443339"/>
                </a:lnTo>
                <a:lnTo>
                  <a:pt x="1044587" y="441959"/>
                </a:lnTo>
                <a:lnTo>
                  <a:pt x="1053567" y="441959"/>
                </a:lnTo>
                <a:lnTo>
                  <a:pt x="993787" y="361695"/>
                </a:lnTo>
                <a:lnTo>
                  <a:pt x="984897" y="36042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76800" y="1371600"/>
            <a:ext cx="3657600" cy="5105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43683" y="606551"/>
            <a:ext cx="5541264" cy="1013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24400" y="1371600"/>
            <a:ext cx="3678174" cy="51054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167120" y="3229482"/>
            <a:ext cx="7639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Metaphysis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77685" y="1819401"/>
            <a:ext cx="6572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Diaphysis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20205" y="3915536"/>
            <a:ext cx="6489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pi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p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hysis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72076" y="3534232"/>
            <a:ext cx="8686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Growth</a:t>
            </a:r>
            <a:r>
              <a:rPr sz="1400" spc="-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Plate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509386" y="3622675"/>
            <a:ext cx="2021205" cy="238760"/>
          </a:xfrm>
          <a:custGeom>
            <a:avLst/>
            <a:gdLst/>
            <a:ahLst/>
            <a:cxnLst/>
            <a:rect l="l" t="t" r="r" b="b"/>
            <a:pathLst>
              <a:path w="2021204" h="238760">
                <a:moveTo>
                  <a:pt x="2021205" y="0"/>
                </a:moveTo>
                <a:lnTo>
                  <a:pt x="2007683" y="4500"/>
                </a:lnTo>
                <a:lnTo>
                  <a:pt x="1994185" y="8953"/>
                </a:lnTo>
                <a:lnTo>
                  <a:pt x="1980735" y="13501"/>
                </a:lnTo>
                <a:lnTo>
                  <a:pt x="1967357" y="18287"/>
                </a:lnTo>
                <a:lnTo>
                  <a:pt x="1945945" y="26652"/>
                </a:lnTo>
                <a:lnTo>
                  <a:pt x="1924653" y="35385"/>
                </a:lnTo>
                <a:lnTo>
                  <a:pt x="1903313" y="43951"/>
                </a:lnTo>
                <a:lnTo>
                  <a:pt x="1881759" y="51816"/>
                </a:lnTo>
                <a:lnTo>
                  <a:pt x="1854573" y="60332"/>
                </a:lnTo>
                <a:lnTo>
                  <a:pt x="1827244" y="68421"/>
                </a:lnTo>
                <a:lnTo>
                  <a:pt x="1800248" y="77319"/>
                </a:lnTo>
                <a:lnTo>
                  <a:pt x="1734389" y="107529"/>
                </a:lnTo>
                <a:lnTo>
                  <a:pt x="1696111" y="123760"/>
                </a:lnTo>
                <a:lnTo>
                  <a:pt x="1659802" y="139592"/>
                </a:lnTo>
                <a:lnTo>
                  <a:pt x="1651984" y="143732"/>
                </a:lnTo>
                <a:lnTo>
                  <a:pt x="1644118" y="147728"/>
                </a:lnTo>
                <a:lnTo>
                  <a:pt x="1603803" y="161544"/>
                </a:lnTo>
                <a:lnTo>
                  <a:pt x="1419224" y="212979"/>
                </a:lnTo>
                <a:lnTo>
                  <a:pt x="1365897" y="217810"/>
                </a:lnTo>
                <a:lnTo>
                  <a:pt x="1312581" y="222824"/>
                </a:lnTo>
                <a:lnTo>
                  <a:pt x="1259259" y="227746"/>
                </a:lnTo>
                <a:lnTo>
                  <a:pt x="1205913" y="232303"/>
                </a:lnTo>
                <a:lnTo>
                  <a:pt x="1152524" y="236219"/>
                </a:lnTo>
                <a:lnTo>
                  <a:pt x="1130045" y="237083"/>
                </a:lnTo>
                <a:lnTo>
                  <a:pt x="1107566" y="237029"/>
                </a:lnTo>
                <a:lnTo>
                  <a:pt x="1085088" y="236666"/>
                </a:lnTo>
                <a:lnTo>
                  <a:pt x="1062609" y="236600"/>
                </a:lnTo>
                <a:lnTo>
                  <a:pt x="961643" y="238379"/>
                </a:lnTo>
                <a:lnTo>
                  <a:pt x="952996" y="236593"/>
                </a:lnTo>
                <a:lnTo>
                  <a:pt x="944372" y="234759"/>
                </a:lnTo>
                <a:lnTo>
                  <a:pt x="935747" y="233021"/>
                </a:lnTo>
                <a:lnTo>
                  <a:pt x="875823" y="225694"/>
                </a:lnTo>
                <a:lnTo>
                  <a:pt x="824738" y="222250"/>
                </a:lnTo>
                <a:lnTo>
                  <a:pt x="790829" y="221281"/>
                </a:lnTo>
                <a:lnTo>
                  <a:pt x="773874" y="220803"/>
                </a:lnTo>
                <a:lnTo>
                  <a:pt x="734026" y="217864"/>
                </a:lnTo>
                <a:lnTo>
                  <a:pt x="688286" y="212871"/>
                </a:lnTo>
                <a:lnTo>
                  <a:pt x="648382" y="205200"/>
                </a:lnTo>
                <a:lnTo>
                  <a:pt x="639764" y="203469"/>
                </a:lnTo>
                <a:lnTo>
                  <a:pt x="631063" y="202311"/>
                </a:lnTo>
                <a:lnTo>
                  <a:pt x="614108" y="201217"/>
                </a:lnTo>
                <a:lnTo>
                  <a:pt x="597154" y="200802"/>
                </a:lnTo>
                <a:lnTo>
                  <a:pt x="580199" y="200507"/>
                </a:lnTo>
                <a:lnTo>
                  <a:pt x="563245" y="199770"/>
                </a:lnTo>
                <a:lnTo>
                  <a:pt x="517651" y="194437"/>
                </a:lnTo>
                <a:lnTo>
                  <a:pt x="500316" y="190722"/>
                </a:lnTo>
                <a:lnTo>
                  <a:pt x="491684" y="188829"/>
                </a:lnTo>
                <a:lnTo>
                  <a:pt x="482980" y="187579"/>
                </a:lnTo>
                <a:lnTo>
                  <a:pt x="466064" y="186699"/>
                </a:lnTo>
                <a:lnTo>
                  <a:pt x="449087" y="186547"/>
                </a:lnTo>
                <a:lnTo>
                  <a:pt x="432135" y="186275"/>
                </a:lnTo>
                <a:lnTo>
                  <a:pt x="415289" y="185038"/>
                </a:lnTo>
                <a:lnTo>
                  <a:pt x="397920" y="181915"/>
                </a:lnTo>
                <a:lnTo>
                  <a:pt x="380730" y="177577"/>
                </a:lnTo>
                <a:lnTo>
                  <a:pt x="363515" y="173573"/>
                </a:lnTo>
                <a:lnTo>
                  <a:pt x="346075" y="171450"/>
                </a:lnTo>
                <a:lnTo>
                  <a:pt x="312644" y="170314"/>
                </a:lnTo>
                <a:lnTo>
                  <a:pt x="283321" y="169227"/>
                </a:lnTo>
                <a:lnTo>
                  <a:pt x="254259" y="167663"/>
                </a:lnTo>
                <a:lnTo>
                  <a:pt x="221614" y="165100"/>
                </a:lnTo>
                <a:lnTo>
                  <a:pt x="210149" y="163746"/>
                </a:lnTo>
                <a:lnTo>
                  <a:pt x="198755" y="162083"/>
                </a:lnTo>
                <a:lnTo>
                  <a:pt x="187360" y="160563"/>
                </a:lnTo>
                <a:lnTo>
                  <a:pt x="175895" y="159638"/>
                </a:lnTo>
                <a:lnTo>
                  <a:pt x="153415" y="159252"/>
                </a:lnTo>
                <a:lnTo>
                  <a:pt x="130937" y="159400"/>
                </a:lnTo>
                <a:lnTo>
                  <a:pt x="108458" y="159764"/>
                </a:lnTo>
                <a:lnTo>
                  <a:pt x="85978" y="160019"/>
                </a:lnTo>
                <a:lnTo>
                  <a:pt x="59255" y="155402"/>
                </a:lnTo>
                <a:lnTo>
                  <a:pt x="50784" y="152701"/>
                </a:lnTo>
                <a:lnTo>
                  <a:pt x="44670" y="144357"/>
                </a:lnTo>
                <a:lnTo>
                  <a:pt x="25018" y="122808"/>
                </a:lnTo>
                <a:lnTo>
                  <a:pt x="17948" y="116738"/>
                </a:lnTo>
                <a:lnTo>
                  <a:pt x="9699" y="110442"/>
                </a:lnTo>
                <a:lnTo>
                  <a:pt x="2855" y="105503"/>
                </a:lnTo>
                <a:lnTo>
                  <a:pt x="0" y="103505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980680" y="6649006"/>
            <a:ext cx="1076960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65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Al-BOUKAI-23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3826" y="1758950"/>
            <a:ext cx="1111250" cy="4838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9000" y="1758950"/>
            <a:ext cx="1055687" cy="483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62045" y="3148711"/>
            <a:ext cx="182880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omic Sans MS"/>
                <a:cs typeface="Comic Sans MS"/>
              </a:rPr>
              <a:t>N  O  R  M  A  L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82080" y="2005330"/>
            <a:ext cx="182880" cy="40811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Comic Sans MS"/>
                <a:cs typeface="Comic Sans MS"/>
              </a:rPr>
              <a:t>H  Y  P  E  R  P  A  R  A  T  H  Y  R  O  I  D  I  S  M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7494" y="1364996"/>
            <a:ext cx="2854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“Where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look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What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look</a:t>
            </a:r>
            <a:r>
              <a:rPr sz="1800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for”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3683" y="606551"/>
            <a:ext cx="5541264" cy="1013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7895" y="1597152"/>
            <a:ext cx="3674363" cy="1013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627" y="2575560"/>
            <a:ext cx="8008620" cy="377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2627" y="3171444"/>
            <a:ext cx="8008620" cy="376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2627" y="3741420"/>
            <a:ext cx="8008620" cy="377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79664" y="6614158"/>
            <a:ext cx="525779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28659" y="6614158"/>
            <a:ext cx="21945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71331" y="6614158"/>
            <a:ext cx="653796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48343" y="6614158"/>
            <a:ext cx="21945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91016" y="6614158"/>
            <a:ext cx="252983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99219" y="6614158"/>
            <a:ext cx="144779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2627" y="4338828"/>
            <a:ext cx="8008620" cy="377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2627" y="5024628"/>
            <a:ext cx="8008620" cy="3779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2627" y="5558028"/>
            <a:ext cx="8008620" cy="377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2627" y="6091428"/>
            <a:ext cx="8008620" cy="377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5940" y="2607005"/>
            <a:ext cx="7392670" cy="3816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FF0D56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Introduce the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different imaging modalities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utilized in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imaging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MSK</a:t>
            </a:r>
            <a:r>
              <a:rPr sz="1800" spc="28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system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0D56"/>
              </a:buClr>
              <a:buFont typeface="Wingdings"/>
              <a:buChar char=""/>
            </a:pPr>
            <a:endParaRPr sz="220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Clr>
                <a:srgbClr val="FF0D56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Define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Imaging anatomical landmarks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seen in each</a:t>
            </a:r>
            <a:r>
              <a:rPr sz="1800" spc="2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modality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0D56"/>
              </a:buClr>
              <a:buFont typeface="Wingdings"/>
              <a:buChar char=""/>
            </a:pPr>
            <a:endParaRPr sz="2000">
              <a:latin typeface="Times New Roman"/>
              <a:cs typeface="Times New Roman"/>
            </a:endParaRPr>
          </a:p>
          <a:p>
            <a:pPr marL="297180" indent="-284480">
              <a:lnSpc>
                <a:spcPct val="100000"/>
              </a:lnSpc>
              <a:buClr>
                <a:srgbClr val="FF0D56"/>
              </a:buClr>
              <a:buFont typeface="Wingdings"/>
              <a:buChar char=""/>
              <a:tabLst>
                <a:tab pos="297815" algn="l"/>
              </a:tabLst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Introduce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simplified approach </a:t>
            </a:r>
            <a:r>
              <a:rPr sz="1800" dirty="0">
                <a:solidFill>
                  <a:srgbClr val="FFFFFF"/>
                </a:solidFill>
                <a:latin typeface="Arial Narrow"/>
                <a:cs typeface="Arial Narrow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the interpretation of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image</a:t>
            </a:r>
            <a:r>
              <a:rPr sz="1800" spc="23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findings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0D56"/>
              </a:buClr>
              <a:buFont typeface="Wingdings"/>
              <a:buChar char=""/>
            </a:pPr>
            <a:endParaRPr sz="220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Clr>
                <a:srgbClr val="FF0D56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Identify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Imaging findings,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importance and correlation in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different </a:t>
            </a:r>
            <a:r>
              <a:rPr sz="1800" spc="-20" dirty="0">
                <a:solidFill>
                  <a:srgbClr val="FFFFFF"/>
                </a:solidFill>
                <a:latin typeface="Arial Narrow"/>
                <a:cs typeface="Arial Narrow"/>
              </a:rPr>
              <a:t>pathology,</a:t>
            </a:r>
            <a:r>
              <a:rPr sz="1800" spc="35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trauma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0D56"/>
              </a:buClr>
              <a:buFont typeface="Wingdings"/>
              <a:buChar char=""/>
            </a:pPr>
            <a:endParaRPr sz="280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Clr>
                <a:srgbClr val="FF0D56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Identify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Imaging findings,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importance and correlation in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different </a:t>
            </a:r>
            <a:r>
              <a:rPr sz="1800" spc="-20" dirty="0">
                <a:solidFill>
                  <a:srgbClr val="FFFFFF"/>
                </a:solidFill>
                <a:latin typeface="Arial Narrow"/>
                <a:cs typeface="Arial Narrow"/>
              </a:rPr>
              <a:t>pathology,</a:t>
            </a:r>
            <a:r>
              <a:rPr sz="1800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arthritis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0D56"/>
              </a:buClr>
              <a:buFont typeface="Wingdings"/>
              <a:buChar char=""/>
            </a:pPr>
            <a:endParaRPr sz="17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Clr>
                <a:srgbClr val="FF0D56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Identify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Imaging findings,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importance and correlation in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different </a:t>
            </a:r>
            <a:r>
              <a:rPr sz="1800" spc="-20" dirty="0">
                <a:solidFill>
                  <a:srgbClr val="FFFFFF"/>
                </a:solidFill>
                <a:latin typeface="Arial Narrow"/>
                <a:cs typeface="Arial Narrow"/>
              </a:rPr>
              <a:t>pathology,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 metabolic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0D56"/>
              </a:buClr>
              <a:buFont typeface="Wingdings"/>
              <a:buChar char=""/>
            </a:pPr>
            <a:endParaRPr sz="175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Clr>
                <a:srgbClr val="FF0D56"/>
              </a:buClr>
              <a:buFont typeface="Wingdings"/>
              <a:buChar char=""/>
              <a:tabLst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Identify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Imaging findings, </a:t>
            </a:r>
            <a:r>
              <a:rPr sz="1800" spc="-5" dirty="0">
                <a:solidFill>
                  <a:srgbClr val="FFFFFF"/>
                </a:solidFill>
                <a:latin typeface="Arial Narrow"/>
                <a:cs typeface="Arial Narrow"/>
              </a:rPr>
              <a:t>importance and correlation in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different </a:t>
            </a:r>
            <a:r>
              <a:rPr sz="1800" spc="-20" dirty="0">
                <a:solidFill>
                  <a:srgbClr val="FFFFFF"/>
                </a:solidFill>
                <a:latin typeface="Arial Narrow"/>
                <a:cs typeface="Arial Narrow"/>
              </a:rPr>
              <a:t>pathology,</a:t>
            </a:r>
            <a:r>
              <a:rPr sz="1800" spc="1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Narrow"/>
                <a:cs typeface="Arial Narrow"/>
              </a:rPr>
              <a:t>neoplastic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50530" y="6649006"/>
            <a:ext cx="1020444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50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3</a:t>
            </a:fld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752600"/>
            <a:ext cx="38862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24400" y="1752600"/>
            <a:ext cx="3886200" cy="3636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43683" y="606551"/>
            <a:ext cx="5541264" cy="1013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421882" y="1918462"/>
            <a:ext cx="5708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Fracture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7244" y="5148182"/>
            <a:ext cx="83820" cy="137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•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•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•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•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60094" y="5148182"/>
            <a:ext cx="4691380" cy="137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z="1600" spc="-15" dirty="0">
                <a:solidFill>
                  <a:srgbClr val="FFFFFF"/>
                </a:solidFill>
                <a:latin typeface="Arial Narrow"/>
                <a:cs typeface="Arial Narrow"/>
              </a:rPr>
              <a:t>IMPORTANT</a:t>
            </a:r>
            <a:r>
              <a:rPr sz="1600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SITES</a:t>
            </a:r>
            <a:endParaRPr sz="1600">
              <a:latin typeface="Arial Narrow"/>
              <a:cs typeface="Arial Narrow"/>
            </a:endParaRPr>
          </a:p>
          <a:p>
            <a:pPr marL="12700" marR="3376295">
              <a:lnSpc>
                <a:spcPct val="150000"/>
              </a:lnSpc>
              <a:spcBef>
                <a:spcPts val="120"/>
              </a:spcBef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BONE DENSITY  BONE</a:t>
            </a:r>
            <a:r>
              <a:rPr sz="16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FFFF"/>
                </a:solidFill>
                <a:latin typeface="Arial Narrow"/>
                <a:cs typeface="Arial Narrow"/>
              </a:rPr>
              <a:t>TEXTURE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10" dirty="0">
                <a:solidFill>
                  <a:srgbClr val="FFFFFF"/>
                </a:solidFill>
                <a:latin typeface="Arial Narrow"/>
                <a:cs typeface="Arial Narrow"/>
              </a:rPr>
              <a:t>DISTORTION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/ DISPLACEMENT OF NORMAL</a:t>
            </a:r>
            <a:r>
              <a:rPr sz="1600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STRUCTURES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80680" y="6649006"/>
            <a:ext cx="1076960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65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Al-BOUKAI-26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30323" y="1918462"/>
            <a:ext cx="49593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rmal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1752600"/>
            <a:ext cx="3886200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24400" y="1752600"/>
            <a:ext cx="3886200" cy="3636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0" y="1752600"/>
            <a:ext cx="3886200" cy="3657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5076" y="3579876"/>
            <a:ext cx="3203448" cy="32781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43683" y="606551"/>
            <a:ext cx="5541264" cy="1013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804408" y="1918462"/>
            <a:ext cx="17278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Old Fracture &amp;</a:t>
            </a:r>
            <a:r>
              <a:rPr sz="1400" spc="-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Dislocation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7244" y="5148182"/>
            <a:ext cx="83820" cy="137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•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•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•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•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60094" y="5148182"/>
            <a:ext cx="4691380" cy="1370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</a:pPr>
            <a:r>
              <a:rPr sz="1600" spc="-15" dirty="0">
                <a:solidFill>
                  <a:srgbClr val="FFFFFF"/>
                </a:solidFill>
                <a:latin typeface="Arial Narrow"/>
                <a:cs typeface="Arial Narrow"/>
              </a:rPr>
              <a:t>IMPORTANT</a:t>
            </a:r>
            <a:r>
              <a:rPr sz="1600" spc="-3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SITES</a:t>
            </a:r>
            <a:endParaRPr sz="1600">
              <a:latin typeface="Arial Narrow"/>
              <a:cs typeface="Arial Narrow"/>
            </a:endParaRPr>
          </a:p>
          <a:p>
            <a:pPr marL="12700" marR="3376295">
              <a:lnSpc>
                <a:spcPct val="150000"/>
              </a:lnSpc>
              <a:spcBef>
                <a:spcPts val="120"/>
              </a:spcBef>
            </a:pP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BONE DENSITY  BONE</a:t>
            </a:r>
            <a:r>
              <a:rPr sz="16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dirty="0">
                <a:solidFill>
                  <a:srgbClr val="FFFFFF"/>
                </a:solidFill>
                <a:latin typeface="Arial Narrow"/>
                <a:cs typeface="Arial Narrow"/>
              </a:rPr>
              <a:t>TEXTURE</a:t>
            </a: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10" dirty="0">
                <a:solidFill>
                  <a:srgbClr val="FFFFFF"/>
                </a:solidFill>
                <a:latin typeface="Arial Narrow"/>
                <a:cs typeface="Arial Narrow"/>
              </a:rPr>
              <a:t>DISTORTION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/ DISPLACEMENT OF NORMAL</a:t>
            </a:r>
            <a:r>
              <a:rPr sz="1600" spc="-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Narrow"/>
                <a:cs typeface="Arial Narrow"/>
              </a:rPr>
              <a:t>STRUCTURES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80680" y="6649006"/>
            <a:ext cx="1076960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65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Al-BOUKAI-26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30323" y="1918462"/>
            <a:ext cx="49593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1400" spc="-10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rmal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0" y="2133600"/>
            <a:ext cx="2286000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33600" y="2133600"/>
            <a:ext cx="4876800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43400" y="4114800"/>
            <a:ext cx="2667000" cy="27431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33600" y="4114800"/>
            <a:ext cx="4876800" cy="2743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43683" y="606551"/>
            <a:ext cx="5541264" cy="1013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36826" y="1798573"/>
            <a:ext cx="4973574" cy="2286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65776" y="1796795"/>
            <a:ext cx="1946148" cy="226009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861053" y="1519555"/>
            <a:ext cx="17278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Old Fracture &amp;</a:t>
            </a:r>
            <a:r>
              <a:rPr sz="1400" spc="-9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Dislocation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Al-BOUKAI-27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4483" y="976883"/>
            <a:ext cx="6900672" cy="5881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04103" y="5125211"/>
            <a:ext cx="2199131" cy="256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621" y="4858511"/>
            <a:ext cx="1904238" cy="4925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76365" y="4983988"/>
            <a:ext cx="76327" cy="183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45325" y="4866640"/>
            <a:ext cx="309880" cy="476250"/>
          </a:xfrm>
          <a:custGeom>
            <a:avLst/>
            <a:gdLst/>
            <a:ahLst/>
            <a:cxnLst/>
            <a:rect l="l" t="t" r="r" b="b"/>
            <a:pathLst>
              <a:path w="309879" h="476250">
                <a:moveTo>
                  <a:pt x="0" y="0"/>
                </a:moveTo>
                <a:lnTo>
                  <a:pt x="22574" y="0"/>
                </a:lnTo>
                <a:lnTo>
                  <a:pt x="45148" y="0"/>
                </a:lnTo>
                <a:lnTo>
                  <a:pt x="67722" y="0"/>
                </a:lnTo>
                <a:lnTo>
                  <a:pt x="90297" y="0"/>
                </a:lnTo>
                <a:lnTo>
                  <a:pt x="90297" y="44977"/>
                </a:lnTo>
                <a:lnTo>
                  <a:pt x="90297" y="89979"/>
                </a:lnTo>
                <a:lnTo>
                  <a:pt x="90297" y="134981"/>
                </a:lnTo>
                <a:lnTo>
                  <a:pt x="90297" y="179959"/>
                </a:lnTo>
                <a:lnTo>
                  <a:pt x="113919" y="134981"/>
                </a:lnTo>
                <a:lnTo>
                  <a:pt x="137541" y="89979"/>
                </a:lnTo>
                <a:lnTo>
                  <a:pt x="161163" y="44977"/>
                </a:lnTo>
                <a:lnTo>
                  <a:pt x="184784" y="0"/>
                </a:lnTo>
                <a:lnTo>
                  <a:pt x="214790" y="0"/>
                </a:lnTo>
                <a:lnTo>
                  <a:pt x="244808" y="0"/>
                </a:lnTo>
                <a:lnTo>
                  <a:pt x="274849" y="0"/>
                </a:lnTo>
                <a:lnTo>
                  <a:pt x="304926" y="0"/>
                </a:lnTo>
                <a:lnTo>
                  <a:pt x="278256" y="44938"/>
                </a:lnTo>
                <a:lnTo>
                  <a:pt x="251586" y="89852"/>
                </a:lnTo>
                <a:lnTo>
                  <a:pt x="224916" y="134766"/>
                </a:lnTo>
                <a:lnTo>
                  <a:pt x="198247" y="179705"/>
                </a:lnTo>
                <a:lnTo>
                  <a:pt x="216798" y="229161"/>
                </a:lnTo>
                <a:lnTo>
                  <a:pt x="235363" y="278600"/>
                </a:lnTo>
                <a:lnTo>
                  <a:pt x="253936" y="328025"/>
                </a:lnTo>
                <a:lnTo>
                  <a:pt x="272509" y="377439"/>
                </a:lnTo>
                <a:lnTo>
                  <a:pt x="291074" y="426846"/>
                </a:lnTo>
                <a:lnTo>
                  <a:pt x="309625" y="476250"/>
                </a:lnTo>
                <a:lnTo>
                  <a:pt x="281832" y="476250"/>
                </a:lnTo>
                <a:lnTo>
                  <a:pt x="254063" y="476250"/>
                </a:lnTo>
                <a:lnTo>
                  <a:pt x="226294" y="476250"/>
                </a:lnTo>
                <a:lnTo>
                  <a:pt x="198500" y="476250"/>
                </a:lnTo>
                <a:lnTo>
                  <a:pt x="183072" y="427291"/>
                </a:lnTo>
                <a:lnTo>
                  <a:pt x="167655" y="378332"/>
                </a:lnTo>
                <a:lnTo>
                  <a:pt x="152263" y="329374"/>
                </a:lnTo>
                <a:lnTo>
                  <a:pt x="136905" y="280416"/>
                </a:lnTo>
                <a:lnTo>
                  <a:pt x="125212" y="300323"/>
                </a:lnTo>
                <a:lnTo>
                  <a:pt x="113553" y="320230"/>
                </a:lnTo>
                <a:lnTo>
                  <a:pt x="101919" y="340137"/>
                </a:lnTo>
                <a:lnTo>
                  <a:pt x="90297" y="360045"/>
                </a:lnTo>
                <a:lnTo>
                  <a:pt x="90297" y="389096"/>
                </a:lnTo>
                <a:lnTo>
                  <a:pt x="90297" y="418147"/>
                </a:lnTo>
                <a:lnTo>
                  <a:pt x="90297" y="447198"/>
                </a:lnTo>
                <a:lnTo>
                  <a:pt x="90297" y="476250"/>
                </a:lnTo>
                <a:lnTo>
                  <a:pt x="67722" y="476250"/>
                </a:lnTo>
                <a:lnTo>
                  <a:pt x="45148" y="476250"/>
                </a:lnTo>
                <a:lnTo>
                  <a:pt x="22574" y="476250"/>
                </a:lnTo>
                <a:lnTo>
                  <a:pt x="0" y="476250"/>
                </a:lnTo>
                <a:lnTo>
                  <a:pt x="0" y="423333"/>
                </a:lnTo>
                <a:lnTo>
                  <a:pt x="0" y="52916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04710" y="4866640"/>
            <a:ext cx="279400" cy="476250"/>
          </a:xfrm>
          <a:custGeom>
            <a:avLst/>
            <a:gdLst/>
            <a:ahLst/>
            <a:cxnLst/>
            <a:rect l="l" t="t" r="r" b="b"/>
            <a:pathLst>
              <a:path w="279400" h="476250">
                <a:moveTo>
                  <a:pt x="0" y="0"/>
                </a:moveTo>
                <a:lnTo>
                  <a:pt x="21052" y="0"/>
                </a:lnTo>
                <a:lnTo>
                  <a:pt x="42116" y="0"/>
                </a:lnTo>
                <a:lnTo>
                  <a:pt x="63204" y="0"/>
                </a:lnTo>
                <a:lnTo>
                  <a:pt x="84328" y="0"/>
                </a:lnTo>
                <a:lnTo>
                  <a:pt x="102625" y="43888"/>
                </a:lnTo>
                <a:lnTo>
                  <a:pt x="120941" y="87794"/>
                </a:lnTo>
                <a:lnTo>
                  <a:pt x="139271" y="131714"/>
                </a:lnTo>
                <a:lnTo>
                  <a:pt x="157611" y="175645"/>
                </a:lnTo>
                <a:lnTo>
                  <a:pt x="175959" y="219583"/>
                </a:lnTo>
                <a:lnTo>
                  <a:pt x="194310" y="263525"/>
                </a:lnTo>
                <a:lnTo>
                  <a:pt x="194310" y="210795"/>
                </a:lnTo>
                <a:lnTo>
                  <a:pt x="194310" y="158072"/>
                </a:lnTo>
                <a:lnTo>
                  <a:pt x="194310" y="105361"/>
                </a:lnTo>
                <a:lnTo>
                  <a:pt x="194310" y="52668"/>
                </a:lnTo>
                <a:lnTo>
                  <a:pt x="194310" y="0"/>
                </a:lnTo>
                <a:lnTo>
                  <a:pt x="215570" y="0"/>
                </a:lnTo>
                <a:lnTo>
                  <a:pt x="236855" y="0"/>
                </a:lnTo>
                <a:lnTo>
                  <a:pt x="258139" y="0"/>
                </a:lnTo>
                <a:lnTo>
                  <a:pt x="279400" y="0"/>
                </a:lnTo>
                <a:lnTo>
                  <a:pt x="279400" y="52916"/>
                </a:lnTo>
                <a:lnTo>
                  <a:pt x="279400" y="476250"/>
                </a:lnTo>
                <a:lnTo>
                  <a:pt x="258139" y="476250"/>
                </a:lnTo>
                <a:lnTo>
                  <a:pt x="236854" y="476250"/>
                </a:lnTo>
                <a:lnTo>
                  <a:pt x="215570" y="476250"/>
                </a:lnTo>
                <a:lnTo>
                  <a:pt x="194310" y="476250"/>
                </a:lnTo>
                <a:lnTo>
                  <a:pt x="176084" y="432679"/>
                </a:lnTo>
                <a:lnTo>
                  <a:pt x="157856" y="389095"/>
                </a:lnTo>
                <a:lnTo>
                  <a:pt x="139620" y="345503"/>
                </a:lnTo>
                <a:lnTo>
                  <a:pt x="121374" y="301911"/>
                </a:lnTo>
                <a:lnTo>
                  <a:pt x="103114" y="258327"/>
                </a:lnTo>
                <a:lnTo>
                  <a:pt x="84836" y="214757"/>
                </a:lnTo>
                <a:lnTo>
                  <a:pt x="84836" y="267043"/>
                </a:lnTo>
                <a:lnTo>
                  <a:pt x="84836" y="319348"/>
                </a:lnTo>
                <a:lnTo>
                  <a:pt x="84836" y="371658"/>
                </a:lnTo>
                <a:lnTo>
                  <a:pt x="84836" y="423963"/>
                </a:lnTo>
                <a:lnTo>
                  <a:pt x="84836" y="476250"/>
                </a:lnTo>
                <a:lnTo>
                  <a:pt x="63668" y="476250"/>
                </a:lnTo>
                <a:lnTo>
                  <a:pt x="42465" y="476250"/>
                </a:lnTo>
                <a:lnTo>
                  <a:pt x="21238" y="476250"/>
                </a:lnTo>
                <a:lnTo>
                  <a:pt x="0" y="476250"/>
                </a:lnTo>
                <a:lnTo>
                  <a:pt x="0" y="423333"/>
                </a:lnTo>
                <a:lnTo>
                  <a:pt x="0" y="52916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56477" y="4866640"/>
            <a:ext cx="318135" cy="476250"/>
          </a:xfrm>
          <a:custGeom>
            <a:avLst/>
            <a:gdLst/>
            <a:ahLst/>
            <a:cxnLst/>
            <a:rect l="l" t="t" r="r" b="b"/>
            <a:pathLst>
              <a:path w="318134" h="476250">
                <a:moveTo>
                  <a:pt x="109855" y="0"/>
                </a:moveTo>
                <a:lnTo>
                  <a:pt x="134431" y="0"/>
                </a:lnTo>
                <a:lnTo>
                  <a:pt x="159019" y="0"/>
                </a:lnTo>
                <a:lnTo>
                  <a:pt x="183632" y="0"/>
                </a:lnTo>
                <a:lnTo>
                  <a:pt x="208279" y="0"/>
                </a:lnTo>
                <a:lnTo>
                  <a:pt x="219252" y="47625"/>
                </a:lnTo>
                <a:lnTo>
                  <a:pt x="307035" y="428625"/>
                </a:lnTo>
                <a:lnTo>
                  <a:pt x="318007" y="476250"/>
                </a:lnTo>
                <a:lnTo>
                  <a:pt x="294386" y="476250"/>
                </a:lnTo>
                <a:lnTo>
                  <a:pt x="270764" y="476250"/>
                </a:lnTo>
                <a:lnTo>
                  <a:pt x="247142" y="476250"/>
                </a:lnTo>
                <a:lnTo>
                  <a:pt x="223520" y="476250"/>
                </a:lnTo>
                <a:lnTo>
                  <a:pt x="219880" y="456608"/>
                </a:lnTo>
                <a:lnTo>
                  <a:pt x="216217" y="436943"/>
                </a:lnTo>
                <a:lnTo>
                  <a:pt x="212554" y="417278"/>
                </a:lnTo>
                <a:lnTo>
                  <a:pt x="208915" y="397637"/>
                </a:lnTo>
                <a:lnTo>
                  <a:pt x="183292" y="397637"/>
                </a:lnTo>
                <a:lnTo>
                  <a:pt x="157670" y="397637"/>
                </a:lnTo>
                <a:lnTo>
                  <a:pt x="132048" y="397637"/>
                </a:lnTo>
                <a:lnTo>
                  <a:pt x="106425" y="397637"/>
                </a:lnTo>
                <a:lnTo>
                  <a:pt x="102828" y="417278"/>
                </a:lnTo>
                <a:lnTo>
                  <a:pt x="99266" y="436943"/>
                </a:lnTo>
                <a:lnTo>
                  <a:pt x="95728" y="456608"/>
                </a:lnTo>
                <a:lnTo>
                  <a:pt x="92201" y="476250"/>
                </a:lnTo>
                <a:lnTo>
                  <a:pt x="69151" y="476250"/>
                </a:lnTo>
                <a:lnTo>
                  <a:pt x="46100" y="476250"/>
                </a:lnTo>
                <a:lnTo>
                  <a:pt x="23050" y="476250"/>
                </a:lnTo>
                <a:lnTo>
                  <a:pt x="0" y="476250"/>
                </a:lnTo>
                <a:lnTo>
                  <a:pt x="10972" y="428625"/>
                </a:lnTo>
                <a:lnTo>
                  <a:pt x="21946" y="381000"/>
                </a:lnTo>
                <a:lnTo>
                  <a:pt x="32921" y="333375"/>
                </a:lnTo>
                <a:lnTo>
                  <a:pt x="43899" y="285750"/>
                </a:lnTo>
                <a:lnTo>
                  <a:pt x="54879" y="238125"/>
                </a:lnTo>
                <a:lnTo>
                  <a:pt x="65864" y="190500"/>
                </a:lnTo>
                <a:lnTo>
                  <a:pt x="76853" y="142875"/>
                </a:lnTo>
                <a:lnTo>
                  <a:pt x="87847" y="95250"/>
                </a:lnTo>
                <a:lnTo>
                  <a:pt x="98847" y="47625"/>
                </a:lnTo>
                <a:lnTo>
                  <a:pt x="109855" y="0"/>
                </a:lnTo>
                <a:close/>
              </a:path>
            </a:pathLst>
          </a:custGeom>
          <a:ln w="12192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45327" y="4866640"/>
            <a:ext cx="280035" cy="476250"/>
          </a:xfrm>
          <a:custGeom>
            <a:avLst/>
            <a:gdLst/>
            <a:ahLst/>
            <a:cxnLst/>
            <a:rect l="l" t="t" r="r" b="b"/>
            <a:pathLst>
              <a:path w="280035" h="476250">
                <a:moveTo>
                  <a:pt x="0" y="0"/>
                </a:moveTo>
                <a:lnTo>
                  <a:pt x="22574" y="0"/>
                </a:lnTo>
                <a:lnTo>
                  <a:pt x="45148" y="0"/>
                </a:lnTo>
                <a:lnTo>
                  <a:pt x="67722" y="0"/>
                </a:lnTo>
                <a:lnTo>
                  <a:pt x="90297" y="0"/>
                </a:lnTo>
                <a:lnTo>
                  <a:pt x="90297" y="41644"/>
                </a:lnTo>
                <a:lnTo>
                  <a:pt x="90297" y="83312"/>
                </a:lnTo>
                <a:lnTo>
                  <a:pt x="90297" y="124979"/>
                </a:lnTo>
                <a:lnTo>
                  <a:pt x="90297" y="166624"/>
                </a:lnTo>
                <a:lnTo>
                  <a:pt x="114966" y="166624"/>
                </a:lnTo>
                <a:lnTo>
                  <a:pt x="139636" y="166624"/>
                </a:lnTo>
                <a:lnTo>
                  <a:pt x="164306" y="166624"/>
                </a:lnTo>
                <a:lnTo>
                  <a:pt x="188975" y="166624"/>
                </a:lnTo>
                <a:lnTo>
                  <a:pt x="188975" y="124979"/>
                </a:lnTo>
                <a:lnTo>
                  <a:pt x="188975" y="83312"/>
                </a:lnTo>
                <a:lnTo>
                  <a:pt x="188975" y="41644"/>
                </a:lnTo>
                <a:lnTo>
                  <a:pt x="188975" y="0"/>
                </a:lnTo>
                <a:lnTo>
                  <a:pt x="211645" y="0"/>
                </a:lnTo>
                <a:lnTo>
                  <a:pt x="234314" y="0"/>
                </a:lnTo>
                <a:lnTo>
                  <a:pt x="256984" y="0"/>
                </a:lnTo>
                <a:lnTo>
                  <a:pt x="279653" y="0"/>
                </a:lnTo>
                <a:lnTo>
                  <a:pt x="279653" y="52916"/>
                </a:lnTo>
                <a:lnTo>
                  <a:pt x="279653" y="476250"/>
                </a:lnTo>
                <a:lnTo>
                  <a:pt x="256984" y="476250"/>
                </a:lnTo>
                <a:lnTo>
                  <a:pt x="234315" y="476250"/>
                </a:lnTo>
                <a:lnTo>
                  <a:pt x="211645" y="476250"/>
                </a:lnTo>
                <a:lnTo>
                  <a:pt x="188975" y="476250"/>
                </a:lnTo>
                <a:lnTo>
                  <a:pt x="188975" y="428073"/>
                </a:lnTo>
                <a:lnTo>
                  <a:pt x="188975" y="379920"/>
                </a:lnTo>
                <a:lnTo>
                  <a:pt x="188975" y="331767"/>
                </a:lnTo>
                <a:lnTo>
                  <a:pt x="188975" y="283591"/>
                </a:lnTo>
                <a:lnTo>
                  <a:pt x="164306" y="283591"/>
                </a:lnTo>
                <a:lnTo>
                  <a:pt x="139636" y="283591"/>
                </a:lnTo>
                <a:lnTo>
                  <a:pt x="114966" y="283591"/>
                </a:lnTo>
                <a:lnTo>
                  <a:pt x="90297" y="283591"/>
                </a:lnTo>
                <a:lnTo>
                  <a:pt x="90297" y="331767"/>
                </a:lnTo>
                <a:lnTo>
                  <a:pt x="90297" y="379920"/>
                </a:lnTo>
                <a:lnTo>
                  <a:pt x="90297" y="428073"/>
                </a:lnTo>
                <a:lnTo>
                  <a:pt x="90297" y="476250"/>
                </a:lnTo>
                <a:lnTo>
                  <a:pt x="67722" y="476250"/>
                </a:lnTo>
                <a:lnTo>
                  <a:pt x="45148" y="476250"/>
                </a:lnTo>
                <a:lnTo>
                  <a:pt x="22574" y="476250"/>
                </a:lnTo>
                <a:lnTo>
                  <a:pt x="0" y="476250"/>
                </a:lnTo>
                <a:lnTo>
                  <a:pt x="0" y="423333"/>
                </a:lnTo>
                <a:lnTo>
                  <a:pt x="0" y="52916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30621" y="4866640"/>
            <a:ext cx="274955" cy="476250"/>
          </a:xfrm>
          <a:custGeom>
            <a:avLst/>
            <a:gdLst/>
            <a:ahLst/>
            <a:cxnLst/>
            <a:rect l="l" t="t" r="r" b="b"/>
            <a:pathLst>
              <a:path w="274954" h="476250">
                <a:moveTo>
                  <a:pt x="0" y="0"/>
                </a:moveTo>
                <a:lnTo>
                  <a:pt x="0" y="0"/>
                </a:lnTo>
                <a:lnTo>
                  <a:pt x="274446" y="0"/>
                </a:lnTo>
                <a:lnTo>
                  <a:pt x="274446" y="29358"/>
                </a:lnTo>
                <a:lnTo>
                  <a:pt x="274446" y="58753"/>
                </a:lnTo>
                <a:lnTo>
                  <a:pt x="274446" y="88171"/>
                </a:lnTo>
                <a:lnTo>
                  <a:pt x="274446" y="117602"/>
                </a:lnTo>
                <a:lnTo>
                  <a:pt x="251398" y="117602"/>
                </a:lnTo>
                <a:lnTo>
                  <a:pt x="228361" y="117602"/>
                </a:lnTo>
                <a:lnTo>
                  <a:pt x="205349" y="117602"/>
                </a:lnTo>
                <a:lnTo>
                  <a:pt x="182371" y="117602"/>
                </a:lnTo>
                <a:lnTo>
                  <a:pt x="182371" y="168826"/>
                </a:lnTo>
                <a:lnTo>
                  <a:pt x="182371" y="476250"/>
                </a:lnTo>
                <a:lnTo>
                  <a:pt x="159797" y="476250"/>
                </a:lnTo>
                <a:lnTo>
                  <a:pt x="137223" y="476250"/>
                </a:lnTo>
                <a:lnTo>
                  <a:pt x="114649" y="476250"/>
                </a:lnTo>
                <a:lnTo>
                  <a:pt x="92075" y="476250"/>
                </a:lnTo>
                <a:lnTo>
                  <a:pt x="92075" y="425025"/>
                </a:lnTo>
                <a:lnTo>
                  <a:pt x="92075" y="117602"/>
                </a:lnTo>
                <a:lnTo>
                  <a:pt x="69026" y="117602"/>
                </a:lnTo>
                <a:lnTo>
                  <a:pt x="45989" y="117602"/>
                </a:lnTo>
                <a:lnTo>
                  <a:pt x="22977" y="117602"/>
                </a:lnTo>
                <a:lnTo>
                  <a:pt x="0" y="117602"/>
                </a:lnTo>
                <a:lnTo>
                  <a:pt x="0" y="88171"/>
                </a:lnTo>
                <a:lnTo>
                  <a:pt x="0" y="58753"/>
                </a:lnTo>
                <a:lnTo>
                  <a:pt x="0" y="29358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69936" y="4858511"/>
            <a:ext cx="265430" cy="492759"/>
          </a:xfrm>
          <a:custGeom>
            <a:avLst/>
            <a:gdLst/>
            <a:ahLst/>
            <a:cxnLst/>
            <a:rect l="l" t="t" r="r" b="b"/>
            <a:pathLst>
              <a:path w="265429" h="492760">
                <a:moveTo>
                  <a:pt x="135128" y="0"/>
                </a:moveTo>
                <a:lnTo>
                  <a:pt x="161464" y="2119"/>
                </a:lnTo>
                <a:lnTo>
                  <a:pt x="184467" y="8477"/>
                </a:lnTo>
                <a:lnTo>
                  <a:pt x="220472" y="33908"/>
                </a:lnTo>
                <a:lnTo>
                  <a:pt x="243951" y="77898"/>
                </a:lnTo>
                <a:lnTo>
                  <a:pt x="255524" y="141986"/>
                </a:lnTo>
                <a:lnTo>
                  <a:pt x="234209" y="143988"/>
                </a:lnTo>
                <a:lnTo>
                  <a:pt x="212931" y="146002"/>
                </a:lnTo>
                <a:lnTo>
                  <a:pt x="191676" y="148040"/>
                </a:lnTo>
                <a:lnTo>
                  <a:pt x="170434" y="150113"/>
                </a:lnTo>
                <a:lnTo>
                  <a:pt x="168245" y="135112"/>
                </a:lnTo>
                <a:lnTo>
                  <a:pt x="150149" y="96897"/>
                </a:lnTo>
                <a:lnTo>
                  <a:pt x="126111" y="88645"/>
                </a:lnTo>
                <a:lnTo>
                  <a:pt x="118758" y="89334"/>
                </a:lnTo>
                <a:lnTo>
                  <a:pt x="94488" y="125983"/>
                </a:lnTo>
                <a:lnTo>
                  <a:pt x="94488" y="133604"/>
                </a:lnTo>
                <a:lnTo>
                  <a:pt x="131318" y="164083"/>
                </a:lnTo>
                <a:lnTo>
                  <a:pt x="158825" y="174492"/>
                </a:lnTo>
                <a:lnTo>
                  <a:pt x="182118" y="184959"/>
                </a:lnTo>
                <a:lnTo>
                  <a:pt x="216154" y="206120"/>
                </a:lnTo>
                <a:lnTo>
                  <a:pt x="246675" y="243804"/>
                </a:lnTo>
                <a:lnTo>
                  <a:pt x="262112" y="292290"/>
                </a:lnTo>
                <a:lnTo>
                  <a:pt x="265049" y="329438"/>
                </a:lnTo>
                <a:lnTo>
                  <a:pt x="264074" y="351867"/>
                </a:lnTo>
                <a:lnTo>
                  <a:pt x="256315" y="394106"/>
                </a:lnTo>
                <a:lnTo>
                  <a:pt x="240982" y="432061"/>
                </a:lnTo>
                <a:lnTo>
                  <a:pt x="206121" y="472566"/>
                </a:lnTo>
                <a:lnTo>
                  <a:pt x="156025" y="491265"/>
                </a:lnTo>
                <a:lnTo>
                  <a:pt x="135763" y="492506"/>
                </a:lnTo>
                <a:lnTo>
                  <a:pt x="101306" y="489579"/>
                </a:lnTo>
                <a:lnTo>
                  <a:pt x="49680" y="466199"/>
                </a:lnTo>
                <a:lnTo>
                  <a:pt x="19698" y="420764"/>
                </a:lnTo>
                <a:lnTo>
                  <a:pt x="3454" y="361277"/>
                </a:lnTo>
                <a:lnTo>
                  <a:pt x="0" y="326770"/>
                </a:lnTo>
                <a:lnTo>
                  <a:pt x="21451" y="324580"/>
                </a:lnTo>
                <a:lnTo>
                  <a:pt x="42925" y="322389"/>
                </a:lnTo>
                <a:lnTo>
                  <a:pt x="64400" y="320198"/>
                </a:lnTo>
                <a:lnTo>
                  <a:pt x="85852" y="318007"/>
                </a:lnTo>
                <a:lnTo>
                  <a:pt x="87637" y="334055"/>
                </a:lnTo>
                <a:lnTo>
                  <a:pt x="90138" y="348091"/>
                </a:lnTo>
                <a:lnTo>
                  <a:pt x="114220" y="391683"/>
                </a:lnTo>
                <a:lnTo>
                  <a:pt x="137160" y="398906"/>
                </a:lnTo>
                <a:lnTo>
                  <a:pt x="146232" y="397998"/>
                </a:lnTo>
                <a:lnTo>
                  <a:pt x="174767" y="368173"/>
                </a:lnTo>
                <a:lnTo>
                  <a:pt x="177419" y="349885"/>
                </a:lnTo>
                <a:lnTo>
                  <a:pt x="176780" y="340883"/>
                </a:lnTo>
                <a:lnTo>
                  <a:pt x="150844" y="302529"/>
                </a:lnTo>
                <a:lnTo>
                  <a:pt x="121158" y="289179"/>
                </a:lnTo>
                <a:lnTo>
                  <a:pt x="93581" y="277362"/>
                </a:lnTo>
                <a:lnTo>
                  <a:pt x="51238" y="248441"/>
                </a:lnTo>
                <a:lnTo>
                  <a:pt x="25280" y="212024"/>
                </a:lnTo>
                <a:lnTo>
                  <a:pt x="12517" y="166062"/>
                </a:lnTo>
                <a:lnTo>
                  <a:pt x="10922" y="139319"/>
                </a:lnTo>
                <a:lnTo>
                  <a:pt x="11751" y="121269"/>
                </a:lnTo>
                <a:lnTo>
                  <a:pt x="24003" y="69976"/>
                </a:lnTo>
                <a:lnTo>
                  <a:pt x="51006" y="28882"/>
                </a:lnTo>
                <a:lnTo>
                  <a:pt x="94329" y="4667"/>
                </a:lnTo>
                <a:lnTo>
                  <a:pt x="113502" y="1166"/>
                </a:lnTo>
                <a:lnTo>
                  <a:pt x="135128" y="0"/>
                </a:lnTo>
                <a:close/>
              </a:path>
            </a:pathLst>
          </a:custGeom>
          <a:ln w="12192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11083" y="6614158"/>
            <a:ext cx="29565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29956" y="6614158"/>
            <a:ext cx="260603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13776" y="6614158"/>
            <a:ext cx="2118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48828" y="6614158"/>
            <a:ext cx="28803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60080" y="6614158"/>
            <a:ext cx="219455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02752" y="6614158"/>
            <a:ext cx="653796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79764" y="6614158"/>
            <a:ext cx="219455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22435" y="6614158"/>
            <a:ext cx="321564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000743" y="6614158"/>
            <a:ext cx="143255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A A</a:t>
            </a:r>
            <a:r>
              <a:rPr spc="-50" dirty="0"/>
              <a:t> </a:t>
            </a:r>
            <a:r>
              <a:rPr spc="-35" dirty="0"/>
              <a:t>Al-BOUKAI-28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2509" y="2590801"/>
            <a:ext cx="2650283" cy="533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56426" y="3198622"/>
            <a:ext cx="2687788" cy="1068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05547" y="3754627"/>
            <a:ext cx="11728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bone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texture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64453" y="3918711"/>
            <a:ext cx="2522386" cy="11867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17181" y="4246879"/>
            <a:ext cx="130175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 marR="5080" indent="-3683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Useful in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bone 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marrow and  soft</a:t>
            </a:r>
            <a:r>
              <a:rPr sz="14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tissue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52244" y="2308860"/>
            <a:ext cx="5263896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10756" y="2308860"/>
            <a:ext cx="512064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75916" y="2857500"/>
            <a:ext cx="4418076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88608" y="2857500"/>
            <a:ext cx="512063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78507" y="3406140"/>
            <a:ext cx="5612892" cy="6797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86016" y="3406140"/>
            <a:ext cx="512064" cy="6797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8415" y="3954779"/>
            <a:ext cx="2511552" cy="6797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34584" y="3954779"/>
            <a:ext cx="512063" cy="6797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17876" y="4503420"/>
            <a:ext cx="3532632" cy="6797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45123" y="4503420"/>
            <a:ext cx="512063" cy="6797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CONVENTIONAL</a:t>
            </a:r>
            <a:r>
              <a:rPr spc="5" dirty="0"/>
              <a:t> </a:t>
            </a:r>
            <a:r>
              <a:rPr spc="-10" dirty="0"/>
              <a:t>RADIOGRAPHY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956054" y="2681656"/>
            <a:ext cx="6831965" cy="12020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R="490855" algn="r">
              <a:lnSpc>
                <a:spcPct val="100000"/>
              </a:lnSpc>
              <a:spcBef>
                <a:spcPts val="240"/>
              </a:spcBef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Corner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Stone</a:t>
            </a:r>
            <a:endParaRPr sz="1400">
              <a:latin typeface="Verdana"/>
              <a:cs typeface="Verdana"/>
            </a:endParaRPr>
          </a:p>
          <a:p>
            <a:pPr marL="609600">
              <a:lnSpc>
                <a:spcPct val="100000"/>
              </a:lnSpc>
              <a:spcBef>
                <a:spcPts val="235"/>
              </a:spcBef>
            </a:pPr>
            <a:r>
              <a:rPr sz="2400" spc="-5" dirty="0">
                <a:solidFill>
                  <a:srgbClr val="00FFFF"/>
                </a:solidFill>
                <a:latin typeface="Verdana"/>
                <a:cs typeface="Verdana"/>
              </a:rPr>
              <a:t>COMPUTED</a:t>
            </a:r>
            <a:r>
              <a:rPr sz="2400" spc="-10" dirty="0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sz="2400" spc="-15" dirty="0">
                <a:solidFill>
                  <a:srgbClr val="00FFFF"/>
                </a:solidFill>
                <a:latin typeface="Verdana"/>
                <a:cs typeface="Verdana"/>
              </a:rPr>
              <a:t>TOMOGRAPHY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2400" spc="-20" dirty="0">
                <a:solidFill>
                  <a:srgbClr val="00FFFF"/>
                </a:solidFill>
                <a:latin typeface="Verdana"/>
                <a:cs typeface="Verdana"/>
              </a:rPr>
              <a:t>MAGNATIC </a:t>
            </a:r>
            <a:r>
              <a:rPr sz="2400" dirty="0">
                <a:solidFill>
                  <a:srgbClr val="00FFFF"/>
                </a:solidFill>
                <a:latin typeface="Verdana"/>
                <a:cs typeface="Verdana"/>
              </a:rPr>
              <a:t>RESONANCE </a:t>
            </a:r>
            <a:r>
              <a:rPr sz="2400" spc="-105" dirty="0">
                <a:solidFill>
                  <a:srgbClr val="00FFFF"/>
                </a:solidFill>
                <a:latin typeface="Verdana"/>
                <a:cs typeface="Verdana"/>
              </a:rPr>
              <a:t>IMAGING</a:t>
            </a:r>
            <a:r>
              <a:rPr sz="2100" spc="-157" baseline="23809" dirty="0">
                <a:solidFill>
                  <a:srgbClr val="FFFFFF"/>
                </a:solidFill>
                <a:latin typeface="Verdana"/>
                <a:cs typeface="Verdana"/>
              </a:rPr>
              <a:t>Useful </a:t>
            </a:r>
            <a:r>
              <a:rPr sz="2100" baseline="23809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100" spc="15" baseline="238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aseline="23809" dirty="0">
                <a:solidFill>
                  <a:srgbClr val="FFFFFF"/>
                </a:solidFill>
                <a:latin typeface="Verdana"/>
                <a:cs typeface="Verdana"/>
              </a:rPr>
              <a:t>evaluating</a:t>
            </a:r>
            <a:endParaRPr sz="2100" baseline="23809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-136" y="4323079"/>
            <a:ext cx="4343649" cy="20016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59740" y="3857624"/>
            <a:ext cx="5688330" cy="212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8255" marR="5080" indent="510540">
              <a:lnSpc>
                <a:spcPct val="150000"/>
              </a:lnSpc>
              <a:spcBef>
                <a:spcPts val="100"/>
              </a:spcBef>
            </a:pPr>
            <a:r>
              <a:rPr sz="2400" spc="-30" dirty="0">
                <a:solidFill>
                  <a:srgbClr val="00FFFF"/>
                </a:solidFill>
                <a:latin typeface="Verdana"/>
                <a:cs typeface="Verdana"/>
              </a:rPr>
              <a:t>ULTRASOUND  </a:t>
            </a:r>
            <a:r>
              <a:rPr sz="2400" spc="-5" dirty="0">
                <a:solidFill>
                  <a:srgbClr val="00FFFF"/>
                </a:solidFill>
                <a:latin typeface="Verdana"/>
                <a:cs typeface="Verdana"/>
              </a:rPr>
              <a:t>NUCLEAR</a:t>
            </a:r>
            <a:r>
              <a:rPr sz="2400" spc="-50" dirty="0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00FFFF"/>
                </a:solidFill>
                <a:latin typeface="Verdana"/>
                <a:cs typeface="Verdana"/>
              </a:rPr>
              <a:t>MEDICINE</a:t>
            </a:r>
            <a:endParaRPr sz="2400">
              <a:latin typeface="Verdana"/>
              <a:cs typeface="Verdana"/>
            </a:endParaRPr>
          </a:p>
          <a:p>
            <a:pPr marL="299085" indent="-286385">
              <a:lnSpc>
                <a:spcPct val="100000"/>
              </a:lnSpc>
              <a:spcBef>
                <a:spcPts val="1130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Tendons/ligaments/muscles.</a:t>
            </a:r>
            <a:endParaRPr sz="1400">
              <a:latin typeface="Verdana"/>
              <a:cs typeface="Verdana"/>
            </a:endParaRPr>
          </a:p>
          <a:p>
            <a:pPr marL="299085" marR="219392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  <a:tab pos="1103630" algn="l"/>
                <a:tab pos="1708785" algn="l"/>
                <a:tab pos="2861310" algn="l"/>
              </a:tabLst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Det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ct	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d	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ol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s	a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nd  joints 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or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within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muscles.</a:t>
            </a:r>
            <a:endParaRPr sz="1400">
              <a:latin typeface="Verdana"/>
              <a:cs typeface="Verdana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Soft tissue masses and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cysts.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86332" y="4933696"/>
            <a:ext cx="3200903" cy="12386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732779" y="5452973"/>
            <a:ext cx="27844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3055" marR="5080" indent="-30099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bone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scan is 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very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sensitive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but 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is relatively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non-specific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87452" y="1690116"/>
            <a:ext cx="8913876" cy="7924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79664" y="6614158"/>
            <a:ext cx="295655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98535" y="6614158"/>
            <a:ext cx="260603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182356" y="6614158"/>
            <a:ext cx="211835" cy="2438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17407" y="6614158"/>
            <a:ext cx="288035" cy="24384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28659" y="6614158"/>
            <a:ext cx="219455" cy="24384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71331" y="6614158"/>
            <a:ext cx="653796" cy="24384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848343" y="6614158"/>
            <a:ext cx="219455" cy="24384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91016" y="6614158"/>
            <a:ext cx="252983" cy="24384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999219" y="6614158"/>
            <a:ext cx="144779" cy="24384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050530" y="6649006"/>
            <a:ext cx="1020444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50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4</a:t>
            </a:fld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692" y="3153155"/>
            <a:ext cx="8918448" cy="121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79664" y="6614158"/>
            <a:ext cx="295655" cy="243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98535" y="6614158"/>
            <a:ext cx="260603" cy="24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82356" y="6614158"/>
            <a:ext cx="21183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17407" y="6614158"/>
            <a:ext cx="28803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28659" y="6614158"/>
            <a:ext cx="21945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71331" y="6614158"/>
            <a:ext cx="653796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48343" y="6614158"/>
            <a:ext cx="21945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91016" y="6614158"/>
            <a:ext cx="252983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99219" y="6614158"/>
            <a:ext cx="144779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050530" y="6649006"/>
            <a:ext cx="1020444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50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5</a:t>
            </a:fld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676400"/>
            <a:ext cx="4572000" cy="403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6888" y="1900808"/>
            <a:ext cx="688340" cy="387350"/>
          </a:xfrm>
          <a:custGeom>
            <a:avLst/>
            <a:gdLst/>
            <a:ahLst/>
            <a:cxnLst/>
            <a:rect l="l" t="t" r="r" b="b"/>
            <a:pathLst>
              <a:path w="688339" h="387350">
                <a:moveTo>
                  <a:pt x="662028" y="376175"/>
                </a:moveTo>
                <a:lnTo>
                  <a:pt x="591591" y="377698"/>
                </a:lnTo>
                <a:lnTo>
                  <a:pt x="588924" y="377698"/>
                </a:lnTo>
                <a:lnTo>
                  <a:pt x="586892" y="379983"/>
                </a:lnTo>
                <a:lnTo>
                  <a:pt x="587019" y="385190"/>
                </a:lnTo>
                <a:lnTo>
                  <a:pt x="589178" y="387223"/>
                </a:lnTo>
                <a:lnTo>
                  <a:pt x="591718" y="387223"/>
                </a:lnTo>
                <a:lnTo>
                  <a:pt x="688111" y="385190"/>
                </a:lnTo>
                <a:lnTo>
                  <a:pt x="687885" y="384810"/>
                </a:lnTo>
                <a:lnTo>
                  <a:pt x="677570" y="384810"/>
                </a:lnTo>
                <a:lnTo>
                  <a:pt x="662028" y="376175"/>
                </a:lnTo>
                <a:close/>
              </a:path>
              <a:path w="688339" h="387350">
                <a:moveTo>
                  <a:pt x="671592" y="375968"/>
                </a:moveTo>
                <a:lnTo>
                  <a:pt x="662028" y="376175"/>
                </a:lnTo>
                <a:lnTo>
                  <a:pt x="677570" y="384810"/>
                </a:lnTo>
                <a:lnTo>
                  <a:pt x="678540" y="383031"/>
                </a:lnTo>
                <a:lnTo>
                  <a:pt x="675792" y="383031"/>
                </a:lnTo>
                <a:lnTo>
                  <a:pt x="671592" y="375968"/>
                </a:lnTo>
                <a:close/>
              </a:path>
              <a:path w="688339" h="387350">
                <a:moveTo>
                  <a:pt x="634644" y="299338"/>
                </a:moveTo>
                <a:lnTo>
                  <a:pt x="632358" y="300608"/>
                </a:lnTo>
                <a:lnTo>
                  <a:pt x="630199" y="302005"/>
                </a:lnTo>
                <a:lnTo>
                  <a:pt x="629437" y="304926"/>
                </a:lnTo>
                <a:lnTo>
                  <a:pt x="630707" y="307213"/>
                </a:lnTo>
                <a:lnTo>
                  <a:pt x="666794" y="367900"/>
                </a:lnTo>
                <a:lnTo>
                  <a:pt x="682142" y="376427"/>
                </a:lnTo>
                <a:lnTo>
                  <a:pt x="677570" y="384810"/>
                </a:lnTo>
                <a:lnTo>
                  <a:pt x="687885" y="384810"/>
                </a:lnTo>
                <a:lnTo>
                  <a:pt x="638962" y="302260"/>
                </a:lnTo>
                <a:lnTo>
                  <a:pt x="637565" y="300100"/>
                </a:lnTo>
                <a:lnTo>
                  <a:pt x="634644" y="299338"/>
                </a:lnTo>
                <a:close/>
              </a:path>
              <a:path w="688339" h="387350">
                <a:moveTo>
                  <a:pt x="679729" y="375792"/>
                </a:moveTo>
                <a:lnTo>
                  <a:pt x="671592" y="375968"/>
                </a:lnTo>
                <a:lnTo>
                  <a:pt x="675792" y="383031"/>
                </a:lnTo>
                <a:lnTo>
                  <a:pt x="679729" y="375792"/>
                </a:lnTo>
                <a:close/>
              </a:path>
              <a:path w="688339" h="387350">
                <a:moveTo>
                  <a:pt x="680999" y="375792"/>
                </a:moveTo>
                <a:lnTo>
                  <a:pt x="679729" y="375792"/>
                </a:lnTo>
                <a:lnTo>
                  <a:pt x="675792" y="383031"/>
                </a:lnTo>
                <a:lnTo>
                  <a:pt x="678540" y="383031"/>
                </a:lnTo>
                <a:lnTo>
                  <a:pt x="682142" y="376427"/>
                </a:lnTo>
                <a:lnTo>
                  <a:pt x="680999" y="375792"/>
                </a:lnTo>
                <a:close/>
              </a:path>
              <a:path w="688339" h="387350">
                <a:moveTo>
                  <a:pt x="4622" y="0"/>
                </a:moveTo>
                <a:lnTo>
                  <a:pt x="0" y="8381"/>
                </a:lnTo>
                <a:lnTo>
                  <a:pt x="662028" y="376175"/>
                </a:lnTo>
                <a:lnTo>
                  <a:pt x="671592" y="375968"/>
                </a:lnTo>
                <a:lnTo>
                  <a:pt x="666794" y="367900"/>
                </a:lnTo>
                <a:lnTo>
                  <a:pt x="4622" y="0"/>
                </a:lnTo>
                <a:close/>
              </a:path>
              <a:path w="688339" h="387350">
                <a:moveTo>
                  <a:pt x="666794" y="367900"/>
                </a:moveTo>
                <a:lnTo>
                  <a:pt x="671592" y="375968"/>
                </a:lnTo>
                <a:lnTo>
                  <a:pt x="679729" y="375792"/>
                </a:lnTo>
                <a:lnTo>
                  <a:pt x="680999" y="375792"/>
                </a:lnTo>
                <a:lnTo>
                  <a:pt x="666794" y="367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88489" y="3733800"/>
            <a:ext cx="100330" cy="914400"/>
          </a:xfrm>
          <a:custGeom>
            <a:avLst/>
            <a:gdLst/>
            <a:ahLst/>
            <a:cxnLst/>
            <a:rect l="l" t="t" r="r" b="b"/>
            <a:pathLst>
              <a:path w="100330" h="914400">
                <a:moveTo>
                  <a:pt x="49911" y="18777"/>
                </a:moveTo>
                <a:lnTo>
                  <a:pt x="45209" y="26837"/>
                </a:lnTo>
                <a:lnTo>
                  <a:pt x="45085" y="914400"/>
                </a:lnTo>
                <a:lnTo>
                  <a:pt x="54610" y="914400"/>
                </a:lnTo>
                <a:lnTo>
                  <a:pt x="54612" y="26837"/>
                </a:lnTo>
                <a:lnTo>
                  <a:pt x="49911" y="18777"/>
                </a:lnTo>
                <a:close/>
              </a:path>
              <a:path w="100330" h="914400">
                <a:moveTo>
                  <a:pt x="49911" y="0"/>
                </a:moveTo>
                <a:lnTo>
                  <a:pt x="1397" y="83185"/>
                </a:lnTo>
                <a:lnTo>
                  <a:pt x="0" y="85470"/>
                </a:lnTo>
                <a:lnTo>
                  <a:pt x="762" y="88392"/>
                </a:lnTo>
                <a:lnTo>
                  <a:pt x="3048" y="89788"/>
                </a:lnTo>
                <a:lnTo>
                  <a:pt x="5334" y="91058"/>
                </a:lnTo>
                <a:lnTo>
                  <a:pt x="8255" y="90297"/>
                </a:lnTo>
                <a:lnTo>
                  <a:pt x="9525" y="88011"/>
                </a:lnTo>
                <a:lnTo>
                  <a:pt x="45087" y="27046"/>
                </a:lnTo>
                <a:lnTo>
                  <a:pt x="45212" y="9398"/>
                </a:lnTo>
                <a:lnTo>
                  <a:pt x="55391" y="9398"/>
                </a:lnTo>
                <a:lnTo>
                  <a:pt x="49911" y="0"/>
                </a:lnTo>
                <a:close/>
              </a:path>
              <a:path w="100330" h="914400">
                <a:moveTo>
                  <a:pt x="55391" y="9398"/>
                </a:moveTo>
                <a:lnTo>
                  <a:pt x="54737" y="9398"/>
                </a:lnTo>
                <a:lnTo>
                  <a:pt x="54734" y="27046"/>
                </a:lnTo>
                <a:lnTo>
                  <a:pt x="90297" y="88011"/>
                </a:lnTo>
                <a:lnTo>
                  <a:pt x="91567" y="90297"/>
                </a:lnTo>
                <a:lnTo>
                  <a:pt x="94487" y="91058"/>
                </a:lnTo>
                <a:lnTo>
                  <a:pt x="96774" y="89788"/>
                </a:lnTo>
                <a:lnTo>
                  <a:pt x="99060" y="88392"/>
                </a:lnTo>
                <a:lnTo>
                  <a:pt x="99822" y="85470"/>
                </a:lnTo>
                <a:lnTo>
                  <a:pt x="98425" y="83185"/>
                </a:lnTo>
                <a:lnTo>
                  <a:pt x="55391" y="9398"/>
                </a:lnTo>
                <a:close/>
              </a:path>
              <a:path w="100330" h="914400">
                <a:moveTo>
                  <a:pt x="54736" y="11811"/>
                </a:moveTo>
                <a:lnTo>
                  <a:pt x="53975" y="11811"/>
                </a:lnTo>
                <a:lnTo>
                  <a:pt x="49911" y="18777"/>
                </a:lnTo>
                <a:lnTo>
                  <a:pt x="54734" y="27046"/>
                </a:lnTo>
                <a:lnTo>
                  <a:pt x="54736" y="11811"/>
                </a:lnTo>
                <a:close/>
              </a:path>
              <a:path w="100330" h="914400">
                <a:moveTo>
                  <a:pt x="54737" y="9398"/>
                </a:moveTo>
                <a:lnTo>
                  <a:pt x="45212" y="9398"/>
                </a:lnTo>
                <a:lnTo>
                  <a:pt x="45209" y="26837"/>
                </a:lnTo>
                <a:lnTo>
                  <a:pt x="49911" y="18777"/>
                </a:lnTo>
                <a:lnTo>
                  <a:pt x="45847" y="11811"/>
                </a:lnTo>
                <a:lnTo>
                  <a:pt x="54736" y="11811"/>
                </a:lnTo>
                <a:lnTo>
                  <a:pt x="54737" y="9398"/>
                </a:lnTo>
                <a:close/>
              </a:path>
              <a:path w="100330" h="914400">
                <a:moveTo>
                  <a:pt x="53975" y="11811"/>
                </a:moveTo>
                <a:lnTo>
                  <a:pt x="45847" y="11811"/>
                </a:lnTo>
                <a:lnTo>
                  <a:pt x="49911" y="18777"/>
                </a:lnTo>
                <a:lnTo>
                  <a:pt x="53975" y="118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0" y="1676400"/>
            <a:ext cx="4419600" cy="403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3790" y="1737932"/>
            <a:ext cx="3037205" cy="316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algn="r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308735">
              <a:lnSpc>
                <a:spcPct val="100000"/>
              </a:lnSpc>
              <a:spcBef>
                <a:spcPts val="840"/>
              </a:spcBef>
              <a:tabLst>
                <a:tab pos="1995170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2	</a:t>
            </a:r>
            <a:r>
              <a:rPr sz="2700" spc="-7" baseline="-40123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700" baseline="-40123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350">
              <a:latin typeface="Times New Roman"/>
              <a:cs typeface="Times New Roman"/>
            </a:endParaRPr>
          </a:p>
          <a:p>
            <a:pPr marL="775335" algn="ctr">
              <a:lnSpc>
                <a:spcPts val="198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  <a:p>
            <a:pPr marL="699135">
              <a:lnSpc>
                <a:spcPts val="1980"/>
              </a:lnSpc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0795" algn="ctr">
              <a:lnSpc>
                <a:spcPct val="100000"/>
              </a:lnSpc>
              <a:spcBef>
                <a:spcPts val="173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4650" y="1676400"/>
            <a:ext cx="4044950" cy="403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9186" y="1977008"/>
            <a:ext cx="688340" cy="387350"/>
          </a:xfrm>
          <a:custGeom>
            <a:avLst/>
            <a:gdLst/>
            <a:ahLst/>
            <a:cxnLst/>
            <a:rect l="l" t="t" r="r" b="b"/>
            <a:pathLst>
              <a:path w="688339" h="387350">
                <a:moveTo>
                  <a:pt x="662007" y="376177"/>
                </a:moveTo>
                <a:lnTo>
                  <a:pt x="591565" y="377698"/>
                </a:lnTo>
                <a:lnTo>
                  <a:pt x="589026" y="377698"/>
                </a:lnTo>
                <a:lnTo>
                  <a:pt x="586867" y="379983"/>
                </a:lnTo>
                <a:lnTo>
                  <a:pt x="586994" y="385190"/>
                </a:lnTo>
                <a:lnTo>
                  <a:pt x="589152" y="387223"/>
                </a:lnTo>
                <a:lnTo>
                  <a:pt x="591819" y="387223"/>
                </a:lnTo>
                <a:lnTo>
                  <a:pt x="688213" y="385190"/>
                </a:lnTo>
                <a:lnTo>
                  <a:pt x="687986" y="384810"/>
                </a:lnTo>
                <a:lnTo>
                  <a:pt x="677544" y="384810"/>
                </a:lnTo>
                <a:lnTo>
                  <a:pt x="662007" y="376177"/>
                </a:lnTo>
                <a:close/>
              </a:path>
              <a:path w="688339" h="387350">
                <a:moveTo>
                  <a:pt x="671580" y="375971"/>
                </a:moveTo>
                <a:lnTo>
                  <a:pt x="662007" y="376177"/>
                </a:lnTo>
                <a:lnTo>
                  <a:pt x="677544" y="384810"/>
                </a:lnTo>
                <a:lnTo>
                  <a:pt x="678541" y="383031"/>
                </a:lnTo>
                <a:lnTo>
                  <a:pt x="675767" y="383031"/>
                </a:lnTo>
                <a:lnTo>
                  <a:pt x="671580" y="375971"/>
                </a:lnTo>
                <a:close/>
              </a:path>
              <a:path w="688339" h="387350">
                <a:moveTo>
                  <a:pt x="634745" y="299338"/>
                </a:moveTo>
                <a:lnTo>
                  <a:pt x="632460" y="300608"/>
                </a:lnTo>
                <a:lnTo>
                  <a:pt x="630174" y="302005"/>
                </a:lnTo>
                <a:lnTo>
                  <a:pt x="629412" y="304926"/>
                </a:lnTo>
                <a:lnTo>
                  <a:pt x="630808" y="307213"/>
                </a:lnTo>
                <a:lnTo>
                  <a:pt x="666746" y="367819"/>
                </a:lnTo>
                <a:lnTo>
                  <a:pt x="682244" y="376427"/>
                </a:lnTo>
                <a:lnTo>
                  <a:pt x="677544" y="384810"/>
                </a:lnTo>
                <a:lnTo>
                  <a:pt x="687986" y="384810"/>
                </a:lnTo>
                <a:lnTo>
                  <a:pt x="637667" y="300100"/>
                </a:lnTo>
                <a:lnTo>
                  <a:pt x="634745" y="299338"/>
                </a:lnTo>
                <a:close/>
              </a:path>
              <a:path w="688339" h="387350">
                <a:moveTo>
                  <a:pt x="679831" y="375792"/>
                </a:moveTo>
                <a:lnTo>
                  <a:pt x="671580" y="375971"/>
                </a:lnTo>
                <a:lnTo>
                  <a:pt x="675767" y="383031"/>
                </a:lnTo>
                <a:lnTo>
                  <a:pt x="679831" y="375792"/>
                </a:lnTo>
                <a:close/>
              </a:path>
              <a:path w="688339" h="387350">
                <a:moveTo>
                  <a:pt x="681100" y="375792"/>
                </a:moveTo>
                <a:lnTo>
                  <a:pt x="679831" y="375792"/>
                </a:lnTo>
                <a:lnTo>
                  <a:pt x="675767" y="383031"/>
                </a:lnTo>
                <a:lnTo>
                  <a:pt x="678541" y="383031"/>
                </a:lnTo>
                <a:lnTo>
                  <a:pt x="682244" y="376427"/>
                </a:lnTo>
                <a:lnTo>
                  <a:pt x="681100" y="375792"/>
                </a:lnTo>
                <a:close/>
              </a:path>
              <a:path w="688339" h="387350">
                <a:moveTo>
                  <a:pt x="4571" y="0"/>
                </a:moveTo>
                <a:lnTo>
                  <a:pt x="0" y="8381"/>
                </a:lnTo>
                <a:lnTo>
                  <a:pt x="662007" y="376177"/>
                </a:lnTo>
                <a:lnTo>
                  <a:pt x="671580" y="375971"/>
                </a:lnTo>
                <a:lnTo>
                  <a:pt x="666746" y="367819"/>
                </a:lnTo>
                <a:lnTo>
                  <a:pt x="4571" y="0"/>
                </a:lnTo>
                <a:close/>
              </a:path>
              <a:path w="688339" h="387350">
                <a:moveTo>
                  <a:pt x="666746" y="367819"/>
                </a:moveTo>
                <a:lnTo>
                  <a:pt x="671580" y="375971"/>
                </a:lnTo>
                <a:lnTo>
                  <a:pt x="679831" y="375792"/>
                </a:lnTo>
                <a:lnTo>
                  <a:pt x="681100" y="375792"/>
                </a:lnTo>
                <a:lnTo>
                  <a:pt x="666746" y="367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59889" y="3733800"/>
            <a:ext cx="99695" cy="914400"/>
          </a:xfrm>
          <a:custGeom>
            <a:avLst/>
            <a:gdLst/>
            <a:ahLst/>
            <a:cxnLst/>
            <a:rect l="l" t="t" r="r" b="b"/>
            <a:pathLst>
              <a:path w="99694" h="914400">
                <a:moveTo>
                  <a:pt x="49847" y="18886"/>
                </a:moveTo>
                <a:lnTo>
                  <a:pt x="45085" y="27051"/>
                </a:lnTo>
                <a:lnTo>
                  <a:pt x="45085" y="914400"/>
                </a:lnTo>
                <a:lnTo>
                  <a:pt x="54610" y="914400"/>
                </a:lnTo>
                <a:lnTo>
                  <a:pt x="54610" y="27051"/>
                </a:lnTo>
                <a:lnTo>
                  <a:pt x="49847" y="18886"/>
                </a:lnTo>
                <a:close/>
              </a:path>
              <a:path w="99694" h="914400">
                <a:moveTo>
                  <a:pt x="49784" y="0"/>
                </a:moveTo>
                <a:lnTo>
                  <a:pt x="1269" y="83185"/>
                </a:lnTo>
                <a:lnTo>
                  <a:pt x="0" y="85470"/>
                </a:lnTo>
                <a:lnTo>
                  <a:pt x="762" y="88392"/>
                </a:lnTo>
                <a:lnTo>
                  <a:pt x="3048" y="89788"/>
                </a:lnTo>
                <a:lnTo>
                  <a:pt x="5206" y="91058"/>
                </a:lnTo>
                <a:lnTo>
                  <a:pt x="8128" y="90297"/>
                </a:lnTo>
                <a:lnTo>
                  <a:pt x="9525" y="88011"/>
                </a:lnTo>
                <a:lnTo>
                  <a:pt x="45084" y="27051"/>
                </a:lnTo>
                <a:lnTo>
                  <a:pt x="45085" y="9398"/>
                </a:lnTo>
                <a:lnTo>
                  <a:pt x="55279" y="9398"/>
                </a:lnTo>
                <a:lnTo>
                  <a:pt x="49784" y="0"/>
                </a:lnTo>
                <a:close/>
              </a:path>
              <a:path w="99694" h="914400">
                <a:moveTo>
                  <a:pt x="55279" y="9398"/>
                </a:moveTo>
                <a:lnTo>
                  <a:pt x="54610" y="9398"/>
                </a:lnTo>
                <a:lnTo>
                  <a:pt x="54610" y="27051"/>
                </a:lnTo>
                <a:lnTo>
                  <a:pt x="90169" y="88011"/>
                </a:lnTo>
                <a:lnTo>
                  <a:pt x="91440" y="90297"/>
                </a:lnTo>
                <a:lnTo>
                  <a:pt x="94361" y="91058"/>
                </a:lnTo>
                <a:lnTo>
                  <a:pt x="96647" y="89788"/>
                </a:lnTo>
                <a:lnTo>
                  <a:pt x="98933" y="88392"/>
                </a:lnTo>
                <a:lnTo>
                  <a:pt x="99694" y="85470"/>
                </a:lnTo>
                <a:lnTo>
                  <a:pt x="98425" y="83185"/>
                </a:lnTo>
                <a:lnTo>
                  <a:pt x="55279" y="9398"/>
                </a:lnTo>
                <a:close/>
              </a:path>
              <a:path w="99694" h="914400">
                <a:moveTo>
                  <a:pt x="54610" y="9398"/>
                </a:moveTo>
                <a:lnTo>
                  <a:pt x="45085" y="9398"/>
                </a:lnTo>
                <a:lnTo>
                  <a:pt x="45085" y="27051"/>
                </a:lnTo>
                <a:lnTo>
                  <a:pt x="49847" y="18886"/>
                </a:lnTo>
                <a:lnTo>
                  <a:pt x="45719" y="11811"/>
                </a:lnTo>
                <a:lnTo>
                  <a:pt x="54610" y="11811"/>
                </a:lnTo>
                <a:lnTo>
                  <a:pt x="54610" y="9398"/>
                </a:lnTo>
                <a:close/>
              </a:path>
              <a:path w="99694" h="914400">
                <a:moveTo>
                  <a:pt x="54610" y="11811"/>
                </a:moveTo>
                <a:lnTo>
                  <a:pt x="53975" y="11811"/>
                </a:lnTo>
                <a:lnTo>
                  <a:pt x="49847" y="18886"/>
                </a:lnTo>
                <a:lnTo>
                  <a:pt x="54610" y="27051"/>
                </a:lnTo>
                <a:lnTo>
                  <a:pt x="54610" y="11811"/>
                </a:lnTo>
                <a:close/>
              </a:path>
              <a:path w="99694" h="914400">
                <a:moveTo>
                  <a:pt x="53975" y="11811"/>
                </a:moveTo>
                <a:lnTo>
                  <a:pt x="45719" y="11811"/>
                </a:lnTo>
                <a:lnTo>
                  <a:pt x="49847" y="18886"/>
                </a:lnTo>
                <a:lnTo>
                  <a:pt x="53975" y="118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10761" y="232448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7780" y="247688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4380" y="2762513"/>
            <a:ext cx="1372235" cy="100520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85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25"/>
              </a:lnSpc>
              <a:spcBef>
                <a:spcPts val="755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  <a:p>
            <a:pPr marR="309880" algn="r">
              <a:lnSpc>
                <a:spcPts val="2025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9385" y="1714880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20264" y="4611116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00400" y="5105400"/>
            <a:ext cx="2971800" cy="16002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5720" rIns="0" bIns="0" rtlCol="0">
            <a:spAutoFit/>
          </a:bodyPr>
          <a:lstStyle/>
          <a:p>
            <a:pPr marL="92075" marR="466725">
              <a:lnSpc>
                <a:spcPct val="100000"/>
              </a:lnSpc>
              <a:spcBef>
                <a:spcPts val="360"/>
              </a:spcBef>
            </a:pPr>
            <a:r>
              <a:rPr sz="1400" spc="-20" dirty="0">
                <a:latin typeface="Verdana"/>
                <a:cs typeface="Verdana"/>
              </a:rPr>
              <a:t>A- </a:t>
            </a:r>
            <a:r>
              <a:rPr sz="1400" dirty="0">
                <a:latin typeface="Verdana"/>
                <a:cs typeface="Verdana"/>
              </a:rPr>
              <a:t>Acromio-Clavicular</a:t>
            </a:r>
            <a:r>
              <a:rPr sz="1400" spc="-9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joint  B- </a:t>
            </a:r>
            <a:r>
              <a:rPr sz="1400" spc="-5" dirty="0">
                <a:latin typeface="Verdana"/>
                <a:cs typeface="Verdana"/>
              </a:rPr>
              <a:t>Gleno-Humeral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joint</a:t>
            </a:r>
            <a:endParaRPr sz="1400">
              <a:latin typeface="Verdana"/>
              <a:cs typeface="Verdana"/>
            </a:endParaRPr>
          </a:p>
          <a:p>
            <a:pPr marL="347980" indent="-255904">
              <a:lnSpc>
                <a:spcPct val="100000"/>
              </a:lnSpc>
              <a:buAutoNum type="arabicPlain"/>
              <a:tabLst>
                <a:tab pos="348615" algn="l"/>
              </a:tabLst>
            </a:pPr>
            <a:r>
              <a:rPr sz="1400" dirty="0">
                <a:latin typeface="Verdana"/>
                <a:cs typeface="Verdana"/>
              </a:rPr>
              <a:t>Clavicle</a:t>
            </a:r>
            <a:endParaRPr sz="1400">
              <a:latin typeface="Verdana"/>
              <a:cs typeface="Verdana"/>
            </a:endParaRPr>
          </a:p>
          <a:p>
            <a:pPr marL="347980" indent="-255904">
              <a:lnSpc>
                <a:spcPct val="100000"/>
              </a:lnSpc>
              <a:buAutoNum type="arabicPlain"/>
              <a:tabLst>
                <a:tab pos="348615" algn="l"/>
              </a:tabLst>
            </a:pPr>
            <a:r>
              <a:rPr sz="1400" dirty="0">
                <a:latin typeface="Verdana"/>
                <a:cs typeface="Verdana"/>
              </a:rPr>
              <a:t>Acromiom</a:t>
            </a:r>
            <a:r>
              <a:rPr sz="1400" spc="-4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process</a:t>
            </a:r>
            <a:endParaRPr sz="1400">
              <a:latin typeface="Verdana"/>
              <a:cs typeface="Verdana"/>
            </a:endParaRPr>
          </a:p>
          <a:p>
            <a:pPr marL="347980" indent="-255904">
              <a:lnSpc>
                <a:spcPct val="100000"/>
              </a:lnSpc>
              <a:buAutoNum type="arabicPlain"/>
              <a:tabLst>
                <a:tab pos="348615" algn="l"/>
              </a:tabLst>
            </a:pPr>
            <a:r>
              <a:rPr sz="1400" spc="-5" dirty="0">
                <a:latin typeface="Verdana"/>
                <a:cs typeface="Verdana"/>
              </a:rPr>
              <a:t>Coracoid</a:t>
            </a:r>
            <a:r>
              <a:rPr sz="1400" spc="-4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process</a:t>
            </a:r>
            <a:endParaRPr sz="1400">
              <a:latin typeface="Verdana"/>
              <a:cs typeface="Verdana"/>
            </a:endParaRPr>
          </a:p>
          <a:p>
            <a:pPr marL="347980" indent="-255904">
              <a:lnSpc>
                <a:spcPct val="100000"/>
              </a:lnSpc>
              <a:buAutoNum type="arabicPlain"/>
              <a:tabLst>
                <a:tab pos="348615" algn="l"/>
              </a:tabLst>
            </a:pPr>
            <a:r>
              <a:rPr sz="1400" spc="5" dirty="0">
                <a:latin typeface="Verdana"/>
                <a:cs typeface="Verdana"/>
              </a:rPr>
              <a:t>Glenoid</a:t>
            </a:r>
            <a:r>
              <a:rPr sz="1400" spc="-4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process</a:t>
            </a:r>
            <a:endParaRPr sz="1400">
              <a:latin typeface="Verdana"/>
              <a:cs typeface="Verdana"/>
            </a:endParaRPr>
          </a:p>
          <a:p>
            <a:pPr marL="347980" indent="-255904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348615" algn="l"/>
              </a:tabLst>
            </a:pPr>
            <a:r>
              <a:rPr sz="1400" spc="-5" dirty="0">
                <a:latin typeface="Verdana"/>
                <a:cs typeface="Verdana"/>
              </a:rPr>
              <a:t>Humerus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79664" y="6614158"/>
            <a:ext cx="29565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98535" y="6614158"/>
            <a:ext cx="260603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82356" y="6614158"/>
            <a:ext cx="2118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17407" y="6614158"/>
            <a:ext cx="2880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28659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71331" y="6614158"/>
            <a:ext cx="653796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48343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91016" y="6614158"/>
            <a:ext cx="252983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99219" y="6614158"/>
            <a:ext cx="144779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050530" y="6649006"/>
            <a:ext cx="1020444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50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6</a:t>
            </a:fld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1612772"/>
            <a:ext cx="6265926" cy="2201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1600" y="3814826"/>
            <a:ext cx="6265799" cy="2204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79664" y="6614158"/>
            <a:ext cx="295655" cy="24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98535" y="6614158"/>
            <a:ext cx="260603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82356" y="6614158"/>
            <a:ext cx="211835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17407" y="6614158"/>
            <a:ext cx="2880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28659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71331" y="6614158"/>
            <a:ext cx="653796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48343" y="6614158"/>
            <a:ext cx="2194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91016" y="6614158"/>
            <a:ext cx="252983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99219" y="6614158"/>
            <a:ext cx="144779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73650" y="3821176"/>
            <a:ext cx="1992376" cy="219862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97526" y="2316607"/>
            <a:ext cx="533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Humerus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50530" y="6649006"/>
            <a:ext cx="1020444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50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7</a:t>
            </a:fld>
            <a:endParaRPr sz="10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21957" y="1643253"/>
            <a:ext cx="46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vicl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21967" y="3993260"/>
            <a:ext cx="1646555" cy="88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37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l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vicl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endParaRPr sz="1200">
              <a:latin typeface="Arial Narrow"/>
              <a:cs typeface="Arial Narrow"/>
            </a:endParaRPr>
          </a:p>
          <a:p>
            <a:pPr marL="12700">
              <a:lnSpc>
                <a:spcPts val="1370"/>
              </a:lnSpc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Acromion process</a:t>
            </a:r>
            <a:endParaRPr sz="12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855344">
              <a:lnSpc>
                <a:spcPct val="100000"/>
              </a:lnSpc>
              <a:spcBef>
                <a:spcPts val="975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Humerus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18428" y="2926207"/>
            <a:ext cx="478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Scapula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08022" y="2811907"/>
            <a:ext cx="248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ISM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09697" y="2926207"/>
            <a:ext cx="283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SSC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88947" y="3110229"/>
            <a:ext cx="219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DM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82415" y="6200343"/>
            <a:ext cx="19494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COMPUTED</a:t>
            </a:r>
            <a:r>
              <a:rPr sz="14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Narrow"/>
                <a:cs typeface="Arial Narrow"/>
              </a:rPr>
              <a:t>TOMOGRAPHY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00" y="312800"/>
            <a:ext cx="6013450" cy="2963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76400" y="3276600"/>
            <a:ext cx="6029325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6400" y="2601848"/>
            <a:ext cx="685800" cy="682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2600" y="2895600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83125" y="2601848"/>
            <a:ext cx="685800" cy="682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59325" y="2895600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92275" y="5573712"/>
            <a:ext cx="762000" cy="750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68475" y="5791200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533400" h="457200">
                <a:moveTo>
                  <a:pt x="0" y="457200"/>
                </a:moveTo>
                <a:lnTo>
                  <a:pt x="533400" y="0"/>
                </a:lnTo>
              </a:path>
            </a:pathLst>
          </a:custGeom>
          <a:ln w="9525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28800" y="5791200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381000" h="457200">
                <a:moveTo>
                  <a:pt x="0" y="0"/>
                </a:moveTo>
                <a:lnTo>
                  <a:pt x="381000" y="457200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97348" y="5573712"/>
            <a:ext cx="762000" cy="750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73676" y="5791200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533400" h="457200">
                <a:moveTo>
                  <a:pt x="0" y="457200"/>
                </a:moveTo>
                <a:lnTo>
                  <a:pt x="533400" y="0"/>
                </a:lnTo>
              </a:path>
            </a:pathLst>
          </a:custGeom>
          <a:ln w="9525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34001" y="5791200"/>
            <a:ext cx="381000" cy="457200"/>
          </a:xfrm>
          <a:custGeom>
            <a:avLst/>
            <a:gdLst/>
            <a:ahLst/>
            <a:cxnLst/>
            <a:rect l="l" t="t" r="r" b="b"/>
            <a:pathLst>
              <a:path w="381000" h="457200">
                <a:moveTo>
                  <a:pt x="0" y="0"/>
                </a:moveTo>
                <a:lnTo>
                  <a:pt x="381000" y="457200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200" y="1600200"/>
            <a:ext cx="8119999" cy="403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0" y="4887912"/>
            <a:ext cx="762000" cy="750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3400" y="5105400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533400" h="457200">
                <a:moveTo>
                  <a:pt x="0" y="457200"/>
                </a:moveTo>
                <a:lnTo>
                  <a:pt x="533400" y="0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2000" y="4887912"/>
            <a:ext cx="762000" cy="750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48200" y="5105400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533400" h="457200">
                <a:moveTo>
                  <a:pt x="0" y="457200"/>
                </a:moveTo>
                <a:lnTo>
                  <a:pt x="533400" y="0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79664" y="6614158"/>
            <a:ext cx="29565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98535" y="6614158"/>
            <a:ext cx="260603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82356" y="6614158"/>
            <a:ext cx="211835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17407" y="6614158"/>
            <a:ext cx="288035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28659" y="6614158"/>
            <a:ext cx="2194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71331" y="6614158"/>
            <a:ext cx="653796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848343" y="6614158"/>
            <a:ext cx="219455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91016" y="6614158"/>
            <a:ext cx="252983" cy="2438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999219" y="6614158"/>
            <a:ext cx="144779" cy="2438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962527" y="1684477"/>
            <a:ext cx="10858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CORONAL</a:t>
            </a:r>
            <a:r>
              <a:rPr sz="1200" spc="-8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PLANE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346196" y="6361187"/>
            <a:ext cx="2418715" cy="23050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spc="-15" dirty="0">
                <a:solidFill>
                  <a:srgbClr val="FFFFFF"/>
                </a:solidFill>
                <a:latin typeface="Arial Narrow"/>
                <a:cs typeface="Arial Narrow"/>
              </a:rPr>
              <a:t>MAGNATIC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RESONANCE</a:t>
            </a:r>
            <a:r>
              <a:rPr sz="1400" spc="-10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IMAGING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050530" y="6649006"/>
            <a:ext cx="1020444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50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8</a:t>
            </a:fld>
            <a:endParaRPr sz="10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09545" y="1624329"/>
            <a:ext cx="300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spc="7" baseline="-20833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WI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99657" y="1624329"/>
            <a:ext cx="484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spc="-7" baseline="-20833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1200" spc="-89" baseline="-2083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FSWI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83202" y="636523"/>
            <a:ext cx="822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AXIAL</a:t>
            </a:r>
            <a:r>
              <a:rPr sz="1200" spc="-10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PLANE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116451" y="3486657"/>
            <a:ext cx="8229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AXIAL</a:t>
            </a:r>
            <a:r>
              <a:rPr sz="1200" spc="-10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PLANE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00" y="2601848"/>
            <a:ext cx="685800" cy="682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52600" y="2895600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83125" y="2601848"/>
            <a:ext cx="685800" cy="682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59325" y="2895600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600200"/>
            <a:ext cx="8119999" cy="403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4887912"/>
            <a:ext cx="762000" cy="750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400" y="5105400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533400" h="457200">
                <a:moveTo>
                  <a:pt x="0" y="457200"/>
                </a:moveTo>
                <a:lnTo>
                  <a:pt x="533400" y="0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0" y="4887912"/>
            <a:ext cx="762000" cy="750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48200" y="5105400"/>
            <a:ext cx="533400" cy="457200"/>
          </a:xfrm>
          <a:custGeom>
            <a:avLst/>
            <a:gdLst/>
            <a:ahLst/>
            <a:cxnLst/>
            <a:rect l="l" t="t" r="r" b="b"/>
            <a:pathLst>
              <a:path w="533400" h="457200">
                <a:moveTo>
                  <a:pt x="0" y="457200"/>
                </a:moveTo>
                <a:lnTo>
                  <a:pt x="533400" y="0"/>
                </a:lnTo>
              </a:path>
            </a:pathLst>
          </a:custGeom>
          <a:ln w="9525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79664" y="6614158"/>
            <a:ext cx="295655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98535" y="6614158"/>
            <a:ext cx="260603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82356" y="6614158"/>
            <a:ext cx="211835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17407" y="6614158"/>
            <a:ext cx="288035" cy="2438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28659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71331" y="6614158"/>
            <a:ext cx="653796" cy="2438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48343" y="6614158"/>
            <a:ext cx="219455" cy="243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91016" y="6614158"/>
            <a:ext cx="252983" cy="2438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99219" y="6614158"/>
            <a:ext cx="144779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5131" y="925067"/>
            <a:ext cx="7869935" cy="571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62527" y="1684477"/>
            <a:ext cx="10858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CORONAL</a:t>
            </a:r>
            <a:r>
              <a:rPr sz="1200" spc="-8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PLANE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46196" y="6361187"/>
            <a:ext cx="2418715" cy="23050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spc="-15" dirty="0">
                <a:solidFill>
                  <a:srgbClr val="FFFFFF"/>
                </a:solidFill>
                <a:latin typeface="Arial Narrow"/>
                <a:cs typeface="Arial Narrow"/>
              </a:rPr>
              <a:t>MAGNATIC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RESONANCE</a:t>
            </a:r>
            <a:r>
              <a:rPr sz="1400" spc="-10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400" dirty="0">
                <a:solidFill>
                  <a:srgbClr val="FFFFFF"/>
                </a:solidFill>
                <a:latin typeface="Arial Narrow"/>
                <a:cs typeface="Arial Narrow"/>
              </a:rPr>
              <a:t>IMAGING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50530" y="6649006"/>
            <a:ext cx="1020444" cy="174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i="1" spc="-40" dirty="0">
                <a:solidFill>
                  <a:srgbClr val="52FFF3"/>
                </a:solidFill>
                <a:latin typeface="Arial"/>
                <a:cs typeface="Arial"/>
              </a:rPr>
              <a:t>A A</a:t>
            </a:r>
            <a:r>
              <a:rPr sz="1050" i="1" spc="-50" dirty="0">
                <a:solidFill>
                  <a:srgbClr val="52FFF3"/>
                </a:solidFill>
                <a:latin typeface="Arial"/>
                <a:cs typeface="Arial"/>
              </a:rPr>
              <a:t> </a:t>
            </a:r>
            <a:r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Al-BOUKAI-</a:t>
            </a:r>
            <a:fld id="{81D60167-4931-47E6-BA6A-407CBD079E47}" type="slidenum">
              <a:rPr sz="1050" i="1" spc="-35" dirty="0">
                <a:solidFill>
                  <a:srgbClr val="52FFF3"/>
                </a:solidFill>
                <a:latin typeface="Arial"/>
                <a:cs typeface="Arial"/>
              </a:rPr>
              <a:t>9</a:t>
            </a:fld>
            <a:endParaRPr sz="1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09545" y="1624329"/>
            <a:ext cx="300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spc="7" baseline="-20833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WI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99657" y="1624329"/>
            <a:ext cx="484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1200" spc="-7" baseline="-20833" dirty="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r>
              <a:rPr sz="1200" spc="-89" baseline="-20833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200" dirty="0">
                <a:solidFill>
                  <a:srgbClr val="FFFFFF"/>
                </a:solidFill>
                <a:latin typeface="Arial Narrow"/>
                <a:cs typeface="Arial Narrow"/>
              </a:rPr>
              <a:t>FSWI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836</Words>
  <Application>Microsoft Office PowerPoint</Application>
  <PresentationFormat>عرض على الشاشة (3:4)‏</PresentationFormat>
  <Paragraphs>423</Paragraphs>
  <Slides>33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41" baseType="lpstr">
      <vt:lpstr>Arial</vt:lpstr>
      <vt:lpstr>Arial Narrow</vt:lpstr>
      <vt:lpstr>Calibri</vt:lpstr>
      <vt:lpstr>Comic Sans MS</vt:lpstr>
      <vt:lpstr>Times New Roman</vt:lpstr>
      <vt:lpstr>Verdana</vt:lpstr>
      <vt:lpstr>Wingdings</vt:lpstr>
      <vt:lpstr>Office Theme</vt:lpstr>
      <vt:lpstr>عرض تقديمي في PowerPoint</vt:lpstr>
      <vt:lpstr>Increase level of confidence in looking at different radiology images  Learn to be competent in interpreting findings</vt:lpstr>
      <vt:lpstr>عرض تقديمي في PowerPoint</vt:lpstr>
      <vt:lpstr>CONVENTIONAL RADIOGRAPHY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Normal</vt:lpstr>
      <vt:lpstr>Normal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Star</cp:lastModifiedBy>
  <cp:revision>1</cp:revision>
  <dcterms:created xsi:type="dcterms:W3CDTF">2019-01-18T13:11:31Z</dcterms:created>
  <dcterms:modified xsi:type="dcterms:W3CDTF">2019-01-18T13:18:45Z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2019-01-14T00:00:00Z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2019-01-18T00:00:00Z</vt:filetime>
  </property>
</Properties>
</file>