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395" r:id="rId3"/>
    <p:sldId id="257" r:id="rId4"/>
    <p:sldId id="258" r:id="rId5"/>
    <p:sldId id="259" r:id="rId6"/>
    <p:sldId id="260" r:id="rId7"/>
    <p:sldId id="261" r:id="rId8"/>
    <p:sldId id="262" r:id="rId9"/>
    <p:sldId id="272" r:id="rId10"/>
    <p:sldId id="266" r:id="rId11"/>
    <p:sldId id="396" r:id="rId12"/>
    <p:sldId id="268" r:id="rId13"/>
    <p:sldId id="267" r:id="rId14"/>
    <p:sldId id="269" r:id="rId15"/>
    <p:sldId id="270" r:id="rId16"/>
    <p:sldId id="271" r:id="rId17"/>
    <p:sldId id="273" r:id="rId18"/>
    <p:sldId id="397" r:id="rId19"/>
    <p:sldId id="398" r:id="rId20"/>
    <p:sldId id="274" r:id="rId21"/>
    <p:sldId id="275" r:id="rId22"/>
    <p:sldId id="378" r:id="rId23"/>
    <p:sldId id="380" r:id="rId24"/>
    <p:sldId id="377" r:id="rId25"/>
    <p:sldId id="382" r:id="rId26"/>
    <p:sldId id="392" r:id="rId27"/>
    <p:sldId id="384" r:id="rId28"/>
    <p:sldId id="391" r:id="rId29"/>
    <p:sldId id="394" r:id="rId30"/>
    <p:sldId id="39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n Saeed" initials="BS" lastIdx="0" clrIdx="0">
    <p:extLst>
      <p:ext uri="{19B8F6BF-5375-455C-9EA6-DF929625EA0E}">
        <p15:presenceInfo xmlns:p15="http://schemas.microsoft.com/office/powerpoint/2012/main" userId="6f4ae53eb03f834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812831-7BE4-48BA-9A3D-5ABE74282FCF}" v="368" dt="2018-09-25T20:36:55.9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74" autoAdjust="0"/>
    <p:restoredTop sz="94660"/>
  </p:normalViewPr>
  <p:slideViewPr>
    <p:cSldViewPr snapToGrid="0">
      <p:cViewPr varScale="1">
        <p:scale>
          <a:sx n="86" d="100"/>
          <a:sy n="86" d="100"/>
        </p:scale>
        <p:origin x="66" y="4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n Saeed" userId="6f4ae53eb03f834f" providerId="LiveId" clId="{98812831-7BE4-48BA-9A3D-5ABE74282FCF}"/>
    <pc:docChg chg="undo custSel mod delSld modSld modMainMaster">
      <pc:chgData name="Bin Saeed" userId="6f4ae53eb03f834f" providerId="LiveId" clId="{98812831-7BE4-48BA-9A3D-5ABE74282FCF}" dt="2018-09-25T20:36:55.902" v="177" actId="2696"/>
      <pc:docMkLst>
        <pc:docMk/>
      </pc:docMkLst>
      <pc:sldChg chg="setBg">
        <pc:chgData name="Bin Saeed" userId="6f4ae53eb03f834f" providerId="LiveId" clId="{98812831-7BE4-48BA-9A3D-5ABE74282FCF}" dt="2018-09-23T17:07:35.643" v="3"/>
        <pc:sldMkLst>
          <pc:docMk/>
          <pc:sldMk cId="2539048992" sldId="256"/>
        </pc:sldMkLst>
      </pc:sldChg>
      <pc:sldChg chg="setBg">
        <pc:chgData name="Bin Saeed" userId="6f4ae53eb03f834f" providerId="LiveId" clId="{98812831-7BE4-48BA-9A3D-5ABE74282FCF}" dt="2018-09-23T17:07:35.643" v="3"/>
        <pc:sldMkLst>
          <pc:docMk/>
          <pc:sldMk cId="529648931" sldId="257"/>
        </pc:sldMkLst>
      </pc:sldChg>
      <pc:sldChg chg="setBg">
        <pc:chgData name="Bin Saeed" userId="6f4ae53eb03f834f" providerId="LiveId" clId="{98812831-7BE4-48BA-9A3D-5ABE74282FCF}" dt="2018-09-23T17:07:35.643" v="3"/>
        <pc:sldMkLst>
          <pc:docMk/>
          <pc:sldMk cId="4198539958" sldId="258"/>
        </pc:sldMkLst>
      </pc:sldChg>
      <pc:sldChg chg="setBg">
        <pc:chgData name="Bin Saeed" userId="6f4ae53eb03f834f" providerId="LiveId" clId="{98812831-7BE4-48BA-9A3D-5ABE74282FCF}" dt="2018-09-23T17:07:35.643" v="3"/>
        <pc:sldMkLst>
          <pc:docMk/>
          <pc:sldMk cId="415667770" sldId="259"/>
        </pc:sldMkLst>
      </pc:sldChg>
      <pc:sldChg chg="setBg">
        <pc:chgData name="Bin Saeed" userId="6f4ae53eb03f834f" providerId="LiveId" clId="{98812831-7BE4-48BA-9A3D-5ABE74282FCF}" dt="2018-09-23T17:07:35.643" v="3"/>
        <pc:sldMkLst>
          <pc:docMk/>
          <pc:sldMk cId="3431299888" sldId="260"/>
        </pc:sldMkLst>
      </pc:sldChg>
      <pc:sldChg chg="setBg">
        <pc:chgData name="Bin Saeed" userId="6f4ae53eb03f834f" providerId="LiveId" clId="{98812831-7BE4-48BA-9A3D-5ABE74282FCF}" dt="2018-09-23T17:07:35.643" v="3"/>
        <pc:sldMkLst>
          <pc:docMk/>
          <pc:sldMk cId="1557032327" sldId="261"/>
        </pc:sldMkLst>
      </pc:sldChg>
      <pc:sldChg chg="setBg">
        <pc:chgData name="Bin Saeed" userId="6f4ae53eb03f834f" providerId="LiveId" clId="{98812831-7BE4-48BA-9A3D-5ABE74282FCF}" dt="2018-09-23T17:07:35.643" v="3"/>
        <pc:sldMkLst>
          <pc:docMk/>
          <pc:sldMk cId="2635219716" sldId="262"/>
        </pc:sldMkLst>
      </pc:sldChg>
      <pc:sldChg chg="modSp setBg">
        <pc:chgData name="Bin Saeed" userId="6f4ae53eb03f834f" providerId="LiveId" clId="{98812831-7BE4-48BA-9A3D-5ABE74282FCF}" dt="2018-09-25T19:38:28.494" v="138" actId="313"/>
        <pc:sldMkLst>
          <pc:docMk/>
          <pc:sldMk cId="571782122" sldId="266"/>
        </pc:sldMkLst>
        <pc:spChg chg="mod">
          <ac:chgData name="Bin Saeed" userId="6f4ae53eb03f834f" providerId="LiveId" clId="{98812831-7BE4-48BA-9A3D-5ABE74282FCF}" dt="2018-09-25T19:38:28.494" v="138" actId="313"/>
          <ac:spMkLst>
            <pc:docMk/>
            <pc:sldMk cId="571782122" sldId="266"/>
            <ac:spMk id="3" creationId="{A4B2BCBE-22B4-4BC5-9C83-0F04FAFB5A06}"/>
          </ac:spMkLst>
        </pc:spChg>
      </pc:sldChg>
      <pc:sldChg chg="setBg">
        <pc:chgData name="Bin Saeed" userId="6f4ae53eb03f834f" providerId="LiveId" clId="{98812831-7BE4-48BA-9A3D-5ABE74282FCF}" dt="2018-09-23T17:07:35.643" v="3"/>
        <pc:sldMkLst>
          <pc:docMk/>
          <pc:sldMk cId="3559391818" sldId="267"/>
        </pc:sldMkLst>
      </pc:sldChg>
      <pc:sldChg chg="setBg">
        <pc:chgData name="Bin Saeed" userId="6f4ae53eb03f834f" providerId="LiveId" clId="{98812831-7BE4-48BA-9A3D-5ABE74282FCF}" dt="2018-09-23T17:07:35.643" v="3"/>
        <pc:sldMkLst>
          <pc:docMk/>
          <pc:sldMk cId="3332179824" sldId="268"/>
        </pc:sldMkLst>
      </pc:sldChg>
      <pc:sldChg chg="setBg">
        <pc:chgData name="Bin Saeed" userId="6f4ae53eb03f834f" providerId="LiveId" clId="{98812831-7BE4-48BA-9A3D-5ABE74282FCF}" dt="2018-09-23T17:07:35.643" v="3"/>
        <pc:sldMkLst>
          <pc:docMk/>
          <pc:sldMk cId="2593307743" sldId="269"/>
        </pc:sldMkLst>
      </pc:sldChg>
      <pc:sldChg chg="setBg">
        <pc:chgData name="Bin Saeed" userId="6f4ae53eb03f834f" providerId="LiveId" clId="{98812831-7BE4-48BA-9A3D-5ABE74282FCF}" dt="2018-09-23T17:07:35.643" v="3"/>
        <pc:sldMkLst>
          <pc:docMk/>
          <pc:sldMk cId="3758916922" sldId="270"/>
        </pc:sldMkLst>
      </pc:sldChg>
      <pc:sldChg chg="setBg">
        <pc:chgData name="Bin Saeed" userId="6f4ae53eb03f834f" providerId="LiveId" clId="{98812831-7BE4-48BA-9A3D-5ABE74282FCF}" dt="2018-09-23T17:07:35.643" v="3"/>
        <pc:sldMkLst>
          <pc:docMk/>
          <pc:sldMk cId="2174713581" sldId="271"/>
        </pc:sldMkLst>
      </pc:sldChg>
      <pc:sldChg chg="setBg">
        <pc:chgData name="Bin Saeed" userId="6f4ae53eb03f834f" providerId="LiveId" clId="{98812831-7BE4-48BA-9A3D-5ABE74282FCF}" dt="2018-09-23T17:07:35.643" v="3"/>
        <pc:sldMkLst>
          <pc:docMk/>
          <pc:sldMk cId="2827128654" sldId="272"/>
        </pc:sldMkLst>
      </pc:sldChg>
      <pc:sldChg chg="setBg">
        <pc:chgData name="Bin Saeed" userId="6f4ae53eb03f834f" providerId="LiveId" clId="{98812831-7BE4-48BA-9A3D-5ABE74282FCF}" dt="2018-09-23T17:07:35.643" v="3"/>
        <pc:sldMkLst>
          <pc:docMk/>
          <pc:sldMk cId="1916027012" sldId="273"/>
        </pc:sldMkLst>
      </pc:sldChg>
      <pc:sldChg chg="setBg">
        <pc:chgData name="Bin Saeed" userId="6f4ae53eb03f834f" providerId="LiveId" clId="{98812831-7BE4-48BA-9A3D-5ABE74282FCF}" dt="2018-09-23T17:07:35.643" v="3"/>
        <pc:sldMkLst>
          <pc:docMk/>
          <pc:sldMk cId="3595030450" sldId="274"/>
        </pc:sldMkLst>
      </pc:sldChg>
      <pc:sldChg chg="setBg">
        <pc:chgData name="Bin Saeed" userId="6f4ae53eb03f834f" providerId="LiveId" clId="{98812831-7BE4-48BA-9A3D-5ABE74282FCF}" dt="2018-09-23T17:07:35.643" v="3"/>
        <pc:sldMkLst>
          <pc:docMk/>
          <pc:sldMk cId="3170651365" sldId="275"/>
        </pc:sldMkLst>
      </pc:sldChg>
      <pc:sldChg chg="setBg">
        <pc:chgData name="Bin Saeed" userId="6f4ae53eb03f834f" providerId="LiveId" clId="{98812831-7BE4-48BA-9A3D-5ABE74282FCF}" dt="2018-09-23T17:07:35.643" v="3"/>
        <pc:sldMkLst>
          <pc:docMk/>
          <pc:sldMk cId="1392440925" sldId="377"/>
        </pc:sldMkLst>
      </pc:sldChg>
      <pc:sldChg chg="setBg">
        <pc:chgData name="Bin Saeed" userId="6f4ae53eb03f834f" providerId="LiveId" clId="{98812831-7BE4-48BA-9A3D-5ABE74282FCF}" dt="2018-09-23T17:07:35.643" v="3"/>
        <pc:sldMkLst>
          <pc:docMk/>
          <pc:sldMk cId="2219995534" sldId="378"/>
        </pc:sldMkLst>
      </pc:sldChg>
      <pc:sldChg chg="delSp modSp setBg">
        <pc:chgData name="Bin Saeed" userId="6f4ae53eb03f834f" providerId="LiveId" clId="{98812831-7BE4-48BA-9A3D-5ABE74282FCF}" dt="2018-09-25T19:52:47.926" v="142" actId="478"/>
        <pc:sldMkLst>
          <pc:docMk/>
          <pc:sldMk cId="2729582323" sldId="380"/>
        </pc:sldMkLst>
        <pc:spChg chg="del mod">
          <ac:chgData name="Bin Saeed" userId="6f4ae53eb03f834f" providerId="LiveId" clId="{98812831-7BE4-48BA-9A3D-5ABE74282FCF}" dt="2018-09-25T19:52:47.926" v="142" actId="478"/>
          <ac:spMkLst>
            <pc:docMk/>
            <pc:sldMk cId="2729582323" sldId="380"/>
            <ac:spMk id="3" creationId="{8528524B-27C8-47DC-AC4E-198A51A14AE4}"/>
          </ac:spMkLst>
        </pc:spChg>
      </pc:sldChg>
      <pc:sldChg chg="setBg">
        <pc:chgData name="Bin Saeed" userId="6f4ae53eb03f834f" providerId="LiveId" clId="{98812831-7BE4-48BA-9A3D-5ABE74282FCF}" dt="2018-09-23T17:07:35.643" v="3"/>
        <pc:sldMkLst>
          <pc:docMk/>
          <pc:sldMk cId="1882916385" sldId="382"/>
        </pc:sldMkLst>
      </pc:sldChg>
      <pc:sldChg chg="addSp delSp modSp delDesignElem">
        <pc:chgData name="Bin Saeed" userId="6f4ae53eb03f834f" providerId="LiveId" clId="{98812831-7BE4-48BA-9A3D-5ABE74282FCF}" dt="2018-09-25T19:55:55.982" v="143" actId="255"/>
        <pc:sldMkLst>
          <pc:docMk/>
          <pc:sldMk cId="1448901272" sldId="384"/>
        </pc:sldMkLst>
        <pc:spChg chg="add del mod">
          <ac:chgData name="Bin Saeed" userId="6f4ae53eb03f834f" providerId="LiveId" clId="{98812831-7BE4-48BA-9A3D-5ABE74282FCF}" dt="2018-09-23T17:09:37.049" v="9"/>
          <ac:spMkLst>
            <pc:docMk/>
            <pc:sldMk cId="1448901272" sldId="384"/>
            <ac:spMk id="2" creationId="{81A07B3B-246C-4FF6-8730-5768253CB1BD}"/>
          </ac:spMkLst>
        </pc:spChg>
        <pc:spChg chg="add del mod">
          <ac:chgData name="Bin Saeed" userId="6f4ae53eb03f834f" providerId="LiveId" clId="{98812831-7BE4-48BA-9A3D-5ABE74282FCF}" dt="2018-09-23T17:09:37.049" v="9"/>
          <ac:spMkLst>
            <pc:docMk/>
            <pc:sldMk cId="1448901272" sldId="384"/>
            <ac:spMk id="3" creationId="{EB1BCA7A-2E4E-4E2B-AD8B-A323FD28F8A6}"/>
          </ac:spMkLst>
        </pc:spChg>
        <pc:spChg chg="mod">
          <ac:chgData name="Bin Saeed" userId="6f4ae53eb03f834f" providerId="LiveId" clId="{98812831-7BE4-48BA-9A3D-5ABE74282FCF}" dt="2018-09-25T19:55:55.982" v="143" actId="255"/>
          <ac:spMkLst>
            <pc:docMk/>
            <pc:sldMk cId="1448901272" sldId="384"/>
            <ac:spMk id="5" creationId="{5BBE1785-6CD4-48AE-82F4-E9C6B55DD2D6}"/>
          </ac:spMkLst>
        </pc:spChg>
        <pc:spChg chg="add del mod">
          <ac:chgData name="Bin Saeed" userId="6f4ae53eb03f834f" providerId="LiveId" clId="{98812831-7BE4-48BA-9A3D-5ABE74282FCF}" dt="2018-09-23T17:09:37.049" v="9"/>
          <ac:spMkLst>
            <pc:docMk/>
            <pc:sldMk cId="1448901272" sldId="384"/>
            <ac:spMk id="6" creationId="{E1F22270-DE5A-40B2-BE89-8C18434FFEE3}"/>
          </ac:spMkLst>
        </pc:spChg>
        <pc:spChg chg="del">
          <ac:chgData name="Bin Saeed" userId="6f4ae53eb03f834f" providerId="LiveId" clId="{98812831-7BE4-48BA-9A3D-5ABE74282FCF}" dt="2018-09-23T17:09:37.049" v="9"/>
          <ac:spMkLst>
            <pc:docMk/>
            <pc:sldMk cId="1448901272" sldId="384"/>
            <ac:spMk id="141" creationId="{179F7551-E956-43CB-8F36-268A5DA443BE}"/>
          </ac:spMkLst>
        </pc:spChg>
        <pc:spChg chg="del">
          <ac:chgData name="Bin Saeed" userId="6f4ae53eb03f834f" providerId="LiveId" clId="{98812831-7BE4-48BA-9A3D-5ABE74282FCF}" dt="2018-09-23T17:09:37.049" v="9"/>
          <ac:spMkLst>
            <pc:docMk/>
            <pc:sldMk cId="1448901272" sldId="384"/>
            <ac:spMk id="143" creationId="{41A48365-B48D-490D-A7DE-D85CC9AD2FD7}"/>
          </ac:spMkLst>
        </pc:spChg>
        <pc:spChg chg="del">
          <ac:chgData name="Bin Saeed" userId="6f4ae53eb03f834f" providerId="LiveId" clId="{98812831-7BE4-48BA-9A3D-5ABE74282FCF}" dt="2018-09-23T17:09:37.049" v="9"/>
          <ac:spMkLst>
            <pc:docMk/>
            <pc:sldMk cId="1448901272" sldId="384"/>
            <ac:spMk id="145" creationId="{521F05AC-2996-48A9-9B40-1A0FC53D769B}"/>
          </ac:spMkLst>
        </pc:spChg>
      </pc:sldChg>
      <pc:sldChg chg="addSp delSp modSp setBg delDesignElem">
        <pc:chgData name="Bin Saeed" userId="6f4ae53eb03f834f" providerId="LiveId" clId="{98812831-7BE4-48BA-9A3D-5ABE74282FCF}" dt="2018-09-25T19:59:22.558" v="176" actId="255"/>
        <pc:sldMkLst>
          <pc:docMk/>
          <pc:sldMk cId="4098314022" sldId="391"/>
        </pc:sldMkLst>
        <pc:spChg chg="add del mod">
          <ac:chgData name="Bin Saeed" userId="6f4ae53eb03f834f" providerId="LiveId" clId="{98812831-7BE4-48BA-9A3D-5ABE74282FCF}" dt="2018-09-23T17:09:43.494" v="11"/>
          <ac:spMkLst>
            <pc:docMk/>
            <pc:sldMk cId="4098314022" sldId="391"/>
            <ac:spMk id="2" creationId="{4DA39C4A-EBD2-4F18-A5F5-71E572096C9D}"/>
          </ac:spMkLst>
        </pc:spChg>
        <pc:spChg chg="add del mod">
          <ac:chgData name="Bin Saeed" userId="6f4ae53eb03f834f" providerId="LiveId" clId="{98812831-7BE4-48BA-9A3D-5ABE74282FCF}" dt="2018-09-23T17:09:43.494" v="11"/>
          <ac:spMkLst>
            <pc:docMk/>
            <pc:sldMk cId="4098314022" sldId="391"/>
            <ac:spMk id="3" creationId="{7883FCD1-F417-44F1-A9E8-7F6B9047E087}"/>
          </ac:spMkLst>
        </pc:spChg>
        <pc:spChg chg="mod">
          <ac:chgData name="Bin Saeed" userId="6f4ae53eb03f834f" providerId="LiveId" clId="{98812831-7BE4-48BA-9A3D-5ABE74282FCF}" dt="2018-09-25T19:59:08.388" v="175" actId="242"/>
          <ac:spMkLst>
            <pc:docMk/>
            <pc:sldMk cId="4098314022" sldId="391"/>
            <ac:spMk id="4" creationId="{77028CB7-9403-4726-88FF-B0CAF9766663}"/>
          </ac:spMkLst>
        </pc:spChg>
        <pc:spChg chg="mod">
          <ac:chgData name="Bin Saeed" userId="6f4ae53eb03f834f" providerId="LiveId" clId="{98812831-7BE4-48BA-9A3D-5ABE74282FCF}" dt="2018-09-25T19:59:22.558" v="176" actId="255"/>
          <ac:spMkLst>
            <pc:docMk/>
            <pc:sldMk cId="4098314022" sldId="391"/>
            <ac:spMk id="5" creationId="{5BBE1785-6CD4-48AE-82F4-E9C6B55DD2D6}"/>
          </ac:spMkLst>
        </pc:spChg>
        <pc:spChg chg="add del mod">
          <ac:chgData name="Bin Saeed" userId="6f4ae53eb03f834f" providerId="LiveId" clId="{98812831-7BE4-48BA-9A3D-5ABE74282FCF}" dt="2018-09-23T17:09:43.494" v="11"/>
          <ac:spMkLst>
            <pc:docMk/>
            <pc:sldMk cId="4098314022" sldId="391"/>
            <ac:spMk id="6" creationId="{2C47CBDC-C26F-4058-8272-9ED60BACAE4A}"/>
          </ac:spMkLst>
        </pc:spChg>
        <pc:spChg chg="del">
          <ac:chgData name="Bin Saeed" userId="6f4ae53eb03f834f" providerId="LiveId" clId="{98812831-7BE4-48BA-9A3D-5ABE74282FCF}" dt="2018-09-23T17:09:43.494" v="11"/>
          <ac:spMkLst>
            <pc:docMk/>
            <pc:sldMk cId="4098314022" sldId="391"/>
            <ac:spMk id="86" creationId="{179F7551-E956-43CB-8F36-268A5DA443BE}"/>
          </ac:spMkLst>
        </pc:spChg>
        <pc:spChg chg="del">
          <ac:chgData name="Bin Saeed" userId="6f4ae53eb03f834f" providerId="LiveId" clId="{98812831-7BE4-48BA-9A3D-5ABE74282FCF}" dt="2018-09-23T17:09:43.494" v="11"/>
          <ac:spMkLst>
            <pc:docMk/>
            <pc:sldMk cId="4098314022" sldId="391"/>
            <ac:spMk id="88" creationId="{41A48365-B48D-490D-A7DE-D85CC9AD2FD7}"/>
          </ac:spMkLst>
        </pc:spChg>
        <pc:spChg chg="del">
          <ac:chgData name="Bin Saeed" userId="6f4ae53eb03f834f" providerId="LiveId" clId="{98812831-7BE4-48BA-9A3D-5ABE74282FCF}" dt="2018-09-23T17:09:43.494" v="11"/>
          <ac:spMkLst>
            <pc:docMk/>
            <pc:sldMk cId="4098314022" sldId="391"/>
            <ac:spMk id="90" creationId="{521F05AC-2996-48A9-9B40-1A0FC53D769B}"/>
          </ac:spMkLst>
        </pc:spChg>
      </pc:sldChg>
      <pc:sldChg chg="addSp delSp modSp mod setBg setClrOvrMap delDesignElem">
        <pc:chgData name="Bin Saeed" userId="6f4ae53eb03f834f" providerId="LiveId" clId="{98812831-7BE4-48BA-9A3D-5ABE74282FCF}" dt="2018-09-25T19:57:53.076" v="174" actId="1035"/>
        <pc:sldMkLst>
          <pc:docMk/>
          <pc:sldMk cId="553762182" sldId="392"/>
        </pc:sldMkLst>
        <pc:spChg chg="add del mod">
          <ac:chgData name="Bin Saeed" userId="6f4ae53eb03f834f" providerId="LiveId" clId="{98812831-7BE4-48BA-9A3D-5ABE74282FCF}" dt="2018-09-23T17:09:22.626" v="5"/>
          <ac:spMkLst>
            <pc:docMk/>
            <pc:sldMk cId="553762182" sldId="392"/>
            <ac:spMk id="2" creationId="{F0ABBA92-27FE-4D89-B04C-FDD0B3EB1A0C}"/>
          </ac:spMkLst>
        </pc:spChg>
        <pc:spChg chg="add del mod">
          <ac:chgData name="Bin Saeed" userId="6f4ae53eb03f834f" providerId="LiveId" clId="{98812831-7BE4-48BA-9A3D-5ABE74282FCF}" dt="2018-09-23T17:09:30.939" v="7"/>
          <ac:spMkLst>
            <pc:docMk/>
            <pc:sldMk cId="553762182" sldId="392"/>
            <ac:spMk id="3" creationId="{B8A5DF94-6521-457B-8739-A7BE90DEB5FC}"/>
          </ac:spMkLst>
        </pc:spChg>
        <pc:spChg chg="mod ord">
          <ac:chgData name="Bin Saeed" userId="6f4ae53eb03f834f" providerId="LiveId" clId="{98812831-7BE4-48BA-9A3D-5ABE74282FCF}" dt="2018-09-25T19:57:39.328" v="152" actId="14100"/>
          <ac:spMkLst>
            <pc:docMk/>
            <pc:sldMk cId="553762182" sldId="392"/>
            <ac:spMk id="4" creationId="{77028CB7-9403-4726-88FF-B0CAF9766663}"/>
          </ac:spMkLst>
        </pc:spChg>
        <pc:spChg chg="mod">
          <ac:chgData name="Bin Saeed" userId="6f4ae53eb03f834f" providerId="LiveId" clId="{98812831-7BE4-48BA-9A3D-5ABE74282FCF}" dt="2018-09-25T19:57:53.076" v="174" actId="1035"/>
          <ac:spMkLst>
            <pc:docMk/>
            <pc:sldMk cId="553762182" sldId="392"/>
            <ac:spMk id="5" creationId="{5BBE1785-6CD4-48AE-82F4-E9C6B55DD2D6}"/>
          </ac:spMkLst>
        </pc:spChg>
        <pc:spChg chg="add del mod">
          <ac:chgData name="Bin Saeed" userId="6f4ae53eb03f834f" providerId="LiveId" clId="{98812831-7BE4-48BA-9A3D-5ABE74282FCF}" dt="2018-09-23T17:09:30.939" v="7"/>
          <ac:spMkLst>
            <pc:docMk/>
            <pc:sldMk cId="553762182" sldId="392"/>
            <ac:spMk id="7" creationId="{BE02F1FC-CA06-4D8F-AA74-0499D0F9E61E}"/>
          </ac:spMkLst>
        </pc:spChg>
        <pc:spChg chg="add del mod">
          <ac:chgData name="Bin Saeed" userId="6f4ae53eb03f834f" providerId="LiveId" clId="{98812831-7BE4-48BA-9A3D-5ABE74282FCF}" dt="2018-09-23T17:09:30.939" v="7"/>
          <ac:spMkLst>
            <pc:docMk/>
            <pc:sldMk cId="553762182" sldId="392"/>
            <ac:spMk id="8" creationId="{3472F5A8-F110-4E63-928E-E5502DE447E5}"/>
          </ac:spMkLst>
        </pc:spChg>
        <pc:spChg chg="add del">
          <ac:chgData name="Bin Saeed" userId="6f4ae53eb03f834f" providerId="LiveId" clId="{98812831-7BE4-48BA-9A3D-5ABE74282FCF}" dt="2018-09-23T17:41:09.340" v="16" actId="26606"/>
          <ac:spMkLst>
            <pc:docMk/>
            <pc:sldMk cId="553762182" sldId="392"/>
            <ac:spMk id="9" creationId="{B4147794-66B7-4CDE-BC75-BBDC48B2FCEB}"/>
          </ac:spMkLst>
        </pc:spChg>
        <pc:spChg chg="add del">
          <ac:chgData name="Bin Saeed" userId="6f4ae53eb03f834f" providerId="LiveId" clId="{98812831-7BE4-48BA-9A3D-5ABE74282FCF}" dt="2018-09-23T17:41:09.340" v="16" actId="26606"/>
          <ac:spMkLst>
            <pc:docMk/>
            <pc:sldMk cId="553762182" sldId="392"/>
            <ac:spMk id="10" creationId="{41202E79-1236-4DF8-9921-F47A0B079C13}"/>
          </ac:spMkLst>
        </pc:spChg>
        <pc:spChg chg="add del">
          <ac:chgData name="Bin Saeed" userId="6f4ae53eb03f834f" providerId="LiveId" clId="{98812831-7BE4-48BA-9A3D-5ABE74282FCF}" dt="2018-09-23T17:40:42.885" v="14" actId="26606"/>
          <ac:spMkLst>
            <pc:docMk/>
            <pc:sldMk cId="553762182" sldId="392"/>
            <ac:spMk id="11" creationId="{E862BE82-D00D-42C1-BF16-93AA37870C32}"/>
          </ac:spMkLst>
        </pc:spChg>
        <pc:spChg chg="add del">
          <ac:chgData name="Bin Saeed" userId="6f4ae53eb03f834f" providerId="LiveId" clId="{98812831-7BE4-48BA-9A3D-5ABE74282FCF}" dt="2018-09-23T17:41:52.464" v="18" actId="26606"/>
          <ac:spMkLst>
            <pc:docMk/>
            <pc:sldMk cId="553762182" sldId="392"/>
            <ac:spMk id="12" creationId="{F56F5174-31D9-4DBB-AAB7-A1FD7BDB1352}"/>
          </ac:spMkLst>
        </pc:spChg>
        <pc:spChg chg="add del">
          <ac:chgData name="Bin Saeed" userId="6f4ae53eb03f834f" providerId="LiveId" clId="{98812831-7BE4-48BA-9A3D-5ABE74282FCF}" dt="2018-09-23T17:40:42.885" v="14" actId="26606"/>
          <ac:spMkLst>
            <pc:docMk/>
            <pc:sldMk cId="553762182" sldId="392"/>
            <ac:spMk id="13" creationId="{F6D92C2D-1D3D-4974-918C-06579FB354A9}"/>
          </ac:spMkLst>
        </pc:spChg>
        <pc:spChg chg="add del">
          <ac:chgData name="Bin Saeed" userId="6f4ae53eb03f834f" providerId="LiveId" clId="{98812831-7BE4-48BA-9A3D-5ABE74282FCF}" dt="2018-09-23T17:41:52.464" v="18" actId="26606"/>
          <ac:spMkLst>
            <pc:docMk/>
            <pc:sldMk cId="553762182" sldId="392"/>
            <ac:spMk id="15" creationId="{F9A95BEE-6BB1-4A28-A8E6-A34B2E42EF87}"/>
          </ac:spMkLst>
        </pc:spChg>
        <pc:spChg chg="del">
          <ac:chgData name="Bin Saeed" userId="6f4ae53eb03f834f" providerId="LiveId" clId="{98812831-7BE4-48BA-9A3D-5ABE74282FCF}" dt="2018-09-23T17:09:30.939" v="7"/>
          <ac:spMkLst>
            <pc:docMk/>
            <pc:sldMk cId="553762182" sldId="392"/>
            <ac:spMk id="86" creationId="{179F7551-E956-43CB-8F36-268A5DA443BE}"/>
          </ac:spMkLst>
        </pc:spChg>
        <pc:spChg chg="del">
          <ac:chgData name="Bin Saeed" userId="6f4ae53eb03f834f" providerId="LiveId" clId="{98812831-7BE4-48BA-9A3D-5ABE74282FCF}" dt="2018-09-23T17:09:30.939" v="7"/>
          <ac:spMkLst>
            <pc:docMk/>
            <pc:sldMk cId="553762182" sldId="392"/>
            <ac:spMk id="88" creationId="{41A48365-B48D-490D-A7DE-D85CC9AD2FD7}"/>
          </ac:spMkLst>
        </pc:spChg>
        <pc:spChg chg="del">
          <ac:chgData name="Bin Saeed" userId="6f4ae53eb03f834f" providerId="LiveId" clId="{98812831-7BE4-48BA-9A3D-5ABE74282FCF}" dt="2018-09-23T17:09:30.939" v="7"/>
          <ac:spMkLst>
            <pc:docMk/>
            <pc:sldMk cId="553762182" sldId="392"/>
            <ac:spMk id="90" creationId="{521F05AC-2996-48A9-9B40-1A0FC53D769B}"/>
          </ac:spMkLst>
        </pc:spChg>
        <pc:picChg chg="add del mod ord">
          <ac:chgData name="Bin Saeed" userId="6f4ae53eb03f834f" providerId="LiveId" clId="{98812831-7BE4-48BA-9A3D-5ABE74282FCF}" dt="2018-09-23T17:41:52.464" v="18" actId="26606"/>
          <ac:picMkLst>
            <pc:docMk/>
            <pc:sldMk cId="553762182" sldId="392"/>
            <ac:picMk id="6" creationId="{B018DE91-9712-459B-B03C-4EBC42D8E9DE}"/>
          </ac:picMkLst>
        </pc:picChg>
        <pc:picChg chg="add del">
          <ac:chgData name="Bin Saeed" userId="6f4ae53eb03f834f" providerId="LiveId" clId="{98812831-7BE4-48BA-9A3D-5ABE74282FCF}" dt="2018-09-23T17:41:52.464" v="18" actId="26606"/>
          <ac:picMkLst>
            <pc:docMk/>
            <pc:sldMk cId="553762182" sldId="392"/>
            <ac:picMk id="14" creationId="{AE113210-7872-481A-ADE6-3A05CCAF5EB2}"/>
          </ac:picMkLst>
        </pc:picChg>
      </pc:sldChg>
      <pc:sldChg chg="delSp modSp setBg">
        <pc:chgData name="Bin Saeed" userId="6f4ae53eb03f834f" providerId="LiveId" clId="{98812831-7BE4-48BA-9A3D-5ABE74282FCF}" dt="2018-09-23T17:46:58.314" v="48" actId="255"/>
        <pc:sldMkLst>
          <pc:docMk/>
          <pc:sldMk cId="960145128" sldId="393"/>
        </pc:sldMkLst>
        <pc:spChg chg="mod">
          <ac:chgData name="Bin Saeed" userId="6f4ae53eb03f834f" providerId="LiveId" clId="{98812831-7BE4-48BA-9A3D-5ABE74282FCF}" dt="2018-09-23T17:46:58.314" v="48" actId="255"/>
          <ac:spMkLst>
            <pc:docMk/>
            <pc:sldMk cId="960145128" sldId="393"/>
            <ac:spMk id="2" creationId="{30C0159E-F12E-49DD-9E24-08C579F02BF6}"/>
          </ac:spMkLst>
        </pc:spChg>
        <pc:spChg chg="del">
          <ac:chgData name="Bin Saeed" userId="6f4ae53eb03f834f" providerId="LiveId" clId="{98812831-7BE4-48BA-9A3D-5ABE74282FCF}" dt="2018-09-23T17:44:35.291" v="30" actId="478"/>
          <ac:spMkLst>
            <pc:docMk/>
            <pc:sldMk cId="960145128" sldId="393"/>
            <ac:spMk id="3" creationId="{43773A3A-784F-47A6-80CE-D7DD7201B0D5}"/>
          </ac:spMkLst>
        </pc:spChg>
        <pc:spChg chg="del">
          <ac:chgData name="Bin Saeed" userId="6f4ae53eb03f834f" providerId="LiveId" clId="{98812831-7BE4-48BA-9A3D-5ABE74282FCF}" dt="2018-09-23T17:44:35.291" v="30" actId="478"/>
          <ac:spMkLst>
            <pc:docMk/>
            <pc:sldMk cId="960145128" sldId="393"/>
            <ac:spMk id="4" creationId="{524B0D7A-7608-4A6A-871A-E2ABE4868A56}"/>
          </ac:spMkLst>
        </pc:spChg>
      </pc:sldChg>
      <pc:sldChg chg="setBg">
        <pc:chgData name="Bin Saeed" userId="6f4ae53eb03f834f" providerId="LiveId" clId="{98812831-7BE4-48BA-9A3D-5ABE74282FCF}" dt="2018-09-23T17:07:35.643" v="3"/>
        <pc:sldMkLst>
          <pc:docMk/>
          <pc:sldMk cId="724867468" sldId="394"/>
        </pc:sldMkLst>
      </pc:sldChg>
      <pc:sldChg chg="setBg">
        <pc:chgData name="Bin Saeed" userId="6f4ae53eb03f834f" providerId="LiveId" clId="{98812831-7BE4-48BA-9A3D-5ABE74282FCF}" dt="2018-09-23T17:07:35.643" v="3"/>
        <pc:sldMkLst>
          <pc:docMk/>
          <pc:sldMk cId="1382040124" sldId="395"/>
        </pc:sldMkLst>
      </pc:sldChg>
      <pc:sldChg chg="setBg">
        <pc:chgData name="Bin Saeed" userId="6f4ae53eb03f834f" providerId="LiveId" clId="{98812831-7BE4-48BA-9A3D-5ABE74282FCF}" dt="2018-09-23T17:07:35.643" v="3"/>
        <pc:sldMkLst>
          <pc:docMk/>
          <pc:sldMk cId="2611643326" sldId="396"/>
        </pc:sldMkLst>
      </pc:sldChg>
      <pc:sldChg chg="setBg">
        <pc:chgData name="Bin Saeed" userId="6f4ae53eb03f834f" providerId="LiveId" clId="{98812831-7BE4-48BA-9A3D-5ABE74282FCF}" dt="2018-09-23T17:07:35.643" v="3"/>
        <pc:sldMkLst>
          <pc:docMk/>
          <pc:sldMk cId="2614624926" sldId="397"/>
        </pc:sldMkLst>
      </pc:sldChg>
      <pc:sldChg chg="setBg">
        <pc:chgData name="Bin Saeed" userId="6f4ae53eb03f834f" providerId="LiveId" clId="{98812831-7BE4-48BA-9A3D-5ABE74282FCF}" dt="2018-09-23T17:07:35.643" v="3"/>
        <pc:sldMkLst>
          <pc:docMk/>
          <pc:sldMk cId="92438049" sldId="398"/>
        </pc:sldMkLst>
      </pc:sldChg>
      <pc:sldChg chg="modSp del setBg">
        <pc:chgData name="Bin Saeed" userId="6f4ae53eb03f834f" providerId="LiveId" clId="{98812831-7BE4-48BA-9A3D-5ABE74282FCF}" dt="2018-09-25T20:36:55.902" v="177" actId="2696"/>
        <pc:sldMkLst>
          <pc:docMk/>
          <pc:sldMk cId="3854480625" sldId="399"/>
        </pc:sldMkLst>
        <pc:spChg chg="mod">
          <ac:chgData name="Bin Saeed" userId="6f4ae53eb03f834f" providerId="LiveId" clId="{98812831-7BE4-48BA-9A3D-5ABE74282FCF}" dt="2018-09-23T17:52:07.312" v="131" actId="20577"/>
          <ac:spMkLst>
            <pc:docMk/>
            <pc:sldMk cId="3854480625" sldId="399"/>
            <ac:spMk id="2" creationId="{24AED37B-8016-4167-9332-8702ED3E373A}"/>
          </ac:spMkLst>
        </pc:spChg>
        <pc:spChg chg="mod">
          <ac:chgData name="Bin Saeed" userId="6f4ae53eb03f834f" providerId="LiveId" clId="{98812831-7BE4-48BA-9A3D-5ABE74282FCF}" dt="2018-09-23T17:57:20.160" v="137" actId="20577"/>
          <ac:spMkLst>
            <pc:docMk/>
            <pc:sldMk cId="3854480625" sldId="399"/>
            <ac:spMk id="3" creationId="{E40314DF-6D3E-4849-9F7F-E6D07E30592A}"/>
          </ac:spMkLst>
        </pc:spChg>
      </pc:sldChg>
      <pc:sldMasterChg chg="setBg modSldLayout">
        <pc:chgData name="Bin Saeed" userId="6f4ae53eb03f834f" providerId="LiveId" clId="{98812831-7BE4-48BA-9A3D-5ABE74282FCF}" dt="2018-09-23T17:07:35.643" v="3"/>
        <pc:sldMasterMkLst>
          <pc:docMk/>
          <pc:sldMasterMk cId="3932415237" sldId="2147483648"/>
        </pc:sldMasterMkLst>
        <pc:sldLayoutChg chg="setBg">
          <pc:chgData name="Bin Saeed" userId="6f4ae53eb03f834f" providerId="LiveId" clId="{98812831-7BE4-48BA-9A3D-5ABE74282FCF}" dt="2018-09-23T17:07:35.643" v="3"/>
          <pc:sldLayoutMkLst>
            <pc:docMk/>
            <pc:sldMasterMk cId="3932415237" sldId="2147483648"/>
            <pc:sldLayoutMk cId="2566804665" sldId="2147483649"/>
          </pc:sldLayoutMkLst>
        </pc:sldLayoutChg>
        <pc:sldLayoutChg chg="setBg">
          <pc:chgData name="Bin Saeed" userId="6f4ae53eb03f834f" providerId="LiveId" clId="{98812831-7BE4-48BA-9A3D-5ABE74282FCF}" dt="2018-09-23T17:07:35.643" v="3"/>
          <pc:sldLayoutMkLst>
            <pc:docMk/>
            <pc:sldMasterMk cId="3932415237" sldId="2147483648"/>
            <pc:sldLayoutMk cId="2543759728" sldId="2147483650"/>
          </pc:sldLayoutMkLst>
        </pc:sldLayoutChg>
        <pc:sldLayoutChg chg="setBg">
          <pc:chgData name="Bin Saeed" userId="6f4ae53eb03f834f" providerId="LiveId" clId="{98812831-7BE4-48BA-9A3D-5ABE74282FCF}" dt="2018-09-23T17:07:35.643" v="3"/>
          <pc:sldLayoutMkLst>
            <pc:docMk/>
            <pc:sldMasterMk cId="3932415237" sldId="2147483648"/>
            <pc:sldLayoutMk cId="1901075743" sldId="2147483651"/>
          </pc:sldLayoutMkLst>
        </pc:sldLayoutChg>
        <pc:sldLayoutChg chg="setBg">
          <pc:chgData name="Bin Saeed" userId="6f4ae53eb03f834f" providerId="LiveId" clId="{98812831-7BE4-48BA-9A3D-5ABE74282FCF}" dt="2018-09-23T17:07:35.643" v="3"/>
          <pc:sldLayoutMkLst>
            <pc:docMk/>
            <pc:sldMasterMk cId="3932415237" sldId="2147483648"/>
            <pc:sldLayoutMk cId="1739934996" sldId="2147483652"/>
          </pc:sldLayoutMkLst>
        </pc:sldLayoutChg>
        <pc:sldLayoutChg chg="setBg">
          <pc:chgData name="Bin Saeed" userId="6f4ae53eb03f834f" providerId="LiveId" clId="{98812831-7BE4-48BA-9A3D-5ABE74282FCF}" dt="2018-09-23T17:07:35.643" v="3"/>
          <pc:sldLayoutMkLst>
            <pc:docMk/>
            <pc:sldMasterMk cId="3932415237" sldId="2147483648"/>
            <pc:sldLayoutMk cId="1838023259" sldId="2147483653"/>
          </pc:sldLayoutMkLst>
        </pc:sldLayoutChg>
        <pc:sldLayoutChg chg="setBg">
          <pc:chgData name="Bin Saeed" userId="6f4ae53eb03f834f" providerId="LiveId" clId="{98812831-7BE4-48BA-9A3D-5ABE74282FCF}" dt="2018-09-23T17:07:35.643" v="3"/>
          <pc:sldLayoutMkLst>
            <pc:docMk/>
            <pc:sldMasterMk cId="3932415237" sldId="2147483648"/>
            <pc:sldLayoutMk cId="1373191052" sldId="2147483654"/>
          </pc:sldLayoutMkLst>
        </pc:sldLayoutChg>
        <pc:sldLayoutChg chg="setBg">
          <pc:chgData name="Bin Saeed" userId="6f4ae53eb03f834f" providerId="LiveId" clId="{98812831-7BE4-48BA-9A3D-5ABE74282FCF}" dt="2018-09-23T17:07:35.643" v="3"/>
          <pc:sldLayoutMkLst>
            <pc:docMk/>
            <pc:sldMasterMk cId="3932415237" sldId="2147483648"/>
            <pc:sldLayoutMk cId="1248492515" sldId="2147483655"/>
          </pc:sldLayoutMkLst>
        </pc:sldLayoutChg>
        <pc:sldLayoutChg chg="setBg">
          <pc:chgData name="Bin Saeed" userId="6f4ae53eb03f834f" providerId="LiveId" clId="{98812831-7BE4-48BA-9A3D-5ABE74282FCF}" dt="2018-09-23T17:07:35.643" v="3"/>
          <pc:sldLayoutMkLst>
            <pc:docMk/>
            <pc:sldMasterMk cId="3932415237" sldId="2147483648"/>
            <pc:sldLayoutMk cId="2060994254" sldId="2147483656"/>
          </pc:sldLayoutMkLst>
        </pc:sldLayoutChg>
        <pc:sldLayoutChg chg="setBg">
          <pc:chgData name="Bin Saeed" userId="6f4ae53eb03f834f" providerId="LiveId" clId="{98812831-7BE4-48BA-9A3D-5ABE74282FCF}" dt="2018-09-23T17:07:35.643" v="3"/>
          <pc:sldLayoutMkLst>
            <pc:docMk/>
            <pc:sldMasterMk cId="3932415237" sldId="2147483648"/>
            <pc:sldLayoutMk cId="3658891315" sldId="2147483657"/>
          </pc:sldLayoutMkLst>
        </pc:sldLayoutChg>
        <pc:sldLayoutChg chg="setBg">
          <pc:chgData name="Bin Saeed" userId="6f4ae53eb03f834f" providerId="LiveId" clId="{98812831-7BE4-48BA-9A3D-5ABE74282FCF}" dt="2018-09-23T17:07:35.643" v="3"/>
          <pc:sldLayoutMkLst>
            <pc:docMk/>
            <pc:sldMasterMk cId="3932415237" sldId="2147483648"/>
            <pc:sldLayoutMk cId="2204998060" sldId="2147483658"/>
          </pc:sldLayoutMkLst>
        </pc:sldLayoutChg>
        <pc:sldLayoutChg chg="setBg">
          <pc:chgData name="Bin Saeed" userId="6f4ae53eb03f834f" providerId="LiveId" clId="{98812831-7BE4-48BA-9A3D-5ABE74282FCF}" dt="2018-09-23T17:07:35.643" v="3"/>
          <pc:sldLayoutMkLst>
            <pc:docMk/>
            <pc:sldMasterMk cId="3932415237" sldId="2147483648"/>
            <pc:sldLayoutMk cId="3150846556" sldId="2147483659"/>
          </pc:sldLayoutMkLst>
        </pc:sldLayoutChg>
      </pc:sldMasterChg>
    </pc:docChg>
  </pc:docChgLst>
  <pc:docChgLst>
    <pc:chgData name="Bin Saeed" userId="6f4ae53eb03f834f" providerId="LiveId" clId="{47313447-4243-40A9-9AD8-C6CF1DE7F41F}"/>
    <pc:docChg chg="undo custSel mod modSld modMainMaster">
      <pc:chgData name="Bin Saeed" userId="6f4ae53eb03f834f" providerId="LiveId" clId="{47313447-4243-40A9-9AD8-C6CF1DE7F41F}" dt="2018-09-23T17:03:00.696" v="178"/>
      <pc:docMkLst>
        <pc:docMk/>
      </pc:docMkLst>
      <pc:sldChg chg="setBg">
        <pc:chgData name="Bin Saeed" userId="6f4ae53eb03f834f" providerId="LiveId" clId="{47313447-4243-40A9-9AD8-C6CF1DE7F41F}" dt="2018-09-23T17:02:53.431" v="166"/>
        <pc:sldMkLst>
          <pc:docMk/>
          <pc:sldMk cId="2539048992" sldId="256"/>
        </pc:sldMkLst>
      </pc:sldChg>
      <pc:sldChg chg="setBg">
        <pc:chgData name="Bin Saeed" userId="6f4ae53eb03f834f" providerId="LiveId" clId="{47313447-4243-40A9-9AD8-C6CF1DE7F41F}" dt="2018-09-23T17:02:53.431" v="166"/>
        <pc:sldMkLst>
          <pc:docMk/>
          <pc:sldMk cId="529648931" sldId="257"/>
        </pc:sldMkLst>
      </pc:sldChg>
      <pc:sldChg chg="setBg">
        <pc:chgData name="Bin Saeed" userId="6f4ae53eb03f834f" providerId="LiveId" clId="{47313447-4243-40A9-9AD8-C6CF1DE7F41F}" dt="2018-09-23T17:02:53.431" v="166"/>
        <pc:sldMkLst>
          <pc:docMk/>
          <pc:sldMk cId="4198539958" sldId="258"/>
        </pc:sldMkLst>
      </pc:sldChg>
      <pc:sldChg chg="setBg">
        <pc:chgData name="Bin Saeed" userId="6f4ae53eb03f834f" providerId="LiveId" clId="{47313447-4243-40A9-9AD8-C6CF1DE7F41F}" dt="2018-09-23T17:02:53.431" v="166"/>
        <pc:sldMkLst>
          <pc:docMk/>
          <pc:sldMk cId="415667770" sldId="259"/>
        </pc:sldMkLst>
      </pc:sldChg>
      <pc:sldChg chg="setBg">
        <pc:chgData name="Bin Saeed" userId="6f4ae53eb03f834f" providerId="LiveId" clId="{47313447-4243-40A9-9AD8-C6CF1DE7F41F}" dt="2018-09-23T17:02:53.431" v="166"/>
        <pc:sldMkLst>
          <pc:docMk/>
          <pc:sldMk cId="3431299888" sldId="260"/>
        </pc:sldMkLst>
      </pc:sldChg>
      <pc:sldChg chg="setBg">
        <pc:chgData name="Bin Saeed" userId="6f4ae53eb03f834f" providerId="LiveId" clId="{47313447-4243-40A9-9AD8-C6CF1DE7F41F}" dt="2018-09-23T17:02:53.431" v="166"/>
        <pc:sldMkLst>
          <pc:docMk/>
          <pc:sldMk cId="1557032327" sldId="261"/>
        </pc:sldMkLst>
      </pc:sldChg>
      <pc:sldChg chg="setBg">
        <pc:chgData name="Bin Saeed" userId="6f4ae53eb03f834f" providerId="LiveId" clId="{47313447-4243-40A9-9AD8-C6CF1DE7F41F}" dt="2018-09-23T17:02:53.431" v="166"/>
        <pc:sldMkLst>
          <pc:docMk/>
          <pc:sldMk cId="2635219716" sldId="262"/>
        </pc:sldMkLst>
      </pc:sldChg>
      <pc:sldChg chg="setBg">
        <pc:chgData name="Bin Saeed" userId="6f4ae53eb03f834f" providerId="LiveId" clId="{47313447-4243-40A9-9AD8-C6CF1DE7F41F}" dt="2018-09-23T17:02:53.431" v="166"/>
        <pc:sldMkLst>
          <pc:docMk/>
          <pc:sldMk cId="571782122" sldId="266"/>
        </pc:sldMkLst>
      </pc:sldChg>
      <pc:sldChg chg="setBg">
        <pc:chgData name="Bin Saeed" userId="6f4ae53eb03f834f" providerId="LiveId" clId="{47313447-4243-40A9-9AD8-C6CF1DE7F41F}" dt="2018-09-23T17:02:53.431" v="166"/>
        <pc:sldMkLst>
          <pc:docMk/>
          <pc:sldMk cId="3559391818" sldId="267"/>
        </pc:sldMkLst>
      </pc:sldChg>
      <pc:sldChg chg="setBg">
        <pc:chgData name="Bin Saeed" userId="6f4ae53eb03f834f" providerId="LiveId" clId="{47313447-4243-40A9-9AD8-C6CF1DE7F41F}" dt="2018-09-23T17:02:53.431" v="166"/>
        <pc:sldMkLst>
          <pc:docMk/>
          <pc:sldMk cId="3332179824" sldId="268"/>
        </pc:sldMkLst>
      </pc:sldChg>
      <pc:sldChg chg="setBg">
        <pc:chgData name="Bin Saeed" userId="6f4ae53eb03f834f" providerId="LiveId" clId="{47313447-4243-40A9-9AD8-C6CF1DE7F41F}" dt="2018-09-23T17:02:53.431" v="166"/>
        <pc:sldMkLst>
          <pc:docMk/>
          <pc:sldMk cId="2593307743" sldId="269"/>
        </pc:sldMkLst>
      </pc:sldChg>
      <pc:sldChg chg="setBg">
        <pc:chgData name="Bin Saeed" userId="6f4ae53eb03f834f" providerId="LiveId" clId="{47313447-4243-40A9-9AD8-C6CF1DE7F41F}" dt="2018-09-23T17:02:53.431" v="166"/>
        <pc:sldMkLst>
          <pc:docMk/>
          <pc:sldMk cId="3758916922" sldId="270"/>
        </pc:sldMkLst>
      </pc:sldChg>
      <pc:sldChg chg="setBg">
        <pc:chgData name="Bin Saeed" userId="6f4ae53eb03f834f" providerId="LiveId" clId="{47313447-4243-40A9-9AD8-C6CF1DE7F41F}" dt="2018-09-23T17:02:53.431" v="166"/>
        <pc:sldMkLst>
          <pc:docMk/>
          <pc:sldMk cId="2174713581" sldId="271"/>
        </pc:sldMkLst>
      </pc:sldChg>
      <pc:sldChg chg="setBg">
        <pc:chgData name="Bin Saeed" userId="6f4ae53eb03f834f" providerId="LiveId" clId="{47313447-4243-40A9-9AD8-C6CF1DE7F41F}" dt="2018-09-23T17:02:53.431" v="166"/>
        <pc:sldMkLst>
          <pc:docMk/>
          <pc:sldMk cId="2827128654" sldId="272"/>
        </pc:sldMkLst>
      </pc:sldChg>
      <pc:sldChg chg="setBg">
        <pc:chgData name="Bin Saeed" userId="6f4ae53eb03f834f" providerId="LiveId" clId="{47313447-4243-40A9-9AD8-C6CF1DE7F41F}" dt="2018-09-23T17:02:53.431" v="166"/>
        <pc:sldMkLst>
          <pc:docMk/>
          <pc:sldMk cId="1916027012" sldId="273"/>
        </pc:sldMkLst>
      </pc:sldChg>
      <pc:sldChg chg="setBg">
        <pc:chgData name="Bin Saeed" userId="6f4ae53eb03f834f" providerId="LiveId" clId="{47313447-4243-40A9-9AD8-C6CF1DE7F41F}" dt="2018-09-23T17:02:53.431" v="166"/>
        <pc:sldMkLst>
          <pc:docMk/>
          <pc:sldMk cId="3595030450" sldId="274"/>
        </pc:sldMkLst>
      </pc:sldChg>
      <pc:sldChg chg="setBg">
        <pc:chgData name="Bin Saeed" userId="6f4ae53eb03f834f" providerId="LiveId" clId="{47313447-4243-40A9-9AD8-C6CF1DE7F41F}" dt="2018-09-23T17:02:53.431" v="166"/>
        <pc:sldMkLst>
          <pc:docMk/>
          <pc:sldMk cId="3170651365" sldId="275"/>
        </pc:sldMkLst>
      </pc:sldChg>
      <pc:sldChg chg="setBg">
        <pc:chgData name="Bin Saeed" userId="6f4ae53eb03f834f" providerId="LiveId" clId="{47313447-4243-40A9-9AD8-C6CF1DE7F41F}" dt="2018-09-23T17:02:53.431" v="166"/>
        <pc:sldMkLst>
          <pc:docMk/>
          <pc:sldMk cId="1392440925" sldId="377"/>
        </pc:sldMkLst>
      </pc:sldChg>
      <pc:sldChg chg="setBg">
        <pc:chgData name="Bin Saeed" userId="6f4ae53eb03f834f" providerId="LiveId" clId="{47313447-4243-40A9-9AD8-C6CF1DE7F41F}" dt="2018-09-23T17:02:53.431" v="166"/>
        <pc:sldMkLst>
          <pc:docMk/>
          <pc:sldMk cId="2219995534" sldId="378"/>
        </pc:sldMkLst>
      </pc:sldChg>
      <pc:sldChg chg="setBg">
        <pc:chgData name="Bin Saeed" userId="6f4ae53eb03f834f" providerId="LiveId" clId="{47313447-4243-40A9-9AD8-C6CF1DE7F41F}" dt="2018-09-23T17:02:53.431" v="166"/>
        <pc:sldMkLst>
          <pc:docMk/>
          <pc:sldMk cId="2729582323" sldId="380"/>
        </pc:sldMkLst>
      </pc:sldChg>
      <pc:sldChg chg="setBg">
        <pc:chgData name="Bin Saeed" userId="6f4ae53eb03f834f" providerId="LiveId" clId="{47313447-4243-40A9-9AD8-C6CF1DE7F41F}" dt="2018-09-23T17:02:53.431" v="166"/>
        <pc:sldMkLst>
          <pc:docMk/>
          <pc:sldMk cId="1882916385" sldId="382"/>
        </pc:sldMkLst>
      </pc:sldChg>
      <pc:sldChg chg="addSp delSp setBg delDesignElem">
        <pc:chgData name="Bin Saeed" userId="6f4ae53eb03f834f" providerId="LiveId" clId="{47313447-4243-40A9-9AD8-C6CF1DE7F41F}" dt="2018-09-23T16:34:30.492" v="134"/>
        <pc:sldMkLst>
          <pc:docMk/>
          <pc:sldMk cId="1448901272" sldId="384"/>
        </pc:sldMkLst>
        <pc:spChg chg="add del">
          <ac:chgData name="Bin Saeed" userId="6f4ae53eb03f834f" providerId="LiveId" clId="{47313447-4243-40A9-9AD8-C6CF1DE7F41F}" dt="2018-09-23T16:34:30.492" v="134"/>
          <ac:spMkLst>
            <pc:docMk/>
            <pc:sldMk cId="1448901272" sldId="384"/>
            <ac:spMk id="141" creationId="{179F7551-E956-43CB-8F36-268A5DA443BE}"/>
          </ac:spMkLst>
        </pc:spChg>
        <pc:spChg chg="add del">
          <ac:chgData name="Bin Saeed" userId="6f4ae53eb03f834f" providerId="LiveId" clId="{47313447-4243-40A9-9AD8-C6CF1DE7F41F}" dt="2018-09-23T16:34:30.492" v="134"/>
          <ac:spMkLst>
            <pc:docMk/>
            <pc:sldMk cId="1448901272" sldId="384"/>
            <ac:spMk id="143" creationId="{41A48365-B48D-490D-A7DE-D85CC9AD2FD7}"/>
          </ac:spMkLst>
        </pc:spChg>
        <pc:spChg chg="add del">
          <ac:chgData name="Bin Saeed" userId="6f4ae53eb03f834f" providerId="LiveId" clId="{47313447-4243-40A9-9AD8-C6CF1DE7F41F}" dt="2018-09-23T16:34:30.492" v="134"/>
          <ac:spMkLst>
            <pc:docMk/>
            <pc:sldMk cId="1448901272" sldId="384"/>
            <ac:spMk id="145" creationId="{521F05AC-2996-48A9-9B40-1A0FC53D769B}"/>
          </ac:spMkLst>
        </pc:spChg>
      </pc:sldChg>
      <pc:sldChg chg="addSp delSp modSp mod setBg setFolMasterObjs setClrOvrMap delDesignElem">
        <pc:chgData name="Bin Saeed" userId="6f4ae53eb03f834f" providerId="LiveId" clId="{47313447-4243-40A9-9AD8-C6CF1DE7F41F}" dt="2018-09-23T17:02:53.431" v="166"/>
        <pc:sldMkLst>
          <pc:docMk/>
          <pc:sldMk cId="4098314022" sldId="391"/>
        </pc:sldMkLst>
        <pc:spChg chg="add del mod">
          <ac:chgData name="Bin Saeed" userId="6f4ae53eb03f834f" providerId="LiveId" clId="{47313447-4243-40A9-9AD8-C6CF1DE7F41F}" dt="2018-09-23T16:31:34.894" v="122"/>
          <ac:spMkLst>
            <pc:docMk/>
            <pc:sldMk cId="4098314022" sldId="391"/>
            <ac:spMk id="2" creationId="{CDC394AF-773A-4497-9877-6D90FBCB5350}"/>
          </ac:spMkLst>
        </pc:spChg>
        <pc:spChg chg="add del mod">
          <ac:chgData name="Bin Saeed" userId="6f4ae53eb03f834f" providerId="LiveId" clId="{47313447-4243-40A9-9AD8-C6CF1DE7F41F}" dt="2018-09-23T16:31:34.894" v="122"/>
          <ac:spMkLst>
            <pc:docMk/>
            <pc:sldMk cId="4098314022" sldId="391"/>
            <ac:spMk id="3" creationId="{9E45E056-2164-4725-9644-5187039117A5}"/>
          </ac:spMkLst>
        </pc:spChg>
        <pc:spChg chg="mod">
          <ac:chgData name="Bin Saeed" userId="6f4ae53eb03f834f" providerId="LiveId" clId="{47313447-4243-40A9-9AD8-C6CF1DE7F41F}" dt="2018-09-23T16:32:45.583" v="126" actId="26606"/>
          <ac:spMkLst>
            <pc:docMk/>
            <pc:sldMk cId="4098314022" sldId="391"/>
            <ac:spMk id="4" creationId="{77028CB7-9403-4726-88FF-B0CAF9766663}"/>
          </ac:spMkLst>
        </pc:spChg>
        <pc:spChg chg="mod">
          <ac:chgData name="Bin Saeed" userId="6f4ae53eb03f834f" providerId="LiveId" clId="{47313447-4243-40A9-9AD8-C6CF1DE7F41F}" dt="2018-09-23T16:32:45.583" v="126" actId="26606"/>
          <ac:spMkLst>
            <pc:docMk/>
            <pc:sldMk cId="4098314022" sldId="391"/>
            <ac:spMk id="5" creationId="{5BBE1785-6CD4-48AE-82F4-E9C6B55DD2D6}"/>
          </ac:spMkLst>
        </pc:spChg>
        <pc:spChg chg="add del mod">
          <ac:chgData name="Bin Saeed" userId="6f4ae53eb03f834f" providerId="LiveId" clId="{47313447-4243-40A9-9AD8-C6CF1DE7F41F}" dt="2018-09-23T16:31:34.894" v="122"/>
          <ac:spMkLst>
            <pc:docMk/>
            <pc:sldMk cId="4098314022" sldId="391"/>
            <ac:spMk id="6" creationId="{6EAFFD90-64F0-40A6-A13C-05281EAD3585}"/>
          </ac:spMkLst>
        </pc:spChg>
        <pc:spChg chg="add del">
          <ac:chgData name="Bin Saeed" userId="6f4ae53eb03f834f" providerId="LiveId" clId="{47313447-4243-40A9-9AD8-C6CF1DE7F41F}" dt="2018-09-23T16:34:30.492" v="134"/>
          <ac:spMkLst>
            <pc:docMk/>
            <pc:sldMk cId="4098314022" sldId="391"/>
            <ac:spMk id="86" creationId="{179F7551-E956-43CB-8F36-268A5DA443BE}"/>
          </ac:spMkLst>
        </pc:spChg>
        <pc:spChg chg="add del">
          <ac:chgData name="Bin Saeed" userId="6f4ae53eb03f834f" providerId="LiveId" clId="{47313447-4243-40A9-9AD8-C6CF1DE7F41F}" dt="2018-09-23T16:34:30.492" v="134"/>
          <ac:spMkLst>
            <pc:docMk/>
            <pc:sldMk cId="4098314022" sldId="391"/>
            <ac:spMk id="88" creationId="{41A48365-B48D-490D-A7DE-D85CC9AD2FD7}"/>
          </ac:spMkLst>
        </pc:spChg>
        <pc:spChg chg="add del">
          <ac:chgData name="Bin Saeed" userId="6f4ae53eb03f834f" providerId="LiveId" clId="{47313447-4243-40A9-9AD8-C6CF1DE7F41F}" dt="2018-09-23T16:34:30.492" v="134"/>
          <ac:spMkLst>
            <pc:docMk/>
            <pc:sldMk cId="4098314022" sldId="391"/>
            <ac:spMk id="90" creationId="{521F05AC-2996-48A9-9B40-1A0FC53D769B}"/>
          </ac:spMkLst>
        </pc:spChg>
        <pc:spChg chg="add del">
          <ac:chgData name="Bin Saeed" userId="6f4ae53eb03f834f" providerId="LiveId" clId="{47313447-4243-40A9-9AD8-C6CF1DE7F41F}" dt="2018-09-23T16:32:45.583" v="126" actId="26606"/>
          <ac:spMkLst>
            <pc:docMk/>
            <pc:sldMk cId="4098314022" sldId="391"/>
            <ac:spMk id="95" creationId="{4F74D28C-3268-4E35-8EE1-D92CB4A85A7D}"/>
          </ac:spMkLst>
        </pc:spChg>
        <pc:spChg chg="add del">
          <ac:chgData name="Bin Saeed" userId="6f4ae53eb03f834f" providerId="LiveId" clId="{47313447-4243-40A9-9AD8-C6CF1DE7F41F}" dt="2018-09-23T16:32:45.583" v="126" actId="26606"/>
          <ac:spMkLst>
            <pc:docMk/>
            <pc:sldMk cId="4098314022" sldId="391"/>
            <ac:spMk id="97" creationId="{58D44E42-C462-4105-BC86-FE75B4E3C4AF}"/>
          </ac:spMkLst>
        </pc:spChg>
        <pc:picChg chg="mod">
          <ac:chgData name="Bin Saeed" userId="6f4ae53eb03f834f" providerId="LiveId" clId="{47313447-4243-40A9-9AD8-C6CF1DE7F41F}" dt="2018-09-23T16:32:45.583" v="126" actId="26606"/>
          <ac:picMkLst>
            <pc:docMk/>
            <pc:sldMk cId="4098314022" sldId="391"/>
            <ac:picMk id="10" creationId="{7D85A649-658D-4290-B53D-42EEA837810E}"/>
          </ac:picMkLst>
        </pc:picChg>
      </pc:sldChg>
      <pc:sldChg chg="addSp delSp modSp setBg delDesignElem">
        <pc:chgData name="Bin Saeed" userId="6f4ae53eb03f834f" providerId="LiveId" clId="{47313447-4243-40A9-9AD8-C6CF1DE7F41F}" dt="2018-09-23T17:03:00.696" v="178"/>
        <pc:sldMkLst>
          <pc:docMk/>
          <pc:sldMk cId="553762182" sldId="392"/>
        </pc:sldMkLst>
        <pc:spChg chg="mod">
          <ac:chgData name="Bin Saeed" userId="6f4ae53eb03f834f" providerId="LiveId" clId="{47313447-4243-40A9-9AD8-C6CF1DE7F41F}" dt="2018-09-23T17:02:11.424" v="161"/>
          <ac:spMkLst>
            <pc:docMk/>
            <pc:sldMk cId="553762182" sldId="392"/>
            <ac:spMk id="4" creationId="{77028CB7-9403-4726-88FF-B0CAF9766663}"/>
          </ac:spMkLst>
        </pc:spChg>
        <pc:spChg chg="mod">
          <ac:chgData name="Bin Saeed" userId="6f4ae53eb03f834f" providerId="LiveId" clId="{47313447-4243-40A9-9AD8-C6CF1DE7F41F}" dt="2018-09-23T17:03:00.696" v="178"/>
          <ac:spMkLst>
            <pc:docMk/>
            <pc:sldMk cId="553762182" sldId="392"/>
            <ac:spMk id="5" creationId="{5BBE1785-6CD4-48AE-82F4-E9C6B55DD2D6}"/>
          </ac:spMkLst>
        </pc:spChg>
        <pc:spChg chg="add del">
          <ac:chgData name="Bin Saeed" userId="6f4ae53eb03f834f" providerId="LiveId" clId="{47313447-4243-40A9-9AD8-C6CF1DE7F41F}" dt="2018-09-23T16:34:30.492" v="134"/>
          <ac:spMkLst>
            <pc:docMk/>
            <pc:sldMk cId="553762182" sldId="392"/>
            <ac:spMk id="86" creationId="{179F7551-E956-43CB-8F36-268A5DA443BE}"/>
          </ac:spMkLst>
        </pc:spChg>
        <pc:spChg chg="add del">
          <ac:chgData name="Bin Saeed" userId="6f4ae53eb03f834f" providerId="LiveId" clId="{47313447-4243-40A9-9AD8-C6CF1DE7F41F}" dt="2018-09-23T16:34:30.492" v="134"/>
          <ac:spMkLst>
            <pc:docMk/>
            <pc:sldMk cId="553762182" sldId="392"/>
            <ac:spMk id="88" creationId="{41A48365-B48D-490D-A7DE-D85CC9AD2FD7}"/>
          </ac:spMkLst>
        </pc:spChg>
        <pc:spChg chg="add del">
          <ac:chgData name="Bin Saeed" userId="6f4ae53eb03f834f" providerId="LiveId" clId="{47313447-4243-40A9-9AD8-C6CF1DE7F41F}" dt="2018-09-23T16:34:30.492" v="134"/>
          <ac:spMkLst>
            <pc:docMk/>
            <pc:sldMk cId="553762182" sldId="392"/>
            <ac:spMk id="90" creationId="{521F05AC-2996-48A9-9B40-1A0FC53D769B}"/>
          </ac:spMkLst>
        </pc:spChg>
      </pc:sldChg>
      <pc:sldChg chg="setBg">
        <pc:chgData name="Bin Saeed" userId="6f4ae53eb03f834f" providerId="LiveId" clId="{47313447-4243-40A9-9AD8-C6CF1DE7F41F}" dt="2018-09-23T17:02:53.431" v="166"/>
        <pc:sldMkLst>
          <pc:docMk/>
          <pc:sldMk cId="960145128" sldId="393"/>
        </pc:sldMkLst>
      </pc:sldChg>
      <pc:sldChg chg="setBg">
        <pc:chgData name="Bin Saeed" userId="6f4ae53eb03f834f" providerId="LiveId" clId="{47313447-4243-40A9-9AD8-C6CF1DE7F41F}" dt="2018-09-23T17:02:53.431" v="166"/>
        <pc:sldMkLst>
          <pc:docMk/>
          <pc:sldMk cId="724867468" sldId="394"/>
        </pc:sldMkLst>
      </pc:sldChg>
      <pc:sldChg chg="setBg">
        <pc:chgData name="Bin Saeed" userId="6f4ae53eb03f834f" providerId="LiveId" clId="{47313447-4243-40A9-9AD8-C6CF1DE7F41F}" dt="2018-09-23T17:02:53.431" v="166"/>
        <pc:sldMkLst>
          <pc:docMk/>
          <pc:sldMk cId="1382040124" sldId="395"/>
        </pc:sldMkLst>
      </pc:sldChg>
      <pc:sldChg chg="setBg">
        <pc:chgData name="Bin Saeed" userId="6f4ae53eb03f834f" providerId="LiveId" clId="{47313447-4243-40A9-9AD8-C6CF1DE7F41F}" dt="2018-09-23T17:02:53.431" v="166"/>
        <pc:sldMkLst>
          <pc:docMk/>
          <pc:sldMk cId="2611643326" sldId="396"/>
        </pc:sldMkLst>
      </pc:sldChg>
      <pc:sldChg chg="setBg">
        <pc:chgData name="Bin Saeed" userId="6f4ae53eb03f834f" providerId="LiveId" clId="{47313447-4243-40A9-9AD8-C6CF1DE7F41F}" dt="2018-09-23T17:02:53.431" v="166"/>
        <pc:sldMkLst>
          <pc:docMk/>
          <pc:sldMk cId="2614624926" sldId="397"/>
        </pc:sldMkLst>
      </pc:sldChg>
      <pc:sldChg chg="setBg">
        <pc:chgData name="Bin Saeed" userId="6f4ae53eb03f834f" providerId="LiveId" clId="{47313447-4243-40A9-9AD8-C6CF1DE7F41F}" dt="2018-09-23T17:02:53.431" v="166"/>
        <pc:sldMkLst>
          <pc:docMk/>
          <pc:sldMk cId="92438049" sldId="398"/>
        </pc:sldMkLst>
      </pc:sldChg>
      <pc:sldMasterChg chg="setBg modSldLayout">
        <pc:chgData name="Bin Saeed" userId="6f4ae53eb03f834f" providerId="LiveId" clId="{47313447-4243-40A9-9AD8-C6CF1DE7F41F}" dt="2018-09-23T17:02:53.431" v="166"/>
        <pc:sldMasterMkLst>
          <pc:docMk/>
          <pc:sldMasterMk cId="3932415237" sldId="2147483648"/>
        </pc:sldMasterMkLst>
        <pc:sldLayoutChg chg="setBg">
          <pc:chgData name="Bin Saeed" userId="6f4ae53eb03f834f" providerId="LiveId" clId="{47313447-4243-40A9-9AD8-C6CF1DE7F41F}" dt="2018-09-23T17:02:53.431" v="166"/>
          <pc:sldLayoutMkLst>
            <pc:docMk/>
            <pc:sldMasterMk cId="3932415237" sldId="2147483648"/>
            <pc:sldLayoutMk cId="2566804665" sldId="2147483649"/>
          </pc:sldLayoutMkLst>
        </pc:sldLayoutChg>
        <pc:sldLayoutChg chg="setBg">
          <pc:chgData name="Bin Saeed" userId="6f4ae53eb03f834f" providerId="LiveId" clId="{47313447-4243-40A9-9AD8-C6CF1DE7F41F}" dt="2018-09-23T17:02:53.431" v="166"/>
          <pc:sldLayoutMkLst>
            <pc:docMk/>
            <pc:sldMasterMk cId="3932415237" sldId="2147483648"/>
            <pc:sldLayoutMk cId="2543759728" sldId="2147483650"/>
          </pc:sldLayoutMkLst>
        </pc:sldLayoutChg>
        <pc:sldLayoutChg chg="setBg">
          <pc:chgData name="Bin Saeed" userId="6f4ae53eb03f834f" providerId="LiveId" clId="{47313447-4243-40A9-9AD8-C6CF1DE7F41F}" dt="2018-09-23T17:02:53.431" v="166"/>
          <pc:sldLayoutMkLst>
            <pc:docMk/>
            <pc:sldMasterMk cId="3932415237" sldId="2147483648"/>
            <pc:sldLayoutMk cId="1901075743" sldId="2147483651"/>
          </pc:sldLayoutMkLst>
        </pc:sldLayoutChg>
        <pc:sldLayoutChg chg="setBg">
          <pc:chgData name="Bin Saeed" userId="6f4ae53eb03f834f" providerId="LiveId" clId="{47313447-4243-40A9-9AD8-C6CF1DE7F41F}" dt="2018-09-23T17:02:53.431" v="166"/>
          <pc:sldLayoutMkLst>
            <pc:docMk/>
            <pc:sldMasterMk cId="3932415237" sldId="2147483648"/>
            <pc:sldLayoutMk cId="1739934996" sldId="2147483652"/>
          </pc:sldLayoutMkLst>
        </pc:sldLayoutChg>
        <pc:sldLayoutChg chg="setBg">
          <pc:chgData name="Bin Saeed" userId="6f4ae53eb03f834f" providerId="LiveId" clId="{47313447-4243-40A9-9AD8-C6CF1DE7F41F}" dt="2018-09-23T17:02:53.431" v="166"/>
          <pc:sldLayoutMkLst>
            <pc:docMk/>
            <pc:sldMasterMk cId="3932415237" sldId="2147483648"/>
            <pc:sldLayoutMk cId="1838023259" sldId="2147483653"/>
          </pc:sldLayoutMkLst>
        </pc:sldLayoutChg>
        <pc:sldLayoutChg chg="setBg">
          <pc:chgData name="Bin Saeed" userId="6f4ae53eb03f834f" providerId="LiveId" clId="{47313447-4243-40A9-9AD8-C6CF1DE7F41F}" dt="2018-09-23T17:02:53.431" v="166"/>
          <pc:sldLayoutMkLst>
            <pc:docMk/>
            <pc:sldMasterMk cId="3932415237" sldId="2147483648"/>
            <pc:sldLayoutMk cId="1373191052" sldId="2147483654"/>
          </pc:sldLayoutMkLst>
        </pc:sldLayoutChg>
        <pc:sldLayoutChg chg="setBg">
          <pc:chgData name="Bin Saeed" userId="6f4ae53eb03f834f" providerId="LiveId" clId="{47313447-4243-40A9-9AD8-C6CF1DE7F41F}" dt="2018-09-23T17:02:53.431" v="166"/>
          <pc:sldLayoutMkLst>
            <pc:docMk/>
            <pc:sldMasterMk cId="3932415237" sldId="2147483648"/>
            <pc:sldLayoutMk cId="1248492515" sldId="2147483655"/>
          </pc:sldLayoutMkLst>
        </pc:sldLayoutChg>
        <pc:sldLayoutChg chg="setBg">
          <pc:chgData name="Bin Saeed" userId="6f4ae53eb03f834f" providerId="LiveId" clId="{47313447-4243-40A9-9AD8-C6CF1DE7F41F}" dt="2018-09-23T17:02:53.431" v="166"/>
          <pc:sldLayoutMkLst>
            <pc:docMk/>
            <pc:sldMasterMk cId="3932415237" sldId="2147483648"/>
            <pc:sldLayoutMk cId="2060994254" sldId="2147483656"/>
          </pc:sldLayoutMkLst>
        </pc:sldLayoutChg>
        <pc:sldLayoutChg chg="setBg">
          <pc:chgData name="Bin Saeed" userId="6f4ae53eb03f834f" providerId="LiveId" clId="{47313447-4243-40A9-9AD8-C6CF1DE7F41F}" dt="2018-09-23T17:02:53.431" v="166"/>
          <pc:sldLayoutMkLst>
            <pc:docMk/>
            <pc:sldMasterMk cId="3932415237" sldId="2147483648"/>
            <pc:sldLayoutMk cId="3658891315" sldId="2147483657"/>
          </pc:sldLayoutMkLst>
        </pc:sldLayoutChg>
        <pc:sldLayoutChg chg="setBg">
          <pc:chgData name="Bin Saeed" userId="6f4ae53eb03f834f" providerId="LiveId" clId="{47313447-4243-40A9-9AD8-C6CF1DE7F41F}" dt="2018-09-23T17:02:53.431" v="166"/>
          <pc:sldLayoutMkLst>
            <pc:docMk/>
            <pc:sldMasterMk cId="3932415237" sldId="2147483648"/>
            <pc:sldLayoutMk cId="2204998060" sldId="2147483658"/>
          </pc:sldLayoutMkLst>
        </pc:sldLayoutChg>
        <pc:sldLayoutChg chg="setBg">
          <pc:chgData name="Bin Saeed" userId="6f4ae53eb03f834f" providerId="LiveId" clId="{47313447-4243-40A9-9AD8-C6CF1DE7F41F}" dt="2018-09-23T17:02:53.431" v="166"/>
          <pc:sldLayoutMkLst>
            <pc:docMk/>
            <pc:sldMasterMk cId="3932415237" sldId="2147483648"/>
            <pc:sldLayoutMk cId="3150846556"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0F1BBE-E0B7-45F4-B2E8-2D96F68EA217}" type="datetimeFigureOut">
              <a:rPr lang="en-US" smtClean="0"/>
              <a:t>9/25/2018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2BD291-EFFB-4220-8561-0EDDEA06CF65}" type="slidenum">
              <a:rPr lang="en-US" smtClean="0"/>
              <a:t>‹#›</a:t>
            </a:fld>
            <a:endParaRPr lang="en-US"/>
          </a:p>
        </p:txBody>
      </p:sp>
    </p:spTree>
    <p:extLst>
      <p:ext uri="{BB962C8B-B14F-4D97-AF65-F5344CB8AC3E}">
        <p14:creationId xmlns:p14="http://schemas.microsoft.com/office/powerpoint/2010/main" val="442050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95325"/>
            <a:ext cx="6178550" cy="3476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8D27D7-957F-4FED-8C6C-71B90088CF13}" type="slidenum">
              <a:rPr lang="en-US" smtClean="0"/>
              <a:pPr/>
              <a:t>22</a:t>
            </a:fld>
            <a:endParaRPr lang="en-US" dirty="0"/>
          </a:p>
        </p:txBody>
      </p:sp>
    </p:spTree>
    <p:extLst>
      <p:ext uri="{BB962C8B-B14F-4D97-AF65-F5344CB8AC3E}">
        <p14:creationId xmlns:p14="http://schemas.microsoft.com/office/powerpoint/2010/main" val="2838245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95325"/>
            <a:ext cx="6178550" cy="3476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8D27D7-957F-4FED-8C6C-71B90088CF13}" type="slidenum">
              <a:rPr lang="en-US" smtClean="0"/>
              <a:pPr/>
              <a:t>23</a:t>
            </a:fld>
            <a:endParaRPr lang="en-US" dirty="0"/>
          </a:p>
        </p:txBody>
      </p:sp>
    </p:spTree>
    <p:extLst>
      <p:ext uri="{BB962C8B-B14F-4D97-AF65-F5344CB8AC3E}">
        <p14:creationId xmlns:p14="http://schemas.microsoft.com/office/powerpoint/2010/main" val="2838245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95325"/>
            <a:ext cx="6178550" cy="3476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8D27D7-957F-4FED-8C6C-71B90088CF13}" type="slidenum">
              <a:rPr lang="en-US" smtClean="0"/>
              <a:pPr/>
              <a:t>24</a:t>
            </a:fld>
            <a:endParaRPr lang="en-US" dirty="0"/>
          </a:p>
        </p:txBody>
      </p:sp>
    </p:spTree>
    <p:extLst>
      <p:ext uri="{BB962C8B-B14F-4D97-AF65-F5344CB8AC3E}">
        <p14:creationId xmlns:p14="http://schemas.microsoft.com/office/powerpoint/2010/main" val="2838245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1388F-2E61-4899-A994-11EDFE1787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B8FBE7-9E54-4688-B342-D53EF059A1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77A7F5-1011-4F13-AD7F-66F2109E9DE8}"/>
              </a:ext>
            </a:extLst>
          </p:cNvPr>
          <p:cNvSpPr>
            <a:spLocks noGrp="1"/>
          </p:cNvSpPr>
          <p:nvPr>
            <p:ph type="dt" sz="half" idx="10"/>
          </p:nvPr>
        </p:nvSpPr>
        <p:spPr/>
        <p:txBody>
          <a:bodyPr/>
          <a:lstStyle/>
          <a:p>
            <a:fld id="{6E50C61F-15FC-4068-85B4-573965564C2E}" type="datetimeFigureOut">
              <a:rPr lang="en-US" smtClean="0"/>
              <a:t>9/25/2018</a:t>
            </a:fld>
            <a:endParaRPr lang="en-US"/>
          </a:p>
        </p:txBody>
      </p:sp>
      <p:sp>
        <p:nvSpPr>
          <p:cNvPr id="5" name="Footer Placeholder 4">
            <a:extLst>
              <a:ext uri="{FF2B5EF4-FFF2-40B4-BE49-F238E27FC236}">
                <a16:creationId xmlns:a16="http://schemas.microsoft.com/office/drawing/2014/main" id="{50605380-2680-4A4F-8999-06A2885CCF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0CE21E-352F-4F4E-9155-4B08FB10CEF2}"/>
              </a:ext>
            </a:extLst>
          </p:cNvPr>
          <p:cNvSpPr>
            <a:spLocks noGrp="1"/>
          </p:cNvSpPr>
          <p:nvPr>
            <p:ph type="sldNum" sz="quarter" idx="12"/>
          </p:nvPr>
        </p:nvSpPr>
        <p:spPr/>
        <p:txBody>
          <a:bodyPr/>
          <a:lstStyle/>
          <a:p>
            <a:fld id="{E5BDD89A-CE91-47D3-AB1A-CDB9018352FD}" type="slidenum">
              <a:rPr lang="en-US" smtClean="0"/>
              <a:t>‹#›</a:t>
            </a:fld>
            <a:endParaRPr lang="en-US"/>
          </a:p>
        </p:txBody>
      </p:sp>
    </p:spTree>
    <p:extLst>
      <p:ext uri="{BB962C8B-B14F-4D97-AF65-F5344CB8AC3E}">
        <p14:creationId xmlns:p14="http://schemas.microsoft.com/office/powerpoint/2010/main" val="2566804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BFB8C-2567-450A-B638-399474FBCB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C645EE-AD79-49D5-8D9D-57500B8E329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B641F2-FFAE-44B6-B78C-84F2EC8B2449}"/>
              </a:ext>
            </a:extLst>
          </p:cNvPr>
          <p:cNvSpPr>
            <a:spLocks noGrp="1"/>
          </p:cNvSpPr>
          <p:nvPr>
            <p:ph type="dt" sz="half" idx="10"/>
          </p:nvPr>
        </p:nvSpPr>
        <p:spPr/>
        <p:txBody>
          <a:bodyPr/>
          <a:lstStyle/>
          <a:p>
            <a:fld id="{6E50C61F-15FC-4068-85B4-573965564C2E}" type="datetimeFigureOut">
              <a:rPr lang="en-US" smtClean="0"/>
              <a:t>9/25/2018</a:t>
            </a:fld>
            <a:endParaRPr lang="en-US"/>
          </a:p>
        </p:txBody>
      </p:sp>
      <p:sp>
        <p:nvSpPr>
          <p:cNvPr id="5" name="Footer Placeholder 4">
            <a:extLst>
              <a:ext uri="{FF2B5EF4-FFF2-40B4-BE49-F238E27FC236}">
                <a16:creationId xmlns:a16="http://schemas.microsoft.com/office/drawing/2014/main" id="{9F5338E4-F457-4B7F-97ED-BE3F478873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E8A7C6-B2D8-4626-9602-B5DA15384C4D}"/>
              </a:ext>
            </a:extLst>
          </p:cNvPr>
          <p:cNvSpPr>
            <a:spLocks noGrp="1"/>
          </p:cNvSpPr>
          <p:nvPr>
            <p:ph type="sldNum" sz="quarter" idx="12"/>
          </p:nvPr>
        </p:nvSpPr>
        <p:spPr/>
        <p:txBody>
          <a:bodyPr/>
          <a:lstStyle/>
          <a:p>
            <a:fld id="{E5BDD89A-CE91-47D3-AB1A-CDB9018352FD}" type="slidenum">
              <a:rPr lang="en-US" smtClean="0"/>
              <a:t>‹#›</a:t>
            </a:fld>
            <a:endParaRPr lang="en-US"/>
          </a:p>
        </p:txBody>
      </p:sp>
    </p:spTree>
    <p:extLst>
      <p:ext uri="{BB962C8B-B14F-4D97-AF65-F5344CB8AC3E}">
        <p14:creationId xmlns:p14="http://schemas.microsoft.com/office/powerpoint/2010/main" val="2204998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BE936C-0F41-499B-B135-2E33290B9C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64B1CD-D9B7-41D4-BACF-252488F5773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506A11-1537-4392-8807-3A1A7C381BE6}"/>
              </a:ext>
            </a:extLst>
          </p:cNvPr>
          <p:cNvSpPr>
            <a:spLocks noGrp="1"/>
          </p:cNvSpPr>
          <p:nvPr>
            <p:ph type="dt" sz="half" idx="10"/>
          </p:nvPr>
        </p:nvSpPr>
        <p:spPr/>
        <p:txBody>
          <a:bodyPr/>
          <a:lstStyle/>
          <a:p>
            <a:fld id="{6E50C61F-15FC-4068-85B4-573965564C2E}" type="datetimeFigureOut">
              <a:rPr lang="en-US" smtClean="0"/>
              <a:t>9/25/2018</a:t>
            </a:fld>
            <a:endParaRPr lang="en-US"/>
          </a:p>
        </p:txBody>
      </p:sp>
      <p:sp>
        <p:nvSpPr>
          <p:cNvPr id="5" name="Footer Placeholder 4">
            <a:extLst>
              <a:ext uri="{FF2B5EF4-FFF2-40B4-BE49-F238E27FC236}">
                <a16:creationId xmlns:a16="http://schemas.microsoft.com/office/drawing/2014/main" id="{6772A566-64DC-4144-8E9C-F51B6ECFC3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7B0060-7338-42B5-951E-AB5F386ABD52}"/>
              </a:ext>
            </a:extLst>
          </p:cNvPr>
          <p:cNvSpPr>
            <a:spLocks noGrp="1"/>
          </p:cNvSpPr>
          <p:nvPr>
            <p:ph type="sldNum" sz="quarter" idx="12"/>
          </p:nvPr>
        </p:nvSpPr>
        <p:spPr/>
        <p:txBody>
          <a:bodyPr/>
          <a:lstStyle/>
          <a:p>
            <a:fld id="{E5BDD89A-CE91-47D3-AB1A-CDB9018352FD}" type="slidenum">
              <a:rPr lang="en-US" smtClean="0"/>
              <a:t>‹#›</a:t>
            </a:fld>
            <a:endParaRPr lang="en-US"/>
          </a:p>
        </p:txBody>
      </p:sp>
    </p:spTree>
    <p:extLst>
      <p:ext uri="{BB962C8B-B14F-4D97-AF65-F5344CB8AC3E}">
        <p14:creationId xmlns:p14="http://schemas.microsoft.com/office/powerpoint/2010/main" val="3150846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C057B-464C-42AD-BDAE-D8BC1C3BF3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3DCFD5-76CC-48B3-B313-DC208BB1ADC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B4015F-3C85-43CB-9C90-062D45B59334}"/>
              </a:ext>
            </a:extLst>
          </p:cNvPr>
          <p:cNvSpPr>
            <a:spLocks noGrp="1"/>
          </p:cNvSpPr>
          <p:nvPr>
            <p:ph type="dt" sz="half" idx="10"/>
          </p:nvPr>
        </p:nvSpPr>
        <p:spPr/>
        <p:txBody>
          <a:bodyPr/>
          <a:lstStyle/>
          <a:p>
            <a:fld id="{6E50C61F-15FC-4068-85B4-573965564C2E}" type="datetimeFigureOut">
              <a:rPr lang="en-US" smtClean="0"/>
              <a:t>9/25/2018</a:t>
            </a:fld>
            <a:endParaRPr lang="en-US"/>
          </a:p>
        </p:txBody>
      </p:sp>
      <p:sp>
        <p:nvSpPr>
          <p:cNvPr id="5" name="Footer Placeholder 4">
            <a:extLst>
              <a:ext uri="{FF2B5EF4-FFF2-40B4-BE49-F238E27FC236}">
                <a16:creationId xmlns:a16="http://schemas.microsoft.com/office/drawing/2014/main" id="{E937CA32-55A8-4DEC-A65F-3E81B5E851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4D47B6-C32D-4B73-A760-34DAA9F5184E}"/>
              </a:ext>
            </a:extLst>
          </p:cNvPr>
          <p:cNvSpPr>
            <a:spLocks noGrp="1"/>
          </p:cNvSpPr>
          <p:nvPr>
            <p:ph type="sldNum" sz="quarter" idx="12"/>
          </p:nvPr>
        </p:nvSpPr>
        <p:spPr/>
        <p:txBody>
          <a:bodyPr/>
          <a:lstStyle/>
          <a:p>
            <a:fld id="{E5BDD89A-CE91-47D3-AB1A-CDB9018352FD}" type="slidenum">
              <a:rPr lang="en-US" smtClean="0"/>
              <a:t>‹#›</a:t>
            </a:fld>
            <a:endParaRPr lang="en-US"/>
          </a:p>
        </p:txBody>
      </p:sp>
    </p:spTree>
    <p:extLst>
      <p:ext uri="{BB962C8B-B14F-4D97-AF65-F5344CB8AC3E}">
        <p14:creationId xmlns:p14="http://schemas.microsoft.com/office/powerpoint/2010/main" val="2543759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1F37B-A320-46C2-B6C2-20B5F0FC5A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063C0F-4DAF-417A-85A0-94E2CE81CC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78B068E-75B0-4E7D-ADFC-DB049084F844}"/>
              </a:ext>
            </a:extLst>
          </p:cNvPr>
          <p:cNvSpPr>
            <a:spLocks noGrp="1"/>
          </p:cNvSpPr>
          <p:nvPr>
            <p:ph type="dt" sz="half" idx="10"/>
          </p:nvPr>
        </p:nvSpPr>
        <p:spPr/>
        <p:txBody>
          <a:bodyPr/>
          <a:lstStyle/>
          <a:p>
            <a:fld id="{6E50C61F-15FC-4068-85B4-573965564C2E}" type="datetimeFigureOut">
              <a:rPr lang="en-US" smtClean="0"/>
              <a:t>9/25/2018</a:t>
            </a:fld>
            <a:endParaRPr lang="en-US"/>
          </a:p>
        </p:txBody>
      </p:sp>
      <p:sp>
        <p:nvSpPr>
          <p:cNvPr id="5" name="Footer Placeholder 4">
            <a:extLst>
              <a:ext uri="{FF2B5EF4-FFF2-40B4-BE49-F238E27FC236}">
                <a16:creationId xmlns:a16="http://schemas.microsoft.com/office/drawing/2014/main" id="{2D3DB817-D2C5-4463-8218-6DBB977682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E9F98A-5342-4913-BD07-CFC9D7B24231}"/>
              </a:ext>
            </a:extLst>
          </p:cNvPr>
          <p:cNvSpPr>
            <a:spLocks noGrp="1"/>
          </p:cNvSpPr>
          <p:nvPr>
            <p:ph type="sldNum" sz="quarter" idx="12"/>
          </p:nvPr>
        </p:nvSpPr>
        <p:spPr/>
        <p:txBody>
          <a:bodyPr/>
          <a:lstStyle/>
          <a:p>
            <a:fld id="{E5BDD89A-CE91-47D3-AB1A-CDB9018352FD}" type="slidenum">
              <a:rPr lang="en-US" smtClean="0"/>
              <a:t>‹#›</a:t>
            </a:fld>
            <a:endParaRPr lang="en-US"/>
          </a:p>
        </p:txBody>
      </p:sp>
    </p:spTree>
    <p:extLst>
      <p:ext uri="{BB962C8B-B14F-4D97-AF65-F5344CB8AC3E}">
        <p14:creationId xmlns:p14="http://schemas.microsoft.com/office/powerpoint/2010/main" val="1901075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08830-2278-4C27-AE1A-3AC920F23B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D1DA0C-24BC-4310-9A94-FD8EF0A632C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04879A-0F7E-48CC-9423-1BED4BBDCA0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B43D91-BB9B-4347-ADFA-C3B64C8E2129}"/>
              </a:ext>
            </a:extLst>
          </p:cNvPr>
          <p:cNvSpPr>
            <a:spLocks noGrp="1"/>
          </p:cNvSpPr>
          <p:nvPr>
            <p:ph type="dt" sz="half" idx="10"/>
          </p:nvPr>
        </p:nvSpPr>
        <p:spPr/>
        <p:txBody>
          <a:bodyPr/>
          <a:lstStyle/>
          <a:p>
            <a:fld id="{6E50C61F-15FC-4068-85B4-573965564C2E}" type="datetimeFigureOut">
              <a:rPr lang="en-US" smtClean="0"/>
              <a:t>9/25/2018</a:t>
            </a:fld>
            <a:endParaRPr lang="en-US"/>
          </a:p>
        </p:txBody>
      </p:sp>
      <p:sp>
        <p:nvSpPr>
          <p:cNvPr id="6" name="Footer Placeholder 5">
            <a:extLst>
              <a:ext uri="{FF2B5EF4-FFF2-40B4-BE49-F238E27FC236}">
                <a16:creationId xmlns:a16="http://schemas.microsoft.com/office/drawing/2014/main" id="{F4D23475-1883-41A6-96EB-AE03EE63E3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EDE267-6C81-45EA-A870-FE575115C2BA}"/>
              </a:ext>
            </a:extLst>
          </p:cNvPr>
          <p:cNvSpPr>
            <a:spLocks noGrp="1"/>
          </p:cNvSpPr>
          <p:nvPr>
            <p:ph type="sldNum" sz="quarter" idx="12"/>
          </p:nvPr>
        </p:nvSpPr>
        <p:spPr/>
        <p:txBody>
          <a:bodyPr/>
          <a:lstStyle/>
          <a:p>
            <a:fld id="{E5BDD89A-CE91-47D3-AB1A-CDB9018352FD}" type="slidenum">
              <a:rPr lang="en-US" smtClean="0"/>
              <a:t>‹#›</a:t>
            </a:fld>
            <a:endParaRPr lang="en-US"/>
          </a:p>
        </p:txBody>
      </p:sp>
    </p:spTree>
    <p:extLst>
      <p:ext uri="{BB962C8B-B14F-4D97-AF65-F5344CB8AC3E}">
        <p14:creationId xmlns:p14="http://schemas.microsoft.com/office/powerpoint/2010/main" val="1739934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31FC5-F03E-427C-AD36-7CEC96848E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0227D0-B7FE-44BC-9A15-8F6DECD150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B95D004-C59B-4D0C-8BF1-EA6B92C3A92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8190F4-DCC6-4943-B69E-D996AE8731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BD835E0-E3F2-4378-AAAD-E38212199EA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F4115D-B749-420E-80F6-3A5F9D808C7F}"/>
              </a:ext>
            </a:extLst>
          </p:cNvPr>
          <p:cNvSpPr>
            <a:spLocks noGrp="1"/>
          </p:cNvSpPr>
          <p:nvPr>
            <p:ph type="dt" sz="half" idx="10"/>
          </p:nvPr>
        </p:nvSpPr>
        <p:spPr/>
        <p:txBody>
          <a:bodyPr/>
          <a:lstStyle/>
          <a:p>
            <a:fld id="{6E50C61F-15FC-4068-85B4-573965564C2E}" type="datetimeFigureOut">
              <a:rPr lang="en-US" smtClean="0"/>
              <a:t>9/25/2018</a:t>
            </a:fld>
            <a:endParaRPr lang="en-US"/>
          </a:p>
        </p:txBody>
      </p:sp>
      <p:sp>
        <p:nvSpPr>
          <p:cNvPr id="8" name="Footer Placeholder 7">
            <a:extLst>
              <a:ext uri="{FF2B5EF4-FFF2-40B4-BE49-F238E27FC236}">
                <a16:creationId xmlns:a16="http://schemas.microsoft.com/office/drawing/2014/main" id="{1E62675C-4D00-4E83-9EA0-DE6EE9F9D3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683A6F-FCEC-4C46-B185-E002C40F0D95}"/>
              </a:ext>
            </a:extLst>
          </p:cNvPr>
          <p:cNvSpPr>
            <a:spLocks noGrp="1"/>
          </p:cNvSpPr>
          <p:nvPr>
            <p:ph type="sldNum" sz="quarter" idx="12"/>
          </p:nvPr>
        </p:nvSpPr>
        <p:spPr/>
        <p:txBody>
          <a:bodyPr/>
          <a:lstStyle/>
          <a:p>
            <a:fld id="{E5BDD89A-CE91-47D3-AB1A-CDB9018352FD}" type="slidenum">
              <a:rPr lang="en-US" smtClean="0"/>
              <a:t>‹#›</a:t>
            </a:fld>
            <a:endParaRPr lang="en-US"/>
          </a:p>
        </p:txBody>
      </p:sp>
    </p:spTree>
    <p:extLst>
      <p:ext uri="{BB962C8B-B14F-4D97-AF65-F5344CB8AC3E}">
        <p14:creationId xmlns:p14="http://schemas.microsoft.com/office/powerpoint/2010/main" val="1838023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F3A2-F5C8-43A3-9346-B89B3D429C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BC624C-FC23-4F7A-875E-7DC0275546B8}"/>
              </a:ext>
            </a:extLst>
          </p:cNvPr>
          <p:cNvSpPr>
            <a:spLocks noGrp="1"/>
          </p:cNvSpPr>
          <p:nvPr>
            <p:ph type="dt" sz="half" idx="10"/>
          </p:nvPr>
        </p:nvSpPr>
        <p:spPr/>
        <p:txBody>
          <a:bodyPr/>
          <a:lstStyle/>
          <a:p>
            <a:fld id="{6E50C61F-15FC-4068-85B4-573965564C2E}" type="datetimeFigureOut">
              <a:rPr lang="en-US" smtClean="0"/>
              <a:t>9/25/2018</a:t>
            </a:fld>
            <a:endParaRPr lang="en-US"/>
          </a:p>
        </p:txBody>
      </p:sp>
      <p:sp>
        <p:nvSpPr>
          <p:cNvPr id="4" name="Footer Placeholder 3">
            <a:extLst>
              <a:ext uri="{FF2B5EF4-FFF2-40B4-BE49-F238E27FC236}">
                <a16:creationId xmlns:a16="http://schemas.microsoft.com/office/drawing/2014/main" id="{079E384A-132C-4520-A1D5-BE45AA2046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4324E5-92E0-4B76-B35C-239E6C61397C}"/>
              </a:ext>
            </a:extLst>
          </p:cNvPr>
          <p:cNvSpPr>
            <a:spLocks noGrp="1"/>
          </p:cNvSpPr>
          <p:nvPr>
            <p:ph type="sldNum" sz="quarter" idx="12"/>
          </p:nvPr>
        </p:nvSpPr>
        <p:spPr/>
        <p:txBody>
          <a:bodyPr/>
          <a:lstStyle/>
          <a:p>
            <a:fld id="{E5BDD89A-CE91-47D3-AB1A-CDB9018352FD}" type="slidenum">
              <a:rPr lang="en-US" smtClean="0"/>
              <a:t>‹#›</a:t>
            </a:fld>
            <a:endParaRPr lang="en-US"/>
          </a:p>
        </p:txBody>
      </p:sp>
    </p:spTree>
    <p:extLst>
      <p:ext uri="{BB962C8B-B14F-4D97-AF65-F5344CB8AC3E}">
        <p14:creationId xmlns:p14="http://schemas.microsoft.com/office/powerpoint/2010/main" val="1373191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8F146E-B116-4C43-8BB4-B0F0BFA5AECA}"/>
              </a:ext>
            </a:extLst>
          </p:cNvPr>
          <p:cNvSpPr>
            <a:spLocks noGrp="1"/>
          </p:cNvSpPr>
          <p:nvPr>
            <p:ph type="dt" sz="half" idx="10"/>
          </p:nvPr>
        </p:nvSpPr>
        <p:spPr/>
        <p:txBody>
          <a:bodyPr/>
          <a:lstStyle/>
          <a:p>
            <a:fld id="{6E50C61F-15FC-4068-85B4-573965564C2E}" type="datetimeFigureOut">
              <a:rPr lang="en-US" smtClean="0"/>
              <a:t>9/25/2018</a:t>
            </a:fld>
            <a:endParaRPr lang="en-US"/>
          </a:p>
        </p:txBody>
      </p:sp>
      <p:sp>
        <p:nvSpPr>
          <p:cNvPr id="3" name="Footer Placeholder 2">
            <a:extLst>
              <a:ext uri="{FF2B5EF4-FFF2-40B4-BE49-F238E27FC236}">
                <a16:creationId xmlns:a16="http://schemas.microsoft.com/office/drawing/2014/main" id="{2BDC01FB-A884-40D8-BED9-745378261C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5FD556-CECE-41B3-AE11-55F3E4C8D07D}"/>
              </a:ext>
            </a:extLst>
          </p:cNvPr>
          <p:cNvSpPr>
            <a:spLocks noGrp="1"/>
          </p:cNvSpPr>
          <p:nvPr>
            <p:ph type="sldNum" sz="quarter" idx="12"/>
          </p:nvPr>
        </p:nvSpPr>
        <p:spPr/>
        <p:txBody>
          <a:bodyPr/>
          <a:lstStyle/>
          <a:p>
            <a:fld id="{E5BDD89A-CE91-47D3-AB1A-CDB9018352FD}" type="slidenum">
              <a:rPr lang="en-US" smtClean="0"/>
              <a:t>‹#›</a:t>
            </a:fld>
            <a:endParaRPr lang="en-US"/>
          </a:p>
        </p:txBody>
      </p:sp>
    </p:spTree>
    <p:extLst>
      <p:ext uri="{BB962C8B-B14F-4D97-AF65-F5344CB8AC3E}">
        <p14:creationId xmlns:p14="http://schemas.microsoft.com/office/powerpoint/2010/main" val="1248492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4B62D-01ED-4C2B-94D8-74C1751A8C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08B6C8-1092-4DE7-A1BE-9F06231A9F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1174D0-096E-4C6E-81FD-945B98F559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5B74E2B-2E88-470E-8201-ACA0CE8C585C}"/>
              </a:ext>
            </a:extLst>
          </p:cNvPr>
          <p:cNvSpPr>
            <a:spLocks noGrp="1"/>
          </p:cNvSpPr>
          <p:nvPr>
            <p:ph type="dt" sz="half" idx="10"/>
          </p:nvPr>
        </p:nvSpPr>
        <p:spPr/>
        <p:txBody>
          <a:bodyPr/>
          <a:lstStyle/>
          <a:p>
            <a:fld id="{6E50C61F-15FC-4068-85B4-573965564C2E}" type="datetimeFigureOut">
              <a:rPr lang="en-US" smtClean="0"/>
              <a:t>9/25/2018</a:t>
            </a:fld>
            <a:endParaRPr lang="en-US"/>
          </a:p>
        </p:txBody>
      </p:sp>
      <p:sp>
        <p:nvSpPr>
          <p:cNvPr id="6" name="Footer Placeholder 5">
            <a:extLst>
              <a:ext uri="{FF2B5EF4-FFF2-40B4-BE49-F238E27FC236}">
                <a16:creationId xmlns:a16="http://schemas.microsoft.com/office/drawing/2014/main" id="{F6A22D0C-A071-433C-92C3-022B4F5844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410FE7-1359-459A-9187-7E415F7AEEFF}"/>
              </a:ext>
            </a:extLst>
          </p:cNvPr>
          <p:cNvSpPr>
            <a:spLocks noGrp="1"/>
          </p:cNvSpPr>
          <p:nvPr>
            <p:ph type="sldNum" sz="quarter" idx="12"/>
          </p:nvPr>
        </p:nvSpPr>
        <p:spPr/>
        <p:txBody>
          <a:bodyPr/>
          <a:lstStyle/>
          <a:p>
            <a:fld id="{E5BDD89A-CE91-47D3-AB1A-CDB9018352FD}" type="slidenum">
              <a:rPr lang="en-US" smtClean="0"/>
              <a:t>‹#›</a:t>
            </a:fld>
            <a:endParaRPr lang="en-US"/>
          </a:p>
        </p:txBody>
      </p:sp>
    </p:spTree>
    <p:extLst>
      <p:ext uri="{BB962C8B-B14F-4D97-AF65-F5344CB8AC3E}">
        <p14:creationId xmlns:p14="http://schemas.microsoft.com/office/powerpoint/2010/main" val="2060994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CEA7D-17FD-45C7-90CE-91A7186697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A03492-F680-4943-AD34-4267AA4927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8B8BCFB-3CD6-46FD-A3D2-CC74509319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C137E8E-EE60-40E5-B211-24E9B4A853EC}"/>
              </a:ext>
            </a:extLst>
          </p:cNvPr>
          <p:cNvSpPr>
            <a:spLocks noGrp="1"/>
          </p:cNvSpPr>
          <p:nvPr>
            <p:ph type="dt" sz="half" idx="10"/>
          </p:nvPr>
        </p:nvSpPr>
        <p:spPr/>
        <p:txBody>
          <a:bodyPr/>
          <a:lstStyle/>
          <a:p>
            <a:fld id="{6E50C61F-15FC-4068-85B4-573965564C2E}" type="datetimeFigureOut">
              <a:rPr lang="en-US" smtClean="0"/>
              <a:t>9/25/2018</a:t>
            </a:fld>
            <a:endParaRPr lang="en-US"/>
          </a:p>
        </p:txBody>
      </p:sp>
      <p:sp>
        <p:nvSpPr>
          <p:cNvPr id="6" name="Footer Placeholder 5">
            <a:extLst>
              <a:ext uri="{FF2B5EF4-FFF2-40B4-BE49-F238E27FC236}">
                <a16:creationId xmlns:a16="http://schemas.microsoft.com/office/drawing/2014/main" id="{A50BD39F-BC88-4857-86DB-70FC9A367A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0832EE-3429-4F68-9EE2-55EB43E7A7BA}"/>
              </a:ext>
            </a:extLst>
          </p:cNvPr>
          <p:cNvSpPr>
            <a:spLocks noGrp="1"/>
          </p:cNvSpPr>
          <p:nvPr>
            <p:ph type="sldNum" sz="quarter" idx="12"/>
          </p:nvPr>
        </p:nvSpPr>
        <p:spPr/>
        <p:txBody>
          <a:bodyPr/>
          <a:lstStyle/>
          <a:p>
            <a:fld id="{E5BDD89A-CE91-47D3-AB1A-CDB9018352FD}" type="slidenum">
              <a:rPr lang="en-US" smtClean="0"/>
              <a:t>‹#›</a:t>
            </a:fld>
            <a:endParaRPr lang="en-US"/>
          </a:p>
        </p:txBody>
      </p:sp>
    </p:spTree>
    <p:extLst>
      <p:ext uri="{BB962C8B-B14F-4D97-AF65-F5344CB8AC3E}">
        <p14:creationId xmlns:p14="http://schemas.microsoft.com/office/powerpoint/2010/main" val="3658891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840657-9FF1-4E06-98BC-B7ED48624C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678C1E-CAB1-4FCB-ACB8-78AA7D51B8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56DE75-CFFF-4F78-AD23-52E3973B69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50C61F-15FC-4068-85B4-573965564C2E}" type="datetimeFigureOut">
              <a:rPr lang="en-US" smtClean="0"/>
              <a:t>9/25/2018</a:t>
            </a:fld>
            <a:endParaRPr lang="en-US"/>
          </a:p>
        </p:txBody>
      </p:sp>
      <p:sp>
        <p:nvSpPr>
          <p:cNvPr id="5" name="Footer Placeholder 4">
            <a:extLst>
              <a:ext uri="{FF2B5EF4-FFF2-40B4-BE49-F238E27FC236}">
                <a16:creationId xmlns:a16="http://schemas.microsoft.com/office/drawing/2014/main" id="{6E03CABE-5854-4040-987F-0D95ACCBC5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94F295C-630B-4FA5-AC2C-2DFF8DD6CE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BDD89A-CE91-47D3-AB1A-CDB9018352FD}" type="slidenum">
              <a:rPr lang="en-US" smtClean="0"/>
              <a:t>‹#›</a:t>
            </a:fld>
            <a:endParaRPr lang="en-US"/>
          </a:p>
        </p:txBody>
      </p:sp>
    </p:spTree>
    <p:extLst>
      <p:ext uri="{BB962C8B-B14F-4D97-AF65-F5344CB8AC3E}">
        <p14:creationId xmlns:p14="http://schemas.microsoft.com/office/powerpoint/2010/main" val="3932415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orldpopulationreview.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hyperlink" Target="https://quizlet.com/121200998/the-importance-of-population-pyramids-and-resources-flash-card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orldpopulationreview.com/countries/death-rate-by-country/" TargetMode="External"/><Relationship Id="rId2" Type="http://schemas.openxmlformats.org/officeDocument/2006/relationships/hyperlink" Target="http://worldpopulationreview.com/countries/birth-rate-by-country/" TargetMode="External"/><Relationship Id="rId1" Type="http://schemas.openxmlformats.org/officeDocument/2006/relationships/slideLayout" Target="../slideLayouts/slideLayout2.xml"/><Relationship Id="rId4" Type="http://schemas.openxmlformats.org/officeDocument/2006/relationships/hyperlink" Target="http://worldpopulationreview.com/countries/saudi-arabia-popul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CB9CD-445D-48F5-B662-0C0D1FCB58D4}"/>
              </a:ext>
            </a:extLst>
          </p:cNvPr>
          <p:cNvSpPr>
            <a:spLocks noGrp="1"/>
          </p:cNvSpPr>
          <p:nvPr>
            <p:ph type="ctrTitle"/>
          </p:nvPr>
        </p:nvSpPr>
        <p:spPr/>
        <p:txBody>
          <a:bodyPr/>
          <a:lstStyle/>
          <a:p>
            <a:r>
              <a:rPr lang="en-US" dirty="0"/>
              <a:t>Demography</a:t>
            </a:r>
          </a:p>
        </p:txBody>
      </p:sp>
      <p:sp>
        <p:nvSpPr>
          <p:cNvPr id="3" name="Subtitle 2">
            <a:extLst>
              <a:ext uri="{FF2B5EF4-FFF2-40B4-BE49-F238E27FC236}">
                <a16:creationId xmlns:a16="http://schemas.microsoft.com/office/drawing/2014/main" id="{C715D518-0C24-4C7C-B709-262A8236BFC6}"/>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539048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747E2-1C7D-4A48-9730-23425D6DCA4D}"/>
              </a:ext>
            </a:extLst>
          </p:cNvPr>
          <p:cNvSpPr>
            <a:spLocks noGrp="1"/>
          </p:cNvSpPr>
          <p:nvPr>
            <p:ph type="title"/>
          </p:nvPr>
        </p:nvSpPr>
        <p:spPr/>
        <p:txBody>
          <a:bodyPr/>
          <a:lstStyle/>
          <a:p>
            <a:r>
              <a:rPr lang="en-US" dirty="0"/>
              <a:t>Demographic cycle</a:t>
            </a:r>
          </a:p>
        </p:txBody>
      </p:sp>
      <p:sp>
        <p:nvSpPr>
          <p:cNvPr id="3" name="Content Placeholder 2">
            <a:extLst>
              <a:ext uri="{FF2B5EF4-FFF2-40B4-BE49-F238E27FC236}">
                <a16:creationId xmlns:a16="http://schemas.microsoft.com/office/drawing/2014/main" id="{A4B2BCBE-22B4-4BC5-9C83-0F04FAFB5A06}"/>
              </a:ext>
            </a:extLst>
          </p:cNvPr>
          <p:cNvSpPr>
            <a:spLocks noGrp="1"/>
          </p:cNvSpPr>
          <p:nvPr>
            <p:ph idx="1"/>
          </p:nvPr>
        </p:nvSpPr>
        <p:spPr/>
        <p:txBody>
          <a:bodyPr>
            <a:normAutofit/>
          </a:bodyPr>
          <a:lstStyle/>
          <a:p>
            <a:r>
              <a:rPr lang="en-US" dirty="0"/>
              <a:t>Also known as demographic transition</a:t>
            </a:r>
          </a:p>
          <a:p>
            <a:r>
              <a:rPr lang="en-US" dirty="0"/>
              <a:t>Some countries have passed through high fertility and high mortality conditions to a low fertility and low mortality conditions, both aiming at low growth of population. These two conditions have been referred to as the “old and new balance” with an in between period of imbalance.</a:t>
            </a:r>
          </a:p>
          <a:p>
            <a:pPr marL="0" indent="0">
              <a:buNone/>
            </a:pPr>
            <a:endParaRPr lang="en-US" dirty="0"/>
          </a:p>
        </p:txBody>
      </p:sp>
    </p:spTree>
    <p:extLst>
      <p:ext uri="{BB962C8B-B14F-4D97-AF65-F5344CB8AC3E}">
        <p14:creationId xmlns:p14="http://schemas.microsoft.com/office/powerpoint/2010/main" val="571782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747E2-1C7D-4A48-9730-23425D6DCA4D}"/>
              </a:ext>
            </a:extLst>
          </p:cNvPr>
          <p:cNvSpPr>
            <a:spLocks noGrp="1"/>
          </p:cNvSpPr>
          <p:nvPr>
            <p:ph type="title"/>
          </p:nvPr>
        </p:nvSpPr>
        <p:spPr/>
        <p:txBody>
          <a:bodyPr/>
          <a:lstStyle/>
          <a:p>
            <a:r>
              <a:rPr lang="en-US" dirty="0"/>
              <a:t>Demographic cycle</a:t>
            </a:r>
          </a:p>
        </p:txBody>
      </p:sp>
      <p:sp>
        <p:nvSpPr>
          <p:cNvPr id="3" name="Content Placeholder 2">
            <a:extLst>
              <a:ext uri="{FF2B5EF4-FFF2-40B4-BE49-F238E27FC236}">
                <a16:creationId xmlns:a16="http://schemas.microsoft.com/office/drawing/2014/main" id="{A4B2BCBE-22B4-4BC5-9C83-0F04FAFB5A06}"/>
              </a:ext>
            </a:extLst>
          </p:cNvPr>
          <p:cNvSpPr>
            <a:spLocks noGrp="1"/>
          </p:cNvSpPr>
          <p:nvPr>
            <p:ph idx="1"/>
          </p:nvPr>
        </p:nvSpPr>
        <p:spPr/>
        <p:txBody>
          <a:bodyPr>
            <a:normAutofit/>
          </a:bodyPr>
          <a:lstStyle/>
          <a:p>
            <a:r>
              <a:rPr lang="en-US" dirty="0"/>
              <a:t>FIRST STAGE</a:t>
            </a:r>
          </a:p>
          <a:p>
            <a:endParaRPr lang="en-US" dirty="0"/>
          </a:p>
          <a:p>
            <a:pPr lvl="1"/>
            <a:r>
              <a:rPr lang="en-US" dirty="0"/>
              <a:t>It is high stationary stage, characterized by balance of high birth rate and high death rate</a:t>
            </a:r>
          </a:p>
          <a:p>
            <a:pPr lvl="1"/>
            <a:endParaRPr lang="en-US" dirty="0"/>
          </a:p>
          <a:p>
            <a:pPr lvl="1"/>
            <a:r>
              <a:rPr lang="en-US" dirty="0"/>
              <a:t>Pre Modern times. It was true for all human populations up until the late 18</a:t>
            </a:r>
            <a:r>
              <a:rPr lang="en-US" baseline="30000" dirty="0"/>
              <a:t>th</a:t>
            </a:r>
            <a:r>
              <a:rPr lang="en-US" dirty="0"/>
              <a:t>. C. when the balance was broken in western Europe.</a:t>
            </a:r>
          </a:p>
          <a:p>
            <a:pPr lvl="1"/>
            <a:endParaRPr lang="en-US" dirty="0"/>
          </a:p>
          <a:p>
            <a:pPr marL="0" indent="0">
              <a:buNone/>
            </a:pPr>
            <a:endParaRPr lang="en-US" dirty="0"/>
          </a:p>
        </p:txBody>
      </p:sp>
    </p:spTree>
    <p:extLst>
      <p:ext uri="{BB962C8B-B14F-4D97-AF65-F5344CB8AC3E}">
        <p14:creationId xmlns:p14="http://schemas.microsoft.com/office/powerpoint/2010/main" val="2611643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747E2-1C7D-4A48-9730-23425D6DCA4D}"/>
              </a:ext>
            </a:extLst>
          </p:cNvPr>
          <p:cNvSpPr>
            <a:spLocks noGrp="1"/>
          </p:cNvSpPr>
          <p:nvPr>
            <p:ph type="title"/>
          </p:nvPr>
        </p:nvSpPr>
        <p:spPr/>
        <p:txBody>
          <a:bodyPr/>
          <a:lstStyle/>
          <a:p>
            <a:r>
              <a:rPr lang="en-US" dirty="0"/>
              <a:t>Demographic cycle</a:t>
            </a:r>
          </a:p>
        </p:txBody>
      </p:sp>
      <p:sp>
        <p:nvSpPr>
          <p:cNvPr id="3" name="Content Placeholder 2">
            <a:extLst>
              <a:ext uri="{FF2B5EF4-FFF2-40B4-BE49-F238E27FC236}">
                <a16:creationId xmlns:a16="http://schemas.microsoft.com/office/drawing/2014/main" id="{A4B2BCBE-22B4-4BC5-9C83-0F04FAFB5A06}"/>
              </a:ext>
            </a:extLst>
          </p:cNvPr>
          <p:cNvSpPr>
            <a:spLocks noGrp="1"/>
          </p:cNvSpPr>
          <p:nvPr>
            <p:ph idx="1"/>
          </p:nvPr>
        </p:nvSpPr>
        <p:spPr/>
        <p:txBody>
          <a:bodyPr/>
          <a:lstStyle/>
          <a:p>
            <a:r>
              <a:rPr lang="en-US" dirty="0"/>
              <a:t>SECOND STAGE (Early expanding)</a:t>
            </a:r>
          </a:p>
          <a:p>
            <a:pPr lvl="1"/>
            <a:r>
              <a:rPr lang="en-US" dirty="0"/>
              <a:t>Death rate &lt; Birth rate (unchanged or increased in some)</a:t>
            </a:r>
          </a:p>
          <a:p>
            <a:pPr lvl="1"/>
            <a:r>
              <a:rPr lang="en-US" dirty="0"/>
              <a:t>The decline in death rate started to be observed in Europe in the late 18</a:t>
            </a:r>
            <a:r>
              <a:rPr lang="en-US" baseline="30000" dirty="0"/>
              <a:t>th</a:t>
            </a:r>
            <a:r>
              <a:rPr lang="en-US" dirty="0"/>
              <a:t> C.</a:t>
            </a:r>
          </a:p>
          <a:p>
            <a:pPr lvl="1"/>
            <a:r>
              <a:rPr lang="en-US" dirty="0"/>
              <a:t>Many country in South Asia and Africa in this stage</a:t>
            </a:r>
          </a:p>
          <a:p>
            <a:pPr marL="0" indent="0">
              <a:buNone/>
            </a:pPr>
            <a:endParaRPr lang="en-US" dirty="0"/>
          </a:p>
        </p:txBody>
      </p:sp>
    </p:spTree>
    <p:extLst>
      <p:ext uri="{BB962C8B-B14F-4D97-AF65-F5344CB8AC3E}">
        <p14:creationId xmlns:p14="http://schemas.microsoft.com/office/powerpoint/2010/main" val="3332179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747E2-1C7D-4A48-9730-23425D6DCA4D}"/>
              </a:ext>
            </a:extLst>
          </p:cNvPr>
          <p:cNvSpPr>
            <a:spLocks noGrp="1"/>
          </p:cNvSpPr>
          <p:nvPr>
            <p:ph type="title"/>
          </p:nvPr>
        </p:nvSpPr>
        <p:spPr/>
        <p:txBody>
          <a:bodyPr/>
          <a:lstStyle/>
          <a:p>
            <a:r>
              <a:rPr lang="en-US" dirty="0"/>
              <a:t>Demographic cycle</a:t>
            </a:r>
          </a:p>
        </p:txBody>
      </p:sp>
      <p:sp>
        <p:nvSpPr>
          <p:cNvPr id="3" name="Content Placeholder 2">
            <a:extLst>
              <a:ext uri="{FF2B5EF4-FFF2-40B4-BE49-F238E27FC236}">
                <a16:creationId xmlns:a16="http://schemas.microsoft.com/office/drawing/2014/main" id="{A4B2BCBE-22B4-4BC5-9C83-0F04FAFB5A06}"/>
              </a:ext>
            </a:extLst>
          </p:cNvPr>
          <p:cNvSpPr>
            <a:spLocks noGrp="1"/>
          </p:cNvSpPr>
          <p:nvPr>
            <p:ph idx="1"/>
          </p:nvPr>
        </p:nvSpPr>
        <p:spPr/>
        <p:txBody>
          <a:bodyPr/>
          <a:lstStyle/>
          <a:p>
            <a:r>
              <a:rPr lang="en-US" dirty="0"/>
              <a:t>THIRD STAGE (Late expanding)</a:t>
            </a:r>
          </a:p>
          <a:p>
            <a:pPr lvl="1"/>
            <a:r>
              <a:rPr lang="en-US" dirty="0"/>
              <a:t>The death rate declines further and the birth rate tends to fall</a:t>
            </a:r>
          </a:p>
          <a:p>
            <a:pPr lvl="1"/>
            <a:r>
              <a:rPr lang="en-US" dirty="0"/>
              <a:t>e.g. India, China, Singapore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559391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747E2-1C7D-4A48-9730-23425D6DCA4D}"/>
              </a:ext>
            </a:extLst>
          </p:cNvPr>
          <p:cNvSpPr>
            <a:spLocks noGrp="1"/>
          </p:cNvSpPr>
          <p:nvPr>
            <p:ph type="title"/>
          </p:nvPr>
        </p:nvSpPr>
        <p:spPr/>
        <p:txBody>
          <a:bodyPr/>
          <a:lstStyle/>
          <a:p>
            <a:r>
              <a:rPr lang="en-US" dirty="0"/>
              <a:t>Demographic cycle</a:t>
            </a:r>
          </a:p>
        </p:txBody>
      </p:sp>
      <p:sp>
        <p:nvSpPr>
          <p:cNvPr id="3" name="Content Placeholder 2">
            <a:extLst>
              <a:ext uri="{FF2B5EF4-FFF2-40B4-BE49-F238E27FC236}">
                <a16:creationId xmlns:a16="http://schemas.microsoft.com/office/drawing/2014/main" id="{A4B2BCBE-22B4-4BC5-9C83-0F04FAFB5A06}"/>
              </a:ext>
            </a:extLst>
          </p:cNvPr>
          <p:cNvSpPr>
            <a:spLocks noGrp="1"/>
          </p:cNvSpPr>
          <p:nvPr>
            <p:ph idx="1"/>
          </p:nvPr>
        </p:nvSpPr>
        <p:spPr/>
        <p:txBody>
          <a:bodyPr/>
          <a:lstStyle/>
          <a:p>
            <a:r>
              <a:rPr lang="en-US" dirty="0"/>
              <a:t>FOURTH STAGE (Low stationary)</a:t>
            </a:r>
          </a:p>
          <a:p>
            <a:pPr lvl="1"/>
            <a:r>
              <a:rPr lang="en-US" dirty="0"/>
              <a:t>Low birth rate and low death rate</a:t>
            </a:r>
          </a:p>
          <a:p>
            <a:pPr lvl="1"/>
            <a:r>
              <a:rPr lang="en-US" dirty="0"/>
              <a:t>Zero population growth or close to zero</a:t>
            </a:r>
          </a:p>
          <a:p>
            <a:pPr lvl="1"/>
            <a:r>
              <a:rPr lang="en-US" dirty="0"/>
              <a:t>Most industrialized countries</a:t>
            </a:r>
          </a:p>
          <a:p>
            <a:pPr lvl="1"/>
            <a:endParaRPr lang="en-US" dirty="0"/>
          </a:p>
          <a:p>
            <a:endParaRPr lang="en-US" dirty="0"/>
          </a:p>
        </p:txBody>
      </p:sp>
    </p:spTree>
    <p:extLst>
      <p:ext uri="{BB962C8B-B14F-4D97-AF65-F5344CB8AC3E}">
        <p14:creationId xmlns:p14="http://schemas.microsoft.com/office/powerpoint/2010/main" val="2593307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747E2-1C7D-4A48-9730-23425D6DCA4D}"/>
              </a:ext>
            </a:extLst>
          </p:cNvPr>
          <p:cNvSpPr>
            <a:spLocks noGrp="1"/>
          </p:cNvSpPr>
          <p:nvPr>
            <p:ph type="title"/>
          </p:nvPr>
        </p:nvSpPr>
        <p:spPr/>
        <p:txBody>
          <a:bodyPr/>
          <a:lstStyle/>
          <a:p>
            <a:r>
              <a:rPr lang="en-US" dirty="0"/>
              <a:t>Demographic cycle</a:t>
            </a:r>
          </a:p>
        </p:txBody>
      </p:sp>
      <p:sp>
        <p:nvSpPr>
          <p:cNvPr id="3" name="Content Placeholder 2">
            <a:extLst>
              <a:ext uri="{FF2B5EF4-FFF2-40B4-BE49-F238E27FC236}">
                <a16:creationId xmlns:a16="http://schemas.microsoft.com/office/drawing/2014/main" id="{A4B2BCBE-22B4-4BC5-9C83-0F04FAFB5A06}"/>
              </a:ext>
            </a:extLst>
          </p:cNvPr>
          <p:cNvSpPr>
            <a:spLocks noGrp="1"/>
          </p:cNvSpPr>
          <p:nvPr>
            <p:ph idx="1"/>
          </p:nvPr>
        </p:nvSpPr>
        <p:spPr/>
        <p:txBody>
          <a:bodyPr/>
          <a:lstStyle/>
          <a:p>
            <a:r>
              <a:rPr lang="en-US" dirty="0"/>
              <a:t>FIFTH STAGE (Declining)</a:t>
            </a:r>
          </a:p>
          <a:p>
            <a:pPr lvl="1"/>
            <a:r>
              <a:rPr lang="en-US" dirty="0"/>
              <a:t>Population starts to shrink because birth rate is declining further and becoming lower than death rate</a:t>
            </a:r>
          </a:p>
          <a:p>
            <a:pPr lvl="1"/>
            <a:r>
              <a:rPr lang="en-US" dirty="0"/>
              <a:t>e.g. East Europe </a:t>
            </a:r>
          </a:p>
          <a:p>
            <a:endParaRPr lang="en-US" dirty="0"/>
          </a:p>
          <a:p>
            <a:r>
              <a:rPr lang="en-US" dirty="0">
                <a:hlinkClick r:id="rId2"/>
              </a:rPr>
              <a:t>http://worldpopulationreview.com/</a:t>
            </a:r>
            <a:endParaRPr lang="en-US" dirty="0"/>
          </a:p>
          <a:p>
            <a:pPr lvl="1"/>
            <a:endParaRPr lang="en-US" dirty="0"/>
          </a:p>
          <a:p>
            <a:endParaRPr lang="en-US" dirty="0"/>
          </a:p>
        </p:txBody>
      </p:sp>
    </p:spTree>
    <p:extLst>
      <p:ext uri="{BB962C8B-B14F-4D97-AF65-F5344CB8AC3E}">
        <p14:creationId xmlns:p14="http://schemas.microsoft.com/office/powerpoint/2010/main" val="3758916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611C5119-874F-4195-BC8D-08A6E509EE44}"/>
              </a:ext>
            </a:extLst>
          </p:cNvPr>
          <p:cNvPicPr>
            <a:picLocks noGrp="1" noChangeAspect="1"/>
          </p:cNvPicPr>
          <p:nvPr>
            <p:ph idx="1"/>
          </p:nvPr>
        </p:nvPicPr>
        <p:blipFill>
          <a:blip r:embed="rId2"/>
          <a:stretch>
            <a:fillRect/>
          </a:stretch>
        </p:blipFill>
        <p:spPr>
          <a:xfrm>
            <a:off x="1726535" y="643466"/>
            <a:ext cx="8738929" cy="5571067"/>
          </a:xfrm>
          <a:prstGeom prst="rect">
            <a:avLst/>
          </a:prstGeom>
        </p:spPr>
      </p:pic>
    </p:spTree>
    <p:extLst>
      <p:ext uri="{BB962C8B-B14F-4D97-AF65-F5344CB8AC3E}">
        <p14:creationId xmlns:p14="http://schemas.microsoft.com/office/powerpoint/2010/main" val="2174713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AA37A47-2FD4-48E6-98A3-1EC3B850371B}"/>
              </a:ext>
            </a:extLst>
          </p:cNvPr>
          <p:cNvGraphicFramePr>
            <a:graphicFrameLocks noGrp="1"/>
          </p:cNvGraphicFramePr>
          <p:nvPr>
            <p:ph idx="1"/>
            <p:extLst>
              <p:ext uri="{D42A27DB-BD31-4B8C-83A1-F6EECF244321}">
                <p14:modId xmlns:p14="http://schemas.microsoft.com/office/powerpoint/2010/main" val="3978527282"/>
              </p:ext>
            </p:extLst>
          </p:nvPr>
        </p:nvGraphicFramePr>
        <p:xfrm>
          <a:off x="643467" y="1027889"/>
          <a:ext cx="10905068" cy="4802229"/>
        </p:xfrm>
        <a:graphic>
          <a:graphicData uri="http://schemas.openxmlformats.org/drawingml/2006/table">
            <a:tbl>
              <a:tblPr firstRow="1" firstCol="1" bandRow="1">
                <a:tableStyleId>{5C22544A-7EE6-4342-B048-85BDC9FD1C3A}</a:tableStyleId>
              </a:tblPr>
              <a:tblGrid>
                <a:gridCol w="2966779">
                  <a:extLst>
                    <a:ext uri="{9D8B030D-6E8A-4147-A177-3AD203B41FA5}">
                      <a16:colId xmlns:a16="http://schemas.microsoft.com/office/drawing/2014/main" val="739846370"/>
                    </a:ext>
                  </a:extLst>
                </a:gridCol>
                <a:gridCol w="3564130">
                  <a:extLst>
                    <a:ext uri="{9D8B030D-6E8A-4147-A177-3AD203B41FA5}">
                      <a16:colId xmlns:a16="http://schemas.microsoft.com/office/drawing/2014/main" val="2116478130"/>
                    </a:ext>
                  </a:extLst>
                </a:gridCol>
                <a:gridCol w="4374159">
                  <a:extLst>
                    <a:ext uri="{9D8B030D-6E8A-4147-A177-3AD203B41FA5}">
                      <a16:colId xmlns:a16="http://schemas.microsoft.com/office/drawing/2014/main" val="705684554"/>
                    </a:ext>
                  </a:extLst>
                </a:gridCol>
              </a:tblGrid>
              <a:tr h="402946">
                <a:tc gridSpan="3">
                  <a:txBody>
                    <a:bodyPr/>
                    <a:lstStyle/>
                    <a:p>
                      <a:pPr marL="0" marR="0" algn="ctr">
                        <a:lnSpc>
                          <a:spcPct val="107000"/>
                        </a:lnSpc>
                        <a:spcBef>
                          <a:spcPts val="0"/>
                        </a:spcBef>
                        <a:spcAft>
                          <a:spcPts val="0"/>
                        </a:spcAft>
                      </a:pPr>
                      <a:r>
                        <a:rPr lang="en-US" sz="2300">
                          <a:effectLst/>
                        </a:rPr>
                        <a:t>Relation between growth rate and population</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7204" marR="97204"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91829367"/>
                  </a:ext>
                </a:extLst>
              </a:tr>
              <a:tr h="772769">
                <a:tc>
                  <a:txBody>
                    <a:bodyPr/>
                    <a:lstStyle/>
                    <a:p>
                      <a:pPr marL="0" marR="0">
                        <a:lnSpc>
                          <a:spcPct val="107000"/>
                        </a:lnSpc>
                        <a:spcBef>
                          <a:spcPts val="0"/>
                        </a:spcBef>
                        <a:spcAft>
                          <a:spcPts val="0"/>
                        </a:spcAft>
                      </a:pPr>
                      <a:r>
                        <a:rPr lang="en-US" sz="2300">
                          <a:effectLst/>
                        </a:rPr>
                        <a:t>Rating</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7204" marR="97204" marT="0" marB="0"/>
                </a:tc>
                <a:tc>
                  <a:txBody>
                    <a:bodyPr/>
                    <a:lstStyle/>
                    <a:p>
                      <a:pPr marL="0" marR="0" algn="ctr">
                        <a:lnSpc>
                          <a:spcPct val="107000"/>
                        </a:lnSpc>
                        <a:spcBef>
                          <a:spcPts val="0"/>
                        </a:spcBef>
                        <a:spcAft>
                          <a:spcPts val="0"/>
                        </a:spcAft>
                      </a:pPr>
                      <a:r>
                        <a:rPr lang="en-US" sz="2300">
                          <a:effectLst/>
                        </a:rPr>
                        <a:t>Annual rate of growth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7204" marR="97204" marT="0" marB="0"/>
                </a:tc>
                <a:tc>
                  <a:txBody>
                    <a:bodyPr/>
                    <a:lstStyle/>
                    <a:p>
                      <a:pPr marL="0" marR="0" algn="ctr">
                        <a:lnSpc>
                          <a:spcPct val="107000"/>
                        </a:lnSpc>
                        <a:spcBef>
                          <a:spcPts val="0"/>
                        </a:spcBef>
                        <a:spcAft>
                          <a:spcPts val="0"/>
                        </a:spcAft>
                      </a:pPr>
                      <a:r>
                        <a:rPr lang="en-US" sz="2300">
                          <a:effectLst/>
                        </a:rPr>
                        <a:t># of years required for the population to double in size</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7204" marR="97204" marT="0" marB="0"/>
                </a:tc>
                <a:extLst>
                  <a:ext uri="{0D108BD9-81ED-4DB2-BD59-A6C34878D82A}">
                    <a16:rowId xmlns:a16="http://schemas.microsoft.com/office/drawing/2014/main" val="1820001020"/>
                  </a:ext>
                </a:extLst>
              </a:tr>
              <a:tr h="402946">
                <a:tc>
                  <a:txBody>
                    <a:bodyPr/>
                    <a:lstStyle/>
                    <a:p>
                      <a:pPr marL="0" marR="0">
                        <a:lnSpc>
                          <a:spcPct val="107000"/>
                        </a:lnSpc>
                        <a:spcBef>
                          <a:spcPts val="0"/>
                        </a:spcBef>
                        <a:spcAft>
                          <a:spcPts val="0"/>
                        </a:spcAft>
                      </a:pPr>
                      <a:r>
                        <a:rPr lang="en-US" sz="2300">
                          <a:effectLst/>
                        </a:rPr>
                        <a:t>Stationary population</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7204" marR="97204" marT="0" marB="0"/>
                </a:tc>
                <a:tc>
                  <a:txBody>
                    <a:bodyPr/>
                    <a:lstStyle/>
                    <a:p>
                      <a:pPr marL="0" marR="0" algn="ctr">
                        <a:lnSpc>
                          <a:spcPct val="107000"/>
                        </a:lnSpc>
                        <a:spcBef>
                          <a:spcPts val="0"/>
                        </a:spcBef>
                        <a:spcAft>
                          <a:spcPts val="0"/>
                        </a:spcAft>
                      </a:pPr>
                      <a:r>
                        <a:rPr lang="en-US" sz="2300">
                          <a:effectLst/>
                        </a:rPr>
                        <a:t>No growth</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7204" marR="97204" marT="0" marB="0"/>
                </a:tc>
                <a:tc>
                  <a:txBody>
                    <a:bodyPr/>
                    <a:lstStyle/>
                    <a:p>
                      <a:pPr marL="0" marR="0" algn="ctr">
                        <a:lnSpc>
                          <a:spcPct val="107000"/>
                        </a:lnSpc>
                        <a:spcBef>
                          <a:spcPts val="0"/>
                        </a:spcBef>
                        <a:spcAft>
                          <a:spcPts val="0"/>
                        </a:spcAft>
                      </a:pPr>
                      <a:r>
                        <a:rPr lang="en-US" sz="23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7204" marR="97204" marT="0" marB="0"/>
                </a:tc>
                <a:extLst>
                  <a:ext uri="{0D108BD9-81ED-4DB2-BD59-A6C34878D82A}">
                    <a16:rowId xmlns:a16="http://schemas.microsoft.com/office/drawing/2014/main" val="1145962940"/>
                  </a:ext>
                </a:extLst>
              </a:tr>
              <a:tr h="402946">
                <a:tc>
                  <a:txBody>
                    <a:bodyPr/>
                    <a:lstStyle/>
                    <a:p>
                      <a:pPr marL="0" marR="0">
                        <a:lnSpc>
                          <a:spcPct val="107000"/>
                        </a:lnSpc>
                        <a:spcBef>
                          <a:spcPts val="0"/>
                        </a:spcBef>
                        <a:spcAft>
                          <a:spcPts val="0"/>
                        </a:spcAft>
                      </a:pPr>
                      <a:r>
                        <a:rPr lang="en-US" sz="2300">
                          <a:effectLst/>
                        </a:rPr>
                        <a:t>Slow growth</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7204" marR="97204" marT="0" marB="0"/>
                </a:tc>
                <a:tc>
                  <a:txBody>
                    <a:bodyPr/>
                    <a:lstStyle/>
                    <a:p>
                      <a:pPr marL="0" marR="0" algn="ctr">
                        <a:lnSpc>
                          <a:spcPct val="107000"/>
                        </a:lnSpc>
                        <a:spcBef>
                          <a:spcPts val="0"/>
                        </a:spcBef>
                        <a:spcAft>
                          <a:spcPts val="0"/>
                        </a:spcAft>
                      </a:pPr>
                      <a:r>
                        <a:rPr lang="en-US" sz="2300">
                          <a:effectLst/>
                        </a:rPr>
                        <a:t>Less than 0.5</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7204" marR="97204" marT="0" marB="0"/>
                </a:tc>
                <a:tc>
                  <a:txBody>
                    <a:bodyPr/>
                    <a:lstStyle/>
                    <a:p>
                      <a:pPr marL="0" marR="0" algn="ctr">
                        <a:lnSpc>
                          <a:spcPct val="107000"/>
                        </a:lnSpc>
                        <a:spcBef>
                          <a:spcPts val="0"/>
                        </a:spcBef>
                        <a:spcAft>
                          <a:spcPts val="0"/>
                        </a:spcAft>
                      </a:pPr>
                      <a:r>
                        <a:rPr lang="en-US" sz="2300">
                          <a:effectLst/>
                        </a:rPr>
                        <a:t>More than 139</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7204" marR="97204" marT="0" marB="0"/>
                </a:tc>
                <a:extLst>
                  <a:ext uri="{0D108BD9-81ED-4DB2-BD59-A6C34878D82A}">
                    <a16:rowId xmlns:a16="http://schemas.microsoft.com/office/drawing/2014/main" val="363763684"/>
                  </a:ext>
                </a:extLst>
              </a:tr>
              <a:tr h="402946">
                <a:tc>
                  <a:txBody>
                    <a:bodyPr/>
                    <a:lstStyle/>
                    <a:p>
                      <a:pPr marL="0" marR="0">
                        <a:lnSpc>
                          <a:spcPct val="107000"/>
                        </a:lnSpc>
                        <a:spcBef>
                          <a:spcPts val="0"/>
                        </a:spcBef>
                        <a:spcAft>
                          <a:spcPts val="0"/>
                        </a:spcAft>
                      </a:pPr>
                      <a:r>
                        <a:rPr lang="en-US" sz="2300">
                          <a:effectLst/>
                        </a:rPr>
                        <a:t>Moderate growth</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7204" marR="97204" marT="0" marB="0"/>
                </a:tc>
                <a:tc>
                  <a:txBody>
                    <a:bodyPr/>
                    <a:lstStyle/>
                    <a:p>
                      <a:pPr marL="0" marR="0" algn="ctr">
                        <a:lnSpc>
                          <a:spcPct val="107000"/>
                        </a:lnSpc>
                        <a:spcBef>
                          <a:spcPts val="0"/>
                        </a:spcBef>
                        <a:spcAft>
                          <a:spcPts val="0"/>
                        </a:spcAft>
                      </a:pPr>
                      <a:r>
                        <a:rPr lang="en-US" sz="2300">
                          <a:effectLst/>
                        </a:rPr>
                        <a:t>0.5 to 1.0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7204" marR="97204" marT="0" marB="0"/>
                </a:tc>
                <a:tc>
                  <a:txBody>
                    <a:bodyPr/>
                    <a:lstStyle/>
                    <a:p>
                      <a:pPr marL="0" marR="0" algn="ctr">
                        <a:lnSpc>
                          <a:spcPct val="107000"/>
                        </a:lnSpc>
                        <a:spcBef>
                          <a:spcPts val="0"/>
                        </a:spcBef>
                        <a:spcAft>
                          <a:spcPts val="0"/>
                        </a:spcAft>
                      </a:pPr>
                      <a:r>
                        <a:rPr lang="en-US" sz="2300">
                          <a:effectLst/>
                        </a:rPr>
                        <a:t>139 - 70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7204" marR="97204" marT="0" marB="0"/>
                </a:tc>
                <a:extLst>
                  <a:ext uri="{0D108BD9-81ED-4DB2-BD59-A6C34878D82A}">
                    <a16:rowId xmlns:a16="http://schemas.microsoft.com/office/drawing/2014/main" val="369713682"/>
                  </a:ext>
                </a:extLst>
              </a:tr>
              <a:tr h="402946">
                <a:tc>
                  <a:txBody>
                    <a:bodyPr/>
                    <a:lstStyle/>
                    <a:p>
                      <a:pPr marL="0" marR="0">
                        <a:lnSpc>
                          <a:spcPct val="107000"/>
                        </a:lnSpc>
                        <a:spcBef>
                          <a:spcPts val="0"/>
                        </a:spcBef>
                        <a:spcAft>
                          <a:spcPts val="0"/>
                        </a:spcAft>
                      </a:pPr>
                      <a:r>
                        <a:rPr lang="en-US" sz="2300">
                          <a:effectLst/>
                        </a:rPr>
                        <a:t>Rapid growth</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7204" marR="97204" marT="0" marB="0"/>
                </a:tc>
                <a:tc>
                  <a:txBody>
                    <a:bodyPr/>
                    <a:lstStyle/>
                    <a:p>
                      <a:pPr marL="0" marR="0" algn="ctr">
                        <a:lnSpc>
                          <a:spcPct val="107000"/>
                        </a:lnSpc>
                        <a:spcBef>
                          <a:spcPts val="0"/>
                        </a:spcBef>
                        <a:spcAft>
                          <a:spcPts val="0"/>
                        </a:spcAft>
                      </a:pPr>
                      <a:r>
                        <a:rPr lang="en-US" sz="2300">
                          <a:effectLst/>
                        </a:rPr>
                        <a:t>1.0 to 1.5</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7204" marR="97204" marT="0" marB="0"/>
                </a:tc>
                <a:tc>
                  <a:txBody>
                    <a:bodyPr/>
                    <a:lstStyle/>
                    <a:p>
                      <a:pPr marL="0" marR="0" algn="ctr">
                        <a:lnSpc>
                          <a:spcPct val="107000"/>
                        </a:lnSpc>
                        <a:spcBef>
                          <a:spcPts val="0"/>
                        </a:spcBef>
                        <a:spcAft>
                          <a:spcPts val="0"/>
                        </a:spcAft>
                      </a:pPr>
                      <a:r>
                        <a:rPr lang="en-US" sz="2300">
                          <a:effectLst/>
                        </a:rPr>
                        <a:t>70 - 47</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7204" marR="97204" marT="0" marB="0"/>
                </a:tc>
                <a:extLst>
                  <a:ext uri="{0D108BD9-81ED-4DB2-BD59-A6C34878D82A}">
                    <a16:rowId xmlns:a16="http://schemas.microsoft.com/office/drawing/2014/main" val="2642359381"/>
                  </a:ext>
                </a:extLst>
              </a:tr>
              <a:tr h="402946">
                <a:tc>
                  <a:txBody>
                    <a:bodyPr/>
                    <a:lstStyle/>
                    <a:p>
                      <a:pPr marL="0" marR="0">
                        <a:lnSpc>
                          <a:spcPct val="107000"/>
                        </a:lnSpc>
                        <a:spcBef>
                          <a:spcPts val="0"/>
                        </a:spcBef>
                        <a:spcAft>
                          <a:spcPts val="0"/>
                        </a:spcAft>
                      </a:pPr>
                      <a:r>
                        <a:rPr lang="en-US" sz="2300">
                          <a:effectLst/>
                        </a:rPr>
                        <a:t>Very rapid growth</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7204" marR="97204" marT="0" marB="0"/>
                </a:tc>
                <a:tc>
                  <a:txBody>
                    <a:bodyPr/>
                    <a:lstStyle/>
                    <a:p>
                      <a:pPr marL="0" marR="0" algn="ctr">
                        <a:lnSpc>
                          <a:spcPct val="107000"/>
                        </a:lnSpc>
                        <a:spcBef>
                          <a:spcPts val="0"/>
                        </a:spcBef>
                        <a:spcAft>
                          <a:spcPts val="0"/>
                        </a:spcAft>
                      </a:pPr>
                      <a:r>
                        <a:rPr lang="en-US" sz="2300">
                          <a:effectLst/>
                        </a:rPr>
                        <a:t>1.5 to 2.0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7204" marR="97204" marT="0" marB="0"/>
                </a:tc>
                <a:tc>
                  <a:txBody>
                    <a:bodyPr/>
                    <a:lstStyle/>
                    <a:p>
                      <a:pPr marL="0" marR="0" algn="ctr">
                        <a:lnSpc>
                          <a:spcPct val="107000"/>
                        </a:lnSpc>
                        <a:spcBef>
                          <a:spcPts val="0"/>
                        </a:spcBef>
                        <a:spcAft>
                          <a:spcPts val="0"/>
                        </a:spcAft>
                      </a:pPr>
                      <a:r>
                        <a:rPr lang="en-US" sz="2300">
                          <a:effectLst/>
                        </a:rPr>
                        <a:t>47 - 35</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7204" marR="97204" marT="0" marB="0"/>
                </a:tc>
                <a:extLst>
                  <a:ext uri="{0D108BD9-81ED-4DB2-BD59-A6C34878D82A}">
                    <a16:rowId xmlns:a16="http://schemas.microsoft.com/office/drawing/2014/main" val="3959083733"/>
                  </a:ext>
                </a:extLst>
              </a:tr>
              <a:tr h="402946">
                <a:tc>
                  <a:txBody>
                    <a:bodyPr/>
                    <a:lstStyle/>
                    <a:p>
                      <a:pPr marL="0" marR="0">
                        <a:lnSpc>
                          <a:spcPct val="107000"/>
                        </a:lnSpc>
                        <a:spcBef>
                          <a:spcPts val="0"/>
                        </a:spcBef>
                        <a:spcAft>
                          <a:spcPts val="0"/>
                        </a:spcAft>
                      </a:pPr>
                      <a:r>
                        <a:rPr lang="en-US" sz="2300">
                          <a:effectLst/>
                        </a:rPr>
                        <a:t>“Explosive growth”</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7204" marR="97204" marT="0" marB="0"/>
                </a:tc>
                <a:tc>
                  <a:txBody>
                    <a:bodyPr/>
                    <a:lstStyle/>
                    <a:p>
                      <a:pPr marL="0" marR="0" algn="ctr">
                        <a:lnSpc>
                          <a:spcPct val="107000"/>
                        </a:lnSpc>
                        <a:spcBef>
                          <a:spcPts val="0"/>
                        </a:spcBef>
                        <a:spcAft>
                          <a:spcPts val="0"/>
                        </a:spcAft>
                      </a:pPr>
                      <a:r>
                        <a:rPr lang="en-US" sz="2300">
                          <a:effectLst/>
                        </a:rPr>
                        <a:t>2.0 to 2.5</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7204" marR="97204" marT="0" marB="0"/>
                </a:tc>
                <a:tc>
                  <a:txBody>
                    <a:bodyPr/>
                    <a:lstStyle/>
                    <a:p>
                      <a:pPr marL="0" marR="0" algn="ctr">
                        <a:lnSpc>
                          <a:spcPct val="107000"/>
                        </a:lnSpc>
                        <a:spcBef>
                          <a:spcPts val="0"/>
                        </a:spcBef>
                        <a:spcAft>
                          <a:spcPts val="0"/>
                        </a:spcAft>
                      </a:pPr>
                      <a:r>
                        <a:rPr lang="en-US" sz="2300">
                          <a:effectLst/>
                        </a:rPr>
                        <a:t>35 - 28</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7204" marR="97204" marT="0" marB="0"/>
                </a:tc>
                <a:extLst>
                  <a:ext uri="{0D108BD9-81ED-4DB2-BD59-A6C34878D82A}">
                    <a16:rowId xmlns:a16="http://schemas.microsoft.com/office/drawing/2014/main" val="3005767410"/>
                  </a:ext>
                </a:extLst>
              </a:tr>
              <a:tr h="402946">
                <a:tc>
                  <a:txBody>
                    <a:bodyPr/>
                    <a:lstStyle/>
                    <a:p>
                      <a:pPr marL="0" marR="0">
                        <a:lnSpc>
                          <a:spcPct val="107000"/>
                        </a:lnSpc>
                        <a:spcBef>
                          <a:spcPts val="0"/>
                        </a:spcBef>
                        <a:spcAft>
                          <a:spcPts val="0"/>
                        </a:spcAft>
                      </a:pPr>
                      <a:r>
                        <a:rPr lang="en-US" sz="23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7204" marR="97204" marT="0" marB="0"/>
                </a:tc>
                <a:tc>
                  <a:txBody>
                    <a:bodyPr/>
                    <a:lstStyle/>
                    <a:p>
                      <a:pPr marL="0" marR="0" algn="ctr">
                        <a:lnSpc>
                          <a:spcPct val="107000"/>
                        </a:lnSpc>
                        <a:spcBef>
                          <a:spcPts val="0"/>
                        </a:spcBef>
                        <a:spcAft>
                          <a:spcPts val="0"/>
                        </a:spcAft>
                      </a:pPr>
                      <a:r>
                        <a:rPr lang="en-US" sz="2300">
                          <a:effectLst/>
                        </a:rPr>
                        <a:t>2.5 to 3.0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7204" marR="97204" marT="0" marB="0"/>
                </a:tc>
                <a:tc>
                  <a:txBody>
                    <a:bodyPr/>
                    <a:lstStyle/>
                    <a:p>
                      <a:pPr marL="0" marR="0" algn="ctr">
                        <a:lnSpc>
                          <a:spcPct val="107000"/>
                        </a:lnSpc>
                        <a:spcBef>
                          <a:spcPts val="0"/>
                        </a:spcBef>
                        <a:spcAft>
                          <a:spcPts val="0"/>
                        </a:spcAft>
                      </a:pPr>
                      <a:r>
                        <a:rPr lang="en-US" sz="2300">
                          <a:effectLst/>
                        </a:rPr>
                        <a:t>28 - 23</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7204" marR="97204" marT="0" marB="0"/>
                </a:tc>
                <a:extLst>
                  <a:ext uri="{0D108BD9-81ED-4DB2-BD59-A6C34878D82A}">
                    <a16:rowId xmlns:a16="http://schemas.microsoft.com/office/drawing/2014/main" val="3708707959"/>
                  </a:ext>
                </a:extLst>
              </a:tr>
              <a:tr h="402946">
                <a:tc>
                  <a:txBody>
                    <a:bodyPr/>
                    <a:lstStyle/>
                    <a:p>
                      <a:pPr marL="0" marR="0">
                        <a:lnSpc>
                          <a:spcPct val="107000"/>
                        </a:lnSpc>
                        <a:spcBef>
                          <a:spcPts val="0"/>
                        </a:spcBef>
                        <a:spcAft>
                          <a:spcPts val="0"/>
                        </a:spcAft>
                      </a:pPr>
                      <a:r>
                        <a:rPr lang="en-US" sz="23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7204" marR="97204" marT="0" marB="0"/>
                </a:tc>
                <a:tc>
                  <a:txBody>
                    <a:bodyPr/>
                    <a:lstStyle/>
                    <a:p>
                      <a:pPr marL="0" marR="0" algn="ctr">
                        <a:lnSpc>
                          <a:spcPct val="107000"/>
                        </a:lnSpc>
                        <a:spcBef>
                          <a:spcPts val="0"/>
                        </a:spcBef>
                        <a:spcAft>
                          <a:spcPts val="0"/>
                        </a:spcAft>
                      </a:pPr>
                      <a:r>
                        <a:rPr lang="en-US" sz="2300">
                          <a:effectLst/>
                        </a:rPr>
                        <a:t>3.0 to 3.5</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7204" marR="97204" marT="0" marB="0"/>
                </a:tc>
                <a:tc>
                  <a:txBody>
                    <a:bodyPr/>
                    <a:lstStyle/>
                    <a:p>
                      <a:pPr marL="0" marR="0" algn="ctr">
                        <a:lnSpc>
                          <a:spcPct val="107000"/>
                        </a:lnSpc>
                        <a:spcBef>
                          <a:spcPts val="0"/>
                        </a:spcBef>
                        <a:spcAft>
                          <a:spcPts val="0"/>
                        </a:spcAft>
                      </a:pPr>
                      <a:r>
                        <a:rPr lang="en-US" sz="2300">
                          <a:effectLst/>
                        </a:rPr>
                        <a:t>23 - 20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7204" marR="97204" marT="0" marB="0"/>
                </a:tc>
                <a:extLst>
                  <a:ext uri="{0D108BD9-81ED-4DB2-BD59-A6C34878D82A}">
                    <a16:rowId xmlns:a16="http://schemas.microsoft.com/office/drawing/2014/main" val="3687404600"/>
                  </a:ext>
                </a:extLst>
              </a:tr>
              <a:tr h="402946">
                <a:tc>
                  <a:txBody>
                    <a:bodyPr/>
                    <a:lstStyle/>
                    <a:p>
                      <a:pPr marL="0" marR="0">
                        <a:lnSpc>
                          <a:spcPct val="107000"/>
                        </a:lnSpc>
                        <a:spcBef>
                          <a:spcPts val="0"/>
                        </a:spcBef>
                        <a:spcAft>
                          <a:spcPts val="0"/>
                        </a:spcAft>
                      </a:pPr>
                      <a:r>
                        <a:rPr lang="en-US" sz="23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7204" marR="97204" marT="0" marB="0"/>
                </a:tc>
                <a:tc>
                  <a:txBody>
                    <a:bodyPr/>
                    <a:lstStyle/>
                    <a:p>
                      <a:pPr marL="0" marR="0" algn="ctr">
                        <a:lnSpc>
                          <a:spcPct val="107000"/>
                        </a:lnSpc>
                        <a:spcBef>
                          <a:spcPts val="0"/>
                        </a:spcBef>
                        <a:spcAft>
                          <a:spcPts val="0"/>
                        </a:spcAft>
                      </a:pPr>
                      <a:r>
                        <a:rPr lang="en-US" sz="2300">
                          <a:effectLst/>
                        </a:rPr>
                        <a:t>3.5 to 4.0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7204" marR="97204" marT="0" marB="0"/>
                </a:tc>
                <a:tc>
                  <a:txBody>
                    <a:bodyPr/>
                    <a:lstStyle/>
                    <a:p>
                      <a:pPr marL="0" marR="0" algn="ctr">
                        <a:lnSpc>
                          <a:spcPct val="107000"/>
                        </a:lnSpc>
                        <a:spcBef>
                          <a:spcPts val="0"/>
                        </a:spcBef>
                        <a:spcAft>
                          <a:spcPts val="0"/>
                        </a:spcAft>
                      </a:pPr>
                      <a:r>
                        <a:rPr lang="en-US" sz="2300">
                          <a:effectLst/>
                        </a:rPr>
                        <a:t>20 - 18</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7204" marR="97204" marT="0" marB="0"/>
                </a:tc>
                <a:extLst>
                  <a:ext uri="{0D108BD9-81ED-4DB2-BD59-A6C34878D82A}">
                    <a16:rowId xmlns:a16="http://schemas.microsoft.com/office/drawing/2014/main" val="3887881648"/>
                  </a:ext>
                </a:extLst>
              </a:tr>
            </a:tbl>
          </a:graphicData>
        </a:graphic>
      </p:graphicFrame>
    </p:spTree>
    <p:extLst>
      <p:ext uri="{BB962C8B-B14F-4D97-AF65-F5344CB8AC3E}">
        <p14:creationId xmlns:p14="http://schemas.microsoft.com/office/powerpoint/2010/main" val="1916027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4EB00-7FEF-433B-889B-1DC6BC29F403}"/>
              </a:ext>
            </a:extLst>
          </p:cNvPr>
          <p:cNvSpPr>
            <a:spLocks noGrp="1"/>
          </p:cNvSpPr>
          <p:nvPr>
            <p:ph type="title"/>
          </p:nvPr>
        </p:nvSpPr>
        <p:spPr>
          <a:xfrm>
            <a:off x="838200" y="365125"/>
            <a:ext cx="10515600" cy="1325563"/>
          </a:xfrm>
        </p:spPr>
        <p:txBody>
          <a:bodyPr>
            <a:normAutofit/>
          </a:bodyPr>
          <a:lstStyle/>
          <a:p>
            <a:r>
              <a:rPr lang="en-US" dirty="0"/>
              <a:t>Population Growth</a:t>
            </a:r>
            <a:br>
              <a:rPr lang="en-US" dirty="0"/>
            </a:br>
            <a:r>
              <a:rPr lang="en-US" sz="2700" dirty="0"/>
              <a:t>(Population Growth= Natural Increase + Net Migration)</a:t>
            </a:r>
          </a:p>
        </p:txBody>
      </p:sp>
      <p:sp>
        <p:nvSpPr>
          <p:cNvPr id="3" name="Content Placeholder 2">
            <a:extLst>
              <a:ext uri="{FF2B5EF4-FFF2-40B4-BE49-F238E27FC236}">
                <a16:creationId xmlns:a16="http://schemas.microsoft.com/office/drawing/2014/main" id="{D5AADB26-8610-40AB-864C-6650811AA208}"/>
              </a:ext>
            </a:extLst>
          </p:cNvPr>
          <p:cNvSpPr>
            <a:spLocks noGrp="1"/>
          </p:cNvSpPr>
          <p:nvPr>
            <p:ph idx="1"/>
          </p:nvPr>
        </p:nvSpPr>
        <p:spPr/>
        <p:txBody>
          <a:bodyPr/>
          <a:lstStyle/>
          <a:p>
            <a:r>
              <a:rPr lang="en-US" sz="2700" dirty="0">
                <a:latin typeface="+mj-lt"/>
                <a:ea typeface="+mj-ea"/>
                <a:cs typeface="+mj-cs"/>
              </a:rPr>
              <a:t>The equation can also be expressed in terms of </a:t>
            </a:r>
            <a:r>
              <a:rPr lang="en-US" sz="2700" u="sng" dirty="0">
                <a:latin typeface="+mj-lt"/>
                <a:ea typeface="+mj-ea"/>
                <a:cs typeface="+mj-cs"/>
              </a:rPr>
              <a:t>rates</a:t>
            </a:r>
            <a:r>
              <a:rPr lang="en-US" sz="2700" dirty="0">
                <a:latin typeface="+mj-lt"/>
                <a:ea typeface="+mj-ea"/>
                <a:cs typeface="+mj-cs"/>
              </a:rPr>
              <a:t>.(by dividing each element by the mid year population expressed per 1000).</a:t>
            </a:r>
          </a:p>
          <a:p>
            <a:endParaRPr lang="en-US" sz="2700" dirty="0">
              <a:latin typeface="+mj-lt"/>
              <a:ea typeface="+mj-ea"/>
              <a:cs typeface="+mj-cs"/>
            </a:endParaRPr>
          </a:p>
          <a:p>
            <a:r>
              <a:rPr lang="en-US" sz="2700" dirty="0">
                <a:latin typeface="+mj-lt"/>
                <a:ea typeface="+mj-ea"/>
                <a:cs typeface="+mj-cs"/>
              </a:rPr>
              <a:t>Population Growth rate however is usually expressed in </a:t>
            </a:r>
            <a:r>
              <a:rPr lang="en-US" sz="2700" u="sng" dirty="0">
                <a:latin typeface="+mj-lt"/>
                <a:ea typeface="+mj-ea"/>
                <a:cs typeface="+mj-cs"/>
              </a:rPr>
              <a:t>percentage </a:t>
            </a:r>
            <a:r>
              <a:rPr lang="en-US" sz="2700" dirty="0">
                <a:latin typeface="+mj-lt"/>
                <a:ea typeface="+mj-ea"/>
                <a:cs typeface="+mj-cs"/>
              </a:rPr>
              <a:t>which helps us calculate the rate at which the population of a country or a community is growing.</a:t>
            </a:r>
          </a:p>
          <a:p>
            <a:endParaRPr lang="en-US" sz="2700" dirty="0">
              <a:latin typeface="+mj-lt"/>
              <a:ea typeface="+mj-ea"/>
              <a:cs typeface="+mj-cs"/>
            </a:endParaRPr>
          </a:p>
          <a:p>
            <a:r>
              <a:rPr lang="en-US" sz="2700" dirty="0">
                <a:latin typeface="+mj-lt"/>
                <a:ea typeface="+mj-ea"/>
                <a:cs typeface="+mj-cs"/>
              </a:rPr>
              <a:t>The principle of compound growth rate is applied to calculate the effects of population growth rate on </a:t>
            </a:r>
            <a:r>
              <a:rPr lang="en-US" sz="2700" u="sng" dirty="0">
                <a:latin typeface="+mj-lt"/>
                <a:ea typeface="+mj-ea"/>
                <a:cs typeface="+mj-cs"/>
              </a:rPr>
              <a:t>future population </a:t>
            </a:r>
            <a:r>
              <a:rPr lang="en-US" sz="2700" dirty="0">
                <a:latin typeface="+mj-lt"/>
                <a:ea typeface="+mj-ea"/>
                <a:cs typeface="+mj-cs"/>
              </a:rPr>
              <a:t>.</a:t>
            </a:r>
          </a:p>
        </p:txBody>
      </p:sp>
    </p:spTree>
    <p:extLst>
      <p:ext uri="{BB962C8B-B14F-4D97-AF65-F5344CB8AC3E}">
        <p14:creationId xmlns:p14="http://schemas.microsoft.com/office/powerpoint/2010/main" val="2614624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4EB00-7FEF-433B-889B-1DC6BC29F403}"/>
              </a:ext>
            </a:extLst>
          </p:cNvPr>
          <p:cNvSpPr>
            <a:spLocks noGrp="1"/>
          </p:cNvSpPr>
          <p:nvPr>
            <p:ph type="title"/>
          </p:nvPr>
        </p:nvSpPr>
        <p:spPr>
          <a:xfrm>
            <a:off x="838200" y="365125"/>
            <a:ext cx="10515600" cy="1325563"/>
          </a:xfrm>
        </p:spPr>
        <p:txBody>
          <a:bodyPr>
            <a:normAutofit/>
          </a:bodyPr>
          <a:lstStyle/>
          <a:p>
            <a:r>
              <a:rPr lang="en-US" dirty="0"/>
              <a:t>Population Growth</a:t>
            </a:r>
            <a:endParaRPr lang="en-US" sz="2700" dirty="0"/>
          </a:p>
        </p:txBody>
      </p:sp>
      <p:sp>
        <p:nvSpPr>
          <p:cNvPr id="3" name="Content Placeholder 2">
            <a:extLst>
              <a:ext uri="{FF2B5EF4-FFF2-40B4-BE49-F238E27FC236}">
                <a16:creationId xmlns:a16="http://schemas.microsoft.com/office/drawing/2014/main" id="{D5AADB26-8610-40AB-864C-6650811AA208}"/>
              </a:ext>
            </a:extLst>
          </p:cNvPr>
          <p:cNvSpPr>
            <a:spLocks noGrp="1"/>
          </p:cNvSpPr>
          <p:nvPr>
            <p:ph idx="1"/>
          </p:nvPr>
        </p:nvSpPr>
        <p:spPr>
          <a:xfrm>
            <a:off x="838200" y="1825625"/>
            <a:ext cx="10515600" cy="4351338"/>
          </a:xfrm>
        </p:spPr>
        <p:txBody>
          <a:bodyPr>
            <a:normAutofit/>
          </a:bodyPr>
          <a:lstStyle/>
          <a:p>
            <a:r>
              <a:rPr lang="en-US" sz="2700" dirty="0">
                <a:latin typeface="+mj-lt"/>
                <a:ea typeface="+mj-ea"/>
                <a:cs typeface="+mj-cs"/>
              </a:rPr>
              <a:t>A population growing at the rate of 01 % per year, How many years it will take for this population to double?</a:t>
            </a:r>
          </a:p>
          <a:p>
            <a:endParaRPr lang="en-US" sz="2700" dirty="0">
              <a:latin typeface="+mj-lt"/>
              <a:ea typeface="+mj-ea"/>
              <a:cs typeface="+mj-cs"/>
            </a:endParaRPr>
          </a:p>
          <a:p>
            <a:pPr marL="1371600" lvl="2" indent="-457200">
              <a:buFont typeface="+mj-lt"/>
              <a:buAutoNum type="arabicPeriod"/>
            </a:pPr>
            <a:r>
              <a:rPr lang="en-US" sz="1900" dirty="0">
                <a:latin typeface="+mj-lt"/>
                <a:ea typeface="+mj-ea"/>
                <a:cs typeface="+mj-cs"/>
              </a:rPr>
              <a:t>100 years</a:t>
            </a:r>
          </a:p>
          <a:p>
            <a:pPr marL="1371600" lvl="2" indent="-457200">
              <a:buFont typeface="+mj-lt"/>
              <a:buAutoNum type="arabicPeriod"/>
            </a:pPr>
            <a:r>
              <a:rPr lang="en-US" sz="1900" dirty="0">
                <a:latin typeface="+mj-lt"/>
                <a:ea typeface="+mj-ea"/>
                <a:cs typeface="+mj-cs"/>
              </a:rPr>
              <a:t>70 years</a:t>
            </a:r>
          </a:p>
          <a:p>
            <a:pPr marL="1371600" lvl="2" indent="-457200">
              <a:buFont typeface="+mj-lt"/>
              <a:buAutoNum type="arabicPeriod"/>
            </a:pPr>
            <a:r>
              <a:rPr lang="en-US" sz="1900" dirty="0">
                <a:latin typeface="+mj-lt"/>
                <a:ea typeface="+mj-ea"/>
                <a:cs typeface="+mj-cs"/>
              </a:rPr>
              <a:t>50 years</a:t>
            </a:r>
            <a:endParaRPr lang="en-US" sz="900" dirty="0">
              <a:latin typeface="+mj-lt"/>
              <a:ea typeface="+mj-ea"/>
              <a:cs typeface="+mj-cs"/>
            </a:endParaRPr>
          </a:p>
          <a:p>
            <a:endParaRPr lang="en-US" sz="2700" dirty="0">
              <a:latin typeface="+mj-lt"/>
              <a:ea typeface="+mj-ea"/>
              <a:cs typeface="+mj-cs"/>
            </a:endParaRPr>
          </a:p>
          <a:p>
            <a:r>
              <a:rPr lang="en-US" sz="2700" dirty="0">
                <a:latin typeface="+mj-lt"/>
                <a:ea typeface="+mj-ea"/>
                <a:cs typeface="+mj-cs"/>
              </a:rPr>
              <a:t>It is estimated that the Saudi Population in 2018 is around 33.55 million. How long it will take for this population to double at growth rate of 1.87% per year?</a:t>
            </a:r>
          </a:p>
          <a:p>
            <a:pPr marL="0" indent="0">
              <a:buNone/>
            </a:pPr>
            <a:endParaRPr lang="en-US" sz="2700" dirty="0">
              <a:latin typeface="+mj-lt"/>
              <a:ea typeface="+mj-ea"/>
              <a:cs typeface="+mj-cs"/>
            </a:endParaRPr>
          </a:p>
        </p:txBody>
      </p:sp>
    </p:spTree>
    <p:extLst>
      <p:ext uri="{BB962C8B-B14F-4D97-AF65-F5344CB8AC3E}">
        <p14:creationId xmlns:p14="http://schemas.microsoft.com/office/powerpoint/2010/main" val="92438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5A956-1EE6-45CD-847C-B8AD9ED92358}"/>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1861FDCC-A779-4533-9DF0-FCDBB75490C6}"/>
              </a:ext>
            </a:extLst>
          </p:cNvPr>
          <p:cNvSpPr>
            <a:spLocks noGrp="1"/>
          </p:cNvSpPr>
          <p:nvPr>
            <p:ph idx="1"/>
          </p:nvPr>
        </p:nvSpPr>
        <p:spPr/>
        <p:txBody>
          <a:bodyPr/>
          <a:lstStyle/>
          <a:p>
            <a:r>
              <a:rPr lang="en-US" dirty="0"/>
              <a:t>Defining demography</a:t>
            </a:r>
          </a:p>
          <a:p>
            <a:r>
              <a:rPr lang="en-US" dirty="0"/>
              <a:t>What forces are affecting the demography of  a population</a:t>
            </a:r>
          </a:p>
          <a:p>
            <a:r>
              <a:rPr lang="en-US" dirty="0"/>
              <a:t>For a country status to be changed from developing to a developed country</a:t>
            </a:r>
            <a:r>
              <a:rPr lang="en-US"/>
              <a:t>; What </a:t>
            </a:r>
            <a:r>
              <a:rPr lang="en-US" dirty="0"/>
              <a:t>are </a:t>
            </a:r>
            <a:r>
              <a:rPr lang="en-US"/>
              <a:t>the stages it has to pass through?</a:t>
            </a:r>
            <a:endParaRPr lang="en-US" dirty="0"/>
          </a:p>
          <a:p>
            <a:endParaRPr lang="en-US" dirty="0"/>
          </a:p>
          <a:p>
            <a:endParaRPr lang="en-US" dirty="0"/>
          </a:p>
        </p:txBody>
      </p:sp>
    </p:spTree>
    <p:extLst>
      <p:ext uri="{BB962C8B-B14F-4D97-AF65-F5344CB8AC3E}">
        <p14:creationId xmlns:p14="http://schemas.microsoft.com/office/powerpoint/2010/main" val="1382040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6A70B-1590-45AF-86CE-1D41BFDE6CB2}"/>
              </a:ext>
            </a:extLst>
          </p:cNvPr>
          <p:cNvSpPr>
            <a:spLocks noGrp="1"/>
          </p:cNvSpPr>
          <p:nvPr>
            <p:ph type="title"/>
          </p:nvPr>
        </p:nvSpPr>
        <p:spPr/>
        <p:txBody>
          <a:bodyPr/>
          <a:lstStyle/>
          <a:p>
            <a:pPr algn="ctr"/>
            <a:r>
              <a:rPr lang="en-US" dirty="0"/>
              <a:t>Population Pyramids</a:t>
            </a:r>
          </a:p>
        </p:txBody>
      </p:sp>
      <p:sp>
        <p:nvSpPr>
          <p:cNvPr id="3" name="Content Placeholder 2">
            <a:extLst>
              <a:ext uri="{FF2B5EF4-FFF2-40B4-BE49-F238E27FC236}">
                <a16:creationId xmlns:a16="http://schemas.microsoft.com/office/drawing/2014/main" id="{3C445C0E-9180-49C9-812D-71A9B42B9626}"/>
              </a:ext>
            </a:extLst>
          </p:cNvPr>
          <p:cNvSpPr>
            <a:spLocks noGrp="1"/>
          </p:cNvSpPr>
          <p:nvPr>
            <p:ph idx="1"/>
          </p:nvPr>
        </p:nvSpPr>
        <p:spPr/>
        <p:txBody>
          <a:bodyPr/>
          <a:lstStyle/>
          <a:p>
            <a:r>
              <a:rPr lang="en-US" dirty="0"/>
              <a:t>Objectives:</a:t>
            </a:r>
          </a:p>
          <a:p>
            <a:pPr lvl="1"/>
            <a:r>
              <a:rPr lang="en-US" dirty="0"/>
              <a:t>Definition</a:t>
            </a:r>
          </a:p>
          <a:p>
            <a:pPr lvl="1"/>
            <a:r>
              <a:rPr lang="en-US" dirty="0"/>
              <a:t>How to read a population pyramid</a:t>
            </a:r>
          </a:p>
          <a:p>
            <a:pPr lvl="1"/>
            <a:r>
              <a:rPr lang="en-US" dirty="0"/>
              <a:t>Knowing the different shapes of population pyramids</a:t>
            </a:r>
          </a:p>
          <a:p>
            <a:pPr lvl="1"/>
            <a:r>
              <a:rPr lang="en-US" dirty="0"/>
              <a:t>Importance of population pyramids</a:t>
            </a:r>
          </a:p>
        </p:txBody>
      </p:sp>
    </p:spTree>
    <p:extLst>
      <p:ext uri="{BB962C8B-B14F-4D97-AF65-F5344CB8AC3E}">
        <p14:creationId xmlns:p14="http://schemas.microsoft.com/office/powerpoint/2010/main" val="3595030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D7598-F84D-401E-8183-50BA4F336F2F}"/>
              </a:ext>
            </a:extLst>
          </p:cNvPr>
          <p:cNvSpPr>
            <a:spLocks noGrp="1"/>
          </p:cNvSpPr>
          <p:nvPr>
            <p:ph type="title"/>
          </p:nvPr>
        </p:nvSpPr>
        <p:spPr>
          <a:xfrm>
            <a:off x="838200" y="365125"/>
            <a:ext cx="10515600" cy="1325563"/>
          </a:xfrm>
        </p:spPr>
        <p:txBody>
          <a:bodyPr>
            <a:normAutofit/>
          </a:bodyPr>
          <a:lstStyle/>
          <a:p>
            <a:r>
              <a:rPr lang="en-US" b="1" dirty="0"/>
              <a:t>Population Pyramid</a:t>
            </a:r>
          </a:p>
        </p:txBody>
      </p:sp>
      <p:sp>
        <p:nvSpPr>
          <p:cNvPr id="10" name="Content Placeholder 9">
            <a:extLst>
              <a:ext uri="{FF2B5EF4-FFF2-40B4-BE49-F238E27FC236}">
                <a16:creationId xmlns:a16="http://schemas.microsoft.com/office/drawing/2014/main" id="{1A628D50-C06B-42D2-BA2F-1AF1688A1487}"/>
              </a:ext>
            </a:extLst>
          </p:cNvPr>
          <p:cNvSpPr>
            <a:spLocks noGrp="1"/>
          </p:cNvSpPr>
          <p:nvPr>
            <p:ph idx="1"/>
          </p:nvPr>
        </p:nvSpPr>
        <p:spPr>
          <a:xfrm>
            <a:off x="838200" y="1825625"/>
            <a:ext cx="3797807" cy="4351338"/>
          </a:xfrm>
        </p:spPr>
        <p:txBody>
          <a:bodyPr>
            <a:normAutofit/>
          </a:bodyPr>
          <a:lstStyle/>
          <a:p>
            <a:r>
              <a:rPr lang="en-US" dirty="0"/>
              <a:t>Is </a:t>
            </a:r>
            <a:r>
              <a:rPr lang="en-US"/>
              <a:t>a graphical </a:t>
            </a:r>
            <a:r>
              <a:rPr lang="en-US" dirty="0"/>
              <a:t>illustration that shows the distribution of various age groups by sex in a population.</a:t>
            </a:r>
          </a:p>
        </p:txBody>
      </p:sp>
      <p:pic>
        <p:nvPicPr>
          <p:cNvPr id="8" name="Content Placeholder 4">
            <a:extLst>
              <a:ext uri="{FF2B5EF4-FFF2-40B4-BE49-F238E27FC236}">
                <a16:creationId xmlns:a16="http://schemas.microsoft.com/office/drawing/2014/main" id="{B504AFB5-8917-4E5F-BEB6-5BB3859C5A3D}"/>
              </a:ext>
            </a:extLst>
          </p:cNvPr>
          <p:cNvPicPr>
            <a:picLocks noChangeAspect="1"/>
          </p:cNvPicPr>
          <p:nvPr/>
        </p:nvPicPr>
        <p:blipFill rotWithShape="1">
          <a:blip r:embed="rId2">
            <a:extLst>
              <a:ext uri="{28A0092B-C50C-407E-A947-70E740481C1C}">
                <a14:useLocalDpi xmlns:a14="http://schemas.microsoft.com/office/drawing/2010/main" val="0"/>
              </a:ext>
            </a:extLst>
          </a:blip>
          <a:srcRect t="4318" r="-2" b="3779"/>
          <a:stretch/>
        </p:blipFill>
        <p:spPr>
          <a:xfrm>
            <a:off x="5120640" y="1904281"/>
            <a:ext cx="6233160" cy="4272681"/>
          </a:xfrm>
          <a:prstGeom prst="rect">
            <a:avLst/>
          </a:prstGeom>
        </p:spPr>
      </p:pic>
    </p:spTree>
    <p:extLst>
      <p:ext uri="{BB962C8B-B14F-4D97-AF65-F5344CB8AC3E}">
        <p14:creationId xmlns:p14="http://schemas.microsoft.com/office/powerpoint/2010/main" val="3170651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3352800" y="173974"/>
            <a:ext cx="8610600" cy="6019800"/>
          </a:xfrm>
        </p:spPr>
        <p:txBody>
          <a:bodyPr rtlCol="0">
            <a:noAutofit/>
          </a:bodyPr>
          <a:lstStyle/>
          <a:p>
            <a:pPr algn="justLow">
              <a:lnSpc>
                <a:spcPct val="120000"/>
              </a:lnSpc>
              <a:spcBef>
                <a:spcPts val="0"/>
              </a:spcBef>
              <a:spcAft>
                <a:spcPts val="600"/>
              </a:spcAft>
            </a:pPr>
            <a:r>
              <a:rPr lang="en-US" sz="2400" dirty="0"/>
              <a:t>Halves	- Males : Females</a:t>
            </a:r>
          </a:p>
          <a:p>
            <a:pPr algn="justLow">
              <a:lnSpc>
                <a:spcPct val="120000"/>
              </a:lnSpc>
              <a:spcBef>
                <a:spcPts val="1200"/>
              </a:spcBef>
              <a:spcAft>
                <a:spcPts val="600"/>
              </a:spcAft>
            </a:pPr>
            <a:r>
              <a:rPr lang="en-US" sz="2400" dirty="0"/>
              <a:t>Base 		-Births; population adding to itself</a:t>
            </a:r>
          </a:p>
          <a:p>
            <a:pPr marL="0" indent="0" algn="justLow">
              <a:lnSpc>
                <a:spcPct val="120000"/>
              </a:lnSpc>
              <a:spcBef>
                <a:spcPts val="0"/>
              </a:spcBef>
              <a:spcAft>
                <a:spcPts val="600"/>
              </a:spcAft>
              <a:buNone/>
            </a:pPr>
            <a:r>
              <a:rPr lang="en-US" sz="2400" dirty="0"/>
              <a:t>		-Wide base reflects high births </a:t>
            </a:r>
          </a:p>
          <a:p>
            <a:pPr marL="0" indent="0" algn="justLow">
              <a:lnSpc>
                <a:spcPct val="120000"/>
              </a:lnSpc>
              <a:spcBef>
                <a:spcPts val="0"/>
              </a:spcBef>
              <a:spcAft>
                <a:spcPts val="600"/>
              </a:spcAft>
              <a:buNone/>
            </a:pPr>
            <a:r>
              <a:rPr lang="en-US" sz="2400" dirty="0"/>
              <a:t>		-Narrow base reflects low births	</a:t>
            </a:r>
          </a:p>
          <a:p>
            <a:pPr algn="justLow">
              <a:lnSpc>
                <a:spcPct val="120000"/>
              </a:lnSpc>
              <a:spcBef>
                <a:spcPts val="1200"/>
              </a:spcBef>
              <a:spcAft>
                <a:spcPts val="600"/>
              </a:spcAft>
            </a:pPr>
            <a:r>
              <a:rPr lang="en-US" sz="2400" dirty="0"/>
              <a:t>Apex		-Oldest people; reflects those living old age</a:t>
            </a:r>
          </a:p>
          <a:p>
            <a:pPr marL="0" indent="0" algn="justLow">
              <a:lnSpc>
                <a:spcPct val="120000"/>
              </a:lnSpc>
              <a:spcBef>
                <a:spcPts val="0"/>
              </a:spcBef>
              <a:spcAft>
                <a:spcPts val="600"/>
              </a:spcAft>
              <a:buNone/>
            </a:pPr>
            <a:r>
              <a:rPr lang="en-US" sz="2400" dirty="0"/>
              <a:t>		-Tapering apex reflects few living to old age</a:t>
            </a:r>
          </a:p>
          <a:p>
            <a:pPr marL="0" indent="0" algn="justLow">
              <a:lnSpc>
                <a:spcPct val="120000"/>
              </a:lnSpc>
              <a:spcBef>
                <a:spcPts val="0"/>
              </a:spcBef>
              <a:spcAft>
                <a:spcPts val="600"/>
              </a:spcAft>
              <a:buNone/>
            </a:pPr>
            <a:r>
              <a:rPr lang="en-US" sz="2400" dirty="0"/>
              <a:t>		-Broad apex reflects many living to old age</a:t>
            </a:r>
          </a:p>
          <a:p>
            <a:pPr algn="justLow">
              <a:lnSpc>
                <a:spcPct val="120000"/>
              </a:lnSpc>
              <a:spcBef>
                <a:spcPts val="1200"/>
              </a:spcBef>
              <a:spcAft>
                <a:spcPts val="600"/>
              </a:spcAft>
            </a:pPr>
            <a:r>
              <a:rPr lang="en-US" sz="2400" dirty="0"/>
              <a:t>Height	-Life span; increase height reflects increase life span</a:t>
            </a:r>
          </a:p>
          <a:p>
            <a:pPr algn="justLow">
              <a:lnSpc>
                <a:spcPct val="120000"/>
              </a:lnSpc>
              <a:spcBef>
                <a:spcPts val="1200"/>
              </a:spcBef>
              <a:spcAft>
                <a:spcPts val="600"/>
              </a:spcAft>
            </a:pPr>
            <a:r>
              <a:rPr lang="en-US" sz="2400" dirty="0"/>
              <a:t>Side		-Change in population size due to death or migration</a:t>
            </a:r>
          </a:p>
        </p:txBody>
      </p:sp>
      <p:pic>
        <p:nvPicPr>
          <p:cNvPr id="4099" name="Picture 3"/>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4801" y="1086788"/>
            <a:ext cx="2743199" cy="419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9995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3352800" y="457200"/>
            <a:ext cx="8610600" cy="5943600"/>
          </a:xfrm>
        </p:spPr>
        <p:txBody>
          <a:bodyPr rtlCol="0">
            <a:noAutofit/>
          </a:bodyPr>
          <a:lstStyle/>
          <a:p>
            <a:pPr algn="justLow">
              <a:lnSpc>
                <a:spcPct val="120000"/>
              </a:lnSpc>
              <a:spcBef>
                <a:spcPts val="1200"/>
              </a:spcBef>
              <a:spcAft>
                <a:spcPts val="600"/>
              </a:spcAft>
            </a:pPr>
            <a:r>
              <a:rPr lang="en-US" sz="2400" dirty="0"/>
              <a:t>Less than 15	         -Represents the size of dependent youth &lt; 15</a:t>
            </a:r>
          </a:p>
          <a:p>
            <a:pPr marL="0" indent="0" algn="justLow">
              <a:lnSpc>
                <a:spcPct val="120000"/>
              </a:lnSpc>
              <a:spcBef>
                <a:spcPts val="0"/>
              </a:spcBef>
              <a:spcAft>
                <a:spcPts val="600"/>
              </a:spcAft>
              <a:buNone/>
            </a:pPr>
            <a:r>
              <a:rPr lang="en-US" sz="2400" dirty="0"/>
              <a:t>		         -Large size in rapidly growing population </a:t>
            </a:r>
          </a:p>
          <a:p>
            <a:pPr marL="0" indent="0" algn="justLow">
              <a:lnSpc>
                <a:spcPct val="120000"/>
              </a:lnSpc>
              <a:spcBef>
                <a:spcPts val="0"/>
              </a:spcBef>
              <a:spcAft>
                <a:spcPts val="600"/>
              </a:spcAft>
              <a:buNone/>
            </a:pPr>
            <a:r>
              <a:rPr lang="en-US" sz="2400" dirty="0"/>
              <a:t>		         -Small size in slowly growing population</a:t>
            </a:r>
            <a:endParaRPr lang="en-US" sz="2100" dirty="0"/>
          </a:p>
          <a:p>
            <a:pPr algn="justLow" defTabSz="749300">
              <a:lnSpc>
                <a:spcPct val="120000"/>
              </a:lnSpc>
              <a:spcBef>
                <a:spcPts val="1200"/>
              </a:spcBef>
              <a:spcAft>
                <a:spcPts val="600"/>
              </a:spcAft>
              <a:tabLst>
                <a:tab pos="2517775" algn="l"/>
              </a:tabLst>
            </a:pPr>
            <a:r>
              <a:rPr lang="en-US" sz="2400" dirty="0"/>
              <a:t>60 + years	-Represents the size of dependent old ≥ 60 </a:t>
            </a:r>
          </a:p>
          <a:p>
            <a:pPr marL="0" indent="0" algn="justLow" defTabSz="749300">
              <a:lnSpc>
                <a:spcPct val="120000"/>
              </a:lnSpc>
              <a:spcBef>
                <a:spcPts val="0"/>
              </a:spcBef>
              <a:spcAft>
                <a:spcPts val="600"/>
              </a:spcAft>
              <a:buNone/>
            </a:pPr>
            <a:r>
              <a:rPr lang="en-US" sz="2400" dirty="0"/>
              <a:t>			    -Large size in population with longer life span</a:t>
            </a:r>
          </a:p>
          <a:p>
            <a:pPr marL="0" indent="0" algn="justLow" defTabSz="749300">
              <a:lnSpc>
                <a:spcPct val="120000"/>
              </a:lnSpc>
              <a:spcBef>
                <a:spcPts val="0"/>
              </a:spcBef>
              <a:spcAft>
                <a:spcPts val="600"/>
              </a:spcAft>
              <a:buNone/>
            </a:pPr>
            <a:r>
              <a:rPr lang="en-US" sz="2400" dirty="0"/>
              <a:t>			    -Small size in population with short life span</a:t>
            </a:r>
          </a:p>
          <a:p>
            <a:pPr algn="justLow" defTabSz="793750">
              <a:lnSpc>
                <a:spcPct val="120000"/>
              </a:lnSpc>
              <a:spcBef>
                <a:spcPts val="1200"/>
              </a:spcBef>
              <a:spcAft>
                <a:spcPts val="600"/>
              </a:spcAft>
              <a:tabLst>
                <a:tab pos="2578100" algn="l"/>
              </a:tabLst>
            </a:pPr>
            <a:r>
              <a:rPr lang="en-US" sz="2400" dirty="0"/>
              <a:t>Median age	-Age that divide the population into two halves</a:t>
            </a:r>
          </a:p>
          <a:p>
            <a:pPr marL="0" indent="0" algn="justLow" defTabSz="793750">
              <a:lnSpc>
                <a:spcPct val="120000"/>
              </a:lnSpc>
              <a:spcBef>
                <a:spcPts val="0"/>
              </a:spcBef>
              <a:spcAft>
                <a:spcPts val="600"/>
              </a:spcAft>
              <a:buNone/>
              <a:tabLst>
                <a:tab pos="2578100" algn="l"/>
              </a:tabLst>
            </a:pPr>
            <a:r>
              <a:rPr lang="en-US" sz="2400" dirty="0"/>
              <a:t>	-Small in population with high births </a:t>
            </a:r>
          </a:p>
          <a:p>
            <a:pPr marL="0" indent="0" algn="justLow">
              <a:lnSpc>
                <a:spcPct val="120000"/>
              </a:lnSpc>
              <a:spcBef>
                <a:spcPts val="0"/>
              </a:spcBef>
              <a:spcAft>
                <a:spcPts val="600"/>
              </a:spcAft>
              <a:buNone/>
            </a:pPr>
            <a:r>
              <a:rPr lang="en-US" sz="2400" dirty="0"/>
              <a:t>		         -Large in population with low births</a:t>
            </a:r>
          </a:p>
          <a:p>
            <a:pPr marL="0" indent="0" algn="justLow">
              <a:lnSpc>
                <a:spcPct val="120000"/>
              </a:lnSpc>
              <a:spcBef>
                <a:spcPts val="1200"/>
              </a:spcBef>
              <a:spcAft>
                <a:spcPts val="600"/>
              </a:spcAft>
              <a:buNone/>
            </a:pPr>
            <a:endParaRPr lang="en-US" sz="2100" dirty="0"/>
          </a:p>
          <a:p>
            <a:pPr marL="0" indent="0" algn="justLow">
              <a:lnSpc>
                <a:spcPct val="120000"/>
              </a:lnSpc>
              <a:spcBef>
                <a:spcPts val="0"/>
              </a:spcBef>
              <a:spcAft>
                <a:spcPts val="600"/>
              </a:spcAft>
              <a:buNone/>
            </a:pPr>
            <a:r>
              <a:rPr lang="en-US" sz="2400" dirty="0"/>
              <a:t>		</a:t>
            </a:r>
          </a:p>
        </p:txBody>
      </p:sp>
      <p:pic>
        <p:nvPicPr>
          <p:cNvPr id="4099" name="Picture 3"/>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4801" y="1086788"/>
            <a:ext cx="2743199" cy="419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9582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1556481"/>
            <a:ext cx="5943600" cy="3254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613541" y="5039406"/>
            <a:ext cx="1337033" cy="369332"/>
          </a:xfrm>
          <a:prstGeom prst="rect">
            <a:avLst/>
          </a:prstGeom>
          <a:noFill/>
        </p:spPr>
        <p:txBody>
          <a:bodyPr wrap="none" rtlCol="0">
            <a:spAutoFit/>
          </a:bodyPr>
          <a:lstStyle/>
          <a:p>
            <a:r>
              <a:rPr lang="en-US" dirty="0"/>
              <a:t>Base= births</a:t>
            </a:r>
          </a:p>
        </p:txBody>
      </p:sp>
      <p:cxnSp>
        <p:nvCxnSpPr>
          <p:cNvPr id="6" name="Straight Connector 5"/>
          <p:cNvCxnSpPr>
            <a:endCxn id="2" idx="1"/>
          </p:cNvCxnSpPr>
          <p:nvPr/>
        </p:nvCxnSpPr>
        <p:spPr>
          <a:xfrm>
            <a:off x="3200400" y="5224072"/>
            <a:ext cx="2413140"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087020" y="5224072"/>
            <a:ext cx="2184540"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rot="5400000">
            <a:off x="9272229" y="2998875"/>
            <a:ext cx="1789272" cy="369332"/>
          </a:xfrm>
          <a:prstGeom prst="rect">
            <a:avLst/>
          </a:prstGeom>
          <a:noFill/>
        </p:spPr>
        <p:txBody>
          <a:bodyPr wrap="none" rtlCol="0">
            <a:spAutoFit/>
          </a:bodyPr>
          <a:lstStyle/>
          <a:p>
            <a:r>
              <a:rPr lang="en-US" dirty="0"/>
              <a:t>Height= life span</a:t>
            </a:r>
          </a:p>
        </p:txBody>
      </p:sp>
      <p:cxnSp>
        <p:nvCxnSpPr>
          <p:cNvPr id="15" name="Straight Connector 14"/>
          <p:cNvCxnSpPr/>
          <p:nvPr/>
        </p:nvCxnSpPr>
        <p:spPr>
          <a:xfrm>
            <a:off x="10166867" y="1627039"/>
            <a:ext cx="1" cy="67231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130647" y="4138289"/>
            <a:ext cx="0" cy="44516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703034" y="697043"/>
            <a:ext cx="3092834" cy="369332"/>
          </a:xfrm>
          <a:prstGeom prst="rect">
            <a:avLst/>
          </a:prstGeom>
          <a:noFill/>
        </p:spPr>
        <p:txBody>
          <a:bodyPr wrap="none" rtlCol="0">
            <a:spAutoFit/>
          </a:bodyPr>
          <a:lstStyle/>
          <a:p>
            <a:r>
              <a:rPr lang="en-US" dirty="0"/>
              <a:t>Apex= People living to old age</a:t>
            </a:r>
          </a:p>
        </p:txBody>
      </p:sp>
      <p:cxnSp>
        <p:nvCxnSpPr>
          <p:cNvPr id="20" name="Straight Arrow Connector 19"/>
          <p:cNvCxnSpPr>
            <a:stCxn id="3074" idx="0"/>
          </p:cNvCxnSpPr>
          <p:nvPr/>
        </p:nvCxnSpPr>
        <p:spPr>
          <a:xfrm flipV="1">
            <a:off x="6172200" y="1212944"/>
            <a:ext cx="0" cy="343537"/>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6705600" y="1556480"/>
            <a:ext cx="2574614" cy="309172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rot="3060173">
            <a:off x="6503974" y="2820194"/>
            <a:ext cx="2977866" cy="369332"/>
          </a:xfrm>
          <a:prstGeom prst="rect">
            <a:avLst/>
          </a:prstGeom>
          <a:solidFill>
            <a:schemeClr val="bg1"/>
          </a:solidFill>
        </p:spPr>
        <p:txBody>
          <a:bodyPr wrap="none" rtlCol="0">
            <a:spAutoFit/>
          </a:bodyPr>
          <a:lstStyle/>
          <a:p>
            <a:r>
              <a:rPr lang="en-US" dirty="0"/>
              <a:t>Side= mortality and migration</a:t>
            </a:r>
          </a:p>
        </p:txBody>
      </p:sp>
      <p:cxnSp>
        <p:nvCxnSpPr>
          <p:cNvPr id="30" name="Straight Connector 29"/>
          <p:cNvCxnSpPr/>
          <p:nvPr/>
        </p:nvCxnSpPr>
        <p:spPr>
          <a:xfrm flipH="1">
            <a:off x="838200" y="2514600"/>
            <a:ext cx="477534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73" name="Straight Connector 3072"/>
          <p:cNvCxnSpPr/>
          <p:nvPr/>
        </p:nvCxnSpPr>
        <p:spPr>
          <a:xfrm>
            <a:off x="838200" y="1892636"/>
            <a:ext cx="0" cy="62196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791364" y="3782518"/>
            <a:ext cx="391167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4327" y="3756749"/>
            <a:ext cx="0" cy="62196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076" name="TextBox 3075"/>
          <p:cNvSpPr txBox="1"/>
          <p:nvPr/>
        </p:nvSpPr>
        <p:spPr>
          <a:xfrm>
            <a:off x="861844" y="4067732"/>
            <a:ext cx="1964384" cy="646331"/>
          </a:xfrm>
          <a:prstGeom prst="rect">
            <a:avLst/>
          </a:prstGeom>
          <a:noFill/>
        </p:spPr>
        <p:txBody>
          <a:bodyPr wrap="none" rtlCol="0">
            <a:spAutoFit/>
          </a:bodyPr>
          <a:lstStyle/>
          <a:p>
            <a:r>
              <a:rPr lang="en-US" dirty="0"/>
              <a:t>People &lt; 15 years=</a:t>
            </a:r>
          </a:p>
          <a:p>
            <a:r>
              <a:rPr lang="en-US" dirty="0"/>
              <a:t>Young dependency</a:t>
            </a:r>
          </a:p>
        </p:txBody>
      </p:sp>
      <p:sp>
        <p:nvSpPr>
          <p:cNvPr id="44" name="TextBox 43"/>
          <p:cNvSpPr txBox="1"/>
          <p:nvPr/>
        </p:nvSpPr>
        <p:spPr>
          <a:xfrm>
            <a:off x="870120" y="1384712"/>
            <a:ext cx="1942968" cy="646331"/>
          </a:xfrm>
          <a:prstGeom prst="rect">
            <a:avLst/>
          </a:prstGeom>
          <a:noFill/>
        </p:spPr>
        <p:txBody>
          <a:bodyPr wrap="none" rtlCol="0">
            <a:spAutoFit/>
          </a:bodyPr>
          <a:lstStyle/>
          <a:p>
            <a:r>
              <a:rPr lang="en-US" dirty="0"/>
              <a:t>People ≥ 60 years=</a:t>
            </a:r>
          </a:p>
          <a:p>
            <a:r>
              <a:rPr lang="en-US" dirty="0"/>
              <a:t>Old dependency</a:t>
            </a:r>
          </a:p>
        </p:txBody>
      </p:sp>
      <p:sp>
        <p:nvSpPr>
          <p:cNvPr id="45" name="TextBox 44"/>
          <p:cNvSpPr txBox="1"/>
          <p:nvPr/>
        </p:nvSpPr>
        <p:spPr>
          <a:xfrm>
            <a:off x="870121" y="3244334"/>
            <a:ext cx="1311769" cy="369332"/>
          </a:xfrm>
          <a:prstGeom prst="rect">
            <a:avLst/>
          </a:prstGeom>
          <a:solidFill>
            <a:schemeClr val="bg1"/>
          </a:solidFill>
        </p:spPr>
        <p:txBody>
          <a:bodyPr wrap="none" rtlCol="0">
            <a:spAutoFit/>
          </a:bodyPr>
          <a:lstStyle/>
          <a:p>
            <a:r>
              <a:rPr lang="en-US" dirty="0"/>
              <a:t>Median age</a:t>
            </a:r>
          </a:p>
        </p:txBody>
      </p:sp>
      <p:cxnSp>
        <p:nvCxnSpPr>
          <p:cNvPr id="46" name="Straight Connector 45"/>
          <p:cNvCxnSpPr>
            <a:endCxn id="45" idx="3"/>
          </p:cNvCxnSpPr>
          <p:nvPr/>
        </p:nvCxnSpPr>
        <p:spPr>
          <a:xfrm flipH="1">
            <a:off x="2181889" y="3429000"/>
            <a:ext cx="2974346"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2440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6A70B-1590-45AF-86CE-1D41BFDE6CB2}"/>
              </a:ext>
            </a:extLst>
          </p:cNvPr>
          <p:cNvSpPr>
            <a:spLocks noGrp="1"/>
          </p:cNvSpPr>
          <p:nvPr>
            <p:ph type="title"/>
          </p:nvPr>
        </p:nvSpPr>
        <p:spPr/>
        <p:txBody>
          <a:bodyPr/>
          <a:lstStyle/>
          <a:p>
            <a:pPr algn="ctr"/>
            <a:r>
              <a:rPr lang="en-US" dirty="0"/>
              <a:t>Types of population Pyramid</a:t>
            </a:r>
          </a:p>
        </p:txBody>
      </p:sp>
      <p:sp>
        <p:nvSpPr>
          <p:cNvPr id="3" name="Content Placeholder 2">
            <a:extLst>
              <a:ext uri="{FF2B5EF4-FFF2-40B4-BE49-F238E27FC236}">
                <a16:creationId xmlns:a16="http://schemas.microsoft.com/office/drawing/2014/main" id="{3C445C0E-9180-49C9-812D-71A9B42B9626}"/>
              </a:ext>
            </a:extLst>
          </p:cNvPr>
          <p:cNvSpPr>
            <a:spLocks noGrp="1"/>
          </p:cNvSpPr>
          <p:nvPr>
            <p:ph idx="1"/>
          </p:nvPr>
        </p:nvSpPr>
        <p:spPr/>
        <p:txBody>
          <a:bodyPr/>
          <a:lstStyle/>
          <a:p>
            <a:r>
              <a:rPr lang="en-US" dirty="0"/>
              <a:t>Expanding population pyramid</a:t>
            </a:r>
          </a:p>
          <a:p>
            <a:r>
              <a:rPr lang="en-US" dirty="0"/>
              <a:t>Stationary population pyramid</a:t>
            </a:r>
          </a:p>
          <a:p>
            <a:r>
              <a:rPr lang="en-US" dirty="0"/>
              <a:t>Constrictive population pyramid</a:t>
            </a:r>
          </a:p>
        </p:txBody>
      </p:sp>
    </p:spTree>
    <p:extLst>
      <p:ext uri="{BB962C8B-B14F-4D97-AF65-F5344CB8AC3E}">
        <p14:creationId xmlns:p14="http://schemas.microsoft.com/office/powerpoint/2010/main" val="1882916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028CB7-9403-4726-88FF-B0CAF9766663}"/>
              </a:ext>
            </a:extLst>
          </p:cNvPr>
          <p:cNvSpPr>
            <a:spLocks noGrp="1"/>
          </p:cNvSpPr>
          <p:nvPr>
            <p:ph type="title"/>
          </p:nvPr>
        </p:nvSpPr>
        <p:spPr>
          <a:xfrm>
            <a:off x="839788" y="457200"/>
            <a:ext cx="3932237" cy="1216429"/>
          </a:xfrm>
        </p:spPr>
        <p:txBody>
          <a:bodyPr anchor="ctr"/>
          <a:lstStyle/>
          <a:p>
            <a:r>
              <a:rPr lang="en-US" dirty="0"/>
              <a:t>Expansive</a:t>
            </a:r>
          </a:p>
        </p:txBody>
      </p:sp>
      <p:pic>
        <p:nvPicPr>
          <p:cNvPr id="6" name="Content Placeholder 5">
            <a:extLst>
              <a:ext uri="{FF2B5EF4-FFF2-40B4-BE49-F238E27FC236}">
                <a16:creationId xmlns:a16="http://schemas.microsoft.com/office/drawing/2014/main" id="{B018DE91-9712-459B-B03C-4EBC42D8E9DE}"/>
              </a:ext>
            </a:extLst>
          </p:cNvPr>
          <p:cNvPicPr>
            <a:picLocks noGrp="1" noChangeAspect="1"/>
          </p:cNvPicPr>
          <p:nvPr>
            <p:ph idx="1"/>
          </p:nvPr>
        </p:nvPicPr>
        <p:blipFill>
          <a:blip r:embed="rId2"/>
          <a:stretch>
            <a:fillRect/>
          </a:stretch>
        </p:blipFill>
        <p:spPr>
          <a:xfrm>
            <a:off x="6337426" y="987425"/>
            <a:ext cx="3863723" cy="4873625"/>
          </a:xfrm>
        </p:spPr>
      </p:pic>
      <p:sp>
        <p:nvSpPr>
          <p:cNvPr id="5" name="Text Placeholder 4">
            <a:extLst>
              <a:ext uri="{FF2B5EF4-FFF2-40B4-BE49-F238E27FC236}">
                <a16:creationId xmlns:a16="http://schemas.microsoft.com/office/drawing/2014/main" id="{5BBE1785-6CD4-48AE-82F4-E9C6B55DD2D6}"/>
              </a:ext>
            </a:extLst>
          </p:cNvPr>
          <p:cNvSpPr>
            <a:spLocks noGrp="1"/>
          </p:cNvSpPr>
          <p:nvPr>
            <p:ph type="body" sz="half" idx="2"/>
          </p:nvPr>
        </p:nvSpPr>
        <p:spPr>
          <a:xfrm>
            <a:off x="839788" y="1619596"/>
            <a:ext cx="3932237" cy="3811588"/>
          </a:xfrm>
        </p:spPr>
        <p:txBody>
          <a:bodyPr>
            <a:noAutofit/>
          </a:bodyPr>
          <a:lstStyle/>
          <a:p>
            <a:pPr marL="285750" indent="-285750">
              <a:buFont typeface="Arial" panose="020B0604020202020204" pitchFamily="34" charset="0"/>
              <a:buChar char="•"/>
            </a:pPr>
            <a:r>
              <a:rPr lang="en-US" sz="2400" dirty="0"/>
              <a:t>Expansive or expanding pyramid usually presents itself in the form of triangular shape with concaved edges</a:t>
            </a:r>
          </a:p>
          <a:p>
            <a:pPr marL="285750" indent="-285750">
              <a:buFont typeface="Arial" panose="020B0604020202020204" pitchFamily="34" charset="0"/>
              <a:buChar char="•"/>
            </a:pPr>
            <a:r>
              <a:rPr lang="en-US" sz="2400" dirty="0"/>
              <a:t>High population growth due to:</a:t>
            </a:r>
          </a:p>
          <a:p>
            <a:pPr marL="742950" lvl="1" indent="-285750">
              <a:buFont typeface="Arial" panose="020B0604020202020204" pitchFamily="34" charset="0"/>
              <a:buChar char="•"/>
            </a:pPr>
            <a:r>
              <a:rPr lang="en-US" sz="2400" dirty="0"/>
              <a:t>High birth rate</a:t>
            </a:r>
          </a:p>
          <a:p>
            <a:pPr marL="742950" lvl="1" indent="-285750">
              <a:buFont typeface="Arial" panose="020B0604020202020204" pitchFamily="34" charset="0"/>
              <a:buChar char="•"/>
            </a:pPr>
            <a:r>
              <a:rPr lang="en-US" sz="2400" dirty="0"/>
              <a:t>Shorter life expectancy</a:t>
            </a:r>
          </a:p>
          <a:p>
            <a:pPr lvl="1"/>
            <a:r>
              <a:rPr lang="en-US" sz="2400" dirty="0"/>
              <a:t>    (high death rate)</a:t>
            </a:r>
          </a:p>
          <a:p>
            <a:pPr marL="285750" indent="-285750">
              <a:buFont typeface="Arial" panose="020B0604020202020204" pitchFamily="34" charset="0"/>
              <a:buChar char="•"/>
            </a:pPr>
            <a:r>
              <a:rPr lang="en-US" sz="2400" dirty="0"/>
              <a:t>Usually associated with lower standard of living</a:t>
            </a:r>
          </a:p>
          <a:p>
            <a:endParaRPr lang="en-US" sz="2400" dirty="0"/>
          </a:p>
        </p:txBody>
      </p:sp>
    </p:spTree>
    <p:extLst>
      <p:ext uri="{BB962C8B-B14F-4D97-AF65-F5344CB8AC3E}">
        <p14:creationId xmlns:p14="http://schemas.microsoft.com/office/powerpoint/2010/main" val="553762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028CB7-9403-4726-88FF-B0CAF9766663}"/>
              </a:ext>
            </a:extLst>
          </p:cNvPr>
          <p:cNvSpPr>
            <a:spLocks noGrp="1"/>
          </p:cNvSpPr>
          <p:nvPr>
            <p:ph type="title"/>
          </p:nvPr>
        </p:nvSpPr>
        <p:spPr/>
        <p:txBody>
          <a:bodyPr/>
          <a:lstStyle/>
          <a:p>
            <a:r>
              <a:rPr lang="en-US"/>
              <a:t>Stationary</a:t>
            </a:r>
            <a:endParaRPr lang="en-US" dirty="0"/>
          </a:p>
        </p:txBody>
      </p:sp>
      <p:pic>
        <p:nvPicPr>
          <p:cNvPr id="2053" name="Picture 2" descr="Related image">
            <a:extLst>
              <a:ext uri="{FF2B5EF4-FFF2-40B4-BE49-F238E27FC236}">
                <a16:creationId xmlns:a16="http://schemas.microsoft.com/office/drawing/2014/main" id="{B996ABA6-3B5F-480E-AF91-0310FD86B85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6966155" y="1717209"/>
            <a:ext cx="2606266" cy="3414056"/>
          </a:xfrm>
        </p:spPr>
      </p:pic>
      <p:sp>
        <p:nvSpPr>
          <p:cNvPr id="5" name="Text Placeholder 4">
            <a:extLst>
              <a:ext uri="{FF2B5EF4-FFF2-40B4-BE49-F238E27FC236}">
                <a16:creationId xmlns:a16="http://schemas.microsoft.com/office/drawing/2014/main" id="{5BBE1785-6CD4-48AE-82F4-E9C6B55DD2D6}"/>
              </a:ext>
            </a:extLst>
          </p:cNvPr>
          <p:cNvSpPr>
            <a:spLocks noGrp="1"/>
          </p:cNvSpPr>
          <p:nvPr>
            <p:ph type="body" sz="half" idx="2"/>
          </p:nvPr>
        </p:nvSpPr>
        <p:spPr/>
        <p:txBody>
          <a:bodyPr>
            <a:normAutofit/>
          </a:bodyPr>
          <a:lstStyle/>
          <a:p>
            <a:pPr marL="742950" lvl="1" indent="-285750">
              <a:buFont typeface="Arial" panose="020B0604020202020204" pitchFamily="34" charset="0"/>
              <a:buChar char="•"/>
            </a:pPr>
            <a:r>
              <a:rPr lang="en-US" sz="2400" dirty="0"/>
              <a:t>It is showing unchanging      pattern of fertility and mortality</a:t>
            </a:r>
          </a:p>
          <a:p>
            <a:pPr marL="742950" lvl="1" indent="-285750">
              <a:buFont typeface="Arial" panose="020B0604020202020204" pitchFamily="34" charset="0"/>
              <a:buChar char="•"/>
            </a:pPr>
            <a:r>
              <a:rPr lang="en-US" sz="2400" dirty="0"/>
              <a:t>Age groups almost equal, but it is expected to see smaller figures at the oldest age groups</a:t>
            </a:r>
          </a:p>
          <a:p>
            <a:endParaRPr lang="en-US" sz="2400" dirty="0"/>
          </a:p>
        </p:txBody>
      </p:sp>
    </p:spTree>
    <p:extLst>
      <p:ext uri="{BB962C8B-B14F-4D97-AF65-F5344CB8AC3E}">
        <p14:creationId xmlns:p14="http://schemas.microsoft.com/office/powerpoint/2010/main" val="1448901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028CB7-9403-4726-88FF-B0CAF9766663}"/>
              </a:ext>
            </a:extLst>
          </p:cNvPr>
          <p:cNvSpPr>
            <a:spLocks noGrp="1"/>
          </p:cNvSpPr>
          <p:nvPr>
            <p:ph type="title"/>
          </p:nvPr>
        </p:nvSpPr>
        <p:spPr/>
        <p:txBody>
          <a:bodyPr anchor="ctr"/>
          <a:lstStyle/>
          <a:p>
            <a:r>
              <a:rPr lang="en-US" dirty="0"/>
              <a:t>Constrictive</a:t>
            </a:r>
          </a:p>
        </p:txBody>
      </p:sp>
      <p:pic>
        <p:nvPicPr>
          <p:cNvPr id="10" name="Picture 2" descr="Image result for types of population pyramid">
            <a:extLst>
              <a:ext uri="{FF2B5EF4-FFF2-40B4-BE49-F238E27FC236}">
                <a16:creationId xmlns:a16="http://schemas.microsoft.com/office/drawing/2014/main" id="{7D85A649-658D-4290-B53D-42EEA837810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985206" y="1679106"/>
            <a:ext cx="2568163" cy="3490262"/>
          </a:xfrm>
        </p:spPr>
      </p:pic>
      <p:sp>
        <p:nvSpPr>
          <p:cNvPr id="5" name="Text Placeholder 4">
            <a:extLst>
              <a:ext uri="{FF2B5EF4-FFF2-40B4-BE49-F238E27FC236}">
                <a16:creationId xmlns:a16="http://schemas.microsoft.com/office/drawing/2014/main" id="{5BBE1785-6CD4-48AE-82F4-E9C6B55DD2D6}"/>
              </a:ext>
            </a:extLst>
          </p:cNvPr>
          <p:cNvSpPr>
            <a:spLocks noGrp="1"/>
          </p:cNvSpPr>
          <p:nvPr>
            <p:ph type="body" sz="half" idx="2"/>
          </p:nvPr>
        </p:nvSpPr>
        <p:spPr/>
        <p:txBody>
          <a:bodyPr>
            <a:normAutofit/>
          </a:bodyPr>
          <a:lstStyle/>
          <a:p>
            <a:pPr marL="285750" indent="-285750">
              <a:buFont typeface="Arial" panose="020B0604020202020204" pitchFamily="34" charset="0"/>
              <a:buChar char="•"/>
            </a:pPr>
            <a:r>
              <a:rPr lang="en-US" sz="2400" dirty="0"/>
              <a:t>Narrow base</a:t>
            </a:r>
          </a:p>
          <a:p>
            <a:pPr marL="285750" indent="-285750">
              <a:buFont typeface="Arial" panose="020B0604020202020204" pitchFamily="34" charset="0"/>
              <a:buChar char="•"/>
            </a:pPr>
            <a:r>
              <a:rPr lang="en-US" sz="2400" dirty="0"/>
              <a:t>Apex wider</a:t>
            </a:r>
          </a:p>
          <a:p>
            <a:pPr marL="285750" indent="-285750">
              <a:buFont typeface="Arial" panose="020B0604020202020204" pitchFamily="34" charset="0"/>
              <a:buChar char="•"/>
            </a:pPr>
            <a:r>
              <a:rPr lang="en-US" sz="2400" dirty="0"/>
              <a:t>It is more common when immigrants are factored out</a:t>
            </a:r>
          </a:p>
          <a:p>
            <a:pPr marL="285750" indent="-285750">
              <a:buFont typeface="Arial" panose="020B0604020202020204" pitchFamily="34" charset="0"/>
              <a:buChar char="•"/>
            </a:pPr>
            <a:r>
              <a:rPr lang="en-US" sz="2400" dirty="0"/>
              <a:t>Indicated:</a:t>
            </a:r>
          </a:p>
          <a:p>
            <a:pPr marL="742950" lvl="1" indent="-285750">
              <a:buFont typeface="Arial" panose="020B0604020202020204" pitchFamily="34" charset="0"/>
              <a:buChar char="•"/>
            </a:pPr>
            <a:r>
              <a:rPr lang="en-US" sz="2400" dirty="0"/>
              <a:t>High level of education</a:t>
            </a:r>
          </a:p>
          <a:p>
            <a:pPr marL="742950" lvl="1" indent="-285750">
              <a:buFont typeface="Arial" panose="020B0604020202020204" pitchFamily="34" charset="0"/>
              <a:buChar char="•"/>
            </a:pPr>
            <a:r>
              <a:rPr lang="en-US" sz="2400" dirty="0"/>
              <a:t>Use of birth control</a:t>
            </a:r>
          </a:p>
          <a:p>
            <a:pPr marL="742950" lvl="1" indent="-285750">
              <a:buFont typeface="Arial" panose="020B0604020202020204" pitchFamily="34" charset="0"/>
              <a:buChar char="•"/>
            </a:pPr>
            <a:r>
              <a:rPr lang="en-US" sz="2400" dirty="0"/>
              <a:t>Good health care system</a:t>
            </a:r>
          </a:p>
        </p:txBody>
      </p:sp>
    </p:spTree>
    <p:extLst>
      <p:ext uri="{BB962C8B-B14F-4D97-AF65-F5344CB8AC3E}">
        <p14:creationId xmlns:p14="http://schemas.microsoft.com/office/powerpoint/2010/main" val="4098314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6A70B-1590-45AF-86CE-1D41BFDE6CB2}"/>
              </a:ext>
            </a:extLst>
          </p:cNvPr>
          <p:cNvSpPr>
            <a:spLocks noGrp="1"/>
          </p:cNvSpPr>
          <p:nvPr>
            <p:ph type="title"/>
          </p:nvPr>
        </p:nvSpPr>
        <p:spPr/>
        <p:txBody>
          <a:bodyPr/>
          <a:lstStyle/>
          <a:p>
            <a:pPr algn="ctr"/>
            <a:r>
              <a:rPr lang="en-US" dirty="0"/>
              <a:t>Importance of population Pyramid</a:t>
            </a:r>
          </a:p>
        </p:txBody>
      </p:sp>
      <p:sp>
        <p:nvSpPr>
          <p:cNvPr id="3" name="Content Placeholder 2">
            <a:extLst>
              <a:ext uri="{FF2B5EF4-FFF2-40B4-BE49-F238E27FC236}">
                <a16:creationId xmlns:a16="http://schemas.microsoft.com/office/drawing/2014/main" id="{3C445C0E-9180-49C9-812D-71A9B42B9626}"/>
              </a:ext>
            </a:extLst>
          </p:cNvPr>
          <p:cNvSpPr>
            <a:spLocks noGrp="1"/>
          </p:cNvSpPr>
          <p:nvPr>
            <p:ph idx="1"/>
          </p:nvPr>
        </p:nvSpPr>
        <p:spPr/>
        <p:txBody>
          <a:bodyPr>
            <a:normAutofit fontScale="92500" lnSpcReduction="20000"/>
          </a:bodyPr>
          <a:lstStyle/>
          <a:p>
            <a:r>
              <a:rPr lang="en-US" dirty="0"/>
              <a:t>It gives valuable information for human resource planners</a:t>
            </a:r>
          </a:p>
          <a:p>
            <a:pPr lvl="1"/>
            <a:r>
              <a:rPr lang="en-US" dirty="0"/>
              <a:t>Wide base vs. Narrow base, what to do?</a:t>
            </a:r>
          </a:p>
          <a:p>
            <a:pPr lvl="1"/>
            <a:r>
              <a:rPr lang="en-US" dirty="0"/>
              <a:t>If proportion of old age population is high, what to do?</a:t>
            </a:r>
          </a:p>
          <a:p>
            <a:r>
              <a:rPr lang="en-US" dirty="0"/>
              <a:t>Market researchers</a:t>
            </a:r>
          </a:p>
          <a:p>
            <a:r>
              <a:rPr lang="en-US" dirty="0"/>
              <a:t>Product developers</a:t>
            </a:r>
          </a:p>
          <a:p>
            <a:r>
              <a:rPr lang="en-US" dirty="0"/>
              <a:t>The importance comes from what it tells us. </a:t>
            </a:r>
            <a:r>
              <a:rPr lang="en-US" dirty="0" err="1"/>
              <a:t>e.g</a:t>
            </a:r>
            <a:r>
              <a:rPr lang="en-US" dirty="0"/>
              <a:t>:</a:t>
            </a:r>
          </a:p>
          <a:p>
            <a:pPr marL="0" indent="0">
              <a:buNone/>
            </a:pPr>
            <a:r>
              <a:rPr lang="en-US" dirty="0">
                <a:hlinkClick r:id="rId2"/>
              </a:rPr>
              <a:t>https://quizlet.com/121200998/the-importance-of-population-pyramids-and-resources-flash-cards</a:t>
            </a:r>
            <a:endParaRPr lang="en-US" dirty="0"/>
          </a:p>
          <a:p>
            <a:pPr marL="0" indent="0">
              <a:buNone/>
            </a:pPr>
            <a:r>
              <a:rPr lang="en-US" dirty="0"/>
              <a:t> </a:t>
            </a:r>
          </a:p>
          <a:p>
            <a:pPr marL="0" indent="0">
              <a:buNone/>
            </a:pPr>
            <a:endParaRPr lang="en-US" dirty="0"/>
          </a:p>
          <a:p>
            <a:pPr marL="0" indent="0">
              <a:buNone/>
            </a:pPr>
            <a:r>
              <a:rPr lang="en-US" dirty="0"/>
              <a:t> </a:t>
            </a:r>
          </a:p>
        </p:txBody>
      </p:sp>
    </p:spTree>
    <p:extLst>
      <p:ext uri="{BB962C8B-B14F-4D97-AF65-F5344CB8AC3E}">
        <p14:creationId xmlns:p14="http://schemas.microsoft.com/office/powerpoint/2010/main" val="724867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F3AB7-4AF9-496B-866C-49343FEE365B}"/>
              </a:ext>
            </a:extLst>
          </p:cNvPr>
          <p:cNvSpPr>
            <a:spLocks noGrp="1"/>
          </p:cNvSpPr>
          <p:nvPr>
            <p:ph type="title"/>
          </p:nvPr>
        </p:nvSpPr>
        <p:spPr/>
        <p:txBody>
          <a:bodyPr/>
          <a:lstStyle/>
          <a:p>
            <a:r>
              <a:rPr lang="en-US" dirty="0"/>
              <a:t>Definition of demography</a:t>
            </a:r>
          </a:p>
        </p:txBody>
      </p:sp>
      <p:sp>
        <p:nvSpPr>
          <p:cNvPr id="3" name="Content Placeholder 2">
            <a:extLst>
              <a:ext uri="{FF2B5EF4-FFF2-40B4-BE49-F238E27FC236}">
                <a16:creationId xmlns:a16="http://schemas.microsoft.com/office/drawing/2014/main" id="{794ABD7E-EB0C-4AC3-AB3C-FDBA1A8D26C6}"/>
              </a:ext>
            </a:extLst>
          </p:cNvPr>
          <p:cNvSpPr>
            <a:spLocks noGrp="1"/>
          </p:cNvSpPr>
          <p:nvPr>
            <p:ph idx="1"/>
          </p:nvPr>
        </p:nvSpPr>
        <p:spPr/>
        <p:txBody>
          <a:bodyPr/>
          <a:lstStyle/>
          <a:p>
            <a:r>
              <a:rPr lang="en-US" dirty="0"/>
              <a:t>Is the scientific study of a human population.</a:t>
            </a:r>
          </a:p>
          <a:p>
            <a:r>
              <a:rPr lang="en-US" dirty="0"/>
              <a:t>It focuses on three phenomenon:</a:t>
            </a:r>
          </a:p>
          <a:p>
            <a:pPr lvl="1"/>
            <a:r>
              <a:rPr lang="en-US" dirty="0"/>
              <a:t>Changes in population size.</a:t>
            </a:r>
          </a:p>
          <a:p>
            <a:pPr lvl="1"/>
            <a:r>
              <a:rPr lang="en-US" dirty="0"/>
              <a:t>The composition of the population</a:t>
            </a:r>
          </a:p>
          <a:p>
            <a:pPr lvl="1"/>
            <a:r>
              <a:rPr lang="en-US" dirty="0"/>
              <a:t>The distribution of the population</a:t>
            </a:r>
          </a:p>
          <a:p>
            <a:endParaRPr lang="en-US" dirty="0"/>
          </a:p>
        </p:txBody>
      </p:sp>
    </p:spTree>
    <p:extLst>
      <p:ext uri="{BB962C8B-B14F-4D97-AF65-F5344CB8AC3E}">
        <p14:creationId xmlns:p14="http://schemas.microsoft.com/office/powerpoint/2010/main" val="5296489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0159E-F12E-49DD-9E24-08C579F02BF6}"/>
              </a:ext>
            </a:extLst>
          </p:cNvPr>
          <p:cNvSpPr>
            <a:spLocks noGrp="1"/>
          </p:cNvSpPr>
          <p:nvPr>
            <p:ph type="title"/>
          </p:nvPr>
        </p:nvSpPr>
        <p:spPr>
          <a:xfrm>
            <a:off x="839788" y="457200"/>
            <a:ext cx="10399019" cy="6132022"/>
          </a:xfrm>
        </p:spPr>
        <p:txBody>
          <a:bodyPr anchor="ctr">
            <a:normAutofit/>
          </a:bodyPr>
          <a:lstStyle/>
          <a:p>
            <a:pPr algn="ctr"/>
            <a:r>
              <a:rPr lang="en-US" sz="9600" dirty="0"/>
              <a:t>Thank You</a:t>
            </a:r>
          </a:p>
        </p:txBody>
      </p:sp>
    </p:spTree>
    <p:extLst>
      <p:ext uri="{BB962C8B-B14F-4D97-AF65-F5344CB8AC3E}">
        <p14:creationId xmlns:p14="http://schemas.microsoft.com/office/powerpoint/2010/main" val="960145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F069F-CDF1-4E21-B2DF-2F17484028B4}"/>
              </a:ext>
            </a:extLst>
          </p:cNvPr>
          <p:cNvSpPr>
            <a:spLocks noGrp="1"/>
          </p:cNvSpPr>
          <p:nvPr>
            <p:ph type="title"/>
          </p:nvPr>
        </p:nvSpPr>
        <p:spPr/>
        <p:txBody>
          <a:bodyPr/>
          <a:lstStyle/>
          <a:p>
            <a:r>
              <a:rPr lang="en-US" dirty="0"/>
              <a:t>Demographic forces</a:t>
            </a:r>
            <a:br>
              <a:rPr lang="en-US" dirty="0"/>
            </a:br>
            <a:r>
              <a:rPr lang="en-US" sz="3200" dirty="0"/>
              <a:t>(determinants of population change)</a:t>
            </a:r>
          </a:p>
        </p:txBody>
      </p:sp>
      <p:sp>
        <p:nvSpPr>
          <p:cNvPr id="3" name="Content Placeholder 2">
            <a:extLst>
              <a:ext uri="{FF2B5EF4-FFF2-40B4-BE49-F238E27FC236}">
                <a16:creationId xmlns:a16="http://schemas.microsoft.com/office/drawing/2014/main" id="{58F17461-25C7-488F-BD34-4F6670A31B20}"/>
              </a:ext>
            </a:extLst>
          </p:cNvPr>
          <p:cNvSpPr>
            <a:spLocks noGrp="1"/>
          </p:cNvSpPr>
          <p:nvPr>
            <p:ph idx="1"/>
          </p:nvPr>
        </p:nvSpPr>
        <p:spPr/>
        <p:txBody>
          <a:bodyPr/>
          <a:lstStyle/>
          <a:p>
            <a:r>
              <a:rPr lang="en-US" dirty="0"/>
              <a:t>Mortality</a:t>
            </a:r>
          </a:p>
          <a:p>
            <a:endParaRPr lang="en-US" dirty="0"/>
          </a:p>
          <a:p>
            <a:r>
              <a:rPr lang="en-US" dirty="0"/>
              <a:t>Fertility</a:t>
            </a:r>
          </a:p>
          <a:p>
            <a:endParaRPr lang="en-US" dirty="0"/>
          </a:p>
          <a:p>
            <a:r>
              <a:rPr lang="en-US" dirty="0"/>
              <a:t>Migration</a:t>
            </a:r>
          </a:p>
          <a:p>
            <a:endParaRPr lang="en-US" dirty="0"/>
          </a:p>
        </p:txBody>
      </p:sp>
    </p:spTree>
    <p:extLst>
      <p:ext uri="{BB962C8B-B14F-4D97-AF65-F5344CB8AC3E}">
        <p14:creationId xmlns:p14="http://schemas.microsoft.com/office/powerpoint/2010/main" val="4198539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0CB64-11F9-4920-BBB4-0DA550DC7477}"/>
              </a:ext>
            </a:extLst>
          </p:cNvPr>
          <p:cNvSpPr>
            <a:spLocks noGrp="1"/>
          </p:cNvSpPr>
          <p:nvPr>
            <p:ph type="title"/>
          </p:nvPr>
        </p:nvSpPr>
        <p:spPr/>
        <p:txBody>
          <a:bodyPr/>
          <a:lstStyle/>
          <a:p>
            <a:r>
              <a:rPr lang="en-US" dirty="0"/>
              <a:t>Mortality rate</a:t>
            </a:r>
          </a:p>
        </p:txBody>
      </p:sp>
      <p:sp>
        <p:nvSpPr>
          <p:cNvPr id="3" name="Content Placeholder 2">
            <a:extLst>
              <a:ext uri="{FF2B5EF4-FFF2-40B4-BE49-F238E27FC236}">
                <a16:creationId xmlns:a16="http://schemas.microsoft.com/office/drawing/2014/main" id="{3DECF643-DF68-4A62-B314-DE9F14FE7DF5}"/>
              </a:ext>
            </a:extLst>
          </p:cNvPr>
          <p:cNvSpPr>
            <a:spLocks noGrp="1"/>
          </p:cNvSpPr>
          <p:nvPr>
            <p:ph idx="1"/>
          </p:nvPr>
        </p:nvSpPr>
        <p:spPr/>
        <p:txBody>
          <a:bodyPr/>
          <a:lstStyle/>
          <a:p>
            <a:r>
              <a:rPr lang="en-US" dirty="0"/>
              <a:t>is the number of deaths in a particular population per unit of time.</a:t>
            </a:r>
          </a:p>
          <a:p>
            <a:r>
              <a:rPr lang="en-US" dirty="0"/>
              <a:t>Average risk of dying of a person in the group during a span of time.</a:t>
            </a:r>
          </a:p>
          <a:p>
            <a:pPr marL="0" indent="0">
              <a:buNone/>
            </a:pPr>
            <a:endParaRPr lang="en-US" dirty="0"/>
          </a:p>
        </p:txBody>
      </p:sp>
    </p:spTree>
    <p:extLst>
      <p:ext uri="{BB962C8B-B14F-4D97-AF65-F5344CB8AC3E}">
        <p14:creationId xmlns:p14="http://schemas.microsoft.com/office/powerpoint/2010/main" val="415667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0DB1B-F269-40C4-838C-7F8CDD29B5F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76504C7-DD22-4B4A-A037-CB6686817F1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36B30043-7879-44B4-83EA-C6CA8DF12606}"/>
              </a:ext>
            </a:extLst>
          </p:cNvPr>
          <p:cNvPicPr>
            <a:picLocks noChangeAspect="1"/>
          </p:cNvPicPr>
          <p:nvPr/>
        </p:nvPicPr>
        <p:blipFill>
          <a:blip r:embed="rId2"/>
          <a:stretch>
            <a:fillRect/>
          </a:stretch>
        </p:blipFill>
        <p:spPr>
          <a:xfrm>
            <a:off x="0" y="243840"/>
            <a:ext cx="12192000" cy="6370320"/>
          </a:xfrm>
          <a:prstGeom prst="rect">
            <a:avLst/>
          </a:prstGeom>
        </p:spPr>
      </p:pic>
    </p:spTree>
    <p:extLst>
      <p:ext uri="{BB962C8B-B14F-4D97-AF65-F5344CB8AC3E}">
        <p14:creationId xmlns:p14="http://schemas.microsoft.com/office/powerpoint/2010/main" val="3431299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E4C31-164B-4082-86DF-A90201A5CB61}"/>
              </a:ext>
            </a:extLst>
          </p:cNvPr>
          <p:cNvSpPr>
            <a:spLocks noGrp="1"/>
          </p:cNvSpPr>
          <p:nvPr>
            <p:ph type="title"/>
          </p:nvPr>
        </p:nvSpPr>
        <p:spPr/>
        <p:txBody>
          <a:bodyPr/>
          <a:lstStyle/>
          <a:p>
            <a:r>
              <a:rPr lang="en-US" dirty="0"/>
              <a:t>Fertility rate</a:t>
            </a:r>
          </a:p>
        </p:txBody>
      </p:sp>
      <p:sp>
        <p:nvSpPr>
          <p:cNvPr id="3" name="Content Placeholder 2">
            <a:extLst>
              <a:ext uri="{FF2B5EF4-FFF2-40B4-BE49-F238E27FC236}">
                <a16:creationId xmlns:a16="http://schemas.microsoft.com/office/drawing/2014/main" id="{045A0A11-91FC-4A21-A1E4-19A9C627D036}"/>
              </a:ext>
            </a:extLst>
          </p:cNvPr>
          <p:cNvSpPr>
            <a:spLocks noGrp="1"/>
          </p:cNvSpPr>
          <p:nvPr>
            <p:ph idx="1"/>
          </p:nvPr>
        </p:nvSpPr>
        <p:spPr/>
        <p:txBody>
          <a:bodyPr/>
          <a:lstStyle/>
          <a:p>
            <a:r>
              <a:rPr lang="en-US" dirty="0"/>
              <a:t>It is the average number of children born to women during their reproductive years. </a:t>
            </a:r>
          </a:p>
          <a:p>
            <a:endParaRPr lang="en-US" dirty="0"/>
          </a:p>
          <a:p>
            <a:r>
              <a:rPr lang="en-US" dirty="0"/>
              <a:t>For the population in a given area to remain stable, an overall total fertility rate of 2.1 is needed, assuming no immigration or emigration occurs.</a:t>
            </a:r>
          </a:p>
        </p:txBody>
      </p:sp>
    </p:spTree>
    <p:extLst>
      <p:ext uri="{BB962C8B-B14F-4D97-AF65-F5344CB8AC3E}">
        <p14:creationId xmlns:p14="http://schemas.microsoft.com/office/powerpoint/2010/main" val="1557032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2CFE34A1-4EDF-49FA-8260-4A09F5639889}"/>
              </a:ext>
            </a:extLst>
          </p:cNvPr>
          <p:cNvPicPr>
            <a:picLocks noGrp="1" noChangeAspect="1"/>
          </p:cNvPicPr>
          <p:nvPr>
            <p:ph idx="1"/>
          </p:nvPr>
        </p:nvPicPr>
        <p:blipFill>
          <a:blip r:embed="rId2"/>
          <a:stretch>
            <a:fillRect/>
          </a:stretch>
        </p:blipFill>
        <p:spPr>
          <a:xfrm>
            <a:off x="2344440" y="643466"/>
            <a:ext cx="7503120" cy="5571067"/>
          </a:xfrm>
          <a:prstGeom prst="rect">
            <a:avLst/>
          </a:prstGeom>
        </p:spPr>
      </p:pic>
    </p:spTree>
    <p:extLst>
      <p:ext uri="{BB962C8B-B14F-4D97-AF65-F5344CB8AC3E}">
        <p14:creationId xmlns:p14="http://schemas.microsoft.com/office/powerpoint/2010/main" val="2635219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6EC15-94F7-4807-95CC-F450EC7A3802}"/>
              </a:ext>
            </a:extLst>
          </p:cNvPr>
          <p:cNvSpPr>
            <a:spLocks noGrp="1"/>
          </p:cNvSpPr>
          <p:nvPr>
            <p:ph type="title"/>
          </p:nvPr>
        </p:nvSpPr>
        <p:spPr/>
        <p:txBody>
          <a:bodyPr/>
          <a:lstStyle/>
          <a:p>
            <a:pPr algn="ctr"/>
            <a:r>
              <a:rPr lang="en-US" dirty="0"/>
              <a:t>Examples</a:t>
            </a:r>
          </a:p>
        </p:txBody>
      </p:sp>
      <p:sp>
        <p:nvSpPr>
          <p:cNvPr id="3" name="Content Placeholder 2">
            <a:extLst>
              <a:ext uri="{FF2B5EF4-FFF2-40B4-BE49-F238E27FC236}">
                <a16:creationId xmlns:a16="http://schemas.microsoft.com/office/drawing/2014/main" id="{7BF1B299-244E-4D7E-967A-739DD3F120E9}"/>
              </a:ext>
            </a:extLst>
          </p:cNvPr>
          <p:cNvSpPr>
            <a:spLocks noGrp="1"/>
          </p:cNvSpPr>
          <p:nvPr>
            <p:ph idx="1"/>
          </p:nvPr>
        </p:nvSpPr>
        <p:spPr/>
        <p:txBody>
          <a:bodyPr/>
          <a:lstStyle/>
          <a:p>
            <a:r>
              <a:rPr lang="en-US" dirty="0">
                <a:hlinkClick r:id="rId2"/>
              </a:rPr>
              <a:t>http://worldpopulationreview.com/countries/birth-rate-by-country/</a:t>
            </a:r>
            <a:endParaRPr lang="en-US" dirty="0"/>
          </a:p>
          <a:p>
            <a:endParaRPr lang="en-US" dirty="0"/>
          </a:p>
          <a:p>
            <a:endParaRPr lang="en-US" dirty="0"/>
          </a:p>
          <a:p>
            <a:r>
              <a:rPr lang="en-US" dirty="0">
                <a:hlinkClick r:id="rId3"/>
              </a:rPr>
              <a:t>http://worldpopulationreview.com/countries/death-rate-by-country/</a:t>
            </a:r>
            <a:endParaRPr lang="en-US" dirty="0"/>
          </a:p>
          <a:p>
            <a:endParaRPr lang="en-US" dirty="0"/>
          </a:p>
          <a:p>
            <a:endParaRPr lang="en-US" dirty="0"/>
          </a:p>
          <a:p>
            <a:r>
              <a:rPr lang="en-US" dirty="0">
                <a:hlinkClick r:id="rId4"/>
              </a:rPr>
              <a:t>http://worldpopulationreview.com/countries/saudi-arabia-population/</a:t>
            </a:r>
            <a:endParaRPr lang="en-US" dirty="0"/>
          </a:p>
          <a:p>
            <a:endParaRPr lang="en-US" dirty="0"/>
          </a:p>
        </p:txBody>
      </p:sp>
    </p:spTree>
    <p:extLst>
      <p:ext uri="{BB962C8B-B14F-4D97-AF65-F5344CB8AC3E}">
        <p14:creationId xmlns:p14="http://schemas.microsoft.com/office/powerpoint/2010/main" val="2827128654"/>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281</TotalTime>
  <Words>906</Words>
  <Application>Microsoft Office PowerPoint</Application>
  <PresentationFormat>Widescreen</PresentationFormat>
  <Paragraphs>180</Paragraphs>
  <Slides>30</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Demography</vt:lpstr>
      <vt:lpstr>Objectives</vt:lpstr>
      <vt:lpstr>Definition of demography</vt:lpstr>
      <vt:lpstr>Demographic forces (determinants of population change)</vt:lpstr>
      <vt:lpstr>Mortality rate</vt:lpstr>
      <vt:lpstr>PowerPoint Presentation</vt:lpstr>
      <vt:lpstr>Fertility rate</vt:lpstr>
      <vt:lpstr>PowerPoint Presentation</vt:lpstr>
      <vt:lpstr>Examples</vt:lpstr>
      <vt:lpstr>Demographic cycle</vt:lpstr>
      <vt:lpstr>Demographic cycle</vt:lpstr>
      <vt:lpstr>Demographic cycle</vt:lpstr>
      <vt:lpstr>Demographic cycle</vt:lpstr>
      <vt:lpstr>Demographic cycle</vt:lpstr>
      <vt:lpstr>Demographic cycle</vt:lpstr>
      <vt:lpstr>PowerPoint Presentation</vt:lpstr>
      <vt:lpstr>PowerPoint Presentation</vt:lpstr>
      <vt:lpstr>Population Growth (Population Growth= Natural Increase + Net Migration)</vt:lpstr>
      <vt:lpstr>Population Growth</vt:lpstr>
      <vt:lpstr>Population Pyramids</vt:lpstr>
      <vt:lpstr>Population Pyramid</vt:lpstr>
      <vt:lpstr>PowerPoint Presentation</vt:lpstr>
      <vt:lpstr>PowerPoint Presentation</vt:lpstr>
      <vt:lpstr>PowerPoint Presentation</vt:lpstr>
      <vt:lpstr>Types of population Pyramid</vt:lpstr>
      <vt:lpstr>Expansive</vt:lpstr>
      <vt:lpstr>Stationary</vt:lpstr>
      <vt:lpstr>Constrictive</vt:lpstr>
      <vt:lpstr>Importance of population Pyramid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Demography I</dc:title>
  <dc:creator>Bin Saeed</dc:creator>
  <cp:lastModifiedBy>Bin Saeed</cp:lastModifiedBy>
  <cp:revision>3</cp:revision>
  <dcterms:created xsi:type="dcterms:W3CDTF">2018-09-22T10:43:42Z</dcterms:created>
  <dcterms:modified xsi:type="dcterms:W3CDTF">2018-09-25T20:43:09Z</dcterms:modified>
</cp:coreProperties>
</file>