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5.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6.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7.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8.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85" r:id="rId1"/>
    <p:sldMasterId id="2147483805" r:id="rId2"/>
    <p:sldMasterId id="2147483825" r:id="rId3"/>
    <p:sldMasterId id="2147483843" r:id="rId4"/>
    <p:sldMasterId id="2147483862" r:id="rId5"/>
    <p:sldMasterId id="2147483881" r:id="rId6"/>
    <p:sldMasterId id="2147483900" r:id="rId7"/>
    <p:sldMasterId id="2147483922" r:id="rId8"/>
    <p:sldMasterId id="2147483941" r:id="rId9"/>
  </p:sldMasterIdLst>
  <p:notesMasterIdLst>
    <p:notesMasterId r:id="rId63"/>
  </p:notesMasterIdLst>
  <p:handoutMasterIdLst>
    <p:handoutMasterId r:id="rId64"/>
  </p:handoutMasterIdLst>
  <p:sldIdLst>
    <p:sldId id="498" r:id="rId10"/>
    <p:sldId id="528" r:id="rId11"/>
    <p:sldId id="502" r:id="rId12"/>
    <p:sldId id="547" r:id="rId13"/>
    <p:sldId id="486" r:id="rId14"/>
    <p:sldId id="446" r:id="rId15"/>
    <p:sldId id="382" r:id="rId16"/>
    <p:sldId id="473" r:id="rId17"/>
    <p:sldId id="529" r:id="rId18"/>
    <p:sldId id="491" r:id="rId19"/>
    <p:sldId id="492" r:id="rId20"/>
    <p:sldId id="467" r:id="rId21"/>
    <p:sldId id="386" r:id="rId22"/>
    <p:sldId id="506" r:id="rId23"/>
    <p:sldId id="413" r:id="rId24"/>
    <p:sldId id="503" r:id="rId25"/>
    <p:sldId id="470" r:id="rId26"/>
    <p:sldId id="435" r:id="rId27"/>
    <p:sldId id="500" r:id="rId28"/>
    <p:sldId id="541" r:id="rId29"/>
    <p:sldId id="542" r:id="rId30"/>
    <p:sldId id="495" r:id="rId31"/>
    <p:sldId id="532" r:id="rId32"/>
    <p:sldId id="321" r:id="rId33"/>
    <p:sldId id="538" r:id="rId34"/>
    <p:sldId id="324" r:id="rId35"/>
    <p:sldId id="507" r:id="rId36"/>
    <p:sldId id="338" r:id="rId37"/>
    <p:sldId id="426" r:id="rId38"/>
    <p:sldId id="342" r:id="rId39"/>
    <p:sldId id="543" r:id="rId40"/>
    <p:sldId id="345" r:id="rId41"/>
    <p:sldId id="524" r:id="rId42"/>
    <p:sldId id="351" r:id="rId43"/>
    <p:sldId id="352" r:id="rId44"/>
    <p:sldId id="354" r:id="rId45"/>
    <p:sldId id="546" r:id="rId46"/>
    <p:sldId id="523" r:id="rId47"/>
    <p:sldId id="553" r:id="rId48"/>
    <p:sldId id="552" r:id="rId49"/>
    <p:sldId id="476" r:id="rId50"/>
    <p:sldId id="544" r:id="rId51"/>
    <p:sldId id="516" r:id="rId52"/>
    <p:sldId id="539" r:id="rId53"/>
    <p:sldId id="540" r:id="rId54"/>
    <p:sldId id="555" r:id="rId55"/>
    <p:sldId id="556" r:id="rId56"/>
    <p:sldId id="561" r:id="rId57"/>
    <p:sldId id="557" r:id="rId58"/>
    <p:sldId id="559" r:id="rId59"/>
    <p:sldId id="558" r:id="rId60"/>
    <p:sldId id="560" r:id="rId61"/>
    <p:sldId id="554" r:id="rId62"/>
  </p:sldIdLst>
  <p:sldSz cx="9144000" cy="6858000" type="screen4x3"/>
  <p:notesSz cx="7315200" cy="9601200"/>
  <p:defaultTex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p:defaultTextStyle>
  <p:extLst>
    <p:ext uri="{521415D9-36F7-43E2-AB2F-B90AF26B5E84}">
      <p14:sectionLst xmlns:p14="http://schemas.microsoft.com/office/powerpoint/2010/main">
        <p14:section name="Default Section" id="{B88CB9F6-0822-49C9-8AAA-80BFFF30F3D0}">
          <p14:sldIdLst>
            <p14:sldId id="498"/>
            <p14:sldId id="528"/>
            <p14:sldId id="502"/>
            <p14:sldId id="547"/>
            <p14:sldId id="486"/>
            <p14:sldId id="446"/>
            <p14:sldId id="382"/>
            <p14:sldId id="473"/>
            <p14:sldId id="529"/>
            <p14:sldId id="491"/>
            <p14:sldId id="492"/>
            <p14:sldId id="467"/>
            <p14:sldId id="386"/>
            <p14:sldId id="506"/>
            <p14:sldId id="413"/>
            <p14:sldId id="503"/>
            <p14:sldId id="470"/>
            <p14:sldId id="435"/>
            <p14:sldId id="500"/>
            <p14:sldId id="541"/>
            <p14:sldId id="542"/>
            <p14:sldId id="495"/>
            <p14:sldId id="532"/>
            <p14:sldId id="321"/>
            <p14:sldId id="538"/>
            <p14:sldId id="324"/>
            <p14:sldId id="507"/>
            <p14:sldId id="338"/>
            <p14:sldId id="426"/>
            <p14:sldId id="342"/>
            <p14:sldId id="543"/>
            <p14:sldId id="345"/>
            <p14:sldId id="524"/>
            <p14:sldId id="351"/>
            <p14:sldId id="352"/>
            <p14:sldId id="354"/>
            <p14:sldId id="546"/>
            <p14:sldId id="523"/>
            <p14:sldId id="553"/>
            <p14:sldId id="552"/>
            <p14:sldId id="476"/>
            <p14:sldId id="544"/>
            <p14:sldId id="516"/>
            <p14:sldId id="539"/>
            <p14:sldId id="540"/>
            <p14:sldId id="555"/>
            <p14:sldId id="556"/>
            <p14:sldId id="561"/>
            <p14:sldId id="557"/>
            <p14:sldId id="559"/>
            <p14:sldId id="558"/>
            <p14:sldId id="560"/>
            <p14:sldId id="55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44" userDrawn="1">
          <p15:clr>
            <a:srgbClr val="A4A3A4"/>
          </p15:clr>
        </p15:guide>
        <p15:guide id="2" pos="2304" userDrawn="1">
          <p15:clr>
            <a:srgbClr val="A4A3A4"/>
          </p15:clr>
        </p15:guide>
        <p15:guide id="3" orient="horz" pos="302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0" clrIdx="1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9A6"/>
    <a:srgbClr val="000000"/>
    <a:srgbClr val="0036A6"/>
    <a:srgbClr val="00439B"/>
    <a:srgbClr val="0538A6"/>
    <a:srgbClr val="003399"/>
    <a:srgbClr val="0536C6"/>
    <a:srgbClr val="0099FF"/>
    <a:srgbClr val="CC0000"/>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06" autoAdjust="0"/>
    <p:restoredTop sz="74083" autoAdjust="0"/>
  </p:normalViewPr>
  <p:slideViewPr>
    <p:cSldViewPr snapToGrid="0">
      <p:cViewPr varScale="1">
        <p:scale>
          <a:sx n="54" d="100"/>
          <a:sy n="54" d="100"/>
        </p:scale>
        <p:origin x="112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2820"/>
    </p:cViewPr>
  </p:sorterViewPr>
  <p:notesViewPr>
    <p:cSldViewPr snapToGrid="0">
      <p:cViewPr>
        <p:scale>
          <a:sx n="120" d="100"/>
          <a:sy n="120" d="100"/>
        </p:scale>
        <p:origin x="-1542" y="3096"/>
      </p:cViewPr>
      <p:guideLst>
        <p:guide orient="horz" pos="3044"/>
        <p:guide pos="2304"/>
        <p:guide orient="horz" pos="302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viewProps" Target="viewProps.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303" tIns="48151" rIns="96303" bIns="48151" numCol="1" anchor="t" anchorCtr="0" compatLnSpc="1">
            <a:prstTxWarp prst="textNoShape">
              <a:avLst/>
            </a:prstTxWarp>
          </a:bodyPr>
          <a:lstStyle>
            <a:lvl1pPr>
              <a:defRPr sz="1200">
                <a:effectLst/>
                <a:latin typeface="Arial" charset="0"/>
                <a:cs typeface="Arial" charset="0"/>
              </a:defRPr>
            </a:lvl1pPr>
          </a:lstStyle>
          <a:p>
            <a:pPr>
              <a:defRPr/>
            </a:pPr>
            <a:endParaRPr lang="en-US" dirty="0"/>
          </a:p>
        </p:txBody>
      </p:sp>
      <p:sp>
        <p:nvSpPr>
          <p:cNvPr id="129027" name="Rectangle 3"/>
          <p:cNvSpPr>
            <a:spLocks noGrp="1" noChangeArrowheads="1"/>
          </p:cNvSpPr>
          <p:nvPr>
            <p:ph type="dt" sz="quarter" idx="1"/>
          </p:nvPr>
        </p:nvSpPr>
        <p:spPr bwMode="auto">
          <a:xfrm>
            <a:off x="4143589" y="0"/>
            <a:ext cx="3169920" cy="480060"/>
          </a:xfrm>
          <a:prstGeom prst="rect">
            <a:avLst/>
          </a:prstGeom>
          <a:noFill/>
          <a:ln w="9525">
            <a:noFill/>
            <a:miter lim="800000"/>
            <a:headEnd/>
            <a:tailEnd/>
          </a:ln>
          <a:effectLst/>
        </p:spPr>
        <p:txBody>
          <a:bodyPr vert="horz" wrap="square" lIns="96303" tIns="48151" rIns="96303" bIns="48151" numCol="1" anchor="t" anchorCtr="0" compatLnSpc="1">
            <a:prstTxWarp prst="textNoShape">
              <a:avLst/>
            </a:prstTxWarp>
          </a:bodyPr>
          <a:lstStyle>
            <a:lvl1pPr algn="r">
              <a:defRPr sz="1200">
                <a:effectLst/>
                <a:latin typeface="Arial" charset="0"/>
                <a:cs typeface="Arial" charset="0"/>
              </a:defRPr>
            </a:lvl1pPr>
          </a:lstStyle>
          <a:p>
            <a:pPr>
              <a:defRPr/>
            </a:pPr>
            <a:endParaRPr lang="en-US" dirty="0"/>
          </a:p>
        </p:txBody>
      </p:sp>
      <p:sp>
        <p:nvSpPr>
          <p:cNvPr id="129028" name="Rectangle 4"/>
          <p:cNvSpPr>
            <a:spLocks noGrp="1" noChangeArrowheads="1"/>
          </p:cNvSpPr>
          <p:nvPr>
            <p:ph type="ftr" sz="quarter" idx="2"/>
          </p:nvPr>
        </p:nvSpPr>
        <p:spPr bwMode="auto">
          <a:xfrm>
            <a:off x="0" y="9119473"/>
            <a:ext cx="3169920" cy="480060"/>
          </a:xfrm>
          <a:prstGeom prst="rect">
            <a:avLst/>
          </a:prstGeom>
          <a:noFill/>
          <a:ln w="9525">
            <a:noFill/>
            <a:miter lim="800000"/>
            <a:headEnd/>
            <a:tailEnd/>
          </a:ln>
          <a:effectLst/>
        </p:spPr>
        <p:txBody>
          <a:bodyPr vert="horz" wrap="square" lIns="96303" tIns="48151" rIns="96303" bIns="48151" numCol="1" anchor="b" anchorCtr="0" compatLnSpc="1">
            <a:prstTxWarp prst="textNoShape">
              <a:avLst/>
            </a:prstTxWarp>
          </a:bodyPr>
          <a:lstStyle>
            <a:lvl1pPr>
              <a:defRPr sz="1200">
                <a:effectLst/>
                <a:latin typeface="Arial" charset="0"/>
                <a:cs typeface="Arial" charset="0"/>
              </a:defRPr>
            </a:lvl1pPr>
          </a:lstStyle>
          <a:p>
            <a:pPr>
              <a:defRPr/>
            </a:pPr>
            <a:endParaRPr lang="en-US" dirty="0"/>
          </a:p>
        </p:txBody>
      </p:sp>
      <p:sp>
        <p:nvSpPr>
          <p:cNvPr id="129029" name="Rectangle 5"/>
          <p:cNvSpPr>
            <a:spLocks noGrp="1" noChangeArrowheads="1"/>
          </p:cNvSpPr>
          <p:nvPr>
            <p:ph type="sldNum" sz="quarter" idx="3"/>
          </p:nvPr>
        </p:nvSpPr>
        <p:spPr bwMode="auto">
          <a:xfrm>
            <a:off x="4143589" y="9119473"/>
            <a:ext cx="3169920" cy="480060"/>
          </a:xfrm>
          <a:prstGeom prst="rect">
            <a:avLst/>
          </a:prstGeom>
          <a:noFill/>
          <a:ln w="9525">
            <a:noFill/>
            <a:miter lim="800000"/>
            <a:headEnd/>
            <a:tailEnd/>
          </a:ln>
          <a:effectLst/>
        </p:spPr>
        <p:txBody>
          <a:bodyPr vert="horz" wrap="square" lIns="96303" tIns="48151" rIns="96303" bIns="48151" numCol="1" anchor="b" anchorCtr="0" compatLnSpc="1">
            <a:prstTxWarp prst="textNoShape">
              <a:avLst/>
            </a:prstTxWarp>
          </a:bodyPr>
          <a:lstStyle>
            <a:lvl1pPr algn="r">
              <a:defRPr sz="1200">
                <a:effectLst/>
                <a:latin typeface="Arial" charset="0"/>
                <a:cs typeface="Arial" charset="0"/>
              </a:defRPr>
            </a:lvl1pPr>
          </a:lstStyle>
          <a:p>
            <a:pPr>
              <a:defRPr/>
            </a:pPr>
            <a:fld id="{E4426AAF-1911-445D-AE65-E6B596334B38}" type="slidenum">
              <a:rPr lang="en-US"/>
              <a:pPr>
                <a:defRPr/>
              </a:pPr>
              <a:t>‹#›</a:t>
            </a:fld>
            <a:endParaRPr lang="en-US" dirty="0"/>
          </a:p>
        </p:txBody>
      </p:sp>
    </p:spTree>
    <p:extLst>
      <p:ext uri="{BB962C8B-B14F-4D97-AF65-F5344CB8AC3E}">
        <p14:creationId xmlns:p14="http://schemas.microsoft.com/office/powerpoint/2010/main" val="1483141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303" tIns="48151" rIns="96303" bIns="48151" numCol="1" anchor="t" anchorCtr="0" compatLnSpc="1">
            <a:prstTxWarp prst="textNoShape">
              <a:avLst/>
            </a:prstTxWarp>
          </a:bodyPr>
          <a:lstStyle>
            <a:lvl1pPr>
              <a:defRPr sz="1200">
                <a:effectLst/>
                <a:latin typeface="Arial" charset="0"/>
                <a:cs typeface="Arial" charset="0"/>
              </a:defRPr>
            </a:lvl1pPr>
          </a:lstStyle>
          <a:p>
            <a:pPr>
              <a:defRPr/>
            </a:pPr>
            <a:endParaRPr lang="en-US" dirty="0"/>
          </a:p>
        </p:txBody>
      </p:sp>
      <p:sp>
        <p:nvSpPr>
          <p:cNvPr id="26627" name="Rectangle 3"/>
          <p:cNvSpPr>
            <a:spLocks noGrp="1" noChangeArrowheads="1"/>
          </p:cNvSpPr>
          <p:nvPr>
            <p:ph type="dt" idx="1"/>
          </p:nvPr>
        </p:nvSpPr>
        <p:spPr bwMode="auto">
          <a:xfrm>
            <a:off x="4143589" y="0"/>
            <a:ext cx="3169920" cy="480060"/>
          </a:xfrm>
          <a:prstGeom prst="rect">
            <a:avLst/>
          </a:prstGeom>
          <a:noFill/>
          <a:ln w="9525">
            <a:noFill/>
            <a:miter lim="800000"/>
            <a:headEnd/>
            <a:tailEnd/>
          </a:ln>
          <a:effectLst/>
        </p:spPr>
        <p:txBody>
          <a:bodyPr vert="horz" wrap="square" lIns="96303" tIns="48151" rIns="96303" bIns="48151" numCol="1" anchor="t" anchorCtr="0" compatLnSpc="1">
            <a:prstTxWarp prst="textNoShape">
              <a:avLst/>
            </a:prstTxWarp>
          </a:bodyPr>
          <a:lstStyle>
            <a:lvl1pPr algn="r">
              <a:defRPr sz="1200">
                <a:effectLst/>
                <a:latin typeface="Arial" charset="0"/>
                <a:cs typeface="Arial" charset="0"/>
              </a:defRPr>
            </a:lvl1pPr>
          </a:lstStyle>
          <a:p>
            <a:pPr>
              <a:defRPr/>
            </a:pPr>
            <a:endParaRPr lang="en-US" dirty="0"/>
          </a:p>
        </p:txBody>
      </p:sp>
      <p:sp>
        <p:nvSpPr>
          <p:cNvPr id="61444"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731521" y="4560571"/>
            <a:ext cx="5852160" cy="4320540"/>
          </a:xfrm>
          <a:prstGeom prst="rect">
            <a:avLst/>
          </a:prstGeom>
          <a:noFill/>
          <a:ln w="9525">
            <a:noFill/>
            <a:miter lim="800000"/>
            <a:headEnd/>
            <a:tailEnd/>
          </a:ln>
          <a:effectLst/>
        </p:spPr>
        <p:txBody>
          <a:bodyPr vert="horz" wrap="square" lIns="96303" tIns="48151" rIns="96303" bIns="48151"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26630" name="Rectangle 6"/>
          <p:cNvSpPr>
            <a:spLocks noGrp="1" noChangeArrowheads="1"/>
          </p:cNvSpPr>
          <p:nvPr>
            <p:ph type="ftr" sz="quarter" idx="4"/>
          </p:nvPr>
        </p:nvSpPr>
        <p:spPr bwMode="auto">
          <a:xfrm>
            <a:off x="0" y="9119473"/>
            <a:ext cx="3169920" cy="480060"/>
          </a:xfrm>
          <a:prstGeom prst="rect">
            <a:avLst/>
          </a:prstGeom>
          <a:noFill/>
          <a:ln w="9525">
            <a:noFill/>
            <a:miter lim="800000"/>
            <a:headEnd/>
            <a:tailEnd/>
          </a:ln>
          <a:effectLst/>
        </p:spPr>
        <p:txBody>
          <a:bodyPr vert="horz" wrap="square" lIns="96303" tIns="48151" rIns="96303" bIns="48151" numCol="1" anchor="b" anchorCtr="0" compatLnSpc="1">
            <a:prstTxWarp prst="textNoShape">
              <a:avLst/>
            </a:prstTxWarp>
          </a:bodyPr>
          <a:lstStyle>
            <a:lvl1pPr>
              <a:defRPr sz="1200">
                <a:effectLst/>
                <a:latin typeface="Arial" charset="0"/>
                <a:cs typeface="Arial" charset="0"/>
              </a:defRPr>
            </a:lvl1pPr>
          </a:lstStyle>
          <a:p>
            <a:pPr>
              <a:defRPr/>
            </a:pPr>
            <a:endParaRPr lang="en-US" dirty="0"/>
          </a:p>
        </p:txBody>
      </p:sp>
      <p:sp>
        <p:nvSpPr>
          <p:cNvPr id="26631" name="Rectangle 7"/>
          <p:cNvSpPr>
            <a:spLocks noGrp="1" noChangeArrowheads="1"/>
          </p:cNvSpPr>
          <p:nvPr>
            <p:ph type="sldNum" sz="quarter" idx="5"/>
          </p:nvPr>
        </p:nvSpPr>
        <p:spPr bwMode="auto">
          <a:xfrm>
            <a:off x="4143589" y="9119473"/>
            <a:ext cx="3169920" cy="480060"/>
          </a:xfrm>
          <a:prstGeom prst="rect">
            <a:avLst/>
          </a:prstGeom>
          <a:noFill/>
          <a:ln w="9525">
            <a:noFill/>
            <a:miter lim="800000"/>
            <a:headEnd/>
            <a:tailEnd/>
          </a:ln>
          <a:effectLst/>
        </p:spPr>
        <p:txBody>
          <a:bodyPr vert="horz" wrap="square" lIns="96303" tIns="48151" rIns="96303" bIns="48151" numCol="1" anchor="b" anchorCtr="0" compatLnSpc="1">
            <a:prstTxWarp prst="textNoShape">
              <a:avLst/>
            </a:prstTxWarp>
          </a:bodyPr>
          <a:lstStyle>
            <a:lvl1pPr algn="r">
              <a:defRPr sz="1200">
                <a:effectLst/>
                <a:latin typeface="Arial" charset="0"/>
                <a:cs typeface="Arial" charset="0"/>
              </a:defRPr>
            </a:lvl1pPr>
          </a:lstStyle>
          <a:p>
            <a:pPr>
              <a:defRPr/>
            </a:pPr>
            <a:fld id="{E56C1B69-6936-4942-9916-14430690B8EB}" type="slidenum">
              <a:rPr lang="en-US"/>
              <a:pPr>
                <a:defRPr/>
              </a:pPr>
              <a:t>‹#›</a:t>
            </a:fld>
            <a:endParaRPr lang="en-US" dirty="0"/>
          </a:p>
        </p:txBody>
      </p:sp>
    </p:spTree>
    <p:extLst>
      <p:ext uri="{BB962C8B-B14F-4D97-AF65-F5344CB8AC3E}">
        <p14:creationId xmlns:p14="http://schemas.microsoft.com/office/powerpoint/2010/main" val="1324529626"/>
      </p:ext>
    </p:extLst>
  </p:cSld>
  <p:clrMap bg1="lt1" tx1="dk1" bg2="lt2" tx2="dk2" accent1="accent1" accent2="accent2" accent3="accent3" accent4="accent4" accent5="accent5" accent6="accent6" hlink="hlink" folHlink="folHlink"/>
  <p:notesStyle>
    <a:lvl1pPr algn="l" rtl="0" eaLnBrk="0" fontAlgn="base" hangingPunct="0">
      <a:lnSpc>
        <a:spcPct val="150000"/>
      </a:lnSpc>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lnSpc>
        <a:spcPct val="150000"/>
      </a:lnSpc>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lnSpc>
        <a:spcPct val="150000"/>
      </a:lnSpc>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lnSpc>
        <a:spcPct val="150000"/>
      </a:lnSpc>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lnSpc>
        <a:spcPct val="150000"/>
      </a:lnSpc>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a:xfrm>
            <a:off x="731521" y="4560571"/>
            <a:ext cx="5852160" cy="1481611"/>
          </a:xfrm>
        </p:spPr>
        <p:txBody>
          <a:bodyPr/>
          <a:lstStyle/>
          <a:p>
            <a:endParaRPr lang="en-US" dirty="0"/>
          </a:p>
        </p:txBody>
      </p:sp>
      <p:sp>
        <p:nvSpPr>
          <p:cNvPr id="4" name="Slide Number Placeholder 3"/>
          <p:cNvSpPr>
            <a:spLocks noGrp="1"/>
          </p:cNvSpPr>
          <p:nvPr>
            <p:ph type="sldNum" sz="quarter" idx="10"/>
          </p:nvPr>
        </p:nvSpPr>
        <p:spPr/>
        <p:txBody>
          <a:bodyPr/>
          <a:lstStyle/>
          <a:p>
            <a:fld id="{850F07B1-5FA4-47F5-B5CE-432150AFD756}"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702357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560571"/>
            <a:ext cx="5852160" cy="6358338"/>
          </a:xfrm>
        </p:spPr>
        <p:txBody>
          <a:bodyPr/>
          <a:lstStyle/>
          <a:p>
            <a:pPr>
              <a:spcBef>
                <a:spcPts val="0"/>
              </a:spcBef>
              <a:spcAft>
                <a:spcPts val="625"/>
              </a:spcAft>
            </a:pP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10</a:t>
            </a:fld>
            <a:endParaRPr lang="en-US" dirty="0"/>
          </a:p>
        </p:txBody>
      </p:sp>
    </p:spTree>
    <p:extLst>
      <p:ext uri="{BB962C8B-B14F-4D97-AF65-F5344CB8AC3E}">
        <p14:creationId xmlns:p14="http://schemas.microsoft.com/office/powerpoint/2010/main" val="945226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560571"/>
            <a:ext cx="5852160" cy="4506836"/>
          </a:xfrm>
        </p:spPr>
        <p:txBody>
          <a:bodyPr/>
          <a:lstStyle/>
          <a:p>
            <a:pPr>
              <a:spcAft>
                <a:spcPts val="621"/>
              </a:spcAft>
            </a:pP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11</a:t>
            </a:fld>
            <a:endParaRPr lang="en-US" dirty="0"/>
          </a:p>
        </p:txBody>
      </p:sp>
    </p:spTree>
    <p:extLst>
      <p:ext uri="{BB962C8B-B14F-4D97-AF65-F5344CB8AC3E}">
        <p14:creationId xmlns:p14="http://schemas.microsoft.com/office/powerpoint/2010/main" val="945226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560571"/>
            <a:ext cx="5852160" cy="464938"/>
          </a:xfrm>
        </p:spPr>
        <p:txBody>
          <a:bodyPr/>
          <a:lstStyle/>
          <a:p>
            <a:pPr defTabSz="952020">
              <a:defRPr/>
            </a:pPr>
            <a:endParaRPr lang="en-US" dirty="0"/>
          </a:p>
        </p:txBody>
      </p:sp>
      <p:sp>
        <p:nvSpPr>
          <p:cNvPr id="4" name="Slide Number Placeholder 3"/>
          <p:cNvSpPr>
            <a:spLocks noGrp="1"/>
          </p:cNvSpPr>
          <p:nvPr>
            <p:ph type="sldNum" sz="quarter" idx="10"/>
          </p:nvPr>
        </p:nvSpPr>
        <p:spPr/>
        <p:txBody>
          <a:bodyPr/>
          <a:lstStyle/>
          <a:p>
            <a:fld id="{153BCB96-7EEC-4C1C-92AC-A1AF7B1B30F2}" type="slidenum">
              <a:rPr lang="en-US" smtClean="0"/>
              <a:t>12</a:t>
            </a:fld>
            <a:endParaRPr lang="en-US" dirty="0"/>
          </a:p>
        </p:txBody>
      </p:sp>
    </p:spTree>
    <p:extLst>
      <p:ext uri="{BB962C8B-B14F-4D97-AF65-F5344CB8AC3E}">
        <p14:creationId xmlns:p14="http://schemas.microsoft.com/office/powerpoint/2010/main" val="14150797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560568"/>
            <a:ext cx="5852160" cy="3661059"/>
          </a:xfrm>
        </p:spPr>
        <p:txBody>
          <a:bodyPr/>
          <a:lstStyle/>
          <a:p>
            <a:pPr>
              <a:spcBef>
                <a:spcPts val="0"/>
              </a:spcBef>
              <a:spcAft>
                <a:spcPts val="625"/>
              </a:spcAft>
            </a:pP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1007050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560569"/>
            <a:ext cx="5852160" cy="6854278"/>
          </a:xfrm>
        </p:spPr>
        <p:txBody>
          <a:bodyPr/>
          <a:lstStyle/>
          <a:p>
            <a:pPr>
              <a:spcBef>
                <a:spcPts val="0"/>
              </a:spcBef>
              <a:spcAft>
                <a:spcPts val="625"/>
              </a:spcAft>
            </a:pP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14</a:t>
            </a:fld>
            <a:endParaRPr lang="en-US" dirty="0"/>
          </a:p>
        </p:txBody>
      </p:sp>
    </p:spTree>
    <p:extLst>
      <p:ext uri="{BB962C8B-B14F-4D97-AF65-F5344CB8AC3E}">
        <p14:creationId xmlns:p14="http://schemas.microsoft.com/office/powerpoint/2010/main" val="866727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560569"/>
            <a:ext cx="5852160" cy="7697804"/>
          </a:xfrm>
        </p:spPr>
        <p:txBody>
          <a:bodyPr/>
          <a:lstStyle/>
          <a:p>
            <a:pPr>
              <a:spcBef>
                <a:spcPts val="0"/>
              </a:spcBef>
              <a:spcAft>
                <a:spcPts val="625"/>
              </a:spcAft>
            </a:pP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3535899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560570"/>
            <a:ext cx="5852160" cy="4506836"/>
          </a:xfrm>
        </p:spPr>
        <p:txBody>
          <a:bodyPr/>
          <a:lstStyle/>
          <a:p>
            <a:pPr>
              <a:spcAft>
                <a:spcPts val="621"/>
              </a:spcAft>
            </a:pP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16</a:t>
            </a:fld>
            <a:endParaRPr lang="en-US" dirty="0"/>
          </a:p>
        </p:txBody>
      </p:sp>
    </p:spTree>
    <p:extLst>
      <p:ext uri="{BB962C8B-B14F-4D97-AF65-F5344CB8AC3E}">
        <p14:creationId xmlns:p14="http://schemas.microsoft.com/office/powerpoint/2010/main" val="4174086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560571"/>
            <a:ext cx="5852160" cy="448406"/>
          </a:xfrm>
        </p:spPr>
        <p:txBody>
          <a:bodyPr/>
          <a:lstStyle/>
          <a:p>
            <a:pPr defTabSz="952073">
              <a:spcBef>
                <a:spcPts val="0"/>
              </a:spcBef>
              <a:spcAft>
                <a:spcPts val="625"/>
              </a:spcAft>
              <a:defRPr/>
            </a:pPr>
            <a:endParaRPr lang="en-US" dirty="0"/>
          </a:p>
        </p:txBody>
      </p:sp>
      <p:sp>
        <p:nvSpPr>
          <p:cNvPr id="4" name="Slide Number Placeholder 3"/>
          <p:cNvSpPr>
            <a:spLocks noGrp="1"/>
          </p:cNvSpPr>
          <p:nvPr>
            <p:ph type="sldNum" sz="quarter" idx="10"/>
          </p:nvPr>
        </p:nvSpPr>
        <p:spPr/>
        <p:txBody>
          <a:bodyPr/>
          <a:lstStyle/>
          <a:p>
            <a:fld id="{153BCB96-7EEC-4C1C-92AC-A1AF7B1B30F2}" type="slidenum">
              <a:rPr lang="en-US" smtClean="0"/>
              <a:t>17</a:t>
            </a:fld>
            <a:endParaRPr lang="en-US" dirty="0"/>
          </a:p>
        </p:txBody>
      </p:sp>
    </p:spTree>
    <p:extLst>
      <p:ext uri="{BB962C8B-B14F-4D97-AF65-F5344CB8AC3E}">
        <p14:creationId xmlns:p14="http://schemas.microsoft.com/office/powerpoint/2010/main" val="1415079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cs typeface="Times New Roman" pitchFamily="18" charset="0"/>
              </a:defRPr>
            </a:lvl1pPr>
            <a:lvl2pPr marL="782456" indent="-300944" eaLnBrk="0" hangingPunct="0">
              <a:defRPr sz="2900">
                <a:solidFill>
                  <a:schemeClr val="tx1"/>
                </a:solidFill>
                <a:latin typeface="Times New Roman" pitchFamily="18" charset="0"/>
                <a:cs typeface="Times New Roman" pitchFamily="18" charset="0"/>
              </a:defRPr>
            </a:lvl2pPr>
            <a:lvl3pPr marL="1203778" indent="-240756" eaLnBrk="0" hangingPunct="0">
              <a:defRPr sz="2900">
                <a:solidFill>
                  <a:schemeClr val="tx1"/>
                </a:solidFill>
                <a:latin typeface="Times New Roman" pitchFamily="18" charset="0"/>
                <a:cs typeface="Times New Roman" pitchFamily="18" charset="0"/>
              </a:defRPr>
            </a:lvl3pPr>
            <a:lvl4pPr marL="1685288" indent="-240756" eaLnBrk="0" hangingPunct="0">
              <a:defRPr sz="2900">
                <a:solidFill>
                  <a:schemeClr val="tx1"/>
                </a:solidFill>
                <a:latin typeface="Times New Roman" pitchFamily="18" charset="0"/>
                <a:cs typeface="Times New Roman" pitchFamily="18" charset="0"/>
              </a:defRPr>
            </a:lvl4pPr>
            <a:lvl5pPr marL="2166800" indent="-240756" eaLnBrk="0" hangingPunct="0">
              <a:defRPr sz="2900">
                <a:solidFill>
                  <a:schemeClr val="tx1"/>
                </a:solidFill>
                <a:latin typeface="Times New Roman" pitchFamily="18" charset="0"/>
                <a:cs typeface="Times New Roman" pitchFamily="18" charset="0"/>
              </a:defRPr>
            </a:lvl5pPr>
            <a:lvl6pPr marL="2648311" indent="-240756" eaLnBrk="0" fontAlgn="base" hangingPunct="0">
              <a:spcBef>
                <a:spcPct val="0"/>
              </a:spcBef>
              <a:spcAft>
                <a:spcPct val="0"/>
              </a:spcAft>
              <a:defRPr sz="2900">
                <a:solidFill>
                  <a:schemeClr val="tx1"/>
                </a:solidFill>
                <a:latin typeface="Times New Roman" pitchFamily="18" charset="0"/>
                <a:cs typeface="Times New Roman" pitchFamily="18" charset="0"/>
              </a:defRPr>
            </a:lvl6pPr>
            <a:lvl7pPr marL="3129822" indent="-240756" eaLnBrk="0" fontAlgn="base" hangingPunct="0">
              <a:spcBef>
                <a:spcPct val="0"/>
              </a:spcBef>
              <a:spcAft>
                <a:spcPct val="0"/>
              </a:spcAft>
              <a:defRPr sz="2900">
                <a:solidFill>
                  <a:schemeClr val="tx1"/>
                </a:solidFill>
                <a:latin typeface="Times New Roman" pitchFamily="18" charset="0"/>
                <a:cs typeface="Times New Roman" pitchFamily="18" charset="0"/>
              </a:defRPr>
            </a:lvl7pPr>
            <a:lvl8pPr marL="3611333" indent="-240756" eaLnBrk="0" fontAlgn="base" hangingPunct="0">
              <a:spcBef>
                <a:spcPct val="0"/>
              </a:spcBef>
              <a:spcAft>
                <a:spcPct val="0"/>
              </a:spcAft>
              <a:defRPr sz="2900">
                <a:solidFill>
                  <a:schemeClr val="tx1"/>
                </a:solidFill>
                <a:latin typeface="Times New Roman" pitchFamily="18" charset="0"/>
                <a:cs typeface="Times New Roman" pitchFamily="18" charset="0"/>
              </a:defRPr>
            </a:lvl8pPr>
            <a:lvl9pPr marL="4092844" indent="-240756" eaLnBrk="0" fontAlgn="base" hangingPunct="0">
              <a:spcBef>
                <a:spcPct val="0"/>
              </a:spcBef>
              <a:spcAft>
                <a:spcPct val="0"/>
              </a:spcAft>
              <a:defRPr sz="2900">
                <a:solidFill>
                  <a:schemeClr val="tx1"/>
                </a:solidFill>
                <a:latin typeface="Times New Roman" pitchFamily="18" charset="0"/>
                <a:cs typeface="Times New Roman" pitchFamily="18" charset="0"/>
              </a:defRPr>
            </a:lvl9pPr>
          </a:lstStyle>
          <a:p>
            <a:pPr eaLnBrk="1" hangingPunct="1"/>
            <a:fld id="{481AC029-884C-4AFF-B6E3-E21A070DF759}" type="slidenum">
              <a:rPr lang="en-US" sz="1200">
                <a:latin typeface="Arial" charset="0"/>
                <a:cs typeface="Arial" charset="0"/>
              </a:rPr>
              <a:pPr eaLnBrk="1" hangingPunct="1"/>
              <a:t>18</a:t>
            </a:fld>
            <a:endParaRPr lang="en-US" sz="1200" dirty="0">
              <a:latin typeface="Arial" charset="0"/>
              <a:cs typeface="Arial"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xfrm>
            <a:off x="731521" y="4560569"/>
            <a:ext cx="5852160" cy="69534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52020">
              <a:spcBef>
                <a:spcPts val="0"/>
              </a:spcBef>
              <a:spcAft>
                <a:spcPts val="625"/>
              </a:spcAft>
              <a:defRPr/>
            </a:pPr>
            <a:endParaRPr lang="en-US" dirty="0"/>
          </a:p>
        </p:txBody>
      </p:sp>
    </p:spTree>
    <p:extLst>
      <p:ext uri="{BB962C8B-B14F-4D97-AF65-F5344CB8AC3E}">
        <p14:creationId xmlns:p14="http://schemas.microsoft.com/office/powerpoint/2010/main" val="4066920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cs typeface="Times New Roman" pitchFamily="18" charset="0"/>
              </a:defRPr>
            </a:lvl1pPr>
            <a:lvl2pPr marL="782456" indent="-300944" eaLnBrk="0" hangingPunct="0">
              <a:defRPr sz="2900">
                <a:solidFill>
                  <a:schemeClr val="tx1"/>
                </a:solidFill>
                <a:latin typeface="Times New Roman" pitchFamily="18" charset="0"/>
                <a:cs typeface="Times New Roman" pitchFamily="18" charset="0"/>
              </a:defRPr>
            </a:lvl2pPr>
            <a:lvl3pPr marL="1203778" indent="-240756" eaLnBrk="0" hangingPunct="0">
              <a:defRPr sz="2900">
                <a:solidFill>
                  <a:schemeClr val="tx1"/>
                </a:solidFill>
                <a:latin typeface="Times New Roman" pitchFamily="18" charset="0"/>
                <a:cs typeface="Times New Roman" pitchFamily="18" charset="0"/>
              </a:defRPr>
            </a:lvl3pPr>
            <a:lvl4pPr marL="1685288" indent="-240756" eaLnBrk="0" hangingPunct="0">
              <a:defRPr sz="2900">
                <a:solidFill>
                  <a:schemeClr val="tx1"/>
                </a:solidFill>
                <a:latin typeface="Times New Roman" pitchFamily="18" charset="0"/>
                <a:cs typeface="Times New Roman" pitchFamily="18" charset="0"/>
              </a:defRPr>
            </a:lvl4pPr>
            <a:lvl5pPr marL="2166800" indent="-240756" eaLnBrk="0" hangingPunct="0">
              <a:defRPr sz="2900">
                <a:solidFill>
                  <a:schemeClr val="tx1"/>
                </a:solidFill>
                <a:latin typeface="Times New Roman" pitchFamily="18" charset="0"/>
                <a:cs typeface="Times New Roman" pitchFamily="18" charset="0"/>
              </a:defRPr>
            </a:lvl5pPr>
            <a:lvl6pPr marL="2648311" indent="-240756" eaLnBrk="0" fontAlgn="base" hangingPunct="0">
              <a:spcBef>
                <a:spcPct val="0"/>
              </a:spcBef>
              <a:spcAft>
                <a:spcPct val="0"/>
              </a:spcAft>
              <a:defRPr sz="2900">
                <a:solidFill>
                  <a:schemeClr val="tx1"/>
                </a:solidFill>
                <a:latin typeface="Times New Roman" pitchFamily="18" charset="0"/>
                <a:cs typeface="Times New Roman" pitchFamily="18" charset="0"/>
              </a:defRPr>
            </a:lvl6pPr>
            <a:lvl7pPr marL="3129822" indent="-240756" eaLnBrk="0" fontAlgn="base" hangingPunct="0">
              <a:spcBef>
                <a:spcPct val="0"/>
              </a:spcBef>
              <a:spcAft>
                <a:spcPct val="0"/>
              </a:spcAft>
              <a:defRPr sz="2900">
                <a:solidFill>
                  <a:schemeClr val="tx1"/>
                </a:solidFill>
                <a:latin typeface="Times New Roman" pitchFamily="18" charset="0"/>
                <a:cs typeface="Times New Roman" pitchFamily="18" charset="0"/>
              </a:defRPr>
            </a:lvl7pPr>
            <a:lvl8pPr marL="3611333" indent="-240756" eaLnBrk="0" fontAlgn="base" hangingPunct="0">
              <a:spcBef>
                <a:spcPct val="0"/>
              </a:spcBef>
              <a:spcAft>
                <a:spcPct val="0"/>
              </a:spcAft>
              <a:defRPr sz="2900">
                <a:solidFill>
                  <a:schemeClr val="tx1"/>
                </a:solidFill>
                <a:latin typeface="Times New Roman" pitchFamily="18" charset="0"/>
                <a:cs typeface="Times New Roman" pitchFamily="18" charset="0"/>
              </a:defRPr>
            </a:lvl8pPr>
            <a:lvl9pPr marL="4092844" indent="-240756" eaLnBrk="0" fontAlgn="base" hangingPunct="0">
              <a:spcBef>
                <a:spcPct val="0"/>
              </a:spcBef>
              <a:spcAft>
                <a:spcPct val="0"/>
              </a:spcAft>
              <a:defRPr sz="2900">
                <a:solidFill>
                  <a:schemeClr val="tx1"/>
                </a:solidFill>
                <a:latin typeface="Times New Roman" pitchFamily="18" charset="0"/>
                <a:cs typeface="Times New Roman" pitchFamily="18" charset="0"/>
              </a:defRPr>
            </a:lvl9pPr>
          </a:lstStyle>
          <a:p>
            <a:pPr eaLnBrk="1" hangingPunct="1"/>
            <a:fld id="{E095AF32-1AD6-41F1-A68F-631C2218AC61}" type="slidenum">
              <a:rPr lang="en-US" sz="1200">
                <a:latin typeface="Arial" charset="0"/>
                <a:cs typeface="Arial" charset="0"/>
              </a:rPr>
              <a:pPr eaLnBrk="1" hangingPunct="1"/>
              <a:t>19</a:t>
            </a:fld>
            <a:endParaRPr lang="en-US" sz="1200" dirty="0">
              <a:latin typeface="Arial" charset="0"/>
              <a:cs typeface="Arial"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xfrm>
            <a:off x="731521" y="4560572"/>
            <a:ext cx="5852160" cy="71022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63023" eaLnBrk="1" hangingPunct="1">
              <a:spcBef>
                <a:spcPts val="0"/>
              </a:spcBef>
              <a:spcAft>
                <a:spcPts val="625"/>
              </a:spcAft>
              <a:defRPr/>
            </a:pPr>
            <a:endParaRPr lang="en-US" dirty="0"/>
          </a:p>
        </p:txBody>
      </p:sp>
    </p:spTree>
    <p:extLst>
      <p:ext uri="{BB962C8B-B14F-4D97-AF65-F5344CB8AC3E}">
        <p14:creationId xmlns:p14="http://schemas.microsoft.com/office/powerpoint/2010/main" val="399219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a:xfrm>
            <a:off x="731521" y="4560570"/>
            <a:ext cx="5852160" cy="2448692"/>
          </a:xfrm>
        </p:spPr>
        <p:txBody>
          <a:bodyPr/>
          <a:lstStyle/>
          <a:p>
            <a:endParaRPr lang="en-US" dirty="0"/>
          </a:p>
        </p:txBody>
      </p:sp>
      <p:sp>
        <p:nvSpPr>
          <p:cNvPr id="4" name="Slide Number Placeholder 3"/>
          <p:cNvSpPr>
            <a:spLocks noGrp="1"/>
          </p:cNvSpPr>
          <p:nvPr>
            <p:ph type="sldNum" sz="quarter" idx="10"/>
          </p:nvPr>
        </p:nvSpPr>
        <p:spPr/>
        <p:txBody>
          <a:bodyPr/>
          <a:lstStyle/>
          <a:p>
            <a:fld id="{850F07B1-5FA4-47F5-B5CE-432150AFD756}" type="slidenum">
              <a:rPr lang="en-US" smtClean="0"/>
              <a:t>2</a:t>
            </a:fld>
            <a:endParaRPr lang="en-US" dirty="0"/>
          </a:p>
        </p:txBody>
      </p:sp>
    </p:spTree>
    <p:extLst>
      <p:ext uri="{BB962C8B-B14F-4D97-AF65-F5344CB8AC3E}">
        <p14:creationId xmlns:p14="http://schemas.microsoft.com/office/powerpoint/2010/main" val="28177324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cs typeface="Times New Roman" pitchFamily="18" charset="0"/>
              </a:defRPr>
            </a:lvl1pPr>
            <a:lvl2pPr marL="782456" indent="-300944" eaLnBrk="0" hangingPunct="0">
              <a:defRPr sz="2900">
                <a:solidFill>
                  <a:schemeClr val="tx1"/>
                </a:solidFill>
                <a:latin typeface="Times New Roman" pitchFamily="18" charset="0"/>
                <a:cs typeface="Times New Roman" pitchFamily="18" charset="0"/>
              </a:defRPr>
            </a:lvl2pPr>
            <a:lvl3pPr marL="1203778" indent="-240756" eaLnBrk="0" hangingPunct="0">
              <a:defRPr sz="2900">
                <a:solidFill>
                  <a:schemeClr val="tx1"/>
                </a:solidFill>
                <a:latin typeface="Times New Roman" pitchFamily="18" charset="0"/>
                <a:cs typeface="Times New Roman" pitchFamily="18" charset="0"/>
              </a:defRPr>
            </a:lvl3pPr>
            <a:lvl4pPr marL="1685288" indent="-240756" eaLnBrk="0" hangingPunct="0">
              <a:defRPr sz="2900">
                <a:solidFill>
                  <a:schemeClr val="tx1"/>
                </a:solidFill>
                <a:latin typeface="Times New Roman" pitchFamily="18" charset="0"/>
                <a:cs typeface="Times New Roman" pitchFamily="18" charset="0"/>
              </a:defRPr>
            </a:lvl4pPr>
            <a:lvl5pPr marL="2166800" indent="-240756" eaLnBrk="0" hangingPunct="0">
              <a:defRPr sz="2900">
                <a:solidFill>
                  <a:schemeClr val="tx1"/>
                </a:solidFill>
                <a:latin typeface="Times New Roman" pitchFamily="18" charset="0"/>
                <a:cs typeface="Times New Roman" pitchFamily="18" charset="0"/>
              </a:defRPr>
            </a:lvl5pPr>
            <a:lvl6pPr marL="2648311" indent="-240756" eaLnBrk="0" fontAlgn="base" hangingPunct="0">
              <a:spcBef>
                <a:spcPct val="0"/>
              </a:spcBef>
              <a:spcAft>
                <a:spcPct val="0"/>
              </a:spcAft>
              <a:defRPr sz="2900">
                <a:solidFill>
                  <a:schemeClr val="tx1"/>
                </a:solidFill>
                <a:latin typeface="Times New Roman" pitchFamily="18" charset="0"/>
                <a:cs typeface="Times New Roman" pitchFamily="18" charset="0"/>
              </a:defRPr>
            </a:lvl6pPr>
            <a:lvl7pPr marL="3129822" indent="-240756" eaLnBrk="0" fontAlgn="base" hangingPunct="0">
              <a:spcBef>
                <a:spcPct val="0"/>
              </a:spcBef>
              <a:spcAft>
                <a:spcPct val="0"/>
              </a:spcAft>
              <a:defRPr sz="2900">
                <a:solidFill>
                  <a:schemeClr val="tx1"/>
                </a:solidFill>
                <a:latin typeface="Times New Roman" pitchFamily="18" charset="0"/>
                <a:cs typeface="Times New Roman" pitchFamily="18" charset="0"/>
              </a:defRPr>
            </a:lvl7pPr>
            <a:lvl8pPr marL="3611333" indent="-240756" eaLnBrk="0" fontAlgn="base" hangingPunct="0">
              <a:spcBef>
                <a:spcPct val="0"/>
              </a:spcBef>
              <a:spcAft>
                <a:spcPct val="0"/>
              </a:spcAft>
              <a:defRPr sz="2900">
                <a:solidFill>
                  <a:schemeClr val="tx1"/>
                </a:solidFill>
                <a:latin typeface="Times New Roman" pitchFamily="18" charset="0"/>
                <a:cs typeface="Times New Roman" pitchFamily="18" charset="0"/>
              </a:defRPr>
            </a:lvl8pPr>
            <a:lvl9pPr marL="4092844" indent="-240756" eaLnBrk="0" fontAlgn="base" hangingPunct="0">
              <a:spcBef>
                <a:spcPct val="0"/>
              </a:spcBef>
              <a:spcAft>
                <a:spcPct val="0"/>
              </a:spcAft>
              <a:defRPr sz="2900">
                <a:solidFill>
                  <a:schemeClr val="tx1"/>
                </a:solidFill>
                <a:latin typeface="Times New Roman" pitchFamily="18" charset="0"/>
                <a:cs typeface="Times New Roman" pitchFamily="18" charset="0"/>
              </a:defRPr>
            </a:lvl9pPr>
          </a:lstStyle>
          <a:p>
            <a:pPr eaLnBrk="1" hangingPunct="1"/>
            <a:fld id="{2D3CBEC8-48CD-4134-8969-8BA7287A4C73}" type="slidenum">
              <a:rPr lang="en-US" sz="1200">
                <a:solidFill>
                  <a:prstClr val="black"/>
                </a:solidFill>
                <a:latin typeface="Arial" charset="0"/>
                <a:cs typeface="Arial" charset="0"/>
              </a:rPr>
              <a:pPr eaLnBrk="1" hangingPunct="1"/>
              <a:t>20</a:t>
            </a:fld>
            <a:endParaRPr lang="en-US" sz="1200" dirty="0">
              <a:solidFill>
                <a:prstClr val="black"/>
              </a:solidFill>
              <a:latin typeface="Arial" charset="0"/>
              <a:cs typeface="Arial"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xfrm>
            <a:off x="731521" y="4560571"/>
            <a:ext cx="5852160" cy="8102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1531337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cs typeface="Times New Roman" pitchFamily="18" charset="0"/>
              </a:defRPr>
            </a:lvl1pPr>
            <a:lvl2pPr marL="782456" indent="-300944" eaLnBrk="0" hangingPunct="0">
              <a:defRPr sz="2900">
                <a:solidFill>
                  <a:schemeClr val="tx1"/>
                </a:solidFill>
                <a:latin typeface="Times New Roman" pitchFamily="18" charset="0"/>
                <a:cs typeface="Times New Roman" pitchFamily="18" charset="0"/>
              </a:defRPr>
            </a:lvl2pPr>
            <a:lvl3pPr marL="1203778" indent="-240756" eaLnBrk="0" hangingPunct="0">
              <a:defRPr sz="2900">
                <a:solidFill>
                  <a:schemeClr val="tx1"/>
                </a:solidFill>
                <a:latin typeface="Times New Roman" pitchFamily="18" charset="0"/>
                <a:cs typeface="Times New Roman" pitchFamily="18" charset="0"/>
              </a:defRPr>
            </a:lvl3pPr>
            <a:lvl4pPr marL="1685288" indent="-240756" eaLnBrk="0" hangingPunct="0">
              <a:defRPr sz="2900">
                <a:solidFill>
                  <a:schemeClr val="tx1"/>
                </a:solidFill>
                <a:latin typeface="Times New Roman" pitchFamily="18" charset="0"/>
                <a:cs typeface="Times New Roman" pitchFamily="18" charset="0"/>
              </a:defRPr>
            </a:lvl4pPr>
            <a:lvl5pPr marL="2166800" indent="-240756" eaLnBrk="0" hangingPunct="0">
              <a:defRPr sz="2900">
                <a:solidFill>
                  <a:schemeClr val="tx1"/>
                </a:solidFill>
                <a:latin typeface="Times New Roman" pitchFamily="18" charset="0"/>
                <a:cs typeface="Times New Roman" pitchFamily="18" charset="0"/>
              </a:defRPr>
            </a:lvl5pPr>
            <a:lvl6pPr marL="2648311" indent="-240756" eaLnBrk="0" fontAlgn="base" hangingPunct="0">
              <a:spcBef>
                <a:spcPct val="0"/>
              </a:spcBef>
              <a:spcAft>
                <a:spcPct val="0"/>
              </a:spcAft>
              <a:defRPr sz="2900">
                <a:solidFill>
                  <a:schemeClr val="tx1"/>
                </a:solidFill>
                <a:latin typeface="Times New Roman" pitchFamily="18" charset="0"/>
                <a:cs typeface="Times New Roman" pitchFamily="18" charset="0"/>
              </a:defRPr>
            </a:lvl6pPr>
            <a:lvl7pPr marL="3129822" indent="-240756" eaLnBrk="0" fontAlgn="base" hangingPunct="0">
              <a:spcBef>
                <a:spcPct val="0"/>
              </a:spcBef>
              <a:spcAft>
                <a:spcPct val="0"/>
              </a:spcAft>
              <a:defRPr sz="2900">
                <a:solidFill>
                  <a:schemeClr val="tx1"/>
                </a:solidFill>
                <a:latin typeface="Times New Roman" pitchFamily="18" charset="0"/>
                <a:cs typeface="Times New Roman" pitchFamily="18" charset="0"/>
              </a:defRPr>
            </a:lvl7pPr>
            <a:lvl8pPr marL="3611333" indent="-240756" eaLnBrk="0" fontAlgn="base" hangingPunct="0">
              <a:spcBef>
                <a:spcPct val="0"/>
              </a:spcBef>
              <a:spcAft>
                <a:spcPct val="0"/>
              </a:spcAft>
              <a:defRPr sz="2900">
                <a:solidFill>
                  <a:schemeClr val="tx1"/>
                </a:solidFill>
                <a:latin typeface="Times New Roman" pitchFamily="18" charset="0"/>
                <a:cs typeface="Times New Roman" pitchFamily="18" charset="0"/>
              </a:defRPr>
            </a:lvl8pPr>
            <a:lvl9pPr marL="4092844" indent="-240756" eaLnBrk="0" fontAlgn="base" hangingPunct="0">
              <a:spcBef>
                <a:spcPct val="0"/>
              </a:spcBef>
              <a:spcAft>
                <a:spcPct val="0"/>
              </a:spcAft>
              <a:defRPr sz="2900">
                <a:solidFill>
                  <a:schemeClr val="tx1"/>
                </a:solidFill>
                <a:latin typeface="Times New Roman" pitchFamily="18" charset="0"/>
                <a:cs typeface="Times New Roman" pitchFamily="18" charset="0"/>
              </a:defRPr>
            </a:lvl9pPr>
          </a:lstStyle>
          <a:p>
            <a:pPr eaLnBrk="1" hangingPunct="1"/>
            <a:fld id="{2D3CBEC8-48CD-4134-8969-8BA7287A4C73}" type="slidenum">
              <a:rPr lang="en-US" sz="1200">
                <a:solidFill>
                  <a:prstClr val="black"/>
                </a:solidFill>
                <a:latin typeface="Arial" charset="0"/>
                <a:cs typeface="Arial" charset="0"/>
              </a:rPr>
              <a:pPr eaLnBrk="1" hangingPunct="1"/>
              <a:t>21</a:t>
            </a:fld>
            <a:endParaRPr lang="en-US" sz="1200" dirty="0">
              <a:solidFill>
                <a:prstClr val="black"/>
              </a:solidFill>
              <a:latin typeface="Arial" charset="0"/>
              <a:cs typeface="Arial" charset="0"/>
            </a:endParaRPr>
          </a:p>
        </p:txBody>
      </p:sp>
      <p:sp>
        <p:nvSpPr>
          <p:cNvPr id="113667" name="Rectangle 2"/>
          <p:cNvSpPr>
            <a:spLocks noGrp="1" noRot="1" noChangeAspect="1" noChangeArrowheads="1" noTextEdit="1"/>
          </p:cNvSpPr>
          <p:nvPr>
            <p:ph type="sldImg"/>
          </p:nvPr>
        </p:nvSpPr>
        <p:spPr>
          <a:xfrm>
            <a:off x="1217613" y="315913"/>
            <a:ext cx="4800600" cy="3600450"/>
          </a:xfrm>
          <a:ln/>
        </p:spPr>
      </p:sp>
      <p:sp>
        <p:nvSpPr>
          <p:cNvPr id="113668" name="Rectangle 3"/>
          <p:cNvSpPr>
            <a:spLocks noGrp="1" noChangeArrowheads="1"/>
          </p:cNvSpPr>
          <p:nvPr>
            <p:ph type="body" idx="1"/>
          </p:nvPr>
        </p:nvSpPr>
        <p:spPr>
          <a:xfrm>
            <a:off x="756414" y="4091964"/>
            <a:ext cx="6106601" cy="884376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pPr>
            <a:endParaRPr lang="en-US" dirty="0"/>
          </a:p>
        </p:txBody>
      </p:sp>
    </p:spTree>
    <p:extLst>
      <p:ext uri="{BB962C8B-B14F-4D97-AF65-F5344CB8AC3E}">
        <p14:creationId xmlns:p14="http://schemas.microsoft.com/office/powerpoint/2010/main" val="35066348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560570"/>
            <a:ext cx="5852160" cy="4234070"/>
          </a:xfrm>
        </p:spPr>
        <p:txBody>
          <a:bodyPr/>
          <a:lstStyle/>
          <a:p>
            <a:pPr>
              <a:spcAft>
                <a:spcPts val="621"/>
              </a:spcAft>
            </a:pP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22</a:t>
            </a:fld>
            <a:endParaRPr lang="en-US" dirty="0"/>
          </a:p>
        </p:txBody>
      </p:sp>
    </p:spTree>
    <p:extLst>
      <p:ext uri="{BB962C8B-B14F-4D97-AF65-F5344CB8AC3E}">
        <p14:creationId xmlns:p14="http://schemas.microsoft.com/office/powerpoint/2010/main" val="9452260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560571"/>
            <a:ext cx="5852160" cy="3308318"/>
          </a:xfrm>
        </p:spPr>
        <p:txBody>
          <a:bodyPr/>
          <a:lstStyle/>
          <a:p>
            <a:pPr defTabSz="952020">
              <a:spcBef>
                <a:spcPts val="0"/>
              </a:spcBef>
              <a:spcAft>
                <a:spcPts val="625"/>
              </a:spcAft>
              <a:defRPr/>
            </a:pPr>
            <a:endParaRPr lang="en-US" dirty="0"/>
          </a:p>
        </p:txBody>
      </p:sp>
      <p:sp>
        <p:nvSpPr>
          <p:cNvPr id="4" name="Slide Number Placeholder 3"/>
          <p:cNvSpPr>
            <a:spLocks noGrp="1"/>
          </p:cNvSpPr>
          <p:nvPr>
            <p:ph type="sldNum" sz="quarter" idx="10"/>
          </p:nvPr>
        </p:nvSpPr>
        <p:spPr/>
        <p:txBody>
          <a:bodyPr/>
          <a:lstStyle/>
          <a:p>
            <a:fld id="{153BCB96-7EEC-4C1C-92AC-A1AF7B1B30F2}" type="slidenum">
              <a:rPr lang="en-US" smtClean="0"/>
              <a:t>23</a:t>
            </a:fld>
            <a:endParaRPr lang="en-US" dirty="0"/>
          </a:p>
        </p:txBody>
      </p:sp>
    </p:spTree>
    <p:extLst>
      <p:ext uri="{BB962C8B-B14F-4D97-AF65-F5344CB8AC3E}">
        <p14:creationId xmlns:p14="http://schemas.microsoft.com/office/powerpoint/2010/main" val="14150797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cs typeface="Times New Roman" pitchFamily="18" charset="0"/>
              </a:defRPr>
            </a:lvl1pPr>
            <a:lvl2pPr marL="782456" indent="-300944" eaLnBrk="0" hangingPunct="0">
              <a:defRPr sz="2900">
                <a:solidFill>
                  <a:schemeClr val="tx1"/>
                </a:solidFill>
                <a:latin typeface="Times New Roman" pitchFamily="18" charset="0"/>
                <a:cs typeface="Times New Roman" pitchFamily="18" charset="0"/>
              </a:defRPr>
            </a:lvl2pPr>
            <a:lvl3pPr marL="1203778" indent="-240756" eaLnBrk="0" hangingPunct="0">
              <a:defRPr sz="2900">
                <a:solidFill>
                  <a:schemeClr val="tx1"/>
                </a:solidFill>
                <a:latin typeface="Times New Roman" pitchFamily="18" charset="0"/>
                <a:cs typeface="Times New Roman" pitchFamily="18" charset="0"/>
              </a:defRPr>
            </a:lvl3pPr>
            <a:lvl4pPr marL="1685288" indent="-240756" eaLnBrk="0" hangingPunct="0">
              <a:defRPr sz="2900">
                <a:solidFill>
                  <a:schemeClr val="tx1"/>
                </a:solidFill>
                <a:latin typeface="Times New Roman" pitchFamily="18" charset="0"/>
                <a:cs typeface="Times New Roman" pitchFamily="18" charset="0"/>
              </a:defRPr>
            </a:lvl4pPr>
            <a:lvl5pPr marL="2166800" indent="-240756" eaLnBrk="0" hangingPunct="0">
              <a:defRPr sz="2900">
                <a:solidFill>
                  <a:schemeClr val="tx1"/>
                </a:solidFill>
                <a:latin typeface="Times New Roman" pitchFamily="18" charset="0"/>
                <a:cs typeface="Times New Roman" pitchFamily="18" charset="0"/>
              </a:defRPr>
            </a:lvl5pPr>
            <a:lvl6pPr marL="2648311" indent="-240756" eaLnBrk="0" fontAlgn="base" hangingPunct="0">
              <a:spcBef>
                <a:spcPct val="0"/>
              </a:spcBef>
              <a:spcAft>
                <a:spcPct val="0"/>
              </a:spcAft>
              <a:defRPr sz="2900">
                <a:solidFill>
                  <a:schemeClr val="tx1"/>
                </a:solidFill>
                <a:latin typeface="Times New Roman" pitchFamily="18" charset="0"/>
                <a:cs typeface="Times New Roman" pitchFamily="18" charset="0"/>
              </a:defRPr>
            </a:lvl6pPr>
            <a:lvl7pPr marL="3129822" indent="-240756" eaLnBrk="0" fontAlgn="base" hangingPunct="0">
              <a:spcBef>
                <a:spcPct val="0"/>
              </a:spcBef>
              <a:spcAft>
                <a:spcPct val="0"/>
              </a:spcAft>
              <a:defRPr sz="2900">
                <a:solidFill>
                  <a:schemeClr val="tx1"/>
                </a:solidFill>
                <a:latin typeface="Times New Roman" pitchFamily="18" charset="0"/>
                <a:cs typeface="Times New Roman" pitchFamily="18" charset="0"/>
              </a:defRPr>
            </a:lvl7pPr>
            <a:lvl8pPr marL="3611333" indent="-240756" eaLnBrk="0" fontAlgn="base" hangingPunct="0">
              <a:spcBef>
                <a:spcPct val="0"/>
              </a:spcBef>
              <a:spcAft>
                <a:spcPct val="0"/>
              </a:spcAft>
              <a:defRPr sz="2900">
                <a:solidFill>
                  <a:schemeClr val="tx1"/>
                </a:solidFill>
                <a:latin typeface="Times New Roman" pitchFamily="18" charset="0"/>
                <a:cs typeface="Times New Roman" pitchFamily="18" charset="0"/>
              </a:defRPr>
            </a:lvl8pPr>
            <a:lvl9pPr marL="4092844" indent="-240756" eaLnBrk="0" fontAlgn="base" hangingPunct="0">
              <a:spcBef>
                <a:spcPct val="0"/>
              </a:spcBef>
              <a:spcAft>
                <a:spcPct val="0"/>
              </a:spcAft>
              <a:defRPr sz="2900">
                <a:solidFill>
                  <a:schemeClr val="tx1"/>
                </a:solidFill>
                <a:latin typeface="Times New Roman" pitchFamily="18" charset="0"/>
                <a:cs typeface="Times New Roman" pitchFamily="18" charset="0"/>
              </a:defRPr>
            </a:lvl9pPr>
          </a:lstStyle>
          <a:p>
            <a:pPr eaLnBrk="1" hangingPunct="1"/>
            <a:fld id="{6D3E3026-06C1-448C-BA05-DFC6A00F98B9}" type="slidenum">
              <a:rPr lang="en-US" sz="1200">
                <a:latin typeface="Arial" charset="0"/>
                <a:cs typeface="Arial" charset="0"/>
              </a:rPr>
              <a:pPr eaLnBrk="1" hangingPunct="1"/>
              <a:t>24</a:t>
            </a:fld>
            <a:endParaRPr lang="en-US" sz="1200" dirty="0">
              <a:latin typeface="Arial" charset="0"/>
              <a:cs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xfrm>
            <a:off x="731521" y="4560569"/>
            <a:ext cx="5852160" cy="799493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3033147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343025" y="342900"/>
            <a:ext cx="4797425" cy="3598863"/>
          </a:xfrm>
          <a:ln/>
        </p:spPr>
      </p:sp>
      <p:sp>
        <p:nvSpPr>
          <p:cNvPr id="84995" name="Rectangle 3"/>
          <p:cNvSpPr>
            <a:spLocks noGrp="1" noChangeArrowheads="1"/>
          </p:cNvSpPr>
          <p:nvPr>
            <p:ph type="body" idx="1"/>
          </p:nvPr>
        </p:nvSpPr>
        <p:spPr>
          <a:xfrm>
            <a:off x="731521" y="4013620"/>
            <a:ext cx="5852160" cy="54670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cs typeface="Times New Roman" pitchFamily="18" charset="0"/>
              </a:defRPr>
            </a:lvl1pPr>
            <a:lvl2pPr marL="782456" indent="-300944" eaLnBrk="0" hangingPunct="0">
              <a:defRPr sz="2900">
                <a:solidFill>
                  <a:schemeClr val="tx1"/>
                </a:solidFill>
                <a:latin typeface="Times New Roman" pitchFamily="18" charset="0"/>
                <a:cs typeface="Times New Roman" pitchFamily="18" charset="0"/>
              </a:defRPr>
            </a:lvl2pPr>
            <a:lvl3pPr marL="1203778" indent="-240756" eaLnBrk="0" hangingPunct="0">
              <a:defRPr sz="2900">
                <a:solidFill>
                  <a:schemeClr val="tx1"/>
                </a:solidFill>
                <a:latin typeface="Times New Roman" pitchFamily="18" charset="0"/>
                <a:cs typeface="Times New Roman" pitchFamily="18" charset="0"/>
              </a:defRPr>
            </a:lvl3pPr>
            <a:lvl4pPr marL="1685288" indent="-240756" eaLnBrk="0" hangingPunct="0">
              <a:defRPr sz="2900">
                <a:solidFill>
                  <a:schemeClr val="tx1"/>
                </a:solidFill>
                <a:latin typeface="Times New Roman" pitchFamily="18" charset="0"/>
                <a:cs typeface="Times New Roman" pitchFamily="18" charset="0"/>
              </a:defRPr>
            </a:lvl4pPr>
            <a:lvl5pPr marL="2166800" indent="-240756" eaLnBrk="0" hangingPunct="0">
              <a:defRPr sz="2900">
                <a:solidFill>
                  <a:schemeClr val="tx1"/>
                </a:solidFill>
                <a:latin typeface="Times New Roman" pitchFamily="18" charset="0"/>
                <a:cs typeface="Times New Roman" pitchFamily="18" charset="0"/>
              </a:defRPr>
            </a:lvl5pPr>
            <a:lvl6pPr marL="2648311" indent="-240756" eaLnBrk="0" fontAlgn="base" hangingPunct="0">
              <a:spcBef>
                <a:spcPct val="0"/>
              </a:spcBef>
              <a:spcAft>
                <a:spcPct val="0"/>
              </a:spcAft>
              <a:defRPr sz="2900">
                <a:solidFill>
                  <a:schemeClr val="tx1"/>
                </a:solidFill>
                <a:latin typeface="Times New Roman" pitchFamily="18" charset="0"/>
                <a:cs typeface="Times New Roman" pitchFamily="18" charset="0"/>
              </a:defRPr>
            </a:lvl6pPr>
            <a:lvl7pPr marL="3129822" indent="-240756" eaLnBrk="0" fontAlgn="base" hangingPunct="0">
              <a:spcBef>
                <a:spcPct val="0"/>
              </a:spcBef>
              <a:spcAft>
                <a:spcPct val="0"/>
              </a:spcAft>
              <a:defRPr sz="2900">
                <a:solidFill>
                  <a:schemeClr val="tx1"/>
                </a:solidFill>
                <a:latin typeface="Times New Roman" pitchFamily="18" charset="0"/>
                <a:cs typeface="Times New Roman" pitchFamily="18" charset="0"/>
              </a:defRPr>
            </a:lvl7pPr>
            <a:lvl8pPr marL="3611333" indent="-240756" eaLnBrk="0" fontAlgn="base" hangingPunct="0">
              <a:spcBef>
                <a:spcPct val="0"/>
              </a:spcBef>
              <a:spcAft>
                <a:spcPct val="0"/>
              </a:spcAft>
              <a:defRPr sz="2900">
                <a:solidFill>
                  <a:schemeClr val="tx1"/>
                </a:solidFill>
                <a:latin typeface="Times New Roman" pitchFamily="18" charset="0"/>
                <a:cs typeface="Times New Roman" pitchFamily="18" charset="0"/>
              </a:defRPr>
            </a:lvl8pPr>
            <a:lvl9pPr marL="4092844" indent="-240756" eaLnBrk="0" fontAlgn="base" hangingPunct="0">
              <a:spcBef>
                <a:spcPct val="0"/>
              </a:spcBef>
              <a:spcAft>
                <a:spcPct val="0"/>
              </a:spcAft>
              <a:defRPr sz="2900">
                <a:solidFill>
                  <a:schemeClr val="tx1"/>
                </a:solidFill>
                <a:latin typeface="Times New Roman" pitchFamily="18" charset="0"/>
                <a:cs typeface="Times New Roman" pitchFamily="18" charset="0"/>
              </a:defRPr>
            </a:lvl9pPr>
          </a:lstStyle>
          <a:p>
            <a:pPr eaLnBrk="1" hangingPunct="1"/>
            <a:fld id="{75862D5A-924F-44D4-9C10-A0946C9A4339}" type="slidenum">
              <a:rPr lang="en-US" sz="1200">
                <a:latin typeface="Arial" charset="0"/>
                <a:cs typeface="Arial" charset="0"/>
              </a:rPr>
              <a:pPr eaLnBrk="1" hangingPunct="1"/>
              <a:t>26</a:t>
            </a:fld>
            <a:endParaRPr lang="en-US" sz="1200" dirty="0">
              <a:latin typeface="Arial" charset="0"/>
              <a:cs typeface="Arial"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xfrm>
            <a:off x="731521" y="4560566"/>
            <a:ext cx="5852160" cy="15690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50000"/>
              </a:lnSpc>
            </a:pPr>
            <a:endParaRPr lang="en-US" dirty="0"/>
          </a:p>
        </p:txBody>
      </p:sp>
    </p:spTree>
    <p:extLst>
      <p:ext uri="{BB962C8B-B14F-4D97-AF65-F5344CB8AC3E}">
        <p14:creationId xmlns:p14="http://schemas.microsoft.com/office/powerpoint/2010/main" val="39308293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cs typeface="Times New Roman" pitchFamily="18" charset="0"/>
              </a:defRPr>
            </a:lvl1pPr>
            <a:lvl2pPr marL="782456" indent="-300944" eaLnBrk="0" hangingPunct="0">
              <a:defRPr sz="2900">
                <a:solidFill>
                  <a:schemeClr val="tx1"/>
                </a:solidFill>
                <a:latin typeface="Times New Roman" pitchFamily="18" charset="0"/>
                <a:cs typeface="Times New Roman" pitchFamily="18" charset="0"/>
              </a:defRPr>
            </a:lvl2pPr>
            <a:lvl3pPr marL="1203778" indent="-240756" eaLnBrk="0" hangingPunct="0">
              <a:defRPr sz="2900">
                <a:solidFill>
                  <a:schemeClr val="tx1"/>
                </a:solidFill>
                <a:latin typeface="Times New Roman" pitchFamily="18" charset="0"/>
                <a:cs typeface="Times New Roman" pitchFamily="18" charset="0"/>
              </a:defRPr>
            </a:lvl3pPr>
            <a:lvl4pPr marL="1685288" indent="-240756" eaLnBrk="0" hangingPunct="0">
              <a:defRPr sz="2900">
                <a:solidFill>
                  <a:schemeClr val="tx1"/>
                </a:solidFill>
                <a:latin typeface="Times New Roman" pitchFamily="18" charset="0"/>
                <a:cs typeface="Times New Roman" pitchFamily="18" charset="0"/>
              </a:defRPr>
            </a:lvl4pPr>
            <a:lvl5pPr marL="2166800" indent="-240756" eaLnBrk="0" hangingPunct="0">
              <a:defRPr sz="2900">
                <a:solidFill>
                  <a:schemeClr val="tx1"/>
                </a:solidFill>
                <a:latin typeface="Times New Roman" pitchFamily="18" charset="0"/>
                <a:cs typeface="Times New Roman" pitchFamily="18" charset="0"/>
              </a:defRPr>
            </a:lvl5pPr>
            <a:lvl6pPr marL="2648311" indent="-240756" eaLnBrk="0" fontAlgn="base" hangingPunct="0">
              <a:spcBef>
                <a:spcPct val="0"/>
              </a:spcBef>
              <a:spcAft>
                <a:spcPct val="0"/>
              </a:spcAft>
              <a:defRPr sz="2900">
                <a:solidFill>
                  <a:schemeClr val="tx1"/>
                </a:solidFill>
                <a:latin typeface="Times New Roman" pitchFamily="18" charset="0"/>
                <a:cs typeface="Times New Roman" pitchFamily="18" charset="0"/>
              </a:defRPr>
            </a:lvl6pPr>
            <a:lvl7pPr marL="3129822" indent="-240756" eaLnBrk="0" fontAlgn="base" hangingPunct="0">
              <a:spcBef>
                <a:spcPct val="0"/>
              </a:spcBef>
              <a:spcAft>
                <a:spcPct val="0"/>
              </a:spcAft>
              <a:defRPr sz="2900">
                <a:solidFill>
                  <a:schemeClr val="tx1"/>
                </a:solidFill>
                <a:latin typeface="Times New Roman" pitchFamily="18" charset="0"/>
                <a:cs typeface="Times New Roman" pitchFamily="18" charset="0"/>
              </a:defRPr>
            </a:lvl7pPr>
            <a:lvl8pPr marL="3611333" indent="-240756" eaLnBrk="0" fontAlgn="base" hangingPunct="0">
              <a:spcBef>
                <a:spcPct val="0"/>
              </a:spcBef>
              <a:spcAft>
                <a:spcPct val="0"/>
              </a:spcAft>
              <a:defRPr sz="2900">
                <a:solidFill>
                  <a:schemeClr val="tx1"/>
                </a:solidFill>
                <a:latin typeface="Times New Roman" pitchFamily="18" charset="0"/>
                <a:cs typeface="Times New Roman" pitchFamily="18" charset="0"/>
              </a:defRPr>
            </a:lvl8pPr>
            <a:lvl9pPr marL="4092844" indent="-240756" eaLnBrk="0" fontAlgn="base" hangingPunct="0">
              <a:spcBef>
                <a:spcPct val="0"/>
              </a:spcBef>
              <a:spcAft>
                <a:spcPct val="0"/>
              </a:spcAft>
              <a:defRPr sz="2900">
                <a:solidFill>
                  <a:schemeClr val="tx1"/>
                </a:solidFill>
                <a:latin typeface="Times New Roman" pitchFamily="18" charset="0"/>
                <a:cs typeface="Times New Roman" pitchFamily="18" charset="0"/>
              </a:defRPr>
            </a:lvl9pPr>
          </a:lstStyle>
          <a:p>
            <a:pPr eaLnBrk="1" hangingPunct="1"/>
            <a:fld id="{E03DF0EB-5628-4B06-B10D-9A16D18BCBBB}" type="slidenum">
              <a:rPr lang="en-US" sz="1200">
                <a:latin typeface="Arial" charset="0"/>
                <a:cs typeface="Arial" charset="0"/>
              </a:rPr>
              <a:pPr eaLnBrk="1" hangingPunct="1"/>
              <a:t>27</a:t>
            </a:fld>
            <a:endParaRPr lang="en-US" sz="1200" dirty="0">
              <a:latin typeface="Arial" charset="0"/>
              <a:cs typeface="Arial" charset="0"/>
            </a:endParaRPr>
          </a:p>
        </p:txBody>
      </p:sp>
      <p:sp>
        <p:nvSpPr>
          <p:cNvPr id="73731" name="Rectangle 2"/>
          <p:cNvSpPr>
            <a:spLocks noGrp="1" noRot="1" noChangeAspect="1" noChangeArrowheads="1" noTextEdit="1"/>
          </p:cNvSpPr>
          <p:nvPr>
            <p:ph type="sldImg"/>
          </p:nvPr>
        </p:nvSpPr>
        <p:spPr>
          <a:xfrm>
            <a:off x="1296988" y="315913"/>
            <a:ext cx="4800600" cy="3600450"/>
          </a:xfrm>
          <a:ln/>
        </p:spPr>
      </p:sp>
      <p:sp>
        <p:nvSpPr>
          <p:cNvPr id="73732" name="Rectangle 3"/>
          <p:cNvSpPr>
            <a:spLocks noGrp="1" noChangeArrowheads="1"/>
          </p:cNvSpPr>
          <p:nvPr>
            <p:ph type="body" idx="1"/>
          </p:nvPr>
        </p:nvSpPr>
        <p:spPr>
          <a:xfrm>
            <a:off x="731521" y="4171016"/>
            <a:ext cx="5852160" cy="46401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4454897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cs typeface="Times New Roman" pitchFamily="18" charset="0"/>
              </a:defRPr>
            </a:lvl1pPr>
            <a:lvl2pPr marL="782456" indent="-300944" eaLnBrk="0" hangingPunct="0">
              <a:defRPr sz="2900">
                <a:solidFill>
                  <a:schemeClr val="tx1"/>
                </a:solidFill>
                <a:latin typeface="Times New Roman" pitchFamily="18" charset="0"/>
                <a:cs typeface="Times New Roman" pitchFamily="18" charset="0"/>
              </a:defRPr>
            </a:lvl2pPr>
            <a:lvl3pPr marL="1203778" indent="-240756" eaLnBrk="0" hangingPunct="0">
              <a:defRPr sz="2900">
                <a:solidFill>
                  <a:schemeClr val="tx1"/>
                </a:solidFill>
                <a:latin typeface="Times New Roman" pitchFamily="18" charset="0"/>
                <a:cs typeface="Times New Roman" pitchFamily="18" charset="0"/>
              </a:defRPr>
            </a:lvl3pPr>
            <a:lvl4pPr marL="1685288" indent="-240756" eaLnBrk="0" hangingPunct="0">
              <a:defRPr sz="2900">
                <a:solidFill>
                  <a:schemeClr val="tx1"/>
                </a:solidFill>
                <a:latin typeface="Times New Roman" pitchFamily="18" charset="0"/>
                <a:cs typeface="Times New Roman" pitchFamily="18" charset="0"/>
              </a:defRPr>
            </a:lvl4pPr>
            <a:lvl5pPr marL="2166800" indent="-240756" eaLnBrk="0" hangingPunct="0">
              <a:defRPr sz="2900">
                <a:solidFill>
                  <a:schemeClr val="tx1"/>
                </a:solidFill>
                <a:latin typeface="Times New Roman" pitchFamily="18" charset="0"/>
                <a:cs typeface="Times New Roman" pitchFamily="18" charset="0"/>
              </a:defRPr>
            </a:lvl5pPr>
            <a:lvl6pPr marL="2648311" indent="-240756" eaLnBrk="0" fontAlgn="base" hangingPunct="0">
              <a:spcBef>
                <a:spcPct val="0"/>
              </a:spcBef>
              <a:spcAft>
                <a:spcPct val="0"/>
              </a:spcAft>
              <a:defRPr sz="2900">
                <a:solidFill>
                  <a:schemeClr val="tx1"/>
                </a:solidFill>
                <a:latin typeface="Times New Roman" pitchFamily="18" charset="0"/>
                <a:cs typeface="Times New Roman" pitchFamily="18" charset="0"/>
              </a:defRPr>
            </a:lvl6pPr>
            <a:lvl7pPr marL="3129822" indent="-240756" eaLnBrk="0" fontAlgn="base" hangingPunct="0">
              <a:spcBef>
                <a:spcPct val="0"/>
              </a:spcBef>
              <a:spcAft>
                <a:spcPct val="0"/>
              </a:spcAft>
              <a:defRPr sz="2900">
                <a:solidFill>
                  <a:schemeClr val="tx1"/>
                </a:solidFill>
                <a:latin typeface="Times New Roman" pitchFamily="18" charset="0"/>
                <a:cs typeface="Times New Roman" pitchFamily="18" charset="0"/>
              </a:defRPr>
            </a:lvl7pPr>
            <a:lvl8pPr marL="3611333" indent="-240756" eaLnBrk="0" fontAlgn="base" hangingPunct="0">
              <a:spcBef>
                <a:spcPct val="0"/>
              </a:spcBef>
              <a:spcAft>
                <a:spcPct val="0"/>
              </a:spcAft>
              <a:defRPr sz="2900">
                <a:solidFill>
                  <a:schemeClr val="tx1"/>
                </a:solidFill>
                <a:latin typeface="Times New Roman" pitchFamily="18" charset="0"/>
                <a:cs typeface="Times New Roman" pitchFamily="18" charset="0"/>
              </a:defRPr>
            </a:lvl8pPr>
            <a:lvl9pPr marL="4092844" indent="-240756" eaLnBrk="0" fontAlgn="base" hangingPunct="0">
              <a:spcBef>
                <a:spcPct val="0"/>
              </a:spcBef>
              <a:spcAft>
                <a:spcPct val="0"/>
              </a:spcAft>
              <a:defRPr sz="2900">
                <a:solidFill>
                  <a:schemeClr val="tx1"/>
                </a:solidFill>
                <a:latin typeface="Times New Roman" pitchFamily="18" charset="0"/>
                <a:cs typeface="Times New Roman" pitchFamily="18" charset="0"/>
              </a:defRPr>
            </a:lvl9pPr>
          </a:lstStyle>
          <a:p>
            <a:pPr eaLnBrk="1" hangingPunct="1"/>
            <a:fld id="{E330AE6B-DB62-4FC3-AF5E-0D17BE876073}" type="slidenum">
              <a:rPr lang="en-US" sz="1200">
                <a:latin typeface="Arial" charset="0"/>
                <a:cs typeface="Arial" charset="0"/>
              </a:rPr>
              <a:pPr eaLnBrk="1" hangingPunct="1"/>
              <a:t>28</a:t>
            </a:fld>
            <a:endParaRPr lang="en-US" sz="1200" dirty="0">
              <a:latin typeface="Arial" charset="0"/>
              <a:cs typeface="Arial"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xfrm>
            <a:off x="731521" y="4560570"/>
            <a:ext cx="5852160" cy="728409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52073" eaLnBrk="1" hangingPunct="1">
              <a:defRPr/>
            </a:pPr>
            <a:endParaRPr lang="en-US" dirty="0"/>
          </a:p>
        </p:txBody>
      </p:sp>
    </p:spTree>
    <p:extLst>
      <p:ext uri="{BB962C8B-B14F-4D97-AF65-F5344CB8AC3E}">
        <p14:creationId xmlns:p14="http://schemas.microsoft.com/office/powerpoint/2010/main" val="1287391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560569"/>
            <a:ext cx="5852160" cy="11030895"/>
          </a:xfrm>
        </p:spPr>
        <p:txBody>
          <a:bodyPr/>
          <a:lstStyle/>
          <a:p>
            <a:pPr defTabSz="963023">
              <a:spcBef>
                <a:spcPts val="0"/>
              </a:spcBef>
              <a:spcAft>
                <a:spcPts val="625"/>
              </a:spcAft>
              <a:defRPr/>
            </a:pP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29</a:t>
            </a:fld>
            <a:endParaRPr lang="en-US" dirty="0"/>
          </a:p>
        </p:txBody>
      </p:sp>
    </p:spTree>
    <p:extLst>
      <p:ext uri="{BB962C8B-B14F-4D97-AF65-F5344CB8AC3E}">
        <p14:creationId xmlns:p14="http://schemas.microsoft.com/office/powerpoint/2010/main" val="1529476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560571"/>
            <a:ext cx="5852160" cy="423611"/>
          </a:xfrm>
        </p:spPr>
        <p:txBody>
          <a:bodyPr/>
          <a:lstStyle/>
          <a:p>
            <a:pPr defTabSz="952073">
              <a:spcAft>
                <a:spcPts val="625"/>
              </a:spcAft>
              <a:defRPr/>
            </a:pP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3</a:t>
            </a:fld>
            <a:endParaRPr lang="en-US" dirty="0"/>
          </a:p>
        </p:txBody>
      </p:sp>
    </p:spTree>
    <p:extLst>
      <p:ext uri="{BB962C8B-B14F-4D97-AF65-F5344CB8AC3E}">
        <p14:creationId xmlns:p14="http://schemas.microsoft.com/office/powerpoint/2010/main" val="27815575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cs typeface="Times New Roman" pitchFamily="18" charset="0"/>
              </a:defRPr>
            </a:lvl1pPr>
            <a:lvl2pPr marL="782456" indent="-300944" eaLnBrk="0" hangingPunct="0">
              <a:defRPr sz="2900">
                <a:solidFill>
                  <a:schemeClr val="tx1"/>
                </a:solidFill>
                <a:latin typeface="Times New Roman" pitchFamily="18" charset="0"/>
                <a:cs typeface="Times New Roman" pitchFamily="18" charset="0"/>
              </a:defRPr>
            </a:lvl2pPr>
            <a:lvl3pPr marL="1203778" indent="-240756" eaLnBrk="0" hangingPunct="0">
              <a:defRPr sz="2900">
                <a:solidFill>
                  <a:schemeClr val="tx1"/>
                </a:solidFill>
                <a:latin typeface="Times New Roman" pitchFamily="18" charset="0"/>
                <a:cs typeface="Times New Roman" pitchFamily="18" charset="0"/>
              </a:defRPr>
            </a:lvl3pPr>
            <a:lvl4pPr marL="1685288" indent="-240756" eaLnBrk="0" hangingPunct="0">
              <a:defRPr sz="2900">
                <a:solidFill>
                  <a:schemeClr val="tx1"/>
                </a:solidFill>
                <a:latin typeface="Times New Roman" pitchFamily="18" charset="0"/>
                <a:cs typeface="Times New Roman" pitchFamily="18" charset="0"/>
              </a:defRPr>
            </a:lvl4pPr>
            <a:lvl5pPr marL="2166800" indent="-240756" eaLnBrk="0" hangingPunct="0">
              <a:defRPr sz="2900">
                <a:solidFill>
                  <a:schemeClr val="tx1"/>
                </a:solidFill>
                <a:latin typeface="Times New Roman" pitchFamily="18" charset="0"/>
                <a:cs typeface="Times New Roman" pitchFamily="18" charset="0"/>
              </a:defRPr>
            </a:lvl5pPr>
            <a:lvl6pPr marL="2648311" indent="-240756" eaLnBrk="0" fontAlgn="base" hangingPunct="0">
              <a:spcBef>
                <a:spcPct val="0"/>
              </a:spcBef>
              <a:spcAft>
                <a:spcPct val="0"/>
              </a:spcAft>
              <a:defRPr sz="2900">
                <a:solidFill>
                  <a:schemeClr val="tx1"/>
                </a:solidFill>
                <a:latin typeface="Times New Roman" pitchFamily="18" charset="0"/>
                <a:cs typeface="Times New Roman" pitchFamily="18" charset="0"/>
              </a:defRPr>
            </a:lvl6pPr>
            <a:lvl7pPr marL="3129822" indent="-240756" eaLnBrk="0" fontAlgn="base" hangingPunct="0">
              <a:spcBef>
                <a:spcPct val="0"/>
              </a:spcBef>
              <a:spcAft>
                <a:spcPct val="0"/>
              </a:spcAft>
              <a:defRPr sz="2900">
                <a:solidFill>
                  <a:schemeClr val="tx1"/>
                </a:solidFill>
                <a:latin typeface="Times New Roman" pitchFamily="18" charset="0"/>
                <a:cs typeface="Times New Roman" pitchFamily="18" charset="0"/>
              </a:defRPr>
            </a:lvl7pPr>
            <a:lvl8pPr marL="3611333" indent="-240756" eaLnBrk="0" fontAlgn="base" hangingPunct="0">
              <a:spcBef>
                <a:spcPct val="0"/>
              </a:spcBef>
              <a:spcAft>
                <a:spcPct val="0"/>
              </a:spcAft>
              <a:defRPr sz="2900">
                <a:solidFill>
                  <a:schemeClr val="tx1"/>
                </a:solidFill>
                <a:latin typeface="Times New Roman" pitchFamily="18" charset="0"/>
                <a:cs typeface="Times New Roman" pitchFamily="18" charset="0"/>
              </a:defRPr>
            </a:lvl8pPr>
            <a:lvl9pPr marL="4092844" indent="-240756" eaLnBrk="0" fontAlgn="base" hangingPunct="0">
              <a:spcBef>
                <a:spcPct val="0"/>
              </a:spcBef>
              <a:spcAft>
                <a:spcPct val="0"/>
              </a:spcAft>
              <a:defRPr sz="2900">
                <a:solidFill>
                  <a:schemeClr val="tx1"/>
                </a:solidFill>
                <a:latin typeface="Times New Roman" pitchFamily="18" charset="0"/>
                <a:cs typeface="Times New Roman" pitchFamily="18" charset="0"/>
              </a:defRPr>
            </a:lvl9pPr>
          </a:lstStyle>
          <a:p>
            <a:pPr eaLnBrk="1" hangingPunct="1"/>
            <a:fld id="{31FDD711-A61D-4CDF-A67F-E2147C18CBA6}" type="slidenum">
              <a:rPr lang="en-US" sz="1200">
                <a:latin typeface="Arial" charset="0"/>
                <a:cs typeface="Arial" charset="0"/>
              </a:rPr>
              <a:pPr eaLnBrk="1" hangingPunct="1"/>
              <a:t>30</a:t>
            </a:fld>
            <a:endParaRPr lang="en-US" sz="1200" dirty="0">
              <a:latin typeface="Arial" charset="0"/>
              <a:cs typeface="Arial"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xfrm>
            <a:off x="768285" y="4560569"/>
            <a:ext cx="5737330" cy="77139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52073" eaLnBrk="1" hangingPunct="1">
              <a:spcBef>
                <a:spcPts val="0"/>
              </a:spcBef>
              <a:spcAft>
                <a:spcPts val="625"/>
              </a:spcAft>
              <a:defRPr/>
            </a:pPr>
            <a:endParaRPr lang="en-US" dirty="0"/>
          </a:p>
        </p:txBody>
      </p:sp>
    </p:spTree>
    <p:extLst>
      <p:ext uri="{BB962C8B-B14F-4D97-AF65-F5344CB8AC3E}">
        <p14:creationId xmlns:p14="http://schemas.microsoft.com/office/powerpoint/2010/main" val="17731163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cs typeface="Times New Roman" pitchFamily="18" charset="0"/>
              </a:defRPr>
            </a:lvl1pPr>
            <a:lvl2pPr marL="782432" indent="-300935" eaLnBrk="0" hangingPunct="0">
              <a:defRPr sz="2900">
                <a:solidFill>
                  <a:schemeClr val="tx1"/>
                </a:solidFill>
                <a:latin typeface="Times New Roman" pitchFamily="18" charset="0"/>
                <a:cs typeface="Times New Roman" pitchFamily="18" charset="0"/>
              </a:defRPr>
            </a:lvl2pPr>
            <a:lvl3pPr marL="1203741" indent="-240748" eaLnBrk="0" hangingPunct="0">
              <a:defRPr sz="2900">
                <a:solidFill>
                  <a:schemeClr val="tx1"/>
                </a:solidFill>
                <a:latin typeface="Times New Roman" pitchFamily="18" charset="0"/>
                <a:cs typeface="Times New Roman" pitchFamily="18" charset="0"/>
              </a:defRPr>
            </a:lvl3pPr>
            <a:lvl4pPr marL="1685236" indent="-240748" eaLnBrk="0" hangingPunct="0">
              <a:defRPr sz="2900">
                <a:solidFill>
                  <a:schemeClr val="tx1"/>
                </a:solidFill>
                <a:latin typeface="Times New Roman" pitchFamily="18" charset="0"/>
                <a:cs typeface="Times New Roman" pitchFamily="18" charset="0"/>
              </a:defRPr>
            </a:lvl4pPr>
            <a:lvl5pPr marL="2166732" indent="-240748" eaLnBrk="0" hangingPunct="0">
              <a:defRPr sz="2900">
                <a:solidFill>
                  <a:schemeClr val="tx1"/>
                </a:solidFill>
                <a:latin typeface="Times New Roman" pitchFamily="18" charset="0"/>
                <a:cs typeface="Times New Roman" pitchFamily="18" charset="0"/>
              </a:defRPr>
            </a:lvl5pPr>
            <a:lvl6pPr marL="2648229" indent="-240748" eaLnBrk="0" fontAlgn="base" hangingPunct="0">
              <a:spcBef>
                <a:spcPct val="0"/>
              </a:spcBef>
              <a:spcAft>
                <a:spcPct val="0"/>
              </a:spcAft>
              <a:defRPr sz="2900">
                <a:solidFill>
                  <a:schemeClr val="tx1"/>
                </a:solidFill>
                <a:latin typeface="Times New Roman" pitchFamily="18" charset="0"/>
                <a:cs typeface="Times New Roman" pitchFamily="18" charset="0"/>
              </a:defRPr>
            </a:lvl6pPr>
            <a:lvl7pPr marL="3129725" indent="-240748" eaLnBrk="0" fontAlgn="base" hangingPunct="0">
              <a:spcBef>
                <a:spcPct val="0"/>
              </a:spcBef>
              <a:spcAft>
                <a:spcPct val="0"/>
              </a:spcAft>
              <a:defRPr sz="2900">
                <a:solidFill>
                  <a:schemeClr val="tx1"/>
                </a:solidFill>
                <a:latin typeface="Times New Roman" pitchFamily="18" charset="0"/>
                <a:cs typeface="Times New Roman" pitchFamily="18" charset="0"/>
              </a:defRPr>
            </a:lvl7pPr>
            <a:lvl8pPr marL="3611221" indent="-240748" eaLnBrk="0" fontAlgn="base" hangingPunct="0">
              <a:spcBef>
                <a:spcPct val="0"/>
              </a:spcBef>
              <a:spcAft>
                <a:spcPct val="0"/>
              </a:spcAft>
              <a:defRPr sz="2900">
                <a:solidFill>
                  <a:schemeClr val="tx1"/>
                </a:solidFill>
                <a:latin typeface="Times New Roman" pitchFamily="18" charset="0"/>
                <a:cs typeface="Times New Roman" pitchFamily="18" charset="0"/>
              </a:defRPr>
            </a:lvl8pPr>
            <a:lvl9pPr marL="4092717" indent="-240748" eaLnBrk="0" fontAlgn="base" hangingPunct="0">
              <a:spcBef>
                <a:spcPct val="0"/>
              </a:spcBef>
              <a:spcAft>
                <a:spcPct val="0"/>
              </a:spcAft>
              <a:defRPr sz="2900">
                <a:solidFill>
                  <a:schemeClr val="tx1"/>
                </a:solidFill>
                <a:latin typeface="Times New Roman" pitchFamily="18" charset="0"/>
                <a:cs typeface="Times New Roman" pitchFamily="18" charset="0"/>
              </a:defRPr>
            </a:lvl9pPr>
          </a:lstStyle>
          <a:p>
            <a:pPr eaLnBrk="1" hangingPunct="1"/>
            <a:fld id="{D5B25E7C-D154-4FE5-AB86-CAE5792EA4B8}" type="slidenum">
              <a:rPr lang="en-US" sz="1200">
                <a:solidFill>
                  <a:prstClr val="black"/>
                </a:solidFill>
                <a:latin typeface="Arial" charset="0"/>
                <a:cs typeface="Arial" charset="0"/>
              </a:rPr>
              <a:pPr eaLnBrk="1" hangingPunct="1"/>
              <a:t>31</a:t>
            </a:fld>
            <a:endParaRPr lang="en-US" sz="1200" dirty="0">
              <a:solidFill>
                <a:prstClr val="black"/>
              </a:solidFill>
              <a:latin typeface="Arial" charset="0"/>
              <a:cs typeface="Arial"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xfrm>
            <a:off x="731521" y="4560570"/>
            <a:ext cx="5852160" cy="96315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74098">
              <a:spcBef>
                <a:spcPts val="0"/>
              </a:spcBef>
              <a:spcAft>
                <a:spcPts val="625"/>
              </a:spcAft>
              <a:defRPr/>
            </a:pP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cs typeface="Times New Roman" pitchFamily="18" charset="0"/>
              </a:defRPr>
            </a:lvl1pPr>
            <a:lvl2pPr marL="782456" indent="-300944" eaLnBrk="0" hangingPunct="0">
              <a:defRPr sz="2900">
                <a:solidFill>
                  <a:schemeClr val="tx1"/>
                </a:solidFill>
                <a:latin typeface="Times New Roman" pitchFamily="18" charset="0"/>
                <a:cs typeface="Times New Roman" pitchFamily="18" charset="0"/>
              </a:defRPr>
            </a:lvl2pPr>
            <a:lvl3pPr marL="1203778" indent="-240756" eaLnBrk="0" hangingPunct="0">
              <a:defRPr sz="2900">
                <a:solidFill>
                  <a:schemeClr val="tx1"/>
                </a:solidFill>
                <a:latin typeface="Times New Roman" pitchFamily="18" charset="0"/>
                <a:cs typeface="Times New Roman" pitchFamily="18" charset="0"/>
              </a:defRPr>
            </a:lvl3pPr>
            <a:lvl4pPr marL="1685288" indent="-240756" eaLnBrk="0" hangingPunct="0">
              <a:defRPr sz="2900">
                <a:solidFill>
                  <a:schemeClr val="tx1"/>
                </a:solidFill>
                <a:latin typeface="Times New Roman" pitchFamily="18" charset="0"/>
                <a:cs typeface="Times New Roman" pitchFamily="18" charset="0"/>
              </a:defRPr>
            </a:lvl4pPr>
            <a:lvl5pPr marL="2166800" indent="-240756" eaLnBrk="0" hangingPunct="0">
              <a:defRPr sz="2900">
                <a:solidFill>
                  <a:schemeClr val="tx1"/>
                </a:solidFill>
                <a:latin typeface="Times New Roman" pitchFamily="18" charset="0"/>
                <a:cs typeface="Times New Roman" pitchFamily="18" charset="0"/>
              </a:defRPr>
            </a:lvl5pPr>
            <a:lvl6pPr marL="2648311" indent="-240756" eaLnBrk="0" fontAlgn="base" hangingPunct="0">
              <a:spcBef>
                <a:spcPct val="0"/>
              </a:spcBef>
              <a:spcAft>
                <a:spcPct val="0"/>
              </a:spcAft>
              <a:defRPr sz="2900">
                <a:solidFill>
                  <a:schemeClr val="tx1"/>
                </a:solidFill>
                <a:latin typeface="Times New Roman" pitchFamily="18" charset="0"/>
                <a:cs typeface="Times New Roman" pitchFamily="18" charset="0"/>
              </a:defRPr>
            </a:lvl6pPr>
            <a:lvl7pPr marL="3129822" indent="-240756" eaLnBrk="0" fontAlgn="base" hangingPunct="0">
              <a:spcBef>
                <a:spcPct val="0"/>
              </a:spcBef>
              <a:spcAft>
                <a:spcPct val="0"/>
              </a:spcAft>
              <a:defRPr sz="2900">
                <a:solidFill>
                  <a:schemeClr val="tx1"/>
                </a:solidFill>
                <a:latin typeface="Times New Roman" pitchFamily="18" charset="0"/>
                <a:cs typeface="Times New Roman" pitchFamily="18" charset="0"/>
              </a:defRPr>
            </a:lvl7pPr>
            <a:lvl8pPr marL="3611333" indent="-240756" eaLnBrk="0" fontAlgn="base" hangingPunct="0">
              <a:spcBef>
                <a:spcPct val="0"/>
              </a:spcBef>
              <a:spcAft>
                <a:spcPct val="0"/>
              </a:spcAft>
              <a:defRPr sz="2900">
                <a:solidFill>
                  <a:schemeClr val="tx1"/>
                </a:solidFill>
                <a:latin typeface="Times New Roman" pitchFamily="18" charset="0"/>
                <a:cs typeface="Times New Roman" pitchFamily="18" charset="0"/>
              </a:defRPr>
            </a:lvl8pPr>
            <a:lvl9pPr marL="4092844" indent="-240756" eaLnBrk="0" fontAlgn="base" hangingPunct="0">
              <a:spcBef>
                <a:spcPct val="0"/>
              </a:spcBef>
              <a:spcAft>
                <a:spcPct val="0"/>
              </a:spcAft>
              <a:defRPr sz="2900">
                <a:solidFill>
                  <a:schemeClr val="tx1"/>
                </a:solidFill>
                <a:latin typeface="Times New Roman" pitchFamily="18" charset="0"/>
                <a:cs typeface="Times New Roman" pitchFamily="18" charset="0"/>
              </a:defRPr>
            </a:lvl9pPr>
          </a:lstStyle>
          <a:p>
            <a:pPr eaLnBrk="1" hangingPunct="1"/>
            <a:fld id="{D5B25E7C-D154-4FE5-AB86-CAE5792EA4B8}" type="slidenum">
              <a:rPr lang="en-US" sz="1200">
                <a:latin typeface="Arial" charset="0"/>
                <a:cs typeface="Arial" charset="0"/>
              </a:rPr>
              <a:pPr eaLnBrk="1" hangingPunct="1"/>
              <a:t>32</a:t>
            </a:fld>
            <a:endParaRPr lang="en-US" sz="1200" dirty="0">
              <a:latin typeface="Arial" charset="0"/>
              <a:cs typeface="Arial"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xfrm>
            <a:off x="731521" y="4560570"/>
            <a:ext cx="5852160" cy="23329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40278407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cs typeface="Times New Roman" pitchFamily="18" charset="0"/>
              </a:defRPr>
            </a:lvl1pPr>
            <a:lvl2pPr marL="782412" indent="-300928" eaLnBrk="0" hangingPunct="0">
              <a:defRPr sz="2900">
                <a:solidFill>
                  <a:schemeClr val="tx1"/>
                </a:solidFill>
                <a:latin typeface="Times New Roman" pitchFamily="18" charset="0"/>
                <a:cs typeface="Times New Roman" pitchFamily="18" charset="0"/>
              </a:defRPr>
            </a:lvl2pPr>
            <a:lvl3pPr marL="1203712" indent="-240742" eaLnBrk="0" hangingPunct="0">
              <a:defRPr sz="2900">
                <a:solidFill>
                  <a:schemeClr val="tx1"/>
                </a:solidFill>
                <a:latin typeface="Times New Roman" pitchFamily="18" charset="0"/>
                <a:cs typeface="Times New Roman" pitchFamily="18" charset="0"/>
              </a:defRPr>
            </a:lvl3pPr>
            <a:lvl4pPr marL="1685195" indent="-240742" eaLnBrk="0" hangingPunct="0">
              <a:defRPr sz="2900">
                <a:solidFill>
                  <a:schemeClr val="tx1"/>
                </a:solidFill>
                <a:latin typeface="Times New Roman" pitchFamily="18" charset="0"/>
                <a:cs typeface="Times New Roman" pitchFamily="18" charset="0"/>
              </a:defRPr>
            </a:lvl4pPr>
            <a:lvl5pPr marL="2166680" indent="-240742" eaLnBrk="0" hangingPunct="0">
              <a:defRPr sz="2900">
                <a:solidFill>
                  <a:schemeClr val="tx1"/>
                </a:solidFill>
                <a:latin typeface="Times New Roman" pitchFamily="18" charset="0"/>
                <a:cs typeface="Times New Roman" pitchFamily="18" charset="0"/>
              </a:defRPr>
            </a:lvl5pPr>
            <a:lvl6pPr marL="2648164" indent="-240742" eaLnBrk="0" fontAlgn="base" hangingPunct="0">
              <a:spcBef>
                <a:spcPct val="0"/>
              </a:spcBef>
              <a:spcAft>
                <a:spcPct val="0"/>
              </a:spcAft>
              <a:defRPr sz="2900">
                <a:solidFill>
                  <a:schemeClr val="tx1"/>
                </a:solidFill>
                <a:latin typeface="Times New Roman" pitchFamily="18" charset="0"/>
                <a:cs typeface="Times New Roman" pitchFamily="18" charset="0"/>
              </a:defRPr>
            </a:lvl6pPr>
            <a:lvl7pPr marL="3129649" indent="-240742" eaLnBrk="0" fontAlgn="base" hangingPunct="0">
              <a:spcBef>
                <a:spcPct val="0"/>
              </a:spcBef>
              <a:spcAft>
                <a:spcPct val="0"/>
              </a:spcAft>
              <a:defRPr sz="2900">
                <a:solidFill>
                  <a:schemeClr val="tx1"/>
                </a:solidFill>
                <a:latin typeface="Times New Roman" pitchFamily="18" charset="0"/>
                <a:cs typeface="Times New Roman" pitchFamily="18" charset="0"/>
              </a:defRPr>
            </a:lvl7pPr>
            <a:lvl8pPr marL="3611134" indent="-240742" eaLnBrk="0" fontAlgn="base" hangingPunct="0">
              <a:spcBef>
                <a:spcPct val="0"/>
              </a:spcBef>
              <a:spcAft>
                <a:spcPct val="0"/>
              </a:spcAft>
              <a:defRPr sz="2900">
                <a:solidFill>
                  <a:schemeClr val="tx1"/>
                </a:solidFill>
                <a:latin typeface="Times New Roman" pitchFamily="18" charset="0"/>
                <a:cs typeface="Times New Roman" pitchFamily="18" charset="0"/>
              </a:defRPr>
            </a:lvl8pPr>
            <a:lvl9pPr marL="4092617" indent="-240742" eaLnBrk="0" fontAlgn="base" hangingPunct="0">
              <a:spcBef>
                <a:spcPct val="0"/>
              </a:spcBef>
              <a:spcAft>
                <a:spcPct val="0"/>
              </a:spcAft>
              <a:defRPr sz="2900">
                <a:solidFill>
                  <a:schemeClr val="tx1"/>
                </a:solidFill>
                <a:latin typeface="Times New Roman" pitchFamily="18" charset="0"/>
                <a:cs typeface="Times New Roman" pitchFamily="18" charset="0"/>
              </a:defRPr>
            </a:lvl9pPr>
          </a:lstStyle>
          <a:p>
            <a:pPr eaLnBrk="1" hangingPunct="1"/>
            <a:fld id="{1281A0C1-F3A8-44D1-85EF-8AC720177810}" type="slidenum">
              <a:rPr lang="en-US" sz="1200">
                <a:latin typeface="Arial" charset="0"/>
                <a:cs typeface="Arial" charset="0"/>
              </a:rPr>
              <a:pPr eaLnBrk="1" hangingPunct="1"/>
              <a:t>33</a:t>
            </a:fld>
            <a:endParaRPr lang="en-US" sz="1200" dirty="0">
              <a:latin typeface="Arial" charset="0"/>
              <a:cs typeface="Arial" charset="0"/>
            </a:endParaRPr>
          </a:p>
        </p:txBody>
      </p:sp>
      <p:sp>
        <p:nvSpPr>
          <p:cNvPr id="94211" name="Rectangle 2"/>
          <p:cNvSpPr>
            <a:spLocks noGrp="1" noRot="1" noChangeAspect="1" noChangeArrowheads="1" noTextEdit="1"/>
          </p:cNvSpPr>
          <p:nvPr>
            <p:ph type="sldImg"/>
          </p:nvPr>
        </p:nvSpPr>
        <p:spPr>
          <a:xfrm>
            <a:off x="1216025" y="315913"/>
            <a:ext cx="4802188" cy="3600450"/>
          </a:xfrm>
          <a:ln/>
        </p:spPr>
      </p:sp>
      <p:sp>
        <p:nvSpPr>
          <p:cNvPr id="94212" name="Rectangle 3"/>
          <p:cNvSpPr>
            <a:spLocks noGrp="1" noChangeArrowheads="1"/>
          </p:cNvSpPr>
          <p:nvPr>
            <p:ph type="body" idx="1"/>
          </p:nvPr>
        </p:nvSpPr>
        <p:spPr>
          <a:xfrm>
            <a:off x="731524" y="4013616"/>
            <a:ext cx="6106601" cy="102446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25"/>
              </a:spcAft>
            </a:pPr>
            <a:endParaRPr lang="en-US" dirty="0"/>
          </a:p>
        </p:txBody>
      </p:sp>
    </p:spTree>
    <p:extLst>
      <p:ext uri="{BB962C8B-B14F-4D97-AF65-F5344CB8AC3E}">
        <p14:creationId xmlns:p14="http://schemas.microsoft.com/office/powerpoint/2010/main" val="39738830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cs typeface="Times New Roman" pitchFamily="18" charset="0"/>
              </a:defRPr>
            </a:lvl1pPr>
            <a:lvl2pPr marL="782456" indent="-300944" eaLnBrk="0" hangingPunct="0">
              <a:defRPr sz="2900">
                <a:solidFill>
                  <a:schemeClr val="tx1"/>
                </a:solidFill>
                <a:latin typeface="Times New Roman" pitchFamily="18" charset="0"/>
                <a:cs typeface="Times New Roman" pitchFamily="18" charset="0"/>
              </a:defRPr>
            </a:lvl2pPr>
            <a:lvl3pPr marL="1203778" indent="-240756" eaLnBrk="0" hangingPunct="0">
              <a:defRPr sz="2900">
                <a:solidFill>
                  <a:schemeClr val="tx1"/>
                </a:solidFill>
                <a:latin typeface="Times New Roman" pitchFamily="18" charset="0"/>
                <a:cs typeface="Times New Roman" pitchFamily="18" charset="0"/>
              </a:defRPr>
            </a:lvl3pPr>
            <a:lvl4pPr marL="1685288" indent="-240756" eaLnBrk="0" hangingPunct="0">
              <a:defRPr sz="2900">
                <a:solidFill>
                  <a:schemeClr val="tx1"/>
                </a:solidFill>
                <a:latin typeface="Times New Roman" pitchFamily="18" charset="0"/>
                <a:cs typeface="Times New Roman" pitchFamily="18" charset="0"/>
              </a:defRPr>
            </a:lvl4pPr>
            <a:lvl5pPr marL="2166800" indent="-240756" eaLnBrk="0" hangingPunct="0">
              <a:defRPr sz="2900">
                <a:solidFill>
                  <a:schemeClr val="tx1"/>
                </a:solidFill>
                <a:latin typeface="Times New Roman" pitchFamily="18" charset="0"/>
                <a:cs typeface="Times New Roman" pitchFamily="18" charset="0"/>
              </a:defRPr>
            </a:lvl5pPr>
            <a:lvl6pPr marL="2648311" indent="-240756" eaLnBrk="0" fontAlgn="base" hangingPunct="0">
              <a:spcBef>
                <a:spcPct val="0"/>
              </a:spcBef>
              <a:spcAft>
                <a:spcPct val="0"/>
              </a:spcAft>
              <a:defRPr sz="2900">
                <a:solidFill>
                  <a:schemeClr val="tx1"/>
                </a:solidFill>
                <a:latin typeface="Times New Roman" pitchFamily="18" charset="0"/>
                <a:cs typeface="Times New Roman" pitchFamily="18" charset="0"/>
              </a:defRPr>
            </a:lvl6pPr>
            <a:lvl7pPr marL="3129822" indent="-240756" eaLnBrk="0" fontAlgn="base" hangingPunct="0">
              <a:spcBef>
                <a:spcPct val="0"/>
              </a:spcBef>
              <a:spcAft>
                <a:spcPct val="0"/>
              </a:spcAft>
              <a:defRPr sz="2900">
                <a:solidFill>
                  <a:schemeClr val="tx1"/>
                </a:solidFill>
                <a:latin typeface="Times New Roman" pitchFamily="18" charset="0"/>
                <a:cs typeface="Times New Roman" pitchFamily="18" charset="0"/>
              </a:defRPr>
            </a:lvl7pPr>
            <a:lvl8pPr marL="3611333" indent="-240756" eaLnBrk="0" fontAlgn="base" hangingPunct="0">
              <a:spcBef>
                <a:spcPct val="0"/>
              </a:spcBef>
              <a:spcAft>
                <a:spcPct val="0"/>
              </a:spcAft>
              <a:defRPr sz="2900">
                <a:solidFill>
                  <a:schemeClr val="tx1"/>
                </a:solidFill>
                <a:latin typeface="Times New Roman" pitchFamily="18" charset="0"/>
                <a:cs typeface="Times New Roman" pitchFamily="18" charset="0"/>
              </a:defRPr>
            </a:lvl8pPr>
            <a:lvl9pPr marL="4092844" indent="-240756" eaLnBrk="0" fontAlgn="base" hangingPunct="0">
              <a:spcBef>
                <a:spcPct val="0"/>
              </a:spcBef>
              <a:spcAft>
                <a:spcPct val="0"/>
              </a:spcAft>
              <a:defRPr sz="2900">
                <a:solidFill>
                  <a:schemeClr val="tx1"/>
                </a:solidFill>
                <a:latin typeface="Times New Roman" pitchFamily="18" charset="0"/>
                <a:cs typeface="Times New Roman" pitchFamily="18" charset="0"/>
              </a:defRPr>
            </a:lvl9pPr>
          </a:lstStyle>
          <a:p>
            <a:pPr eaLnBrk="1" hangingPunct="1"/>
            <a:fld id="{BDE2E8B5-D74E-4EC9-B1FE-B848E640D200}" type="slidenum">
              <a:rPr lang="en-US" sz="1200">
                <a:latin typeface="Arial" charset="0"/>
                <a:cs typeface="Arial" charset="0"/>
              </a:rPr>
              <a:pPr eaLnBrk="1" hangingPunct="1"/>
              <a:t>34</a:t>
            </a:fld>
            <a:endParaRPr lang="en-US" sz="1200" dirty="0">
              <a:latin typeface="Arial" charset="0"/>
              <a:cs typeface="Arial"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xfrm>
            <a:off x="731521" y="4560570"/>
            <a:ext cx="5852160" cy="612690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3700227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cs typeface="Times New Roman" pitchFamily="18" charset="0"/>
              </a:defRPr>
            </a:lvl1pPr>
            <a:lvl2pPr marL="782456" indent="-300944" eaLnBrk="0" hangingPunct="0">
              <a:defRPr sz="2900">
                <a:solidFill>
                  <a:schemeClr val="tx1"/>
                </a:solidFill>
                <a:latin typeface="Times New Roman" pitchFamily="18" charset="0"/>
                <a:cs typeface="Times New Roman" pitchFamily="18" charset="0"/>
              </a:defRPr>
            </a:lvl2pPr>
            <a:lvl3pPr marL="1203778" indent="-240756" eaLnBrk="0" hangingPunct="0">
              <a:defRPr sz="2900">
                <a:solidFill>
                  <a:schemeClr val="tx1"/>
                </a:solidFill>
                <a:latin typeface="Times New Roman" pitchFamily="18" charset="0"/>
                <a:cs typeface="Times New Roman" pitchFamily="18" charset="0"/>
              </a:defRPr>
            </a:lvl3pPr>
            <a:lvl4pPr marL="1685288" indent="-240756" eaLnBrk="0" hangingPunct="0">
              <a:defRPr sz="2900">
                <a:solidFill>
                  <a:schemeClr val="tx1"/>
                </a:solidFill>
                <a:latin typeface="Times New Roman" pitchFamily="18" charset="0"/>
                <a:cs typeface="Times New Roman" pitchFamily="18" charset="0"/>
              </a:defRPr>
            </a:lvl4pPr>
            <a:lvl5pPr marL="2166800" indent="-240756" eaLnBrk="0" hangingPunct="0">
              <a:defRPr sz="2900">
                <a:solidFill>
                  <a:schemeClr val="tx1"/>
                </a:solidFill>
                <a:latin typeface="Times New Roman" pitchFamily="18" charset="0"/>
                <a:cs typeface="Times New Roman" pitchFamily="18" charset="0"/>
              </a:defRPr>
            </a:lvl5pPr>
            <a:lvl6pPr marL="2648311" indent="-240756" eaLnBrk="0" fontAlgn="base" hangingPunct="0">
              <a:spcBef>
                <a:spcPct val="0"/>
              </a:spcBef>
              <a:spcAft>
                <a:spcPct val="0"/>
              </a:spcAft>
              <a:defRPr sz="2900">
                <a:solidFill>
                  <a:schemeClr val="tx1"/>
                </a:solidFill>
                <a:latin typeface="Times New Roman" pitchFamily="18" charset="0"/>
                <a:cs typeface="Times New Roman" pitchFamily="18" charset="0"/>
              </a:defRPr>
            </a:lvl6pPr>
            <a:lvl7pPr marL="3129822" indent="-240756" eaLnBrk="0" fontAlgn="base" hangingPunct="0">
              <a:spcBef>
                <a:spcPct val="0"/>
              </a:spcBef>
              <a:spcAft>
                <a:spcPct val="0"/>
              </a:spcAft>
              <a:defRPr sz="2900">
                <a:solidFill>
                  <a:schemeClr val="tx1"/>
                </a:solidFill>
                <a:latin typeface="Times New Roman" pitchFamily="18" charset="0"/>
                <a:cs typeface="Times New Roman" pitchFamily="18" charset="0"/>
              </a:defRPr>
            </a:lvl7pPr>
            <a:lvl8pPr marL="3611333" indent="-240756" eaLnBrk="0" fontAlgn="base" hangingPunct="0">
              <a:spcBef>
                <a:spcPct val="0"/>
              </a:spcBef>
              <a:spcAft>
                <a:spcPct val="0"/>
              </a:spcAft>
              <a:defRPr sz="2900">
                <a:solidFill>
                  <a:schemeClr val="tx1"/>
                </a:solidFill>
                <a:latin typeface="Times New Roman" pitchFamily="18" charset="0"/>
                <a:cs typeface="Times New Roman" pitchFamily="18" charset="0"/>
              </a:defRPr>
            </a:lvl8pPr>
            <a:lvl9pPr marL="4092844" indent="-240756" eaLnBrk="0" fontAlgn="base" hangingPunct="0">
              <a:spcBef>
                <a:spcPct val="0"/>
              </a:spcBef>
              <a:spcAft>
                <a:spcPct val="0"/>
              </a:spcAft>
              <a:defRPr sz="2900">
                <a:solidFill>
                  <a:schemeClr val="tx1"/>
                </a:solidFill>
                <a:latin typeface="Times New Roman" pitchFamily="18" charset="0"/>
                <a:cs typeface="Times New Roman" pitchFamily="18" charset="0"/>
              </a:defRPr>
            </a:lvl9pPr>
          </a:lstStyle>
          <a:p>
            <a:pPr eaLnBrk="1" hangingPunct="1"/>
            <a:fld id="{E33B5112-6CB2-48C0-9BF0-7653B74A3D4C}" type="slidenum">
              <a:rPr lang="en-US" sz="1200">
                <a:latin typeface="Arial" charset="0"/>
                <a:cs typeface="Arial" charset="0"/>
              </a:rPr>
              <a:pPr eaLnBrk="1" hangingPunct="1"/>
              <a:t>35</a:t>
            </a:fld>
            <a:endParaRPr lang="en-US" sz="1200" dirty="0">
              <a:latin typeface="Arial" charset="0"/>
              <a:cs typeface="Arial" charset="0"/>
            </a:endParaRPr>
          </a:p>
        </p:txBody>
      </p:sp>
      <p:sp>
        <p:nvSpPr>
          <p:cNvPr id="100355" name="Rectangle 2"/>
          <p:cNvSpPr>
            <a:spLocks noGrp="1" noRot="1" noChangeAspect="1" noChangeArrowheads="1" noTextEdit="1"/>
          </p:cNvSpPr>
          <p:nvPr>
            <p:ph type="sldImg"/>
          </p:nvPr>
        </p:nvSpPr>
        <p:spPr>
          <a:xfrm>
            <a:off x="1295400" y="471488"/>
            <a:ext cx="4803775" cy="3602037"/>
          </a:xfrm>
          <a:ln/>
        </p:spPr>
      </p:sp>
      <p:sp>
        <p:nvSpPr>
          <p:cNvPr id="100356" name="Rectangle 3"/>
          <p:cNvSpPr>
            <a:spLocks noGrp="1" noChangeArrowheads="1"/>
          </p:cNvSpPr>
          <p:nvPr>
            <p:ph type="body" idx="1"/>
          </p:nvPr>
        </p:nvSpPr>
        <p:spPr>
          <a:xfrm>
            <a:off x="714927" y="4232833"/>
            <a:ext cx="5852160" cy="642984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endParaRPr lang="en-US" dirty="0"/>
          </a:p>
        </p:txBody>
      </p:sp>
    </p:spTree>
    <p:extLst>
      <p:ext uri="{BB962C8B-B14F-4D97-AF65-F5344CB8AC3E}">
        <p14:creationId xmlns:p14="http://schemas.microsoft.com/office/powerpoint/2010/main" val="21428536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cs typeface="Times New Roman" pitchFamily="18" charset="0"/>
              </a:defRPr>
            </a:lvl1pPr>
            <a:lvl2pPr marL="782456" indent="-300944" eaLnBrk="0" hangingPunct="0">
              <a:defRPr sz="2900">
                <a:solidFill>
                  <a:schemeClr val="tx1"/>
                </a:solidFill>
                <a:latin typeface="Times New Roman" pitchFamily="18" charset="0"/>
                <a:cs typeface="Times New Roman" pitchFamily="18" charset="0"/>
              </a:defRPr>
            </a:lvl2pPr>
            <a:lvl3pPr marL="1203778" indent="-240756" eaLnBrk="0" hangingPunct="0">
              <a:defRPr sz="2900">
                <a:solidFill>
                  <a:schemeClr val="tx1"/>
                </a:solidFill>
                <a:latin typeface="Times New Roman" pitchFamily="18" charset="0"/>
                <a:cs typeface="Times New Roman" pitchFamily="18" charset="0"/>
              </a:defRPr>
            </a:lvl3pPr>
            <a:lvl4pPr marL="1685288" indent="-240756" eaLnBrk="0" hangingPunct="0">
              <a:defRPr sz="2900">
                <a:solidFill>
                  <a:schemeClr val="tx1"/>
                </a:solidFill>
                <a:latin typeface="Times New Roman" pitchFamily="18" charset="0"/>
                <a:cs typeface="Times New Roman" pitchFamily="18" charset="0"/>
              </a:defRPr>
            </a:lvl4pPr>
            <a:lvl5pPr marL="2166800" indent="-240756" eaLnBrk="0" hangingPunct="0">
              <a:defRPr sz="2900">
                <a:solidFill>
                  <a:schemeClr val="tx1"/>
                </a:solidFill>
                <a:latin typeface="Times New Roman" pitchFamily="18" charset="0"/>
                <a:cs typeface="Times New Roman" pitchFamily="18" charset="0"/>
              </a:defRPr>
            </a:lvl5pPr>
            <a:lvl6pPr marL="2648311" indent="-240756" eaLnBrk="0" fontAlgn="base" hangingPunct="0">
              <a:spcBef>
                <a:spcPct val="0"/>
              </a:spcBef>
              <a:spcAft>
                <a:spcPct val="0"/>
              </a:spcAft>
              <a:defRPr sz="2900">
                <a:solidFill>
                  <a:schemeClr val="tx1"/>
                </a:solidFill>
                <a:latin typeface="Times New Roman" pitchFamily="18" charset="0"/>
                <a:cs typeface="Times New Roman" pitchFamily="18" charset="0"/>
              </a:defRPr>
            </a:lvl6pPr>
            <a:lvl7pPr marL="3129822" indent="-240756" eaLnBrk="0" fontAlgn="base" hangingPunct="0">
              <a:spcBef>
                <a:spcPct val="0"/>
              </a:spcBef>
              <a:spcAft>
                <a:spcPct val="0"/>
              </a:spcAft>
              <a:defRPr sz="2900">
                <a:solidFill>
                  <a:schemeClr val="tx1"/>
                </a:solidFill>
                <a:latin typeface="Times New Roman" pitchFamily="18" charset="0"/>
                <a:cs typeface="Times New Roman" pitchFamily="18" charset="0"/>
              </a:defRPr>
            </a:lvl7pPr>
            <a:lvl8pPr marL="3611333" indent="-240756" eaLnBrk="0" fontAlgn="base" hangingPunct="0">
              <a:spcBef>
                <a:spcPct val="0"/>
              </a:spcBef>
              <a:spcAft>
                <a:spcPct val="0"/>
              </a:spcAft>
              <a:defRPr sz="2900">
                <a:solidFill>
                  <a:schemeClr val="tx1"/>
                </a:solidFill>
                <a:latin typeface="Times New Roman" pitchFamily="18" charset="0"/>
                <a:cs typeface="Times New Roman" pitchFamily="18" charset="0"/>
              </a:defRPr>
            </a:lvl8pPr>
            <a:lvl9pPr marL="4092844" indent="-240756" eaLnBrk="0" fontAlgn="base" hangingPunct="0">
              <a:spcBef>
                <a:spcPct val="0"/>
              </a:spcBef>
              <a:spcAft>
                <a:spcPct val="0"/>
              </a:spcAft>
              <a:defRPr sz="2900">
                <a:solidFill>
                  <a:schemeClr val="tx1"/>
                </a:solidFill>
                <a:latin typeface="Times New Roman" pitchFamily="18" charset="0"/>
                <a:cs typeface="Times New Roman" pitchFamily="18" charset="0"/>
              </a:defRPr>
            </a:lvl9pPr>
          </a:lstStyle>
          <a:p>
            <a:pPr eaLnBrk="1" hangingPunct="1"/>
            <a:fld id="{51776ACA-497F-43F0-859C-E77BA2E973CF}" type="slidenum">
              <a:rPr lang="en-US" sz="1200">
                <a:latin typeface="Arial" charset="0"/>
                <a:cs typeface="Arial" charset="0"/>
              </a:rPr>
              <a:pPr eaLnBrk="1" hangingPunct="1"/>
              <a:t>36</a:t>
            </a:fld>
            <a:endParaRPr lang="en-US" sz="1200" dirty="0">
              <a:latin typeface="Arial" charset="0"/>
              <a:cs typeface="Arial"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xfrm>
            <a:off x="731521" y="4560571"/>
            <a:ext cx="5852160" cy="21759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7564246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7"/>
          <p:cNvSpPr>
            <a:spLocks noGrp="1" noChangeArrowheads="1"/>
          </p:cNvSpPr>
          <p:nvPr>
            <p:ph type="sldNum" sz="quarter" idx="5"/>
          </p:nvPr>
        </p:nvSpPr>
        <p:spPr>
          <a:noFill/>
        </p:spPr>
        <p:txBody>
          <a:bodyPr/>
          <a:lstStyle/>
          <a:p>
            <a:fld id="{B160CA88-BB24-4ED7-AAB4-6E2F1FDDFCAE}" type="slidenum">
              <a:rPr lang="en-US" smtClean="0">
                <a:latin typeface="Arial" charset="0"/>
              </a:rPr>
              <a:pPr/>
              <a:t>37</a:t>
            </a:fld>
            <a:endParaRPr lang="en-US" dirty="0" smtClean="0">
              <a:latin typeface="Arial" charset="0"/>
            </a:endParaRPr>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a:xfrm>
            <a:off x="731521" y="4560569"/>
            <a:ext cx="5852160" cy="15028996"/>
          </a:xfrm>
          <a:noFill/>
          <a:ln/>
        </p:spPr>
        <p:txBody>
          <a:bodyPr>
            <a:noAutofit/>
          </a:bodyPr>
          <a:lstStyle/>
          <a:p>
            <a:pPr defTabSz="952073" eaLnBrk="1" hangingPunct="1">
              <a:defRPr/>
            </a:pPr>
            <a:endParaRPr lang="en-US" dirty="0"/>
          </a:p>
        </p:txBody>
      </p:sp>
    </p:spTree>
    <p:extLst>
      <p:ext uri="{BB962C8B-B14F-4D97-AF65-F5344CB8AC3E}">
        <p14:creationId xmlns:p14="http://schemas.microsoft.com/office/powerpoint/2010/main" val="42369339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560571"/>
            <a:ext cx="5852160" cy="4539898"/>
          </a:xfrm>
        </p:spPr>
        <p:txBody>
          <a:bodyPr/>
          <a:lstStyle/>
          <a:p>
            <a:pPr>
              <a:spcAft>
                <a:spcPts val="621"/>
              </a:spcAft>
            </a:pP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38</a:t>
            </a:fld>
            <a:endParaRPr lang="en-US" dirty="0"/>
          </a:p>
        </p:txBody>
      </p:sp>
    </p:spTree>
    <p:extLst>
      <p:ext uri="{BB962C8B-B14F-4D97-AF65-F5344CB8AC3E}">
        <p14:creationId xmlns:p14="http://schemas.microsoft.com/office/powerpoint/2010/main" val="3227364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560570"/>
            <a:ext cx="5852160" cy="4440710"/>
          </a:xfrm>
        </p:spPr>
        <p:txBody>
          <a:bodyPr/>
          <a:lstStyle/>
          <a:p>
            <a:pPr>
              <a:spcAft>
                <a:spcPts val="621"/>
              </a:spcAft>
            </a:pP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39</a:t>
            </a:fld>
            <a:endParaRPr lang="en-US" dirty="0"/>
          </a:p>
        </p:txBody>
      </p:sp>
    </p:spTree>
    <p:extLst>
      <p:ext uri="{BB962C8B-B14F-4D97-AF65-F5344CB8AC3E}">
        <p14:creationId xmlns:p14="http://schemas.microsoft.com/office/powerpoint/2010/main" val="1757156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74B68D88-961B-4028-BCDF-BA05FA986C22}" type="slidenum">
              <a:rPr lang="en-US" smtClean="0">
                <a:solidFill>
                  <a:prstClr val="black"/>
                </a:solidFill>
                <a:latin typeface="Arial" charset="0"/>
              </a:rPr>
              <a:pPr/>
              <a:t>4</a:t>
            </a:fld>
            <a:endParaRPr lang="en-US" dirty="0" smtClean="0">
              <a:solidFill>
                <a:prstClr val="black"/>
              </a:solidFill>
              <a:latin typeface="Arial" charset="0"/>
            </a:endParaRPr>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xfrm>
            <a:off x="731521" y="4560568"/>
            <a:ext cx="5852160" cy="14623229"/>
          </a:xfrm>
          <a:noFill/>
          <a:ln/>
        </p:spPr>
        <p:txBody>
          <a:bodyPr/>
          <a:lstStyle/>
          <a:p>
            <a:endParaRPr lang="en-US" dirty="0"/>
          </a:p>
        </p:txBody>
      </p:sp>
    </p:spTree>
    <p:extLst>
      <p:ext uri="{BB962C8B-B14F-4D97-AF65-F5344CB8AC3E}">
        <p14:creationId xmlns:p14="http://schemas.microsoft.com/office/powerpoint/2010/main" val="31023765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560571"/>
            <a:ext cx="5852160" cy="4465507"/>
          </a:xfrm>
        </p:spPr>
        <p:txBody>
          <a:bodyPr/>
          <a:lstStyle/>
          <a:p>
            <a:pPr>
              <a:spcAft>
                <a:spcPts val="621"/>
              </a:spcAft>
            </a:pPr>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40</a:t>
            </a:fld>
            <a:endParaRPr lang="en-US" dirty="0"/>
          </a:p>
        </p:txBody>
      </p:sp>
    </p:spTree>
    <p:extLst>
      <p:ext uri="{BB962C8B-B14F-4D97-AF65-F5344CB8AC3E}">
        <p14:creationId xmlns:p14="http://schemas.microsoft.com/office/powerpoint/2010/main" val="17571567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cs typeface="Times New Roman" pitchFamily="18" charset="0"/>
              </a:defRPr>
            </a:lvl1pPr>
            <a:lvl2pPr marL="782456" indent="-300944" eaLnBrk="0" hangingPunct="0">
              <a:defRPr sz="2900">
                <a:solidFill>
                  <a:schemeClr val="tx1"/>
                </a:solidFill>
                <a:latin typeface="Times New Roman" pitchFamily="18" charset="0"/>
                <a:cs typeface="Times New Roman" pitchFamily="18" charset="0"/>
              </a:defRPr>
            </a:lvl2pPr>
            <a:lvl3pPr marL="1203778" indent="-240756" eaLnBrk="0" hangingPunct="0">
              <a:defRPr sz="2900">
                <a:solidFill>
                  <a:schemeClr val="tx1"/>
                </a:solidFill>
                <a:latin typeface="Times New Roman" pitchFamily="18" charset="0"/>
                <a:cs typeface="Times New Roman" pitchFamily="18" charset="0"/>
              </a:defRPr>
            </a:lvl3pPr>
            <a:lvl4pPr marL="1685288" indent="-240756" eaLnBrk="0" hangingPunct="0">
              <a:defRPr sz="2900">
                <a:solidFill>
                  <a:schemeClr val="tx1"/>
                </a:solidFill>
                <a:latin typeface="Times New Roman" pitchFamily="18" charset="0"/>
                <a:cs typeface="Times New Roman" pitchFamily="18" charset="0"/>
              </a:defRPr>
            </a:lvl4pPr>
            <a:lvl5pPr marL="2166800" indent="-240756" eaLnBrk="0" hangingPunct="0">
              <a:defRPr sz="2900">
                <a:solidFill>
                  <a:schemeClr val="tx1"/>
                </a:solidFill>
                <a:latin typeface="Times New Roman" pitchFamily="18" charset="0"/>
                <a:cs typeface="Times New Roman" pitchFamily="18" charset="0"/>
              </a:defRPr>
            </a:lvl5pPr>
            <a:lvl6pPr marL="2648311" indent="-240756" eaLnBrk="0" fontAlgn="base" hangingPunct="0">
              <a:spcBef>
                <a:spcPct val="0"/>
              </a:spcBef>
              <a:spcAft>
                <a:spcPct val="0"/>
              </a:spcAft>
              <a:defRPr sz="2900">
                <a:solidFill>
                  <a:schemeClr val="tx1"/>
                </a:solidFill>
                <a:latin typeface="Times New Roman" pitchFamily="18" charset="0"/>
                <a:cs typeface="Times New Roman" pitchFamily="18" charset="0"/>
              </a:defRPr>
            </a:lvl6pPr>
            <a:lvl7pPr marL="3129822" indent="-240756" eaLnBrk="0" fontAlgn="base" hangingPunct="0">
              <a:spcBef>
                <a:spcPct val="0"/>
              </a:spcBef>
              <a:spcAft>
                <a:spcPct val="0"/>
              </a:spcAft>
              <a:defRPr sz="2900">
                <a:solidFill>
                  <a:schemeClr val="tx1"/>
                </a:solidFill>
                <a:latin typeface="Times New Roman" pitchFamily="18" charset="0"/>
                <a:cs typeface="Times New Roman" pitchFamily="18" charset="0"/>
              </a:defRPr>
            </a:lvl7pPr>
            <a:lvl8pPr marL="3611333" indent="-240756" eaLnBrk="0" fontAlgn="base" hangingPunct="0">
              <a:spcBef>
                <a:spcPct val="0"/>
              </a:spcBef>
              <a:spcAft>
                <a:spcPct val="0"/>
              </a:spcAft>
              <a:defRPr sz="2900">
                <a:solidFill>
                  <a:schemeClr val="tx1"/>
                </a:solidFill>
                <a:latin typeface="Times New Roman" pitchFamily="18" charset="0"/>
                <a:cs typeface="Times New Roman" pitchFamily="18" charset="0"/>
              </a:defRPr>
            </a:lvl8pPr>
            <a:lvl9pPr marL="4092844" indent="-240756" eaLnBrk="0" fontAlgn="base" hangingPunct="0">
              <a:spcBef>
                <a:spcPct val="0"/>
              </a:spcBef>
              <a:spcAft>
                <a:spcPct val="0"/>
              </a:spcAft>
              <a:defRPr sz="2900">
                <a:solidFill>
                  <a:schemeClr val="tx1"/>
                </a:solidFill>
                <a:latin typeface="Times New Roman" pitchFamily="18" charset="0"/>
                <a:cs typeface="Times New Roman" pitchFamily="18" charset="0"/>
              </a:defRPr>
            </a:lvl9pPr>
          </a:lstStyle>
          <a:p>
            <a:pPr eaLnBrk="1" hangingPunct="1"/>
            <a:fld id="{A235A986-4A52-4307-B181-EBEFAD0E0B0A}" type="slidenum">
              <a:rPr lang="en-US" sz="1200">
                <a:latin typeface="Arial" charset="0"/>
                <a:cs typeface="Arial" charset="0"/>
              </a:rPr>
              <a:pPr eaLnBrk="1" hangingPunct="1"/>
              <a:t>41</a:t>
            </a:fld>
            <a:endParaRPr lang="en-US" sz="1200" dirty="0">
              <a:latin typeface="Arial" charset="0"/>
              <a:cs typeface="Arial"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xfrm>
            <a:off x="731521" y="4560570"/>
            <a:ext cx="5852160" cy="74907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5185619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cs typeface="Times New Roman" pitchFamily="18" charset="0"/>
              </a:defRPr>
            </a:lvl1pPr>
            <a:lvl2pPr marL="782456" indent="-300944" eaLnBrk="0" hangingPunct="0">
              <a:defRPr sz="2900">
                <a:solidFill>
                  <a:schemeClr val="tx1"/>
                </a:solidFill>
                <a:latin typeface="Times New Roman" pitchFamily="18" charset="0"/>
                <a:cs typeface="Times New Roman" pitchFamily="18" charset="0"/>
              </a:defRPr>
            </a:lvl2pPr>
            <a:lvl3pPr marL="1203778" indent="-240756" eaLnBrk="0" hangingPunct="0">
              <a:defRPr sz="2900">
                <a:solidFill>
                  <a:schemeClr val="tx1"/>
                </a:solidFill>
                <a:latin typeface="Times New Roman" pitchFamily="18" charset="0"/>
                <a:cs typeface="Times New Roman" pitchFamily="18" charset="0"/>
              </a:defRPr>
            </a:lvl3pPr>
            <a:lvl4pPr marL="1685288" indent="-240756" eaLnBrk="0" hangingPunct="0">
              <a:defRPr sz="2900">
                <a:solidFill>
                  <a:schemeClr val="tx1"/>
                </a:solidFill>
                <a:latin typeface="Times New Roman" pitchFamily="18" charset="0"/>
                <a:cs typeface="Times New Roman" pitchFamily="18" charset="0"/>
              </a:defRPr>
            </a:lvl4pPr>
            <a:lvl5pPr marL="2166800" indent="-240756" eaLnBrk="0" hangingPunct="0">
              <a:defRPr sz="2900">
                <a:solidFill>
                  <a:schemeClr val="tx1"/>
                </a:solidFill>
                <a:latin typeface="Times New Roman" pitchFamily="18" charset="0"/>
                <a:cs typeface="Times New Roman" pitchFamily="18" charset="0"/>
              </a:defRPr>
            </a:lvl5pPr>
            <a:lvl6pPr marL="2648311" indent="-240756" eaLnBrk="0" fontAlgn="base" hangingPunct="0">
              <a:spcBef>
                <a:spcPct val="0"/>
              </a:spcBef>
              <a:spcAft>
                <a:spcPct val="0"/>
              </a:spcAft>
              <a:defRPr sz="2900">
                <a:solidFill>
                  <a:schemeClr val="tx1"/>
                </a:solidFill>
                <a:latin typeface="Times New Roman" pitchFamily="18" charset="0"/>
                <a:cs typeface="Times New Roman" pitchFamily="18" charset="0"/>
              </a:defRPr>
            </a:lvl6pPr>
            <a:lvl7pPr marL="3129822" indent="-240756" eaLnBrk="0" fontAlgn="base" hangingPunct="0">
              <a:spcBef>
                <a:spcPct val="0"/>
              </a:spcBef>
              <a:spcAft>
                <a:spcPct val="0"/>
              </a:spcAft>
              <a:defRPr sz="2900">
                <a:solidFill>
                  <a:schemeClr val="tx1"/>
                </a:solidFill>
                <a:latin typeface="Times New Roman" pitchFamily="18" charset="0"/>
                <a:cs typeface="Times New Roman" pitchFamily="18" charset="0"/>
              </a:defRPr>
            </a:lvl7pPr>
            <a:lvl8pPr marL="3611333" indent="-240756" eaLnBrk="0" fontAlgn="base" hangingPunct="0">
              <a:spcBef>
                <a:spcPct val="0"/>
              </a:spcBef>
              <a:spcAft>
                <a:spcPct val="0"/>
              </a:spcAft>
              <a:defRPr sz="2900">
                <a:solidFill>
                  <a:schemeClr val="tx1"/>
                </a:solidFill>
                <a:latin typeface="Times New Roman" pitchFamily="18" charset="0"/>
                <a:cs typeface="Times New Roman" pitchFamily="18" charset="0"/>
              </a:defRPr>
            </a:lvl8pPr>
            <a:lvl9pPr marL="4092844" indent="-240756" eaLnBrk="0" fontAlgn="base" hangingPunct="0">
              <a:spcBef>
                <a:spcPct val="0"/>
              </a:spcBef>
              <a:spcAft>
                <a:spcPct val="0"/>
              </a:spcAft>
              <a:defRPr sz="2900">
                <a:solidFill>
                  <a:schemeClr val="tx1"/>
                </a:solidFill>
                <a:latin typeface="Times New Roman" pitchFamily="18" charset="0"/>
                <a:cs typeface="Times New Roman" pitchFamily="18" charset="0"/>
              </a:defRPr>
            </a:lvl9pPr>
          </a:lstStyle>
          <a:p>
            <a:pPr eaLnBrk="1" hangingPunct="1"/>
            <a:fld id="{65BBE8DF-453D-4A8A-9488-4A6BBEC29346}" type="slidenum">
              <a:rPr lang="en-US" sz="1200">
                <a:latin typeface="Arial" charset="0"/>
                <a:cs typeface="Arial" charset="0"/>
              </a:rPr>
              <a:pPr eaLnBrk="1" hangingPunct="1"/>
              <a:t>42</a:t>
            </a:fld>
            <a:endParaRPr lang="en-US" sz="1200" dirty="0">
              <a:latin typeface="Arial" charset="0"/>
              <a:cs typeface="Arial"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xfrm>
            <a:off x="731521" y="4560570"/>
            <a:ext cx="5852160" cy="285370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0"/>
              </a:spcBef>
              <a:spcAft>
                <a:spcPts val="625"/>
              </a:spcAft>
            </a:pPr>
            <a:endParaRPr lang="en-US" dirty="0"/>
          </a:p>
        </p:txBody>
      </p:sp>
    </p:spTree>
    <p:extLst>
      <p:ext uri="{BB962C8B-B14F-4D97-AF65-F5344CB8AC3E}">
        <p14:creationId xmlns:p14="http://schemas.microsoft.com/office/powerpoint/2010/main" val="6844577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471488"/>
            <a:ext cx="4803775" cy="3602037"/>
          </a:xfrm>
        </p:spPr>
      </p:sp>
      <p:sp>
        <p:nvSpPr>
          <p:cNvPr id="3" name="Notes Placeholder 2"/>
          <p:cNvSpPr>
            <a:spLocks noGrp="1"/>
          </p:cNvSpPr>
          <p:nvPr>
            <p:ph type="body" idx="1"/>
          </p:nvPr>
        </p:nvSpPr>
        <p:spPr>
          <a:xfrm>
            <a:off x="731521" y="4407110"/>
            <a:ext cx="5852160" cy="11793543"/>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43</a:t>
            </a:fld>
            <a:endParaRPr lang="en-US" dirty="0"/>
          </a:p>
        </p:txBody>
      </p:sp>
    </p:spTree>
    <p:extLst>
      <p:ext uri="{BB962C8B-B14F-4D97-AF65-F5344CB8AC3E}">
        <p14:creationId xmlns:p14="http://schemas.microsoft.com/office/powerpoint/2010/main" val="31931614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cs typeface="Times New Roman" pitchFamily="18" charset="0"/>
              </a:defRPr>
            </a:lvl1pPr>
            <a:lvl2pPr marL="782412" indent="-300928" eaLnBrk="0" hangingPunct="0">
              <a:defRPr sz="2900">
                <a:solidFill>
                  <a:schemeClr val="tx1"/>
                </a:solidFill>
                <a:latin typeface="Times New Roman" pitchFamily="18" charset="0"/>
                <a:cs typeface="Times New Roman" pitchFamily="18" charset="0"/>
              </a:defRPr>
            </a:lvl2pPr>
            <a:lvl3pPr marL="1203712" indent="-240742" eaLnBrk="0" hangingPunct="0">
              <a:defRPr sz="2900">
                <a:solidFill>
                  <a:schemeClr val="tx1"/>
                </a:solidFill>
                <a:latin typeface="Times New Roman" pitchFamily="18" charset="0"/>
                <a:cs typeface="Times New Roman" pitchFamily="18" charset="0"/>
              </a:defRPr>
            </a:lvl3pPr>
            <a:lvl4pPr marL="1685195" indent="-240742" eaLnBrk="0" hangingPunct="0">
              <a:defRPr sz="2900">
                <a:solidFill>
                  <a:schemeClr val="tx1"/>
                </a:solidFill>
                <a:latin typeface="Times New Roman" pitchFamily="18" charset="0"/>
                <a:cs typeface="Times New Roman" pitchFamily="18" charset="0"/>
              </a:defRPr>
            </a:lvl4pPr>
            <a:lvl5pPr marL="2166680" indent="-240742" eaLnBrk="0" hangingPunct="0">
              <a:defRPr sz="2900">
                <a:solidFill>
                  <a:schemeClr val="tx1"/>
                </a:solidFill>
                <a:latin typeface="Times New Roman" pitchFamily="18" charset="0"/>
                <a:cs typeface="Times New Roman" pitchFamily="18" charset="0"/>
              </a:defRPr>
            </a:lvl5pPr>
            <a:lvl6pPr marL="2648164" indent="-240742" eaLnBrk="0" fontAlgn="base" hangingPunct="0">
              <a:spcBef>
                <a:spcPct val="0"/>
              </a:spcBef>
              <a:spcAft>
                <a:spcPct val="0"/>
              </a:spcAft>
              <a:defRPr sz="2900">
                <a:solidFill>
                  <a:schemeClr val="tx1"/>
                </a:solidFill>
                <a:latin typeface="Times New Roman" pitchFamily="18" charset="0"/>
                <a:cs typeface="Times New Roman" pitchFamily="18" charset="0"/>
              </a:defRPr>
            </a:lvl6pPr>
            <a:lvl7pPr marL="3129649" indent="-240742" eaLnBrk="0" fontAlgn="base" hangingPunct="0">
              <a:spcBef>
                <a:spcPct val="0"/>
              </a:spcBef>
              <a:spcAft>
                <a:spcPct val="0"/>
              </a:spcAft>
              <a:defRPr sz="2900">
                <a:solidFill>
                  <a:schemeClr val="tx1"/>
                </a:solidFill>
                <a:latin typeface="Times New Roman" pitchFamily="18" charset="0"/>
                <a:cs typeface="Times New Roman" pitchFamily="18" charset="0"/>
              </a:defRPr>
            </a:lvl7pPr>
            <a:lvl8pPr marL="3611134" indent="-240742" eaLnBrk="0" fontAlgn="base" hangingPunct="0">
              <a:spcBef>
                <a:spcPct val="0"/>
              </a:spcBef>
              <a:spcAft>
                <a:spcPct val="0"/>
              </a:spcAft>
              <a:defRPr sz="2900">
                <a:solidFill>
                  <a:schemeClr val="tx1"/>
                </a:solidFill>
                <a:latin typeface="Times New Roman" pitchFamily="18" charset="0"/>
                <a:cs typeface="Times New Roman" pitchFamily="18" charset="0"/>
              </a:defRPr>
            </a:lvl8pPr>
            <a:lvl9pPr marL="4092617" indent="-240742" eaLnBrk="0" fontAlgn="base" hangingPunct="0">
              <a:spcBef>
                <a:spcPct val="0"/>
              </a:spcBef>
              <a:spcAft>
                <a:spcPct val="0"/>
              </a:spcAft>
              <a:defRPr sz="2900">
                <a:solidFill>
                  <a:schemeClr val="tx1"/>
                </a:solidFill>
                <a:latin typeface="Times New Roman" pitchFamily="18" charset="0"/>
                <a:cs typeface="Times New Roman" pitchFamily="18" charset="0"/>
              </a:defRPr>
            </a:lvl9pPr>
          </a:lstStyle>
          <a:p>
            <a:pPr eaLnBrk="1" hangingPunct="1"/>
            <a:fld id="{33526D5C-9BDE-4E4C-89A7-F65C50E3567C}" type="slidenum">
              <a:rPr lang="en-US" sz="1200">
                <a:latin typeface="Arial" charset="0"/>
                <a:cs typeface="Arial" charset="0"/>
              </a:rPr>
              <a:pPr eaLnBrk="1" hangingPunct="1"/>
              <a:t>44</a:t>
            </a:fld>
            <a:endParaRPr lang="en-US" sz="1200" dirty="0">
              <a:latin typeface="Arial" charset="0"/>
              <a:cs typeface="Arial" charset="0"/>
            </a:endParaRPr>
          </a:p>
        </p:txBody>
      </p:sp>
      <p:sp>
        <p:nvSpPr>
          <p:cNvPr id="109571" name="Rectangle 2"/>
          <p:cNvSpPr>
            <a:spLocks noGrp="1" noRot="1" noChangeAspect="1" noChangeArrowheads="1" noTextEdit="1"/>
          </p:cNvSpPr>
          <p:nvPr>
            <p:ph type="sldImg"/>
          </p:nvPr>
        </p:nvSpPr>
        <p:spPr>
          <a:xfrm>
            <a:off x="1258888" y="719138"/>
            <a:ext cx="4800600" cy="3600450"/>
          </a:xfrm>
          <a:ln/>
        </p:spPr>
      </p:sp>
      <p:sp>
        <p:nvSpPr>
          <p:cNvPr id="109572" name="Rectangle 3"/>
          <p:cNvSpPr>
            <a:spLocks noGrp="1" noChangeArrowheads="1"/>
          </p:cNvSpPr>
          <p:nvPr>
            <p:ph type="body" idx="1"/>
          </p:nvPr>
        </p:nvSpPr>
        <p:spPr>
          <a:xfrm>
            <a:off x="755890" y="4560570"/>
            <a:ext cx="5749722" cy="54656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88" tIns="47243" rIns="94488" bIns="47243"/>
          <a:lstStyle/>
          <a:p>
            <a:pPr>
              <a:spcAft>
                <a:spcPts val="625"/>
              </a:spcAft>
            </a:pPr>
            <a:endParaRPr lang="en-US" dirty="0"/>
          </a:p>
        </p:txBody>
      </p:sp>
    </p:spTree>
    <p:extLst>
      <p:ext uri="{BB962C8B-B14F-4D97-AF65-F5344CB8AC3E}">
        <p14:creationId xmlns:p14="http://schemas.microsoft.com/office/powerpoint/2010/main" val="195856607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cs typeface="Times New Roman" pitchFamily="18" charset="0"/>
              </a:defRPr>
            </a:lvl1pPr>
            <a:lvl2pPr marL="782412" indent="-300928" eaLnBrk="0" hangingPunct="0">
              <a:defRPr sz="2900">
                <a:solidFill>
                  <a:schemeClr val="tx1"/>
                </a:solidFill>
                <a:latin typeface="Times New Roman" pitchFamily="18" charset="0"/>
                <a:cs typeface="Times New Roman" pitchFamily="18" charset="0"/>
              </a:defRPr>
            </a:lvl2pPr>
            <a:lvl3pPr marL="1203712" indent="-240742" eaLnBrk="0" hangingPunct="0">
              <a:defRPr sz="2900">
                <a:solidFill>
                  <a:schemeClr val="tx1"/>
                </a:solidFill>
                <a:latin typeface="Times New Roman" pitchFamily="18" charset="0"/>
                <a:cs typeface="Times New Roman" pitchFamily="18" charset="0"/>
              </a:defRPr>
            </a:lvl3pPr>
            <a:lvl4pPr marL="1685195" indent="-240742" eaLnBrk="0" hangingPunct="0">
              <a:defRPr sz="2900">
                <a:solidFill>
                  <a:schemeClr val="tx1"/>
                </a:solidFill>
                <a:latin typeface="Times New Roman" pitchFamily="18" charset="0"/>
                <a:cs typeface="Times New Roman" pitchFamily="18" charset="0"/>
              </a:defRPr>
            </a:lvl4pPr>
            <a:lvl5pPr marL="2166680" indent="-240742" eaLnBrk="0" hangingPunct="0">
              <a:defRPr sz="2900">
                <a:solidFill>
                  <a:schemeClr val="tx1"/>
                </a:solidFill>
                <a:latin typeface="Times New Roman" pitchFamily="18" charset="0"/>
                <a:cs typeface="Times New Roman" pitchFamily="18" charset="0"/>
              </a:defRPr>
            </a:lvl5pPr>
            <a:lvl6pPr marL="2648164" indent="-240742" eaLnBrk="0" fontAlgn="base" hangingPunct="0">
              <a:spcBef>
                <a:spcPct val="0"/>
              </a:spcBef>
              <a:spcAft>
                <a:spcPct val="0"/>
              </a:spcAft>
              <a:defRPr sz="2900">
                <a:solidFill>
                  <a:schemeClr val="tx1"/>
                </a:solidFill>
                <a:latin typeface="Times New Roman" pitchFamily="18" charset="0"/>
                <a:cs typeface="Times New Roman" pitchFamily="18" charset="0"/>
              </a:defRPr>
            </a:lvl6pPr>
            <a:lvl7pPr marL="3129649" indent="-240742" eaLnBrk="0" fontAlgn="base" hangingPunct="0">
              <a:spcBef>
                <a:spcPct val="0"/>
              </a:spcBef>
              <a:spcAft>
                <a:spcPct val="0"/>
              </a:spcAft>
              <a:defRPr sz="2900">
                <a:solidFill>
                  <a:schemeClr val="tx1"/>
                </a:solidFill>
                <a:latin typeface="Times New Roman" pitchFamily="18" charset="0"/>
                <a:cs typeface="Times New Roman" pitchFamily="18" charset="0"/>
              </a:defRPr>
            </a:lvl7pPr>
            <a:lvl8pPr marL="3611134" indent="-240742" eaLnBrk="0" fontAlgn="base" hangingPunct="0">
              <a:spcBef>
                <a:spcPct val="0"/>
              </a:spcBef>
              <a:spcAft>
                <a:spcPct val="0"/>
              </a:spcAft>
              <a:defRPr sz="2900">
                <a:solidFill>
                  <a:schemeClr val="tx1"/>
                </a:solidFill>
                <a:latin typeface="Times New Roman" pitchFamily="18" charset="0"/>
                <a:cs typeface="Times New Roman" pitchFamily="18" charset="0"/>
              </a:defRPr>
            </a:lvl8pPr>
            <a:lvl9pPr marL="4092617" indent="-240742" eaLnBrk="0" fontAlgn="base" hangingPunct="0">
              <a:spcBef>
                <a:spcPct val="0"/>
              </a:spcBef>
              <a:spcAft>
                <a:spcPct val="0"/>
              </a:spcAft>
              <a:defRPr sz="2900">
                <a:solidFill>
                  <a:schemeClr val="tx1"/>
                </a:solidFill>
                <a:latin typeface="Times New Roman" pitchFamily="18" charset="0"/>
                <a:cs typeface="Times New Roman" pitchFamily="18" charset="0"/>
              </a:defRPr>
            </a:lvl9pPr>
          </a:lstStyle>
          <a:p>
            <a:pPr eaLnBrk="1" hangingPunct="1"/>
            <a:fld id="{94CD8C68-B0E1-4F90-89E1-D83DC15C9E2C}" type="slidenum">
              <a:rPr lang="en-US" sz="1200">
                <a:latin typeface="Arial" charset="0"/>
                <a:cs typeface="Arial" charset="0"/>
              </a:rPr>
              <a:pPr eaLnBrk="1" hangingPunct="1"/>
              <a:t>45</a:t>
            </a:fld>
            <a:endParaRPr lang="en-US" sz="1200" dirty="0">
              <a:latin typeface="Arial" charset="0"/>
              <a:cs typeface="Arial" charset="0"/>
            </a:endParaRPr>
          </a:p>
        </p:txBody>
      </p:sp>
      <p:sp>
        <p:nvSpPr>
          <p:cNvPr id="111619" name="Rectangle 2"/>
          <p:cNvSpPr>
            <a:spLocks noGrp="1" noRot="1" noChangeAspect="1" noChangeArrowheads="1" noTextEdit="1"/>
          </p:cNvSpPr>
          <p:nvPr>
            <p:ph type="sldImg"/>
          </p:nvPr>
        </p:nvSpPr>
        <p:spPr>
          <a:xfrm>
            <a:off x="1258888" y="719138"/>
            <a:ext cx="4800600" cy="3600450"/>
          </a:xfrm>
          <a:ln/>
        </p:spPr>
      </p:sp>
      <p:sp>
        <p:nvSpPr>
          <p:cNvPr id="111620" name="Rectangle 3"/>
          <p:cNvSpPr>
            <a:spLocks noGrp="1" noChangeArrowheads="1"/>
          </p:cNvSpPr>
          <p:nvPr>
            <p:ph type="body" idx="1"/>
          </p:nvPr>
        </p:nvSpPr>
        <p:spPr>
          <a:xfrm>
            <a:off x="755890" y="4560571"/>
            <a:ext cx="5749722" cy="20850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488" tIns="47243" rIns="94488" bIns="47243"/>
          <a:lstStyle/>
          <a:p>
            <a:pPr eaLnBrk="1" hangingPunct="1"/>
            <a:endParaRPr lang="en-US" dirty="0"/>
          </a:p>
        </p:txBody>
      </p:sp>
    </p:spTree>
    <p:extLst>
      <p:ext uri="{BB962C8B-B14F-4D97-AF65-F5344CB8AC3E}">
        <p14:creationId xmlns:p14="http://schemas.microsoft.com/office/powerpoint/2010/main" val="3911367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560568"/>
            <a:ext cx="5852160" cy="14635575"/>
          </a:xfrm>
        </p:spPr>
        <p:txBody>
          <a:bodyPr/>
          <a:lstStyle/>
          <a:p>
            <a:pPr defTabSz="952073">
              <a:defRPr/>
            </a:pPr>
            <a:endParaRPr lang="en-US" dirty="0"/>
          </a:p>
        </p:txBody>
      </p:sp>
      <p:sp>
        <p:nvSpPr>
          <p:cNvPr id="4" name="Slide Number Placeholder 3"/>
          <p:cNvSpPr>
            <a:spLocks noGrp="1"/>
          </p:cNvSpPr>
          <p:nvPr>
            <p:ph type="sldNum" sz="quarter" idx="10"/>
          </p:nvPr>
        </p:nvSpPr>
        <p:spPr/>
        <p:txBody>
          <a:bodyPr/>
          <a:lstStyle/>
          <a:p>
            <a:fld id="{5B28CC65-80E2-45D6-A505-3F4A925BFC05}"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506071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560570"/>
            <a:ext cx="5852160" cy="2828912"/>
          </a:xfrm>
        </p:spPr>
        <p:txBody>
          <a:bodyPr/>
          <a:lstStyle/>
          <a:p>
            <a:pPr defTabSz="952020">
              <a:defRPr/>
            </a:pPr>
            <a:endParaRPr lang="en-US" dirty="0"/>
          </a:p>
        </p:txBody>
      </p:sp>
      <p:sp>
        <p:nvSpPr>
          <p:cNvPr id="4" name="Slide Number Placeholder 3"/>
          <p:cNvSpPr>
            <a:spLocks noGrp="1"/>
          </p:cNvSpPr>
          <p:nvPr>
            <p:ph type="sldNum" sz="quarter" idx="10"/>
          </p:nvPr>
        </p:nvSpPr>
        <p:spPr/>
        <p:txBody>
          <a:bodyPr/>
          <a:lstStyle/>
          <a:p>
            <a:fld id="{153BCB96-7EEC-4C1C-92AC-A1AF7B1B30F2}" type="slidenum">
              <a:rPr lang="en-US" smtClean="0"/>
              <a:t>6</a:t>
            </a:fld>
            <a:endParaRPr lang="en-US" dirty="0"/>
          </a:p>
        </p:txBody>
      </p:sp>
    </p:spTree>
    <p:extLst>
      <p:ext uri="{BB962C8B-B14F-4D97-AF65-F5344CB8AC3E}">
        <p14:creationId xmlns:p14="http://schemas.microsoft.com/office/powerpoint/2010/main" val="1415079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630B7C26-61E9-415C-A235-4EAECE602C66}" type="slidenum">
              <a:rPr lang="en-US" smtClean="0">
                <a:latin typeface="Arial" charset="0"/>
              </a:rPr>
              <a:pPr/>
              <a:t>7</a:t>
            </a:fld>
            <a:endParaRPr lang="en-US" dirty="0" smtClean="0">
              <a:latin typeface="Arial" charset="0"/>
            </a:endParaRPr>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xfrm>
            <a:off x="731521" y="4560570"/>
            <a:ext cx="5852160" cy="2564410"/>
          </a:xfrm>
          <a:noFill/>
          <a:ln/>
        </p:spPr>
        <p:txBody>
          <a:bodyPr/>
          <a:lstStyle/>
          <a:p>
            <a:pPr eaLnBrk="1" hangingPunct="1">
              <a:spcBef>
                <a:spcPts val="0"/>
              </a:spcBef>
              <a:spcAft>
                <a:spcPts val="625"/>
              </a:spcAft>
            </a:pPr>
            <a:endParaRPr lang="en-US" dirty="0"/>
          </a:p>
        </p:txBody>
      </p:sp>
    </p:spTree>
    <p:extLst>
      <p:ext uri="{BB962C8B-B14F-4D97-AF65-F5344CB8AC3E}">
        <p14:creationId xmlns:p14="http://schemas.microsoft.com/office/powerpoint/2010/main" val="3502717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900">
                <a:solidFill>
                  <a:schemeClr val="tx1"/>
                </a:solidFill>
                <a:latin typeface="Times New Roman" pitchFamily="18" charset="0"/>
                <a:cs typeface="Times New Roman" pitchFamily="18" charset="0"/>
              </a:defRPr>
            </a:lvl1pPr>
            <a:lvl2pPr marL="782456" indent="-300944" eaLnBrk="0" hangingPunct="0">
              <a:defRPr sz="2900">
                <a:solidFill>
                  <a:schemeClr val="tx1"/>
                </a:solidFill>
                <a:latin typeface="Times New Roman" pitchFamily="18" charset="0"/>
                <a:cs typeface="Times New Roman" pitchFamily="18" charset="0"/>
              </a:defRPr>
            </a:lvl2pPr>
            <a:lvl3pPr marL="1203778" indent="-240756" eaLnBrk="0" hangingPunct="0">
              <a:defRPr sz="2900">
                <a:solidFill>
                  <a:schemeClr val="tx1"/>
                </a:solidFill>
                <a:latin typeface="Times New Roman" pitchFamily="18" charset="0"/>
                <a:cs typeface="Times New Roman" pitchFamily="18" charset="0"/>
              </a:defRPr>
            </a:lvl3pPr>
            <a:lvl4pPr marL="1685288" indent="-240756" eaLnBrk="0" hangingPunct="0">
              <a:defRPr sz="2900">
                <a:solidFill>
                  <a:schemeClr val="tx1"/>
                </a:solidFill>
                <a:latin typeface="Times New Roman" pitchFamily="18" charset="0"/>
                <a:cs typeface="Times New Roman" pitchFamily="18" charset="0"/>
              </a:defRPr>
            </a:lvl4pPr>
            <a:lvl5pPr marL="2166800" indent="-240756" eaLnBrk="0" hangingPunct="0">
              <a:defRPr sz="2900">
                <a:solidFill>
                  <a:schemeClr val="tx1"/>
                </a:solidFill>
                <a:latin typeface="Times New Roman" pitchFamily="18" charset="0"/>
                <a:cs typeface="Times New Roman" pitchFamily="18" charset="0"/>
              </a:defRPr>
            </a:lvl5pPr>
            <a:lvl6pPr marL="2648311" indent="-240756" eaLnBrk="0" fontAlgn="base" hangingPunct="0">
              <a:spcBef>
                <a:spcPct val="0"/>
              </a:spcBef>
              <a:spcAft>
                <a:spcPct val="0"/>
              </a:spcAft>
              <a:defRPr sz="2900">
                <a:solidFill>
                  <a:schemeClr val="tx1"/>
                </a:solidFill>
                <a:latin typeface="Times New Roman" pitchFamily="18" charset="0"/>
                <a:cs typeface="Times New Roman" pitchFamily="18" charset="0"/>
              </a:defRPr>
            </a:lvl6pPr>
            <a:lvl7pPr marL="3129822" indent="-240756" eaLnBrk="0" fontAlgn="base" hangingPunct="0">
              <a:spcBef>
                <a:spcPct val="0"/>
              </a:spcBef>
              <a:spcAft>
                <a:spcPct val="0"/>
              </a:spcAft>
              <a:defRPr sz="2900">
                <a:solidFill>
                  <a:schemeClr val="tx1"/>
                </a:solidFill>
                <a:latin typeface="Times New Roman" pitchFamily="18" charset="0"/>
                <a:cs typeface="Times New Roman" pitchFamily="18" charset="0"/>
              </a:defRPr>
            </a:lvl7pPr>
            <a:lvl8pPr marL="3611333" indent="-240756" eaLnBrk="0" fontAlgn="base" hangingPunct="0">
              <a:spcBef>
                <a:spcPct val="0"/>
              </a:spcBef>
              <a:spcAft>
                <a:spcPct val="0"/>
              </a:spcAft>
              <a:defRPr sz="2900">
                <a:solidFill>
                  <a:schemeClr val="tx1"/>
                </a:solidFill>
                <a:latin typeface="Times New Roman" pitchFamily="18" charset="0"/>
                <a:cs typeface="Times New Roman" pitchFamily="18" charset="0"/>
              </a:defRPr>
            </a:lvl8pPr>
            <a:lvl9pPr marL="4092844" indent="-240756" eaLnBrk="0" fontAlgn="base" hangingPunct="0">
              <a:spcBef>
                <a:spcPct val="0"/>
              </a:spcBef>
              <a:spcAft>
                <a:spcPct val="0"/>
              </a:spcAft>
              <a:defRPr sz="2900">
                <a:solidFill>
                  <a:schemeClr val="tx1"/>
                </a:solidFill>
                <a:latin typeface="Times New Roman" pitchFamily="18" charset="0"/>
                <a:cs typeface="Times New Roman" pitchFamily="18" charset="0"/>
              </a:defRPr>
            </a:lvl9pPr>
          </a:lstStyle>
          <a:p>
            <a:pPr eaLnBrk="1" hangingPunct="1"/>
            <a:fld id="{B07D2827-C5F5-4DB0-96F0-8A75536A3879}" type="slidenum">
              <a:rPr lang="en-US" sz="1200">
                <a:latin typeface="Arial" charset="0"/>
                <a:cs typeface="Arial" charset="0"/>
              </a:rPr>
              <a:pPr eaLnBrk="1" hangingPunct="1"/>
              <a:t>8</a:t>
            </a:fld>
            <a:endParaRPr lang="en-US" sz="1200" dirty="0">
              <a:latin typeface="Arial" charset="0"/>
              <a:cs typeface="Arial"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731521" y="4560570"/>
            <a:ext cx="5852160" cy="61516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52073" eaLnBrk="1" hangingPunct="1">
              <a:defRPr/>
            </a:pPr>
            <a:endParaRPr lang="en-US" dirty="0"/>
          </a:p>
        </p:txBody>
      </p:sp>
    </p:spTree>
    <p:extLst>
      <p:ext uri="{BB962C8B-B14F-4D97-AF65-F5344CB8AC3E}">
        <p14:creationId xmlns:p14="http://schemas.microsoft.com/office/powerpoint/2010/main" val="2795768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1" y="4560571"/>
            <a:ext cx="5852160" cy="2481754"/>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6C1B69-6936-4942-9916-14430690B8EB}" type="slidenum">
              <a:rPr lang="en-US" smtClean="0"/>
              <a:pPr>
                <a:defRPr/>
              </a:pPr>
              <a:t>9</a:t>
            </a:fld>
            <a:endParaRPr lang="en-US" dirty="0"/>
          </a:p>
        </p:txBody>
      </p:sp>
    </p:spTree>
    <p:extLst>
      <p:ext uri="{BB962C8B-B14F-4D97-AF65-F5344CB8AC3E}">
        <p14:creationId xmlns:p14="http://schemas.microsoft.com/office/powerpoint/2010/main" val="2864066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algn="l" eaLnBrk="0" hangingPunct="0">
              <a:lnSpc>
                <a:spcPct val="106000"/>
              </a:lnSpc>
              <a:spcBef>
                <a:spcPct val="50000"/>
              </a:spcBef>
              <a:buSzPct val="100000"/>
              <a:buFont typeface="Wingdings 2" pitchFamily="18" charset="2"/>
              <a:buNone/>
              <a:defRPr/>
            </a:pPr>
            <a:endParaRPr lang="en-US" sz="1100" dirty="0">
              <a:solidFill>
                <a:srgbClr val="000000"/>
              </a:solidFill>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eaLnBrk="0" hangingPunct="0">
              <a:lnSpc>
                <a:spcPct val="106000"/>
              </a:lnSpc>
              <a:spcBef>
                <a:spcPct val="50000"/>
              </a:spcBef>
              <a:buSzPct val="100000"/>
              <a:buFont typeface="Wingdings 2" pitchFamily="18" charset="2"/>
              <a:buNone/>
              <a:defRPr/>
            </a:pPr>
            <a:endParaRPr lang="en-US" sz="1100" dirty="0">
              <a:solidFill>
                <a:srgbClr val="000000"/>
              </a:solidFill>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832250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chemeClr val="tx1"/>
              </a:buClr>
              <a:buSzPct val="70000"/>
              <a:buFont typeface="Wingdings" pitchFamily="2" charset="2"/>
              <a:buChar char="q"/>
              <a:defRPr sz="2400" b="1">
                <a:solidFill>
                  <a:srgbClr val="000000"/>
                </a:solidFill>
              </a:defRPr>
            </a:lvl1pPr>
            <a:lvl2pPr marL="742950" indent="-285750">
              <a:defRPr lang="en-US" sz="2000" kern="1200" dirty="0" smtClean="0">
                <a:solidFill>
                  <a:srgbClr val="000000"/>
                </a:solidFill>
                <a:latin typeface="+mn-lt"/>
                <a:ea typeface="+mn-ea"/>
                <a:cs typeface="+mn-cs"/>
              </a:defRPr>
            </a:lvl2pPr>
          </a:lstStyle>
          <a:p>
            <a:pPr lvl="0"/>
            <a:r>
              <a:rPr lang="en-US" dirty="0" smtClean="0"/>
              <a:t>Click to edit Master text styles</a:t>
            </a:r>
          </a:p>
          <a:p>
            <a:pPr marL="742950" lvl="1" indent="-285750" algn="l" defTabSz="914400" rtl="0" eaLnBrk="1" latinLnBrk="0" hangingPunct="1">
              <a:spcBef>
                <a:spcPct val="20000"/>
              </a:spcBef>
              <a:buClr>
                <a:schemeClr val="tx1"/>
              </a:buClr>
              <a:buSzPct val="100000"/>
              <a:buFont typeface="Wingdings" pitchFamily="2" charset="2"/>
              <a:buChar char="§"/>
            </a:pPr>
            <a:r>
              <a:rPr lang="en-US" dirty="0" smtClean="0"/>
              <a:t>Second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lang="en-US" sz="1400" kern="1200">
                <a:solidFill>
                  <a:schemeClr val="tx1"/>
                </a:solidFill>
                <a:effectLst/>
                <a:latin typeface="+mn-lt"/>
                <a:ea typeface="+mn-ea"/>
                <a:cs typeface="Times New Roman" pitchFamily="18" charset="0"/>
              </a:defRPr>
            </a:lvl1pPr>
          </a:lstStyle>
          <a:p>
            <a:pPr algn="r">
              <a:defRPr/>
            </a:pPr>
            <a:fld id="{B8477CA6-37AB-49C2-B88B-8C89FDB7A7DF}" type="slidenum">
              <a:rPr smtClean="0">
                <a:solidFill>
                  <a:srgbClr val="0039A6"/>
                </a:solidFill>
              </a:rPr>
              <a:pPr algn="r">
                <a:defRPr/>
              </a:pPr>
              <a:t>‹#›</a:t>
            </a:fld>
            <a:endParaRPr dirty="0">
              <a:solidFill>
                <a:srgbClr val="0039A6"/>
              </a:solidFill>
            </a:endParaRPr>
          </a:p>
        </p:txBody>
      </p:sp>
    </p:spTree>
    <p:extLst>
      <p:ext uri="{BB962C8B-B14F-4D97-AF65-F5344CB8AC3E}">
        <p14:creationId xmlns:p14="http://schemas.microsoft.com/office/powerpoint/2010/main" val="490121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smtClean="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lang="en-US" sz="1400" kern="1200">
                <a:solidFill>
                  <a:schemeClr val="tx1"/>
                </a:solidFill>
                <a:effectLst/>
                <a:latin typeface="+mn-lt"/>
                <a:ea typeface="+mn-ea"/>
                <a:cs typeface="Times New Roman" pitchFamily="18" charset="0"/>
              </a:defRPr>
            </a:lvl1pPr>
          </a:lstStyle>
          <a:p>
            <a:pPr>
              <a:defRPr/>
            </a:pPr>
            <a:fld id="{20D9D6E0-0359-47C9-96A7-E8CC85445F77}" type="slidenum">
              <a:rPr smtClean="0">
                <a:solidFill>
                  <a:srgbClr val="0039A6"/>
                </a:solidFill>
              </a:rPr>
              <a:pPr>
                <a:defRPr/>
              </a:pPr>
              <a:t>‹#›</a:t>
            </a:fld>
            <a:endParaRPr dirty="0">
              <a:solidFill>
                <a:srgbClr val="0039A6"/>
              </a:solidFill>
            </a:endParaRPr>
          </a:p>
        </p:txBody>
      </p:sp>
    </p:spTree>
    <p:extLst>
      <p:ext uri="{BB962C8B-B14F-4D97-AF65-F5344CB8AC3E}">
        <p14:creationId xmlns:p14="http://schemas.microsoft.com/office/powerpoint/2010/main" val="510360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sz="1400">
                <a:effectLst/>
                <a:latin typeface="+mn-lt"/>
              </a:defRPr>
            </a:lvl1pPr>
          </a:lstStyle>
          <a:p>
            <a:pPr algn="r">
              <a:defRPr/>
            </a:pPr>
            <a:fld id="{A420517B-503E-44E1-A5A3-88F773F5D377}" type="slidenum">
              <a:rPr lang="en-US" smtClean="0">
                <a:solidFill>
                  <a:srgbClr val="0039A6"/>
                </a:solidFill>
              </a:rPr>
              <a:pPr algn="r">
                <a:defRPr/>
              </a:pPr>
              <a:t>‹#›</a:t>
            </a:fld>
            <a:endParaRPr lang="en-US" dirty="0">
              <a:solidFill>
                <a:srgbClr val="0039A6"/>
              </a:solidFill>
            </a:endParaRPr>
          </a:p>
        </p:txBody>
      </p:sp>
    </p:spTree>
    <p:extLst>
      <p:ext uri="{BB962C8B-B14F-4D97-AF65-F5344CB8AC3E}">
        <p14:creationId xmlns:p14="http://schemas.microsoft.com/office/powerpoint/2010/main" val="2642567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sz="1400">
                <a:effectLst/>
                <a:latin typeface="+mn-lt"/>
              </a:defRPr>
            </a:lvl1pPr>
          </a:lstStyle>
          <a:p>
            <a:pPr algn="r">
              <a:defRPr/>
            </a:pPr>
            <a:fld id="{07D65CA8-24BD-4619-B65A-9A6DFCCF4B56}" type="slidenum">
              <a:rPr lang="en-US" smtClean="0">
                <a:solidFill>
                  <a:srgbClr val="0039A6"/>
                </a:solidFill>
              </a:rPr>
              <a:pPr algn="r">
                <a:defRPr/>
              </a:pPr>
              <a:t>‹#›</a:t>
            </a:fld>
            <a:endParaRPr lang="en-US" dirty="0">
              <a:solidFill>
                <a:srgbClr val="0039A6"/>
              </a:solidFill>
            </a:endParaRPr>
          </a:p>
        </p:txBody>
      </p:sp>
    </p:spTree>
    <p:extLst>
      <p:ext uri="{BB962C8B-B14F-4D97-AF65-F5344CB8AC3E}">
        <p14:creationId xmlns:p14="http://schemas.microsoft.com/office/powerpoint/2010/main" val="36728840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solidFill>
                <a:srgbClr val="0039A6"/>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srgbClr val="0039A6"/>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sz="1400">
                <a:effectLst/>
                <a:latin typeface="+mn-lt"/>
              </a:defRPr>
            </a:lvl1pPr>
          </a:lstStyle>
          <a:p>
            <a:pPr algn="r"/>
            <a:fld id="{BDB89C66-62C2-42AB-A425-5C350ED77922}" type="slidenum">
              <a:rPr lang="en-US" smtClean="0">
                <a:solidFill>
                  <a:srgbClr val="0039A6"/>
                </a:solidFill>
              </a:rPr>
              <a:pPr algn="r"/>
              <a:t>‹#›</a:t>
            </a:fld>
            <a:endParaRPr lang="en-US" dirty="0">
              <a:solidFill>
                <a:srgbClr val="0039A6"/>
              </a:solidFill>
            </a:endParaRPr>
          </a:p>
        </p:txBody>
      </p:sp>
    </p:spTree>
    <p:extLst>
      <p:ext uri="{BB962C8B-B14F-4D97-AF65-F5344CB8AC3E}">
        <p14:creationId xmlns:p14="http://schemas.microsoft.com/office/powerpoint/2010/main" val="2799720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31357475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7" name="Rectangle 5"/>
          <p:cNvSpPr>
            <a:spLocks noGrp="1" noChangeArrowheads="1"/>
          </p:cNvSpPr>
          <p:nvPr>
            <p:ph type="ftr" sz="quarter" idx="12"/>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8" name="Rectangle 6"/>
          <p:cNvSpPr>
            <a:spLocks noGrp="1" noChangeArrowheads="1"/>
          </p:cNvSpPr>
          <p:nvPr>
            <p:ph type="sldNum" sz="quarter" idx="13"/>
          </p:nvPr>
        </p:nvSpPr>
        <p:spPr>
          <a:xfrm>
            <a:off x="6553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9" name="Rectangle 6"/>
          <p:cNvSpPr>
            <a:spLocks noGrp="1" noChangeArrowheads="1"/>
          </p:cNvSpPr>
          <p:nvPr>
            <p:ph type="sldNum" sz="quarter" idx="14"/>
          </p:nvPr>
        </p:nvSpPr>
        <p:spPr>
          <a:xfrm>
            <a:off x="6553200" y="6245225"/>
            <a:ext cx="2133600" cy="476250"/>
          </a:xfrm>
          <a:prstGeom prst="rect">
            <a:avLst/>
          </a:prstGeom>
          <a:ln/>
        </p:spPr>
        <p:txBody>
          <a:bodyPr/>
          <a:lstStyle>
            <a:lvl1pPr>
              <a:defRPr/>
            </a:lvl1pPr>
          </a:lstStyle>
          <a:p>
            <a:pPr algn="r">
              <a:defRPr/>
            </a:pPr>
            <a:fld id="{90BC4EA0-5316-4AF4-B131-080363724348}" type="slidenum">
              <a:rPr lang="en-US" smtClean="0">
                <a:solidFill>
                  <a:srgbClr val="0039A6"/>
                </a:solidFill>
              </a:rPr>
              <a:pPr algn="r">
                <a:defRPr/>
              </a:pPr>
              <a:t>‹#›</a:t>
            </a:fld>
            <a:endParaRPr lang="en-US" dirty="0">
              <a:solidFill>
                <a:srgbClr val="0039A6"/>
              </a:solidFill>
            </a:endParaRPr>
          </a:p>
        </p:txBody>
      </p:sp>
    </p:spTree>
    <p:extLst>
      <p:ext uri="{BB962C8B-B14F-4D97-AF65-F5344CB8AC3E}">
        <p14:creationId xmlns:p14="http://schemas.microsoft.com/office/powerpoint/2010/main" val="524300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355600" y="1295400"/>
            <a:ext cx="8407400" cy="4724400"/>
          </a:xfrm>
          <a:prstGeom prst="rect">
            <a:avLst/>
          </a:prstGeom>
        </p:spPr>
        <p:txBody>
          <a:bodyPr/>
          <a:lstStyle/>
          <a:p>
            <a:pPr lvl="0"/>
            <a:endParaRPr lang="en-US" noProof="0" dirty="0" smtClean="0"/>
          </a:p>
        </p:txBody>
      </p:sp>
    </p:spTree>
    <p:extLst>
      <p:ext uri="{BB962C8B-B14F-4D97-AF65-F5344CB8AC3E}">
        <p14:creationId xmlns:p14="http://schemas.microsoft.com/office/powerpoint/2010/main" val="3658693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7"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2552709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chemeClr val="tx1"/>
              </a:buClr>
              <a:buSzPct val="70000"/>
              <a:buFont typeface="Wingdings" pitchFamily="2" charset="2"/>
              <a:buChar char="q"/>
              <a:defRPr sz="2400" b="1">
                <a:solidFill>
                  <a:srgbClr val="000000"/>
                </a:solidFill>
              </a:defRPr>
            </a:lvl1pPr>
            <a:lvl2pPr marL="742950" indent="-285750">
              <a:defRPr lang="en-US" sz="2000" kern="1200" dirty="0" smtClean="0">
                <a:solidFill>
                  <a:srgbClr val="000000"/>
                </a:solidFill>
                <a:latin typeface="+mn-lt"/>
                <a:ea typeface="+mn-ea"/>
                <a:cs typeface="+mn-cs"/>
              </a:defRPr>
            </a:lvl2pPr>
          </a:lstStyle>
          <a:p>
            <a:pPr lvl="0"/>
            <a:r>
              <a:rPr lang="en-US" dirty="0" smtClean="0"/>
              <a:t>Click to edit Master text styles</a:t>
            </a:r>
          </a:p>
          <a:p>
            <a:pPr marL="742950" lvl="1" indent="-285750" algn="l" defTabSz="914400" rtl="0" eaLnBrk="1" latinLnBrk="0" hangingPunct="1">
              <a:spcBef>
                <a:spcPct val="20000"/>
              </a:spcBef>
              <a:buClr>
                <a:schemeClr val="tx1"/>
              </a:buClr>
              <a:buSzPct val="100000"/>
              <a:buFont typeface="Wingdings" pitchFamily="2" charset="2"/>
              <a:buChar char="§"/>
            </a:pPr>
            <a:r>
              <a:rPr lang="en-US" dirty="0" smtClean="0"/>
              <a:t>Second level</a:t>
            </a: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lang="en-US" sz="1400" kern="1200">
                <a:solidFill>
                  <a:schemeClr val="tx1"/>
                </a:solidFill>
                <a:effectLst/>
                <a:latin typeface="+mn-lt"/>
                <a:ea typeface="+mn-ea"/>
                <a:cs typeface="Times New Roman" pitchFamily="18" charset="0"/>
              </a:defRPr>
            </a:lvl1pPr>
          </a:lstStyle>
          <a:p>
            <a:pPr algn="r">
              <a:defRPr/>
            </a:pPr>
            <a:fld id="{B8477CA6-37AB-49C2-B88B-8C89FDB7A7DF}" type="slidenum">
              <a:rPr lang="en-US" smtClean="0"/>
              <a:pPr algn="r">
                <a:defRPr/>
              </a:pPr>
              <a:t>‹#›</a:t>
            </a:fld>
            <a:endParaRPr lang="en-US" dirty="0"/>
          </a:p>
        </p:txBody>
      </p:sp>
    </p:spTree>
    <p:extLst>
      <p:ext uri="{BB962C8B-B14F-4D97-AF65-F5344CB8AC3E}">
        <p14:creationId xmlns:p14="http://schemas.microsoft.com/office/powerpoint/2010/main" val="3641172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i="0" u="none">
                <a:solidFill>
                  <a:schemeClr val="bg2"/>
                </a:solidFill>
                <a:latin typeface="+mn-lt"/>
              </a:defRPr>
            </a:lvl2pPr>
            <a:lvl3pPr>
              <a:buClr>
                <a:schemeClr val="tx1"/>
              </a:buClr>
              <a:buSzPct val="100000"/>
              <a:buFont typeface="Arial" pitchFamily="34" charset="0"/>
              <a:buChar char="•"/>
              <a:defRPr sz="1800" i="0">
                <a:solidFill>
                  <a:schemeClr val="bg2"/>
                </a:solidFill>
              </a:defRPr>
            </a:lvl3pPr>
            <a:lvl4pPr>
              <a:buClr>
                <a:schemeClr val="tx1"/>
              </a:buClr>
              <a:buSzPct val="70000"/>
              <a:buFont typeface="Courier New" pitchFamily="49" charset="0"/>
              <a:buChar char="o"/>
              <a:defRPr sz="1800" i="0" baseline="0">
                <a:solidFill>
                  <a:schemeClr val="bg2"/>
                </a:solidFill>
              </a:defRPr>
            </a:lvl4pPr>
            <a:lvl5pPr>
              <a:buClr>
                <a:schemeClr val="tx1"/>
              </a:buClr>
              <a:buSzPct val="70000"/>
              <a:buFont typeface="Arial" pitchFamily="34" charset="0"/>
              <a:buChar char="•"/>
              <a:defRPr sz="1800" i="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1705598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4267138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26801662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 </a:t>
            </a:r>
            <a:endParaRPr lang="en-US" dirty="0"/>
          </a:p>
        </p:txBody>
      </p:sp>
    </p:spTree>
    <p:extLst>
      <p:ext uri="{BB962C8B-B14F-4D97-AF65-F5344CB8AC3E}">
        <p14:creationId xmlns:p14="http://schemas.microsoft.com/office/powerpoint/2010/main" val="19116358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2387088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39976498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4046380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Tree>
    <p:extLst>
      <p:ext uri="{BB962C8B-B14F-4D97-AF65-F5344CB8AC3E}">
        <p14:creationId xmlns:p14="http://schemas.microsoft.com/office/powerpoint/2010/main" val="1418664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eaLnBrk="0" hangingPunct="0">
              <a:lnSpc>
                <a:spcPct val="106000"/>
              </a:lnSpc>
              <a:spcBef>
                <a:spcPct val="50000"/>
              </a:spcBef>
              <a:buSzPct val="100000"/>
              <a:buFont typeface="Wingdings 2" pitchFamily="18" charset="2"/>
              <a:buNone/>
              <a:defRPr/>
            </a:pPr>
            <a:endParaRPr lang="en-US" sz="1100" dirty="0">
              <a:solidFill>
                <a:srgbClr val="000000"/>
              </a:solidFill>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746125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chemeClr val="tx1"/>
              </a:buClr>
              <a:buSzPct val="70000"/>
              <a:buFont typeface="Wingdings" pitchFamily="2" charset="2"/>
              <a:buChar char="q"/>
              <a:defRPr sz="2400" b="1">
                <a:solidFill>
                  <a:srgbClr val="000000"/>
                </a:solidFill>
              </a:defRPr>
            </a:lvl1pPr>
            <a:lvl2pPr marL="742950" indent="-285750">
              <a:defRPr lang="en-US" sz="2000" kern="1200" dirty="0" smtClean="0">
                <a:solidFill>
                  <a:srgbClr val="000000"/>
                </a:solidFill>
                <a:latin typeface="+mn-lt"/>
                <a:ea typeface="+mn-ea"/>
                <a:cs typeface="+mn-cs"/>
              </a:defRPr>
            </a:lvl2pPr>
          </a:lstStyle>
          <a:p>
            <a:pPr lvl="0"/>
            <a:r>
              <a:rPr lang="en-US" dirty="0" smtClean="0"/>
              <a:t>Click to edit Master text styles</a:t>
            </a:r>
          </a:p>
          <a:p>
            <a:pPr marL="742950" lvl="1" indent="-285750" algn="l" defTabSz="914400" rtl="0" eaLnBrk="1" latinLnBrk="0" hangingPunct="1">
              <a:spcBef>
                <a:spcPct val="20000"/>
              </a:spcBef>
              <a:buClr>
                <a:schemeClr val="tx1"/>
              </a:buClr>
              <a:buSzPct val="100000"/>
              <a:buFont typeface="Wingdings" pitchFamily="2" charset="2"/>
              <a:buChar char="§"/>
            </a:pPr>
            <a:r>
              <a:rPr lang="en-US" dirty="0" smtClean="0"/>
              <a:t>Second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lang="en-US" sz="1400" kern="1200">
                <a:solidFill>
                  <a:schemeClr val="tx1"/>
                </a:solidFill>
                <a:effectLst/>
                <a:latin typeface="+mn-lt"/>
                <a:ea typeface="+mn-ea"/>
                <a:cs typeface="Times New Roman" pitchFamily="18" charset="0"/>
              </a:defRPr>
            </a:lvl1pPr>
          </a:lstStyle>
          <a:p>
            <a:pPr algn="r">
              <a:defRPr/>
            </a:pPr>
            <a:fld id="{B8477CA6-37AB-49C2-B88B-8C89FDB7A7DF}" type="slidenum">
              <a:rPr smtClean="0">
                <a:solidFill>
                  <a:srgbClr val="0039A6"/>
                </a:solidFill>
              </a:rPr>
              <a:pPr algn="r">
                <a:defRPr/>
              </a:pPr>
              <a:t>‹#›</a:t>
            </a:fld>
            <a:endParaRPr dirty="0">
              <a:solidFill>
                <a:srgbClr val="0039A6"/>
              </a:solidFill>
            </a:endParaRPr>
          </a:p>
        </p:txBody>
      </p:sp>
    </p:spTree>
    <p:extLst>
      <p:ext uri="{BB962C8B-B14F-4D97-AF65-F5344CB8AC3E}">
        <p14:creationId xmlns:p14="http://schemas.microsoft.com/office/powerpoint/2010/main" val="3339161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smtClean="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lang="en-US" sz="1400" kern="1200">
                <a:solidFill>
                  <a:schemeClr val="tx1"/>
                </a:solidFill>
                <a:effectLst/>
                <a:latin typeface="+mn-lt"/>
                <a:ea typeface="+mn-ea"/>
                <a:cs typeface="Times New Roman" pitchFamily="18" charset="0"/>
              </a:defRPr>
            </a:lvl1pPr>
          </a:lstStyle>
          <a:p>
            <a:pPr>
              <a:defRPr/>
            </a:pPr>
            <a:fld id="{20D9D6E0-0359-47C9-96A7-E8CC85445F77}" type="slidenum">
              <a:rPr lang="en-US" smtClean="0"/>
              <a:pPr>
                <a:defRPr/>
              </a:pPr>
              <a:t>‹#›</a:t>
            </a:fld>
            <a:endParaRPr lang="en-US" dirty="0"/>
          </a:p>
        </p:txBody>
      </p:sp>
    </p:spTree>
    <p:extLst>
      <p:ext uri="{BB962C8B-B14F-4D97-AF65-F5344CB8AC3E}">
        <p14:creationId xmlns:p14="http://schemas.microsoft.com/office/powerpoint/2010/main" val="32993250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smtClean="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lang="en-US" sz="1400" kern="1200">
                <a:solidFill>
                  <a:schemeClr val="tx1"/>
                </a:solidFill>
                <a:effectLst/>
                <a:latin typeface="+mn-lt"/>
                <a:ea typeface="+mn-ea"/>
                <a:cs typeface="Times New Roman" pitchFamily="18" charset="0"/>
              </a:defRPr>
            </a:lvl1pPr>
          </a:lstStyle>
          <a:p>
            <a:pPr>
              <a:defRPr/>
            </a:pPr>
            <a:fld id="{20D9D6E0-0359-47C9-96A7-E8CC85445F77}" type="slidenum">
              <a:rPr smtClean="0">
                <a:solidFill>
                  <a:srgbClr val="0039A6"/>
                </a:solidFill>
              </a:rPr>
              <a:pPr>
                <a:defRPr/>
              </a:pPr>
              <a:t>‹#›</a:t>
            </a:fld>
            <a:endParaRPr dirty="0">
              <a:solidFill>
                <a:srgbClr val="0039A6"/>
              </a:solidFill>
            </a:endParaRPr>
          </a:p>
        </p:txBody>
      </p:sp>
    </p:spTree>
    <p:extLst>
      <p:ext uri="{BB962C8B-B14F-4D97-AF65-F5344CB8AC3E}">
        <p14:creationId xmlns:p14="http://schemas.microsoft.com/office/powerpoint/2010/main" val="29331343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sz="1400">
                <a:effectLst/>
                <a:latin typeface="+mn-lt"/>
              </a:defRPr>
            </a:lvl1pPr>
          </a:lstStyle>
          <a:p>
            <a:pPr algn="r">
              <a:defRPr/>
            </a:pPr>
            <a:fld id="{A420517B-503E-44E1-A5A3-88F773F5D377}" type="slidenum">
              <a:rPr lang="en-US" smtClean="0">
                <a:solidFill>
                  <a:srgbClr val="0039A6"/>
                </a:solidFill>
              </a:rPr>
              <a:pPr algn="r">
                <a:defRPr/>
              </a:pPr>
              <a:t>‹#›</a:t>
            </a:fld>
            <a:endParaRPr lang="en-US" dirty="0">
              <a:solidFill>
                <a:srgbClr val="0039A6"/>
              </a:solidFill>
            </a:endParaRPr>
          </a:p>
        </p:txBody>
      </p:sp>
    </p:spTree>
    <p:extLst>
      <p:ext uri="{BB962C8B-B14F-4D97-AF65-F5344CB8AC3E}">
        <p14:creationId xmlns:p14="http://schemas.microsoft.com/office/powerpoint/2010/main" val="21976485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sz="1400">
                <a:effectLst/>
                <a:latin typeface="+mn-lt"/>
              </a:defRPr>
            </a:lvl1pPr>
          </a:lstStyle>
          <a:p>
            <a:pPr algn="r">
              <a:defRPr/>
            </a:pPr>
            <a:fld id="{07D65CA8-24BD-4619-B65A-9A6DFCCF4B56}" type="slidenum">
              <a:rPr lang="en-US" smtClean="0">
                <a:solidFill>
                  <a:srgbClr val="0039A6"/>
                </a:solidFill>
              </a:rPr>
              <a:pPr algn="r">
                <a:defRPr/>
              </a:pPr>
              <a:t>‹#›</a:t>
            </a:fld>
            <a:endParaRPr lang="en-US" dirty="0">
              <a:solidFill>
                <a:srgbClr val="0039A6"/>
              </a:solidFill>
            </a:endParaRPr>
          </a:p>
        </p:txBody>
      </p:sp>
    </p:spTree>
    <p:extLst>
      <p:ext uri="{BB962C8B-B14F-4D97-AF65-F5344CB8AC3E}">
        <p14:creationId xmlns:p14="http://schemas.microsoft.com/office/powerpoint/2010/main" val="37989008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solidFill>
                <a:srgbClr val="0039A6"/>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srgbClr val="0039A6"/>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sz="1400">
                <a:effectLst/>
                <a:latin typeface="+mn-lt"/>
              </a:defRPr>
            </a:lvl1pPr>
          </a:lstStyle>
          <a:p>
            <a:pPr algn="r"/>
            <a:fld id="{BDB89C66-62C2-42AB-A425-5C350ED77922}" type="slidenum">
              <a:rPr lang="en-US" smtClean="0">
                <a:solidFill>
                  <a:srgbClr val="0039A6"/>
                </a:solidFill>
              </a:rPr>
              <a:pPr algn="r"/>
              <a:t>‹#›</a:t>
            </a:fld>
            <a:endParaRPr lang="en-US" dirty="0">
              <a:solidFill>
                <a:srgbClr val="0039A6"/>
              </a:solidFill>
            </a:endParaRPr>
          </a:p>
        </p:txBody>
      </p:sp>
    </p:spTree>
    <p:extLst>
      <p:ext uri="{BB962C8B-B14F-4D97-AF65-F5344CB8AC3E}">
        <p14:creationId xmlns:p14="http://schemas.microsoft.com/office/powerpoint/2010/main" val="20398867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5765285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7" name="Rectangle 5"/>
          <p:cNvSpPr>
            <a:spLocks noGrp="1" noChangeArrowheads="1"/>
          </p:cNvSpPr>
          <p:nvPr>
            <p:ph type="ftr" sz="quarter" idx="12"/>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8" name="Rectangle 6"/>
          <p:cNvSpPr>
            <a:spLocks noGrp="1" noChangeArrowheads="1"/>
          </p:cNvSpPr>
          <p:nvPr>
            <p:ph type="sldNum" sz="quarter" idx="13"/>
          </p:nvPr>
        </p:nvSpPr>
        <p:spPr>
          <a:xfrm>
            <a:off x="6553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9" name="Rectangle 6"/>
          <p:cNvSpPr>
            <a:spLocks noGrp="1" noChangeArrowheads="1"/>
          </p:cNvSpPr>
          <p:nvPr>
            <p:ph type="sldNum" sz="quarter" idx="14"/>
          </p:nvPr>
        </p:nvSpPr>
        <p:spPr>
          <a:xfrm>
            <a:off x="6553200" y="6245225"/>
            <a:ext cx="2133600" cy="476250"/>
          </a:xfrm>
          <a:prstGeom prst="rect">
            <a:avLst/>
          </a:prstGeom>
          <a:ln/>
        </p:spPr>
        <p:txBody>
          <a:bodyPr/>
          <a:lstStyle>
            <a:lvl1pPr>
              <a:defRPr/>
            </a:lvl1pPr>
          </a:lstStyle>
          <a:p>
            <a:pPr algn="r">
              <a:defRPr/>
            </a:pPr>
            <a:fld id="{90BC4EA0-5316-4AF4-B131-080363724348}" type="slidenum">
              <a:rPr lang="en-US" smtClean="0">
                <a:solidFill>
                  <a:srgbClr val="0039A6"/>
                </a:solidFill>
              </a:rPr>
              <a:pPr algn="r">
                <a:defRPr/>
              </a:pPr>
              <a:t>‹#›</a:t>
            </a:fld>
            <a:endParaRPr lang="en-US" dirty="0">
              <a:solidFill>
                <a:srgbClr val="0039A6"/>
              </a:solidFill>
            </a:endParaRPr>
          </a:p>
        </p:txBody>
      </p:sp>
    </p:spTree>
    <p:extLst>
      <p:ext uri="{BB962C8B-B14F-4D97-AF65-F5344CB8AC3E}">
        <p14:creationId xmlns:p14="http://schemas.microsoft.com/office/powerpoint/2010/main" val="31422746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355600" y="1295400"/>
            <a:ext cx="8407400" cy="4724400"/>
          </a:xfrm>
          <a:prstGeom prst="rect">
            <a:avLst/>
          </a:prstGeom>
        </p:spPr>
        <p:txBody>
          <a:bodyPr/>
          <a:lstStyle/>
          <a:p>
            <a:pPr lvl="0"/>
            <a:endParaRPr lang="en-US" noProof="0" dirty="0" smtClean="0"/>
          </a:p>
        </p:txBody>
      </p:sp>
    </p:spTree>
    <p:extLst>
      <p:ext uri="{BB962C8B-B14F-4D97-AF65-F5344CB8AC3E}">
        <p14:creationId xmlns:p14="http://schemas.microsoft.com/office/powerpoint/2010/main" val="2439648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13" name="Text Placeholder 5"/>
          <p:cNvSpPr>
            <a:spLocks noGrp="1"/>
          </p:cNvSpPr>
          <p:nvPr>
            <p:ph type="body" sz="quarter" idx="13"/>
          </p:nvPr>
        </p:nvSpPr>
        <p:spPr>
          <a:xfrm>
            <a:off x="2286000" y="6294120"/>
            <a:ext cx="5105400" cy="182880"/>
          </a:xfrm>
          <a:prstGeom prst="rect">
            <a:avLst/>
          </a:prstGeom>
        </p:spPr>
        <p:txBody>
          <a:bodyPr/>
          <a:lstStyle>
            <a:lvl1pPr>
              <a:defRPr sz="1100"/>
            </a:lvl1pPr>
          </a:lstStyle>
          <a:p>
            <a:r>
              <a:rPr lang="en-US" dirty="0" smtClean="0"/>
              <a:t>Office of Surveillance, Epidemiology, and Laboratory Services</a:t>
            </a:r>
            <a:endParaRPr lang="en-US" dirty="0"/>
          </a:p>
        </p:txBody>
      </p:sp>
      <p:sp>
        <p:nvSpPr>
          <p:cNvPr id="14" name="Text Placeholder 6"/>
          <p:cNvSpPr>
            <a:spLocks noGrp="1"/>
          </p:cNvSpPr>
          <p:nvPr>
            <p:ph type="body" sz="quarter" idx="14"/>
          </p:nvPr>
        </p:nvSpPr>
        <p:spPr>
          <a:xfrm>
            <a:off x="2286000" y="6477000"/>
            <a:ext cx="5105400" cy="228600"/>
          </a:xfrm>
          <a:prstGeom prst="rect">
            <a:avLst/>
          </a:prstGeom>
        </p:spPr>
        <p:txBody>
          <a:bodyPr/>
          <a:lstStyle>
            <a:lvl1pPr>
              <a:defRPr sz="1100"/>
            </a:lvl1pPr>
          </a:lstStyle>
          <a:p>
            <a:r>
              <a:rPr lang="en-US" dirty="0" smtClean="0"/>
              <a:t>Scientific Education and Professional Development Program Office</a:t>
            </a:r>
            <a:endParaRPr lang="en-US" dirty="0"/>
          </a:p>
        </p:txBody>
      </p:sp>
    </p:spTree>
    <p:extLst>
      <p:ext uri="{BB962C8B-B14F-4D97-AF65-F5344CB8AC3E}">
        <p14:creationId xmlns:p14="http://schemas.microsoft.com/office/powerpoint/2010/main" val="518280915"/>
      </p:ext>
    </p:extLst>
  </p:cSld>
  <p:clrMapOvr>
    <a:masterClrMapping/>
  </p:clrMapOvr>
  <p:transition>
    <p:fade/>
  </p:transition>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2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22pt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6705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
        <p:nvSpPr>
          <p:cNvPr id="7" name="Slide Number Placeholder 6"/>
          <p:cNvSpPr>
            <a:spLocks noGrp="1" noChangeArrowheads="1"/>
          </p:cNvSpPr>
          <p:nvPr>
            <p:ph type="sldNum" sz="quarter" idx="12"/>
          </p:nvPr>
        </p:nvSpPr>
        <p:spPr>
          <a:xfrm>
            <a:off x="6553200" y="5943600"/>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1419151662"/>
      </p:ext>
    </p:extLst>
  </p:cSld>
  <p:clrMapOvr>
    <a:masterClrMapping/>
  </p:clrMapOvr>
  <p:transition>
    <p:fade/>
  </p:transition>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2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22pt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
        <p:nvSpPr>
          <p:cNvPr id="5" name="Rectangle 6"/>
          <p:cNvSpPr>
            <a:spLocks noGrp="1" noChangeArrowheads="1"/>
          </p:cNvSpPr>
          <p:nvPr>
            <p:ph type="sldNum" sz="quarter" idx="12"/>
          </p:nvPr>
        </p:nvSpPr>
        <p:spPr>
          <a:xfrm>
            <a:off x="6553200" y="6096000"/>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887080038"/>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sz="1400">
                <a:effectLst/>
                <a:latin typeface="+mn-lt"/>
              </a:defRPr>
            </a:lvl1pPr>
          </a:lstStyle>
          <a:p>
            <a:pPr algn="r">
              <a:defRPr/>
            </a:pPr>
            <a:fld id="{A420517B-503E-44E1-A5A3-88F773F5D377}" type="slidenum">
              <a:rPr lang="en-US" smtClean="0"/>
              <a:pPr algn="r">
                <a:defRPr/>
              </a:pPr>
              <a:t>‹#›</a:t>
            </a:fld>
            <a:endParaRPr lang="en-US" dirty="0"/>
          </a:p>
        </p:txBody>
      </p:sp>
    </p:spTree>
    <p:extLst>
      <p:ext uri="{BB962C8B-B14F-4D97-AF65-F5344CB8AC3E}">
        <p14:creationId xmlns:p14="http://schemas.microsoft.com/office/powerpoint/2010/main" val="8375100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1942711159"/>
      </p:ext>
    </p:extLst>
  </p:cSld>
  <p:clrMapOvr>
    <a:masterClrMapping/>
  </p:clrMapOvr>
  <p:transition>
    <p:fade/>
  </p:transition>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2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22pt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1905000" y="5867400"/>
            <a:ext cx="6781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 </a:t>
            </a:r>
            <a:endParaRPr lang="en-US" dirty="0"/>
          </a:p>
        </p:txBody>
      </p:sp>
      <p:sp>
        <p:nvSpPr>
          <p:cNvPr id="5" name="Rectangle 6"/>
          <p:cNvSpPr>
            <a:spLocks noGrp="1" noChangeArrowheads="1"/>
          </p:cNvSpPr>
          <p:nvPr>
            <p:ph type="sldNum" sz="quarter" idx="12"/>
          </p:nvPr>
        </p:nvSpPr>
        <p:spPr>
          <a:xfrm>
            <a:off x="6553200" y="6172200"/>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3011667815"/>
      </p:ext>
    </p:extLst>
  </p:cSld>
  <p:clrMapOvr>
    <a:masterClrMapping/>
  </p:clrMapOvr>
  <p:transition>
    <p:fade/>
  </p:transition>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2759894212"/>
      </p:ext>
    </p:extLst>
  </p:cSld>
  <p:clrMapOvr>
    <a:masterClrMapping/>
  </p:clrMapOvr>
  <p:transition>
    <p:fade/>
  </p:transition>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2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22pt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3668842761"/>
      </p:ext>
    </p:extLst>
  </p:cSld>
  <p:clrMapOvr>
    <a:masterClrMapping/>
  </p:clrMapOvr>
  <p:transition>
    <p:fade/>
  </p:transition>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2032095777"/>
      </p:ext>
    </p:extLst>
  </p:cSld>
  <p:clrMapOvr>
    <a:masterClrMapping/>
  </p:clrMapOvr>
  <p:transition>
    <p:fade/>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Tree>
    <p:extLst>
      <p:ext uri="{BB962C8B-B14F-4D97-AF65-F5344CB8AC3E}">
        <p14:creationId xmlns:p14="http://schemas.microsoft.com/office/powerpoint/2010/main" val="3627330657"/>
      </p:ext>
    </p:extLst>
  </p:cSld>
  <p:clrMapOvr>
    <a:masterClrMapping/>
  </p:clrMapOvr>
  <p:transition>
    <p:fade/>
  </p:transition>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eaLnBrk="0" fontAlgn="auto" hangingPunct="0">
              <a:lnSpc>
                <a:spcPct val="106000"/>
              </a:lnSpc>
              <a:spcBef>
                <a:spcPct val="50000"/>
              </a:spcBef>
              <a:spcAft>
                <a:spcPts val="0"/>
              </a:spcAft>
              <a:buSzPct val="100000"/>
              <a:buFont typeface="Wingdings 2" pitchFamily="18" charset="2"/>
              <a:buNone/>
              <a:defRPr/>
            </a:pPr>
            <a:endParaRPr lang="en-US" sz="1100" dirty="0">
              <a:solidFill>
                <a:srgbClr val="000000"/>
              </a:solidFill>
              <a:effectLst/>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1737450636"/>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3510551427"/>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smtClean="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20D9D6E0-0359-47C9-96A7-E8CC85445F77}"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1809630086"/>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A420517B-503E-44E1-A5A3-88F773F5D377}"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3137433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sz="1400">
                <a:effectLst/>
                <a:latin typeface="+mn-lt"/>
              </a:defRPr>
            </a:lvl1pPr>
          </a:lstStyle>
          <a:p>
            <a:pPr algn="r">
              <a:defRPr/>
            </a:pPr>
            <a:fld id="{07D65CA8-24BD-4619-B65A-9A6DFCCF4B56}" type="slidenum">
              <a:rPr lang="en-US" smtClean="0"/>
              <a:pPr algn="r">
                <a:defRPr/>
              </a:pPr>
              <a:t>‹#›</a:t>
            </a:fld>
            <a:endParaRPr lang="en-US" dirty="0"/>
          </a:p>
        </p:txBody>
      </p:sp>
    </p:spTree>
    <p:extLst>
      <p:ext uri="{BB962C8B-B14F-4D97-AF65-F5344CB8AC3E}">
        <p14:creationId xmlns:p14="http://schemas.microsoft.com/office/powerpoint/2010/main" val="16770451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07D65CA8-24BD-4619-B65A-9A6DFCCF4B56}"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95724416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sz="1800" dirty="0">
              <a:solidFill>
                <a:srgbClr val="0039A6"/>
              </a:solidFill>
              <a:effectLst/>
              <a:latin typeface="Myriad Web Pro"/>
              <a:cs typeface="+mn-cs"/>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dirty="0">
              <a:solidFill>
                <a:srgbClr val="0039A6"/>
              </a:solidFill>
              <a:effectLst/>
              <a:latin typeface="Myriad Web Pro"/>
              <a:cs typeface="+mn-cs"/>
            </a:endParaRPr>
          </a:p>
        </p:txBody>
      </p:sp>
      <p:sp>
        <p:nvSpPr>
          <p:cNvPr id="9" name="Slide Number Placeholder 8"/>
          <p:cNvSpPr>
            <a:spLocks noGrp="1"/>
          </p:cNvSpPr>
          <p:nvPr>
            <p:ph type="sldNum" sz="quarter" idx="12"/>
          </p:nvPr>
        </p:nvSpPr>
        <p:spPr>
          <a:xfrm>
            <a:off x="6477000" y="6248400"/>
            <a:ext cx="2133600" cy="365125"/>
          </a:xfrm>
          <a:prstGeom prst="rect">
            <a:avLst/>
          </a:prstGeom>
        </p:spPr>
        <p:txBody>
          <a:bodyPr/>
          <a:lstStyle>
            <a:lvl1pPr algn="r">
              <a:defRPr/>
            </a:lvl1pPr>
          </a:lstStyle>
          <a:p>
            <a:pPr fontAlgn="auto">
              <a:spcBef>
                <a:spcPts val="0"/>
              </a:spcBef>
              <a:spcAft>
                <a:spcPts val="0"/>
              </a:spcAft>
            </a:pPr>
            <a:fld id="{BDB89C66-62C2-42AB-A425-5C350ED77922}" type="slidenum">
              <a:rPr lang="en-US" sz="1800" smtClean="0">
                <a:solidFill>
                  <a:srgbClr val="0039A6"/>
                </a:solidFill>
                <a:effectLst/>
                <a:latin typeface="Myriad Web Pro"/>
                <a:cs typeface="+mn-cs"/>
              </a:rPr>
              <a:pPr fontAlgn="auto">
                <a:spcBef>
                  <a:spcPts val="0"/>
                </a:spcBef>
                <a:spcAft>
                  <a:spcPts val="0"/>
                </a:spcAft>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3085638931"/>
      </p:ext>
    </p:extLst>
  </p:cSld>
  <p:clrMapOvr>
    <a:masterClrMapping/>
  </p:clrMapOvr>
  <p:transition spd="slow"/>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650065658"/>
      </p:ext>
    </p:extLst>
  </p:cSld>
  <p:clrMapOvr>
    <a:masterClrMapping/>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fontAlgn="auto">
              <a:spcBef>
                <a:spcPts val="0"/>
              </a:spcBef>
              <a:spcAft>
                <a:spcPts val="0"/>
              </a:spcAft>
            </a:pPr>
            <a:endParaRPr lang="en-US" sz="1800" dirty="0">
              <a:solidFill>
                <a:srgbClr val="0039A6"/>
              </a:solidFill>
              <a:effectLst/>
              <a:latin typeface="Myriad Web Pro"/>
              <a:cs typeface="+mn-cs"/>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pPr fontAlgn="auto">
              <a:spcBef>
                <a:spcPts val="0"/>
              </a:spcBef>
              <a:spcAft>
                <a:spcPts val="0"/>
              </a:spcAft>
            </a:pPr>
            <a:endParaRPr lang="en-US" sz="1800" dirty="0">
              <a:solidFill>
                <a:srgbClr val="0039A6"/>
              </a:solidFill>
              <a:effectLst/>
              <a:latin typeface="Myriad Web Pro"/>
              <a:cs typeface="+mn-cs"/>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pPr fontAlgn="auto">
              <a:spcBef>
                <a:spcPts val="0"/>
              </a:spcBef>
              <a:spcAft>
                <a:spcPts val="0"/>
              </a:spcAft>
            </a:pPr>
            <a:fld id="{C22E1E8D-C703-4B7D-9894-409E2F1590DB}" type="slidenum">
              <a:rPr lang="en-US" sz="1800" smtClean="0">
                <a:solidFill>
                  <a:srgbClr val="0039A6"/>
                </a:solidFill>
                <a:effectLst/>
                <a:latin typeface="Myriad Web Pro"/>
                <a:cs typeface="+mn-cs"/>
              </a:rPr>
              <a:pPr fontAlgn="auto">
                <a:spcBef>
                  <a:spcPts val="0"/>
                </a:spcBef>
                <a:spcAft>
                  <a:spcPts val="0"/>
                </a:spcAft>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156584473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Tree>
    <p:extLst>
      <p:ext uri="{BB962C8B-B14F-4D97-AF65-F5344CB8AC3E}">
        <p14:creationId xmlns:p14="http://schemas.microsoft.com/office/powerpoint/2010/main" val="2697845505"/>
      </p:ext>
    </p:extLst>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13" name="Text Placeholder 5"/>
          <p:cNvSpPr>
            <a:spLocks noGrp="1"/>
          </p:cNvSpPr>
          <p:nvPr>
            <p:ph type="body" sz="quarter" idx="13"/>
          </p:nvPr>
        </p:nvSpPr>
        <p:spPr>
          <a:xfrm>
            <a:off x="2286000" y="6294120"/>
            <a:ext cx="5105400" cy="182880"/>
          </a:xfrm>
          <a:prstGeom prst="rect">
            <a:avLst/>
          </a:prstGeom>
        </p:spPr>
        <p:txBody>
          <a:bodyPr/>
          <a:lstStyle>
            <a:lvl1pPr>
              <a:defRPr sz="1100"/>
            </a:lvl1pPr>
          </a:lstStyle>
          <a:p>
            <a:r>
              <a:rPr lang="en-US" dirty="0" smtClean="0"/>
              <a:t>Office of Surveillance, Epidemiology, and Laboratory Services</a:t>
            </a:r>
            <a:endParaRPr lang="en-US" dirty="0"/>
          </a:p>
        </p:txBody>
      </p:sp>
      <p:sp>
        <p:nvSpPr>
          <p:cNvPr id="14" name="Text Placeholder 6"/>
          <p:cNvSpPr>
            <a:spLocks noGrp="1"/>
          </p:cNvSpPr>
          <p:nvPr>
            <p:ph type="body" sz="quarter" idx="14"/>
          </p:nvPr>
        </p:nvSpPr>
        <p:spPr>
          <a:xfrm>
            <a:off x="2286000" y="6477000"/>
            <a:ext cx="5105400" cy="228600"/>
          </a:xfrm>
          <a:prstGeom prst="rect">
            <a:avLst/>
          </a:prstGeom>
        </p:spPr>
        <p:txBody>
          <a:bodyPr/>
          <a:lstStyle>
            <a:lvl1pPr>
              <a:defRPr sz="1100"/>
            </a:lvl1pPr>
          </a:lstStyle>
          <a:p>
            <a:r>
              <a:rPr lang="en-US" dirty="0" smtClean="0"/>
              <a:t>Scientific Education and Professional Development Program Office</a:t>
            </a:r>
            <a:endParaRPr lang="en-US" dirty="0"/>
          </a:p>
        </p:txBody>
      </p:sp>
    </p:spTree>
    <p:extLst>
      <p:ext uri="{BB962C8B-B14F-4D97-AF65-F5344CB8AC3E}">
        <p14:creationId xmlns:p14="http://schemas.microsoft.com/office/powerpoint/2010/main" val="4082886898"/>
      </p:ext>
    </p:extLst>
  </p:cSld>
  <p:clrMapOvr>
    <a:masterClrMapping/>
  </p:clrMapOvr>
  <p:transition>
    <p:fade/>
  </p:transition>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2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22pt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6705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
        <p:nvSpPr>
          <p:cNvPr id="7" name="Slide Number Placeholder 6"/>
          <p:cNvSpPr>
            <a:spLocks noGrp="1" noChangeArrowheads="1"/>
          </p:cNvSpPr>
          <p:nvPr>
            <p:ph type="sldNum" sz="quarter" idx="12"/>
          </p:nvPr>
        </p:nvSpPr>
        <p:spPr>
          <a:xfrm>
            <a:off x="6553200" y="5943600"/>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1456557032"/>
      </p:ext>
    </p:extLst>
  </p:cSld>
  <p:clrMapOvr>
    <a:masterClrMapping/>
  </p:clrMapOvr>
  <p:transition>
    <p:fade/>
  </p:transition>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2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22pt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
        <p:nvSpPr>
          <p:cNvPr id="5" name="Rectangle 6"/>
          <p:cNvSpPr>
            <a:spLocks noGrp="1" noChangeArrowheads="1"/>
          </p:cNvSpPr>
          <p:nvPr>
            <p:ph type="sldNum" sz="quarter" idx="12"/>
          </p:nvPr>
        </p:nvSpPr>
        <p:spPr>
          <a:xfrm>
            <a:off x="6553200" y="6096000"/>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669555503"/>
      </p:ext>
    </p:extLst>
  </p:cSld>
  <p:clrMapOvr>
    <a:masterClrMapping/>
  </p:clrMapOvr>
  <p:transition>
    <p:fade/>
  </p:transition>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3827576558"/>
      </p:ext>
    </p:extLst>
  </p:cSld>
  <p:clrMapOvr>
    <a:masterClrMapping/>
  </p:clrMapOvr>
  <p:transition>
    <p:fade/>
  </p:transition>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2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22pt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1905000" y="5867400"/>
            <a:ext cx="6781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 </a:t>
            </a:r>
            <a:endParaRPr lang="en-US" dirty="0"/>
          </a:p>
        </p:txBody>
      </p:sp>
      <p:sp>
        <p:nvSpPr>
          <p:cNvPr id="5" name="Rectangle 6"/>
          <p:cNvSpPr>
            <a:spLocks noGrp="1" noChangeArrowheads="1"/>
          </p:cNvSpPr>
          <p:nvPr>
            <p:ph type="sldNum" sz="quarter" idx="12"/>
          </p:nvPr>
        </p:nvSpPr>
        <p:spPr>
          <a:xfrm>
            <a:off x="6553200" y="6172200"/>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4118711206"/>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sz="1400">
                <a:effectLst/>
                <a:latin typeface="+mn-lt"/>
              </a:defRPr>
            </a:lvl1pPr>
          </a:lstStyle>
          <a:p>
            <a:pPr algn="r"/>
            <a:fld id="{BDB89C66-62C2-42AB-A425-5C350ED77922}" type="slidenum">
              <a:rPr lang="en-US" smtClean="0"/>
              <a:pPr algn="r"/>
              <a:t>‹#›</a:t>
            </a:fld>
            <a:endParaRPr lang="en-US" dirty="0"/>
          </a:p>
        </p:txBody>
      </p:sp>
    </p:spTree>
    <p:extLst>
      <p:ext uri="{BB962C8B-B14F-4D97-AF65-F5344CB8AC3E}">
        <p14:creationId xmlns:p14="http://schemas.microsoft.com/office/powerpoint/2010/main" val="32419353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515596884"/>
      </p:ext>
    </p:extLst>
  </p:cSld>
  <p:clrMapOvr>
    <a:masterClrMapping/>
  </p:clrMapOvr>
  <p:transition>
    <p:fade/>
  </p:transition>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2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22pt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1381383691"/>
      </p:ext>
    </p:extLst>
  </p:cSld>
  <p:clrMapOvr>
    <a:masterClrMapping/>
  </p:clrMapOvr>
  <p:transition>
    <p:fade/>
  </p:transition>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390047221"/>
      </p:ext>
    </p:extLst>
  </p:cSld>
  <p:clrMapOvr>
    <a:masterClrMapping/>
  </p:clrMapOvr>
  <p:transition>
    <p:fade/>
  </p:transition>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Tree>
    <p:extLst>
      <p:ext uri="{BB962C8B-B14F-4D97-AF65-F5344CB8AC3E}">
        <p14:creationId xmlns:p14="http://schemas.microsoft.com/office/powerpoint/2010/main" val="1659480478"/>
      </p:ext>
    </p:extLst>
  </p:cSld>
  <p:clrMapOvr>
    <a:masterClrMapping/>
  </p:clrMapOvr>
  <p:transition>
    <p:fade/>
  </p:transition>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eaLnBrk="0" fontAlgn="auto" hangingPunct="0">
              <a:lnSpc>
                <a:spcPct val="106000"/>
              </a:lnSpc>
              <a:spcBef>
                <a:spcPct val="50000"/>
              </a:spcBef>
              <a:spcAft>
                <a:spcPts val="0"/>
              </a:spcAft>
              <a:buSzPct val="100000"/>
              <a:buFont typeface="Wingdings 2" pitchFamily="18" charset="2"/>
              <a:buNone/>
              <a:defRPr/>
            </a:pPr>
            <a:endParaRPr lang="en-US" sz="1100" dirty="0">
              <a:solidFill>
                <a:srgbClr val="000000"/>
              </a:solidFill>
              <a:effectLst/>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048765151"/>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1643208448"/>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smtClean="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20D9D6E0-0359-47C9-96A7-E8CC85445F77}"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97298231"/>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A420517B-503E-44E1-A5A3-88F773F5D377}"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62442282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07D65CA8-24BD-4619-B65A-9A6DFCCF4B56}"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38431577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sz="1800" dirty="0">
              <a:solidFill>
                <a:srgbClr val="0039A6"/>
              </a:solidFill>
              <a:effectLst/>
              <a:latin typeface="Myriad Web Pro"/>
              <a:cs typeface="+mn-cs"/>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dirty="0">
              <a:solidFill>
                <a:srgbClr val="0039A6"/>
              </a:solidFill>
              <a:effectLst/>
              <a:latin typeface="Myriad Web Pro"/>
              <a:cs typeface="+mn-cs"/>
            </a:endParaRPr>
          </a:p>
        </p:txBody>
      </p:sp>
      <p:sp>
        <p:nvSpPr>
          <p:cNvPr id="9" name="Slide Number Placeholder 8"/>
          <p:cNvSpPr>
            <a:spLocks noGrp="1"/>
          </p:cNvSpPr>
          <p:nvPr>
            <p:ph type="sldNum" sz="quarter" idx="12"/>
          </p:nvPr>
        </p:nvSpPr>
        <p:spPr>
          <a:xfrm>
            <a:off x="6477000" y="6248400"/>
            <a:ext cx="2133600" cy="365125"/>
          </a:xfrm>
          <a:prstGeom prst="rect">
            <a:avLst/>
          </a:prstGeom>
        </p:spPr>
        <p:txBody>
          <a:bodyPr/>
          <a:lstStyle>
            <a:lvl1pPr algn="r">
              <a:defRPr/>
            </a:lvl1pPr>
          </a:lstStyle>
          <a:p>
            <a:pPr fontAlgn="auto">
              <a:spcBef>
                <a:spcPts val="0"/>
              </a:spcBef>
              <a:spcAft>
                <a:spcPts val="0"/>
              </a:spcAft>
            </a:pPr>
            <a:fld id="{BDB89C66-62C2-42AB-A425-5C350ED77922}" type="slidenum">
              <a:rPr lang="en-US" sz="1800" smtClean="0">
                <a:solidFill>
                  <a:srgbClr val="0039A6"/>
                </a:solidFill>
                <a:effectLst/>
                <a:latin typeface="Myriad Web Pro"/>
                <a:cs typeface="+mn-cs"/>
              </a:rPr>
              <a:pPr fontAlgn="auto">
                <a:spcBef>
                  <a:spcPts val="0"/>
                </a:spcBef>
                <a:spcAft>
                  <a:spcPts val="0"/>
                </a:spcAft>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543927962"/>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1079028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4082086732"/>
      </p:ext>
    </p:extLst>
  </p:cSld>
  <p:clrMapOvr>
    <a:masterClrMapping/>
  </p:clrMapOvr>
  <p:transition>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1"/>
            <a:ext cx="2133600" cy="365125"/>
          </a:xfrm>
          <a:prstGeom prst="rect">
            <a:avLst/>
          </a:prstGeom>
        </p:spPr>
        <p:txBody>
          <a:bodyPr/>
          <a:lstStyle/>
          <a:p>
            <a:pPr fontAlgn="auto">
              <a:spcBef>
                <a:spcPts val="0"/>
              </a:spcBef>
              <a:spcAft>
                <a:spcPts val="0"/>
              </a:spcAft>
            </a:pPr>
            <a:endParaRPr lang="en-US" sz="1800" dirty="0">
              <a:solidFill>
                <a:srgbClr val="0039A6"/>
              </a:solidFill>
              <a:effectLst/>
              <a:latin typeface="Myriad Web Pro"/>
              <a:cs typeface="+mn-cs"/>
            </a:endParaRPr>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pPr fontAlgn="auto">
              <a:spcBef>
                <a:spcPts val="0"/>
              </a:spcBef>
              <a:spcAft>
                <a:spcPts val="0"/>
              </a:spcAft>
            </a:pPr>
            <a:endParaRPr lang="en-US" sz="1800" dirty="0">
              <a:solidFill>
                <a:srgbClr val="0039A6"/>
              </a:solidFill>
              <a:effectLst/>
              <a:latin typeface="Myriad Web Pro"/>
              <a:cs typeface="+mn-cs"/>
            </a:endParaRPr>
          </a:p>
        </p:txBody>
      </p:sp>
      <p:sp>
        <p:nvSpPr>
          <p:cNvPr id="6" name="Slide Number Placeholder 5"/>
          <p:cNvSpPr>
            <a:spLocks noGrp="1"/>
          </p:cNvSpPr>
          <p:nvPr>
            <p:ph type="sldNum" sz="quarter" idx="12"/>
          </p:nvPr>
        </p:nvSpPr>
        <p:spPr>
          <a:xfrm>
            <a:off x="6553200" y="6356351"/>
            <a:ext cx="2133600" cy="365125"/>
          </a:xfrm>
          <a:prstGeom prst="rect">
            <a:avLst/>
          </a:prstGeom>
        </p:spPr>
        <p:txBody>
          <a:bodyPr/>
          <a:lstStyle/>
          <a:p>
            <a:pPr fontAlgn="auto">
              <a:spcBef>
                <a:spcPts val="0"/>
              </a:spcBef>
              <a:spcAft>
                <a:spcPts val="0"/>
              </a:spcAft>
            </a:pPr>
            <a:fld id="{C22E1E8D-C703-4B7D-9894-409E2F1590DB}" type="slidenum">
              <a:rPr lang="en-US" sz="1800" smtClean="0">
                <a:solidFill>
                  <a:srgbClr val="0039A6"/>
                </a:solidFill>
                <a:effectLst/>
                <a:latin typeface="Myriad Web Pro"/>
                <a:cs typeface="+mn-cs"/>
              </a:rPr>
              <a:pPr fontAlgn="auto">
                <a:spcBef>
                  <a:spcPts val="0"/>
                </a:spcBef>
                <a:spcAft>
                  <a:spcPts val="0"/>
                </a:spcAft>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40295819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Tree>
    <p:extLst>
      <p:ext uri="{BB962C8B-B14F-4D97-AF65-F5344CB8AC3E}">
        <p14:creationId xmlns:p14="http://schemas.microsoft.com/office/powerpoint/2010/main" val="277766201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7" name="Rectangle 5"/>
          <p:cNvSpPr>
            <a:spLocks noGrp="1" noChangeArrowheads="1"/>
          </p:cNvSpPr>
          <p:nvPr>
            <p:ph type="ftr" sz="quarter" idx="12"/>
          </p:nvPr>
        </p:nvSpPr>
        <p:spPr>
          <a:xfrm>
            <a:off x="3124200" y="6245225"/>
            <a:ext cx="2895600" cy="476250"/>
          </a:xfrm>
          <a:prstGeom prst="rect">
            <a:avLst/>
          </a:prstGeom>
          <a:ln/>
        </p:spPr>
        <p:txBody>
          <a:bodyPr/>
          <a:lstStyle>
            <a:lvl1pPr>
              <a:defRPr/>
            </a:lvl1pPr>
          </a:lstStyle>
          <a:p>
            <a:pPr>
              <a:defRPr/>
            </a:pPr>
            <a:endParaRPr lang="en-US" dirty="0"/>
          </a:p>
        </p:txBody>
      </p:sp>
      <p:sp>
        <p:nvSpPr>
          <p:cNvPr id="8" name="Rectangle 6"/>
          <p:cNvSpPr>
            <a:spLocks noGrp="1" noChangeArrowheads="1"/>
          </p:cNvSpPr>
          <p:nvPr>
            <p:ph type="sldNum" sz="quarter" idx="13"/>
          </p:nvPr>
        </p:nvSpPr>
        <p:spPr>
          <a:xfrm>
            <a:off x="6553200" y="6245225"/>
            <a:ext cx="2133600" cy="476250"/>
          </a:xfrm>
          <a:prstGeom prst="rect">
            <a:avLst/>
          </a:prstGeom>
          <a:ln/>
        </p:spPr>
        <p:txBody>
          <a:bodyPr/>
          <a:lstStyle>
            <a:lvl1pPr>
              <a:defRPr/>
            </a:lvl1pPr>
          </a:lstStyle>
          <a:p>
            <a:pPr>
              <a:defRPr/>
            </a:pPr>
            <a:endParaRPr lang="en-US" dirty="0"/>
          </a:p>
        </p:txBody>
      </p:sp>
      <p:sp>
        <p:nvSpPr>
          <p:cNvPr id="9" name="Rectangle 6"/>
          <p:cNvSpPr>
            <a:spLocks noGrp="1" noChangeArrowheads="1"/>
          </p:cNvSpPr>
          <p:nvPr>
            <p:ph type="sldNum" sz="quarter" idx="14"/>
          </p:nvPr>
        </p:nvSpPr>
        <p:spPr>
          <a:xfrm>
            <a:off x="6553200" y="6245225"/>
            <a:ext cx="2133600" cy="476250"/>
          </a:xfrm>
          <a:prstGeom prst="rect">
            <a:avLst/>
          </a:prstGeom>
          <a:ln/>
        </p:spPr>
        <p:txBody>
          <a:bodyPr/>
          <a:lstStyle>
            <a:lvl1pPr>
              <a:defRPr/>
            </a:lvl1pPr>
          </a:lstStyle>
          <a:p>
            <a:pPr algn="r">
              <a:defRPr/>
            </a:pPr>
            <a:fld id="{90BC4EA0-5316-4AF4-B131-080363724348}" type="slidenum">
              <a:rPr lang="en-US" smtClean="0"/>
              <a:pPr algn="r">
                <a:defRPr/>
              </a:pPr>
              <a:t>‹#›</a:t>
            </a:fld>
            <a:endParaRPr lang="en-US" dirty="0"/>
          </a:p>
        </p:txBody>
      </p:sp>
    </p:spTree>
    <p:extLst>
      <p:ext uri="{BB962C8B-B14F-4D97-AF65-F5344CB8AC3E}">
        <p14:creationId xmlns:p14="http://schemas.microsoft.com/office/powerpoint/2010/main" val="35441102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355600" y="1295400"/>
            <a:ext cx="8407400" cy="4724400"/>
          </a:xfrm>
          <a:prstGeom prst="rect">
            <a:avLst/>
          </a:prstGeom>
        </p:spPr>
        <p:txBody>
          <a:bodyPr/>
          <a:lstStyle/>
          <a:p>
            <a:pPr lvl="0"/>
            <a:endParaRPr lang="en-US" noProof="0" dirty="0" smtClean="0"/>
          </a:p>
        </p:txBody>
      </p:sp>
    </p:spTree>
    <p:extLst>
      <p:ext uri="{BB962C8B-B14F-4D97-AF65-F5344CB8AC3E}">
        <p14:creationId xmlns:p14="http://schemas.microsoft.com/office/powerpoint/2010/main" val="42852880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3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7"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4136093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7"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2955379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1192562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3191447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2684241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 </a:t>
            </a:r>
            <a:endParaRPr lang="en-US" dirty="0"/>
          </a:p>
        </p:txBody>
      </p:sp>
    </p:spTree>
    <p:extLst>
      <p:ext uri="{BB962C8B-B14F-4D97-AF65-F5344CB8AC3E}">
        <p14:creationId xmlns:p14="http://schemas.microsoft.com/office/powerpoint/2010/main" val="174653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2191642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38013787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2168938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Tree>
    <p:extLst>
      <p:ext uri="{BB962C8B-B14F-4D97-AF65-F5344CB8AC3E}">
        <p14:creationId xmlns:p14="http://schemas.microsoft.com/office/powerpoint/2010/main" val="6889444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eaLnBrk="0" hangingPunct="0">
              <a:lnSpc>
                <a:spcPct val="106000"/>
              </a:lnSpc>
              <a:spcBef>
                <a:spcPct val="50000"/>
              </a:spcBef>
              <a:buSzPct val="100000"/>
              <a:buFont typeface="Wingdings 2" pitchFamily="18" charset="2"/>
              <a:buNone/>
              <a:defRPr/>
            </a:pPr>
            <a:endParaRPr lang="en-US" sz="1100" dirty="0">
              <a:solidFill>
                <a:srgbClr val="000000"/>
              </a:solidFill>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491808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
        <p:nvSpPr>
          <p:cNvPr id="5"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a:t>
            </a:fld>
            <a:endParaRPr lang="en-US" sz="12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chemeClr val="tx1"/>
              </a:buClr>
              <a:buSzPct val="70000"/>
              <a:buFont typeface="Wingdings" pitchFamily="2" charset="2"/>
              <a:buChar char="q"/>
              <a:defRPr sz="2400" b="1">
                <a:solidFill>
                  <a:srgbClr val="000000"/>
                </a:solidFill>
              </a:defRPr>
            </a:lvl1pPr>
            <a:lvl2pPr marL="742950" indent="-285750">
              <a:defRPr lang="en-US" sz="2000" kern="1200" dirty="0" smtClean="0">
                <a:solidFill>
                  <a:srgbClr val="000000"/>
                </a:solidFill>
                <a:latin typeface="+mn-lt"/>
                <a:ea typeface="+mn-ea"/>
                <a:cs typeface="+mn-cs"/>
              </a:defRPr>
            </a:lvl2pPr>
          </a:lstStyle>
          <a:p>
            <a:pPr lvl="0"/>
            <a:r>
              <a:rPr lang="en-US" dirty="0" smtClean="0"/>
              <a:t>Click to edit Master text styles</a:t>
            </a:r>
          </a:p>
          <a:p>
            <a:pPr marL="742950" lvl="1" indent="-285750" algn="l" defTabSz="914400" rtl="0" eaLnBrk="1" latinLnBrk="0" hangingPunct="1">
              <a:spcBef>
                <a:spcPct val="20000"/>
              </a:spcBef>
              <a:buClr>
                <a:schemeClr val="tx1"/>
              </a:buClr>
              <a:buSzPct val="100000"/>
              <a:buFont typeface="Wingdings" pitchFamily="2" charset="2"/>
              <a:buChar char="§"/>
            </a:pPr>
            <a:r>
              <a:rPr lang="en-US" dirty="0" smtClean="0"/>
              <a:t>Second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B8477CA6-37AB-49C2-B88B-8C89FDB7A7DF}" type="slidenum">
              <a:rPr lang="en-US">
                <a:solidFill>
                  <a:srgbClr val="0039A6"/>
                </a:solidFill>
              </a:rPr>
              <a:pPr>
                <a:defRPr/>
              </a:pPr>
              <a:t>‹#›</a:t>
            </a:fld>
            <a:endParaRPr lang="en-US" dirty="0">
              <a:solidFill>
                <a:srgbClr val="0039A6"/>
              </a:solidFill>
            </a:endParaRPr>
          </a:p>
        </p:txBody>
      </p:sp>
    </p:spTree>
    <p:extLst>
      <p:ext uri="{BB962C8B-B14F-4D97-AF65-F5344CB8AC3E}">
        <p14:creationId xmlns:p14="http://schemas.microsoft.com/office/powerpoint/2010/main" val="36842724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smtClean="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20D9D6E0-0359-47C9-96A7-E8CC85445F77}" type="slidenum">
              <a:rPr lang="en-US">
                <a:solidFill>
                  <a:srgbClr val="0039A6"/>
                </a:solidFill>
              </a:rPr>
              <a:pPr>
                <a:defRPr/>
              </a:pPr>
              <a:t>‹#›</a:t>
            </a:fld>
            <a:endParaRPr lang="en-US" dirty="0">
              <a:solidFill>
                <a:srgbClr val="0039A6"/>
              </a:solidFill>
            </a:endParaRPr>
          </a:p>
        </p:txBody>
      </p:sp>
    </p:spTree>
    <p:extLst>
      <p:ext uri="{BB962C8B-B14F-4D97-AF65-F5344CB8AC3E}">
        <p14:creationId xmlns:p14="http://schemas.microsoft.com/office/powerpoint/2010/main" val="3824104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A420517B-503E-44E1-A5A3-88F773F5D377}" type="slidenum">
              <a:rPr lang="en-US">
                <a:solidFill>
                  <a:srgbClr val="0039A6"/>
                </a:solidFill>
              </a:rPr>
              <a:pPr>
                <a:defRPr/>
              </a:pPr>
              <a:t>‹#›</a:t>
            </a:fld>
            <a:endParaRPr lang="en-US" dirty="0">
              <a:solidFill>
                <a:srgbClr val="0039A6"/>
              </a:solidFill>
            </a:endParaRPr>
          </a:p>
        </p:txBody>
      </p:sp>
    </p:spTree>
    <p:extLst>
      <p:ext uri="{BB962C8B-B14F-4D97-AF65-F5344CB8AC3E}">
        <p14:creationId xmlns:p14="http://schemas.microsoft.com/office/powerpoint/2010/main" val="1749891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07D65CA8-24BD-4619-B65A-9A6DFCCF4B56}" type="slidenum">
              <a:rPr lang="en-US">
                <a:solidFill>
                  <a:srgbClr val="0039A6"/>
                </a:solidFill>
              </a:rPr>
              <a:pPr>
                <a:defRPr/>
              </a:pPr>
              <a:t>‹#›</a:t>
            </a:fld>
            <a:endParaRPr lang="en-US" dirty="0">
              <a:solidFill>
                <a:srgbClr val="0039A6"/>
              </a:solidFill>
            </a:endParaRPr>
          </a:p>
        </p:txBody>
      </p:sp>
    </p:spTree>
    <p:extLst>
      <p:ext uri="{BB962C8B-B14F-4D97-AF65-F5344CB8AC3E}">
        <p14:creationId xmlns:p14="http://schemas.microsoft.com/office/powerpoint/2010/main" val="21851360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solidFill>
                <a:srgbClr val="0039A6"/>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srgbClr val="0039A6"/>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DB89C66-62C2-42AB-A425-5C350ED77922}" type="slidenum">
              <a:rPr lang="en-US" smtClean="0">
                <a:solidFill>
                  <a:srgbClr val="0039A6"/>
                </a:solidFill>
              </a:rPr>
              <a:pPr/>
              <a:t>‹#›</a:t>
            </a:fld>
            <a:endParaRPr lang="en-US" dirty="0">
              <a:solidFill>
                <a:srgbClr val="0039A6"/>
              </a:solidFill>
            </a:endParaRPr>
          </a:p>
        </p:txBody>
      </p:sp>
    </p:spTree>
    <p:extLst>
      <p:ext uri="{BB962C8B-B14F-4D97-AF65-F5344CB8AC3E}">
        <p14:creationId xmlns:p14="http://schemas.microsoft.com/office/powerpoint/2010/main" val="539458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3615010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7" name="Rectangle 5"/>
          <p:cNvSpPr>
            <a:spLocks noGrp="1" noChangeArrowheads="1"/>
          </p:cNvSpPr>
          <p:nvPr>
            <p:ph type="ftr" sz="quarter" idx="12"/>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8" name="Rectangle 6"/>
          <p:cNvSpPr>
            <a:spLocks noGrp="1" noChangeArrowheads="1"/>
          </p:cNvSpPr>
          <p:nvPr>
            <p:ph type="sldNum" sz="quarter" idx="13"/>
          </p:nvPr>
        </p:nvSpPr>
        <p:spPr>
          <a:xfrm>
            <a:off x="6553200" y="6245225"/>
            <a:ext cx="2133600" cy="476250"/>
          </a:xfrm>
          <a:prstGeom prst="rect">
            <a:avLst/>
          </a:prstGeom>
          <a:ln/>
        </p:spPr>
        <p:txBody>
          <a:bodyPr/>
          <a:lstStyle>
            <a:lvl1pPr>
              <a:defRPr/>
            </a:lvl1pPr>
          </a:lstStyle>
          <a:p>
            <a:pPr>
              <a:defRPr/>
            </a:pPr>
            <a:fld id="{70DA071C-E541-48F0-9908-280936782E0C}" type="slidenum">
              <a:rPr lang="en-US">
                <a:solidFill>
                  <a:srgbClr val="0039A6"/>
                </a:solidFill>
              </a:rPr>
              <a:pPr>
                <a:defRPr/>
              </a:pPr>
              <a:t>‹#›</a:t>
            </a:fld>
            <a:endParaRPr lang="en-US" dirty="0">
              <a:solidFill>
                <a:srgbClr val="0039A6"/>
              </a:solidFill>
            </a:endParaRPr>
          </a:p>
        </p:txBody>
      </p:sp>
      <p:sp>
        <p:nvSpPr>
          <p:cNvPr id="9" name="Rectangle 6"/>
          <p:cNvSpPr>
            <a:spLocks noGrp="1" noChangeArrowheads="1"/>
          </p:cNvSpPr>
          <p:nvPr>
            <p:ph type="sldNum" sz="quarter" idx="14"/>
          </p:nvPr>
        </p:nvSpPr>
        <p:spPr>
          <a:xfrm>
            <a:off x="6553200" y="6245225"/>
            <a:ext cx="2133600" cy="476250"/>
          </a:xfrm>
          <a:prstGeom prst="rect">
            <a:avLst/>
          </a:prstGeom>
          <a:ln/>
        </p:spPr>
        <p:txBody>
          <a:bodyPr/>
          <a:lstStyle>
            <a:lvl1pPr>
              <a:defRPr/>
            </a:lvl1pPr>
          </a:lstStyle>
          <a:p>
            <a:pPr>
              <a:defRPr/>
            </a:pPr>
            <a:fld id="{90BC4EA0-5316-4AF4-B131-080363724348}" type="slidenum">
              <a:rPr lang="en-US">
                <a:solidFill>
                  <a:srgbClr val="0039A6"/>
                </a:solidFill>
              </a:rPr>
              <a:pPr>
                <a:defRPr/>
              </a:pPr>
              <a:t>‹#›</a:t>
            </a:fld>
            <a:endParaRPr lang="en-US" dirty="0">
              <a:solidFill>
                <a:srgbClr val="0039A6"/>
              </a:solidFill>
            </a:endParaRPr>
          </a:p>
        </p:txBody>
      </p:sp>
    </p:spTree>
    <p:extLst>
      <p:ext uri="{BB962C8B-B14F-4D97-AF65-F5344CB8AC3E}">
        <p14:creationId xmlns:p14="http://schemas.microsoft.com/office/powerpoint/2010/main" val="3743788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355600" y="1295400"/>
            <a:ext cx="8407400" cy="4724400"/>
          </a:xfrm>
          <a:prstGeom prst="rect">
            <a:avLst/>
          </a:prstGeom>
        </p:spPr>
        <p:txBody>
          <a:bodyPr/>
          <a:lstStyle/>
          <a:p>
            <a:pPr lvl="0"/>
            <a:endParaRPr lang="en-US" noProof="0" dirty="0" smtClean="0"/>
          </a:p>
        </p:txBody>
      </p:sp>
    </p:spTree>
    <p:extLst>
      <p:ext uri="{BB962C8B-B14F-4D97-AF65-F5344CB8AC3E}">
        <p14:creationId xmlns:p14="http://schemas.microsoft.com/office/powerpoint/2010/main" val="2874646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smtClean="0"/>
              <a:t>Click to edit Master title style</a:t>
            </a:r>
            <a:endParaRPr lang="en-US"/>
          </a:p>
        </p:txBody>
      </p:sp>
      <p:sp>
        <p:nvSpPr>
          <p:cNvPr id="3" name="SmartArt Placeholder 2"/>
          <p:cNvSpPr>
            <a:spLocks noGrp="1"/>
          </p:cNvSpPr>
          <p:nvPr>
            <p:ph type="dgm" idx="1"/>
          </p:nvPr>
        </p:nvSpPr>
        <p:spPr>
          <a:xfrm>
            <a:off x="355600" y="1295400"/>
            <a:ext cx="8407400" cy="4724400"/>
          </a:xfrm>
          <a:prstGeom prst="rect">
            <a:avLst/>
          </a:prstGeom>
        </p:spPr>
        <p:txBody>
          <a:bodyPr/>
          <a:lstStyle/>
          <a:p>
            <a:pPr lvl="0"/>
            <a:endParaRPr lang="en-US" noProof="0" dirty="0" smtClean="0"/>
          </a:p>
        </p:txBody>
      </p:sp>
    </p:spTree>
    <p:extLst>
      <p:ext uri="{BB962C8B-B14F-4D97-AF65-F5344CB8AC3E}">
        <p14:creationId xmlns:p14="http://schemas.microsoft.com/office/powerpoint/2010/main" val="19099127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7"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102232152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6705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
        <p:nvSpPr>
          <p:cNvPr id="4" name="Title 3"/>
          <p:cNvSpPr>
            <a:spLocks noGrp="1"/>
          </p:cNvSpPr>
          <p:nvPr>
            <p:ph type="title"/>
          </p:nvPr>
        </p:nvSpPr>
        <p:spPr>
          <a:xfrm>
            <a:off x="457200" y="274638"/>
            <a:ext cx="8229600" cy="1143000"/>
          </a:xfrm>
          <a:prstGeom prst="rect">
            <a:avLst/>
          </a:prstGeom>
        </p:spPr>
        <p:txBody>
          <a:bodyPr/>
          <a:lstStyle>
            <a:lvl1pPr>
              <a:defRPr lang="en-US" sz="2800" b="1" kern="1200" baseline="0" smtClean="0">
                <a:solidFill>
                  <a:schemeClr val="tx1"/>
                </a:solidFill>
                <a:effectLst/>
                <a:latin typeface="+mj-lt"/>
                <a:ea typeface="+mj-ea"/>
                <a:cs typeface="+mj-cs"/>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07382311"/>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ctr"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946153667"/>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23374493"/>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 </a:t>
            </a:r>
            <a:endParaRPr lang="en-US" dirty="0"/>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953373867"/>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570929212"/>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3303378326"/>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764639514"/>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Tree>
    <p:extLst>
      <p:ext uri="{BB962C8B-B14F-4D97-AF65-F5344CB8AC3E}">
        <p14:creationId xmlns:p14="http://schemas.microsoft.com/office/powerpoint/2010/main" val="2527551758"/>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eaLnBrk="0" fontAlgn="auto" hangingPunct="0">
              <a:lnSpc>
                <a:spcPct val="106000"/>
              </a:lnSpc>
              <a:spcBef>
                <a:spcPct val="50000"/>
              </a:spcBef>
              <a:spcAft>
                <a:spcPts val="0"/>
              </a:spcAft>
              <a:buSzPct val="100000"/>
              <a:buFont typeface="Wingdings 2" pitchFamily="18" charset="2"/>
              <a:buNone/>
              <a:defRPr/>
            </a:pPr>
            <a:endParaRPr lang="en-US" sz="1100" dirty="0">
              <a:solidFill>
                <a:srgbClr val="000000"/>
              </a:solidFill>
              <a:effectLst/>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39069165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B8477CA6-37AB-49C2-B88B-8C89FDB7A7DF}"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3855073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 </a:t>
            </a:r>
            <a:endParaRPr lang="en-US" dirty="0"/>
          </a:p>
        </p:txBody>
      </p:sp>
      <p:sp>
        <p:nvSpPr>
          <p:cNvPr id="5"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a:t>
            </a:fld>
            <a:endParaRPr lang="en-US" sz="12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p>
            <a:r>
              <a:rPr lang="en-US" dirty="0" smtClean="0"/>
              <a:t>Click to edit Master title style</a:t>
            </a:r>
            <a:endParaRPr lang="en-US" dirty="0"/>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smtClean="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20D9D6E0-0359-47C9-96A7-E8CC85445F77}"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8734091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ctr"/>
          <a:lstStyle/>
          <a:p>
            <a:r>
              <a:rPr lang="en-US" dirty="0" smtClean="0"/>
              <a:t>Click to edit Master title style</a:t>
            </a:r>
            <a:endParaRPr lang="en-US" dirty="0"/>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A420517B-503E-44E1-A5A3-88F773F5D377}"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16033042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fontAlgn="auto">
              <a:spcBef>
                <a:spcPts val="0"/>
              </a:spcBef>
              <a:spcAft>
                <a:spcPts val="0"/>
              </a:spcAft>
              <a:defRPr/>
            </a:pPr>
            <a:endParaRPr lang="en-US" sz="1800" dirty="0">
              <a:solidFill>
                <a:srgbClr val="0039A6"/>
              </a:solidFill>
              <a:effectLst/>
              <a:latin typeface="Myriad Web Pro"/>
              <a:cs typeface="+mn-cs"/>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a:lvl1pPr>
          </a:lstStyle>
          <a:p>
            <a:pPr fontAlgn="auto">
              <a:spcBef>
                <a:spcPts val="0"/>
              </a:spcBef>
              <a:spcAft>
                <a:spcPts val="0"/>
              </a:spcAft>
              <a:defRPr/>
            </a:pPr>
            <a:fld id="{07D65CA8-24BD-4619-B65A-9A6DFCCF4B56}" type="slidenum">
              <a:rPr lang="en-US" sz="1800" smtClean="0">
                <a:solidFill>
                  <a:srgbClr val="0039A6"/>
                </a:solidFill>
                <a:effectLst/>
                <a:latin typeface="Myriad Web Pro"/>
                <a:cs typeface="+mn-cs"/>
              </a:rPr>
              <a:pPr fontAlgn="auto">
                <a:spcBef>
                  <a:spcPts val="0"/>
                </a:spcBef>
                <a:spcAft>
                  <a:spcPts val="0"/>
                </a:spcAft>
                <a:defRPr/>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39734771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endParaRPr lang="en-US" sz="1800" dirty="0">
              <a:solidFill>
                <a:srgbClr val="0039A6"/>
              </a:solidFill>
              <a:effectLst/>
              <a:latin typeface="Myriad Web Pro"/>
              <a:cs typeface="+mn-cs"/>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sz="1800" dirty="0">
              <a:solidFill>
                <a:srgbClr val="0039A6"/>
              </a:solidFill>
              <a:effectLst/>
              <a:latin typeface="Myriad Web Pro"/>
              <a:cs typeface="+mn-cs"/>
            </a:endParaRPr>
          </a:p>
        </p:txBody>
      </p:sp>
      <p:sp>
        <p:nvSpPr>
          <p:cNvPr id="9" name="Slide Number Placeholder 8"/>
          <p:cNvSpPr>
            <a:spLocks noGrp="1"/>
          </p:cNvSpPr>
          <p:nvPr>
            <p:ph type="sldNum" sz="quarter" idx="12"/>
          </p:nvPr>
        </p:nvSpPr>
        <p:spPr>
          <a:xfrm>
            <a:off x="6477000" y="6248400"/>
            <a:ext cx="2133600" cy="365125"/>
          </a:xfrm>
          <a:prstGeom prst="rect">
            <a:avLst/>
          </a:prstGeom>
        </p:spPr>
        <p:txBody>
          <a:bodyPr/>
          <a:lstStyle>
            <a:lvl1pPr algn="r">
              <a:defRPr/>
            </a:lvl1pPr>
          </a:lstStyle>
          <a:p>
            <a:pPr fontAlgn="auto">
              <a:spcBef>
                <a:spcPts val="0"/>
              </a:spcBef>
              <a:spcAft>
                <a:spcPts val="0"/>
              </a:spcAft>
            </a:pPr>
            <a:fld id="{BDB89C66-62C2-42AB-A425-5C350ED77922}" type="slidenum">
              <a:rPr lang="en-US" sz="1800" smtClean="0">
                <a:solidFill>
                  <a:srgbClr val="0039A6"/>
                </a:solidFill>
                <a:effectLst/>
                <a:latin typeface="Myriad Web Pro"/>
                <a:cs typeface="+mn-cs"/>
              </a:rPr>
              <a:pPr fontAlgn="auto">
                <a:spcBef>
                  <a:spcPts val="0"/>
                </a:spcBef>
                <a:spcAft>
                  <a:spcPts val="0"/>
                </a:spcAft>
              </a:pPr>
              <a:t>‹#›</a:t>
            </a:fld>
            <a:endParaRPr lang="en-US" sz="1800" dirty="0">
              <a:solidFill>
                <a:srgbClr val="0039A6"/>
              </a:solidFill>
              <a:effectLst/>
              <a:latin typeface="Myriad Web Pro"/>
              <a:cs typeface="+mn-cs"/>
            </a:endParaRPr>
          </a:p>
        </p:txBody>
      </p:sp>
    </p:spTree>
    <p:extLst>
      <p:ext uri="{BB962C8B-B14F-4D97-AF65-F5344CB8AC3E}">
        <p14:creationId xmlns:p14="http://schemas.microsoft.com/office/powerpoint/2010/main" val="2541372911"/>
      </p:ext>
    </p:extLst>
  </p:cSld>
  <p:clrMapOvr>
    <a:masterClrMapping/>
  </p:clrMapOvr>
  <p:transition spd="slow"/>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1168992152"/>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7"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41825355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225489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2541708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42352527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 </a:t>
            </a:r>
            <a:endParaRPr lang="en-US" dirty="0"/>
          </a:p>
        </p:txBody>
      </p:sp>
    </p:spTree>
    <p:extLst>
      <p:ext uri="{BB962C8B-B14F-4D97-AF65-F5344CB8AC3E}">
        <p14:creationId xmlns:p14="http://schemas.microsoft.com/office/powerpoint/2010/main" val="37890724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18842038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720497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12501460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Tree>
    <p:extLst>
      <p:ext uri="{BB962C8B-B14F-4D97-AF65-F5344CB8AC3E}">
        <p14:creationId xmlns:p14="http://schemas.microsoft.com/office/powerpoint/2010/main" val="1798157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eaLnBrk="0" hangingPunct="0">
              <a:lnSpc>
                <a:spcPct val="106000"/>
              </a:lnSpc>
              <a:spcBef>
                <a:spcPct val="50000"/>
              </a:spcBef>
              <a:buSzPct val="100000"/>
              <a:buFont typeface="Wingdings 2" pitchFamily="18" charset="2"/>
              <a:buNone/>
              <a:defRPr/>
            </a:pPr>
            <a:endParaRPr lang="en-US" sz="1100" dirty="0">
              <a:solidFill>
                <a:srgbClr val="000000"/>
              </a:solidFill>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055054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chemeClr val="tx1"/>
              </a:buClr>
              <a:buSzPct val="70000"/>
              <a:buFont typeface="Wingdings" pitchFamily="2" charset="2"/>
              <a:buChar char="q"/>
              <a:defRPr sz="2400" b="1">
                <a:solidFill>
                  <a:srgbClr val="000000"/>
                </a:solidFill>
              </a:defRPr>
            </a:lvl1pPr>
            <a:lvl2pPr marL="742950" indent="-285750">
              <a:defRPr lang="en-US" sz="2000" kern="1200" dirty="0" smtClean="0">
                <a:solidFill>
                  <a:srgbClr val="000000"/>
                </a:solidFill>
                <a:latin typeface="+mn-lt"/>
                <a:ea typeface="+mn-ea"/>
                <a:cs typeface="+mn-cs"/>
              </a:defRPr>
            </a:lvl2pPr>
          </a:lstStyle>
          <a:p>
            <a:pPr lvl="0"/>
            <a:r>
              <a:rPr lang="en-US" dirty="0" smtClean="0"/>
              <a:t>Click to edit Master text styles</a:t>
            </a:r>
          </a:p>
          <a:p>
            <a:pPr marL="742950" lvl="1" indent="-285750" algn="l" defTabSz="914400" rtl="0" eaLnBrk="1" latinLnBrk="0" hangingPunct="1">
              <a:spcBef>
                <a:spcPct val="20000"/>
              </a:spcBef>
              <a:buClr>
                <a:schemeClr val="tx1"/>
              </a:buClr>
              <a:buSzPct val="100000"/>
              <a:buFont typeface="Wingdings" pitchFamily="2" charset="2"/>
              <a:buChar char="§"/>
            </a:pPr>
            <a:r>
              <a:rPr lang="en-US" dirty="0" smtClean="0"/>
              <a:t>Second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lang="en-US" sz="1400" kern="1200">
                <a:solidFill>
                  <a:schemeClr val="tx1"/>
                </a:solidFill>
                <a:effectLst/>
                <a:latin typeface="+mn-lt"/>
                <a:ea typeface="+mn-ea"/>
                <a:cs typeface="Times New Roman" pitchFamily="18" charset="0"/>
              </a:defRPr>
            </a:lvl1pPr>
          </a:lstStyle>
          <a:p>
            <a:pPr algn="r">
              <a:defRPr/>
            </a:pPr>
            <a:fld id="{B8477CA6-37AB-49C2-B88B-8C89FDB7A7DF}" type="slidenum">
              <a:rPr smtClean="0">
                <a:solidFill>
                  <a:srgbClr val="0039A6"/>
                </a:solidFill>
              </a:rPr>
              <a:pPr algn="r">
                <a:defRPr/>
              </a:pPr>
              <a:t>‹#›</a:t>
            </a:fld>
            <a:endParaRPr dirty="0">
              <a:solidFill>
                <a:srgbClr val="0039A6"/>
              </a:solidFill>
            </a:endParaRPr>
          </a:p>
        </p:txBody>
      </p:sp>
    </p:spTree>
    <p:extLst>
      <p:ext uri="{BB962C8B-B14F-4D97-AF65-F5344CB8AC3E}">
        <p14:creationId xmlns:p14="http://schemas.microsoft.com/office/powerpoint/2010/main" val="1369244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smtClean="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lang="en-US" sz="1400" kern="1200">
                <a:solidFill>
                  <a:schemeClr val="tx1"/>
                </a:solidFill>
                <a:effectLst/>
                <a:latin typeface="+mn-lt"/>
                <a:ea typeface="+mn-ea"/>
                <a:cs typeface="Times New Roman" pitchFamily="18" charset="0"/>
              </a:defRPr>
            </a:lvl1pPr>
          </a:lstStyle>
          <a:p>
            <a:pPr>
              <a:defRPr/>
            </a:pPr>
            <a:fld id="{20D9D6E0-0359-47C9-96A7-E8CC85445F77}" type="slidenum">
              <a:rPr smtClean="0">
                <a:solidFill>
                  <a:srgbClr val="0039A6"/>
                </a:solidFill>
              </a:rPr>
              <a:pPr>
                <a:defRPr/>
              </a:pPr>
              <a:t>‹#›</a:t>
            </a:fld>
            <a:endParaRPr dirty="0">
              <a:solidFill>
                <a:srgbClr val="0039A6"/>
              </a:solidFill>
            </a:endParaRPr>
          </a:p>
        </p:txBody>
      </p:sp>
    </p:spTree>
    <p:extLst>
      <p:ext uri="{BB962C8B-B14F-4D97-AF65-F5344CB8AC3E}">
        <p14:creationId xmlns:p14="http://schemas.microsoft.com/office/powerpoint/2010/main" val="613130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sz="1400">
                <a:effectLst/>
                <a:latin typeface="+mn-lt"/>
              </a:defRPr>
            </a:lvl1pPr>
          </a:lstStyle>
          <a:p>
            <a:pPr algn="r">
              <a:defRPr/>
            </a:pPr>
            <a:fld id="{A420517B-503E-44E1-A5A3-88F773F5D377}" type="slidenum">
              <a:rPr lang="en-US" smtClean="0">
                <a:solidFill>
                  <a:srgbClr val="0039A6"/>
                </a:solidFill>
              </a:rPr>
              <a:pPr algn="r">
                <a:defRPr/>
              </a:pPr>
              <a:t>‹#›</a:t>
            </a:fld>
            <a:endParaRPr lang="en-US" dirty="0">
              <a:solidFill>
                <a:srgbClr val="0039A6"/>
              </a:solidFill>
            </a:endParaRPr>
          </a:p>
        </p:txBody>
      </p:sp>
    </p:spTree>
    <p:extLst>
      <p:ext uri="{BB962C8B-B14F-4D97-AF65-F5344CB8AC3E}">
        <p14:creationId xmlns:p14="http://schemas.microsoft.com/office/powerpoint/2010/main" val="3993690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sz="1400">
                <a:effectLst/>
                <a:latin typeface="+mn-lt"/>
              </a:defRPr>
            </a:lvl1pPr>
          </a:lstStyle>
          <a:p>
            <a:pPr algn="r">
              <a:defRPr/>
            </a:pPr>
            <a:fld id="{07D65CA8-24BD-4619-B65A-9A6DFCCF4B56}" type="slidenum">
              <a:rPr lang="en-US" smtClean="0">
                <a:solidFill>
                  <a:srgbClr val="0039A6"/>
                </a:solidFill>
              </a:rPr>
              <a:pPr algn="r">
                <a:defRPr/>
              </a:pPr>
              <a:t>‹#›</a:t>
            </a:fld>
            <a:endParaRPr lang="en-US" dirty="0">
              <a:solidFill>
                <a:srgbClr val="0039A6"/>
              </a:solidFill>
            </a:endParaRPr>
          </a:p>
        </p:txBody>
      </p:sp>
    </p:spTree>
    <p:extLst>
      <p:ext uri="{BB962C8B-B14F-4D97-AF65-F5344CB8AC3E}">
        <p14:creationId xmlns:p14="http://schemas.microsoft.com/office/powerpoint/2010/main" val="2214666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solidFill>
                <a:srgbClr val="0039A6"/>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srgbClr val="0039A6"/>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sz="1400">
                <a:effectLst/>
                <a:latin typeface="+mn-lt"/>
              </a:defRPr>
            </a:lvl1pPr>
          </a:lstStyle>
          <a:p>
            <a:pPr algn="r"/>
            <a:fld id="{BDB89C66-62C2-42AB-A425-5C350ED77922}" type="slidenum">
              <a:rPr lang="en-US" smtClean="0">
                <a:solidFill>
                  <a:srgbClr val="0039A6"/>
                </a:solidFill>
              </a:rPr>
              <a:pPr algn="r"/>
              <a:t>‹#›</a:t>
            </a:fld>
            <a:endParaRPr lang="en-US" dirty="0">
              <a:solidFill>
                <a:srgbClr val="0039A6"/>
              </a:solidFill>
            </a:endParaRPr>
          </a:p>
        </p:txBody>
      </p:sp>
    </p:spTree>
    <p:extLst>
      <p:ext uri="{BB962C8B-B14F-4D97-AF65-F5344CB8AC3E}">
        <p14:creationId xmlns:p14="http://schemas.microsoft.com/office/powerpoint/2010/main" val="69235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1200653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7" name="Rectangle 5"/>
          <p:cNvSpPr>
            <a:spLocks noGrp="1" noChangeArrowheads="1"/>
          </p:cNvSpPr>
          <p:nvPr>
            <p:ph type="ftr" sz="quarter" idx="12"/>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8" name="Rectangle 6"/>
          <p:cNvSpPr>
            <a:spLocks noGrp="1" noChangeArrowheads="1"/>
          </p:cNvSpPr>
          <p:nvPr>
            <p:ph type="sldNum" sz="quarter" idx="13"/>
          </p:nvPr>
        </p:nvSpPr>
        <p:spPr>
          <a:xfrm>
            <a:off x="6553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9" name="Rectangle 6"/>
          <p:cNvSpPr>
            <a:spLocks noGrp="1" noChangeArrowheads="1"/>
          </p:cNvSpPr>
          <p:nvPr>
            <p:ph type="sldNum" sz="quarter" idx="14"/>
          </p:nvPr>
        </p:nvSpPr>
        <p:spPr>
          <a:xfrm>
            <a:off x="6553200" y="6245225"/>
            <a:ext cx="2133600" cy="476250"/>
          </a:xfrm>
          <a:prstGeom prst="rect">
            <a:avLst/>
          </a:prstGeom>
          <a:ln/>
        </p:spPr>
        <p:txBody>
          <a:bodyPr/>
          <a:lstStyle>
            <a:lvl1pPr>
              <a:defRPr/>
            </a:lvl1pPr>
          </a:lstStyle>
          <a:p>
            <a:pPr algn="r">
              <a:defRPr/>
            </a:pPr>
            <a:fld id="{90BC4EA0-5316-4AF4-B131-080363724348}" type="slidenum">
              <a:rPr lang="en-US" smtClean="0">
                <a:solidFill>
                  <a:srgbClr val="0039A6"/>
                </a:solidFill>
              </a:rPr>
              <a:pPr algn="r">
                <a:defRPr/>
              </a:pPr>
              <a:t>‹#›</a:t>
            </a:fld>
            <a:endParaRPr lang="en-US" dirty="0">
              <a:solidFill>
                <a:srgbClr val="0039A6"/>
              </a:solidFill>
            </a:endParaRPr>
          </a:p>
        </p:txBody>
      </p:sp>
    </p:spTree>
    <p:extLst>
      <p:ext uri="{BB962C8B-B14F-4D97-AF65-F5344CB8AC3E}">
        <p14:creationId xmlns:p14="http://schemas.microsoft.com/office/powerpoint/2010/main" val="5449960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355600" y="1295400"/>
            <a:ext cx="8407400" cy="4724400"/>
          </a:xfrm>
          <a:prstGeom prst="rect">
            <a:avLst/>
          </a:prstGeom>
        </p:spPr>
        <p:txBody>
          <a:bodyPr/>
          <a:lstStyle/>
          <a:p>
            <a:pPr lvl="0"/>
            <a:endParaRPr lang="en-US" noProof="0" dirty="0" smtClean="0"/>
          </a:p>
        </p:txBody>
      </p:sp>
    </p:spTree>
    <p:extLst>
      <p:ext uri="{BB962C8B-B14F-4D97-AF65-F5344CB8AC3E}">
        <p14:creationId xmlns:p14="http://schemas.microsoft.com/office/powerpoint/2010/main" val="237992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7"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30767056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i="0" u="none">
                <a:solidFill>
                  <a:schemeClr val="bg2"/>
                </a:solidFill>
                <a:latin typeface="+mn-lt"/>
              </a:defRPr>
            </a:lvl2pPr>
            <a:lvl3pPr>
              <a:buClr>
                <a:schemeClr val="tx1"/>
              </a:buClr>
              <a:buSzPct val="100000"/>
              <a:buFont typeface="Arial" pitchFamily="34" charset="0"/>
              <a:buChar char="•"/>
              <a:defRPr sz="1800" i="0">
                <a:solidFill>
                  <a:schemeClr val="bg2"/>
                </a:solidFill>
              </a:defRPr>
            </a:lvl3pPr>
            <a:lvl4pPr>
              <a:buClr>
                <a:schemeClr val="tx1"/>
              </a:buClr>
              <a:buSzPct val="70000"/>
              <a:buFont typeface="Courier New" pitchFamily="49" charset="0"/>
              <a:buChar char="o"/>
              <a:defRPr sz="1800" i="0" baseline="0">
                <a:solidFill>
                  <a:schemeClr val="bg2"/>
                </a:solidFill>
              </a:defRPr>
            </a:lvl4pPr>
            <a:lvl5pPr>
              <a:buClr>
                <a:schemeClr val="tx1"/>
              </a:buClr>
              <a:buSzPct val="70000"/>
              <a:buFont typeface="Arial" pitchFamily="34" charset="0"/>
              <a:buChar char="•"/>
              <a:defRPr sz="1800" i="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31070753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1228243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1445174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 </a:t>
            </a:r>
            <a:endParaRPr lang="en-US" dirty="0"/>
          </a:p>
        </p:txBody>
      </p:sp>
    </p:spTree>
    <p:extLst>
      <p:ext uri="{BB962C8B-B14F-4D97-AF65-F5344CB8AC3E}">
        <p14:creationId xmlns:p14="http://schemas.microsoft.com/office/powerpoint/2010/main" val="1297980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1234455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2728553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2643694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Tree>
    <p:extLst>
      <p:ext uri="{BB962C8B-B14F-4D97-AF65-F5344CB8AC3E}">
        <p14:creationId xmlns:p14="http://schemas.microsoft.com/office/powerpoint/2010/main" val="668555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4" y="806450"/>
            <a:ext cx="8355012" cy="0"/>
          </a:xfrm>
          <a:prstGeom prst="line">
            <a:avLst/>
          </a:prstGeom>
          <a:noFill/>
          <a:ln w="19050">
            <a:solidFill>
              <a:schemeClr val="accent1"/>
            </a:solidFill>
            <a:round/>
            <a:headEnd/>
            <a:tailEnd/>
          </a:ln>
          <a:effectLst/>
        </p:spPr>
        <p:txBody>
          <a:bodyPr wrap="none" anchor="ctr"/>
          <a:lstStyle/>
          <a:p>
            <a:pPr eaLnBrk="0" hangingPunct="0">
              <a:lnSpc>
                <a:spcPct val="106000"/>
              </a:lnSpc>
              <a:spcBef>
                <a:spcPct val="50000"/>
              </a:spcBef>
              <a:buSzPct val="100000"/>
              <a:buFont typeface="Wingdings 2" pitchFamily="18" charset="2"/>
              <a:buNone/>
              <a:defRPr/>
            </a:pPr>
            <a:endParaRPr lang="en-US" sz="1100" dirty="0">
              <a:solidFill>
                <a:srgbClr val="000000"/>
              </a:solidFill>
              <a:latin typeface="Arial" charset="0"/>
              <a:cs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234792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chemeClr val="tx1"/>
              </a:buClr>
              <a:buSzPct val="70000"/>
              <a:buFont typeface="Wingdings" pitchFamily="2" charset="2"/>
              <a:buChar char="q"/>
              <a:defRPr sz="2400" b="1">
                <a:solidFill>
                  <a:srgbClr val="000000"/>
                </a:solidFill>
              </a:defRPr>
            </a:lvl1pPr>
            <a:lvl2pPr marL="742950" indent="-285750">
              <a:defRPr lang="en-US" sz="2000" kern="1200" dirty="0" smtClean="0">
                <a:solidFill>
                  <a:srgbClr val="000000"/>
                </a:solidFill>
                <a:latin typeface="+mn-lt"/>
                <a:ea typeface="+mn-ea"/>
                <a:cs typeface="+mn-cs"/>
              </a:defRPr>
            </a:lvl2pPr>
          </a:lstStyle>
          <a:p>
            <a:pPr lvl="0"/>
            <a:r>
              <a:rPr lang="en-US" dirty="0" smtClean="0"/>
              <a:t>Click to edit Master text styles</a:t>
            </a:r>
          </a:p>
          <a:p>
            <a:pPr marL="742950" lvl="1" indent="-285750" algn="l" defTabSz="914400" rtl="0" eaLnBrk="1" latinLnBrk="0" hangingPunct="1">
              <a:spcBef>
                <a:spcPct val="20000"/>
              </a:spcBef>
              <a:buClr>
                <a:schemeClr val="tx1"/>
              </a:buClr>
              <a:buSzPct val="100000"/>
              <a:buFont typeface="Wingdings" pitchFamily="2" charset="2"/>
              <a:buChar char="§"/>
            </a:pPr>
            <a:r>
              <a:rPr lang="en-US" dirty="0" smtClean="0"/>
              <a:t>Second level</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lang="en-US" sz="1400" kern="1200">
                <a:solidFill>
                  <a:schemeClr val="tx1"/>
                </a:solidFill>
                <a:effectLst/>
                <a:latin typeface="+mn-lt"/>
                <a:ea typeface="+mn-ea"/>
                <a:cs typeface="Times New Roman" pitchFamily="18" charset="0"/>
              </a:defRPr>
            </a:lvl1pPr>
          </a:lstStyle>
          <a:p>
            <a:pPr algn="r">
              <a:defRPr/>
            </a:pPr>
            <a:fld id="{B8477CA6-37AB-49C2-B88B-8C89FDB7A7DF}" type="slidenum">
              <a:rPr smtClean="0">
                <a:solidFill>
                  <a:srgbClr val="0039A6"/>
                </a:solidFill>
              </a:rPr>
              <a:pPr algn="r">
                <a:defRPr/>
              </a:pPr>
              <a:t>‹#›</a:t>
            </a:fld>
            <a:endParaRPr dirty="0">
              <a:solidFill>
                <a:srgbClr val="0039A6"/>
              </a:solidFill>
            </a:endParaRPr>
          </a:p>
        </p:txBody>
      </p:sp>
    </p:spTree>
    <p:extLst>
      <p:ext uri="{BB962C8B-B14F-4D97-AF65-F5344CB8AC3E}">
        <p14:creationId xmlns:p14="http://schemas.microsoft.com/office/powerpoint/2010/main" val="134255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smtClean="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lgn="r">
              <a:defRPr lang="en-US" sz="1400" kern="1200">
                <a:solidFill>
                  <a:schemeClr val="tx1"/>
                </a:solidFill>
                <a:effectLst/>
                <a:latin typeface="+mn-lt"/>
                <a:ea typeface="+mn-ea"/>
                <a:cs typeface="Times New Roman" pitchFamily="18" charset="0"/>
              </a:defRPr>
            </a:lvl1pPr>
          </a:lstStyle>
          <a:p>
            <a:pPr>
              <a:defRPr/>
            </a:pPr>
            <a:fld id="{20D9D6E0-0359-47C9-96A7-E8CC85445F77}" type="slidenum">
              <a:rPr smtClean="0">
                <a:solidFill>
                  <a:srgbClr val="0039A6"/>
                </a:solidFill>
              </a:rPr>
              <a:pPr>
                <a:defRPr/>
              </a:pPr>
              <a:t>‹#›</a:t>
            </a:fld>
            <a:endParaRPr dirty="0">
              <a:solidFill>
                <a:srgbClr val="0039A6"/>
              </a:solidFill>
            </a:endParaRPr>
          </a:p>
        </p:txBody>
      </p:sp>
    </p:spTree>
    <p:extLst>
      <p:ext uri="{BB962C8B-B14F-4D97-AF65-F5344CB8AC3E}">
        <p14:creationId xmlns:p14="http://schemas.microsoft.com/office/powerpoint/2010/main" val="3718585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sz="1400">
                <a:effectLst/>
                <a:latin typeface="+mn-lt"/>
              </a:defRPr>
            </a:lvl1pPr>
          </a:lstStyle>
          <a:p>
            <a:pPr algn="r">
              <a:defRPr/>
            </a:pPr>
            <a:fld id="{A420517B-503E-44E1-A5A3-88F773F5D377}" type="slidenum">
              <a:rPr lang="en-US" smtClean="0">
                <a:solidFill>
                  <a:srgbClr val="0039A6"/>
                </a:solidFill>
              </a:rPr>
              <a:pPr algn="r">
                <a:defRPr/>
              </a:pPr>
              <a:t>‹#›</a:t>
            </a:fld>
            <a:endParaRPr lang="en-US" dirty="0">
              <a:solidFill>
                <a:srgbClr val="0039A6"/>
              </a:solidFill>
            </a:endParaRPr>
          </a:p>
        </p:txBody>
      </p:sp>
    </p:spTree>
    <p:extLst>
      <p:ext uri="{BB962C8B-B14F-4D97-AF65-F5344CB8AC3E}">
        <p14:creationId xmlns:p14="http://schemas.microsoft.com/office/powerpoint/2010/main" val="3261218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sz="1400">
                <a:effectLst/>
                <a:latin typeface="+mn-lt"/>
              </a:defRPr>
            </a:lvl1pPr>
          </a:lstStyle>
          <a:p>
            <a:pPr algn="r">
              <a:defRPr/>
            </a:pPr>
            <a:fld id="{07D65CA8-24BD-4619-B65A-9A6DFCCF4B56}" type="slidenum">
              <a:rPr lang="en-US" smtClean="0">
                <a:solidFill>
                  <a:srgbClr val="0039A6"/>
                </a:solidFill>
              </a:rPr>
              <a:pPr algn="r">
                <a:defRPr/>
              </a:pPr>
              <a:t>‹#›</a:t>
            </a:fld>
            <a:endParaRPr lang="en-US" dirty="0">
              <a:solidFill>
                <a:srgbClr val="0039A6"/>
              </a:solidFill>
            </a:endParaRPr>
          </a:p>
        </p:txBody>
      </p:sp>
    </p:spTree>
    <p:extLst>
      <p:ext uri="{BB962C8B-B14F-4D97-AF65-F5344CB8AC3E}">
        <p14:creationId xmlns:p14="http://schemas.microsoft.com/office/powerpoint/2010/main" val="12580365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solidFill>
                <a:srgbClr val="0039A6"/>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solidFill>
                <a:srgbClr val="0039A6"/>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sz="1400">
                <a:effectLst/>
                <a:latin typeface="+mn-lt"/>
              </a:defRPr>
            </a:lvl1pPr>
          </a:lstStyle>
          <a:p>
            <a:pPr algn="r"/>
            <a:fld id="{BDB89C66-62C2-42AB-A425-5C350ED77922}" type="slidenum">
              <a:rPr lang="en-US" smtClean="0">
                <a:solidFill>
                  <a:srgbClr val="0039A6"/>
                </a:solidFill>
              </a:rPr>
              <a:pPr algn="r"/>
              <a:t>‹#›</a:t>
            </a:fld>
            <a:endParaRPr lang="en-US" dirty="0">
              <a:solidFill>
                <a:srgbClr val="0039A6"/>
              </a:solidFill>
            </a:endParaRPr>
          </a:p>
        </p:txBody>
      </p:sp>
    </p:spTree>
    <p:extLst>
      <p:ext uri="{BB962C8B-B14F-4D97-AF65-F5344CB8AC3E}">
        <p14:creationId xmlns:p14="http://schemas.microsoft.com/office/powerpoint/2010/main" val="4083768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1652683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7" name="Rectangle 5"/>
          <p:cNvSpPr>
            <a:spLocks noGrp="1" noChangeArrowheads="1"/>
          </p:cNvSpPr>
          <p:nvPr>
            <p:ph type="ftr" sz="quarter" idx="12"/>
          </p:nvPr>
        </p:nvSpPr>
        <p:spPr>
          <a:xfrm>
            <a:off x="3124200" y="6245225"/>
            <a:ext cx="2895600" cy="476250"/>
          </a:xfrm>
          <a:prstGeom prst="rect">
            <a:avLst/>
          </a:prstGeom>
          <a:ln/>
        </p:spPr>
        <p:txBody>
          <a:bodyPr/>
          <a:lstStyle>
            <a:lvl1pPr>
              <a:defRPr/>
            </a:lvl1pPr>
          </a:lstStyle>
          <a:p>
            <a:pPr>
              <a:defRPr/>
            </a:pPr>
            <a:endParaRPr lang="en-US" dirty="0">
              <a:solidFill>
                <a:srgbClr val="0039A6"/>
              </a:solidFill>
            </a:endParaRPr>
          </a:p>
        </p:txBody>
      </p:sp>
      <p:sp>
        <p:nvSpPr>
          <p:cNvPr id="8" name="Rectangle 6"/>
          <p:cNvSpPr>
            <a:spLocks noGrp="1" noChangeArrowheads="1"/>
          </p:cNvSpPr>
          <p:nvPr>
            <p:ph type="sldNum" sz="quarter" idx="13"/>
          </p:nvPr>
        </p:nvSpPr>
        <p:spPr>
          <a:xfrm>
            <a:off x="6553200" y="6245225"/>
            <a:ext cx="2133600" cy="476250"/>
          </a:xfrm>
          <a:prstGeom prst="rect">
            <a:avLst/>
          </a:prstGeom>
          <a:ln/>
        </p:spPr>
        <p:txBody>
          <a:bodyPr/>
          <a:lstStyle>
            <a:lvl1pPr>
              <a:defRPr/>
            </a:lvl1pPr>
          </a:lstStyle>
          <a:p>
            <a:pPr>
              <a:defRPr/>
            </a:pPr>
            <a:endParaRPr lang="en-US" dirty="0">
              <a:solidFill>
                <a:srgbClr val="0039A6"/>
              </a:solidFill>
            </a:endParaRPr>
          </a:p>
        </p:txBody>
      </p:sp>
      <p:sp>
        <p:nvSpPr>
          <p:cNvPr id="9" name="Rectangle 6"/>
          <p:cNvSpPr>
            <a:spLocks noGrp="1" noChangeArrowheads="1"/>
          </p:cNvSpPr>
          <p:nvPr>
            <p:ph type="sldNum" sz="quarter" idx="14"/>
          </p:nvPr>
        </p:nvSpPr>
        <p:spPr>
          <a:xfrm>
            <a:off x="6553200" y="6245225"/>
            <a:ext cx="2133600" cy="476250"/>
          </a:xfrm>
          <a:prstGeom prst="rect">
            <a:avLst/>
          </a:prstGeom>
          <a:ln/>
        </p:spPr>
        <p:txBody>
          <a:bodyPr/>
          <a:lstStyle>
            <a:lvl1pPr>
              <a:defRPr/>
            </a:lvl1pPr>
          </a:lstStyle>
          <a:p>
            <a:pPr algn="r">
              <a:defRPr/>
            </a:pPr>
            <a:fld id="{90BC4EA0-5316-4AF4-B131-080363724348}" type="slidenum">
              <a:rPr lang="en-US" smtClean="0">
                <a:solidFill>
                  <a:srgbClr val="0039A6"/>
                </a:solidFill>
              </a:rPr>
              <a:pPr algn="r">
                <a:defRPr/>
              </a:pPr>
              <a:t>‹#›</a:t>
            </a:fld>
            <a:endParaRPr lang="en-US" dirty="0">
              <a:solidFill>
                <a:srgbClr val="0039A6"/>
              </a:solidFill>
            </a:endParaRPr>
          </a:p>
        </p:txBody>
      </p:sp>
    </p:spTree>
    <p:extLst>
      <p:ext uri="{BB962C8B-B14F-4D97-AF65-F5344CB8AC3E}">
        <p14:creationId xmlns:p14="http://schemas.microsoft.com/office/powerpoint/2010/main" val="3058407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355600" y="1295400"/>
            <a:ext cx="8407400" cy="4724400"/>
          </a:xfrm>
          <a:prstGeom prst="rect">
            <a:avLst/>
          </a:prstGeom>
        </p:spPr>
        <p:txBody>
          <a:bodyPr/>
          <a:lstStyle/>
          <a:p>
            <a:pPr lvl="0"/>
            <a:endParaRPr lang="en-US" noProof="0" dirty="0" smtClean="0"/>
          </a:p>
        </p:txBody>
      </p:sp>
    </p:spTree>
    <p:extLst>
      <p:ext uri="{BB962C8B-B14F-4D97-AF65-F5344CB8AC3E}">
        <p14:creationId xmlns:p14="http://schemas.microsoft.com/office/powerpoint/2010/main" val="1945645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7" name="Text Placeholder 5"/>
          <p:cNvSpPr>
            <a:spLocks noGrp="1"/>
          </p:cNvSpPr>
          <p:nvPr>
            <p:ph type="body" sz="quarter" idx="11" hasCustomPrompt="1"/>
          </p:nvPr>
        </p:nvSpPr>
        <p:spPr>
          <a:xfrm>
            <a:off x="2286000" y="6272784"/>
            <a:ext cx="5105400" cy="18288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64808"/>
            <a:ext cx="5105400" cy="228600"/>
          </a:xfrm>
          <a:prstGeom prst="rect">
            <a:avLst/>
          </a:prstGeom>
        </p:spPr>
        <p:txBody>
          <a:bodyPr/>
          <a:lstStyle>
            <a:lvl1pPr>
              <a:buNone/>
              <a:defRPr sz="1000" baseline="0">
                <a:solidFill>
                  <a:schemeClr val="bg2"/>
                </a:solidFill>
              </a:defRPr>
            </a:lvl1pPr>
          </a:lstStyle>
          <a:p>
            <a:r>
              <a:rPr lang="en-US" dirty="0" smtClean="0"/>
              <a:t>Place Descriptor Here</a:t>
            </a:r>
            <a:endParaRPr lang="en-US" dirty="0"/>
          </a:p>
        </p:txBody>
      </p:sp>
    </p:spTree>
    <p:extLst>
      <p:ext uri="{BB962C8B-B14F-4D97-AF65-F5344CB8AC3E}">
        <p14:creationId xmlns:p14="http://schemas.microsoft.com/office/powerpoint/2010/main" val="3043445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i="0" u="none">
                <a:solidFill>
                  <a:schemeClr val="bg2"/>
                </a:solidFill>
                <a:latin typeface="+mn-lt"/>
              </a:defRPr>
            </a:lvl2pPr>
            <a:lvl3pPr>
              <a:buClr>
                <a:schemeClr val="tx1"/>
              </a:buClr>
              <a:buSzPct val="100000"/>
              <a:buFont typeface="Arial" pitchFamily="34" charset="0"/>
              <a:buChar char="•"/>
              <a:defRPr sz="1800" i="0">
                <a:solidFill>
                  <a:schemeClr val="bg2"/>
                </a:solidFill>
              </a:defRPr>
            </a:lvl3pPr>
            <a:lvl4pPr>
              <a:buClr>
                <a:schemeClr val="tx1"/>
              </a:buClr>
              <a:buSzPct val="70000"/>
              <a:buFont typeface="Courier New" pitchFamily="49" charset="0"/>
              <a:buChar char="o"/>
              <a:defRPr sz="1800" i="0" baseline="0">
                <a:solidFill>
                  <a:schemeClr val="bg2"/>
                </a:solidFill>
              </a:defRPr>
            </a:lvl4pPr>
            <a:lvl5pPr>
              <a:buClr>
                <a:schemeClr val="tx1"/>
              </a:buClr>
              <a:buSzPct val="70000"/>
              <a:buFont typeface="Arial" pitchFamily="34" charset="0"/>
              <a:buChar char="•"/>
              <a:defRPr sz="1800" i="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178429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1360829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949331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6" name="Text Placeholder 5"/>
          <p:cNvSpPr>
            <a:spLocks noGrp="1"/>
          </p:cNvSpPr>
          <p:nvPr>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 </a:t>
            </a:r>
            <a:endParaRPr lang="en-US" dirty="0"/>
          </a:p>
        </p:txBody>
      </p:sp>
    </p:spTree>
    <p:extLst>
      <p:ext uri="{BB962C8B-B14F-4D97-AF65-F5344CB8AC3E}">
        <p14:creationId xmlns:p14="http://schemas.microsoft.com/office/powerpoint/2010/main" val="2180799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1974905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73050"/>
            <a:ext cx="3008313" cy="1162050"/>
          </a:xfrm>
          <a:prstGeom prst="rect">
            <a:avLst/>
          </a:prstGeom>
        </p:spPr>
        <p:txBody>
          <a:bodyPr anchor="b"/>
          <a:lstStyle>
            <a:lvl1pPr algn="l">
              <a:defRPr sz="2000" b="1" baseline="0">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smtClean="0"/>
              <a:t>* Citations, references, and credits – Myriad Pro, 11pt</a:t>
            </a:r>
            <a:endParaRPr lang="en-US" dirty="0"/>
          </a:p>
        </p:txBody>
      </p:sp>
    </p:spTree>
    <p:extLst>
      <p:ext uri="{BB962C8B-B14F-4D97-AF65-F5344CB8AC3E}">
        <p14:creationId xmlns:p14="http://schemas.microsoft.com/office/powerpoint/2010/main" val="41412656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1"/>
            <a:ext cx="5486400" cy="566738"/>
          </a:xfrm>
          <a:prstGeom prst="rect">
            <a:avLst/>
          </a:prstGeom>
        </p:spPr>
        <p:txBody>
          <a:bodyPr anchor="b"/>
          <a:lstStyle>
            <a:lvl1pPr algn="l">
              <a:defRPr sz="2000" b="1" baseline="0">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5724460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smtClean="0"/>
              <a:t>Place Descriptor Here</a:t>
            </a:r>
            <a:endParaRPr lang="en-US" dirty="0"/>
          </a:p>
        </p:txBody>
      </p:sp>
    </p:spTree>
    <p:extLst>
      <p:ext uri="{BB962C8B-B14F-4D97-AF65-F5344CB8AC3E}">
        <p14:creationId xmlns:p14="http://schemas.microsoft.com/office/powerpoint/2010/main" val="957420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theme" Target="../theme/theme3.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19" Type="http://schemas.openxmlformats.org/officeDocument/2006/relationships/theme" Target="../theme/theme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slideLayout" Target="../slideLayouts/slideLayout9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10" Type="http://schemas.openxmlformats.org/officeDocument/2006/relationships/slideLayout" Target="../slideLayouts/slideLayout82.xml"/><Relationship Id="rId19" Type="http://schemas.openxmlformats.org/officeDocument/2006/relationships/theme" Target="../theme/theme5.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18" Type="http://schemas.openxmlformats.org/officeDocument/2006/relationships/slideLayout" Target="../slideLayouts/slideLayout10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 Type="http://schemas.openxmlformats.org/officeDocument/2006/relationships/slideLayout" Target="../slideLayouts/slideLayout92.xml"/><Relationship Id="rId16" Type="http://schemas.openxmlformats.org/officeDocument/2006/relationships/slideLayout" Target="../slideLayouts/slideLayout106.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10" Type="http://schemas.openxmlformats.org/officeDocument/2006/relationships/slideLayout" Target="../slideLayouts/slideLayout100.xml"/><Relationship Id="rId19" Type="http://schemas.openxmlformats.org/officeDocument/2006/relationships/theme" Target="../theme/theme6.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18" Type="http://schemas.openxmlformats.org/officeDocument/2006/relationships/slideLayout" Target="../slideLayouts/slideLayout12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17" Type="http://schemas.openxmlformats.org/officeDocument/2006/relationships/slideLayout" Target="../slideLayouts/slideLayout125.xml"/><Relationship Id="rId2" Type="http://schemas.openxmlformats.org/officeDocument/2006/relationships/slideLayout" Target="../slideLayouts/slideLayout110.xml"/><Relationship Id="rId16" Type="http://schemas.openxmlformats.org/officeDocument/2006/relationships/slideLayout" Target="../slideLayouts/slideLayout124.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5" Type="http://schemas.openxmlformats.org/officeDocument/2006/relationships/slideLayout" Target="../slideLayouts/slideLayout123.xml"/><Relationship Id="rId10" Type="http://schemas.openxmlformats.org/officeDocument/2006/relationships/slideLayout" Target="../slideLayouts/slideLayout118.xml"/><Relationship Id="rId19" Type="http://schemas.openxmlformats.org/officeDocument/2006/relationships/theme" Target="../theme/theme7.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slideLayout" Target="../slideLayouts/slideLayout139.xml"/><Relationship Id="rId18" Type="http://schemas.openxmlformats.org/officeDocument/2006/relationships/slideLayout" Target="../slideLayouts/slideLayout14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17" Type="http://schemas.openxmlformats.org/officeDocument/2006/relationships/slideLayout" Target="../slideLayouts/slideLayout143.xml"/><Relationship Id="rId2" Type="http://schemas.openxmlformats.org/officeDocument/2006/relationships/slideLayout" Target="../slideLayouts/slideLayout128.xml"/><Relationship Id="rId16" Type="http://schemas.openxmlformats.org/officeDocument/2006/relationships/slideLayout" Target="../slideLayouts/slideLayout142.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5" Type="http://schemas.openxmlformats.org/officeDocument/2006/relationships/slideLayout" Target="../slideLayouts/slideLayout141.xml"/><Relationship Id="rId10" Type="http://schemas.openxmlformats.org/officeDocument/2006/relationships/slideLayout" Target="../slideLayouts/slideLayout136.xml"/><Relationship Id="rId19" Type="http://schemas.openxmlformats.org/officeDocument/2006/relationships/theme" Target="../theme/theme8.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slideLayout" Target="../slideLayouts/slideLayout14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slideLayout" Target="../slideLayouts/slideLayout157.xml"/><Relationship Id="rId18" Type="http://schemas.openxmlformats.org/officeDocument/2006/relationships/slideLayout" Target="../slideLayouts/slideLayout162.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17" Type="http://schemas.openxmlformats.org/officeDocument/2006/relationships/slideLayout" Target="../slideLayouts/slideLayout161.xml"/><Relationship Id="rId2" Type="http://schemas.openxmlformats.org/officeDocument/2006/relationships/slideLayout" Target="../slideLayouts/slideLayout146.xml"/><Relationship Id="rId16" Type="http://schemas.openxmlformats.org/officeDocument/2006/relationships/slideLayout" Target="../slideLayouts/slideLayout160.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5" Type="http://schemas.openxmlformats.org/officeDocument/2006/relationships/slideLayout" Target="../slideLayouts/slideLayout159.xml"/><Relationship Id="rId10" Type="http://schemas.openxmlformats.org/officeDocument/2006/relationships/slideLayout" Target="../slideLayouts/slideLayout154.xml"/><Relationship Id="rId19" Type="http://schemas.openxmlformats.org/officeDocument/2006/relationships/theme" Target="../theme/theme9.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slideLayout" Target="../slideLayouts/slideLayout15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 id="2147483800" r:id="rId15"/>
    <p:sldLayoutId id="2147483801" r:id="rId16"/>
    <p:sldLayoutId id="2147483803" r:id="rId17"/>
    <p:sldLayoutId id="2147483804" r:id="rId18"/>
    <p:sldLayoutId id="2147483919" r:id="rId19"/>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126947"/>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822" r:id="rId17"/>
    <p:sldLayoutId id="2147483823" r:id="rId18"/>
    <p:sldLayoutId id="2147483824" r:id="rId19"/>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7628716"/>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55855783"/>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858" r:id="rId15"/>
    <p:sldLayoutId id="2147483859" r:id="rId16"/>
    <p:sldLayoutId id="2147483860" r:id="rId17"/>
    <p:sldLayoutId id="2147483861" r:id="rId18"/>
  </p:sldLayoutIdLst>
  <mc:AlternateContent xmlns:mc="http://schemas.openxmlformats.org/markup-compatibility/2006" xmlns:p14="http://schemas.microsoft.com/office/powerpoint/2010/main">
    <mc:Choice Requires="p14">
      <p:transition p14:dur="0"/>
    </mc:Choice>
    <mc:Fallback xmlns="">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9985156"/>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 id="2147483877" r:id="rId15"/>
    <p:sldLayoutId id="2147483878" r:id="rId16"/>
    <p:sldLayoutId id="2147483879" r:id="rId17"/>
    <p:sldLayoutId id="2147483880" r:id="rId18"/>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1461132"/>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 id="2147483894" r:id="rId13"/>
    <p:sldLayoutId id="2147483895" r:id="rId14"/>
    <p:sldLayoutId id="2147483896" r:id="rId15"/>
    <p:sldLayoutId id="2147483897" r:id="rId16"/>
    <p:sldLayoutId id="2147483898" r:id="rId17"/>
    <p:sldLayoutId id="2147483899" r:id="rId18"/>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2892703"/>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 id="2147483917" r:id="rId17"/>
    <p:sldLayoutId id="2147483918" r:id="rId18"/>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9232782"/>
      </p:ext>
    </p:extLst>
  </p:cSld>
  <p:clrMap bg1="lt1" tx1="dk1" bg2="lt2" tx2="dk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 id="2147483934" r:id="rId12"/>
    <p:sldLayoutId id="2147483935" r:id="rId13"/>
    <p:sldLayoutId id="2147483936" r:id="rId14"/>
    <p:sldLayoutId id="2147483937" r:id="rId15"/>
    <p:sldLayoutId id="2147483938" r:id="rId16"/>
    <p:sldLayoutId id="2147483939" r:id="rId17"/>
    <p:sldLayoutId id="2147483940" r:id="rId18"/>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5049174"/>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 id="2147483953" r:id="rId12"/>
    <p:sldLayoutId id="2147483954" r:id="rId13"/>
    <p:sldLayoutId id="2147483955" r:id="rId14"/>
    <p:sldLayoutId id="2147483956" r:id="rId15"/>
    <p:sldLayoutId id="2147483957" r:id="rId16"/>
    <p:sldLayoutId id="2147483958" r:id="rId17"/>
    <p:sldLayoutId id="2147483959" r:id="rId18"/>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1.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oleObject" Target="../embeddings/oleObject1.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9.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444500" y="1459740"/>
            <a:ext cx="8255000" cy="0"/>
          </a:xfrm>
          <a:prstGeom prst="line">
            <a:avLst/>
          </a:prstGeom>
          <a:ln w="25400">
            <a:solidFill>
              <a:schemeClr val="tx1"/>
            </a:solidFill>
          </a:ln>
          <a:effectLst/>
        </p:spPr>
        <p:style>
          <a:lnRef idx="3">
            <a:schemeClr val="accent1"/>
          </a:lnRef>
          <a:fillRef idx="0">
            <a:schemeClr val="accent1"/>
          </a:fillRef>
          <a:effectRef idx="2">
            <a:schemeClr val="accent1"/>
          </a:effectRef>
          <a:fontRef idx="minor">
            <a:schemeClr val="tx1"/>
          </a:fontRef>
        </p:style>
      </p:cxnSp>
      <p:sp>
        <p:nvSpPr>
          <p:cNvPr id="6" name="TextBox 5"/>
          <p:cNvSpPr txBox="1"/>
          <p:nvPr/>
        </p:nvSpPr>
        <p:spPr>
          <a:xfrm>
            <a:off x="444500" y="4178789"/>
            <a:ext cx="8255000" cy="1138773"/>
          </a:xfrm>
          <a:prstGeom prst="rect">
            <a:avLst/>
          </a:prstGeom>
          <a:noFill/>
        </p:spPr>
        <p:txBody>
          <a:bodyPr wrap="square" rtlCol="0">
            <a:spAutoFit/>
          </a:bodyPr>
          <a:lstStyle/>
          <a:p>
            <a:pPr algn="ctr"/>
            <a:r>
              <a:rPr lang="en-US" sz="2400" dirty="0" smtClean="0">
                <a:effectLst/>
                <a:latin typeface="Century Gothic" panose="020B0502020202020204" pitchFamily="34" charset="0"/>
              </a:rPr>
              <a:t>Dr Armen Torchyan</a:t>
            </a:r>
          </a:p>
          <a:p>
            <a:pPr algn="ctr"/>
            <a:endParaRPr lang="en-US" sz="2400" dirty="0">
              <a:effectLst/>
              <a:latin typeface="Century Gothic" panose="020B0502020202020204" pitchFamily="34" charset="0"/>
            </a:endParaRPr>
          </a:p>
          <a:p>
            <a:pPr algn="ctr"/>
            <a:r>
              <a:rPr lang="en-US" sz="1800" dirty="0" smtClean="0">
                <a:effectLst/>
                <a:latin typeface="Century Gothic" panose="020B0502020202020204" pitchFamily="34" charset="0"/>
              </a:rPr>
              <a:t>Department of Family and Community Medicine</a:t>
            </a:r>
          </a:p>
        </p:txBody>
      </p:sp>
      <p:sp>
        <p:nvSpPr>
          <p:cNvPr id="2" name="TextBox 1"/>
          <p:cNvSpPr txBox="1"/>
          <p:nvPr/>
        </p:nvSpPr>
        <p:spPr>
          <a:xfrm>
            <a:off x="869511" y="2557655"/>
            <a:ext cx="7597531" cy="523220"/>
          </a:xfrm>
          <a:prstGeom prst="rect">
            <a:avLst/>
          </a:prstGeom>
          <a:noFill/>
        </p:spPr>
        <p:txBody>
          <a:bodyPr wrap="square" rtlCol="0">
            <a:spAutoFit/>
          </a:bodyPr>
          <a:lstStyle/>
          <a:p>
            <a:pPr algn="ctr"/>
            <a:r>
              <a:rPr lang="en-US" dirty="0" smtClean="0">
                <a:effectLst/>
                <a:latin typeface="Century Gothic" panose="020B0502020202020204" pitchFamily="34" charset="0"/>
              </a:rPr>
              <a:t>Reporting and Surveillance</a:t>
            </a:r>
            <a:endParaRPr lang="en-US" dirty="0">
              <a:effectLst/>
              <a:latin typeface="Century Gothic" panose="020B0502020202020204" pitchFamily="34"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4192" y="254980"/>
            <a:ext cx="1455007" cy="583220"/>
          </a:xfrm>
          <a:prstGeom prst="rect">
            <a:avLst/>
          </a:prstGeom>
        </p:spPr>
      </p:pic>
    </p:spTree>
    <p:extLst>
      <p:ext uri="{BB962C8B-B14F-4D97-AF65-F5344CB8AC3E}">
        <p14:creationId xmlns:p14="http://schemas.microsoft.com/office/powerpoint/2010/main" val="39828860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011917" y="4355266"/>
            <a:ext cx="3794916" cy="626071"/>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645790" y="2949545"/>
            <a:ext cx="4256293" cy="2677656"/>
          </a:xfrm>
          <a:prstGeom prst="rect">
            <a:avLst/>
          </a:prstGeom>
          <a:noFill/>
        </p:spPr>
        <p:txBody>
          <a:bodyPr wrap="none" rtlCol="0">
            <a:spAutoFit/>
          </a:bodyPr>
          <a:lstStyle/>
          <a:p>
            <a:pPr marL="342900"/>
            <a:r>
              <a:rPr lang="en-US" sz="2400" dirty="0" smtClean="0">
                <a:effectLst/>
                <a:latin typeface="Century Gothic" panose="020B0502020202020204" pitchFamily="34" charset="0"/>
              </a:rPr>
              <a:t>A. 	systemic, short-term </a:t>
            </a:r>
            <a:br>
              <a:rPr lang="en-US" sz="2400" dirty="0" smtClean="0">
                <a:effectLst/>
                <a:latin typeface="Century Gothic" panose="020B0502020202020204" pitchFamily="34" charset="0"/>
              </a:rPr>
            </a:br>
            <a:r>
              <a:rPr lang="en-US" sz="2400" dirty="0" smtClean="0">
                <a:effectLst/>
                <a:latin typeface="Century Gothic" panose="020B0502020202020204" pitchFamily="34" charset="0"/>
              </a:rPr>
              <a:t/>
            </a:r>
            <a:br>
              <a:rPr lang="en-US" sz="2400" dirty="0" smtClean="0">
                <a:effectLst/>
                <a:latin typeface="Century Gothic" panose="020B0502020202020204" pitchFamily="34" charset="0"/>
              </a:rPr>
            </a:br>
            <a:r>
              <a:rPr lang="en-US" sz="2400" dirty="0" smtClean="0">
                <a:effectLst/>
                <a:latin typeface="Century Gothic" panose="020B0502020202020204" pitchFamily="34" charset="0"/>
              </a:rPr>
              <a:t>B. 	ongoing, systemic </a:t>
            </a:r>
          </a:p>
          <a:p>
            <a:endParaRPr lang="en-US" sz="2400" dirty="0">
              <a:effectLst/>
              <a:latin typeface="Century Gothic" panose="020B0502020202020204" pitchFamily="34" charset="0"/>
            </a:endParaRPr>
          </a:p>
          <a:p>
            <a:r>
              <a:rPr lang="en-US" sz="2400" dirty="0" smtClean="0">
                <a:effectLst/>
                <a:latin typeface="Century Gothic" panose="020B0502020202020204" pitchFamily="34" charset="0"/>
              </a:rPr>
              <a:t>    C. 	ongoing, systematic </a:t>
            </a:r>
            <a:br>
              <a:rPr lang="en-US" sz="2400" dirty="0" smtClean="0">
                <a:effectLst/>
                <a:latin typeface="Century Gothic" panose="020B0502020202020204" pitchFamily="34" charset="0"/>
              </a:rPr>
            </a:br>
            <a:r>
              <a:rPr lang="en-US" sz="2400" dirty="0" smtClean="0">
                <a:effectLst/>
                <a:latin typeface="Century Gothic" panose="020B0502020202020204" pitchFamily="34" charset="0"/>
              </a:rPr>
              <a:t> </a:t>
            </a:r>
          </a:p>
          <a:p>
            <a:pPr marL="342900"/>
            <a:r>
              <a:rPr lang="en-US" sz="2400" dirty="0" smtClean="0">
                <a:effectLst/>
                <a:latin typeface="Century Gothic" panose="020B0502020202020204" pitchFamily="34" charset="0"/>
              </a:rPr>
              <a:t>D. 	methodical, ongoing</a:t>
            </a:r>
            <a:endParaRPr lang="en-US" sz="2400" dirty="0">
              <a:effectLst/>
              <a:latin typeface="+mn-lt"/>
            </a:endParaRPr>
          </a:p>
        </p:txBody>
      </p:sp>
      <p:pic>
        <p:nvPicPr>
          <p:cNvPr id="8" name="Picture 2" descr="Checkmark and notepad inside a circle." title="Knowledge Check Icon"/>
          <p:cNvPicPr>
            <a:picLocks noChangeAspect="1" noChangeArrowheads="1"/>
          </p:cNvPicPr>
          <p:nvPr/>
        </p:nvPicPr>
        <p:blipFill>
          <a:blip r:embed="rId3"/>
          <a:srcRect/>
          <a:stretch>
            <a:fillRect/>
          </a:stretch>
        </p:blipFill>
        <p:spPr bwMode="auto">
          <a:xfrm>
            <a:off x="558800" y="415979"/>
            <a:ext cx="741690" cy="741690"/>
          </a:xfrm>
          <a:prstGeom prst="rect">
            <a:avLst/>
          </a:prstGeom>
          <a:noFill/>
          <a:ln w="9525">
            <a:noFill/>
            <a:miter lim="800000"/>
            <a:headEnd/>
            <a:tailEnd/>
          </a:ln>
        </p:spPr>
      </p:pic>
      <p:cxnSp>
        <p:nvCxnSpPr>
          <p:cNvPr id="9" name="Straight Connector 8"/>
          <p:cNvCxnSpPr/>
          <p:nvPr/>
        </p:nvCxnSpPr>
        <p:spPr>
          <a:xfrm>
            <a:off x="558800" y="1219200"/>
            <a:ext cx="8051800" cy="0"/>
          </a:xfrm>
          <a:prstGeom prst="line">
            <a:avLst/>
          </a:prstGeom>
          <a:ln w="25400">
            <a:solidFill>
              <a:schemeClr val="tx1"/>
            </a:solidFill>
          </a:ln>
          <a:effectLst/>
        </p:spPr>
        <p:style>
          <a:lnRef idx="3">
            <a:schemeClr val="dk1"/>
          </a:lnRef>
          <a:fillRef idx="0">
            <a:schemeClr val="dk1"/>
          </a:fillRef>
          <a:effectRef idx="2">
            <a:schemeClr val="dk1"/>
          </a:effectRef>
          <a:fontRef idx="minor">
            <a:schemeClr val="tx1"/>
          </a:fontRef>
        </p:style>
      </p:cxnSp>
      <p:sp>
        <p:nvSpPr>
          <p:cNvPr id="2" name="TextBox 1"/>
          <p:cNvSpPr txBox="1"/>
          <p:nvPr/>
        </p:nvSpPr>
        <p:spPr>
          <a:xfrm>
            <a:off x="594990" y="1373165"/>
            <a:ext cx="7964810" cy="1200329"/>
          </a:xfrm>
          <a:prstGeom prst="rect">
            <a:avLst/>
          </a:prstGeom>
          <a:noFill/>
        </p:spPr>
        <p:txBody>
          <a:bodyPr wrap="square" rtlCol="0">
            <a:spAutoFit/>
          </a:bodyPr>
          <a:lstStyle/>
          <a:p>
            <a:r>
              <a:rPr lang="en-US" sz="2400" dirty="0" smtClean="0">
                <a:effectLst/>
                <a:latin typeface="Century Gothic" panose="020B0502020202020204" pitchFamily="34" charset="0"/>
              </a:rPr>
              <a:t>Public Health Surveillance is the ________, __________ collection, analysis, and interpretation of health-related data.</a:t>
            </a:r>
          </a:p>
        </p:txBody>
      </p:sp>
      <p:sp>
        <p:nvSpPr>
          <p:cNvPr id="3" name="TextBox 2"/>
          <p:cNvSpPr txBox="1"/>
          <p:nvPr/>
        </p:nvSpPr>
        <p:spPr>
          <a:xfrm>
            <a:off x="1316365" y="525214"/>
            <a:ext cx="3658374" cy="553998"/>
          </a:xfrm>
          <a:prstGeom prst="rect">
            <a:avLst/>
          </a:prstGeom>
          <a:noFill/>
        </p:spPr>
        <p:txBody>
          <a:bodyPr wrap="none" rtlCol="0">
            <a:spAutoFit/>
          </a:bodyPr>
          <a:lstStyle/>
          <a:p>
            <a:r>
              <a:rPr lang="en-US" sz="3000" dirty="0" smtClean="0">
                <a:effectLst/>
                <a:latin typeface="Century Gothic" panose="020B0502020202020204" pitchFamily="34" charset="0"/>
              </a:rPr>
              <a:t>Knowledge Check</a:t>
            </a:r>
            <a:endParaRPr lang="en-US" sz="3000" dirty="0">
              <a:effectLst/>
              <a:latin typeface="Century Gothic" panose="020B0502020202020204" pitchFamily="34" charset="0"/>
            </a:endParaRPr>
          </a:p>
        </p:txBody>
      </p:sp>
      <p:sp>
        <p:nvSpPr>
          <p:cNvPr id="10"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10</a:t>
            </a:fld>
            <a:endParaRPr lang="en-US" sz="1200" dirty="0">
              <a:latin typeface="Arial" panose="020B0604020202020204" pitchFamily="34" charset="0"/>
              <a:cs typeface="Arial" panose="020B0604020202020204" pitchFamily="34" charset="0"/>
            </a:endParaRPr>
          </a:p>
        </p:txBody>
      </p:sp>
      <p:pic>
        <p:nvPicPr>
          <p:cNvPr id="5122" name="Picture 2" descr="Mark indicating the correct answer, C." title="Check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190" y="4451607"/>
            <a:ext cx="6096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52515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83718" y="3122037"/>
            <a:ext cx="7761823" cy="775356"/>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Content Placeholder 6"/>
          <p:cNvSpPr>
            <a:spLocks noGrp="1"/>
          </p:cNvSpPr>
          <p:nvPr>
            <p:ph idx="1"/>
          </p:nvPr>
        </p:nvSpPr>
        <p:spPr>
          <a:xfrm>
            <a:off x="558800" y="1486454"/>
            <a:ext cx="7433294" cy="532352"/>
          </a:xfrm>
        </p:spPr>
        <p:txBody>
          <a:bodyPr/>
          <a:lstStyle/>
          <a:p>
            <a:pPr marL="0" indent="0">
              <a:buNone/>
            </a:pPr>
            <a:r>
              <a:rPr lang="en-US" b="0" dirty="0" smtClean="0">
                <a:solidFill>
                  <a:srgbClr val="003399"/>
                </a:solidFill>
                <a:latin typeface="Century Gothic" panose="020B0502020202020204" pitchFamily="34" charset="0"/>
              </a:rPr>
              <a:t>What is the goal of public </a:t>
            </a:r>
            <a:r>
              <a:rPr lang="en-US" b="0" dirty="0">
                <a:solidFill>
                  <a:srgbClr val="003399"/>
                </a:solidFill>
                <a:latin typeface="Century Gothic" panose="020B0502020202020204" pitchFamily="34" charset="0"/>
              </a:rPr>
              <a:t>h</a:t>
            </a:r>
            <a:r>
              <a:rPr lang="en-US" b="0" dirty="0" smtClean="0">
                <a:solidFill>
                  <a:srgbClr val="003399"/>
                </a:solidFill>
                <a:latin typeface="Century Gothic" panose="020B0502020202020204" pitchFamily="34" charset="0"/>
              </a:rPr>
              <a:t>ealth surveillance?</a:t>
            </a:r>
          </a:p>
          <a:p>
            <a:pPr marL="0" indent="0">
              <a:buNone/>
            </a:pPr>
            <a:endParaRPr lang="en-US" b="0" dirty="0">
              <a:solidFill>
                <a:srgbClr val="003399"/>
              </a:solidFill>
              <a:latin typeface="Century Gothic" panose="020B0502020202020204" pitchFamily="34" charset="0"/>
            </a:endParaRPr>
          </a:p>
          <a:p>
            <a:pPr marL="0" indent="0">
              <a:buNone/>
            </a:pPr>
            <a:r>
              <a:rPr lang="en-US" b="0" dirty="0">
                <a:solidFill>
                  <a:srgbClr val="003399"/>
                </a:solidFill>
                <a:latin typeface="Century Gothic" panose="020B0502020202020204" pitchFamily="34" charset="0"/>
              </a:rPr>
              <a:t> </a:t>
            </a:r>
            <a:r>
              <a:rPr lang="en-US" b="0" dirty="0" smtClean="0">
                <a:solidFill>
                  <a:srgbClr val="003399"/>
                </a:solidFill>
                <a:latin typeface="Century Gothic" panose="020B0502020202020204" pitchFamily="34" charset="0"/>
              </a:rPr>
              <a:t>    </a:t>
            </a:r>
            <a:endParaRPr lang="en-US" b="0" dirty="0">
              <a:solidFill>
                <a:schemeClr val="tx1"/>
              </a:solidFill>
              <a:latin typeface="Century Gothic" panose="020B0502020202020204" pitchFamily="34" charset="0"/>
            </a:endParaRPr>
          </a:p>
        </p:txBody>
      </p:sp>
      <p:pic>
        <p:nvPicPr>
          <p:cNvPr id="10" name="Picture 2" descr="Checkmark and notepad inside a circle." title="Knowledge Check Icon"/>
          <p:cNvPicPr>
            <a:picLocks noChangeAspect="1" noChangeArrowheads="1"/>
          </p:cNvPicPr>
          <p:nvPr/>
        </p:nvPicPr>
        <p:blipFill>
          <a:blip r:embed="rId3"/>
          <a:srcRect/>
          <a:stretch>
            <a:fillRect/>
          </a:stretch>
        </p:blipFill>
        <p:spPr bwMode="auto">
          <a:xfrm>
            <a:off x="558800" y="415979"/>
            <a:ext cx="741690" cy="741690"/>
          </a:xfrm>
          <a:prstGeom prst="rect">
            <a:avLst/>
          </a:prstGeom>
          <a:noFill/>
          <a:ln w="9525">
            <a:noFill/>
            <a:miter lim="800000"/>
            <a:headEnd/>
            <a:tailEnd/>
          </a:ln>
        </p:spPr>
      </p:pic>
      <p:cxnSp>
        <p:nvCxnSpPr>
          <p:cNvPr id="12" name="Straight Connector 11"/>
          <p:cNvCxnSpPr/>
          <p:nvPr/>
        </p:nvCxnSpPr>
        <p:spPr>
          <a:xfrm>
            <a:off x="558800" y="1219200"/>
            <a:ext cx="8051800" cy="0"/>
          </a:xfrm>
          <a:prstGeom prst="line">
            <a:avLst/>
          </a:prstGeom>
          <a:ln w="25400">
            <a:solidFill>
              <a:schemeClr val="tx1"/>
            </a:solidFill>
          </a:ln>
          <a:effectLst/>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1316365" y="525214"/>
            <a:ext cx="3658374" cy="553998"/>
          </a:xfrm>
          <a:prstGeom prst="rect">
            <a:avLst/>
          </a:prstGeom>
          <a:noFill/>
        </p:spPr>
        <p:txBody>
          <a:bodyPr wrap="none" rtlCol="0">
            <a:spAutoFit/>
          </a:bodyPr>
          <a:lstStyle/>
          <a:p>
            <a:r>
              <a:rPr lang="en-US" sz="3000" dirty="0" smtClean="0">
                <a:effectLst/>
                <a:latin typeface="Century Gothic" panose="020B0502020202020204" pitchFamily="34" charset="0"/>
              </a:rPr>
              <a:t>Knowledge Check</a:t>
            </a:r>
            <a:endParaRPr lang="en-US" sz="3000" dirty="0">
              <a:effectLst/>
              <a:latin typeface="Century Gothic" panose="020B0502020202020204" pitchFamily="34" charset="0"/>
            </a:endParaRPr>
          </a:p>
        </p:txBody>
      </p:sp>
      <p:sp>
        <p:nvSpPr>
          <p:cNvPr id="9"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11</a:t>
            </a:fld>
            <a:endParaRPr lang="en-US" sz="1200" dirty="0">
              <a:latin typeface="Arial" panose="020B0604020202020204" pitchFamily="34" charset="0"/>
              <a:cs typeface="Arial" panose="020B0604020202020204" pitchFamily="34" charset="0"/>
            </a:endParaRPr>
          </a:p>
        </p:txBody>
      </p:sp>
      <p:pic>
        <p:nvPicPr>
          <p:cNvPr id="4098" name="Picture 2" descr="Mark indicating the correct answer, B." title="Check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5" y="3187938"/>
            <a:ext cx="6096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29645" y="2308010"/>
            <a:ext cx="7869970" cy="3348609"/>
          </a:xfrm>
          <a:prstGeom prst="rect">
            <a:avLst/>
          </a:prstGeom>
        </p:spPr>
        <p:txBody>
          <a:bodyPr wrap="square">
            <a:spAutoFit/>
          </a:bodyPr>
          <a:lstStyle/>
          <a:p>
            <a:pPr lvl="0" fontAlgn="auto">
              <a:spcBef>
                <a:spcPct val="20000"/>
              </a:spcBef>
              <a:spcAft>
                <a:spcPts val="0"/>
              </a:spcAft>
              <a:buClr>
                <a:srgbClr val="0039A6"/>
              </a:buClr>
              <a:buSzPct val="70000"/>
            </a:pPr>
            <a:r>
              <a:rPr lang="en-US" sz="2300" dirty="0" smtClean="0">
                <a:solidFill>
                  <a:srgbClr val="0039A6"/>
                </a:solidFill>
                <a:effectLst/>
                <a:latin typeface="Century Gothic" panose="020B0502020202020204" pitchFamily="34" charset="0"/>
                <a:cs typeface="+mn-cs"/>
              </a:rPr>
              <a:t>A.  To </a:t>
            </a:r>
            <a:r>
              <a:rPr lang="en-US" sz="2300" dirty="0">
                <a:solidFill>
                  <a:srgbClr val="0039A6"/>
                </a:solidFill>
                <a:effectLst/>
                <a:latin typeface="Century Gothic" panose="020B0502020202020204" pitchFamily="34" charset="0"/>
                <a:cs typeface="+mn-cs"/>
              </a:rPr>
              <a:t>give public health personnel </a:t>
            </a:r>
            <a:r>
              <a:rPr lang="en-US" sz="2300" dirty="0" smtClean="0">
                <a:solidFill>
                  <a:srgbClr val="0039A6"/>
                </a:solidFill>
                <a:effectLst/>
                <a:latin typeface="Century Gothic" panose="020B0502020202020204" pitchFamily="34" charset="0"/>
                <a:cs typeface="+mn-cs"/>
              </a:rPr>
              <a:t>policies to regulate</a:t>
            </a:r>
          </a:p>
          <a:p>
            <a:pPr lvl="0" fontAlgn="auto">
              <a:spcBef>
                <a:spcPct val="20000"/>
              </a:spcBef>
              <a:spcAft>
                <a:spcPts val="0"/>
              </a:spcAft>
              <a:buClr>
                <a:srgbClr val="0039A6"/>
              </a:buClr>
              <a:buSzPct val="70000"/>
            </a:pPr>
            <a:endParaRPr lang="en-US" sz="2300" dirty="0" smtClean="0">
              <a:solidFill>
                <a:srgbClr val="0039A6"/>
              </a:solidFill>
              <a:effectLst/>
              <a:latin typeface="Century Gothic" panose="020B0502020202020204" pitchFamily="34" charset="0"/>
              <a:cs typeface="+mn-cs"/>
            </a:endParaRPr>
          </a:p>
          <a:p>
            <a:pPr lvl="0" fontAlgn="auto">
              <a:spcBef>
                <a:spcPct val="20000"/>
              </a:spcBef>
              <a:spcAft>
                <a:spcPts val="0"/>
              </a:spcAft>
              <a:buClr>
                <a:srgbClr val="0039A6"/>
              </a:buClr>
              <a:buSzPct val="70000"/>
            </a:pPr>
            <a:r>
              <a:rPr lang="en-US" sz="2300" dirty="0" smtClean="0">
                <a:solidFill>
                  <a:srgbClr val="0039A6"/>
                </a:solidFill>
                <a:effectLst/>
                <a:latin typeface="Century Gothic" panose="020B0502020202020204" pitchFamily="34" charset="0"/>
                <a:cs typeface="+mn-cs"/>
              </a:rPr>
              <a:t>B.  To </a:t>
            </a:r>
            <a:r>
              <a:rPr lang="en-US" sz="2300" dirty="0">
                <a:solidFill>
                  <a:srgbClr val="0039A6"/>
                </a:solidFill>
                <a:effectLst/>
                <a:latin typeface="Century Gothic" panose="020B0502020202020204" pitchFamily="34" charset="0"/>
                <a:cs typeface="+mn-cs"/>
              </a:rPr>
              <a:t>provide information to be used for public</a:t>
            </a:r>
            <a:br>
              <a:rPr lang="en-US" sz="2300" dirty="0">
                <a:solidFill>
                  <a:srgbClr val="0039A6"/>
                </a:solidFill>
                <a:effectLst/>
                <a:latin typeface="Century Gothic" panose="020B0502020202020204" pitchFamily="34" charset="0"/>
                <a:cs typeface="+mn-cs"/>
              </a:rPr>
            </a:br>
            <a:r>
              <a:rPr lang="en-US" sz="2300" dirty="0">
                <a:solidFill>
                  <a:srgbClr val="0039A6"/>
                </a:solidFill>
                <a:effectLst/>
                <a:latin typeface="Century Gothic" panose="020B0502020202020204" pitchFamily="34" charset="0"/>
                <a:cs typeface="+mn-cs"/>
              </a:rPr>
              <a:t> </a:t>
            </a:r>
            <a:r>
              <a:rPr lang="en-US" sz="2300" dirty="0" smtClean="0">
                <a:solidFill>
                  <a:srgbClr val="0039A6"/>
                </a:solidFill>
                <a:effectLst/>
                <a:latin typeface="Century Gothic" panose="020B0502020202020204" pitchFamily="34" charset="0"/>
                <a:cs typeface="+mn-cs"/>
              </a:rPr>
              <a:t>    health action</a:t>
            </a:r>
          </a:p>
          <a:p>
            <a:pPr lvl="0" fontAlgn="auto">
              <a:spcBef>
                <a:spcPct val="20000"/>
              </a:spcBef>
              <a:spcAft>
                <a:spcPts val="0"/>
              </a:spcAft>
              <a:buClr>
                <a:srgbClr val="0039A6"/>
              </a:buClr>
              <a:buSzPct val="70000"/>
            </a:pPr>
            <a:endParaRPr lang="en-US" sz="2300" dirty="0" smtClean="0">
              <a:solidFill>
                <a:srgbClr val="0039A6"/>
              </a:solidFill>
              <a:effectLst/>
              <a:latin typeface="Century Gothic" panose="020B0502020202020204" pitchFamily="34" charset="0"/>
              <a:cs typeface="+mn-cs"/>
            </a:endParaRPr>
          </a:p>
          <a:p>
            <a:pPr lvl="0" fontAlgn="auto">
              <a:spcBef>
                <a:spcPct val="20000"/>
              </a:spcBef>
              <a:spcAft>
                <a:spcPts val="0"/>
              </a:spcAft>
              <a:buClr>
                <a:srgbClr val="0039A6"/>
              </a:buClr>
              <a:buSzPct val="70000"/>
            </a:pPr>
            <a:r>
              <a:rPr lang="en-US" sz="2300" dirty="0" smtClean="0">
                <a:solidFill>
                  <a:srgbClr val="0039A6"/>
                </a:solidFill>
                <a:effectLst/>
                <a:latin typeface="Century Gothic" panose="020B0502020202020204" pitchFamily="34" charset="0"/>
                <a:cs typeface="+mn-cs"/>
              </a:rPr>
              <a:t>C</a:t>
            </a:r>
            <a:r>
              <a:rPr lang="en-US" sz="2300" dirty="0">
                <a:solidFill>
                  <a:srgbClr val="0039A6"/>
                </a:solidFill>
                <a:effectLst/>
                <a:latin typeface="Century Gothic" panose="020B0502020202020204" pitchFamily="34" charset="0"/>
                <a:cs typeface="+mn-cs"/>
              </a:rPr>
              <a:t>. </a:t>
            </a:r>
            <a:r>
              <a:rPr lang="en-US" sz="2300" dirty="0" smtClean="0">
                <a:solidFill>
                  <a:srgbClr val="0039A6"/>
                </a:solidFill>
                <a:effectLst/>
                <a:latin typeface="Century Gothic" panose="020B0502020202020204" pitchFamily="34" charset="0"/>
                <a:cs typeface="+mn-cs"/>
              </a:rPr>
              <a:t> To </a:t>
            </a:r>
            <a:r>
              <a:rPr lang="en-US" sz="2300" dirty="0">
                <a:solidFill>
                  <a:srgbClr val="0039A6"/>
                </a:solidFill>
                <a:effectLst/>
                <a:latin typeface="Century Gothic" panose="020B0502020202020204" pitchFamily="34" charset="0"/>
                <a:cs typeface="+mn-cs"/>
              </a:rPr>
              <a:t>guide Congress in enacting public health </a:t>
            </a:r>
            <a:r>
              <a:rPr lang="en-US" sz="2300" dirty="0" smtClean="0">
                <a:solidFill>
                  <a:srgbClr val="0039A6"/>
                </a:solidFill>
                <a:effectLst/>
                <a:latin typeface="Century Gothic" panose="020B0502020202020204" pitchFamily="34" charset="0"/>
                <a:cs typeface="+mn-cs"/>
              </a:rPr>
              <a:t>laws</a:t>
            </a:r>
          </a:p>
          <a:p>
            <a:pPr lvl="0" fontAlgn="auto">
              <a:spcBef>
                <a:spcPct val="20000"/>
              </a:spcBef>
              <a:spcAft>
                <a:spcPts val="0"/>
              </a:spcAft>
              <a:buClr>
                <a:srgbClr val="0039A6"/>
              </a:buClr>
              <a:buSzPct val="70000"/>
            </a:pPr>
            <a:endParaRPr lang="en-US" sz="2300" dirty="0">
              <a:solidFill>
                <a:srgbClr val="0039A6"/>
              </a:solidFill>
              <a:effectLst/>
              <a:latin typeface="Century Gothic" panose="020B0502020202020204" pitchFamily="34" charset="0"/>
              <a:cs typeface="+mn-cs"/>
            </a:endParaRPr>
          </a:p>
          <a:p>
            <a:pPr lvl="0" fontAlgn="auto">
              <a:spcBef>
                <a:spcPct val="20000"/>
              </a:spcBef>
              <a:spcAft>
                <a:spcPts val="0"/>
              </a:spcAft>
              <a:buClr>
                <a:srgbClr val="0039A6"/>
              </a:buClr>
              <a:buSzPct val="70000"/>
            </a:pPr>
            <a:r>
              <a:rPr lang="en-US" sz="2300" dirty="0" smtClean="0">
                <a:solidFill>
                  <a:srgbClr val="0039A6"/>
                </a:solidFill>
                <a:effectLst/>
                <a:latin typeface="Century Gothic" panose="020B0502020202020204" pitchFamily="34" charset="0"/>
                <a:cs typeface="+mn-cs"/>
              </a:rPr>
              <a:t>D</a:t>
            </a:r>
            <a:r>
              <a:rPr lang="en-US" sz="2300" dirty="0">
                <a:solidFill>
                  <a:srgbClr val="0039A6"/>
                </a:solidFill>
                <a:effectLst/>
                <a:latin typeface="Century Gothic" panose="020B0502020202020204" pitchFamily="34" charset="0"/>
                <a:cs typeface="+mn-cs"/>
              </a:rPr>
              <a:t>. </a:t>
            </a:r>
            <a:r>
              <a:rPr lang="en-US" sz="2300" dirty="0" smtClean="0">
                <a:solidFill>
                  <a:srgbClr val="0039A6"/>
                </a:solidFill>
                <a:effectLst/>
                <a:latin typeface="Century Gothic" panose="020B0502020202020204" pitchFamily="34" charset="0"/>
                <a:cs typeface="+mn-cs"/>
              </a:rPr>
              <a:t> To </a:t>
            </a:r>
            <a:r>
              <a:rPr lang="en-US" sz="2300" dirty="0">
                <a:solidFill>
                  <a:srgbClr val="0039A6"/>
                </a:solidFill>
                <a:effectLst/>
                <a:latin typeface="Century Gothic" panose="020B0502020202020204" pitchFamily="34" charset="0"/>
                <a:cs typeface="+mn-cs"/>
              </a:rPr>
              <a:t>keep the public aware of new diseases</a:t>
            </a:r>
          </a:p>
        </p:txBody>
      </p:sp>
    </p:spTree>
    <p:extLst>
      <p:ext uri="{BB962C8B-B14F-4D97-AF65-F5344CB8AC3E}">
        <p14:creationId xmlns:p14="http://schemas.microsoft.com/office/powerpoint/2010/main" val="5030747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450975" y="1177973"/>
            <a:ext cx="6210300" cy="1077218"/>
          </a:xfrm>
          <a:prstGeom prst="rect">
            <a:avLst/>
          </a:prstGeom>
          <a:noFill/>
        </p:spPr>
        <p:txBody>
          <a:bodyPr wrap="square" rtlCol="0">
            <a:spAutoFit/>
          </a:bodyPr>
          <a:lstStyle/>
          <a:p>
            <a:pPr algn="ctr"/>
            <a:r>
              <a:rPr lang="en-US" sz="3200" dirty="0" smtClean="0">
                <a:solidFill>
                  <a:srgbClr val="00439B"/>
                </a:solidFill>
                <a:effectLst/>
                <a:latin typeface="Century Gothic" panose="020B0502020202020204" pitchFamily="34" charset="0"/>
              </a:rPr>
              <a:t>Public Health Surveillance</a:t>
            </a:r>
          </a:p>
          <a:p>
            <a:pPr algn="ctr"/>
            <a:r>
              <a:rPr lang="en-US" sz="3200" dirty="0" smtClean="0">
                <a:solidFill>
                  <a:srgbClr val="00439B"/>
                </a:solidFill>
                <a:effectLst/>
                <a:latin typeface="Century Gothic" panose="020B0502020202020204" pitchFamily="34" charset="0"/>
              </a:rPr>
              <a:t>Role and Uses</a:t>
            </a:r>
            <a:endParaRPr lang="en-US" sz="3200" dirty="0">
              <a:solidFill>
                <a:srgbClr val="00439B"/>
              </a:solidFill>
              <a:effectLst/>
              <a:latin typeface="Century Gothic" panose="020B0502020202020204" pitchFamily="34" charset="0"/>
            </a:endParaRPr>
          </a:p>
        </p:txBody>
      </p:sp>
      <p:sp>
        <p:nvSpPr>
          <p:cNvPr id="10" name="Slide Number Placeholder 2"/>
          <p:cNvSpPr txBox="1">
            <a:spLocks/>
          </p:cNvSpPr>
          <p:nvPr/>
        </p:nvSpPr>
        <p:spPr>
          <a:xfrm>
            <a:off x="6594475" y="6181725"/>
            <a:ext cx="2133600" cy="476250"/>
          </a:xfrm>
          <a:prstGeom prst="rect">
            <a:avLst/>
          </a:prstGeom>
        </p:spPr>
        <p:txBody>
          <a:bodyPr/>
          <a:lstStyle>
            <a:defPPr>
              <a:defRPr lang="en-US"/>
            </a:defPPr>
            <a:lvl1pPr algn="l" rtl="0" fontAlgn="base">
              <a:spcBef>
                <a:spcPct val="0"/>
              </a:spcBef>
              <a:spcAft>
                <a:spcPct val="0"/>
              </a:spcAft>
              <a:defRPr sz="2800" i="0" kern="1200">
                <a:solidFill>
                  <a:schemeClr val="tx1"/>
                </a:solidFill>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12</a:t>
            </a:fld>
            <a:endParaRPr lang="en-US" sz="1200" dirty="0">
              <a:latin typeface="Arial" panose="020B0604020202020204" pitchFamily="34" charset="0"/>
              <a:cs typeface="Arial" panose="020B0604020202020204" pitchFamily="34" charset="0"/>
            </a:endParaRPr>
          </a:p>
        </p:txBody>
      </p:sp>
      <p:pic>
        <p:nvPicPr>
          <p:cNvPr id="11" name="Picture 10" descr="A blue circle containing a globe and a magnifying glass." title="Public Health 101 Surveillance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6163" y="2659448"/>
            <a:ext cx="3686843" cy="3213814"/>
          </a:xfrm>
          <a:prstGeom prst="rect">
            <a:avLst/>
          </a:prstGeom>
        </p:spPr>
      </p:pic>
    </p:spTree>
    <p:extLst>
      <p:ext uri="{BB962C8B-B14F-4D97-AF65-F5344CB8AC3E}">
        <p14:creationId xmlns:p14="http://schemas.microsoft.com/office/powerpoint/2010/main" val="647769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73074" y="1676400"/>
            <a:ext cx="8229600" cy="3984832"/>
          </a:xfrm>
        </p:spPr>
        <p:txBody>
          <a:bodyPr/>
          <a:lstStyle/>
          <a:p>
            <a:pPr>
              <a:spcAft>
                <a:spcPts val="800"/>
              </a:spcAft>
              <a:buFont typeface="Arial" panose="020B0604020202020204" pitchFamily="34" charset="0"/>
              <a:buChar char="•"/>
            </a:pPr>
            <a:r>
              <a:rPr lang="en-US" sz="2200" b="0" dirty="0" smtClean="0">
                <a:solidFill>
                  <a:schemeClr val="tx1"/>
                </a:solidFill>
                <a:latin typeface="Century Gothic" panose="020B0502020202020204" pitchFamily="34" charset="0"/>
              </a:rPr>
              <a:t>Identify patients and their contacts for treatment and intervention</a:t>
            </a:r>
          </a:p>
          <a:p>
            <a:pPr>
              <a:spcAft>
                <a:spcPts val="800"/>
              </a:spcAft>
              <a:buFont typeface="Arial" panose="020B0604020202020204" pitchFamily="34" charset="0"/>
              <a:buChar char="•"/>
            </a:pPr>
            <a:r>
              <a:rPr lang="en-US" sz="2200" b="0" dirty="0" smtClean="0">
                <a:solidFill>
                  <a:schemeClr val="tx1"/>
                </a:solidFill>
                <a:latin typeface="Century Gothic" panose="020B0502020202020204" pitchFamily="34" charset="0"/>
              </a:rPr>
              <a:t>Detect epidemics, health problems, changes </a:t>
            </a:r>
            <a:r>
              <a:rPr lang="en-US" sz="2200" b="0" dirty="0">
                <a:solidFill>
                  <a:schemeClr val="tx1"/>
                </a:solidFill>
                <a:latin typeface="Century Gothic" panose="020B0502020202020204" pitchFamily="34" charset="0"/>
              </a:rPr>
              <a:t>in health </a:t>
            </a:r>
            <a:r>
              <a:rPr lang="en-US" sz="2200" b="0" dirty="0" smtClean="0">
                <a:solidFill>
                  <a:schemeClr val="tx1"/>
                </a:solidFill>
                <a:latin typeface="Century Gothic" panose="020B0502020202020204" pitchFamily="34" charset="0"/>
              </a:rPr>
              <a:t>behaviors</a:t>
            </a:r>
          </a:p>
          <a:p>
            <a:pPr>
              <a:spcAft>
                <a:spcPts val="800"/>
              </a:spcAft>
              <a:buFont typeface="Arial" panose="020B0604020202020204" pitchFamily="34" charset="0"/>
              <a:buChar char="•"/>
            </a:pPr>
            <a:r>
              <a:rPr lang="en-US" sz="2200" b="0" dirty="0" smtClean="0">
                <a:solidFill>
                  <a:schemeClr val="tx1"/>
                </a:solidFill>
                <a:latin typeface="Century Gothic" panose="020B0502020202020204" pitchFamily="34" charset="0"/>
              </a:rPr>
              <a:t>Estimate magnitude and scope of health problems</a:t>
            </a:r>
          </a:p>
          <a:p>
            <a:pPr>
              <a:spcAft>
                <a:spcPts val="800"/>
              </a:spcAft>
              <a:buFont typeface="Arial" panose="020B0604020202020204" pitchFamily="34" charset="0"/>
              <a:buChar char="•"/>
            </a:pPr>
            <a:r>
              <a:rPr lang="en-US" sz="2200" b="0" dirty="0" smtClean="0">
                <a:solidFill>
                  <a:schemeClr val="tx1"/>
                </a:solidFill>
                <a:latin typeface="Century Gothic" panose="020B0502020202020204" pitchFamily="34" charset="0"/>
              </a:rPr>
              <a:t>Measure trends and characterize disease</a:t>
            </a:r>
          </a:p>
          <a:p>
            <a:pPr>
              <a:spcAft>
                <a:spcPts val="800"/>
              </a:spcAft>
              <a:buFont typeface="Arial" panose="020B0604020202020204" pitchFamily="34" charset="0"/>
              <a:buChar char="•"/>
            </a:pPr>
            <a:r>
              <a:rPr lang="en-US" sz="2200" b="0" dirty="0" smtClean="0">
                <a:solidFill>
                  <a:schemeClr val="tx1"/>
                </a:solidFill>
                <a:latin typeface="Century Gothic" panose="020B0502020202020204" pitchFamily="34" charset="0"/>
              </a:rPr>
              <a:t>Monitor changes in infectious and environmental agents</a:t>
            </a:r>
          </a:p>
          <a:p>
            <a:pPr>
              <a:spcAft>
                <a:spcPts val="800"/>
              </a:spcAft>
              <a:buFont typeface="Arial" panose="020B0604020202020204" pitchFamily="34" charset="0"/>
              <a:buChar char="•"/>
            </a:pPr>
            <a:r>
              <a:rPr lang="en-US" sz="2200" b="0" dirty="0" smtClean="0">
                <a:solidFill>
                  <a:schemeClr val="tx1"/>
                </a:solidFill>
                <a:latin typeface="Century Gothic" panose="020B0502020202020204" pitchFamily="34" charset="0"/>
              </a:rPr>
              <a:t>Assess effectiveness of programs and control measures</a:t>
            </a:r>
          </a:p>
          <a:p>
            <a:pPr>
              <a:spcAft>
                <a:spcPts val="800"/>
              </a:spcAft>
              <a:buFont typeface="Arial" panose="020B0604020202020204" pitchFamily="34" charset="0"/>
              <a:buChar char="•"/>
            </a:pPr>
            <a:r>
              <a:rPr lang="en-US" sz="2200" b="0" dirty="0" smtClean="0">
                <a:solidFill>
                  <a:schemeClr val="tx1"/>
                </a:solidFill>
                <a:latin typeface="Century Gothic" panose="020B0502020202020204" pitchFamily="34" charset="0"/>
              </a:rPr>
              <a:t>Develop hypotheses and stimulate research</a:t>
            </a:r>
          </a:p>
          <a:p>
            <a:pPr marL="0" indent="0">
              <a:buNone/>
            </a:pPr>
            <a:endParaRPr lang="en-US" sz="2800" dirty="0" smtClean="0">
              <a:solidFill>
                <a:srgbClr val="0536C6"/>
              </a:solidFill>
            </a:endParaRPr>
          </a:p>
        </p:txBody>
      </p:sp>
      <p:cxnSp>
        <p:nvCxnSpPr>
          <p:cNvPr id="9" name="Straight Connector 8"/>
          <p:cNvCxnSpPr/>
          <p:nvPr/>
        </p:nvCxnSpPr>
        <p:spPr>
          <a:xfrm>
            <a:off x="533399" y="1155700"/>
            <a:ext cx="7975600" cy="0"/>
          </a:xfrm>
          <a:prstGeom prst="line">
            <a:avLst/>
          </a:prstGeom>
          <a:ln w="25400">
            <a:solidFill>
              <a:schemeClr val="tx1"/>
            </a:solidFill>
          </a:ln>
          <a:effectLst/>
        </p:spPr>
        <p:style>
          <a:lnRef idx="3">
            <a:schemeClr val="accent5"/>
          </a:lnRef>
          <a:fillRef idx="0">
            <a:schemeClr val="accent5"/>
          </a:fillRef>
          <a:effectRef idx="2">
            <a:schemeClr val="accent5"/>
          </a:effectRef>
          <a:fontRef idx="minor">
            <a:schemeClr val="tx1"/>
          </a:fontRef>
        </p:style>
      </p:cxnSp>
      <p:sp>
        <p:nvSpPr>
          <p:cNvPr id="2" name="TextBox 1"/>
          <p:cNvSpPr txBox="1"/>
          <p:nvPr/>
        </p:nvSpPr>
        <p:spPr>
          <a:xfrm>
            <a:off x="1113054" y="509368"/>
            <a:ext cx="6816290" cy="553998"/>
          </a:xfrm>
          <a:prstGeom prst="rect">
            <a:avLst/>
          </a:prstGeom>
          <a:noFill/>
        </p:spPr>
        <p:txBody>
          <a:bodyPr wrap="none" rtlCol="0">
            <a:spAutoFit/>
          </a:bodyPr>
          <a:lstStyle/>
          <a:p>
            <a:pPr lvl="1" algn="ctr"/>
            <a:r>
              <a:rPr lang="en-US" sz="3000" dirty="0" smtClean="0">
                <a:effectLst/>
                <a:latin typeface="Century Gothic" panose="020B0502020202020204" pitchFamily="34" charset="0"/>
              </a:rPr>
              <a:t>Uses of Public Health Surveillance</a:t>
            </a:r>
            <a:endParaRPr lang="en-US" sz="3000" dirty="0">
              <a:effectLst/>
              <a:latin typeface="Century Gothic" panose="020B0502020202020204" pitchFamily="34" charset="0"/>
            </a:endParaRPr>
          </a:p>
        </p:txBody>
      </p:sp>
      <p:sp>
        <p:nvSpPr>
          <p:cNvPr id="5"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13</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9921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descr="Whooping Cough Kills Five in California; State Declares an Epidemic&#10;" title="News caption"/>
          <p:cNvSpPr txBox="1"/>
          <p:nvPr/>
        </p:nvSpPr>
        <p:spPr>
          <a:xfrm>
            <a:off x="533399" y="1344188"/>
            <a:ext cx="5448300" cy="830997"/>
          </a:xfrm>
          <a:prstGeom prst="rect">
            <a:avLst/>
          </a:prstGeom>
          <a:solidFill>
            <a:schemeClr val="bg1"/>
          </a:solidFill>
          <a:ln>
            <a:solidFill>
              <a:schemeClr val="accent1"/>
            </a:solidFill>
          </a:ln>
        </p:spPr>
        <p:txBody>
          <a:bodyPr wrap="square" rtlCol="0">
            <a:spAutoFit/>
          </a:bodyPr>
          <a:lstStyle/>
          <a:p>
            <a:pPr algn="ctr"/>
            <a:r>
              <a:rPr lang="en-US" sz="2400" dirty="0" smtClean="0">
                <a:solidFill>
                  <a:schemeClr val="tx1">
                    <a:lumMod val="50000"/>
                  </a:schemeClr>
                </a:solidFill>
                <a:effectLst/>
                <a:latin typeface="Garamond" panose="02020404030301010803" pitchFamily="18" charset="0"/>
              </a:rPr>
              <a:t>Whooping Cough Kills Five in California; </a:t>
            </a:r>
          </a:p>
          <a:p>
            <a:pPr algn="ctr"/>
            <a:r>
              <a:rPr lang="en-US" sz="2400" dirty="0" smtClean="0">
                <a:solidFill>
                  <a:schemeClr val="tx1">
                    <a:lumMod val="50000"/>
                  </a:schemeClr>
                </a:solidFill>
                <a:effectLst/>
                <a:latin typeface="Garamond" panose="02020404030301010803" pitchFamily="18" charset="0"/>
              </a:rPr>
              <a:t>State Declares an Epidemic</a:t>
            </a:r>
            <a:endParaRPr lang="en-US" sz="2400" dirty="0">
              <a:solidFill>
                <a:schemeClr val="tx1">
                  <a:lumMod val="50000"/>
                </a:schemeClr>
              </a:solidFill>
              <a:effectLst/>
              <a:latin typeface="Garamond" panose="02020404030301010803" pitchFamily="18" charset="0"/>
            </a:endParaRPr>
          </a:p>
        </p:txBody>
      </p:sp>
      <p:sp>
        <p:nvSpPr>
          <p:cNvPr id="16" name="TextBox 15" descr="Number of Rare E. Coli Cases In U.S. Rose Last Year&#10;" title="News caption"/>
          <p:cNvSpPr txBox="1"/>
          <p:nvPr/>
        </p:nvSpPr>
        <p:spPr>
          <a:xfrm>
            <a:off x="3659720" y="4409051"/>
            <a:ext cx="4643957" cy="830997"/>
          </a:xfrm>
          <a:prstGeom prst="rect">
            <a:avLst/>
          </a:prstGeom>
          <a:solidFill>
            <a:schemeClr val="bg1"/>
          </a:solidFill>
          <a:ln>
            <a:solidFill>
              <a:schemeClr val="accent1"/>
            </a:solidFill>
          </a:ln>
        </p:spPr>
        <p:txBody>
          <a:bodyPr wrap="square" rtlCol="0">
            <a:spAutoFit/>
          </a:bodyPr>
          <a:lstStyle/>
          <a:p>
            <a:pPr algn="ctr"/>
            <a:r>
              <a:rPr lang="en-US" sz="2400" dirty="0" smtClean="0">
                <a:solidFill>
                  <a:srgbClr val="000000"/>
                </a:solidFill>
                <a:effectLst/>
                <a:latin typeface="Gisha" panose="020B0502040204020203" pitchFamily="34" charset="-79"/>
                <a:cs typeface="Gisha" panose="020B0502040204020203" pitchFamily="34" charset="-79"/>
              </a:rPr>
              <a:t>Number of Rare </a:t>
            </a:r>
            <a:r>
              <a:rPr lang="en-US" sz="2400" i="1" dirty="0" smtClean="0">
                <a:solidFill>
                  <a:srgbClr val="000000"/>
                </a:solidFill>
                <a:effectLst/>
                <a:latin typeface="Gisha" panose="020B0502040204020203" pitchFamily="34" charset="-79"/>
                <a:cs typeface="Gisha" panose="020B0502040204020203" pitchFamily="34" charset="-79"/>
              </a:rPr>
              <a:t>E. Coli </a:t>
            </a:r>
            <a:r>
              <a:rPr lang="en-US" sz="2400" dirty="0" smtClean="0">
                <a:solidFill>
                  <a:srgbClr val="000000"/>
                </a:solidFill>
                <a:effectLst/>
                <a:latin typeface="Gisha" panose="020B0502040204020203" pitchFamily="34" charset="-79"/>
                <a:cs typeface="Gisha" panose="020B0502040204020203" pitchFamily="34" charset="-79"/>
              </a:rPr>
              <a:t>Cases </a:t>
            </a:r>
            <a:endParaRPr lang="en-US" sz="2400" dirty="0">
              <a:solidFill>
                <a:srgbClr val="000000"/>
              </a:solidFill>
              <a:effectLst/>
              <a:latin typeface="Gisha" panose="020B0502040204020203" pitchFamily="34" charset="-79"/>
              <a:cs typeface="Gisha" panose="020B0502040204020203" pitchFamily="34" charset="-79"/>
            </a:endParaRPr>
          </a:p>
          <a:p>
            <a:pPr algn="ctr"/>
            <a:r>
              <a:rPr lang="en-US" sz="2400" dirty="0" smtClean="0">
                <a:solidFill>
                  <a:srgbClr val="000000"/>
                </a:solidFill>
                <a:effectLst/>
                <a:latin typeface="Gisha" panose="020B0502040204020203" pitchFamily="34" charset="-79"/>
                <a:cs typeface="Gisha" panose="020B0502040204020203" pitchFamily="34" charset="-79"/>
              </a:rPr>
              <a:t>In U.S. Rose Last Year</a:t>
            </a:r>
            <a:endParaRPr lang="en-US" sz="2400" dirty="0">
              <a:solidFill>
                <a:srgbClr val="000000"/>
              </a:solidFill>
              <a:effectLst/>
              <a:latin typeface="Gisha" panose="020B0502040204020203" pitchFamily="34" charset="-79"/>
              <a:cs typeface="Gisha" panose="020B0502040204020203" pitchFamily="34" charset="-79"/>
            </a:endParaRPr>
          </a:p>
        </p:txBody>
      </p:sp>
      <p:sp>
        <p:nvSpPr>
          <p:cNvPr id="17" name="TextBox 16" descr="Increase Seen in Deaths from  Pneumonia and Flu&#10;" title="News caption"/>
          <p:cNvSpPr txBox="1"/>
          <p:nvPr/>
        </p:nvSpPr>
        <p:spPr>
          <a:xfrm>
            <a:off x="456249" y="3430988"/>
            <a:ext cx="4892675" cy="830997"/>
          </a:xfrm>
          <a:prstGeom prst="rect">
            <a:avLst/>
          </a:prstGeom>
          <a:solidFill>
            <a:schemeClr val="bg1"/>
          </a:solidFill>
          <a:ln>
            <a:solidFill>
              <a:schemeClr val="accent1"/>
            </a:solidFill>
          </a:ln>
        </p:spPr>
        <p:txBody>
          <a:bodyPr wrap="square" rtlCol="0">
            <a:spAutoFit/>
          </a:bodyPr>
          <a:lstStyle/>
          <a:p>
            <a:pPr algn="ctr"/>
            <a:r>
              <a:rPr lang="en-US" sz="2400" dirty="0" smtClean="0">
                <a:solidFill>
                  <a:srgbClr val="000000"/>
                </a:solidFill>
                <a:effectLst/>
                <a:latin typeface="FrankRuehl" panose="020E0503060101010101" pitchFamily="34" charset="-79"/>
                <a:cs typeface="FrankRuehl" panose="020E0503060101010101" pitchFamily="34" charset="-79"/>
              </a:rPr>
              <a:t>Increase Seen in Deaths from</a:t>
            </a:r>
          </a:p>
          <a:p>
            <a:pPr algn="ctr"/>
            <a:r>
              <a:rPr lang="en-US" sz="2400" dirty="0" smtClean="0">
                <a:solidFill>
                  <a:srgbClr val="000000"/>
                </a:solidFill>
                <a:effectLst/>
                <a:latin typeface="FrankRuehl" panose="020E0503060101010101" pitchFamily="34" charset="-79"/>
                <a:cs typeface="FrankRuehl" panose="020E0503060101010101" pitchFamily="34" charset="-79"/>
              </a:rPr>
              <a:t> Pneumonia and Flu</a:t>
            </a:r>
            <a:endParaRPr lang="en-US" sz="2400" dirty="0">
              <a:solidFill>
                <a:srgbClr val="000000"/>
              </a:solidFill>
              <a:effectLst/>
              <a:latin typeface="FrankRuehl" panose="020E0503060101010101" pitchFamily="34" charset="-79"/>
              <a:cs typeface="FrankRuehl" panose="020E0503060101010101" pitchFamily="34" charset="-79"/>
            </a:endParaRPr>
          </a:p>
        </p:txBody>
      </p:sp>
      <p:sp>
        <p:nvSpPr>
          <p:cNvPr id="18" name="TextBox 17" descr="Percentage of New Yorkers Lighting Up is Down to 14%&#10;" title="News caption"/>
          <p:cNvSpPr txBox="1"/>
          <p:nvPr/>
        </p:nvSpPr>
        <p:spPr>
          <a:xfrm>
            <a:off x="456248" y="5391812"/>
            <a:ext cx="5957251" cy="830997"/>
          </a:xfrm>
          <a:prstGeom prst="rect">
            <a:avLst/>
          </a:prstGeom>
          <a:solidFill>
            <a:schemeClr val="bg1"/>
          </a:solidFill>
          <a:ln>
            <a:solidFill>
              <a:schemeClr val="accent1"/>
            </a:solidFill>
          </a:ln>
        </p:spPr>
        <p:txBody>
          <a:bodyPr wrap="square" rtlCol="0">
            <a:spAutoFit/>
          </a:bodyPr>
          <a:lstStyle/>
          <a:p>
            <a:pPr algn="ctr"/>
            <a:r>
              <a:rPr lang="en-US" sz="2400" dirty="0" smtClean="0">
                <a:solidFill>
                  <a:srgbClr val="000000"/>
                </a:solidFill>
                <a:effectLst/>
                <a:latin typeface="Gulim" panose="020B0600000101010101" pitchFamily="34" charset="-127"/>
                <a:ea typeface="Gulim" panose="020B0600000101010101" pitchFamily="34" charset="-127"/>
              </a:rPr>
              <a:t>Percentage of New </a:t>
            </a:r>
            <a:r>
              <a:rPr lang="en-US" sz="2400" dirty="0">
                <a:solidFill>
                  <a:srgbClr val="000000"/>
                </a:solidFill>
                <a:effectLst/>
                <a:latin typeface="Gulim" panose="020B0600000101010101" pitchFamily="34" charset="-127"/>
                <a:ea typeface="Gulim" panose="020B0600000101010101" pitchFamily="34" charset="-127"/>
              </a:rPr>
              <a:t>Y</a:t>
            </a:r>
            <a:r>
              <a:rPr lang="en-US" sz="2400" dirty="0" smtClean="0">
                <a:solidFill>
                  <a:srgbClr val="000000"/>
                </a:solidFill>
                <a:effectLst/>
                <a:latin typeface="Gulim" panose="020B0600000101010101" pitchFamily="34" charset="-127"/>
                <a:ea typeface="Gulim" panose="020B0600000101010101" pitchFamily="34" charset="-127"/>
              </a:rPr>
              <a:t>orkers Smoking</a:t>
            </a:r>
          </a:p>
          <a:p>
            <a:pPr algn="ctr"/>
            <a:r>
              <a:rPr lang="en-US" sz="2400" dirty="0" smtClean="0">
                <a:solidFill>
                  <a:srgbClr val="000000"/>
                </a:solidFill>
                <a:effectLst/>
                <a:latin typeface="Gulim" panose="020B0600000101010101" pitchFamily="34" charset="-127"/>
                <a:ea typeface="Gulim" panose="020B0600000101010101" pitchFamily="34" charset="-127"/>
              </a:rPr>
              <a:t>is Down to 14%</a:t>
            </a:r>
            <a:endParaRPr lang="en-US" sz="2400" dirty="0">
              <a:solidFill>
                <a:srgbClr val="000000"/>
              </a:solidFill>
              <a:effectLst/>
              <a:latin typeface="Gulim" panose="020B0600000101010101" pitchFamily="34" charset="-127"/>
              <a:ea typeface="Gulim" panose="020B0600000101010101" pitchFamily="34" charset="-127"/>
            </a:endParaRPr>
          </a:p>
        </p:txBody>
      </p:sp>
      <p:sp>
        <p:nvSpPr>
          <p:cNvPr id="19" name="TextBox 18" descr="New CDC Report Shows Adult Obesity Growing or Holding Steady in All States" title="News caption"/>
          <p:cNvSpPr txBox="1"/>
          <p:nvPr/>
        </p:nvSpPr>
        <p:spPr>
          <a:xfrm>
            <a:off x="2603888" y="2398669"/>
            <a:ext cx="5680075" cy="830997"/>
          </a:xfrm>
          <a:prstGeom prst="rect">
            <a:avLst/>
          </a:prstGeom>
          <a:solidFill>
            <a:schemeClr val="bg1"/>
          </a:solidFill>
          <a:ln>
            <a:solidFill>
              <a:schemeClr val="accent1"/>
            </a:solidFill>
          </a:ln>
        </p:spPr>
        <p:txBody>
          <a:bodyPr wrap="square" rtlCol="0">
            <a:spAutoFit/>
          </a:bodyPr>
          <a:lstStyle/>
          <a:p>
            <a:pPr algn="ctr"/>
            <a:r>
              <a:rPr lang="en-US" sz="2400" dirty="0" smtClean="0">
                <a:solidFill>
                  <a:schemeClr val="tx1">
                    <a:lumMod val="50000"/>
                  </a:schemeClr>
                </a:solidFill>
                <a:effectLst/>
                <a:latin typeface="Georgia" panose="02040502050405020303" pitchFamily="18" charset="0"/>
              </a:rPr>
              <a:t>New CDC Report Shows Adult Obesity Growing or Holding Steady in All States</a:t>
            </a:r>
            <a:endParaRPr lang="en-US" sz="2400" dirty="0">
              <a:solidFill>
                <a:schemeClr val="tx1">
                  <a:lumMod val="50000"/>
                </a:schemeClr>
              </a:solidFill>
              <a:effectLst/>
              <a:latin typeface="Georgia" panose="02040502050405020303" pitchFamily="18" charset="0"/>
            </a:endParaRPr>
          </a:p>
        </p:txBody>
      </p:sp>
      <p:sp>
        <p:nvSpPr>
          <p:cNvPr id="7"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14</a:t>
            </a:fld>
            <a:endParaRPr lang="en-US" sz="1200" dirty="0">
              <a:latin typeface="Arial" panose="020B0604020202020204" pitchFamily="34" charset="0"/>
              <a:cs typeface="Arial" panose="020B0604020202020204" pitchFamily="34" charset="0"/>
            </a:endParaRPr>
          </a:p>
        </p:txBody>
      </p:sp>
      <p:cxnSp>
        <p:nvCxnSpPr>
          <p:cNvPr id="8" name="Straight Connector 7"/>
          <p:cNvCxnSpPr/>
          <p:nvPr/>
        </p:nvCxnSpPr>
        <p:spPr>
          <a:xfrm>
            <a:off x="533399" y="1171369"/>
            <a:ext cx="7975600" cy="0"/>
          </a:xfrm>
          <a:prstGeom prst="line">
            <a:avLst/>
          </a:prstGeom>
          <a:ln w="25400">
            <a:solidFill>
              <a:schemeClr val="tx1"/>
            </a:solidFill>
          </a:ln>
          <a:effectLst/>
        </p:spPr>
        <p:style>
          <a:lnRef idx="3">
            <a:schemeClr val="accent5"/>
          </a:lnRef>
          <a:fillRef idx="0">
            <a:schemeClr val="accent5"/>
          </a:fillRef>
          <a:effectRef idx="2">
            <a:schemeClr val="accent5"/>
          </a:effectRef>
          <a:fontRef idx="minor">
            <a:schemeClr val="tx1"/>
          </a:fontRef>
        </p:style>
      </p:cxnSp>
      <p:sp>
        <p:nvSpPr>
          <p:cNvPr id="9" name="TextBox 8"/>
          <p:cNvSpPr txBox="1"/>
          <p:nvPr/>
        </p:nvSpPr>
        <p:spPr>
          <a:xfrm>
            <a:off x="2007530" y="610686"/>
            <a:ext cx="5027338" cy="553998"/>
          </a:xfrm>
          <a:prstGeom prst="rect">
            <a:avLst/>
          </a:prstGeom>
          <a:noFill/>
        </p:spPr>
        <p:txBody>
          <a:bodyPr wrap="none" rtlCol="0">
            <a:spAutoFit/>
          </a:bodyPr>
          <a:lstStyle/>
          <a:p>
            <a:pPr lvl="1" algn="ctr"/>
            <a:r>
              <a:rPr lang="en-US" sz="3000" dirty="0" smtClean="0">
                <a:effectLst/>
                <a:latin typeface="Century Gothic" panose="020B0502020202020204" pitchFamily="34" charset="0"/>
              </a:rPr>
              <a:t>Public Health Headlines</a:t>
            </a:r>
            <a:endParaRPr lang="en-US" sz="3000" dirty="0">
              <a:effectLst/>
              <a:latin typeface="Century Gothic" panose="020B0502020202020204" pitchFamily="34" charset="0"/>
            </a:endParaRPr>
          </a:p>
        </p:txBody>
      </p:sp>
    </p:spTree>
    <p:extLst>
      <p:ext uri="{BB962C8B-B14F-4D97-AF65-F5344CB8AC3E}">
        <p14:creationId xmlns:p14="http://schemas.microsoft.com/office/powerpoint/2010/main" val="10615669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19100" y="546100"/>
            <a:ext cx="8178800" cy="5270500"/>
          </a:xfrm>
          <a:prstGeom prst="rect">
            <a:avLst/>
          </a:prstGeom>
          <a:ln>
            <a:solidFill>
              <a:schemeClr val="accent1"/>
            </a:solidFill>
          </a:ln>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11" name="Straight Connector 10"/>
          <p:cNvCxnSpPr/>
          <p:nvPr/>
        </p:nvCxnSpPr>
        <p:spPr>
          <a:xfrm>
            <a:off x="2305050" y="1913578"/>
            <a:ext cx="4406900" cy="0"/>
          </a:xfrm>
          <a:prstGeom prst="line">
            <a:avLst/>
          </a:prstGeom>
          <a:ln>
            <a:solidFill>
              <a:srgbClr val="0039A6"/>
            </a:solidFill>
          </a:ln>
          <a:effectLst/>
        </p:spPr>
        <p:style>
          <a:lnRef idx="3">
            <a:schemeClr val="accent1"/>
          </a:lnRef>
          <a:fillRef idx="0">
            <a:schemeClr val="accent1"/>
          </a:fillRef>
          <a:effectRef idx="2">
            <a:schemeClr val="accent1"/>
          </a:effectRef>
          <a:fontRef idx="minor">
            <a:schemeClr val="tx1"/>
          </a:fontRef>
        </p:style>
      </p:cxnSp>
      <p:pic>
        <p:nvPicPr>
          <p:cNvPr id="135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474" y="609600"/>
            <a:ext cx="1645920" cy="349871"/>
          </a:xfrm>
          <a:prstGeom prst="rect">
            <a:avLst/>
          </a:prstGeom>
          <a:ln>
            <a:noFill/>
          </a:ln>
          <a:effectLst>
            <a:outerShdw blurRad="292100" dist="139700" dir="2700000" algn="tl" rotWithShape="0">
              <a:srgbClr val="333333">
                <a:alpha val="65000"/>
              </a:srgbClr>
            </a:outerShdw>
          </a:effectLst>
          <a:extLst/>
        </p:spPr>
      </p:pic>
      <p:sp>
        <p:nvSpPr>
          <p:cNvPr id="10" name="TextBox 9"/>
          <p:cNvSpPr txBox="1"/>
          <p:nvPr/>
        </p:nvSpPr>
        <p:spPr>
          <a:xfrm>
            <a:off x="2165947" y="1082581"/>
            <a:ext cx="4643957" cy="830997"/>
          </a:xfrm>
          <a:prstGeom prst="rect">
            <a:avLst/>
          </a:prstGeom>
          <a:solidFill>
            <a:schemeClr val="bg1"/>
          </a:solidFill>
        </p:spPr>
        <p:txBody>
          <a:bodyPr wrap="square" rtlCol="0">
            <a:spAutoFit/>
          </a:bodyPr>
          <a:lstStyle/>
          <a:p>
            <a:pPr algn="ctr"/>
            <a:r>
              <a:rPr lang="en-US" sz="2400" dirty="0" smtClean="0">
                <a:solidFill>
                  <a:srgbClr val="000000"/>
                </a:solidFill>
                <a:effectLst/>
                <a:latin typeface="Gisha" panose="020B0502040204020203" pitchFamily="34" charset="-79"/>
                <a:cs typeface="Gisha" panose="020B0502040204020203" pitchFamily="34" charset="-79"/>
              </a:rPr>
              <a:t>Number of Rare </a:t>
            </a:r>
            <a:r>
              <a:rPr lang="en-US" sz="2400" i="1" dirty="0" smtClean="0">
                <a:solidFill>
                  <a:srgbClr val="000000"/>
                </a:solidFill>
                <a:effectLst/>
                <a:latin typeface="Gisha" panose="020B0502040204020203" pitchFamily="34" charset="-79"/>
                <a:cs typeface="Gisha" panose="020B0502040204020203" pitchFamily="34" charset="-79"/>
              </a:rPr>
              <a:t>E. Coli </a:t>
            </a:r>
            <a:r>
              <a:rPr lang="en-US" sz="2400" dirty="0" smtClean="0">
                <a:solidFill>
                  <a:srgbClr val="000000"/>
                </a:solidFill>
                <a:effectLst/>
                <a:latin typeface="Gisha" panose="020B0502040204020203" pitchFamily="34" charset="-79"/>
                <a:cs typeface="Gisha" panose="020B0502040204020203" pitchFamily="34" charset="-79"/>
              </a:rPr>
              <a:t>Cases </a:t>
            </a:r>
            <a:endParaRPr lang="en-US" sz="2400" dirty="0">
              <a:solidFill>
                <a:srgbClr val="000000"/>
              </a:solidFill>
              <a:effectLst/>
              <a:latin typeface="Gisha" panose="020B0502040204020203" pitchFamily="34" charset="-79"/>
              <a:cs typeface="Gisha" panose="020B0502040204020203" pitchFamily="34" charset="-79"/>
            </a:endParaRPr>
          </a:p>
          <a:p>
            <a:pPr algn="ctr"/>
            <a:r>
              <a:rPr lang="en-US" sz="2400" dirty="0" smtClean="0">
                <a:solidFill>
                  <a:srgbClr val="000000"/>
                </a:solidFill>
                <a:effectLst/>
                <a:latin typeface="Gisha" panose="020B0502040204020203" pitchFamily="34" charset="-79"/>
                <a:cs typeface="Gisha" panose="020B0502040204020203" pitchFamily="34" charset="-79"/>
              </a:rPr>
              <a:t>In U.S. Rose Last Year</a:t>
            </a:r>
            <a:endParaRPr lang="en-US" sz="2400" dirty="0">
              <a:solidFill>
                <a:srgbClr val="000000"/>
              </a:solidFill>
              <a:effectLst/>
              <a:latin typeface="Gisha" panose="020B0502040204020203" pitchFamily="34" charset="-79"/>
              <a:cs typeface="Gisha" panose="020B0502040204020203" pitchFamily="34" charset="-79"/>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3"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15</a:t>
            </a:fld>
            <a:endParaRPr lang="en-US" sz="1200" dirty="0">
              <a:latin typeface="Arial" panose="020B0604020202020204" pitchFamily="34" charset="0"/>
              <a:cs typeface="Arial" panose="020B0604020202020204" pitchFamily="34" charset="0"/>
            </a:endParaRPr>
          </a:p>
        </p:txBody>
      </p:sp>
      <p:sp>
        <p:nvSpPr>
          <p:cNvPr id="7" name="Rectangle 6"/>
          <p:cNvSpPr/>
          <p:nvPr/>
        </p:nvSpPr>
        <p:spPr>
          <a:xfrm>
            <a:off x="419100" y="6077875"/>
            <a:ext cx="7358733" cy="400110"/>
          </a:xfrm>
          <a:prstGeom prst="rect">
            <a:avLst/>
          </a:prstGeom>
        </p:spPr>
        <p:txBody>
          <a:bodyPr wrap="square">
            <a:spAutoFit/>
          </a:bodyPr>
          <a:lstStyle/>
          <a:p>
            <a:r>
              <a:rPr lang="en-US" sz="1000" dirty="0" smtClean="0">
                <a:effectLst/>
                <a:latin typeface="Arial" panose="020B0604020202020204" pitchFamily="34" charset="0"/>
                <a:cs typeface="Arial" panose="020B0604020202020204" pitchFamily="34" charset="0"/>
              </a:rPr>
              <a:t>Neuman W. </a:t>
            </a:r>
            <a:r>
              <a:rPr lang="en-US" sz="1000" dirty="0">
                <a:solidFill>
                  <a:srgbClr val="0039A6"/>
                </a:solidFill>
                <a:effectLst/>
                <a:latin typeface="Gisha" panose="020B0502040204020203" pitchFamily="34" charset="-79"/>
                <a:cs typeface="Gisha" panose="020B0502040204020203" pitchFamily="34" charset="-79"/>
              </a:rPr>
              <a:t>Number of Rare </a:t>
            </a:r>
            <a:r>
              <a:rPr lang="en-US" sz="1000" i="1" dirty="0">
                <a:solidFill>
                  <a:srgbClr val="0039A6"/>
                </a:solidFill>
                <a:effectLst/>
                <a:latin typeface="Gisha" panose="020B0502040204020203" pitchFamily="34" charset="-79"/>
                <a:cs typeface="Gisha" panose="020B0502040204020203" pitchFamily="34" charset="-79"/>
              </a:rPr>
              <a:t>E. Coli </a:t>
            </a:r>
            <a:r>
              <a:rPr lang="en-US" sz="1000" dirty="0">
                <a:solidFill>
                  <a:srgbClr val="0039A6"/>
                </a:solidFill>
                <a:effectLst/>
                <a:latin typeface="Gisha" panose="020B0502040204020203" pitchFamily="34" charset="-79"/>
                <a:cs typeface="Gisha" panose="020B0502040204020203" pitchFamily="34" charset="-79"/>
              </a:rPr>
              <a:t>Cases </a:t>
            </a:r>
            <a:r>
              <a:rPr lang="en-US" sz="1000" dirty="0" smtClean="0">
                <a:solidFill>
                  <a:srgbClr val="0039A6"/>
                </a:solidFill>
                <a:effectLst/>
                <a:latin typeface="Gisha" panose="020B0502040204020203" pitchFamily="34" charset="-79"/>
                <a:cs typeface="Gisha" panose="020B0502040204020203" pitchFamily="34" charset="-79"/>
              </a:rPr>
              <a:t>In </a:t>
            </a:r>
            <a:r>
              <a:rPr lang="en-US" sz="1000" dirty="0">
                <a:solidFill>
                  <a:srgbClr val="0039A6"/>
                </a:solidFill>
                <a:effectLst/>
                <a:latin typeface="Gisha" panose="020B0502040204020203" pitchFamily="34" charset="-79"/>
                <a:cs typeface="Gisha" panose="020B0502040204020203" pitchFamily="34" charset="-79"/>
              </a:rPr>
              <a:t>U.S. Rose Last </a:t>
            </a:r>
            <a:r>
              <a:rPr lang="en-US" sz="1000" dirty="0" smtClean="0">
                <a:solidFill>
                  <a:srgbClr val="0039A6"/>
                </a:solidFill>
                <a:effectLst/>
                <a:latin typeface="Gisha" panose="020B0502040204020203" pitchFamily="34" charset="-79"/>
                <a:cs typeface="Gisha" panose="020B0502040204020203" pitchFamily="34" charset="-79"/>
              </a:rPr>
              <a:t>Year. </a:t>
            </a:r>
            <a:r>
              <a:rPr lang="en-US" sz="1000" i="1" dirty="0" smtClean="0">
                <a:solidFill>
                  <a:srgbClr val="0039A6"/>
                </a:solidFill>
                <a:effectLst/>
                <a:latin typeface="Gisha" panose="020B0502040204020203" pitchFamily="34" charset="-79"/>
                <a:cs typeface="Gisha" panose="020B0502040204020203" pitchFamily="34" charset="-79"/>
              </a:rPr>
              <a:t>The New York Times</a:t>
            </a:r>
            <a:r>
              <a:rPr lang="en-US" sz="1000" dirty="0" smtClean="0">
                <a:solidFill>
                  <a:srgbClr val="0039A6"/>
                </a:solidFill>
                <a:effectLst/>
                <a:latin typeface="Gisha" panose="020B0502040204020203" pitchFamily="34" charset="-79"/>
                <a:cs typeface="Gisha" panose="020B0502040204020203" pitchFamily="34" charset="-79"/>
              </a:rPr>
              <a:t>. June 7, 2011</a:t>
            </a:r>
            <a:r>
              <a:rPr lang="en-US" sz="1000" dirty="0" smtClean="0">
                <a:effectLst/>
                <a:latin typeface="Arial" panose="020B0604020202020204" pitchFamily="34" charset="0"/>
                <a:cs typeface="Arial" panose="020B0604020202020204" pitchFamily="34" charset="0"/>
              </a:rPr>
              <a:t>. </a:t>
            </a:r>
            <a:r>
              <a:rPr lang="en-US" sz="1000" dirty="0">
                <a:effectLst/>
                <a:latin typeface="Arial" panose="020B0604020202020204" pitchFamily="34" charset="0"/>
                <a:cs typeface="Arial" panose="020B0604020202020204" pitchFamily="34" charset="0"/>
              </a:rPr>
              <a:t>http://</a:t>
            </a:r>
            <a:r>
              <a:rPr lang="en-US" sz="1000" dirty="0" smtClean="0">
                <a:effectLst/>
                <a:latin typeface="Arial" panose="020B0604020202020204" pitchFamily="34" charset="0"/>
                <a:cs typeface="Arial" panose="020B0604020202020204" pitchFamily="34" charset="0"/>
              </a:rPr>
              <a:t>www.nytimes.com</a:t>
            </a:r>
            <a:r>
              <a:rPr lang="en-US" sz="1000" dirty="0">
                <a:effectLst/>
                <a:latin typeface="Arial" panose="020B0604020202020204" pitchFamily="34" charset="0"/>
                <a:cs typeface="Arial" panose="020B0604020202020204" pitchFamily="34" charset="0"/>
              </a:rPr>
              <a:t>. Accessed </a:t>
            </a:r>
            <a:r>
              <a:rPr lang="en-US" sz="1000" dirty="0" smtClean="0">
                <a:effectLst/>
                <a:latin typeface="Arial" panose="020B0604020202020204" pitchFamily="34" charset="0"/>
                <a:cs typeface="Arial" panose="020B0604020202020204" pitchFamily="34" charset="0"/>
              </a:rPr>
              <a:t>July 8, 2014.</a:t>
            </a:r>
            <a:endParaRPr lang="en-US" sz="1000" dirty="0">
              <a:latin typeface="Arial" panose="020B0604020202020204" pitchFamily="34" charset="0"/>
              <a:cs typeface="Arial" panose="020B0604020202020204" pitchFamily="34" charset="0"/>
            </a:endParaRPr>
          </a:p>
        </p:txBody>
      </p:sp>
      <p:pic>
        <p:nvPicPr>
          <p:cNvPr id="4101" name="Picture 5" descr="Exerpt from New York Times article, highlighting the use of a national monitoring system for foodborne illness surveillance." title="Exerpt from New York Times Artic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1656" y="2278413"/>
            <a:ext cx="7913687" cy="307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129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29645" y="4883788"/>
            <a:ext cx="2986763" cy="400110"/>
          </a:xfrm>
          <a:prstGeom prst="rect">
            <a:avLst/>
          </a:prstGeom>
          <a:solidFill>
            <a:srgbClr val="FFFF00"/>
          </a:solidFill>
        </p:spPr>
        <p:txBody>
          <a:bodyPr wrap="square" rtlCol="0">
            <a:spAutoFit/>
          </a:bodyPr>
          <a:lstStyle/>
          <a:p>
            <a:endParaRPr lang="en-US" sz="2000" dirty="0">
              <a:solidFill>
                <a:srgbClr val="FF0000"/>
              </a:solidFill>
              <a:effectLst/>
              <a:latin typeface="+mn-lt"/>
            </a:endParaRPr>
          </a:p>
        </p:txBody>
      </p:sp>
      <p:pic>
        <p:nvPicPr>
          <p:cNvPr id="4" name="Picture 2" descr="Checkmark and notepad inside a circle." title="Knowledge Check Icon"/>
          <p:cNvPicPr>
            <a:picLocks noChangeAspect="1" noChangeArrowheads="1"/>
          </p:cNvPicPr>
          <p:nvPr/>
        </p:nvPicPr>
        <p:blipFill>
          <a:blip r:embed="rId3"/>
          <a:srcRect/>
          <a:stretch>
            <a:fillRect/>
          </a:stretch>
        </p:blipFill>
        <p:spPr bwMode="auto">
          <a:xfrm>
            <a:off x="558800" y="415979"/>
            <a:ext cx="741690" cy="741690"/>
          </a:xfrm>
          <a:prstGeom prst="rect">
            <a:avLst/>
          </a:prstGeom>
          <a:noFill/>
          <a:ln w="9525">
            <a:noFill/>
            <a:miter lim="800000"/>
            <a:headEnd/>
            <a:tailEnd/>
          </a:ln>
        </p:spPr>
      </p:pic>
      <p:cxnSp>
        <p:nvCxnSpPr>
          <p:cNvPr id="5" name="Straight Connector 4"/>
          <p:cNvCxnSpPr/>
          <p:nvPr/>
        </p:nvCxnSpPr>
        <p:spPr>
          <a:xfrm>
            <a:off x="558800" y="1219200"/>
            <a:ext cx="8051800" cy="0"/>
          </a:xfrm>
          <a:prstGeom prst="line">
            <a:avLst/>
          </a:prstGeom>
          <a:ln w="25400">
            <a:solidFill>
              <a:srgbClr val="0039A6"/>
            </a:solidFill>
          </a:ln>
          <a:effectLst/>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729892" y="1293337"/>
            <a:ext cx="8113118" cy="4539704"/>
          </a:xfrm>
          <a:prstGeom prst="rect">
            <a:avLst/>
          </a:prstGeom>
          <a:noFill/>
        </p:spPr>
        <p:txBody>
          <a:bodyPr wrap="square" rtlCol="0">
            <a:spAutoFit/>
          </a:bodyPr>
          <a:lstStyle/>
          <a:p>
            <a:r>
              <a:rPr lang="en-US" sz="2400" dirty="0" smtClean="0">
                <a:effectLst/>
                <a:latin typeface="Century Gothic" panose="020B0502020202020204" pitchFamily="34" charset="0"/>
              </a:rPr>
              <a:t>Identify the surveillance uses that can be linked to </a:t>
            </a:r>
          </a:p>
          <a:p>
            <a:r>
              <a:rPr lang="en-US" sz="2400" dirty="0" smtClean="0">
                <a:effectLst/>
                <a:latin typeface="Century Gothic" panose="020B0502020202020204" pitchFamily="34" charset="0"/>
              </a:rPr>
              <a:t>the New York Times E. coli article.</a:t>
            </a:r>
          </a:p>
          <a:p>
            <a:endParaRPr lang="en-US" sz="2400" dirty="0">
              <a:effectLst/>
              <a:latin typeface="Century Gothic" panose="020B0502020202020204" pitchFamily="34" charset="0"/>
            </a:endParaRPr>
          </a:p>
          <a:p>
            <a:pPr lvl="1" indent="-285750" eaLnBrk="1" hangingPunct="1">
              <a:spcBef>
                <a:spcPts val="0"/>
              </a:spcBef>
              <a:spcAft>
                <a:spcPts val="600"/>
              </a:spcAft>
              <a:buAutoNum type="alphaUcPeriod"/>
            </a:pPr>
            <a:r>
              <a:rPr lang="en-US" sz="2300" dirty="0">
                <a:effectLst/>
                <a:latin typeface="Century Gothic" panose="020B0502020202020204" pitchFamily="34" charset="0"/>
              </a:rPr>
              <a:t> </a:t>
            </a:r>
            <a:r>
              <a:rPr lang="en-US" sz="2300" dirty="0" smtClean="0">
                <a:effectLst/>
                <a:latin typeface="Century Gothic" panose="020B0502020202020204" pitchFamily="34" charset="0"/>
              </a:rPr>
              <a:t> Measure </a:t>
            </a:r>
            <a:r>
              <a:rPr lang="en-US" sz="2300" dirty="0">
                <a:effectLst/>
                <a:latin typeface="Century Gothic" panose="020B0502020202020204" pitchFamily="34" charset="0"/>
              </a:rPr>
              <a:t>trends of a particular disease</a:t>
            </a:r>
          </a:p>
          <a:p>
            <a:pPr lvl="1" indent="-285750" eaLnBrk="1" hangingPunct="1">
              <a:spcBef>
                <a:spcPts val="0"/>
              </a:spcBef>
              <a:spcAft>
                <a:spcPts val="600"/>
              </a:spcAft>
              <a:buAutoNum type="alphaUcPeriod"/>
            </a:pPr>
            <a:r>
              <a:rPr lang="en-US" sz="2300" dirty="0" smtClean="0">
                <a:effectLst/>
                <a:latin typeface="Century Gothic" panose="020B0502020202020204" pitchFamily="34" charset="0"/>
              </a:rPr>
              <a:t>  </a:t>
            </a:r>
            <a:r>
              <a:rPr lang="en-US" sz="2300" dirty="0">
                <a:effectLst/>
                <a:latin typeface="Century Gothic" panose="020B0502020202020204" pitchFamily="34" charset="0"/>
              </a:rPr>
              <a:t>Estimate the magnitude of the problem</a:t>
            </a:r>
          </a:p>
          <a:p>
            <a:pPr lvl="1" indent="-342900" eaLnBrk="1" hangingPunct="1">
              <a:spcBef>
                <a:spcPts val="0"/>
              </a:spcBef>
              <a:spcAft>
                <a:spcPts val="600"/>
              </a:spcAft>
              <a:buAutoNum type="alphaUcPeriod"/>
            </a:pPr>
            <a:r>
              <a:rPr lang="en-US" sz="2300" dirty="0">
                <a:effectLst/>
                <a:latin typeface="Century Gothic" panose="020B0502020202020204" pitchFamily="34" charset="0"/>
              </a:rPr>
              <a:t> </a:t>
            </a:r>
            <a:r>
              <a:rPr lang="en-US" sz="2300" dirty="0" smtClean="0">
                <a:effectLst/>
                <a:latin typeface="Century Gothic" panose="020B0502020202020204" pitchFamily="34" charset="0"/>
              </a:rPr>
              <a:t> Monitor </a:t>
            </a:r>
            <a:r>
              <a:rPr lang="en-US" sz="2300" dirty="0">
                <a:effectLst/>
                <a:latin typeface="Century Gothic" panose="020B0502020202020204" pitchFamily="34" charset="0"/>
              </a:rPr>
              <a:t>changes in infectious and environmental</a:t>
            </a:r>
            <a:br>
              <a:rPr lang="en-US" sz="2300" dirty="0">
                <a:effectLst/>
                <a:latin typeface="Century Gothic" panose="020B0502020202020204" pitchFamily="34" charset="0"/>
              </a:rPr>
            </a:br>
            <a:r>
              <a:rPr lang="en-US" sz="2300" dirty="0" smtClean="0">
                <a:effectLst/>
                <a:latin typeface="Century Gothic" panose="020B0502020202020204" pitchFamily="34" charset="0"/>
              </a:rPr>
              <a:t>  agents</a:t>
            </a:r>
            <a:endParaRPr lang="en-US" sz="2300" dirty="0">
              <a:effectLst/>
              <a:latin typeface="Century Gothic" panose="020B0502020202020204" pitchFamily="34" charset="0"/>
            </a:endParaRPr>
          </a:p>
          <a:p>
            <a:pPr lvl="1" indent="-342900" eaLnBrk="1" hangingPunct="1">
              <a:spcBef>
                <a:spcPts val="0"/>
              </a:spcBef>
              <a:spcAft>
                <a:spcPts val="600"/>
              </a:spcAft>
              <a:buAutoNum type="alphaUcPeriod"/>
            </a:pPr>
            <a:r>
              <a:rPr lang="en-US" sz="2300" dirty="0" smtClean="0">
                <a:effectLst/>
                <a:latin typeface="Century Gothic" panose="020B0502020202020204" pitchFamily="34" charset="0"/>
              </a:rPr>
              <a:t>  Assess </a:t>
            </a:r>
            <a:r>
              <a:rPr lang="en-US" sz="2300" dirty="0">
                <a:effectLst/>
                <a:latin typeface="Century Gothic" panose="020B0502020202020204" pitchFamily="34" charset="0"/>
              </a:rPr>
              <a:t>effectiveness of programs and control </a:t>
            </a:r>
            <a:br>
              <a:rPr lang="en-US" sz="2300" dirty="0">
                <a:effectLst/>
                <a:latin typeface="Century Gothic" panose="020B0502020202020204" pitchFamily="34" charset="0"/>
              </a:rPr>
            </a:br>
            <a:r>
              <a:rPr lang="en-US" sz="2300" dirty="0" smtClean="0">
                <a:effectLst/>
                <a:latin typeface="Century Gothic" panose="020B0502020202020204" pitchFamily="34" charset="0"/>
              </a:rPr>
              <a:t>  measures</a:t>
            </a:r>
            <a:endParaRPr lang="en-US" sz="2300" dirty="0">
              <a:effectLst/>
              <a:latin typeface="Century Gothic" panose="020B0502020202020204" pitchFamily="34" charset="0"/>
            </a:endParaRPr>
          </a:p>
          <a:p>
            <a:pPr lvl="1" indent="-342900" eaLnBrk="1" hangingPunct="1">
              <a:spcBef>
                <a:spcPts val="0"/>
              </a:spcBef>
              <a:spcAft>
                <a:spcPts val="600"/>
              </a:spcAft>
              <a:buAutoNum type="alphaUcPeriod"/>
            </a:pPr>
            <a:r>
              <a:rPr lang="en-US" sz="2300" dirty="0" smtClean="0">
                <a:effectLst/>
                <a:latin typeface="Century Gothic" panose="020B0502020202020204" pitchFamily="34" charset="0"/>
              </a:rPr>
              <a:t> All </a:t>
            </a:r>
            <a:r>
              <a:rPr lang="en-US" sz="2300" dirty="0">
                <a:effectLst/>
                <a:latin typeface="Century Gothic" panose="020B0502020202020204" pitchFamily="34" charset="0"/>
              </a:rPr>
              <a:t>of the above</a:t>
            </a:r>
          </a:p>
          <a:p>
            <a:endParaRPr lang="en-US" sz="2400" dirty="0">
              <a:effectLst/>
              <a:latin typeface="Century Gothic" panose="020B0502020202020204" pitchFamily="34" charset="0"/>
            </a:endParaRPr>
          </a:p>
        </p:txBody>
      </p:sp>
      <p:sp>
        <p:nvSpPr>
          <p:cNvPr id="9" name="TextBox 8"/>
          <p:cNvSpPr txBox="1"/>
          <p:nvPr/>
        </p:nvSpPr>
        <p:spPr>
          <a:xfrm>
            <a:off x="1316365" y="525214"/>
            <a:ext cx="3658374" cy="553998"/>
          </a:xfrm>
          <a:prstGeom prst="rect">
            <a:avLst/>
          </a:prstGeom>
          <a:noFill/>
        </p:spPr>
        <p:txBody>
          <a:bodyPr wrap="none" rtlCol="0">
            <a:spAutoFit/>
          </a:bodyPr>
          <a:lstStyle/>
          <a:p>
            <a:r>
              <a:rPr lang="en-US" sz="3000" dirty="0" smtClean="0">
                <a:effectLst/>
                <a:latin typeface="Century Gothic" panose="020B0502020202020204" pitchFamily="34" charset="0"/>
              </a:rPr>
              <a:t>Knowledge Check</a:t>
            </a:r>
            <a:endParaRPr lang="en-US" sz="3000" dirty="0">
              <a:effectLst/>
              <a:latin typeface="Century Gothic" panose="020B0502020202020204" pitchFamily="34" charset="0"/>
            </a:endParaRPr>
          </a:p>
        </p:txBody>
      </p:sp>
      <p:sp>
        <p:nvSpPr>
          <p:cNvPr id="10"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16</a:t>
            </a:fld>
            <a:endParaRPr lang="en-US" sz="1200" dirty="0">
              <a:latin typeface="Arial" panose="020B0604020202020204" pitchFamily="34" charset="0"/>
              <a:cs typeface="Arial" panose="020B0604020202020204" pitchFamily="34" charset="0"/>
            </a:endParaRPr>
          </a:p>
        </p:txBody>
      </p:sp>
      <p:pic>
        <p:nvPicPr>
          <p:cNvPr id="6146" name="Picture 2" descr="Mark indicating the correct answer, E." title="Check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5" y="4780462"/>
            <a:ext cx="6096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53581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95648" y="1351749"/>
            <a:ext cx="5486400" cy="1077218"/>
          </a:xfrm>
          <a:prstGeom prst="rect">
            <a:avLst/>
          </a:prstGeom>
          <a:noFill/>
        </p:spPr>
        <p:txBody>
          <a:bodyPr wrap="square" rtlCol="0">
            <a:spAutoFit/>
          </a:bodyPr>
          <a:lstStyle/>
          <a:p>
            <a:pPr algn="ctr"/>
            <a:r>
              <a:rPr lang="en-US" sz="3200" dirty="0" smtClean="0">
                <a:solidFill>
                  <a:srgbClr val="00439B"/>
                </a:solidFill>
                <a:effectLst/>
                <a:latin typeface="Century Gothic" panose="020B0502020202020204" pitchFamily="34" charset="0"/>
              </a:rPr>
              <a:t>Public Health Surveillance</a:t>
            </a:r>
          </a:p>
          <a:p>
            <a:pPr algn="ctr"/>
            <a:r>
              <a:rPr lang="en-US" sz="3200" dirty="0" smtClean="0">
                <a:solidFill>
                  <a:srgbClr val="00439B"/>
                </a:solidFill>
                <a:effectLst/>
                <a:latin typeface="Century Gothic" panose="020B0502020202020204" pitchFamily="34" charset="0"/>
              </a:rPr>
              <a:t>Types and Attributes</a:t>
            </a:r>
            <a:endParaRPr lang="en-US" sz="3200" dirty="0">
              <a:solidFill>
                <a:srgbClr val="00439B"/>
              </a:solidFill>
              <a:effectLst/>
              <a:latin typeface="Century Gothic" panose="020B0502020202020204" pitchFamily="34" charset="0"/>
            </a:endParaRPr>
          </a:p>
        </p:txBody>
      </p:sp>
      <p:sp>
        <p:nvSpPr>
          <p:cNvPr id="10" name="Slide Number Placeholder 2"/>
          <p:cNvSpPr txBox="1">
            <a:spLocks/>
          </p:cNvSpPr>
          <p:nvPr/>
        </p:nvSpPr>
        <p:spPr>
          <a:xfrm>
            <a:off x="6594475" y="6181725"/>
            <a:ext cx="2133600" cy="476250"/>
          </a:xfrm>
          <a:prstGeom prst="rect">
            <a:avLst/>
          </a:prstGeom>
        </p:spPr>
        <p:txBody>
          <a:bodyPr/>
          <a:lstStyle>
            <a:defPPr>
              <a:defRPr lang="en-US"/>
            </a:defPPr>
            <a:lvl1pPr algn="l" rtl="0" fontAlgn="base">
              <a:spcBef>
                <a:spcPct val="0"/>
              </a:spcBef>
              <a:spcAft>
                <a:spcPct val="0"/>
              </a:spcAft>
              <a:defRPr sz="2800" i="0" kern="1200">
                <a:solidFill>
                  <a:schemeClr val="tx1"/>
                </a:solidFill>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17</a:t>
            </a:fld>
            <a:endParaRPr lang="en-US" sz="1200" dirty="0">
              <a:latin typeface="Arial" panose="020B0604020202020204" pitchFamily="34" charset="0"/>
              <a:cs typeface="Arial" panose="020B0604020202020204" pitchFamily="34" charset="0"/>
            </a:endParaRPr>
          </a:p>
        </p:txBody>
      </p:sp>
      <p:pic>
        <p:nvPicPr>
          <p:cNvPr id="11" name="Picture 10" descr="A blue circle containing a globe and a magnifying glass." title="Public Health 101 Surveillance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0883" y="2779571"/>
            <a:ext cx="3239723" cy="2824060"/>
          </a:xfrm>
          <a:prstGeom prst="rect">
            <a:avLst/>
          </a:prstGeom>
        </p:spPr>
      </p:pic>
    </p:spTree>
    <p:extLst>
      <p:ext uri="{BB962C8B-B14F-4D97-AF65-F5344CB8AC3E}">
        <p14:creationId xmlns:p14="http://schemas.microsoft.com/office/powerpoint/2010/main" val="2000412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558800" y="1219200"/>
            <a:ext cx="7975600" cy="0"/>
          </a:xfrm>
          <a:prstGeom prst="line">
            <a:avLst/>
          </a:prstGeom>
          <a:ln w="25400">
            <a:solidFill>
              <a:schemeClr val="tx1"/>
            </a:solidFill>
          </a:ln>
          <a:effectLst/>
        </p:spPr>
        <p:style>
          <a:lnRef idx="3">
            <a:schemeClr val="accent5"/>
          </a:lnRef>
          <a:fillRef idx="0">
            <a:schemeClr val="accent5"/>
          </a:fillRef>
          <a:effectRef idx="2">
            <a:schemeClr val="accent5"/>
          </a:effectRef>
          <a:fontRef idx="minor">
            <a:schemeClr val="tx1"/>
          </a:fontRef>
        </p:style>
      </p:cxnSp>
      <p:sp>
        <p:nvSpPr>
          <p:cNvPr id="2" name="Rectangle 1" descr="Box behind text that divides the topics into two columns; the left column describes passive surveillance, and the right describes active surveillance." title="Box"/>
          <p:cNvSpPr/>
          <p:nvPr/>
        </p:nvSpPr>
        <p:spPr>
          <a:xfrm>
            <a:off x="558800" y="1378955"/>
            <a:ext cx="7975600" cy="43360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558800" y="1378955"/>
            <a:ext cx="7975600" cy="821802"/>
          </a:xfrm>
          <a:prstGeom prst="rect">
            <a:avLst/>
          </a:prstGeom>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cxnSp>
        <p:nvCxnSpPr>
          <p:cNvPr id="7" name="Straight Connector 6"/>
          <p:cNvCxnSpPr>
            <a:stCxn id="2" idx="0"/>
            <a:endCxn id="2" idx="2"/>
          </p:cNvCxnSpPr>
          <p:nvPr/>
        </p:nvCxnSpPr>
        <p:spPr>
          <a:xfrm>
            <a:off x="4546600" y="1378955"/>
            <a:ext cx="0" cy="4336045"/>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94481" y="1496148"/>
            <a:ext cx="3669175" cy="523220"/>
          </a:xfrm>
          <a:prstGeom prst="rect">
            <a:avLst/>
          </a:prstGeom>
          <a:noFill/>
        </p:spPr>
        <p:txBody>
          <a:bodyPr wrap="square" rtlCol="0">
            <a:spAutoFit/>
          </a:bodyPr>
          <a:lstStyle/>
          <a:p>
            <a:r>
              <a:rPr lang="en-US" dirty="0" smtClean="0">
                <a:solidFill>
                  <a:schemeClr val="bg1"/>
                </a:solidFill>
                <a:latin typeface="Century Gothic" panose="020B0502020202020204" pitchFamily="34" charset="0"/>
              </a:rPr>
              <a:t>Passive Surveillance</a:t>
            </a:r>
            <a:endParaRPr lang="en-US" dirty="0">
              <a:solidFill>
                <a:schemeClr val="bg1"/>
              </a:solidFill>
              <a:latin typeface="Century Gothic" panose="020B0502020202020204" pitchFamily="34" charset="0"/>
            </a:endParaRPr>
          </a:p>
        </p:txBody>
      </p:sp>
      <p:sp>
        <p:nvSpPr>
          <p:cNvPr id="10" name="TextBox 9"/>
          <p:cNvSpPr txBox="1"/>
          <p:nvPr/>
        </p:nvSpPr>
        <p:spPr>
          <a:xfrm>
            <a:off x="4592989" y="1496148"/>
            <a:ext cx="3669175" cy="523220"/>
          </a:xfrm>
          <a:prstGeom prst="rect">
            <a:avLst/>
          </a:prstGeom>
          <a:noFill/>
        </p:spPr>
        <p:txBody>
          <a:bodyPr wrap="square" rtlCol="0">
            <a:spAutoFit/>
          </a:bodyPr>
          <a:lstStyle/>
          <a:p>
            <a:pPr algn="ctr"/>
            <a:r>
              <a:rPr lang="en-US" dirty="0" smtClean="0">
                <a:solidFill>
                  <a:schemeClr val="bg1"/>
                </a:solidFill>
                <a:latin typeface="Century Gothic" panose="020B0502020202020204" pitchFamily="34" charset="0"/>
              </a:rPr>
              <a:t>Active Surveillance</a:t>
            </a:r>
            <a:endParaRPr lang="en-US" dirty="0">
              <a:solidFill>
                <a:schemeClr val="bg1"/>
              </a:solidFill>
              <a:latin typeface="Century Gothic" panose="020B0502020202020204" pitchFamily="34" charset="0"/>
            </a:endParaRPr>
          </a:p>
        </p:txBody>
      </p:sp>
      <p:sp>
        <p:nvSpPr>
          <p:cNvPr id="13" name="TextBox 12"/>
          <p:cNvSpPr txBox="1"/>
          <p:nvPr/>
        </p:nvSpPr>
        <p:spPr>
          <a:xfrm>
            <a:off x="523031" y="2295283"/>
            <a:ext cx="4115644" cy="2554545"/>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effectLst/>
                <a:latin typeface="Century Gothic" panose="020B0502020202020204" pitchFamily="34" charset="0"/>
              </a:rPr>
              <a:t>Diseases are reported </a:t>
            </a:r>
            <a:br>
              <a:rPr lang="en-US" sz="2000" dirty="0" smtClean="0">
                <a:effectLst/>
                <a:latin typeface="Century Gothic" panose="020B0502020202020204" pitchFamily="34" charset="0"/>
              </a:rPr>
            </a:br>
            <a:r>
              <a:rPr lang="en-US" sz="2000" dirty="0" smtClean="0">
                <a:effectLst/>
                <a:latin typeface="Century Gothic" panose="020B0502020202020204" pitchFamily="34" charset="0"/>
              </a:rPr>
              <a:t>by health care providers</a:t>
            </a:r>
          </a:p>
          <a:p>
            <a:pPr marL="342900" indent="-342900">
              <a:buFont typeface="Arial" panose="020B0604020202020204" pitchFamily="34" charset="0"/>
              <a:buChar char="•"/>
            </a:pPr>
            <a:endParaRPr lang="en-US" sz="2000" dirty="0">
              <a:effectLst/>
              <a:latin typeface="Century Gothic" panose="020B0502020202020204" pitchFamily="34" charset="0"/>
            </a:endParaRPr>
          </a:p>
          <a:p>
            <a:pPr marL="342900" indent="-342900">
              <a:buFont typeface="Arial" panose="020B0604020202020204" pitchFamily="34" charset="0"/>
              <a:buChar char="•"/>
            </a:pPr>
            <a:r>
              <a:rPr lang="en-US" sz="2000" dirty="0" smtClean="0">
                <a:effectLst/>
                <a:latin typeface="Century Gothic" panose="020B0502020202020204" pitchFamily="34" charset="0"/>
              </a:rPr>
              <a:t>Simple </a:t>
            </a:r>
            <a:r>
              <a:rPr lang="en-US" sz="2000" dirty="0">
                <a:effectLst/>
                <a:latin typeface="Century Gothic" panose="020B0502020202020204" pitchFamily="34" charset="0"/>
              </a:rPr>
              <a:t>and </a:t>
            </a:r>
            <a:r>
              <a:rPr lang="en-US" sz="2000" dirty="0" smtClean="0">
                <a:effectLst/>
                <a:latin typeface="Century Gothic" panose="020B0502020202020204" pitchFamily="34" charset="0"/>
              </a:rPr>
              <a:t>inexpensive</a:t>
            </a:r>
          </a:p>
          <a:p>
            <a:endParaRPr lang="en-US" sz="2000" dirty="0">
              <a:effectLst/>
              <a:latin typeface="Century Gothic" panose="020B0502020202020204" pitchFamily="34" charset="0"/>
            </a:endParaRPr>
          </a:p>
          <a:p>
            <a:pPr marL="342900" indent="-342900">
              <a:buFont typeface="Arial" panose="020B0604020202020204" pitchFamily="34" charset="0"/>
              <a:buChar char="•"/>
            </a:pPr>
            <a:r>
              <a:rPr lang="en-US" sz="2000" dirty="0" smtClean="0">
                <a:effectLst/>
                <a:latin typeface="Century Gothic" panose="020B0502020202020204" pitchFamily="34" charset="0"/>
              </a:rPr>
              <a:t>Limited by incompleteness</a:t>
            </a:r>
            <a:br>
              <a:rPr lang="en-US" sz="2000" dirty="0" smtClean="0">
                <a:effectLst/>
                <a:latin typeface="Century Gothic" panose="020B0502020202020204" pitchFamily="34" charset="0"/>
              </a:rPr>
            </a:br>
            <a:r>
              <a:rPr lang="en-US" sz="2000" dirty="0" smtClean="0">
                <a:effectLst/>
                <a:latin typeface="Century Gothic" panose="020B0502020202020204" pitchFamily="34" charset="0"/>
              </a:rPr>
              <a:t>of </a:t>
            </a:r>
            <a:r>
              <a:rPr lang="en-US" sz="2000" dirty="0">
                <a:effectLst/>
                <a:latin typeface="Century Gothic" panose="020B0502020202020204" pitchFamily="34" charset="0"/>
              </a:rPr>
              <a:t>reporting and </a:t>
            </a:r>
            <a:r>
              <a:rPr lang="en-US" sz="2000" dirty="0" smtClean="0">
                <a:effectLst/>
                <a:latin typeface="Century Gothic" panose="020B0502020202020204" pitchFamily="34" charset="0"/>
              </a:rPr>
              <a:t>variability</a:t>
            </a:r>
            <a:br>
              <a:rPr lang="en-US" sz="2000" dirty="0" smtClean="0">
                <a:effectLst/>
                <a:latin typeface="Century Gothic" panose="020B0502020202020204" pitchFamily="34" charset="0"/>
              </a:rPr>
            </a:br>
            <a:r>
              <a:rPr lang="en-US" sz="2000" dirty="0" smtClean="0">
                <a:effectLst/>
                <a:latin typeface="Century Gothic" panose="020B0502020202020204" pitchFamily="34" charset="0"/>
              </a:rPr>
              <a:t>of </a:t>
            </a:r>
            <a:r>
              <a:rPr lang="en-US" sz="2000" dirty="0">
                <a:effectLst/>
                <a:latin typeface="Century Gothic" panose="020B0502020202020204" pitchFamily="34" charset="0"/>
              </a:rPr>
              <a:t>quality</a:t>
            </a:r>
          </a:p>
        </p:txBody>
      </p:sp>
      <p:sp>
        <p:nvSpPr>
          <p:cNvPr id="15" name="TextBox 14"/>
          <p:cNvSpPr txBox="1"/>
          <p:nvPr/>
        </p:nvSpPr>
        <p:spPr>
          <a:xfrm>
            <a:off x="4590097" y="2285758"/>
            <a:ext cx="4096703" cy="317009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effectLst/>
                <a:latin typeface="Century Gothic" panose="020B0502020202020204" pitchFamily="34" charset="0"/>
              </a:rPr>
              <a:t>Health agencies contact </a:t>
            </a:r>
            <a:r>
              <a:rPr lang="en-US" sz="2000" dirty="0">
                <a:effectLst/>
                <a:latin typeface="Century Gothic" panose="020B0502020202020204" pitchFamily="34" charset="0"/>
              </a:rPr>
              <a:t>health providers seeking </a:t>
            </a:r>
            <a:r>
              <a:rPr lang="en-US" sz="2000" dirty="0" smtClean="0">
                <a:effectLst/>
                <a:latin typeface="Century Gothic" panose="020B0502020202020204" pitchFamily="34" charset="0"/>
              </a:rPr>
              <a:t>reports</a:t>
            </a:r>
          </a:p>
          <a:p>
            <a:endParaRPr lang="en-US" sz="2000" dirty="0">
              <a:effectLst/>
              <a:latin typeface="Century Gothic" panose="020B0502020202020204" pitchFamily="34" charset="0"/>
            </a:endParaRPr>
          </a:p>
          <a:p>
            <a:pPr marL="342900" indent="-342900">
              <a:buFont typeface="Arial" panose="020B0604020202020204" pitchFamily="34" charset="0"/>
              <a:buChar char="•"/>
            </a:pPr>
            <a:r>
              <a:rPr lang="en-US" sz="2000" dirty="0" smtClean="0">
                <a:effectLst/>
                <a:latin typeface="Century Gothic" panose="020B0502020202020204" pitchFamily="34" charset="0"/>
              </a:rPr>
              <a:t>Ensures more complete reporting of conditions</a:t>
            </a:r>
          </a:p>
          <a:p>
            <a:pPr marL="342900" indent="-342900">
              <a:buFont typeface="Arial" panose="020B0604020202020204" pitchFamily="34" charset="0"/>
              <a:buChar char="•"/>
            </a:pPr>
            <a:endParaRPr lang="en-US" sz="2000" dirty="0">
              <a:effectLst/>
              <a:latin typeface="Century Gothic" panose="020B0502020202020204" pitchFamily="34" charset="0"/>
            </a:endParaRPr>
          </a:p>
          <a:p>
            <a:pPr marL="342900" indent="-342900">
              <a:buFont typeface="Arial" panose="020B0604020202020204" pitchFamily="34" charset="0"/>
              <a:buChar char="•"/>
            </a:pPr>
            <a:r>
              <a:rPr lang="en-US" sz="2000" dirty="0" smtClean="0">
                <a:effectLst/>
                <a:latin typeface="Century Gothic" panose="020B0502020202020204" pitchFamily="34" charset="0"/>
              </a:rPr>
              <a:t>Used in conjunction </a:t>
            </a:r>
            <a:br>
              <a:rPr lang="en-US" sz="2000" dirty="0" smtClean="0">
                <a:effectLst/>
                <a:latin typeface="Century Gothic" panose="020B0502020202020204" pitchFamily="34" charset="0"/>
              </a:rPr>
            </a:br>
            <a:r>
              <a:rPr lang="en-US" sz="2000" dirty="0" smtClean="0">
                <a:effectLst/>
                <a:latin typeface="Century Gothic" panose="020B0502020202020204" pitchFamily="34" charset="0"/>
              </a:rPr>
              <a:t>with specific epidemiologic investigation</a:t>
            </a:r>
            <a:endParaRPr lang="en-US" sz="2000" dirty="0">
              <a:effectLst/>
              <a:latin typeface="Century Gothic" panose="020B0502020202020204" pitchFamily="34" charset="0"/>
            </a:endParaRPr>
          </a:p>
        </p:txBody>
      </p:sp>
      <p:sp>
        <p:nvSpPr>
          <p:cNvPr id="11" name="TextBox 10"/>
          <p:cNvSpPr txBox="1"/>
          <p:nvPr/>
        </p:nvSpPr>
        <p:spPr>
          <a:xfrm>
            <a:off x="1253070" y="542424"/>
            <a:ext cx="6587061" cy="553998"/>
          </a:xfrm>
          <a:prstGeom prst="rect">
            <a:avLst/>
          </a:prstGeom>
          <a:noFill/>
        </p:spPr>
        <p:txBody>
          <a:bodyPr wrap="none" rtlCol="0">
            <a:spAutoFit/>
          </a:bodyPr>
          <a:lstStyle/>
          <a:p>
            <a:pPr algn="ctr"/>
            <a:r>
              <a:rPr lang="en-US" sz="3000" dirty="0" smtClean="0">
                <a:effectLst/>
                <a:latin typeface="Century Gothic" panose="020B0502020202020204" pitchFamily="34" charset="0"/>
              </a:rPr>
              <a:t>Types of Public Health Surveillance</a:t>
            </a:r>
            <a:endParaRPr lang="en-US" sz="3000" dirty="0">
              <a:effectLst/>
              <a:latin typeface="Century Gothic" panose="020B0502020202020204" pitchFamily="34" charset="0"/>
            </a:endParaRPr>
          </a:p>
        </p:txBody>
      </p:sp>
      <p:sp>
        <p:nvSpPr>
          <p:cNvPr id="12"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18</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7672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541195" y="2179960"/>
            <a:ext cx="8071796" cy="1895463"/>
          </a:xfrm>
        </p:spPr>
        <p:txBody>
          <a:bodyPr/>
          <a:lstStyle/>
          <a:p>
            <a:pPr marL="457200" lvl="1" indent="0">
              <a:spcAft>
                <a:spcPts val="900"/>
              </a:spcAft>
              <a:buNone/>
            </a:pPr>
            <a:r>
              <a:rPr lang="en-US" sz="2200" dirty="0" smtClean="0">
                <a:solidFill>
                  <a:schemeClr val="tx1"/>
                </a:solidFill>
                <a:latin typeface="Century Gothic" panose="020B0502020202020204" pitchFamily="34" charset="0"/>
              </a:rPr>
              <a:t>Reporting of health events by health professionals who are selected to represent a geographic area or a specific reporting group.</a:t>
            </a:r>
          </a:p>
          <a:p>
            <a:pPr marL="457200" lvl="1" indent="0">
              <a:spcAft>
                <a:spcPts val="900"/>
              </a:spcAft>
              <a:buNone/>
            </a:pPr>
            <a:r>
              <a:rPr lang="en-US" sz="2200" dirty="0">
                <a:solidFill>
                  <a:schemeClr val="tx1"/>
                </a:solidFill>
                <a:latin typeface="Century Gothic" panose="020B0502020202020204" pitchFamily="34" charset="0"/>
              </a:rPr>
              <a:t>e</a:t>
            </a:r>
            <a:r>
              <a:rPr lang="en-US" sz="2200" dirty="0" smtClean="0">
                <a:solidFill>
                  <a:schemeClr val="tx1"/>
                </a:solidFill>
                <a:latin typeface="Century Gothic" panose="020B0502020202020204" pitchFamily="34" charset="0"/>
              </a:rPr>
              <a:t>.g</a:t>
            </a:r>
            <a:r>
              <a:rPr lang="en-US" sz="2200" dirty="0">
                <a:solidFill>
                  <a:schemeClr val="tx1"/>
                </a:solidFill>
                <a:latin typeface="Century Gothic" panose="020B0502020202020204" pitchFamily="34" charset="0"/>
              </a:rPr>
              <a:t>. </a:t>
            </a:r>
            <a:r>
              <a:rPr lang="en-US" sz="2200" dirty="0" err="1">
                <a:solidFill>
                  <a:schemeClr val="tx1"/>
                </a:solidFill>
                <a:latin typeface="Century Gothic" panose="020B0502020202020204" pitchFamily="34" charset="0"/>
              </a:rPr>
              <a:t>haemophilus</a:t>
            </a:r>
            <a:r>
              <a:rPr lang="en-US" sz="2200" dirty="0">
                <a:solidFill>
                  <a:schemeClr val="tx1"/>
                </a:solidFill>
                <a:latin typeface="Century Gothic" panose="020B0502020202020204" pitchFamily="34" charset="0"/>
              </a:rPr>
              <a:t> influenzae type b, </a:t>
            </a:r>
            <a:r>
              <a:rPr lang="en-US" sz="2200" dirty="0" smtClean="0">
                <a:solidFill>
                  <a:schemeClr val="tx1"/>
                </a:solidFill>
                <a:latin typeface="Century Gothic" panose="020B0502020202020204" pitchFamily="34" charset="0"/>
              </a:rPr>
              <a:t>pneumococcus</a:t>
            </a:r>
            <a:r>
              <a:rPr lang="en-US" sz="2200" dirty="0">
                <a:solidFill>
                  <a:schemeClr val="tx1"/>
                </a:solidFill>
                <a:latin typeface="Century Gothic" panose="020B0502020202020204" pitchFamily="34" charset="0"/>
              </a:rPr>
              <a:t>.</a:t>
            </a:r>
          </a:p>
          <a:p>
            <a:pPr marL="457200" lvl="1" indent="0">
              <a:spcAft>
                <a:spcPts val="900"/>
              </a:spcAft>
              <a:buNone/>
            </a:pPr>
            <a:r>
              <a:rPr lang="en-US" sz="2200" dirty="0" smtClean="0">
                <a:solidFill>
                  <a:schemeClr val="tx1"/>
                </a:solidFill>
                <a:latin typeface="Century Gothic" panose="020B0502020202020204" pitchFamily="34" charset="0"/>
              </a:rPr>
              <a:t>Can be active or passive</a:t>
            </a:r>
            <a:endParaRPr lang="en-US" sz="2200" dirty="0">
              <a:solidFill>
                <a:schemeClr val="tx1"/>
              </a:solidFill>
              <a:latin typeface="Century Gothic" panose="020B0502020202020204" pitchFamily="34" charset="0"/>
            </a:endParaRPr>
          </a:p>
        </p:txBody>
      </p:sp>
      <p:sp>
        <p:nvSpPr>
          <p:cNvPr id="9" name="Rectangle 8"/>
          <p:cNvSpPr/>
          <p:nvPr/>
        </p:nvSpPr>
        <p:spPr>
          <a:xfrm>
            <a:off x="2748293" y="1520880"/>
            <a:ext cx="3657600" cy="457200"/>
          </a:xfrm>
          <a:prstGeom prst="rect">
            <a:avLst/>
          </a:prstGeom>
          <a:ln/>
          <a:effectLst/>
        </p:spPr>
        <p:style>
          <a:lnRef idx="0">
            <a:schemeClr val="dk1"/>
          </a:lnRef>
          <a:fillRef idx="3">
            <a:schemeClr val="dk1"/>
          </a:fillRef>
          <a:effectRef idx="3">
            <a:schemeClr val="dk1"/>
          </a:effectRef>
          <a:fontRef idx="minor">
            <a:schemeClr val="lt1"/>
          </a:fontRef>
        </p:style>
        <p:txBody>
          <a:bodyPr rtlCol="0" anchor="ctr"/>
          <a:lstStyle/>
          <a:p>
            <a:pPr marL="0" indent="0" algn="ctr">
              <a:spcAft>
                <a:spcPts val="900"/>
              </a:spcAft>
              <a:buNone/>
            </a:pPr>
            <a:r>
              <a:rPr lang="en-US" sz="2400" dirty="0">
                <a:solidFill>
                  <a:schemeClr val="bg1"/>
                </a:solidFill>
                <a:latin typeface="Century Gothic" panose="020B0502020202020204" pitchFamily="34" charset="0"/>
              </a:rPr>
              <a:t>Sentinel </a:t>
            </a:r>
            <a:r>
              <a:rPr lang="en-US" sz="2400" dirty="0" smtClean="0">
                <a:solidFill>
                  <a:schemeClr val="bg1"/>
                </a:solidFill>
                <a:latin typeface="Century Gothic" panose="020B0502020202020204" pitchFamily="34" charset="0"/>
              </a:rPr>
              <a:t>Surveillance</a:t>
            </a:r>
            <a:endParaRPr lang="en-US" sz="2400" dirty="0">
              <a:solidFill>
                <a:schemeClr val="bg1"/>
              </a:solidFill>
              <a:latin typeface="Century Gothic" panose="020B0502020202020204" pitchFamily="34" charset="0"/>
            </a:endParaRPr>
          </a:p>
        </p:txBody>
      </p:sp>
      <p:sp>
        <p:nvSpPr>
          <p:cNvPr id="8" name="Rectangle 7"/>
          <p:cNvSpPr/>
          <p:nvPr/>
        </p:nvSpPr>
        <p:spPr>
          <a:xfrm>
            <a:off x="2764972" y="4539048"/>
            <a:ext cx="3657600" cy="457200"/>
          </a:xfrm>
          <a:prstGeom prst="rect">
            <a:avLst/>
          </a:prstGeom>
          <a:ln/>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cxnSp>
        <p:nvCxnSpPr>
          <p:cNvPr id="6" name="Straight Connector 5"/>
          <p:cNvCxnSpPr/>
          <p:nvPr/>
        </p:nvCxnSpPr>
        <p:spPr>
          <a:xfrm>
            <a:off x="406399" y="1219200"/>
            <a:ext cx="8305801" cy="0"/>
          </a:xfrm>
          <a:prstGeom prst="line">
            <a:avLst/>
          </a:prstGeom>
          <a:ln w="25400">
            <a:solidFill>
              <a:srgbClr val="0039A6"/>
            </a:solidFill>
          </a:ln>
          <a:effectLst/>
        </p:spPr>
        <p:style>
          <a:lnRef idx="3">
            <a:schemeClr val="accent5"/>
          </a:lnRef>
          <a:fillRef idx="0">
            <a:schemeClr val="accent5"/>
          </a:fillRef>
          <a:effectRef idx="2">
            <a:schemeClr val="accent5"/>
          </a:effectRef>
          <a:fontRef idx="minor">
            <a:schemeClr val="tx1"/>
          </a:fontRef>
        </p:style>
      </p:cxnSp>
      <p:sp>
        <p:nvSpPr>
          <p:cNvPr id="2" name="Rectangle 1"/>
          <p:cNvSpPr/>
          <p:nvPr/>
        </p:nvSpPr>
        <p:spPr>
          <a:xfrm>
            <a:off x="474978" y="5160437"/>
            <a:ext cx="8168642" cy="769441"/>
          </a:xfrm>
          <a:prstGeom prst="rect">
            <a:avLst/>
          </a:prstGeom>
        </p:spPr>
        <p:txBody>
          <a:bodyPr wrap="square">
            <a:spAutoFit/>
          </a:bodyPr>
          <a:lstStyle/>
          <a:p>
            <a:pPr lvl="1" fontAlgn="auto">
              <a:spcBef>
                <a:spcPct val="20000"/>
              </a:spcBef>
              <a:spcAft>
                <a:spcPts val="900"/>
              </a:spcAft>
            </a:pPr>
            <a:r>
              <a:rPr lang="en-US" sz="2200" dirty="0" smtClean="0">
                <a:effectLst/>
                <a:latin typeface="Century Gothic" panose="020B0502020202020204" pitchFamily="34" charset="0"/>
              </a:rPr>
              <a:t>Focuses on one or more symptoms rather than a physician-diagnosed or laboratory-confirmed disease</a:t>
            </a:r>
            <a:endParaRPr lang="en-US" sz="2200" dirty="0">
              <a:effectLst/>
              <a:latin typeface="Century Gothic" panose="020B0502020202020204" pitchFamily="34" charset="0"/>
            </a:endParaRPr>
          </a:p>
        </p:txBody>
      </p:sp>
      <p:sp>
        <p:nvSpPr>
          <p:cNvPr id="3" name="Rectangle 2"/>
          <p:cNvSpPr/>
          <p:nvPr/>
        </p:nvSpPr>
        <p:spPr>
          <a:xfrm>
            <a:off x="2764972" y="4549451"/>
            <a:ext cx="3588654" cy="461665"/>
          </a:xfrm>
          <a:prstGeom prst="rect">
            <a:avLst/>
          </a:prstGeom>
        </p:spPr>
        <p:txBody>
          <a:bodyPr wrap="square">
            <a:spAutoFit/>
          </a:bodyPr>
          <a:lstStyle/>
          <a:p>
            <a:pPr lvl="0" algn="ctr" fontAlgn="auto">
              <a:spcBef>
                <a:spcPct val="20000"/>
              </a:spcBef>
              <a:spcAft>
                <a:spcPts val="900"/>
              </a:spcAft>
              <a:buClr>
                <a:srgbClr val="0039A6"/>
              </a:buClr>
              <a:buSzPct val="70000"/>
            </a:pPr>
            <a:r>
              <a:rPr lang="en-US" sz="2400" dirty="0">
                <a:solidFill>
                  <a:srgbClr val="FFFFFF"/>
                </a:solidFill>
                <a:effectLst/>
                <a:latin typeface="Century Gothic" panose="020B0502020202020204" pitchFamily="34" charset="0"/>
              </a:rPr>
              <a:t>Syndromic Surveillance</a:t>
            </a:r>
          </a:p>
        </p:txBody>
      </p:sp>
      <p:sp>
        <p:nvSpPr>
          <p:cNvPr id="10" name="TextBox 9"/>
          <p:cNvSpPr txBox="1"/>
          <p:nvPr/>
        </p:nvSpPr>
        <p:spPr>
          <a:xfrm>
            <a:off x="698467" y="560981"/>
            <a:ext cx="7757253" cy="553998"/>
          </a:xfrm>
          <a:prstGeom prst="rect">
            <a:avLst/>
          </a:prstGeom>
          <a:noFill/>
        </p:spPr>
        <p:txBody>
          <a:bodyPr wrap="none" rtlCol="0">
            <a:spAutoFit/>
          </a:bodyPr>
          <a:lstStyle/>
          <a:p>
            <a:pPr algn="ctr"/>
            <a:r>
              <a:rPr lang="en-US" sz="3000" dirty="0" smtClean="0">
                <a:effectLst/>
                <a:latin typeface="Century Gothic" panose="020B0502020202020204" pitchFamily="34" charset="0"/>
              </a:rPr>
              <a:t>Other Types of Public Health Surveillance</a:t>
            </a:r>
            <a:endParaRPr lang="en-US" sz="3000" dirty="0">
              <a:effectLst/>
              <a:latin typeface="Century Gothic" panose="020B0502020202020204" pitchFamily="34" charset="0"/>
            </a:endParaRPr>
          </a:p>
        </p:txBody>
      </p:sp>
      <p:sp>
        <p:nvSpPr>
          <p:cNvPr id="11"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19</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25027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67239" y="1462995"/>
            <a:ext cx="8232261" cy="4510294"/>
          </a:xfrm>
          <a:effectLst/>
        </p:spPr>
        <p:txBody>
          <a:bodyPr>
            <a:noAutofit/>
          </a:bodyPr>
          <a:lstStyle/>
          <a:p>
            <a:pPr marL="0" indent="0">
              <a:spcBef>
                <a:spcPts val="0"/>
              </a:spcBef>
              <a:spcAft>
                <a:spcPts val="600"/>
              </a:spcAft>
              <a:buSzPct val="100000"/>
              <a:buNone/>
            </a:pPr>
            <a:r>
              <a:rPr lang="en-US" sz="2200" b="0" dirty="0" smtClean="0">
                <a:solidFill>
                  <a:schemeClr val="tx1"/>
                </a:solidFill>
                <a:latin typeface="Century Gothic" panose="020B0502020202020204" pitchFamily="34" charset="0"/>
              </a:rPr>
              <a:t>By the end of this session, you will be able to:</a:t>
            </a:r>
          </a:p>
          <a:p>
            <a:pPr marL="0" indent="0">
              <a:spcBef>
                <a:spcPts val="480"/>
              </a:spcBef>
              <a:buNone/>
            </a:pPr>
            <a:endParaRPr lang="en-US" sz="2200" b="0" dirty="0" smtClean="0">
              <a:solidFill>
                <a:schemeClr val="tx1"/>
              </a:solidFill>
            </a:endParaRPr>
          </a:p>
          <a:p>
            <a:pPr marL="0" indent="0">
              <a:lnSpc>
                <a:spcPct val="150000"/>
              </a:lnSpc>
              <a:spcBef>
                <a:spcPts val="480"/>
              </a:spcBef>
              <a:buNone/>
            </a:pPr>
            <a:r>
              <a:rPr lang="en-US" sz="2000" b="0" dirty="0" smtClean="0">
                <a:solidFill>
                  <a:schemeClr val="tx1"/>
                </a:solidFill>
              </a:rPr>
              <a:t>•  Define </a:t>
            </a:r>
            <a:r>
              <a:rPr lang="en-US" sz="2000" b="0" dirty="0">
                <a:solidFill>
                  <a:schemeClr val="tx1"/>
                </a:solidFill>
              </a:rPr>
              <a:t>surveillance</a:t>
            </a:r>
          </a:p>
          <a:p>
            <a:pPr marL="0" indent="0">
              <a:lnSpc>
                <a:spcPct val="150000"/>
              </a:lnSpc>
              <a:spcBef>
                <a:spcPts val="480"/>
              </a:spcBef>
              <a:buNone/>
            </a:pPr>
            <a:r>
              <a:rPr lang="en-US" sz="2000" b="0" dirty="0" smtClean="0">
                <a:solidFill>
                  <a:schemeClr val="tx1"/>
                </a:solidFill>
              </a:rPr>
              <a:t>•  Know </a:t>
            </a:r>
            <a:r>
              <a:rPr lang="en-US" sz="2000" b="0" dirty="0">
                <a:solidFill>
                  <a:schemeClr val="tx1"/>
                </a:solidFill>
              </a:rPr>
              <a:t>aims and uses of surveillance system</a:t>
            </a:r>
          </a:p>
          <a:p>
            <a:pPr marL="0" indent="0">
              <a:lnSpc>
                <a:spcPct val="150000"/>
              </a:lnSpc>
              <a:spcBef>
                <a:spcPts val="480"/>
              </a:spcBef>
              <a:buNone/>
            </a:pPr>
            <a:r>
              <a:rPr lang="en-US" sz="2000" b="0" dirty="0" smtClean="0">
                <a:solidFill>
                  <a:schemeClr val="tx1"/>
                </a:solidFill>
              </a:rPr>
              <a:t>•  Understand </a:t>
            </a:r>
            <a:r>
              <a:rPr lang="en-US" sz="2000" b="0" dirty="0">
                <a:solidFill>
                  <a:schemeClr val="tx1"/>
                </a:solidFill>
              </a:rPr>
              <a:t>the different types of surveillance systems</a:t>
            </a:r>
          </a:p>
          <a:p>
            <a:pPr marL="0" indent="0">
              <a:lnSpc>
                <a:spcPct val="150000"/>
              </a:lnSpc>
              <a:spcBef>
                <a:spcPts val="480"/>
              </a:spcBef>
              <a:buNone/>
            </a:pPr>
            <a:r>
              <a:rPr lang="en-US" sz="2000" b="0" dirty="0" smtClean="0">
                <a:solidFill>
                  <a:schemeClr val="tx1"/>
                </a:solidFill>
              </a:rPr>
              <a:t>•  Recognize </a:t>
            </a:r>
            <a:r>
              <a:rPr lang="en-US" sz="2000" b="0" dirty="0">
                <a:solidFill>
                  <a:schemeClr val="tx1"/>
                </a:solidFill>
              </a:rPr>
              <a:t>the elements of surveillance system</a:t>
            </a:r>
          </a:p>
          <a:p>
            <a:pPr marL="0" indent="0">
              <a:lnSpc>
                <a:spcPct val="150000"/>
              </a:lnSpc>
              <a:spcBef>
                <a:spcPts val="480"/>
              </a:spcBef>
              <a:buNone/>
            </a:pPr>
            <a:r>
              <a:rPr lang="en-US" sz="2000" b="0" dirty="0" smtClean="0">
                <a:solidFill>
                  <a:schemeClr val="tx1"/>
                </a:solidFill>
              </a:rPr>
              <a:t>•  Be </a:t>
            </a:r>
            <a:r>
              <a:rPr lang="en-US" sz="2000" b="0" dirty="0">
                <a:solidFill>
                  <a:schemeClr val="tx1"/>
                </a:solidFill>
              </a:rPr>
              <a:t>able to assist in establishing and evaluation a surveillance system</a:t>
            </a:r>
          </a:p>
          <a:p>
            <a:pPr marL="0" indent="0">
              <a:spcBef>
                <a:spcPts val="480"/>
              </a:spcBef>
              <a:buNone/>
            </a:pPr>
            <a:endParaRPr lang="en-US" sz="2200" dirty="0" smtClean="0">
              <a:solidFill>
                <a:schemeClr val="tx1"/>
              </a:solidFill>
            </a:endParaRPr>
          </a:p>
          <a:p>
            <a:pPr>
              <a:spcBef>
                <a:spcPts val="480"/>
              </a:spcBef>
              <a:buFont typeface="Arial" pitchFamily="34" charset="0"/>
              <a:buChar char="•"/>
            </a:pPr>
            <a:endParaRPr lang="en-US" sz="2200" dirty="0" smtClean="0">
              <a:solidFill>
                <a:schemeClr val="tx1"/>
              </a:solidFill>
            </a:endParaRPr>
          </a:p>
        </p:txBody>
      </p:sp>
      <p:cxnSp>
        <p:nvCxnSpPr>
          <p:cNvPr id="6" name="Straight Connector 5"/>
          <p:cNvCxnSpPr/>
          <p:nvPr/>
        </p:nvCxnSpPr>
        <p:spPr>
          <a:xfrm>
            <a:off x="444500" y="1085090"/>
            <a:ext cx="8255000" cy="0"/>
          </a:xfrm>
          <a:prstGeom prst="line">
            <a:avLst/>
          </a:prstGeom>
          <a:ln w="25400">
            <a:solidFill>
              <a:schemeClr val="tx1"/>
            </a:solidFill>
          </a:ln>
          <a:effectLst/>
        </p:spPr>
        <p:style>
          <a:lnRef idx="3">
            <a:schemeClr val="accent1"/>
          </a:lnRef>
          <a:fillRef idx="0">
            <a:schemeClr val="accent1"/>
          </a:fillRef>
          <a:effectRef idx="2">
            <a:schemeClr val="accent1"/>
          </a:effectRef>
          <a:fontRef idx="minor">
            <a:schemeClr val="tx1"/>
          </a:fontRef>
        </p:style>
      </p:cxnSp>
      <p:sp>
        <p:nvSpPr>
          <p:cNvPr id="7" name="TextBox 6"/>
          <p:cNvSpPr txBox="1"/>
          <p:nvPr/>
        </p:nvSpPr>
        <p:spPr>
          <a:xfrm>
            <a:off x="1559437" y="485418"/>
            <a:ext cx="6025125" cy="553998"/>
          </a:xfrm>
          <a:prstGeom prst="rect">
            <a:avLst/>
          </a:prstGeom>
          <a:noFill/>
          <a:ln w="19050">
            <a:noFill/>
          </a:ln>
          <a:effectLst/>
        </p:spPr>
        <p:txBody>
          <a:bodyPr wrap="square" rtlCol="0">
            <a:spAutoFit/>
          </a:bodyPr>
          <a:lstStyle/>
          <a:p>
            <a:pPr algn="ctr"/>
            <a:r>
              <a:rPr lang="en-US" sz="3000" dirty="0" smtClean="0">
                <a:effectLst/>
                <a:latin typeface="Century Gothic" panose="020B0502020202020204" pitchFamily="34" charset="0"/>
              </a:rPr>
              <a:t>Objectives</a:t>
            </a:r>
            <a:endParaRPr lang="en-US" sz="3000" dirty="0">
              <a:effectLst/>
              <a:latin typeface="Century Gothic" panose="020B0502020202020204" pitchFamily="34" charset="0"/>
            </a:endParaRPr>
          </a:p>
        </p:txBody>
      </p:sp>
      <p:sp>
        <p:nvSpPr>
          <p:cNvPr id="8" name="Slide Number Placeholder 2"/>
          <p:cNvSpPr>
            <a:spLocks noGrp="1"/>
          </p:cNvSpPr>
          <p:nvPr>
            <p:ph type="sldNum" sz="quarter" idx="12"/>
          </p:nvPr>
        </p:nvSpPr>
        <p:spPr>
          <a:xfrm>
            <a:off x="8193973" y="6181725"/>
            <a:ext cx="534101"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2</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09855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558800" y="1219200"/>
            <a:ext cx="7975600" cy="0"/>
          </a:xfrm>
          <a:prstGeom prst="line">
            <a:avLst/>
          </a:prstGeom>
          <a:ln w="25400">
            <a:solidFill>
              <a:schemeClr val="tx1"/>
            </a:solidFill>
          </a:ln>
          <a:effectLst/>
        </p:spPr>
        <p:style>
          <a:lnRef idx="3">
            <a:schemeClr val="accent5"/>
          </a:lnRef>
          <a:fillRef idx="0">
            <a:schemeClr val="accent5"/>
          </a:fillRef>
          <a:effectRef idx="2">
            <a:schemeClr val="accent5"/>
          </a:effectRef>
          <a:fontRef idx="minor">
            <a:schemeClr val="tx1"/>
          </a:fontRef>
        </p:style>
      </p:cxnSp>
      <p:sp>
        <p:nvSpPr>
          <p:cNvPr id="5" name="TextBox 4"/>
          <p:cNvSpPr txBox="1"/>
          <p:nvPr/>
        </p:nvSpPr>
        <p:spPr>
          <a:xfrm>
            <a:off x="1657026" y="589305"/>
            <a:ext cx="5779147" cy="553998"/>
          </a:xfrm>
          <a:prstGeom prst="rect">
            <a:avLst/>
          </a:prstGeom>
          <a:noFill/>
        </p:spPr>
        <p:txBody>
          <a:bodyPr wrap="none" rtlCol="0">
            <a:spAutoFit/>
          </a:bodyPr>
          <a:lstStyle/>
          <a:p>
            <a:pPr algn="ctr"/>
            <a:r>
              <a:rPr lang="en-US" dirty="0" smtClean="0">
                <a:effectLst/>
                <a:latin typeface="Century Gothic" panose="020B0502020202020204" pitchFamily="34" charset="0"/>
              </a:rPr>
              <a:t> </a:t>
            </a:r>
            <a:r>
              <a:rPr lang="en-US" sz="3000" dirty="0" smtClean="0">
                <a:effectLst/>
                <a:latin typeface="Century Gothic" panose="020B0502020202020204" pitchFamily="34" charset="0"/>
              </a:rPr>
              <a:t>Surveillance System Attributes</a:t>
            </a:r>
            <a:endParaRPr lang="en-US" sz="3000" dirty="0">
              <a:effectLst/>
              <a:latin typeface="Century Gothic" panose="020B0502020202020204" pitchFamily="34" charset="0"/>
            </a:endParaRPr>
          </a:p>
        </p:txBody>
      </p:sp>
      <p:sp>
        <p:nvSpPr>
          <p:cNvPr id="6"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20</a:t>
            </a:fld>
            <a:endParaRPr lang="en-US" sz="1200" dirty="0">
              <a:latin typeface="Arial" panose="020B0604020202020204" pitchFamily="34" charset="0"/>
              <a:cs typeface="Arial" panose="020B0604020202020204" pitchFamily="34" charset="0"/>
            </a:endParaRPr>
          </a:p>
        </p:txBody>
      </p:sp>
      <p:graphicFrame>
        <p:nvGraphicFramePr>
          <p:cNvPr id="3" name="Table 2" descr="Box behind the text divides the content into two columns, one listing the attributes of a surveillance system, and the other the questions it answers." title="Box"/>
          <p:cNvGraphicFramePr>
            <a:graphicFrameLocks noGrp="1"/>
          </p:cNvGraphicFramePr>
          <p:nvPr>
            <p:extLst>
              <p:ext uri="{D42A27DB-BD31-4B8C-83A1-F6EECF244321}">
                <p14:modId xmlns:p14="http://schemas.microsoft.com/office/powerpoint/2010/main" val="2324097487"/>
              </p:ext>
            </p:extLst>
          </p:nvPr>
        </p:nvGraphicFramePr>
        <p:xfrm>
          <a:off x="558800" y="1320801"/>
          <a:ext cx="7860805" cy="4865701"/>
        </p:xfrm>
        <a:graphic>
          <a:graphicData uri="http://schemas.openxmlformats.org/drawingml/2006/table">
            <a:tbl>
              <a:tblPr firstRow="1" bandRow="1">
                <a:tableStyleId>{5C22544A-7EE6-4342-B048-85BDC9FD1C3A}</a:tableStyleId>
              </a:tblPr>
              <a:tblGrid>
                <a:gridCol w="2170854">
                  <a:extLst>
                    <a:ext uri="{9D8B030D-6E8A-4147-A177-3AD203B41FA5}">
                      <a16:colId xmlns:a16="http://schemas.microsoft.com/office/drawing/2014/main" val="20000"/>
                    </a:ext>
                  </a:extLst>
                </a:gridCol>
                <a:gridCol w="5689951">
                  <a:extLst>
                    <a:ext uri="{9D8B030D-6E8A-4147-A177-3AD203B41FA5}">
                      <a16:colId xmlns:a16="http://schemas.microsoft.com/office/drawing/2014/main" val="20001"/>
                    </a:ext>
                  </a:extLst>
                </a:gridCol>
              </a:tblGrid>
              <a:tr h="530898">
                <a:tc>
                  <a:txBody>
                    <a:bodyPr/>
                    <a:lstStyle/>
                    <a:p>
                      <a:pPr algn="l"/>
                      <a:r>
                        <a:rPr lang="en-US" sz="2400" b="0" dirty="0" smtClean="0">
                          <a:latin typeface="Century Gothic" panose="020B0502020202020204" pitchFamily="34" charset="0"/>
                        </a:rPr>
                        <a:t>Attribute</a:t>
                      </a:r>
                      <a:endParaRPr lang="en-US" sz="2400" b="0" dirty="0">
                        <a:latin typeface="Century Gothic" panose="020B0502020202020204" pitchFamily="34" charset="0"/>
                      </a:endParaRPr>
                    </a:p>
                  </a:txBody>
                  <a:tcPr/>
                </a:tc>
                <a:tc>
                  <a:txBody>
                    <a:bodyPr/>
                    <a:lstStyle/>
                    <a:p>
                      <a:pPr algn="ctr"/>
                      <a:r>
                        <a:rPr lang="en-US" sz="2400" b="0" dirty="0" smtClean="0">
                          <a:latin typeface="Century Gothic" panose="020B0502020202020204" pitchFamily="34" charset="0"/>
                        </a:rPr>
                        <a:t>Question It Answers</a:t>
                      </a:r>
                      <a:endParaRPr lang="en-US" sz="2400" b="0" dirty="0">
                        <a:latin typeface="Century Gothic" panose="020B0502020202020204" pitchFamily="34" charset="0"/>
                      </a:endParaRPr>
                    </a:p>
                  </a:txBody>
                  <a:tcPr/>
                </a:tc>
                <a:extLst>
                  <a:ext uri="{0D108BD9-81ED-4DB2-BD59-A6C34878D82A}">
                    <a16:rowId xmlns:a16="http://schemas.microsoft.com/office/drawing/2014/main" val="10000"/>
                  </a:ext>
                </a:extLst>
              </a:tr>
              <a:tr h="884830">
                <a:tc>
                  <a:txBody>
                    <a:bodyPr/>
                    <a:lstStyle/>
                    <a:p>
                      <a:r>
                        <a:rPr lang="en-US" sz="2200" b="0" dirty="0" smtClean="0">
                          <a:latin typeface="Century Gothic" panose="020B0502020202020204" pitchFamily="34" charset="0"/>
                        </a:rPr>
                        <a:t>Usefulness</a:t>
                      </a:r>
                      <a:endParaRPr lang="en-US" sz="2200" b="0" dirty="0">
                        <a:latin typeface="Century Gothic" panose="020B0502020202020204" pitchFamily="34" charset="0"/>
                      </a:endParaRPr>
                    </a:p>
                  </a:txBody>
                  <a:tcPr anchor="ctr">
                    <a:solidFill>
                      <a:schemeClr val="bg1">
                        <a:lumMod val="85000"/>
                      </a:schemeClr>
                    </a:solidFill>
                  </a:tcPr>
                </a:tc>
                <a:tc>
                  <a:txBody>
                    <a:bodyPr/>
                    <a:lstStyle/>
                    <a:p>
                      <a:r>
                        <a:rPr lang="en-US" sz="2200" b="0" dirty="0" smtClean="0">
                          <a:latin typeface="Century Gothic" panose="020B0502020202020204" pitchFamily="34" charset="0"/>
                        </a:rPr>
                        <a:t>How useful is the system in accomplishing its objectives?</a:t>
                      </a:r>
                      <a:endParaRPr lang="en-US" sz="2200" b="0" dirty="0">
                        <a:latin typeface="Century Gothic" panose="020B0502020202020204" pitchFamily="34" charset="0"/>
                      </a:endParaRPr>
                    </a:p>
                  </a:txBody>
                  <a:tcPr>
                    <a:solidFill>
                      <a:schemeClr val="bg1">
                        <a:lumMod val="85000"/>
                      </a:schemeClr>
                    </a:solidFill>
                  </a:tcPr>
                </a:tc>
                <a:extLst>
                  <a:ext uri="{0D108BD9-81ED-4DB2-BD59-A6C34878D82A}">
                    <a16:rowId xmlns:a16="http://schemas.microsoft.com/office/drawing/2014/main" val="10001"/>
                  </a:ext>
                </a:extLst>
              </a:tr>
              <a:tr h="1409355">
                <a:tc>
                  <a:txBody>
                    <a:bodyPr/>
                    <a:lstStyle/>
                    <a:p>
                      <a:r>
                        <a:rPr lang="en-US" sz="2200" b="0" dirty="0" smtClean="0">
                          <a:latin typeface="Century Gothic" panose="020B0502020202020204" pitchFamily="34" charset="0"/>
                        </a:rPr>
                        <a:t>Data quality</a:t>
                      </a:r>
                      <a:endParaRPr lang="en-US" sz="2200" b="0" dirty="0">
                        <a:latin typeface="Century Gothic" panose="020B0502020202020204" pitchFamily="34" charset="0"/>
                      </a:endParaRPr>
                    </a:p>
                  </a:txBody>
                  <a:tcPr anchor="ctr">
                    <a:solidFill>
                      <a:schemeClr val="bg1">
                        <a:lumMod val="85000"/>
                      </a:schemeClr>
                    </a:solidFill>
                  </a:tcPr>
                </a:tc>
                <a:tc>
                  <a:txBody>
                    <a:bodyPr/>
                    <a:lstStyle/>
                    <a:p>
                      <a:r>
                        <a:rPr lang="en-US" sz="2200" b="0" dirty="0" smtClean="0">
                          <a:latin typeface="Century Gothic" panose="020B0502020202020204" pitchFamily="34" charset="0"/>
                        </a:rPr>
                        <a:t>How reliable are the available</a:t>
                      </a:r>
                      <a:r>
                        <a:rPr lang="en-US" sz="2200" b="0" baseline="0" dirty="0" smtClean="0">
                          <a:latin typeface="Century Gothic" panose="020B0502020202020204" pitchFamily="34" charset="0"/>
                        </a:rPr>
                        <a:t> data? How complete and accurate are data fields in the reports received by the system?</a:t>
                      </a:r>
                      <a:endParaRPr lang="en-US" sz="2200" b="0" dirty="0">
                        <a:latin typeface="Century Gothic" panose="020B0502020202020204" pitchFamily="34" charset="0"/>
                      </a:endParaRPr>
                    </a:p>
                  </a:txBody>
                  <a:tcPr>
                    <a:solidFill>
                      <a:schemeClr val="bg1">
                        <a:lumMod val="85000"/>
                      </a:schemeClr>
                    </a:solidFill>
                  </a:tcPr>
                </a:tc>
                <a:extLst>
                  <a:ext uri="{0D108BD9-81ED-4DB2-BD59-A6C34878D82A}">
                    <a16:rowId xmlns:a16="http://schemas.microsoft.com/office/drawing/2014/main" val="10002"/>
                  </a:ext>
                </a:extLst>
              </a:tr>
              <a:tr h="530898">
                <a:tc>
                  <a:txBody>
                    <a:bodyPr/>
                    <a:lstStyle/>
                    <a:p>
                      <a:r>
                        <a:rPr lang="en-US" sz="2200" b="0" dirty="0" smtClean="0">
                          <a:latin typeface="Century Gothic" panose="020B0502020202020204" pitchFamily="34" charset="0"/>
                        </a:rPr>
                        <a:t>Timeliness</a:t>
                      </a:r>
                      <a:endParaRPr lang="en-US" sz="2200" b="0" dirty="0">
                        <a:latin typeface="Century Gothic" panose="020B0502020202020204" pitchFamily="34" charset="0"/>
                      </a:endParaRPr>
                    </a:p>
                  </a:txBody>
                  <a:tcPr anchor="ctr">
                    <a:solidFill>
                      <a:schemeClr val="bg1">
                        <a:lumMod val="85000"/>
                      </a:schemeClr>
                    </a:solidFill>
                  </a:tcPr>
                </a:tc>
                <a:tc>
                  <a:txBody>
                    <a:bodyPr/>
                    <a:lstStyle/>
                    <a:p>
                      <a:r>
                        <a:rPr lang="en-US" sz="2200" b="0" dirty="0" smtClean="0">
                          <a:latin typeface="Century Gothic" panose="020B0502020202020204" pitchFamily="34" charset="0"/>
                        </a:rPr>
                        <a:t>How quickly are reports received?</a:t>
                      </a:r>
                      <a:endParaRPr lang="en-US" sz="2200" b="0" dirty="0">
                        <a:latin typeface="Century Gothic" panose="020B0502020202020204" pitchFamily="34" charset="0"/>
                      </a:endParaRPr>
                    </a:p>
                  </a:txBody>
                  <a:tcPr>
                    <a:solidFill>
                      <a:schemeClr val="bg1">
                        <a:lumMod val="85000"/>
                      </a:schemeClr>
                    </a:solidFill>
                  </a:tcPr>
                </a:tc>
                <a:extLst>
                  <a:ext uri="{0D108BD9-81ED-4DB2-BD59-A6C34878D82A}">
                    <a16:rowId xmlns:a16="http://schemas.microsoft.com/office/drawing/2014/main" val="10003"/>
                  </a:ext>
                </a:extLst>
              </a:tr>
              <a:tr h="955617">
                <a:tc>
                  <a:txBody>
                    <a:bodyPr/>
                    <a:lstStyle/>
                    <a:p>
                      <a:r>
                        <a:rPr lang="en-US" sz="2200" b="0" dirty="0" smtClean="0">
                          <a:latin typeface="Century Gothic" panose="020B0502020202020204" pitchFamily="34" charset="0"/>
                        </a:rPr>
                        <a:t>Flexibility</a:t>
                      </a:r>
                      <a:endParaRPr lang="en-US" sz="2200" b="0" dirty="0">
                        <a:latin typeface="Century Gothic" panose="020B0502020202020204" pitchFamily="34" charset="0"/>
                      </a:endParaRPr>
                    </a:p>
                  </a:txBody>
                  <a:tcPr anchor="ctr">
                    <a:solidFill>
                      <a:schemeClr val="bg1">
                        <a:lumMod val="85000"/>
                      </a:schemeClr>
                    </a:solidFill>
                  </a:tcPr>
                </a:tc>
                <a:tc>
                  <a:txBody>
                    <a:bodyPr/>
                    <a:lstStyle/>
                    <a:p>
                      <a:r>
                        <a:rPr lang="en-US" sz="2200" b="0" dirty="0" smtClean="0">
                          <a:latin typeface="Century Gothic" panose="020B0502020202020204" pitchFamily="34" charset="0"/>
                        </a:rPr>
                        <a:t>How quickly can the system adapt</a:t>
                      </a:r>
                      <a:r>
                        <a:rPr lang="en-US" sz="2200" b="0" baseline="0" dirty="0" smtClean="0">
                          <a:latin typeface="Century Gothic" panose="020B0502020202020204" pitchFamily="34" charset="0"/>
                        </a:rPr>
                        <a:t> to changes?</a:t>
                      </a:r>
                      <a:endParaRPr lang="en-US" sz="2200" b="0" dirty="0" smtClean="0">
                        <a:latin typeface="Century Gothic" panose="020B0502020202020204" pitchFamily="34" charset="0"/>
                      </a:endParaRPr>
                    </a:p>
                  </a:txBody>
                  <a:tcPr>
                    <a:solidFill>
                      <a:schemeClr val="bg1">
                        <a:lumMod val="85000"/>
                      </a:schemeClr>
                    </a:solidFill>
                  </a:tcPr>
                </a:tc>
                <a:extLst>
                  <a:ext uri="{0D108BD9-81ED-4DB2-BD59-A6C34878D82A}">
                    <a16:rowId xmlns:a16="http://schemas.microsoft.com/office/drawing/2014/main" val="10004"/>
                  </a:ext>
                </a:extLst>
              </a:tr>
              <a:tr h="530898">
                <a:tc>
                  <a:txBody>
                    <a:bodyPr/>
                    <a:lstStyle/>
                    <a:p>
                      <a:r>
                        <a:rPr lang="en-US" sz="2200" b="0" dirty="0" smtClean="0">
                          <a:latin typeface="Century Gothic" panose="020B0502020202020204" pitchFamily="34" charset="0"/>
                        </a:rPr>
                        <a:t>Simplicity</a:t>
                      </a:r>
                      <a:endParaRPr lang="en-US" sz="2200" b="0" dirty="0">
                        <a:latin typeface="Century Gothic" panose="020B0502020202020204" pitchFamily="34" charset="0"/>
                      </a:endParaRPr>
                    </a:p>
                  </a:txBody>
                  <a:tcPr anchor="ctr">
                    <a:solidFill>
                      <a:schemeClr val="bg1">
                        <a:lumMod val="85000"/>
                      </a:schemeClr>
                    </a:solidFill>
                  </a:tcPr>
                </a:tc>
                <a:tc>
                  <a:txBody>
                    <a:bodyPr/>
                    <a:lstStyle/>
                    <a:p>
                      <a:r>
                        <a:rPr lang="en-US" sz="2200" b="0" dirty="0" smtClean="0">
                          <a:latin typeface="Century Gothic" panose="020B0502020202020204" pitchFamily="34" charset="0"/>
                        </a:rPr>
                        <a:t>How easy is the system’s operation?</a:t>
                      </a:r>
                      <a:endParaRPr lang="en-US" sz="2200" b="0" dirty="0">
                        <a:latin typeface="Century Gothic" panose="020B0502020202020204" pitchFamily="34" charset="0"/>
                      </a:endParaRPr>
                    </a:p>
                  </a:txBody>
                  <a:tcPr>
                    <a:solidFill>
                      <a:schemeClr val="bg1">
                        <a:lumMod val="8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525616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558800" y="1147948"/>
            <a:ext cx="7975600" cy="0"/>
          </a:xfrm>
          <a:prstGeom prst="line">
            <a:avLst/>
          </a:prstGeom>
          <a:ln w="25400">
            <a:solidFill>
              <a:srgbClr val="0039A6"/>
            </a:solidFill>
          </a:ln>
          <a:effectLst/>
        </p:spPr>
        <p:style>
          <a:lnRef idx="3">
            <a:schemeClr val="accent5"/>
          </a:lnRef>
          <a:fillRef idx="0">
            <a:schemeClr val="accent5"/>
          </a:fillRef>
          <a:effectRef idx="2">
            <a:schemeClr val="accent5"/>
          </a:effectRef>
          <a:fontRef idx="minor">
            <a:schemeClr val="tx1"/>
          </a:fontRef>
        </p:style>
      </p:cxnSp>
      <p:sp>
        <p:nvSpPr>
          <p:cNvPr id="7" name="TextBox 6"/>
          <p:cNvSpPr txBox="1"/>
          <p:nvPr/>
        </p:nvSpPr>
        <p:spPr>
          <a:xfrm>
            <a:off x="1657026" y="593950"/>
            <a:ext cx="5779147" cy="553998"/>
          </a:xfrm>
          <a:prstGeom prst="rect">
            <a:avLst/>
          </a:prstGeom>
          <a:noFill/>
        </p:spPr>
        <p:txBody>
          <a:bodyPr wrap="none" rtlCol="0">
            <a:spAutoFit/>
          </a:bodyPr>
          <a:lstStyle/>
          <a:p>
            <a:pPr algn="ctr"/>
            <a:r>
              <a:rPr lang="en-US" dirty="0" smtClean="0">
                <a:effectLst/>
                <a:latin typeface="Century Gothic" panose="020B0502020202020204" pitchFamily="34" charset="0"/>
              </a:rPr>
              <a:t> </a:t>
            </a:r>
            <a:r>
              <a:rPr lang="en-US" sz="3000" dirty="0" smtClean="0">
                <a:effectLst/>
                <a:latin typeface="Century Gothic" panose="020B0502020202020204" pitchFamily="34" charset="0"/>
              </a:rPr>
              <a:t>Surveillance System Attributes</a:t>
            </a:r>
            <a:endParaRPr lang="en-US" sz="3000" dirty="0">
              <a:effectLst/>
              <a:latin typeface="Century Gothic" panose="020B0502020202020204" pitchFamily="34" charset="0"/>
            </a:endParaRPr>
          </a:p>
        </p:txBody>
      </p:sp>
      <p:sp>
        <p:nvSpPr>
          <p:cNvPr id="10"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21</a:t>
            </a:fld>
            <a:endParaRPr lang="en-US" sz="1200" dirty="0">
              <a:latin typeface="Arial" panose="020B0604020202020204" pitchFamily="34" charset="0"/>
              <a:cs typeface="Arial" panose="020B0604020202020204" pitchFamily="34" charset="0"/>
            </a:endParaRPr>
          </a:p>
        </p:txBody>
      </p:sp>
      <p:graphicFrame>
        <p:nvGraphicFramePr>
          <p:cNvPr id="11" name="Table 10" descr="Box behind the text that divides the content into two columns, one describing the attributes of a surveillance system, and the other the questions it answers." title="Box"/>
          <p:cNvGraphicFramePr>
            <a:graphicFrameLocks noGrp="1"/>
          </p:cNvGraphicFramePr>
          <p:nvPr>
            <p:extLst>
              <p:ext uri="{D42A27DB-BD31-4B8C-83A1-F6EECF244321}">
                <p14:modId xmlns:p14="http://schemas.microsoft.com/office/powerpoint/2010/main" val="2859833780"/>
              </p:ext>
            </p:extLst>
          </p:nvPr>
        </p:nvGraphicFramePr>
        <p:xfrm>
          <a:off x="511175" y="1308925"/>
          <a:ext cx="8070850" cy="4881808"/>
        </p:xfrm>
        <a:graphic>
          <a:graphicData uri="http://schemas.openxmlformats.org/drawingml/2006/table">
            <a:tbl>
              <a:tblPr firstRow="1" bandRow="1">
                <a:tableStyleId>{5C22544A-7EE6-4342-B048-85BDC9FD1C3A}</a:tableStyleId>
              </a:tblPr>
              <a:tblGrid>
                <a:gridCol w="2788962">
                  <a:extLst>
                    <a:ext uri="{9D8B030D-6E8A-4147-A177-3AD203B41FA5}">
                      <a16:colId xmlns:a16="http://schemas.microsoft.com/office/drawing/2014/main" val="20000"/>
                    </a:ext>
                  </a:extLst>
                </a:gridCol>
                <a:gridCol w="5281888">
                  <a:extLst>
                    <a:ext uri="{9D8B030D-6E8A-4147-A177-3AD203B41FA5}">
                      <a16:colId xmlns:a16="http://schemas.microsoft.com/office/drawing/2014/main" val="20001"/>
                    </a:ext>
                  </a:extLst>
                </a:gridCol>
              </a:tblGrid>
              <a:tr h="542853">
                <a:tc>
                  <a:txBody>
                    <a:bodyPr/>
                    <a:lstStyle/>
                    <a:p>
                      <a:pPr algn="l"/>
                      <a:r>
                        <a:rPr lang="en-US" sz="2400" b="0" dirty="0" smtClean="0">
                          <a:latin typeface="Century Gothic" panose="020B0502020202020204" pitchFamily="34" charset="0"/>
                        </a:rPr>
                        <a:t>Attribute</a:t>
                      </a:r>
                      <a:endParaRPr lang="en-US" sz="2400" b="0" dirty="0">
                        <a:latin typeface="Century Gothic" panose="020B0502020202020204" pitchFamily="34" charset="0"/>
                      </a:endParaRPr>
                    </a:p>
                  </a:txBody>
                  <a:tcPr/>
                </a:tc>
                <a:tc>
                  <a:txBody>
                    <a:bodyPr/>
                    <a:lstStyle/>
                    <a:p>
                      <a:pPr algn="ctr"/>
                      <a:r>
                        <a:rPr lang="en-US" sz="2400" b="0" dirty="0" smtClean="0">
                          <a:latin typeface="Century Gothic" panose="020B0502020202020204" pitchFamily="34" charset="0"/>
                        </a:rPr>
                        <a:t>Question It Answers</a:t>
                      </a:r>
                      <a:endParaRPr lang="en-US" sz="2400" b="0" dirty="0">
                        <a:latin typeface="Century Gothic" panose="020B0502020202020204" pitchFamily="34" charset="0"/>
                      </a:endParaRPr>
                    </a:p>
                  </a:txBody>
                  <a:tcPr/>
                </a:tc>
                <a:extLst>
                  <a:ext uri="{0D108BD9-81ED-4DB2-BD59-A6C34878D82A}">
                    <a16:rowId xmlns:a16="http://schemas.microsoft.com/office/drawing/2014/main" val="10000"/>
                  </a:ext>
                </a:extLst>
              </a:tr>
              <a:tr h="904756">
                <a:tc>
                  <a:txBody>
                    <a:bodyPr/>
                    <a:lstStyle/>
                    <a:p>
                      <a:r>
                        <a:rPr lang="en-US" sz="2200" b="0" dirty="0" smtClean="0">
                          <a:latin typeface="Century Gothic" panose="020B0502020202020204" pitchFamily="34" charset="0"/>
                        </a:rPr>
                        <a:t>Stability</a:t>
                      </a:r>
                      <a:endParaRPr lang="en-US" sz="2200" b="0" dirty="0">
                        <a:latin typeface="Century Gothic" panose="020B0502020202020204" pitchFamily="34" charset="0"/>
                      </a:endParaRPr>
                    </a:p>
                  </a:txBody>
                  <a:tcPr anchor="ctr">
                    <a:solidFill>
                      <a:schemeClr val="bg1">
                        <a:lumMod val="85000"/>
                      </a:schemeClr>
                    </a:solidFill>
                  </a:tcPr>
                </a:tc>
                <a:tc>
                  <a:txBody>
                    <a:bodyPr/>
                    <a:lstStyle/>
                    <a:p>
                      <a:r>
                        <a:rPr lang="en-US" sz="2200" b="0" dirty="0" smtClean="0">
                          <a:latin typeface="Century Gothic" panose="020B0502020202020204" pitchFamily="34" charset="0"/>
                        </a:rPr>
                        <a:t>Does the surveillance system work well?</a:t>
                      </a:r>
                      <a:br>
                        <a:rPr lang="en-US" sz="2200" b="0" dirty="0" smtClean="0">
                          <a:latin typeface="Century Gothic" panose="020B0502020202020204" pitchFamily="34" charset="0"/>
                        </a:rPr>
                      </a:br>
                      <a:r>
                        <a:rPr lang="en-US" sz="2200" b="0" dirty="0" smtClean="0">
                          <a:latin typeface="Century Gothic" panose="020B0502020202020204" pitchFamily="34" charset="0"/>
                        </a:rPr>
                        <a:t>Does it break down often?</a:t>
                      </a:r>
                      <a:endParaRPr lang="en-US" sz="2200" b="0" dirty="0">
                        <a:latin typeface="Century Gothic" panose="020B0502020202020204" pitchFamily="34" charset="0"/>
                      </a:endParaRPr>
                    </a:p>
                  </a:txBody>
                  <a:tcPr>
                    <a:solidFill>
                      <a:schemeClr val="bg1">
                        <a:lumMod val="85000"/>
                      </a:schemeClr>
                    </a:solidFill>
                  </a:tcPr>
                </a:tc>
                <a:extLst>
                  <a:ext uri="{0D108BD9-81ED-4DB2-BD59-A6C34878D82A}">
                    <a16:rowId xmlns:a16="http://schemas.microsoft.com/office/drawing/2014/main" val="10001"/>
                  </a:ext>
                </a:extLst>
              </a:tr>
              <a:tr h="839542">
                <a:tc>
                  <a:txBody>
                    <a:bodyPr/>
                    <a:lstStyle/>
                    <a:p>
                      <a:r>
                        <a:rPr lang="en-US" sz="2200" b="0" dirty="0" smtClean="0">
                          <a:latin typeface="Century Gothic" panose="020B0502020202020204" pitchFamily="34" charset="0"/>
                        </a:rPr>
                        <a:t>Sensitivity</a:t>
                      </a:r>
                      <a:endParaRPr lang="en-US" sz="2200" b="0" dirty="0">
                        <a:latin typeface="Century Gothic" panose="020B0502020202020204" pitchFamily="34" charset="0"/>
                      </a:endParaRPr>
                    </a:p>
                  </a:txBody>
                  <a:tcPr anchor="ctr">
                    <a:solidFill>
                      <a:schemeClr val="bg1">
                        <a:lumMod val="85000"/>
                      </a:schemeClr>
                    </a:solidFill>
                  </a:tcPr>
                </a:tc>
                <a:tc>
                  <a:txBody>
                    <a:bodyPr/>
                    <a:lstStyle/>
                    <a:p>
                      <a:r>
                        <a:rPr lang="en-US" sz="2200" b="0" dirty="0" smtClean="0">
                          <a:latin typeface="Century Gothic" panose="020B0502020202020204" pitchFamily="34" charset="0"/>
                        </a:rPr>
                        <a:t>How well does</a:t>
                      </a:r>
                      <a:r>
                        <a:rPr lang="en-US" sz="2200" b="0" baseline="0" dirty="0" smtClean="0">
                          <a:latin typeface="Century Gothic" panose="020B0502020202020204" pitchFamily="34" charset="0"/>
                        </a:rPr>
                        <a:t> it capture the intended cases?</a:t>
                      </a:r>
                      <a:endParaRPr lang="en-US" sz="2200" b="0" dirty="0">
                        <a:latin typeface="Century Gothic" panose="020B0502020202020204" pitchFamily="34" charset="0"/>
                      </a:endParaRPr>
                    </a:p>
                  </a:txBody>
                  <a:tcPr>
                    <a:solidFill>
                      <a:schemeClr val="bg1">
                        <a:lumMod val="85000"/>
                      </a:schemeClr>
                    </a:solidFill>
                  </a:tcPr>
                </a:tc>
                <a:extLst>
                  <a:ext uri="{0D108BD9-81ED-4DB2-BD59-A6C34878D82A}">
                    <a16:rowId xmlns:a16="http://schemas.microsoft.com/office/drawing/2014/main" val="10002"/>
                  </a:ext>
                </a:extLst>
              </a:tr>
              <a:tr h="542853">
                <a:tc>
                  <a:txBody>
                    <a:bodyPr/>
                    <a:lstStyle/>
                    <a:p>
                      <a:r>
                        <a:rPr lang="en-US" sz="2200" b="0" dirty="0" smtClean="0">
                          <a:latin typeface="Century Gothic" panose="020B0502020202020204" pitchFamily="34" charset="0"/>
                        </a:rPr>
                        <a:t>Predictive value</a:t>
                      </a:r>
                      <a:r>
                        <a:rPr lang="en-US" sz="2200" b="0" baseline="0" dirty="0" smtClean="0">
                          <a:latin typeface="Century Gothic" panose="020B0502020202020204" pitchFamily="34" charset="0"/>
                        </a:rPr>
                        <a:t> positive</a:t>
                      </a:r>
                      <a:endParaRPr lang="en-US" sz="2200" b="0" dirty="0">
                        <a:latin typeface="Century Gothic" panose="020B0502020202020204" pitchFamily="34" charset="0"/>
                      </a:endParaRPr>
                    </a:p>
                  </a:txBody>
                  <a:tcPr anchor="ctr">
                    <a:solidFill>
                      <a:schemeClr val="bg1">
                        <a:lumMod val="85000"/>
                      </a:schemeClr>
                    </a:solidFill>
                  </a:tcPr>
                </a:tc>
                <a:tc>
                  <a:txBody>
                    <a:bodyPr/>
                    <a:lstStyle/>
                    <a:p>
                      <a:r>
                        <a:rPr lang="en-US" sz="2200" b="0" dirty="0" smtClean="0">
                          <a:latin typeface="Century Gothic" panose="020B0502020202020204" pitchFamily="34" charset="0"/>
                        </a:rPr>
                        <a:t>How many</a:t>
                      </a:r>
                      <a:r>
                        <a:rPr lang="en-US" sz="2200" b="0" baseline="0" dirty="0" smtClean="0">
                          <a:latin typeface="Century Gothic" panose="020B0502020202020204" pitchFamily="34" charset="0"/>
                        </a:rPr>
                        <a:t> of the reported cases meet the case definition?</a:t>
                      </a:r>
                      <a:endParaRPr lang="en-US" sz="2200" b="0" dirty="0">
                        <a:latin typeface="Century Gothic" panose="020B0502020202020204" pitchFamily="34" charset="0"/>
                      </a:endParaRPr>
                    </a:p>
                  </a:txBody>
                  <a:tcPr>
                    <a:solidFill>
                      <a:schemeClr val="bg1">
                        <a:lumMod val="85000"/>
                      </a:schemeClr>
                    </a:solidFill>
                  </a:tcPr>
                </a:tc>
                <a:extLst>
                  <a:ext uri="{0D108BD9-81ED-4DB2-BD59-A6C34878D82A}">
                    <a16:rowId xmlns:a16="http://schemas.microsoft.com/office/drawing/2014/main" val="10003"/>
                  </a:ext>
                </a:extLst>
              </a:tr>
              <a:tr h="977136">
                <a:tc>
                  <a:txBody>
                    <a:bodyPr/>
                    <a:lstStyle/>
                    <a:p>
                      <a:r>
                        <a:rPr lang="en-US" sz="2200" b="0" dirty="0" smtClean="0">
                          <a:latin typeface="Century Gothic" panose="020B0502020202020204" pitchFamily="34" charset="0"/>
                        </a:rPr>
                        <a:t>Representativeness</a:t>
                      </a:r>
                      <a:endParaRPr lang="en-US" sz="2200" b="0" dirty="0">
                        <a:latin typeface="Century Gothic" panose="020B0502020202020204" pitchFamily="34" charset="0"/>
                      </a:endParaRPr>
                    </a:p>
                  </a:txBody>
                  <a:tcPr anchor="ctr">
                    <a:solidFill>
                      <a:schemeClr val="bg1">
                        <a:lumMod val="85000"/>
                      </a:schemeClr>
                    </a:solidFill>
                  </a:tcPr>
                </a:tc>
                <a:tc>
                  <a:txBody>
                    <a:bodyPr/>
                    <a:lstStyle/>
                    <a:p>
                      <a:r>
                        <a:rPr lang="en-US" sz="2200" b="0" dirty="0" smtClean="0">
                          <a:latin typeface="Century Gothic" panose="020B0502020202020204" pitchFamily="34" charset="0"/>
                        </a:rPr>
                        <a:t>How good is the system at representing</a:t>
                      </a:r>
                      <a:r>
                        <a:rPr lang="en-US" sz="2200" b="0" baseline="0" dirty="0" smtClean="0">
                          <a:latin typeface="Century Gothic" panose="020B0502020202020204" pitchFamily="34" charset="0"/>
                        </a:rPr>
                        <a:t> the population under surveillance?</a:t>
                      </a:r>
                      <a:endParaRPr lang="en-US" sz="2200" b="0" dirty="0" smtClean="0">
                        <a:latin typeface="Century Gothic" panose="020B0502020202020204" pitchFamily="34" charset="0"/>
                      </a:endParaRPr>
                    </a:p>
                  </a:txBody>
                  <a:tcPr>
                    <a:solidFill>
                      <a:schemeClr val="bg1">
                        <a:lumMod val="85000"/>
                      </a:schemeClr>
                    </a:solidFill>
                  </a:tcPr>
                </a:tc>
                <a:extLst>
                  <a:ext uri="{0D108BD9-81ED-4DB2-BD59-A6C34878D82A}">
                    <a16:rowId xmlns:a16="http://schemas.microsoft.com/office/drawing/2014/main" val="10004"/>
                  </a:ext>
                </a:extLst>
              </a:tr>
              <a:tr h="542853">
                <a:tc>
                  <a:txBody>
                    <a:bodyPr/>
                    <a:lstStyle/>
                    <a:p>
                      <a:r>
                        <a:rPr lang="en-US" sz="2200" b="0" dirty="0" smtClean="0">
                          <a:latin typeface="Century Gothic" panose="020B0502020202020204" pitchFamily="34" charset="0"/>
                        </a:rPr>
                        <a:t>Acceptability</a:t>
                      </a:r>
                      <a:endParaRPr lang="en-US" sz="2200" b="0" dirty="0">
                        <a:latin typeface="Century Gothic" panose="020B0502020202020204" pitchFamily="34" charset="0"/>
                      </a:endParaRPr>
                    </a:p>
                  </a:txBody>
                  <a:tcPr anchor="ctr">
                    <a:solidFill>
                      <a:schemeClr val="bg1">
                        <a:lumMod val="85000"/>
                      </a:schemeClr>
                    </a:solidFill>
                  </a:tcPr>
                </a:tc>
                <a:tc>
                  <a:txBody>
                    <a:bodyPr/>
                    <a:lstStyle/>
                    <a:p>
                      <a:r>
                        <a:rPr lang="en-US" sz="2200" b="0" dirty="0" smtClean="0">
                          <a:latin typeface="Century Gothic" panose="020B0502020202020204" pitchFamily="34" charset="0"/>
                        </a:rPr>
                        <a:t>How easy is the system’s operation?</a:t>
                      </a:r>
                      <a:endParaRPr lang="en-US" sz="2200" b="0" dirty="0">
                        <a:latin typeface="Century Gothic" panose="020B0502020202020204" pitchFamily="34" charset="0"/>
                      </a:endParaRPr>
                    </a:p>
                  </a:txBody>
                  <a:tcPr>
                    <a:solidFill>
                      <a:schemeClr val="bg1">
                        <a:lumMod val="8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00129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929645" y="4260891"/>
            <a:ext cx="2066612" cy="41985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2" descr="Checkmark and notepad inside a circle." title="Knowledge Check Icon"/>
          <p:cNvPicPr>
            <a:picLocks noChangeAspect="1" noChangeArrowheads="1"/>
          </p:cNvPicPr>
          <p:nvPr/>
        </p:nvPicPr>
        <p:blipFill>
          <a:blip r:embed="rId3"/>
          <a:srcRect/>
          <a:stretch>
            <a:fillRect/>
          </a:stretch>
        </p:blipFill>
        <p:spPr bwMode="auto">
          <a:xfrm>
            <a:off x="558800" y="415979"/>
            <a:ext cx="741690" cy="741690"/>
          </a:xfrm>
          <a:prstGeom prst="rect">
            <a:avLst/>
          </a:prstGeom>
          <a:noFill/>
          <a:ln w="9525">
            <a:noFill/>
            <a:miter lim="800000"/>
            <a:headEnd/>
            <a:tailEnd/>
          </a:ln>
        </p:spPr>
      </p:pic>
      <p:cxnSp>
        <p:nvCxnSpPr>
          <p:cNvPr id="10" name="Straight Connector 9"/>
          <p:cNvCxnSpPr/>
          <p:nvPr/>
        </p:nvCxnSpPr>
        <p:spPr>
          <a:xfrm>
            <a:off x="558800" y="1219200"/>
            <a:ext cx="8051800" cy="0"/>
          </a:xfrm>
          <a:prstGeom prst="line">
            <a:avLst/>
          </a:prstGeom>
          <a:ln w="25400">
            <a:solidFill>
              <a:schemeClr val="tx1"/>
            </a:solidFill>
          </a:ln>
          <a:effectLst/>
        </p:spPr>
        <p:style>
          <a:lnRef idx="3">
            <a:schemeClr val="dk1"/>
          </a:lnRef>
          <a:fillRef idx="0">
            <a:schemeClr val="dk1"/>
          </a:fillRef>
          <a:effectRef idx="2">
            <a:schemeClr val="dk1"/>
          </a:effectRef>
          <a:fontRef idx="minor">
            <a:schemeClr val="tx1"/>
          </a:fontRef>
        </p:style>
      </p:cxnSp>
      <p:sp>
        <p:nvSpPr>
          <p:cNvPr id="12" name="TextBox 11"/>
          <p:cNvSpPr txBox="1"/>
          <p:nvPr/>
        </p:nvSpPr>
        <p:spPr>
          <a:xfrm>
            <a:off x="1316365" y="525214"/>
            <a:ext cx="3658374" cy="553998"/>
          </a:xfrm>
          <a:prstGeom prst="rect">
            <a:avLst/>
          </a:prstGeom>
          <a:noFill/>
        </p:spPr>
        <p:txBody>
          <a:bodyPr wrap="none" rtlCol="0">
            <a:spAutoFit/>
          </a:bodyPr>
          <a:lstStyle/>
          <a:p>
            <a:r>
              <a:rPr lang="en-US" sz="3000" dirty="0" smtClean="0">
                <a:effectLst/>
                <a:latin typeface="Century Gothic" panose="020B0502020202020204" pitchFamily="34" charset="0"/>
              </a:rPr>
              <a:t>Knowledge Check</a:t>
            </a:r>
            <a:endParaRPr lang="en-US" sz="3000" dirty="0">
              <a:effectLst/>
              <a:latin typeface="Century Gothic" panose="020B0502020202020204" pitchFamily="34" charset="0"/>
            </a:endParaRPr>
          </a:p>
        </p:txBody>
      </p:sp>
      <p:sp>
        <p:nvSpPr>
          <p:cNvPr id="3" name="Content Placeholder 2"/>
          <p:cNvSpPr>
            <a:spLocks noGrp="1"/>
          </p:cNvSpPr>
          <p:nvPr>
            <p:ph idx="1"/>
          </p:nvPr>
        </p:nvSpPr>
        <p:spPr>
          <a:xfrm>
            <a:off x="588629" y="1479932"/>
            <a:ext cx="8222861" cy="838199"/>
          </a:xfrm>
        </p:spPr>
        <p:txBody>
          <a:bodyPr/>
          <a:lstStyle/>
          <a:p>
            <a:pPr marL="0" indent="0">
              <a:buNone/>
            </a:pPr>
            <a:r>
              <a:rPr lang="en-US" b="0" dirty="0">
                <a:solidFill>
                  <a:schemeClr val="tx1"/>
                </a:solidFill>
                <a:latin typeface="Century Gothic" panose="020B0502020202020204" pitchFamily="34" charset="0"/>
              </a:rPr>
              <a:t>The New York State </a:t>
            </a:r>
            <a:r>
              <a:rPr lang="en-US" b="0" dirty="0" smtClean="0">
                <a:solidFill>
                  <a:schemeClr val="tx1"/>
                </a:solidFill>
                <a:latin typeface="Century Gothic" panose="020B0502020202020204" pitchFamily="34" charset="0"/>
              </a:rPr>
              <a:t>Department of Health </a:t>
            </a:r>
            <a:r>
              <a:rPr lang="en-US" b="0" dirty="0">
                <a:solidFill>
                  <a:schemeClr val="tx1"/>
                </a:solidFill>
                <a:latin typeface="Century Gothic" panose="020B0502020202020204" pitchFamily="34" charset="0"/>
              </a:rPr>
              <a:t>contacts the health providers in District A every Friday to obtain the number of patients </a:t>
            </a:r>
            <a:r>
              <a:rPr lang="en-US" b="0" dirty="0" smtClean="0">
                <a:solidFill>
                  <a:schemeClr val="tx1"/>
                </a:solidFill>
                <a:latin typeface="Century Gothic" panose="020B0502020202020204" pitchFamily="34" charset="0"/>
              </a:rPr>
              <a:t>examined with </a:t>
            </a:r>
            <a:r>
              <a:rPr lang="en-US" b="0" dirty="0">
                <a:solidFill>
                  <a:schemeClr val="tx1"/>
                </a:solidFill>
                <a:latin typeface="Century Gothic" panose="020B0502020202020204" pitchFamily="34" charset="0"/>
              </a:rPr>
              <a:t>Influenza. What type of surveillance is this?</a:t>
            </a:r>
          </a:p>
          <a:p>
            <a:pPr marL="0" indent="0">
              <a:buNone/>
            </a:pPr>
            <a:r>
              <a:rPr lang="en-US" dirty="0" smtClean="0">
                <a:solidFill>
                  <a:schemeClr val="tx1"/>
                </a:solidFill>
                <a:latin typeface="Century Gothic" panose="020B0502020202020204" pitchFamily="34" charset="0"/>
              </a:rPr>
              <a:t> </a:t>
            </a:r>
            <a:endParaRPr lang="en-US" b="0" dirty="0" smtClean="0">
              <a:solidFill>
                <a:schemeClr val="tx1"/>
              </a:solidFill>
              <a:latin typeface="Century Gothic" panose="020B0502020202020204" pitchFamily="34" charset="0"/>
            </a:endParaRPr>
          </a:p>
          <a:p>
            <a:pPr marL="914400" lvl="1" indent="-457200">
              <a:lnSpc>
                <a:spcPct val="150000"/>
              </a:lnSpc>
              <a:buAutoNum type="alphaUcPeriod"/>
            </a:pPr>
            <a:r>
              <a:rPr lang="en-US" sz="2400" dirty="0" smtClean="0">
                <a:solidFill>
                  <a:schemeClr val="tx1"/>
                </a:solidFill>
                <a:latin typeface="Century Gothic" panose="020B0502020202020204" pitchFamily="34" charset="0"/>
              </a:rPr>
              <a:t>Passive</a:t>
            </a:r>
          </a:p>
          <a:p>
            <a:pPr marL="914400" lvl="1" indent="-457200">
              <a:lnSpc>
                <a:spcPct val="150000"/>
              </a:lnSpc>
              <a:buAutoNum type="alphaUcPeriod"/>
            </a:pPr>
            <a:r>
              <a:rPr lang="en-US" sz="2400" dirty="0" smtClean="0">
                <a:solidFill>
                  <a:schemeClr val="tx1"/>
                </a:solidFill>
                <a:latin typeface="Century Gothic" panose="020B0502020202020204" pitchFamily="34" charset="0"/>
              </a:rPr>
              <a:t>Active</a:t>
            </a:r>
          </a:p>
          <a:p>
            <a:pPr marL="57150" indent="0">
              <a:buNone/>
            </a:pPr>
            <a:endParaRPr lang="en-US" dirty="0">
              <a:solidFill>
                <a:schemeClr val="tx1"/>
              </a:solidFill>
              <a:latin typeface="Century Gothic" panose="020B0502020202020204" pitchFamily="34" charset="0"/>
            </a:endParaRPr>
          </a:p>
        </p:txBody>
      </p:sp>
      <p:sp>
        <p:nvSpPr>
          <p:cNvPr id="7"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22</a:t>
            </a:fld>
            <a:endParaRPr lang="en-US" sz="1200" dirty="0">
              <a:latin typeface="Arial" panose="020B0604020202020204" pitchFamily="34" charset="0"/>
              <a:cs typeface="Arial" panose="020B0604020202020204" pitchFamily="34" charset="0"/>
            </a:endParaRPr>
          </a:p>
        </p:txBody>
      </p:sp>
      <p:pic>
        <p:nvPicPr>
          <p:cNvPr id="9218" name="Picture 2" descr="Mark indicating correct answer, B." title="Check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172" y="4247362"/>
            <a:ext cx="6096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7002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txBox="1">
            <a:spLocks/>
          </p:cNvSpPr>
          <p:nvPr/>
        </p:nvSpPr>
        <p:spPr>
          <a:xfrm>
            <a:off x="6594475" y="6181725"/>
            <a:ext cx="2133600" cy="476250"/>
          </a:xfrm>
          <a:prstGeom prst="rect">
            <a:avLst/>
          </a:prstGeom>
        </p:spPr>
        <p:txBody>
          <a:bodyPr/>
          <a:lstStyle>
            <a:defPPr>
              <a:defRPr lang="en-US"/>
            </a:defPPr>
            <a:lvl1pPr algn="l" rtl="0" fontAlgn="base">
              <a:spcBef>
                <a:spcPct val="0"/>
              </a:spcBef>
              <a:spcAft>
                <a:spcPct val="0"/>
              </a:spcAft>
              <a:defRPr sz="2800" i="0" kern="1200">
                <a:solidFill>
                  <a:schemeClr val="tx1"/>
                </a:solidFill>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23</a:t>
            </a:fld>
            <a:endParaRPr lang="en-US" sz="1200" dirty="0">
              <a:latin typeface="Arial" panose="020B0604020202020204" pitchFamily="34" charset="0"/>
              <a:cs typeface="Arial" panose="020B0604020202020204" pitchFamily="34" charset="0"/>
            </a:endParaRPr>
          </a:p>
        </p:txBody>
      </p:sp>
      <p:sp>
        <p:nvSpPr>
          <p:cNvPr id="2" name="Rectangle 1"/>
          <p:cNvSpPr/>
          <p:nvPr/>
        </p:nvSpPr>
        <p:spPr>
          <a:xfrm>
            <a:off x="1931916" y="1370846"/>
            <a:ext cx="5304662" cy="1077218"/>
          </a:xfrm>
          <a:prstGeom prst="rect">
            <a:avLst/>
          </a:prstGeom>
        </p:spPr>
        <p:txBody>
          <a:bodyPr wrap="square">
            <a:spAutoFit/>
          </a:bodyPr>
          <a:lstStyle/>
          <a:p>
            <a:pPr lvl="0" algn="ctr"/>
            <a:r>
              <a:rPr lang="en-US" sz="3200" dirty="0">
                <a:solidFill>
                  <a:srgbClr val="0039A6"/>
                </a:solidFill>
                <a:effectLst/>
                <a:latin typeface="Century Gothic" panose="020B0502020202020204" pitchFamily="34" charset="0"/>
              </a:rPr>
              <a:t>Public Health Surveillance Process</a:t>
            </a:r>
          </a:p>
        </p:txBody>
      </p:sp>
      <p:pic>
        <p:nvPicPr>
          <p:cNvPr id="9" name="Picture 8" descr="A blue circle containing a globe and a magnifying glass." title="Public Health 101 Surveillance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8531" y="2815654"/>
            <a:ext cx="3171431" cy="2764530"/>
          </a:xfrm>
          <a:prstGeom prst="rect">
            <a:avLst/>
          </a:prstGeom>
        </p:spPr>
      </p:pic>
    </p:spTree>
    <p:extLst>
      <p:ext uri="{BB962C8B-B14F-4D97-AF65-F5344CB8AC3E}">
        <p14:creationId xmlns:p14="http://schemas.microsoft.com/office/powerpoint/2010/main" val="1302778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558800" y="1219200"/>
            <a:ext cx="7975600" cy="0"/>
          </a:xfrm>
          <a:prstGeom prst="line">
            <a:avLst/>
          </a:prstGeom>
          <a:ln w="25400">
            <a:solidFill>
              <a:schemeClr val="tx1"/>
            </a:solidFill>
          </a:ln>
          <a:effectLst/>
        </p:spPr>
        <p:style>
          <a:lnRef idx="3">
            <a:schemeClr val="accent5"/>
          </a:lnRef>
          <a:fillRef idx="0">
            <a:schemeClr val="accent5"/>
          </a:fillRef>
          <a:effectRef idx="2">
            <a:schemeClr val="accent5"/>
          </a:effectRef>
          <a:fontRef idx="minor">
            <a:schemeClr val="tx1"/>
          </a:fontRef>
        </p:style>
      </p:cxnSp>
      <p:sp>
        <p:nvSpPr>
          <p:cNvPr id="9" name="TextBox 8"/>
          <p:cNvSpPr txBox="1"/>
          <p:nvPr/>
        </p:nvSpPr>
        <p:spPr>
          <a:xfrm>
            <a:off x="3325091" y="1947082"/>
            <a:ext cx="5486400" cy="1631216"/>
          </a:xfrm>
          <a:prstGeom prst="rect">
            <a:avLst/>
          </a:prstGeom>
          <a:noFill/>
        </p:spPr>
        <p:txBody>
          <a:bodyPr wrap="square" rtlCol="0">
            <a:spAutoFit/>
          </a:bodyPr>
          <a:lstStyle/>
          <a:p>
            <a:pPr algn="ctr"/>
            <a:r>
              <a:rPr lang="en-US" sz="2400" dirty="0" smtClean="0">
                <a:effectLst/>
                <a:latin typeface="Century Gothic" panose="020B0502020202020204" pitchFamily="34" charset="0"/>
              </a:rPr>
              <a:t>Before collecting data, decide</a:t>
            </a:r>
            <a:br>
              <a:rPr lang="en-US" sz="2400" dirty="0" smtClean="0">
                <a:effectLst/>
                <a:latin typeface="Century Gothic" panose="020B0502020202020204" pitchFamily="34" charset="0"/>
              </a:rPr>
            </a:br>
            <a:r>
              <a:rPr lang="en-US" sz="2400" dirty="0" smtClean="0">
                <a:effectLst/>
                <a:latin typeface="Century Gothic" panose="020B0502020202020204" pitchFamily="34" charset="0"/>
              </a:rPr>
              <a:t>on the overarching goal</a:t>
            </a:r>
            <a:br>
              <a:rPr lang="en-US" sz="2400" dirty="0" smtClean="0">
                <a:effectLst/>
                <a:latin typeface="Century Gothic" panose="020B0502020202020204" pitchFamily="34" charset="0"/>
              </a:rPr>
            </a:br>
            <a:r>
              <a:rPr lang="en-US" sz="2400" dirty="0" smtClean="0">
                <a:effectLst/>
                <a:latin typeface="Century Gothic" panose="020B0502020202020204" pitchFamily="34" charset="0"/>
              </a:rPr>
              <a:t>of the system</a:t>
            </a:r>
          </a:p>
          <a:p>
            <a:endParaRPr lang="en-US" sz="2400" dirty="0">
              <a:latin typeface="Century Gothic" panose="020B0502020202020204" pitchFamily="34" charset="0"/>
            </a:endParaRPr>
          </a:p>
        </p:txBody>
      </p:sp>
      <p:sp>
        <p:nvSpPr>
          <p:cNvPr id="8" name="TextBox 7"/>
          <p:cNvSpPr txBox="1"/>
          <p:nvPr/>
        </p:nvSpPr>
        <p:spPr>
          <a:xfrm>
            <a:off x="2540281" y="658948"/>
            <a:ext cx="4012637" cy="553998"/>
          </a:xfrm>
          <a:prstGeom prst="rect">
            <a:avLst/>
          </a:prstGeom>
          <a:noFill/>
        </p:spPr>
        <p:txBody>
          <a:bodyPr wrap="none" rtlCol="0">
            <a:spAutoFit/>
          </a:bodyPr>
          <a:lstStyle/>
          <a:p>
            <a:pPr algn="ctr"/>
            <a:r>
              <a:rPr lang="en-US" dirty="0" smtClean="0">
                <a:effectLst/>
                <a:latin typeface="Century Gothic" panose="020B0502020202020204" pitchFamily="34" charset="0"/>
              </a:rPr>
              <a:t> </a:t>
            </a:r>
            <a:r>
              <a:rPr lang="en-US" sz="3000" dirty="0" smtClean="0">
                <a:effectLst/>
                <a:latin typeface="Century Gothic" panose="020B0502020202020204" pitchFamily="34" charset="0"/>
              </a:rPr>
              <a:t>Surveillance Process</a:t>
            </a:r>
            <a:endParaRPr lang="en-US" sz="3000" dirty="0">
              <a:effectLst/>
              <a:latin typeface="Century Gothic" panose="020B0502020202020204" pitchFamily="34" charset="0"/>
            </a:endParaRPr>
          </a:p>
        </p:txBody>
      </p:sp>
      <p:cxnSp>
        <p:nvCxnSpPr>
          <p:cNvPr id="11" name="Straight Connector 10"/>
          <p:cNvCxnSpPr>
            <a:endCxn id="20" idx="2"/>
          </p:cNvCxnSpPr>
          <p:nvPr/>
        </p:nvCxnSpPr>
        <p:spPr>
          <a:xfrm flipH="1">
            <a:off x="1779025" y="1646863"/>
            <a:ext cx="10297" cy="4102283"/>
          </a:xfrm>
          <a:prstGeom prst="line">
            <a:avLst/>
          </a:prstGeom>
        </p:spPr>
        <p:style>
          <a:lnRef idx="1">
            <a:schemeClr val="accent1"/>
          </a:lnRef>
          <a:fillRef idx="0">
            <a:schemeClr val="accent1"/>
          </a:fillRef>
          <a:effectRef idx="0">
            <a:schemeClr val="accent1"/>
          </a:effectRef>
          <a:fontRef idx="minor">
            <a:schemeClr val="tx1"/>
          </a:fontRef>
        </p:style>
      </p:cxnSp>
      <p:grpSp>
        <p:nvGrpSpPr>
          <p:cNvPr id="32" name="Group 31" descr="Column listing the steps to be completed during the decision-making process, including data collection, analysis, interpretation, dissemination, and link to action. Data collection is highlighted." title="Surveillance Process"/>
          <p:cNvGrpSpPr/>
          <p:nvPr/>
        </p:nvGrpSpPr>
        <p:grpSpPr>
          <a:xfrm>
            <a:off x="586250" y="1563738"/>
            <a:ext cx="2413000" cy="4185408"/>
            <a:chOff x="586250" y="1563738"/>
            <a:chExt cx="2413000" cy="4185408"/>
          </a:xfrm>
        </p:grpSpPr>
        <p:grpSp>
          <p:nvGrpSpPr>
            <p:cNvPr id="31" name="Group 30"/>
            <p:cNvGrpSpPr/>
            <p:nvPr/>
          </p:nvGrpSpPr>
          <p:grpSpPr>
            <a:xfrm>
              <a:off x="596544" y="1563738"/>
              <a:ext cx="2385550" cy="769441"/>
              <a:chOff x="596544" y="1563738"/>
              <a:chExt cx="2385550" cy="769441"/>
            </a:xfrm>
          </p:grpSpPr>
          <p:sp>
            <p:nvSpPr>
              <p:cNvPr id="13" name="Rectangle 12"/>
              <p:cNvSpPr/>
              <p:nvPr/>
            </p:nvSpPr>
            <p:spPr>
              <a:xfrm>
                <a:off x="596544" y="1625292"/>
                <a:ext cx="2385550" cy="646332"/>
              </a:xfrm>
              <a:prstGeom prst="rect">
                <a:avLst/>
              </a:prstGeom>
              <a:solidFill>
                <a:schemeClr val="bg1"/>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4" name="TextBox 13"/>
              <p:cNvSpPr txBox="1"/>
              <p:nvPr/>
            </p:nvSpPr>
            <p:spPr>
              <a:xfrm>
                <a:off x="684898" y="1563738"/>
                <a:ext cx="2208843" cy="769441"/>
              </a:xfrm>
              <a:prstGeom prst="rect">
                <a:avLst/>
              </a:prstGeom>
              <a:noFill/>
            </p:spPr>
            <p:txBody>
              <a:bodyPr wrap="square" rtlCol="0">
                <a:spAutoFit/>
              </a:bodyPr>
              <a:lstStyle/>
              <a:p>
                <a:pPr algn="ctr"/>
                <a:r>
                  <a:rPr lang="en-US" sz="2200" dirty="0" smtClean="0">
                    <a:solidFill>
                      <a:srgbClr val="0039A6"/>
                    </a:solidFill>
                    <a:effectLst/>
                    <a:latin typeface="Century Gothic" panose="020B0502020202020204" pitchFamily="34" charset="0"/>
                  </a:rPr>
                  <a:t>Data Collection</a:t>
                </a:r>
                <a:endParaRPr lang="en-US" sz="2200" dirty="0">
                  <a:solidFill>
                    <a:srgbClr val="0039A6"/>
                  </a:solidFill>
                  <a:effectLst/>
                  <a:latin typeface="Century Gothic" panose="020B0502020202020204" pitchFamily="34" charset="0"/>
                </a:endParaRPr>
              </a:p>
            </p:txBody>
          </p:sp>
        </p:grpSp>
        <p:grpSp>
          <p:nvGrpSpPr>
            <p:cNvPr id="30" name="Group 29"/>
            <p:cNvGrpSpPr/>
            <p:nvPr/>
          </p:nvGrpSpPr>
          <p:grpSpPr>
            <a:xfrm>
              <a:off x="613700" y="2479284"/>
              <a:ext cx="2385550" cy="646332"/>
              <a:chOff x="613700" y="2521762"/>
              <a:chExt cx="2385550" cy="646332"/>
            </a:xfrm>
          </p:grpSpPr>
          <p:sp>
            <p:nvSpPr>
              <p:cNvPr id="12" name="Rectangle 11"/>
              <p:cNvSpPr/>
              <p:nvPr/>
            </p:nvSpPr>
            <p:spPr>
              <a:xfrm>
                <a:off x="613700" y="2521762"/>
                <a:ext cx="2385550"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5" name="TextBox 14"/>
              <p:cNvSpPr txBox="1"/>
              <p:nvPr/>
            </p:nvSpPr>
            <p:spPr>
              <a:xfrm>
                <a:off x="674604" y="2633451"/>
                <a:ext cx="2208843" cy="430887"/>
              </a:xfrm>
              <a:prstGeom prst="rect">
                <a:avLst/>
              </a:prstGeom>
              <a:noFill/>
            </p:spPr>
            <p:txBody>
              <a:bodyPr wrap="square" rtlCol="0">
                <a:spAutoFit/>
              </a:bodyPr>
              <a:lstStyle/>
              <a:p>
                <a:pPr algn="ctr"/>
                <a:r>
                  <a:rPr lang="en-US" sz="2200" dirty="0" smtClean="0">
                    <a:solidFill>
                      <a:schemeClr val="bg1"/>
                    </a:solidFill>
                    <a:effectLst/>
                    <a:latin typeface="Century Gothic" panose="020B0502020202020204" pitchFamily="34" charset="0"/>
                  </a:rPr>
                  <a:t>Data Analysis</a:t>
                </a:r>
                <a:endParaRPr lang="en-US" sz="2200" dirty="0">
                  <a:solidFill>
                    <a:schemeClr val="bg1"/>
                  </a:solidFill>
                  <a:effectLst/>
                  <a:latin typeface="Century Gothic" panose="020B0502020202020204" pitchFamily="34" charset="0"/>
                </a:endParaRPr>
              </a:p>
            </p:txBody>
          </p:sp>
        </p:grpSp>
        <p:grpSp>
          <p:nvGrpSpPr>
            <p:cNvPr id="29" name="Group 28"/>
            <p:cNvGrpSpPr/>
            <p:nvPr/>
          </p:nvGrpSpPr>
          <p:grpSpPr>
            <a:xfrm>
              <a:off x="586250" y="3271721"/>
              <a:ext cx="2385550" cy="769441"/>
              <a:chOff x="586250" y="3349467"/>
              <a:chExt cx="2385550" cy="769441"/>
            </a:xfrm>
          </p:grpSpPr>
          <p:sp>
            <p:nvSpPr>
              <p:cNvPr id="16" name="Rectangle 15"/>
              <p:cNvSpPr/>
              <p:nvPr/>
            </p:nvSpPr>
            <p:spPr>
              <a:xfrm>
                <a:off x="586250" y="3411021"/>
                <a:ext cx="2385550"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7" name="TextBox 16"/>
              <p:cNvSpPr txBox="1"/>
              <p:nvPr/>
            </p:nvSpPr>
            <p:spPr>
              <a:xfrm>
                <a:off x="674604" y="3349467"/>
                <a:ext cx="2208843" cy="769441"/>
              </a:xfrm>
              <a:prstGeom prst="rect">
                <a:avLst/>
              </a:prstGeom>
              <a:noFill/>
            </p:spPr>
            <p:txBody>
              <a:bodyPr wrap="square" rtlCol="0">
                <a:spAutoFit/>
              </a:bodyPr>
              <a:lstStyle/>
              <a:p>
                <a:pPr algn="ctr"/>
                <a:r>
                  <a:rPr lang="en-US" sz="2200" dirty="0" smtClean="0">
                    <a:solidFill>
                      <a:schemeClr val="bg1"/>
                    </a:solidFill>
                    <a:effectLst/>
                    <a:latin typeface="Century Gothic" panose="020B0502020202020204" pitchFamily="34" charset="0"/>
                  </a:rPr>
                  <a:t>Data Interpretation</a:t>
                </a:r>
                <a:endParaRPr lang="en-US" sz="2200" dirty="0">
                  <a:solidFill>
                    <a:schemeClr val="bg1"/>
                  </a:solidFill>
                  <a:effectLst/>
                  <a:latin typeface="Century Gothic" panose="020B0502020202020204" pitchFamily="34" charset="0"/>
                </a:endParaRPr>
              </a:p>
            </p:txBody>
          </p:sp>
        </p:grpSp>
        <p:grpSp>
          <p:nvGrpSpPr>
            <p:cNvPr id="28" name="Group 27"/>
            <p:cNvGrpSpPr/>
            <p:nvPr/>
          </p:nvGrpSpPr>
          <p:grpSpPr>
            <a:xfrm>
              <a:off x="596544" y="4187267"/>
              <a:ext cx="2385550" cy="769441"/>
              <a:chOff x="596544" y="4230406"/>
              <a:chExt cx="2385550" cy="769441"/>
            </a:xfrm>
          </p:grpSpPr>
          <p:sp>
            <p:nvSpPr>
              <p:cNvPr id="18" name="Rectangle 17"/>
              <p:cNvSpPr/>
              <p:nvPr/>
            </p:nvSpPr>
            <p:spPr>
              <a:xfrm>
                <a:off x="596544" y="4291960"/>
                <a:ext cx="2385550"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9" name="TextBox 18"/>
              <p:cNvSpPr txBox="1"/>
              <p:nvPr/>
            </p:nvSpPr>
            <p:spPr>
              <a:xfrm>
                <a:off x="684898" y="4230406"/>
                <a:ext cx="2208843" cy="769441"/>
              </a:xfrm>
              <a:prstGeom prst="rect">
                <a:avLst/>
              </a:prstGeom>
              <a:noFill/>
            </p:spPr>
            <p:txBody>
              <a:bodyPr wrap="square" rtlCol="0">
                <a:spAutoFit/>
              </a:bodyPr>
              <a:lstStyle/>
              <a:p>
                <a:pPr algn="ctr"/>
                <a:r>
                  <a:rPr lang="en-US" sz="2200" dirty="0" smtClean="0">
                    <a:solidFill>
                      <a:schemeClr val="bg1"/>
                    </a:solidFill>
                    <a:effectLst/>
                    <a:latin typeface="Century Gothic" panose="020B0502020202020204" pitchFamily="34" charset="0"/>
                  </a:rPr>
                  <a:t>Data Dissemination</a:t>
                </a:r>
                <a:endParaRPr lang="en-US" sz="2200" dirty="0">
                  <a:solidFill>
                    <a:schemeClr val="bg1"/>
                  </a:solidFill>
                  <a:effectLst/>
                  <a:latin typeface="Century Gothic" panose="020B0502020202020204" pitchFamily="34" charset="0"/>
                </a:endParaRPr>
              </a:p>
            </p:txBody>
          </p:sp>
        </p:grpSp>
        <p:grpSp>
          <p:nvGrpSpPr>
            <p:cNvPr id="27" name="Group 26"/>
            <p:cNvGrpSpPr/>
            <p:nvPr/>
          </p:nvGrpSpPr>
          <p:grpSpPr>
            <a:xfrm>
              <a:off x="586250" y="5102814"/>
              <a:ext cx="2385550" cy="646332"/>
              <a:chOff x="586250" y="5102814"/>
              <a:chExt cx="2385550" cy="646332"/>
            </a:xfrm>
          </p:grpSpPr>
          <p:sp>
            <p:nvSpPr>
              <p:cNvPr id="20" name="Rectangle 19"/>
              <p:cNvSpPr/>
              <p:nvPr/>
            </p:nvSpPr>
            <p:spPr>
              <a:xfrm>
                <a:off x="586250" y="5102814"/>
                <a:ext cx="2385550"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21" name="TextBox 20"/>
              <p:cNvSpPr txBox="1"/>
              <p:nvPr/>
            </p:nvSpPr>
            <p:spPr>
              <a:xfrm>
                <a:off x="674604" y="5210537"/>
                <a:ext cx="2208843" cy="430887"/>
              </a:xfrm>
              <a:prstGeom prst="rect">
                <a:avLst/>
              </a:prstGeom>
              <a:noFill/>
            </p:spPr>
            <p:txBody>
              <a:bodyPr wrap="square" rtlCol="0">
                <a:spAutoFit/>
              </a:bodyPr>
              <a:lstStyle/>
              <a:p>
                <a:pPr algn="ctr"/>
                <a:r>
                  <a:rPr lang="en-US" sz="2200" dirty="0" smtClean="0">
                    <a:solidFill>
                      <a:schemeClr val="bg1"/>
                    </a:solidFill>
                    <a:effectLst/>
                    <a:latin typeface="Century Gothic" panose="020B0502020202020204" pitchFamily="34" charset="0"/>
                  </a:rPr>
                  <a:t>Link </a:t>
                </a:r>
                <a:r>
                  <a:rPr lang="en-US" sz="2200" dirty="0">
                    <a:solidFill>
                      <a:schemeClr val="bg1"/>
                    </a:solidFill>
                    <a:effectLst/>
                    <a:latin typeface="Century Gothic" panose="020B0502020202020204" pitchFamily="34" charset="0"/>
                  </a:rPr>
                  <a:t>t</a:t>
                </a:r>
                <a:r>
                  <a:rPr lang="en-US" sz="2200" dirty="0" smtClean="0">
                    <a:solidFill>
                      <a:schemeClr val="bg1"/>
                    </a:solidFill>
                    <a:effectLst/>
                    <a:latin typeface="Century Gothic" panose="020B0502020202020204" pitchFamily="34" charset="0"/>
                  </a:rPr>
                  <a:t>o </a:t>
                </a:r>
                <a:r>
                  <a:rPr lang="en-US" sz="2200" dirty="0">
                    <a:solidFill>
                      <a:schemeClr val="bg1"/>
                    </a:solidFill>
                    <a:effectLst/>
                    <a:latin typeface="Century Gothic" panose="020B0502020202020204" pitchFamily="34" charset="0"/>
                  </a:rPr>
                  <a:t>A</a:t>
                </a:r>
                <a:r>
                  <a:rPr lang="en-US" sz="2200" dirty="0" smtClean="0">
                    <a:solidFill>
                      <a:schemeClr val="bg1"/>
                    </a:solidFill>
                    <a:effectLst/>
                    <a:latin typeface="Century Gothic" panose="020B0502020202020204" pitchFamily="34" charset="0"/>
                  </a:rPr>
                  <a:t>ction</a:t>
                </a:r>
                <a:endParaRPr lang="en-US" sz="2200" dirty="0">
                  <a:solidFill>
                    <a:schemeClr val="bg1"/>
                  </a:solidFill>
                  <a:effectLst/>
                  <a:latin typeface="Century Gothic" panose="020B0502020202020204" pitchFamily="34" charset="0"/>
                </a:endParaRPr>
              </a:p>
            </p:txBody>
          </p:sp>
        </p:grpSp>
      </p:grpSp>
      <p:sp>
        <p:nvSpPr>
          <p:cNvPr id="22"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24</a:t>
            </a:fld>
            <a:endParaRPr lang="en-US" sz="12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27511" y="760418"/>
            <a:ext cx="8288977" cy="487362"/>
          </a:xfrm>
        </p:spPr>
        <p:txBody>
          <a:bodyPr/>
          <a:lstStyle/>
          <a:p>
            <a:pPr eaLnBrk="1" hangingPunct="1"/>
            <a:r>
              <a:rPr lang="en-US" sz="3000" b="0" dirty="0" smtClean="0">
                <a:latin typeface="Century Gothic" panose="020B0502020202020204" pitchFamily="34" charset="0"/>
              </a:rPr>
              <a:t>Data Sources for Public Health Surveillance</a:t>
            </a:r>
          </a:p>
        </p:txBody>
      </p:sp>
      <p:sp>
        <p:nvSpPr>
          <p:cNvPr id="32771" name="Rectangle 3"/>
          <p:cNvSpPr>
            <a:spLocks noGrp="1" noChangeArrowheads="1"/>
          </p:cNvSpPr>
          <p:nvPr>
            <p:ph idx="1"/>
          </p:nvPr>
        </p:nvSpPr>
        <p:spPr>
          <a:xfrm>
            <a:off x="444500" y="1616280"/>
            <a:ext cx="8382000" cy="3288228"/>
          </a:xfrm>
        </p:spPr>
        <p:txBody>
          <a:bodyPr/>
          <a:lstStyle/>
          <a:p>
            <a:pPr eaLnBrk="1" hangingPunct="1">
              <a:spcBef>
                <a:spcPct val="0"/>
              </a:spcBef>
              <a:spcAft>
                <a:spcPts val="800"/>
              </a:spcAft>
              <a:buFont typeface="Arial" panose="020B0604020202020204" pitchFamily="34" charset="0"/>
              <a:buChar char="•"/>
            </a:pPr>
            <a:r>
              <a:rPr lang="en-US" b="0" dirty="0" smtClean="0">
                <a:solidFill>
                  <a:srgbClr val="00439B"/>
                </a:solidFill>
                <a:latin typeface="Century Gothic" panose="020B0502020202020204" pitchFamily="34" charset="0"/>
              </a:rPr>
              <a:t>Reported diseases or syndromes</a:t>
            </a:r>
          </a:p>
          <a:p>
            <a:pPr eaLnBrk="1" hangingPunct="1">
              <a:spcBef>
                <a:spcPct val="0"/>
              </a:spcBef>
              <a:spcAft>
                <a:spcPts val="800"/>
              </a:spcAft>
              <a:buFont typeface="Arial" panose="020B0604020202020204" pitchFamily="34" charset="0"/>
              <a:buChar char="•"/>
            </a:pPr>
            <a:r>
              <a:rPr lang="en-US" b="0" dirty="0" smtClean="0">
                <a:solidFill>
                  <a:srgbClr val="00439B"/>
                </a:solidFill>
                <a:latin typeface="Century Gothic" panose="020B0502020202020204" pitchFamily="34" charset="0"/>
              </a:rPr>
              <a:t>Electronic health records (e.g., hospital discharge data)</a:t>
            </a:r>
          </a:p>
          <a:p>
            <a:pPr eaLnBrk="1" hangingPunct="1">
              <a:spcBef>
                <a:spcPct val="0"/>
              </a:spcBef>
              <a:spcAft>
                <a:spcPts val="800"/>
              </a:spcAft>
              <a:buFont typeface="Arial" panose="020B0604020202020204" pitchFamily="34" charset="0"/>
              <a:buChar char="•"/>
            </a:pPr>
            <a:r>
              <a:rPr lang="en-US" b="0" dirty="0" smtClean="0">
                <a:solidFill>
                  <a:srgbClr val="00439B"/>
                </a:solidFill>
                <a:latin typeface="Century Gothic" panose="020B0502020202020204" pitchFamily="34" charset="0"/>
              </a:rPr>
              <a:t>Vital records (e.g., birth and death certificates)</a:t>
            </a:r>
          </a:p>
          <a:p>
            <a:pPr eaLnBrk="1" hangingPunct="1">
              <a:spcBef>
                <a:spcPct val="0"/>
              </a:spcBef>
              <a:spcAft>
                <a:spcPts val="800"/>
              </a:spcAft>
              <a:buFont typeface="Arial" panose="020B0604020202020204" pitchFamily="34" charset="0"/>
              <a:buChar char="•"/>
            </a:pPr>
            <a:r>
              <a:rPr lang="en-US" b="0" dirty="0" smtClean="0">
                <a:solidFill>
                  <a:srgbClr val="00439B"/>
                </a:solidFill>
                <a:latin typeface="Century Gothic" panose="020B0502020202020204" pitchFamily="34" charset="0"/>
              </a:rPr>
              <a:t>Registries (e.g., cancer, immunization)</a:t>
            </a:r>
          </a:p>
          <a:p>
            <a:pPr>
              <a:spcBef>
                <a:spcPct val="0"/>
              </a:spcBef>
              <a:spcAft>
                <a:spcPts val="800"/>
              </a:spcAft>
              <a:buFont typeface="Arial" panose="020B0604020202020204" pitchFamily="34" charset="0"/>
              <a:buChar char="•"/>
            </a:pPr>
            <a:r>
              <a:rPr lang="en-US" b="0" dirty="0">
                <a:solidFill>
                  <a:srgbClr val="00439B"/>
                </a:solidFill>
                <a:latin typeface="Century Gothic" panose="020B0502020202020204" pitchFamily="34" charset="0"/>
              </a:rPr>
              <a:t>Surveys (e.g., STEPS </a:t>
            </a:r>
            <a:r>
              <a:rPr lang="en-US" b="0" dirty="0" err="1">
                <a:solidFill>
                  <a:srgbClr val="00439B"/>
                </a:solidFill>
                <a:latin typeface="Century Gothic" panose="020B0502020202020204" pitchFamily="34" charset="0"/>
              </a:rPr>
              <a:t>Noncommunicable</a:t>
            </a:r>
            <a:r>
              <a:rPr lang="en-US" b="0" dirty="0">
                <a:solidFill>
                  <a:srgbClr val="00439B"/>
                </a:solidFill>
                <a:latin typeface="Century Gothic" panose="020B0502020202020204" pitchFamily="34" charset="0"/>
              </a:rPr>
              <a:t> Disease Risk Factors Survey)</a:t>
            </a:r>
            <a:endParaRPr lang="en-US" b="0" dirty="0" smtClean="0">
              <a:solidFill>
                <a:srgbClr val="00439B"/>
              </a:solidFill>
              <a:latin typeface="Century Gothic" panose="020B0502020202020204" pitchFamily="34" charset="0"/>
            </a:endParaRPr>
          </a:p>
        </p:txBody>
      </p:sp>
      <p:sp>
        <p:nvSpPr>
          <p:cNvPr id="3" name="Slide Number Placeholder 2"/>
          <p:cNvSpPr>
            <a:spLocks noGrp="1"/>
          </p:cNvSpPr>
          <p:nvPr>
            <p:ph type="sldNum" sz="quarter" idx="12"/>
          </p:nvPr>
        </p:nvSpPr>
        <p:spPr>
          <a:xfrm>
            <a:off x="6651625" y="6181725"/>
            <a:ext cx="2133600" cy="476250"/>
          </a:xfrm>
        </p:spPr>
        <p:txBody>
          <a:body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25</a:t>
            </a:fld>
            <a:endParaRPr lang="en-US" sz="1200" dirty="0">
              <a:latin typeface="Arial" panose="020B0604020202020204" pitchFamily="34" charset="0"/>
              <a:cs typeface="Arial" panose="020B0604020202020204" pitchFamily="34" charset="0"/>
            </a:endParaRPr>
          </a:p>
        </p:txBody>
      </p:sp>
      <p:cxnSp>
        <p:nvCxnSpPr>
          <p:cNvPr id="5" name="Straight Connector 4"/>
          <p:cNvCxnSpPr/>
          <p:nvPr/>
        </p:nvCxnSpPr>
        <p:spPr>
          <a:xfrm>
            <a:off x="444500" y="1355996"/>
            <a:ext cx="8255000" cy="0"/>
          </a:xfrm>
          <a:prstGeom prst="line">
            <a:avLst/>
          </a:prstGeom>
          <a:ln w="25400">
            <a:solidFill>
              <a:srgbClr val="0039A6"/>
            </a:solidFill>
          </a:ln>
          <a:effectLst/>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79245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6399" y="488543"/>
            <a:ext cx="8305801" cy="553998"/>
          </a:xfrm>
          <a:prstGeom prst="rect">
            <a:avLst/>
          </a:prstGeom>
        </p:spPr>
        <p:txBody>
          <a:bodyPr wrap="square">
            <a:spAutoFit/>
          </a:bodyPr>
          <a:lstStyle/>
          <a:p>
            <a:pPr algn="ctr"/>
            <a:r>
              <a:rPr lang="en-US" sz="3000" dirty="0" smtClean="0"/>
              <a:t>National Notifiable Disease </a:t>
            </a:r>
            <a:r>
              <a:rPr lang="en-US" sz="3000" dirty="0"/>
              <a:t>S</a:t>
            </a:r>
            <a:r>
              <a:rPr lang="en-US" sz="3000" dirty="0" smtClean="0"/>
              <a:t>urveillance</a:t>
            </a:r>
            <a:endParaRPr lang="en-US" sz="3000" dirty="0"/>
          </a:p>
        </p:txBody>
      </p:sp>
      <p:cxnSp>
        <p:nvCxnSpPr>
          <p:cNvPr id="6" name="Straight Connector 5"/>
          <p:cNvCxnSpPr/>
          <p:nvPr/>
        </p:nvCxnSpPr>
        <p:spPr>
          <a:xfrm>
            <a:off x="510639" y="1504206"/>
            <a:ext cx="8201561" cy="1"/>
          </a:xfrm>
          <a:prstGeom prst="line">
            <a:avLst/>
          </a:prstGeom>
          <a:ln w="25400">
            <a:solidFill>
              <a:srgbClr val="0039A6"/>
            </a:solidFill>
          </a:ln>
          <a:effectLst/>
        </p:spPr>
        <p:style>
          <a:lnRef idx="3">
            <a:schemeClr val="accent5"/>
          </a:lnRef>
          <a:fillRef idx="0">
            <a:schemeClr val="accent5"/>
          </a:fillRef>
          <a:effectRef idx="2">
            <a:schemeClr val="accent5"/>
          </a:effectRef>
          <a:fontRef idx="minor">
            <a:schemeClr val="tx1"/>
          </a:fontRef>
        </p:style>
      </p:cxnSp>
      <p:sp>
        <p:nvSpPr>
          <p:cNvPr id="4" name="Rectangle 3"/>
          <p:cNvSpPr/>
          <p:nvPr/>
        </p:nvSpPr>
        <p:spPr>
          <a:xfrm>
            <a:off x="4221466" y="2365638"/>
            <a:ext cx="4746018" cy="830997"/>
          </a:xfrm>
          <a:prstGeom prst="rect">
            <a:avLst/>
          </a:prstGeom>
        </p:spPr>
        <p:txBody>
          <a:bodyPr wrap="square">
            <a:spAutoFit/>
          </a:bodyPr>
          <a:lstStyle/>
          <a:p>
            <a:pPr algn="ctr"/>
            <a:r>
              <a:rPr lang="en-US" sz="2400" dirty="0">
                <a:effectLst/>
                <a:latin typeface="Century Gothic" panose="020B0502020202020204" pitchFamily="34" charset="0"/>
              </a:rPr>
              <a:t>Nationally Notifiable Disease</a:t>
            </a:r>
            <a:br>
              <a:rPr lang="en-US" sz="2400" dirty="0">
                <a:effectLst/>
                <a:latin typeface="Century Gothic" panose="020B0502020202020204" pitchFamily="34" charset="0"/>
              </a:rPr>
            </a:br>
            <a:r>
              <a:rPr lang="en-US" sz="2400" dirty="0">
                <a:effectLst/>
                <a:latin typeface="Century Gothic" panose="020B0502020202020204" pitchFamily="34" charset="0"/>
              </a:rPr>
              <a:t>Surveillance System (NNDSS)</a:t>
            </a:r>
            <a:endParaRPr lang="en-US" sz="2400" dirty="0"/>
          </a:p>
        </p:txBody>
      </p:sp>
      <p:sp>
        <p:nvSpPr>
          <p:cNvPr id="7"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26</a:t>
            </a:fld>
            <a:endParaRPr lang="en-US" sz="12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911167" y="4181475"/>
            <a:ext cx="2818670" cy="1836127"/>
          </a:xfrm>
          <a:prstGeom prst="rect">
            <a:avLst/>
          </a:prstGeom>
        </p:spPr>
      </p:pic>
      <p:sp>
        <p:nvSpPr>
          <p:cNvPr id="9" name="Rectangle 8"/>
          <p:cNvSpPr/>
          <p:nvPr/>
        </p:nvSpPr>
        <p:spPr>
          <a:xfrm>
            <a:off x="4221466" y="4684039"/>
            <a:ext cx="4746018" cy="830997"/>
          </a:xfrm>
          <a:prstGeom prst="rect">
            <a:avLst/>
          </a:prstGeom>
        </p:spPr>
        <p:txBody>
          <a:bodyPr wrap="square">
            <a:spAutoFit/>
          </a:bodyPr>
          <a:lstStyle/>
          <a:p>
            <a:pPr algn="ctr"/>
            <a:r>
              <a:rPr lang="en-US" sz="2400" dirty="0" smtClean="0">
                <a:effectLst/>
                <a:latin typeface="Century Gothic" panose="020B0502020202020204" pitchFamily="34" charset="0"/>
              </a:rPr>
              <a:t>Health Electronic Surveillance Network (HESN)</a:t>
            </a:r>
            <a:endParaRPr lang="en-US" sz="2400" dirty="0"/>
          </a:p>
        </p:txBody>
      </p:sp>
      <p:pic>
        <p:nvPicPr>
          <p:cNvPr id="8" name="Picture 7"/>
          <p:cNvPicPr>
            <a:picLocks noChangeAspect="1"/>
          </p:cNvPicPr>
          <p:nvPr/>
        </p:nvPicPr>
        <p:blipFill>
          <a:blip r:embed="rId4"/>
          <a:stretch>
            <a:fillRect/>
          </a:stretch>
        </p:blipFill>
        <p:spPr>
          <a:xfrm>
            <a:off x="510639" y="1965872"/>
            <a:ext cx="3619727" cy="143966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427584" y="1238885"/>
            <a:ext cx="8305801" cy="0"/>
          </a:xfrm>
          <a:prstGeom prst="line">
            <a:avLst/>
          </a:prstGeom>
          <a:ln w="25400">
            <a:solidFill>
              <a:srgbClr val="0039A6"/>
            </a:solidFill>
          </a:ln>
          <a:effectLst/>
        </p:spPr>
        <p:style>
          <a:lnRef idx="3">
            <a:schemeClr val="accent5"/>
          </a:lnRef>
          <a:fillRef idx="0">
            <a:schemeClr val="accent5"/>
          </a:fillRef>
          <a:effectRef idx="2">
            <a:schemeClr val="accent5"/>
          </a:effectRef>
          <a:fontRef idx="minor">
            <a:schemeClr val="tx1"/>
          </a:fontRef>
        </p:style>
      </p:cxnSp>
      <p:sp>
        <p:nvSpPr>
          <p:cNvPr id="6" name="Rectangle 5"/>
          <p:cNvSpPr/>
          <p:nvPr/>
        </p:nvSpPr>
        <p:spPr>
          <a:xfrm>
            <a:off x="1334244" y="1414262"/>
            <a:ext cx="6942738" cy="646331"/>
          </a:xfrm>
          <a:prstGeom prst="rect">
            <a:avLst/>
          </a:prstGeom>
        </p:spPr>
        <p:txBody>
          <a:bodyPr wrap="square">
            <a:spAutoFit/>
          </a:bodyPr>
          <a:lstStyle/>
          <a:p>
            <a:pPr>
              <a:lnSpc>
                <a:spcPct val="150000"/>
              </a:lnSpc>
            </a:pPr>
            <a:r>
              <a:rPr lang="en-US" sz="2400" dirty="0" smtClean="0">
                <a:effectLst/>
                <a:latin typeface="Century Gothic" panose="020B0502020202020204" pitchFamily="34" charset="0"/>
              </a:rPr>
              <a:t>Reporting to WHO is required for cases of</a:t>
            </a:r>
          </a:p>
        </p:txBody>
      </p:sp>
      <p:sp>
        <p:nvSpPr>
          <p:cNvPr id="10" name="TextBox 9"/>
          <p:cNvSpPr txBox="1"/>
          <p:nvPr/>
        </p:nvSpPr>
        <p:spPr>
          <a:xfrm>
            <a:off x="1334244" y="597640"/>
            <a:ext cx="6492483" cy="553998"/>
          </a:xfrm>
          <a:prstGeom prst="rect">
            <a:avLst/>
          </a:prstGeom>
          <a:noFill/>
        </p:spPr>
        <p:txBody>
          <a:bodyPr wrap="none" rtlCol="0">
            <a:spAutoFit/>
          </a:bodyPr>
          <a:lstStyle/>
          <a:p>
            <a:pPr algn="ctr"/>
            <a:r>
              <a:rPr lang="en-US" dirty="0" smtClean="0">
                <a:effectLst/>
                <a:latin typeface="Century Gothic" panose="020B0502020202020204" pitchFamily="34" charset="0"/>
              </a:rPr>
              <a:t> </a:t>
            </a:r>
            <a:r>
              <a:rPr lang="en-US" sz="3000" dirty="0" smtClean="0">
                <a:effectLst/>
                <a:latin typeface="Century Gothic" panose="020B0502020202020204" pitchFamily="34" charset="0"/>
              </a:rPr>
              <a:t>Internationally Notifiable Diseases</a:t>
            </a:r>
            <a:endParaRPr lang="en-US" sz="3000" dirty="0">
              <a:effectLst/>
              <a:latin typeface="Century Gothic" panose="020B0502020202020204" pitchFamily="34" charset="0"/>
            </a:endParaRPr>
          </a:p>
        </p:txBody>
      </p:sp>
      <p:sp>
        <p:nvSpPr>
          <p:cNvPr id="11"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27</a:t>
            </a:fld>
            <a:endParaRPr lang="en-US" sz="1200" dirty="0">
              <a:latin typeface="Arial" panose="020B0604020202020204" pitchFamily="34" charset="0"/>
              <a:cs typeface="Arial" panose="020B0604020202020204" pitchFamily="34" charset="0"/>
            </a:endParaRPr>
          </a:p>
        </p:txBody>
      </p:sp>
      <p:sp>
        <p:nvSpPr>
          <p:cNvPr id="4" name="Rectangle 3"/>
          <p:cNvSpPr/>
          <p:nvPr/>
        </p:nvSpPr>
        <p:spPr>
          <a:xfrm>
            <a:off x="4420413" y="2157548"/>
            <a:ext cx="4312972" cy="3139321"/>
          </a:xfrm>
          <a:prstGeom prst="rect">
            <a:avLst/>
          </a:prstGeom>
        </p:spPr>
        <p:txBody>
          <a:bodyPr wrap="square">
            <a:spAutoFit/>
          </a:bodyPr>
          <a:lstStyle/>
          <a:p>
            <a:pPr marL="342900" lvl="0" indent="-342900">
              <a:lnSpc>
                <a:spcPct val="150000"/>
              </a:lnSpc>
              <a:buFont typeface="Arial" panose="020B0604020202020204" pitchFamily="34" charset="0"/>
              <a:buChar char="•"/>
            </a:pPr>
            <a:r>
              <a:rPr lang="en-US" sz="2200" dirty="0">
                <a:solidFill>
                  <a:srgbClr val="0039A6"/>
                </a:solidFill>
                <a:effectLst/>
                <a:latin typeface="Century Gothic" panose="020B0502020202020204" pitchFamily="34" charset="0"/>
              </a:rPr>
              <a:t>Smallpox</a:t>
            </a:r>
          </a:p>
          <a:p>
            <a:pPr marL="342900" lvl="0" indent="-342900">
              <a:lnSpc>
                <a:spcPct val="150000"/>
              </a:lnSpc>
              <a:buFont typeface="Arial" panose="020B0604020202020204" pitchFamily="34" charset="0"/>
              <a:buChar char="•"/>
            </a:pPr>
            <a:r>
              <a:rPr lang="en-US" sz="2200" dirty="0">
                <a:solidFill>
                  <a:srgbClr val="0039A6"/>
                </a:solidFill>
                <a:effectLst/>
                <a:latin typeface="Century Gothic" panose="020B0502020202020204" pitchFamily="34" charset="0"/>
              </a:rPr>
              <a:t>Poliomyelitis (wild type)</a:t>
            </a:r>
          </a:p>
          <a:p>
            <a:pPr marL="342900" lvl="0" indent="-342900">
              <a:lnSpc>
                <a:spcPct val="150000"/>
              </a:lnSpc>
              <a:buFont typeface="Arial" panose="020B0604020202020204" pitchFamily="34" charset="0"/>
              <a:buChar char="•"/>
            </a:pPr>
            <a:r>
              <a:rPr lang="en-US" sz="2200" dirty="0">
                <a:solidFill>
                  <a:srgbClr val="0039A6"/>
                </a:solidFill>
                <a:effectLst/>
                <a:latin typeface="Century Gothic" panose="020B0502020202020204" pitchFamily="34" charset="0"/>
              </a:rPr>
              <a:t>Human influenza caused by any new subtype</a:t>
            </a:r>
          </a:p>
          <a:p>
            <a:pPr marL="342900" lvl="0" indent="-342900">
              <a:lnSpc>
                <a:spcPct val="150000"/>
              </a:lnSpc>
              <a:buFont typeface="Arial" panose="020B0604020202020204" pitchFamily="34" charset="0"/>
              <a:buChar char="•"/>
            </a:pPr>
            <a:r>
              <a:rPr lang="en-US" sz="2200" dirty="0">
                <a:solidFill>
                  <a:srgbClr val="0039A6"/>
                </a:solidFill>
                <a:effectLst/>
                <a:latin typeface="Century Gothic" panose="020B0502020202020204" pitchFamily="34" charset="0"/>
              </a:rPr>
              <a:t>Severe acute respiratory syndrome (SARS)</a:t>
            </a:r>
            <a:endParaRPr lang="en-US" sz="2200" dirty="0">
              <a:solidFill>
                <a:srgbClr val="0039A6"/>
              </a:solidFill>
              <a:latin typeface="Century Gothic" panose="020B0502020202020204" pitchFamily="34" charset="0"/>
            </a:endParaRPr>
          </a:p>
        </p:txBody>
      </p:sp>
      <p:pic>
        <p:nvPicPr>
          <p:cNvPr id="7" name="Picture 6" descr="Logo that contains a globe and the staff of Asclepius (symbol for physicians)." title="World Health Organiz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492" y="2351858"/>
            <a:ext cx="3723758" cy="2157806"/>
          </a:xfrm>
          <a:prstGeom prst="rect">
            <a:avLst/>
          </a:prstGeom>
        </p:spPr>
      </p:pic>
    </p:spTree>
    <p:extLst>
      <p:ext uri="{BB962C8B-B14F-4D97-AF65-F5344CB8AC3E}">
        <p14:creationId xmlns:p14="http://schemas.microsoft.com/office/powerpoint/2010/main" val="24063737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558800" y="1264920"/>
            <a:ext cx="7975600" cy="0"/>
          </a:xfrm>
          <a:prstGeom prst="line">
            <a:avLst/>
          </a:prstGeom>
          <a:ln w="25400">
            <a:solidFill>
              <a:srgbClr val="0039A6"/>
            </a:solidFill>
          </a:ln>
          <a:effectLst/>
        </p:spPr>
        <p:style>
          <a:lnRef idx="3">
            <a:schemeClr val="accent5"/>
          </a:lnRef>
          <a:fillRef idx="0">
            <a:schemeClr val="accent5"/>
          </a:fillRef>
          <a:effectRef idx="2">
            <a:schemeClr val="accent5"/>
          </a:effectRef>
          <a:fontRef idx="minor">
            <a:schemeClr val="tx1"/>
          </a:fontRef>
        </p:style>
      </p:cxnSp>
      <p:sp>
        <p:nvSpPr>
          <p:cNvPr id="2" name="Rectangle 1"/>
          <p:cNvSpPr/>
          <p:nvPr/>
        </p:nvSpPr>
        <p:spPr>
          <a:xfrm>
            <a:off x="3297382" y="2094229"/>
            <a:ext cx="5237018" cy="1959511"/>
          </a:xfrm>
          <a:prstGeom prst="rect">
            <a:avLst/>
          </a:prstGeom>
        </p:spPr>
        <p:txBody>
          <a:bodyPr wrap="square">
            <a:spAutoFit/>
          </a:bodyPr>
          <a:lstStyle/>
          <a:p>
            <a:pPr marL="800100" lvl="1" indent="-342900">
              <a:lnSpc>
                <a:spcPct val="90000"/>
              </a:lnSpc>
              <a:spcBef>
                <a:spcPts val="0"/>
              </a:spcBef>
              <a:spcAft>
                <a:spcPts val="800"/>
              </a:spcAft>
              <a:buFont typeface="Arial" panose="020B0604020202020204" pitchFamily="34" charset="0"/>
              <a:buChar char="•"/>
            </a:pPr>
            <a:r>
              <a:rPr lang="en-US" sz="2400" dirty="0" smtClean="0">
                <a:effectLst/>
                <a:latin typeface="Century Gothic" panose="020B0502020202020204" pitchFamily="34" charset="0"/>
              </a:rPr>
              <a:t>Who </a:t>
            </a:r>
            <a:r>
              <a:rPr lang="en-US" sz="2400" dirty="0">
                <a:effectLst/>
                <a:latin typeface="Century Gothic" panose="020B0502020202020204" pitchFamily="34" charset="0"/>
              </a:rPr>
              <a:t>will </a:t>
            </a:r>
            <a:r>
              <a:rPr lang="en-US" sz="2400" dirty="0" smtClean="0">
                <a:effectLst/>
                <a:latin typeface="Century Gothic" panose="020B0502020202020204" pitchFamily="34" charset="0"/>
              </a:rPr>
              <a:t>analyze the data?</a:t>
            </a:r>
          </a:p>
          <a:p>
            <a:pPr marL="800100" lvl="1" indent="-342900">
              <a:lnSpc>
                <a:spcPct val="90000"/>
              </a:lnSpc>
              <a:spcBef>
                <a:spcPts val="0"/>
              </a:spcBef>
              <a:spcAft>
                <a:spcPts val="800"/>
              </a:spcAft>
              <a:buFont typeface="Arial" panose="020B0604020202020204" pitchFamily="34" charset="0"/>
              <a:buChar char="•"/>
            </a:pPr>
            <a:r>
              <a:rPr lang="en-US" sz="2400" dirty="0" smtClean="0">
                <a:effectLst/>
                <a:latin typeface="Century Gothic" panose="020B0502020202020204" pitchFamily="34" charset="0"/>
              </a:rPr>
              <a:t>What methodology will they use?</a:t>
            </a:r>
          </a:p>
          <a:p>
            <a:pPr marL="800100" lvl="1" indent="-342900">
              <a:lnSpc>
                <a:spcPct val="90000"/>
              </a:lnSpc>
              <a:spcBef>
                <a:spcPts val="0"/>
              </a:spcBef>
              <a:spcAft>
                <a:spcPts val="800"/>
              </a:spcAft>
              <a:buFont typeface="Arial" panose="020B0604020202020204" pitchFamily="34" charset="0"/>
              <a:buChar char="•"/>
            </a:pPr>
            <a:r>
              <a:rPr lang="en-US" sz="2400" dirty="0" smtClean="0">
                <a:effectLst/>
                <a:latin typeface="Century Gothic" panose="020B0502020202020204" pitchFamily="34" charset="0"/>
              </a:rPr>
              <a:t>How often will they analyze the data?</a:t>
            </a:r>
            <a:endParaRPr lang="en-US" sz="2400" dirty="0">
              <a:effectLst/>
              <a:latin typeface="Century Gothic" panose="020B0502020202020204" pitchFamily="34" charset="0"/>
            </a:endParaRPr>
          </a:p>
        </p:txBody>
      </p:sp>
      <p:sp>
        <p:nvSpPr>
          <p:cNvPr id="6" name="TextBox 5"/>
          <p:cNvSpPr txBox="1"/>
          <p:nvPr/>
        </p:nvSpPr>
        <p:spPr>
          <a:xfrm>
            <a:off x="1991252" y="669882"/>
            <a:ext cx="5110694" cy="553998"/>
          </a:xfrm>
          <a:prstGeom prst="rect">
            <a:avLst/>
          </a:prstGeom>
          <a:noFill/>
        </p:spPr>
        <p:txBody>
          <a:bodyPr wrap="none" rtlCol="0">
            <a:spAutoFit/>
          </a:bodyPr>
          <a:lstStyle/>
          <a:p>
            <a:pPr algn="ctr"/>
            <a:r>
              <a:rPr lang="en-US" dirty="0" smtClean="0">
                <a:effectLst/>
                <a:latin typeface="Century Gothic" panose="020B0502020202020204" pitchFamily="34" charset="0"/>
              </a:rPr>
              <a:t> </a:t>
            </a:r>
            <a:r>
              <a:rPr lang="en-US" sz="3000" dirty="0" smtClean="0">
                <a:effectLst/>
                <a:latin typeface="Century Gothic" panose="020B0502020202020204" pitchFamily="34" charset="0"/>
              </a:rPr>
              <a:t>Surveillance Data Analysis</a:t>
            </a:r>
            <a:endParaRPr lang="en-US" sz="3000" dirty="0">
              <a:effectLst/>
              <a:latin typeface="Century Gothic" panose="020B0502020202020204" pitchFamily="34" charset="0"/>
            </a:endParaRPr>
          </a:p>
        </p:txBody>
      </p:sp>
      <p:cxnSp>
        <p:nvCxnSpPr>
          <p:cNvPr id="10" name="Straight Connector 9"/>
          <p:cNvCxnSpPr>
            <a:endCxn id="19" idx="2"/>
          </p:cNvCxnSpPr>
          <p:nvPr/>
        </p:nvCxnSpPr>
        <p:spPr>
          <a:xfrm>
            <a:off x="1706395" y="1828800"/>
            <a:ext cx="3391" cy="3896685"/>
          </a:xfrm>
          <a:prstGeom prst="line">
            <a:avLst/>
          </a:prstGeom>
        </p:spPr>
        <p:style>
          <a:lnRef idx="1">
            <a:schemeClr val="accent1"/>
          </a:lnRef>
          <a:fillRef idx="0">
            <a:schemeClr val="accent1"/>
          </a:fillRef>
          <a:effectRef idx="0">
            <a:schemeClr val="accent1"/>
          </a:effectRef>
          <a:fontRef idx="minor">
            <a:schemeClr val="tx1"/>
          </a:fontRef>
        </p:style>
      </p:cxnSp>
      <p:grpSp>
        <p:nvGrpSpPr>
          <p:cNvPr id="26" name="Group 25" descr="Column listing the steps to be completed during the decision-making process, including data collection, analysis, interpretation, dissemination, and link to action. Data analysis is highlighted." title="Surveillance Process"/>
          <p:cNvGrpSpPr/>
          <p:nvPr/>
        </p:nvGrpSpPr>
        <p:grpSpPr>
          <a:xfrm>
            <a:off x="530580" y="1612554"/>
            <a:ext cx="2358412" cy="4112931"/>
            <a:chOff x="530580" y="1612554"/>
            <a:chExt cx="2358412" cy="4112931"/>
          </a:xfrm>
        </p:grpSpPr>
        <p:grpSp>
          <p:nvGrpSpPr>
            <p:cNvPr id="25" name="Group 24"/>
            <p:cNvGrpSpPr/>
            <p:nvPr/>
          </p:nvGrpSpPr>
          <p:grpSpPr>
            <a:xfrm>
              <a:off x="530580" y="1612554"/>
              <a:ext cx="2358412" cy="769441"/>
              <a:chOff x="527188" y="1612554"/>
              <a:chExt cx="2358412" cy="769441"/>
            </a:xfrm>
          </p:grpSpPr>
          <p:sp>
            <p:nvSpPr>
              <p:cNvPr id="12" name="Rectangle 11"/>
              <p:cNvSpPr/>
              <p:nvPr/>
            </p:nvSpPr>
            <p:spPr>
              <a:xfrm>
                <a:off x="527188" y="1674108"/>
                <a:ext cx="2358412"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3" name="TextBox 12"/>
              <p:cNvSpPr txBox="1"/>
              <p:nvPr/>
            </p:nvSpPr>
            <p:spPr>
              <a:xfrm>
                <a:off x="614537" y="1612554"/>
                <a:ext cx="2183715" cy="769441"/>
              </a:xfrm>
              <a:prstGeom prst="rect">
                <a:avLst/>
              </a:prstGeom>
              <a:noFill/>
            </p:spPr>
            <p:txBody>
              <a:bodyPr wrap="square" rtlCol="0">
                <a:spAutoFit/>
              </a:bodyPr>
              <a:lstStyle/>
              <a:p>
                <a:pPr algn="ctr"/>
                <a:r>
                  <a:rPr lang="en-US" sz="2200" dirty="0" smtClean="0">
                    <a:solidFill>
                      <a:schemeClr val="bg1"/>
                    </a:solidFill>
                    <a:effectLst/>
                    <a:latin typeface="Century Gothic" panose="020B0502020202020204" pitchFamily="34" charset="0"/>
                  </a:rPr>
                  <a:t>Data Collection</a:t>
                </a:r>
                <a:endParaRPr lang="en-US" sz="2200" dirty="0">
                  <a:solidFill>
                    <a:schemeClr val="bg1"/>
                  </a:solidFill>
                  <a:effectLst/>
                  <a:latin typeface="Century Gothic" panose="020B0502020202020204" pitchFamily="34" charset="0"/>
                </a:endParaRPr>
              </a:p>
            </p:txBody>
          </p:sp>
        </p:grpSp>
        <p:grpSp>
          <p:nvGrpSpPr>
            <p:cNvPr id="22" name="Group 21"/>
            <p:cNvGrpSpPr/>
            <p:nvPr/>
          </p:nvGrpSpPr>
          <p:grpSpPr>
            <a:xfrm>
              <a:off x="530580" y="2509981"/>
              <a:ext cx="2358412" cy="646332"/>
              <a:chOff x="544149" y="2498101"/>
              <a:chExt cx="2358412" cy="646332"/>
            </a:xfrm>
          </p:grpSpPr>
          <p:sp>
            <p:nvSpPr>
              <p:cNvPr id="11" name="Rectangle 10"/>
              <p:cNvSpPr/>
              <p:nvPr/>
            </p:nvSpPr>
            <p:spPr>
              <a:xfrm>
                <a:off x="544149" y="2498101"/>
                <a:ext cx="2358412" cy="646332"/>
              </a:xfrm>
              <a:prstGeom prst="rect">
                <a:avLst/>
              </a:prstGeom>
              <a:solidFill>
                <a:schemeClr val="bg1"/>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4" name="TextBox 13"/>
              <p:cNvSpPr txBox="1"/>
              <p:nvPr/>
            </p:nvSpPr>
            <p:spPr>
              <a:xfrm>
                <a:off x="631498" y="2605824"/>
                <a:ext cx="2183715" cy="430887"/>
              </a:xfrm>
              <a:prstGeom prst="rect">
                <a:avLst/>
              </a:prstGeom>
              <a:noFill/>
            </p:spPr>
            <p:txBody>
              <a:bodyPr wrap="square" rtlCol="0">
                <a:spAutoFit/>
              </a:bodyPr>
              <a:lstStyle/>
              <a:p>
                <a:pPr algn="ctr"/>
                <a:r>
                  <a:rPr lang="en-US" sz="2200" dirty="0" smtClean="0">
                    <a:solidFill>
                      <a:srgbClr val="0039A6"/>
                    </a:solidFill>
                    <a:effectLst/>
                    <a:latin typeface="Century Gothic" panose="020B0502020202020204" pitchFamily="34" charset="0"/>
                  </a:rPr>
                  <a:t>Data Analysis</a:t>
                </a:r>
                <a:endParaRPr lang="en-US" sz="2200" dirty="0">
                  <a:solidFill>
                    <a:srgbClr val="0039A6"/>
                  </a:solidFill>
                  <a:effectLst/>
                  <a:latin typeface="Century Gothic" panose="020B0502020202020204" pitchFamily="34" charset="0"/>
                </a:endParaRPr>
              </a:p>
            </p:txBody>
          </p:sp>
        </p:grpSp>
        <p:grpSp>
          <p:nvGrpSpPr>
            <p:cNvPr id="21" name="Group 20"/>
            <p:cNvGrpSpPr/>
            <p:nvPr/>
          </p:nvGrpSpPr>
          <p:grpSpPr>
            <a:xfrm>
              <a:off x="530580" y="3284299"/>
              <a:ext cx="2358412" cy="769441"/>
              <a:chOff x="517011" y="3312515"/>
              <a:chExt cx="2358412" cy="769441"/>
            </a:xfrm>
          </p:grpSpPr>
          <p:sp>
            <p:nvSpPr>
              <p:cNvPr id="15" name="Rectangle 14"/>
              <p:cNvSpPr/>
              <p:nvPr/>
            </p:nvSpPr>
            <p:spPr>
              <a:xfrm>
                <a:off x="517011" y="3374069"/>
                <a:ext cx="2358412"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6" name="TextBox 15"/>
              <p:cNvSpPr txBox="1"/>
              <p:nvPr/>
            </p:nvSpPr>
            <p:spPr>
              <a:xfrm>
                <a:off x="604360" y="3312515"/>
                <a:ext cx="2183715" cy="769441"/>
              </a:xfrm>
              <a:prstGeom prst="rect">
                <a:avLst/>
              </a:prstGeom>
              <a:noFill/>
            </p:spPr>
            <p:txBody>
              <a:bodyPr wrap="square" rtlCol="0">
                <a:spAutoFit/>
              </a:bodyPr>
              <a:lstStyle/>
              <a:p>
                <a:pPr algn="ctr"/>
                <a:r>
                  <a:rPr lang="en-US" sz="2200" dirty="0" smtClean="0">
                    <a:solidFill>
                      <a:schemeClr val="bg1"/>
                    </a:solidFill>
                    <a:effectLst/>
                    <a:latin typeface="Century Gothic" panose="020B0502020202020204" pitchFamily="34" charset="0"/>
                  </a:rPr>
                  <a:t>Data Interpretation</a:t>
                </a:r>
                <a:endParaRPr lang="en-US" sz="2200" dirty="0">
                  <a:solidFill>
                    <a:schemeClr val="bg1"/>
                  </a:solidFill>
                  <a:effectLst/>
                  <a:latin typeface="Century Gothic" panose="020B0502020202020204" pitchFamily="34" charset="0"/>
                </a:endParaRPr>
              </a:p>
            </p:txBody>
          </p:sp>
        </p:grpSp>
        <p:grpSp>
          <p:nvGrpSpPr>
            <p:cNvPr id="23" name="Group 22"/>
            <p:cNvGrpSpPr/>
            <p:nvPr/>
          </p:nvGrpSpPr>
          <p:grpSpPr>
            <a:xfrm>
              <a:off x="530580" y="4181726"/>
              <a:ext cx="2358412" cy="769441"/>
              <a:chOff x="527188" y="4217204"/>
              <a:chExt cx="2358412" cy="769441"/>
            </a:xfrm>
          </p:grpSpPr>
          <p:sp>
            <p:nvSpPr>
              <p:cNvPr id="17" name="Rectangle 16"/>
              <p:cNvSpPr/>
              <p:nvPr/>
            </p:nvSpPr>
            <p:spPr>
              <a:xfrm>
                <a:off x="527188" y="4278758"/>
                <a:ext cx="2358412"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8" name="TextBox 17"/>
              <p:cNvSpPr txBox="1"/>
              <p:nvPr/>
            </p:nvSpPr>
            <p:spPr>
              <a:xfrm>
                <a:off x="614537" y="4217204"/>
                <a:ext cx="2183715" cy="769441"/>
              </a:xfrm>
              <a:prstGeom prst="rect">
                <a:avLst/>
              </a:prstGeom>
              <a:noFill/>
            </p:spPr>
            <p:txBody>
              <a:bodyPr wrap="square" rtlCol="0">
                <a:spAutoFit/>
              </a:bodyPr>
              <a:lstStyle/>
              <a:p>
                <a:pPr algn="ctr"/>
                <a:r>
                  <a:rPr lang="en-US" sz="2200" dirty="0" smtClean="0">
                    <a:solidFill>
                      <a:schemeClr val="bg1"/>
                    </a:solidFill>
                    <a:effectLst/>
                    <a:latin typeface="Century Gothic" panose="020B0502020202020204" pitchFamily="34" charset="0"/>
                  </a:rPr>
                  <a:t>Data Dissemination</a:t>
                </a:r>
                <a:endParaRPr lang="en-US" sz="2200" dirty="0">
                  <a:solidFill>
                    <a:schemeClr val="bg1"/>
                  </a:solidFill>
                  <a:effectLst/>
                  <a:latin typeface="Century Gothic" panose="020B0502020202020204" pitchFamily="34" charset="0"/>
                </a:endParaRPr>
              </a:p>
            </p:txBody>
          </p:sp>
        </p:grpSp>
        <p:grpSp>
          <p:nvGrpSpPr>
            <p:cNvPr id="24" name="Group 23"/>
            <p:cNvGrpSpPr/>
            <p:nvPr/>
          </p:nvGrpSpPr>
          <p:grpSpPr>
            <a:xfrm>
              <a:off x="530580" y="5079153"/>
              <a:ext cx="2358412" cy="646332"/>
              <a:chOff x="517011" y="5079153"/>
              <a:chExt cx="2358412" cy="646332"/>
            </a:xfrm>
          </p:grpSpPr>
          <p:sp>
            <p:nvSpPr>
              <p:cNvPr id="19" name="Rectangle 18"/>
              <p:cNvSpPr/>
              <p:nvPr/>
            </p:nvSpPr>
            <p:spPr>
              <a:xfrm>
                <a:off x="517011" y="5079153"/>
                <a:ext cx="2358412"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20" name="TextBox 19"/>
              <p:cNvSpPr txBox="1"/>
              <p:nvPr/>
            </p:nvSpPr>
            <p:spPr>
              <a:xfrm>
                <a:off x="604360" y="5186876"/>
                <a:ext cx="2183715" cy="430887"/>
              </a:xfrm>
              <a:prstGeom prst="rect">
                <a:avLst/>
              </a:prstGeom>
              <a:noFill/>
            </p:spPr>
            <p:txBody>
              <a:bodyPr wrap="square" rtlCol="0">
                <a:spAutoFit/>
              </a:bodyPr>
              <a:lstStyle/>
              <a:p>
                <a:pPr algn="ctr"/>
                <a:r>
                  <a:rPr lang="en-US" sz="2200" dirty="0" smtClean="0">
                    <a:solidFill>
                      <a:schemeClr val="bg1"/>
                    </a:solidFill>
                    <a:effectLst/>
                    <a:latin typeface="Century Gothic" panose="020B0502020202020204" pitchFamily="34" charset="0"/>
                  </a:rPr>
                  <a:t>Link to Action</a:t>
                </a:r>
                <a:endParaRPr lang="en-US" sz="2200" dirty="0">
                  <a:solidFill>
                    <a:schemeClr val="bg1"/>
                  </a:solidFill>
                  <a:effectLst/>
                  <a:latin typeface="Century Gothic" panose="020B0502020202020204" pitchFamily="34" charset="0"/>
                </a:endParaRPr>
              </a:p>
            </p:txBody>
          </p:sp>
        </p:grpSp>
      </p:grpSp>
      <p:sp>
        <p:nvSpPr>
          <p:cNvPr id="27"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28</a:t>
            </a:fld>
            <a:endParaRPr lang="en-US" sz="12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8750" y="1116013"/>
            <a:ext cx="6284913" cy="4902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descr="Chart illlustrating the number of cases per week indicating"/>
          <p:cNvSpPr/>
          <p:nvPr/>
        </p:nvSpPr>
        <p:spPr>
          <a:xfrm>
            <a:off x="242651" y="338856"/>
            <a:ext cx="8657110" cy="954107"/>
          </a:xfrm>
          <a:prstGeom prst="rect">
            <a:avLst/>
          </a:prstGeom>
        </p:spPr>
        <p:txBody>
          <a:bodyPr wrap="square">
            <a:spAutoFit/>
          </a:bodyPr>
          <a:lstStyle/>
          <a:p>
            <a:pPr algn="ctr"/>
            <a:r>
              <a:rPr lang="en-US" dirty="0">
                <a:effectLst/>
                <a:latin typeface="Century Gothic" panose="020B0502020202020204" pitchFamily="34" charset="0"/>
              </a:rPr>
              <a:t>Patients Hospitalized with West </a:t>
            </a:r>
            <a:r>
              <a:rPr lang="en-US" dirty="0" smtClean="0">
                <a:effectLst/>
                <a:latin typeface="Century Gothic" panose="020B0502020202020204" pitchFamily="34" charset="0"/>
              </a:rPr>
              <a:t>Nile</a:t>
            </a:r>
            <a:br>
              <a:rPr lang="en-US" dirty="0" smtClean="0">
                <a:effectLst/>
                <a:latin typeface="Century Gothic" panose="020B0502020202020204" pitchFamily="34" charset="0"/>
              </a:rPr>
            </a:br>
            <a:r>
              <a:rPr lang="en-US" dirty="0" smtClean="0">
                <a:effectLst/>
                <a:latin typeface="Century Gothic" panose="020B0502020202020204" pitchFamily="34" charset="0"/>
              </a:rPr>
              <a:t>Virus Infection, by Week, New </a:t>
            </a:r>
            <a:r>
              <a:rPr lang="en-US" dirty="0">
                <a:effectLst/>
                <a:latin typeface="Century Gothic" panose="020B0502020202020204" pitchFamily="34" charset="0"/>
              </a:rPr>
              <a:t>York, 1999</a:t>
            </a:r>
          </a:p>
        </p:txBody>
      </p:sp>
      <p:sp>
        <p:nvSpPr>
          <p:cNvPr id="2" name="Rectangle 1"/>
          <p:cNvSpPr/>
          <p:nvPr/>
        </p:nvSpPr>
        <p:spPr>
          <a:xfrm>
            <a:off x="4387817" y="5812795"/>
            <a:ext cx="1616147" cy="261610"/>
          </a:xfrm>
          <a:prstGeom prst="rect">
            <a:avLst/>
          </a:prstGeom>
        </p:spPr>
        <p:txBody>
          <a:bodyPr wrap="none">
            <a:spAutoFit/>
          </a:bodyPr>
          <a:lstStyle/>
          <a:p>
            <a:pPr algn="ctr">
              <a:defRPr sz="1000" b="1" i="0" u="none" strike="noStrike" kern="1200" baseline="0">
                <a:solidFill>
                  <a:srgbClr val="0039A6"/>
                </a:solidFill>
                <a:latin typeface="+mn-lt"/>
                <a:ea typeface="+mn-ea"/>
                <a:cs typeface="+mn-cs"/>
              </a:defRPr>
            </a:pPr>
            <a:r>
              <a:rPr lang="en-US" sz="1100" dirty="0">
                <a:effectLst/>
              </a:rPr>
              <a:t>Week of </a:t>
            </a:r>
            <a:r>
              <a:rPr lang="en-US" sz="1100" dirty="0" smtClean="0">
                <a:effectLst/>
              </a:rPr>
              <a:t>illness onset</a:t>
            </a:r>
            <a:endParaRPr lang="en-US" sz="1100" dirty="0">
              <a:effectLst/>
            </a:endParaRPr>
          </a:p>
        </p:txBody>
      </p:sp>
      <p:sp>
        <p:nvSpPr>
          <p:cNvPr id="5" name="Rectangle 4"/>
          <p:cNvSpPr/>
          <p:nvPr/>
        </p:nvSpPr>
        <p:spPr>
          <a:xfrm>
            <a:off x="391885" y="6090558"/>
            <a:ext cx="7500256" cy="400110"/>
          </a:xfrm>
          <a:prstGeom prst="rect">
            <a:avLst/>
          </a:prstGeom>
        </p:spPr>
        <p:txBody>
          <a:bodyPr wrap="square">
            <a:spAutoFit/>
          </a:bodyPr>
          <a:lstStyle/>
          <a:p>
            <a:pPr marL="0" lvl="1" eaLnBrk="0" hangingPunct="0">
              <a:spcBef>
                <a:spcPts val="0"/>
              </a:spcBef>
              <a:spcAft>
                <a:spcPts val="600"/>
              </a:spcAft>
              <a:defRPr/>
            </a:pPr>
            <a:r>
              <a:rPr lang="en-US" sz="1000" dirty="0">
                <a:effectLst/>
                <a:latin typeface="Arial" panose="020B0604020202020204" pitchFamily="34" charset="0"/>
                <a:cs typeface="Arial" panose="020B0604020202020204" pitchFamily="34" charset="0"/>
              </a:rPr>
              <a:t>Nash D, </a:t>
            </a:r>
            <a:r>
              <a:rPr lang="en-US" sz="1000" dirty="0" smtClean="0">
                <a:effectLst/>
                <a:latin typeface="Arial" panose="020B0604020202020204" pitchFamily="34" charset="0"/>
                <a:cs typeface="Arial" panose="020B0604020202020204" pitchFamily="34" charset="0"/>
              </a:rPr>
              <a:t>Mostashari F</a:t>
            </a:r>
            <a:r>
              <a:rPr lang="en-US" sz="1000" dirty="0">
                <a:effectLst/>
                <a:latin typeface="Arial" panose="020B0604020202020204" pitchFamily="34" charset="0"/>
                <a:cs typeface="Arial" panose="020B0604020202020204" pitchFamily="34" charset="0"/>
              </a:rPr>
              <a:t>, Fine A, et al. Outbreak of West Nile virus infection in the New York City area in 1999. </a:t>
            </a:r>
            <a:br>
              <a:rPr lang="en-US" sz="1000" dirty="0">
                <a:effectLst/>
                <a:latin typeface="Arial" panose="020B0604020202020204" pitchFamily="34" charset="0"/>
                <a:cs typeface="Arial" panose="020B0604020202020204" pitchFamily="34" charset="0"/>
              </a:rPr>
            </a:br>
            <a:r>
              <a:rPr lang="en-US" sz="1000" dirty="0">
                <a:effectLst/>
                <a:latin typeface="Arial" panose="020B0604020202020204" pitchFamily="34" charset="0"/>
                <a:cs typeface="Arial" panose="020B0604020202020204" pitchFamily="34" charset="0"/>
              </a:rPr>
              <a:t>N Engl J Med. 2001;344:1807–14.</a:t>
            </a:r>
          </a:p>
        </p:txBody>
      </p:sp>
      <p:sp>
        <p:nvSpPr>
          <p:cNvPr id="9"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29</a:t>
            </a:fld>
            <a:endParaRPr lang="en-US" sz="1200" dirty="0">
              <a:latin typeface="Arial" panose="020B0604020202020204" pitchFamily="34" charset="0"/>
              <a:cs typeface="Arial" panose="020B0604020202020204" pitchFamily="34" charset="0"/>
            </a:endParaRPr>
          </a:p>
        </p:txBody>
      </p:sp>
      <p:pic>
        <p:nvPicPr>
          <p:cNvPr id="11266" name="Picture 2" descr="Chart depicting an epi curve of 9 weeks of West Nile virus cases, by week of illness onset, with a peak during the week of August 22 through 28, 1999, and then declining sharply and holding steady during August 29 through September 4, 1999." title="West Nile Virus Char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265"/>
          <a:stretch/>
        </p:blipFill>
        <p:spPr bwMode="auto">
          <a:xfrm>
            <a:off x="1428750" y="1423120"/>
            <a:ext cx="6284913" cy="4595093"/>
          </a:xfrm>
          <a:prstGeom prst="rect">
            <a:avLst/>
          </a:prstGeom>
          <a:solidFill>
            <a:schemeClr val="bg1"/>
          </a:solidFill>
          <a:ln>
            <a:solidFill>
              <a:srgbClr val="0039A6"/>
            </a:solidFill>
          </a:ln>
          <a:effectLst/>
          <a:extLst/>
        </p:spPr>
      </p:pic>
      <p:sp>
        <p:nvSpPr>
          <p:cNvPr id="7" name="Rectangle 6"/>
          <p:cNvSpPr/>
          <p:nvPr/>
        </p:nvSpPr>
        <p:spPr>
          <a:xfrm>
            <a:off x="4387817" y="1840672"/>
            <a:ext cx="623570" cy="3200400"/>
          </a:xfrm>
          <a:prstGeom prst="rect">
            <a:avLst/>
          </a:prstGeom>
          <a:solidFill>
            <a:srgbClr val="FFFF00"/>
          </a:solidFill>
          <a:ln>
            <a:solidFill>
              <a:srgbClr val="0039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5011387" y="3942608"/>
            <a:ext cx="1140031" cy="391886"/>
          </a:xfrm>
          <a:prstGeom prst="rect">
            <a:avLst/>
          </a:prstGeom>
          <a:solidFill>
            <a:srgbClr val="FFFF00"/>
          </a:solidFill>
          <a:ln>
            <a:solidFill>
              <a:srgbClr val="0039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a:off x="558800" y="1264920"/>
            <a:ext cx="7975600" cy="0"/>
          </a:xfrm>
          <a:prstGeom prst="line">
            <a:avLst/>
          </a:prstGeom>
          <a:ln w="25400">
            <a:solidFill>
              <a:srgbClr val="0039A6"/>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7801529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1754392" y="1168878"/>
            <a:ext cx="5718412"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r>
              <a:rPr lang="en-US" dirty="0" smtClean="0">
                <a:ln w="900" cmpd="sng">
                  <a:solidFill>
                    <a:schemeClr val="accent1">
                      <a:satMod val="190000"/>
                      <a:alpha val="55000"/>
                    </a:schemeClr>
                  </a:solidFill>
                  <a:prstDash val="solid"/>
                </a:ln>
                <a:solidFill>
                  <a:srgbClr val="0039A6"/>
                </a:solidFill>
                <a:latin typeface="Century Gothic" panose="020B0502020202020204" pitchFamily="34" charset="0"/>
              </a:rPr>
              <a:t/>
            </a:r>
            <a:br>
              <a:rPr lang="en-US" dirty="0" smtClean="0">
                <a:ln w="900" cmpd="sng">
                  <a:solidFill>
                    <a:schemeClr val="accent1">
                      <a:satMod val="190000"/>
                      <a:alpha val="55000"/>
                    </a:schemeClr>
                  </a:solidFill>
                  <a:prstDash val="solid"/>
                </a:ln>
                <a:solidFill>
                  <a:srgbClr val="0039A6"/>
                </a:solidFill>
                <a:latin typeface="Century Gothic" panose="020B0502020202020204" pitchFamily="34" charset="0"/>
              </a:rPr>
            </a:br>
            <a:r>
              <a:rPr lang="en-US" sz="3200" b="0" dirty="0" smtClean="0">
                <a:solidFill>
                  <a:srgbClr val="0039A6"/>
                </a:solidFill>
                <a:latin typeface="Century Gothic" panose="020B0502020202020204" pitchFamily="34" charset="0"/>
              </a:rPr>
              <a:t>A Public Health Approach</a:t>
            </a:r>
            <a:endParaRPr lang="en-US" sz="3200" b="0" dirty="0">
              <a:solidFill>
                <a:srgbClr val="0039A6"/>
              </a:solidFill>
              <a:latin typeface="Century Gothic" panose="020B0502020202020204" pitchFamily="34" charset="0"/>
            </a:endParaRPr>
          </a:p>
        </p:txBody>
      </p:sp>
      <p:sp>
        <p:nvSpPr>
          <p:cNvPr id="7"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3</a:t>
            </a:fld>
            <a:endParaRPr lang="en-US" sz="1200" dirty="0">
              <a:latin typeface="Arial" panose="020B0604020202020204" pitchFamily="34" charset="0"/>
              <a:cs typeface="Arial" panose="020B0604020202020204" pitchFamily="34" charset="0"/>
            </a:endParaRPr>
          </a:p>
        </p:txBody>
      </p:sp>
      <p:pic>
        <p:nvPicPr>
          <p:cNvPr id="5122" name="Picture 2" descr="http://www.custerhealth.com/sites/default/files/Community20Needs20Assess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9330" y="2262554"/>
            <a:ext cx="6349997" cy="32004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7472804" y="5836627"/>
            <a:ext cx="788045" cy="583223"/>
          </a:xfrm>
          <a:prstGeom prst="rect">
            <a:avLst/>
          </a:prstGeom>
        </p:spPr>
      </p:pic>
    </p:spTree>
    <p:extLst>
      <p:ext uri="{BB962C8B-B14F-4D97-AF65-F5344CB8AC3E}">
        <p14:creationId xmlns:p14="http://schemas.microsoft.com/office/powerpoint/2010/main" val="29325763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3" descr="Map of the NewYork City boroughs of Queens and the Bronx and Nassau and Westchester counties. Multiple dots illustrate where confirmed West Nile Virus cases have been identified, indicating a concentration in Queens." title="Confirmed WNV Human Cases — August–September 1999"/>
          <p:cNvGraphicFramePr>
            <a:graphicFrameLocks noGrp="1" noChangeAspect="1"/>
          </p:cNvGraphicFramePr>
          <p:nvPr>
            <p:ph idx="1"/>
            <p:extLst>
              <p:ext uri="{D42A27DB-BD31-4B8C-83A1-F6EECF244321}">
                <p14:modId xmlns:p14="http://schemas.microsoft.com/office/powerpoint/2010/main" val="3390314620"/>
              </p:ext>
            </p:extLst>
          </p:nvPr>
        </p:nvGraphicFramePr>
        <p:xfrm>
          <a:off x="1135803" y="1580998"/>
          <a:ext cx="6821594" cy="4243393"/>
        </p:xfrm>
        <a:graphic>
          <a:graphicData uri="http://schemas.openxmlformats.org/presentationml/2006/ole">
            <mc:AlternateContent xmlns:mc="http://schemas.openxmlformats.org/markup-compatibility/2006">
              <mc:Choice xmlns:v="urn:schemas-microsoft-com:vml" Requires="v">
                <p:oleObj spid="_x0000_s3710" name="Chart" r:id="rId4" imgW="6943831" imgH="4381659" progId="MSGraph.Chart.8">
                  <p:embed followColorScheme="full"/>
                </p:oleObj>
              </mc:Choice>
              <mc:Fallback>
                <p:oleObj name="Chart" r:id="rId4" imgW="6943831" imgH="4381659" progId="MSGraph.Chart.8">
                  <p:embed followColorScheme="full"/>
                  <p:pic>
                    <p:nvPicPr>
                      <p:cNvPr id="0" name="Object 3"/>
                      <p:cNvPicPr>
                        <a:picLocks noChangeAspect="1" noChangeArrowheads="1"/>
                      </p:cNvPicPr>
                      <p:nvPr/>
                    </p:nvPicPr>
                    <p:blipFill>
                      <a:blip r:embed="rId5"/>
                      <a:srcRect/>
                      <a:stretch>
                        <a:fillRect/>
                      </a:stretch>
                    </p:blipFill>
                    <p:spPr bwMode="auto">
                      <a:xfrm>
                        <a:off x="1135803" y="1580998"/>
                        <a:ext cx="6821594" cy="4243393"/>
                      </a:xfrm>
                      <a:prstGeom prst="rect">
                        <a:avLst/>
                      </a:prstGeom>
                      <a:ln w="22225">
                        <a:noFill/>
                      </a:ln>
                    </p:spPr>
                  </p:pic>
                </p:oleObj>
              </mc:Fallback>
            </mc:AlternateContent>
          </a:graphicData>
        </a:graphic>
      </p:graphicFrame>
      <p:sp>
        <p:nvSpPr>
          <p:cNvPr id="3075" name="Rectangle 2"/>
          <p:cNvSpPr>
            <a:spLocks noGrp="1" noChangeArrowheads="1"/>
          </p:cNvSpPr>
          <p:nvPr>
            <p:ph type="title"/>
          </p:nvPr>
        </p:nvSpPr>
        <p:spPr>
          <a:xfrm>
            <a:off x="279400" y="442440"/>
            <a:ext cx="8534400" cy="489940"/>
          </a:xfrm>
        </p:spPr>
        <p:txBody>
          <a:bodyPr anchor="b"/>
          <a:lstStyle/>
          <a:p>
            <a:r>
              <a:rPr lang="en-US" sz="3000" b="0" dirty="0" smtClean="0">
                <a:latin typeface="Century Gothic" panose="020B0502020202020204" pitchFamily="34" charset="0"/>
              </a:rPr>
              <a:t>Surveillance Data Analysis by Place</a:t>
            </a:r>
            <a:endParaRPr lang="en-US" sz="3000" dirty="0" smtClean="0">
              <a:latin typeface="Century Gothic" panose="020B0502020202020204" pitchFamily="34" charset="0"/>
            </a:endParaRPr>
          </a:p>
        </p:txBody>
      </p:sp>
      <p:sp>
        <p:nvSpPr>
          <p:cNvPr id="2" name="Rectangle 1"/>
          <p:cNvSpPr/>
          <p:nvPr/>
        </p:nvSpPr>
        <p:spPr>
          <a:xfrm>
            <a:off x="338959" y="932380"/>
            <a:ext cx="8534400" cy="369332"/>
          </a:xfrm>
          <a:prstGeom prst="rect">
            <a:avLst/>
          </a:prstGeom>
        </p:spPr>
        <p:txBody>
          <a:bodyPr wrap="square">
            <a:spAutoFit/>
          </a:bodyPr>
          <a:lstStyle/>
          <a:p>
            <a:pPr algn="ctr"/>
            <a:r>
              <a:rPr lang="en-US" sz="1800" dirty="0">
                <a:effectLst/>
                <a:latin typeface="Century Gothic" panose="020B0502020202020204" pitchFamily="34" charset="0"/>
              </a:rPr>
              <a:t>Laboratory-Confirmed WNV Human </a:t>
            </a:r>
            <a:r>
              <a:rPr lang="en-US" sz="1800" dirty="0" smtClean="0">
                <a:effectLst/>
                <a:latin typeface="Century Gothic" panose="020B0502020202020204" pitchFamily="34" charset="0"/>
              </a:rPr>
              <a:t>Cases — August–September 1999</a:t>
            </a:r>
            <a:endParaRPr lang="en-US" sz="1800" dirty="0">
              <a:effectLst/>
              <a:latin typeface="Century Gothic" panose="020B0502020202020204" pitchFamily="34" charset="0"/>
            </a:endParaRPr>
          </a:p>
        </p:txBody>
      </p:sp>
      <p:sp>
        <p:nvSpPr>
          <p:cNvPr id="3" name="Rectangle 2"/>
          <p:cNvSpPr/>
          <p:nvPr/>
        </p:nvSpPr>
        <p:spPr>
          <a:xfrm>
            <a:off x="799646" y="5986066"/>
            <a:ext cx="5856514" cy="261610"/>
          </a:xfrm>
          <a:prstGeom prst="rect">
            <a:avLst/>
          </a:prstGeom>
        </p:spPr>
        <p:txBody>
          <a:bodyPr wrap="square">
            <a:spAutoFit/>
          </a:bodyPr>
          <a:lstStyle/>
          <a:p>
            <a:pPr eaLnBrk="1" hangingPunct="1">
              <a:spcBef>
                <a:spcPts val="0"/>
              </a:spcBef>
              <a:spcAft>
                <a:spcPts val="600"/>
              </a:spcAft>
            </a:pPr>
            <a:r>
              <a:rPr lang="en-US" sz="1100" dirty="0" smtClean="0">
                <a:effectLst/>
                <a:latin typeface="+mj-lt"/>
              </a:rPr>
              <a:t>Map Courtesy of the New </a:t>
            </a:r>
            <a:r>
              <a:rPr lang="en-US" sz="1100" dirty="0">
                <a:effectLst/>
                <a:latin typeface="+mj-lt"/>
              </a:rPr>
              <a:t>York City Department of Health and Mental Hygiene</a:t>
            </a:r>
            <a:endParaRPr lang="en-US" sz="1100" dirty="0">
              <a:latin typeface="+mj-lt"/>
            </a:endParaRPr>
          </a:p>
        </p:txBody>
      </p:sp>
      <p:sp>
        <p:nvSpPr>
          <p:cNvPr id="6"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30</a:t>
            </a:fld>
            <a:endParaRPr lang="en-US" sz="1200" dirty="0">
              <a:latin typeface="Arial" panose="020B0604020202020204" pitchFamily="34" charset="0"/>
              <a:cs typeface="Arial" panose="020B0604020202020204" pitchFamily="34" charset="0"/>
            </a:endParaRPr>
          </a:p>
        </p:txBody>
      </p:sp>
      <p:cxnSp>
        <p:nvCxnSpPr>
          <p:cNvPr id="7" name="Straight Connector 6"/>
          <p:cNvCxnSpPr/>
          <p:nvPr/>
        </p:nvCxnSpPr>
        <p:spPr>
          <a:xfrm>
            <a:off x="558800" y="1310535"/>
            <a:ext cx="7975600" cy="0"/>
          </a:xfrm>
          <a:prstGeom prst="line">
            <a:avLst/>
          </a:prstGeom>
          <a:ln w="25400">
            <a:solidFill>
              <a:srgbClr val="0039A6"/>
            </a:solidFill>
          </a:ln>
          <a:effectLst/>
        </p:spPr>
        <p:style>
          <a:lnRef idx="3">
            <a:schemeClr val="accent5"/>
          </a:lnRef>
          <a:fillRef idx="0">
            <a:schemeClr val="accent5"/>
          </a:fillRef>
          <a:effectRef idx="2">
            <a:schemeClr val="accent5"/>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Chart illustrating that persons aged 70 years and older have the highest rates of infection and that the cases among males and females were approximately equal, 31 versus 28. However, the rate of infection is slightly higher among males than among females, 7.2 per million versus 5.8 per million.&#10;" title=" Demographic Data, Persons Hospitalized for West Nile Virus"/>
          <p:cNvGraphicFramePr>
            <a:graphicFrameLocks noGrp="1"/>
          </p:cNvGraphicFramePr>
          <p:nvPr>
            <p:ph idx="1"/>
            <p:extLst>
              <p:ext uri="{D42A27DB-BD31-4B8C-83A1-F6EECF244321}">
                <p14:modId xmlns:p14="http://schemas.microsoft.com/office/powerpoint/2010/main" val="2855294115"/>
              </p:ext>
            </p:extLst>
          </p:nvPr>
        </p:nvGraphicFramePr>
        <p:xfrm>
          <a:off x="1447800" y="1462444"/>
          <a:ext cx="6248400" cy="4729747"/>
        </p:xfrm>
        <a:graphic>
          <a:graphicData uri="http://schemas.openxmlformats.org/drawingml/2006/table">
            <a:tbl>
              <a:tblPr firstRow="1" bandRow="1">
                <a:effectLst/>
                <a:tableStyleId>{2D5ABB26-0587-4C30-8999-92F81FD0307C}</a:tableStyleId>
              </a:tblPr>
              <a:tblGrid>
                <a:gridCol w="2133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tblGrid>
              <a:tr h="289538">
                <a:tc>
                  <a:txBody>
                    <a:bodyPr/>
                    <a:lstStyle/>
                    <a:p>
                      <a:r>
                        <a:rPr lang="en-US" sz="1000" b="1" dirty="0" smtClean="0"/>
                        <a:t>Characteristic</a:t>
                      </a:r>
                      <a:endParaRPr lang="en-US" sz="1000" b="1" dirty="0"/>
                    </a:p>
                  </a:txBody>
                  <a:tcPr marT="0"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a:r>
                        <a:rPr lang="en-US" sz="1000" b="1" dirty="0" smtClean="0"/>
                        <a:t>No. of Patients (%)</a:t>
                      </a:r>
                      <a:endParaRPr lang="en-US" sz="1000" b="1" dirty="0"/>
                    </a:p>
                  </a:txBody>
                  <a:tcPr marT="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a:r>
                        <a:rPr lang="en-US" sz="1000" b="1" dirty="0" smtClean="0"/>
                        <a:t>Population at Risk</a:t>
                      </a:r>
                      <a:endParaRPr lang="en-US" sz="1000" b="1" dirty="0"/>
                    </a:p>
                  </a:txBody>
                  <a:tcPr marT="0" marB="0" anchor="b">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ctr"/>
                      <a:r>
                        <a:rPr lang="en-US" sz="1000" b="1" dirty="0" smtClean="0"/>
                        <a:t>Rate of Infection per Million Population</a:t>
                      </a:r>
                      <a:endParaRPr lang="en-US" sz="1000" b="1" dirty="0"/>
                    </a:p>
                  </a:txBody>
                  <a:tcPr marT="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44769">
                <a:tc>
                  <a:txBody>
                    <a:bodyPr/>
                    <a:lstStyle/>
                    <a:p>
                      <a:r>
                        <a:rPr lang="en-US" sz="1000" b="1" dirty="0" smtClean="0"/>
                        <a:t>Age (years)</a:t>
                      </a:r>
                      <a:endParaRPr lang="en-US" sz="1000" b="1" dirty="0"/>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tab pos="166688" algn="l"/>
                        </a:tabLst>
                      </a:pPr>
                      <a:endParaRPr lang="en-US" sz="1000" kern="1200" dirty="0">
                        <a:solidFill>
                          <a:schemeClr val="tx1"/>
                        </a:solidFill>
                        <a:latin typeface="+mn-lt"/>
                        <a:ea typeface="+mn-ea"/>
                        <a:cs typeface="+mn-cs"/>
                      </a:endParaRP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91440" algn="l"/>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44769">
                <a:tc>
                  <a:txBody>
                    <a:bodyPr/>
                    <a:lstStyle/>
                    <a:p>
                      <a:pPr marL="182880" marR="0" indent="0" algn="l" defTabSz="914400" rtl="0" eaLnBrk="1" fontAlgn="auto" latinLnBrk="0" hangingPunct="1">
                        <a:lnSpc>
                          <a:spcPct val="100000"/>
                        </a:lnSpc>
                        <a:spcBef>
                          <a:spcPts val="0"/>
                        </a:spcBef>
                        <a:spcAft>
                          <a:spcPts val="0"/>
                        </a:spcAft>
                        <a:buClrTx/>
                        <a:buSzTx/>
                        <a:buFontTx/>
                        <a:buNone/>
                        <a:tabLst/>
                        <a:defRPr/>
                      </a:pPr>
                      <a:r>
                        <a:rPr lang="en-US" sz="1000" dirty="0" smtClean="0"/>
                        <a:t>0–19</a:t>
                      </a: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marR="0" indent="0" algn="l" defTabSz="914400" rtl="0" eaLnBrk="1" fontAlgn="auto" latinLnBrk="0" hangingPunct="1">
                        <a:lnSpc>
                          <a:spcPct val="100000"/>
                        </a:lnSpc>
                        <a:spcBef>
                          <a:spcPts val="0"/>
                        </a:spcBef>
                        <a:spcAft>
                          <a:spcPts val="0"/>
                        </a:spcAft>
                        <a:buClrTx/>
                        <a:buSzTx/>
                        <a:buFontTx/>
                        <a:buNone/>
                        <a:tabLst>
                          <a:tab pos="166688" algn="l"/>
                        </a:tabLst>
                        <a:defRPr/>
                      </a:pPr>
                      <a:r>
                        <a:rPr lang="en-US" sz="1000" kern="1200" dirty="0" smtClean="0">
                          <a:solidFill>
                            <a:schemeClr val="tx1"/>
                          </a:solidFill>
                          <a:latin typeface="+mn-lt"/>
                          <a:ea typeface="+mn-ea"/>
                          <a:cs typeface="+mn-cs"/>
                        </a:rPr>
                        <a:t>2 (3)</a:t>
                      </a: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2,324,081</a:t>
                      </a: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marR="0" indent="0" algn="l" defTabSz="914400" rtl="0" eaLnBrk="1" fontAlgn="auto" latinLnBrk="0" hangingPunct="1">
                        <a:lnSpc>
                          <a:spcPct val="100000"/>
                        </a:lnSpc>
                        <a:spcBef>
                          <a:spcPts val="0"/>
                        </a:spcBef>
                        <a:spcAft>
                          <a:spcPts val="0"/>
                        </a:spcAft>
                        <a:buClrTx/>
                        <a:buSzTx/>
                        <a:buFontTx/>
                        <a:buNone/>
                        <a:tabLst/>
                        <a:defRPr/>
                      </a:pPr>
                      <a:r>
                        <a:rPr lang="en-US" sz="1000" dirty="0" smtClean="0"/>
                        <a:t>0.9</a:t>
                      </a:r>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44769">
                <a:tc>
                  <a:txBody>
                    <a:bodyPr/>
                    <a:lstStyle/>
                    <a:p>
                      <a:pPr marL="182880" marR="0" indent="0" algn="l" defTabSz="914400" rtl="0" eaLnBrk="1" fontAlgn="auto" latinLnBrk="0" hangingPunct="1">
                        <a:lnSpc>
                          <a:spcPct val="100000"/>
                        </a:lnSpc>
                        <a:spcBef>
                          <a:spcPts val="0"/>
                        </a:spcBef>
                        <a:spcAft>
                          <a:spcPts val="0"/>
                        </a:spcAft>
                        <a:buClrTx/>
                        <a:buSzTx/>
                        <a:buFontTx/>
                        <a:buNone/>
                        <a:tabLst/>
                        <a:defRPr/>
                      </a:pPr>
                      <a:r>
                        <a:rPr lang="en-US" sz="1000" dirty="0" smtClean="0"/>
                        <a:t>20–29</a:t>
                      </a: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marR="0" indent="0" algn="l" defTabSz="914400" rtl="0" eaLnBrk="1" fontAlgn="auto" latinLnBrk="0" hangingPunct="1">
                        <a:lnSpc>
                          <a:spcPct val="100000"/>
                        </a:lnSpc>
                        <a:spcBef>
                          <a:spcPts val="0"/>
                        </a:spcBef>
                        <a:spcAft>
                          <a:spcPts val="0"/>
                        </a:spcAft>
                        <a:buClrTx/>
                        <a:buSzTx/>
                        <a:buFontTx/>
                        <a:buNone/>
                        <a:tabLst>
                          <a:tab pos="166688" algn="l"/>
                        </a:tabLst>
                        <a:defRPr/>
                      </a:pPr>
                      <a:r>
                        <a:rPr lang="en-US" sz="1000" kern="1200" dirty="0" smtClean="0">
                          <a:solidFill>
                            <a:schemeClr val="tx1"/>
                          </a:solidFill>
                          <a:latin typeface="+mn-lt"/>
                          <a:ea typeface="+mn-ea"/>
                          <a:cs typeface="+mn-cs"/>
                        </a:rPr>
                        <a:t>1 (2)</a:t>
                      </a: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1,553,981</a:t>
                      </a:r>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marR="0" indent="0" algn="l" defTabSz="914400" rtl="0" eaLnBrk="1" fontAlgn="auto" latinLnBrk="0" hangingPunct="1">
                        <a:lnSpc>
                          <a:spcPct val="100000"/>
                        </a:lnSpc>
                        <a:spcBef>
                          <a:spcPts val="0"/>
                        </a:spcBef>
                        <a:spcAft>
                          <a:spcPts val="0"/>
                        </a:spcAft>
                        <a:buClrTx/>
                        <a:buSzTx/>
                        <a:buFontTx/>
                        <a:buNone/>
                        <a:tabLst/>
                        <a:defRPr/>
                      </a:pPr>
                      <a:r>
                        <a:rPr lang="en-US" sz="1000" dirty="0" smtClean="0"/>
                        <a:t>0.6</a:t>
                      </a:r>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44769">
                <a:tc>
                  <a:txBody>
                    <a:bodyPr/>
                    <a:lstStyle/>
                    <a:p>
                      <a:pPr marL="182880" marR="0" indent="0" algn="l" defTabSz="914400" rtl="0" eaLnBrk="1" fontAlgn="auto" latinLnBrk="0" hangingPunct="1">
                        <a:lnSpc>
                          <a:spcPct val="100000"/>
                        </a:lnSpc>
                        <a:spcBef>
                          <a:spcPts val="0"/>
                        </a:spcBef>
                        <a:spcAft>
                          <a:spcPts val="0"/>
                        </a:spcAft>
                        <a:buClrTx/>
                        <a:buSzTx/>
                        <a:buFontTx/>
                        <a:buNone/>
                        <a:tabLst/>
                        <a:defRPr/>
                      </a:pPr>
                      <a:r>
                        <a:rPr lang="en-US" sz="1000" dirty="0" smtClean="0"/>
                        <a:t>30–39</a:t>
                      </a: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marR="0" indent="0" algn="l" defTabSz="914400" rtl="0" eaLnBrk="1" fontAlgn="auto" latinLnBrk="0" hangingPunct="1">
                        <a:lnSpc>
                          <a:spcPct val="100000"/>
                        </a:lnSpc>
                        <a:spcBef>
                          <a:spcPts val="0"/>
                        </a:spcBef>
                        <a:spcAft>
                          <a:spcPts val="0"/>
                        </a:spcAft>
                        <a:buClrTx/>
                        <a:buSzTx/>
                        <a:buFontTx/>
                        <a:buNone/>
                        <a:tabLst>
                          <a:tab pos="166688" algn="l"/>
                        </a:tabLst>
                        <a:defRPr/>
                      </a:pPr>
                      <a:r>
                        <a:rPr lang="en-US" sz="1000" kern="1200" dirty="0" smtClean="0">
                          <a:solidFill>
                            <a:schemeClr val="tx1"/>
                          </a:solidFill>
                          <a:latin typeface="+mn-lt"/>
                          <a:ea typeface="+mn-ea"/>
                          <a:cs typeface="+mn-cs"/>
                        </a:rPr>
                        <a:t>3 (5)</a:t>
                      </a: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1,549,111</a:t>
                      </a: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marR="0" indent="0" algn="l" defTabSz="914400" rtl="0" eaLnBrk="1" fontAlgn="auto" latinLnBrk="0" hangingPunct="1">
                        <a:lnSpc>
                          <a:spcPct val="100000"/>
                        </a:lnSpc>
                        <a:spcBef>
                          <a:spcPts val="0"/>
                        </a:spcBef>
                        <a:spcAft>
                          <a:spcPts val="0"/>
                        </a:spcAft>
                        <a:buClrTx/>
                        <a:buSzTx/>
                        <a:buFontTx/>
                        <a:buNone/>
                        <a:tabLst/>
                        <a:defRPr/>
                      </a:pPr>
                      <a:r>
                        <a:rPr lang="en-US" sz="1000" dirty="0" smtClean="0"/>
                        <a:t>1.9</a:t>
                      </a:r>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144769">
                <a:tc>
                  <a:txBody>
                    <a:bodyPr/>
                    <a:lstStyle/>
                    <a:p>
                      <a:pPr marL="182880" marR="0" indent="0" algn="l" defTabSz="914400" rtl="0" eaLnBrk="1" fontAlgn="auto" latinLnBrk="0" hangingPunct="1">
                        <a:lnSpc>
                          <a:spcPct val="100000"/>
                        </a:lnSpc>
                        <a:spcBef>
                          <a:spcPts val="0"/>
                        </a:spcBef>
                        <a:spcAft>
                          <a:spcPts val="0"/>
                        </a:spcAft>
                        <a:buClrTx/>
                        <a:buSzTx/>
                        <a:buFontTx/>
                        <a:buNone/>
                        <a:tabLst/>
                        <a:defRPr/>
                      </a:pPr>
                      <a:r>
                        <a:rPr lang="en-US" sz="1000" dirty="0" smtClean="0"/>
                        <a:t>40–49</a:t>
                      </a: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marR="0" indent="0" algn="l" defTabSz="914400" rtl="0" eaLnBrk="1" fontAlgn="auto" latinLnBrk="0" hangingPunct="1">
                        <a:lnSpc>
                          <a:spcPct val="100000"/>
                        </a:lnSpc>
                        <a:spcBef>
                          <a:spcPts val="0"/>
                        </a:spcBef>
                        <a:spcAft>
                          <a:spcPts val="0"/>
                        </a:spcAft>
                        <a:buClrTx/>
                        <a:buSzTx/>
                        <a:buFontTx/>
                        <a:buNone/>
                        <a:tabLst>
                          <a:tab pos="166688" algn="l"/>
                        </a:tabLst>
                        <a:defRPr/>
                      </a:pPr>
                      <a:r>
                        <a:rPr lang="en-US" sz="1000" kern="1200" dirty="0" smtClean="0">
                          <a:solidFill>
                            <a:schemeClr val="tx1"/>
                          </a:solidFill>
                          <a:latin typeface="+mn-lt"/>
                          <a:ea typeface="+mn-ea"/>
                          <a:cs typeface="+mn-cs"/>
                        </a:rPr>
                        <a:t>1 (2)</a:t>
                      </a:r>
                      <a:endParaRPr lang="en-US" sz="1000" kern="1200" dirty="0">
                        <a:solidFill>
                          <a:schemeClr val="tx1"/>
                        </a:solidFill>
                        <a:latin typeface="+mn-lt"/>
                        <a:ea typeface="+mn-ea"/>
                        <a:cs typeface="+mn-cs"/>
                      </a:endParaRP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1,177,190</a:t>
                      </a:r>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marR="0" indent="0" algn="l" defTabSz="914400" rtl="0" eaLnBrk="1" fontAlgn="auto" latinLnBrk="0" hangingPunct="1">
                        <a:lnSpc>
                          <a:spcPct val="100000"/>
                        </a:lnSpc>
                        <a:spcBef>
                          <a:spcPts val="0"/>
                        </a:spcBef>
                        <a:spcAft>
                          <a:spcPts val="0"/>
                        </a:spcAft>
                        <a:buClrTx/>
                        <a:buSzTx/>
                        <a:buFontTx/>
                        <a:buNone/>
                        <a:tabLst/>
                        <a:defRPr/>
                      </a:pPr>
                      <a:r>
                        <a:rPr lang="en-US" sz="1000" dirty="0" smtClean="0"/>
                        <a:t>0.8</a:t>
                      </a:r>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144769">
                <a:tc>
                  <a:txBody>
                    <a:bodyPr/>
                    <a:lstStyle/>
                    <a:p>
                      <a:pPr marL="182880" marR="0" indent="0" algn="l" defTabSz="914400" rtl="0" eaLnBrk="1" fontAlgn="auto" latinLnBrk="0" hangingPunct="1">
                        <a:lnSpc>
                          <a:spcPct val="100000"/>
                        </a:lnSpc>
                        <a:spcBef>
                          <a:spcPts val="0"/>
                        </a:spcBef>
                        <a:spcAft>
                          <a:spcPts val="0"/>
                        </a:spcAft>
                        <a:buClrTx/>
                        <a:buSzTx/>
                        <a:buFontTx/>
                        <a:buNone/>
                        <a:tabLst/>
                        <a:defRPr/>
                      </a:pPr>
                      <a:r>
                        <a:rPr lang="en-US" sz="1000" dirty="0" smtClean="0"/>
                        <a:t>50–59</a:t>
                      </a: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marR="0" indent="0" algn="l" defTabSz="914400" rtl="0" eaLnBrk="1" fontAlgn="auto" latinLnBrk="0" hangingPunct="1">
                        <a:lnSpc>
                          <a:spcPct val="100000"/>
                        </a:lnSpc>
                        <a:spcBef>
                          <a:spcPts val="0"/>
                        </a:spcBef>
                        <a:spcAft>
                          <a:spcPts val="0"/>
                        </a:spcAft>
                        <a:buClrTx/>
                        <a:buSzTx/>
                        <a:buFontTx/>
                        <a:buNone/>
                        <a:tabLst>
                          <a:tab pos="166688" algn="l"/>
                        </a:tabLst>
                        <a:defRPr/>
                      </a:pPr>
                      <a:r>
                        <a:rPr lang="en-US" sz="1000" kern="1200" dirty="0" smtClean="0">
                          <a:solidFill>
                            <a:schemeClr val="tx1"/>
                          </a:solidFill>
                          <a:latin typeface="+mn-lt"/>
                          <a:ea typeface="+mn-ea"/>
                          <a:cs typeface="+mn-cs"/>
                        </a:rPr>
                        <a:t>9 (15)</a:t>
                      </a: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109728" marR="0" indent="0" algn="l" defTabSz="914400" rtl="0" eaLnBrk="1" fontAlgn="auto" latinLnBrk="0" hangingPunct="1">
                        <a:lnSpc>
                          <a:spcPct val="100000"/>
                        </a:lnSpc>
                        <a:spcBef>
                          <a:spcPts val="0"/>
                        </a:spcBef>
                        <a:spcAft>
                          <a:spcPts val="0"/>
                        </a:spcAft>
                        <a:buClrTx/>
                        <a:buSzTx/>
                        <a:buFontTx/>
                        <a:buNone/>
                        <a:tabLst/>
                        <a:defRPr/>
                      </a:pPr>
                      <a:r>
                        <a:rPr lang="en-US" sz="1000" dirty="0" smtClean="0"/>
                        <a:t>867,331</a:t>
                      </a:r>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10.4</a:t>
                      </a:r>
                      <a:endParaRPr lang="en-US" sz="1000" b="1"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144769">
                <a:tc>
                  <a:txBody>
                    <a:bodyPr/>
                    <a:lstStyle/>
                    <a:p>
                      <a:pPr marL="182880" marR="0" indent="0" algn="l" defTabSz="914400" rtl="0" eaLnBrk="1" fontAlgn="auto" latinLnBrk="0" hangingPunct="1">
                        <a:lnSpc>
                          <a:spcPct val="100000"/>
                        </a:lnSpc>
                        <a:spcBef>
                          <a:spcPts val="0"/>
                        </a:spcBef>
                        <a:spcAft>
                          <a:spcPts val="0"/>
                        </a:spcAft>
                        <a:buClrTx/>
                        <a:buSzTx/>
                        <a:buFontTx/>
                        <a:buNone/>
                        <a:tabLst/>
                        <a:defRPr/>
                      </a:pPr>
                      <a:r>
                        <a:rPr lang="en-US" sz="1000" dirty="0" smtClean="0"/>
                        <a:t>60–69</a:t>
                      </a: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66688" algn="l"/>
                        </a:tabLst>
                        <a:defRPr/>
                      </a:pPr>
                      <a:r>
                        <a:rPr lang="en-US" sz="1000" kern="1200" dirty="0" smtClean="0">
                          <a:solidFill>
                            <a:schemeClr val="tx1"/>
                          </a:solidFill>
                          <a:latin typeface="+mn-lt"/>
                          <a:ea typeface="+mn-ea"/>
                          <a:cs typeface="+mn-cs"/>
                        </a:rPr>
                        <a:t>12 (22)</a:t>
                      </a: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109728" marR="0" indent="0" algn="l" defTabSz="914400" rtl="0" eaLnBrk="1" fontAlgn="auto" latinLnBrk="0" hangingPunct="1">
                        <a:lnSpc>
                          <a:spcPct val="100000"/>
                        </a:lnSpc>
                        <a:spcBef>
                          <a:spcPts val="0"/>
                        </a:spcBef>
                        <a:spcAft>
                          <a:spcPts val="0"/>
                        </a:spcAft>
                        <a:buClrTx/>
                        <a:buSzTx/>
                        <a:buFontTx/>
                        <a:buNone/>
                        <a:tabLst/>
                        <a:defRPr/>
                      </a:pPr>
                      <a:r>
                        <a:rPr lang="en-US" sz="1000" dirty="0" smtClean="0"/>
                        <a:t>814,838</a:t>
                      </a:r>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16.0</a:t>
                      </a:r>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144769">
                <a:tc>
                  <a:txBody>
                    <a:bodyPr/>
                    <a:lstStyle/>
                    <a:p>
                      <a:pPr marL="182880" marR="0" indent="0" algn="l" defTabSz="914400" rtl="0" eaLnBrk="1" fontAlgn="auto" latinLnBrk="0" hangingPunct="1">
                        <a:lnSpc>
                          <a:spcPct val="100000"/>
                        </a:lnSpc>
                        <a:spcBef>
                          <a:spcPts val="0"/>
                        </a:spcBef>
                        <a:spcAft>
                          <a:spcPts val="0"/>
                        </a:spcAft>
                        <a:buClrTx/>
                        <a:buSzTx/>
                        <a:buFontTx/>
                        <a:buNone/>
                        <a:tabLst/>
                        <a:defRPr/>
                      </a:pPr>
                      <a:r>
                        <a:rPr lang="en-US" sz="1000" dirty="0" smtClean="0"/>
                        <a:t>70–79</a:t>
                      </a: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66688" algn="l"/>
                        </a:tabLst>
                        <a:defRPr/>
                      </a:pPr>
                      <a:r>
                        <a:rPr lang="en-US" sz="1000" kern="1200" dirty="0" smtClean="0">
                          <a:solidFill>
                            <a:schemeClr val="tx1"/>
                          </a:solidFill>
                          <a:latin typeface="+mn-lt"/>
                          <a:ea typeface="+mn-ea"/>
                          <a:cs typeface="+mn-cs"/>
                        </a:rPr>
                        <a:t>18 (31)</a:t>
                      </a: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109728" marR="0" indent="0" algn="l" defTabSz="914400" rtl="0" eaLnBrk="1" fontAlgn="auto" latinLnBrk="0" hangingPunct="1">
                        <a:lnSpc>
                          <a:spcPct val="100000"/>
                        </a:lnSpc>
                        <a:spcBef>
                          <a:spcPts val="0"/>
                        </a:spcBef>
                        <a:spcAft>
                          <a:spcPts val="0"/>
                        </a:spcAft>
                        <a:buClrTx/>
                        <a:buSzTx/>
                        <a:buFontTx/>
                        <a:buNone/>
                        <a:tabLst/>
                        <a:defRPr/>
                      </a:pPr>
                      <a:r>
                        <a:rPr lang="en-US" sz="1000" dirty="0" smtClean="0"/>
                        <a:t>534,785</a:t>
                      </a:r>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33.7</a:t>
                      </a:r>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144769">
                <a:tc>
                  <a:txBody>
                    <a:bodyPr/>
                    <a:lstStyle/>
                    <a:p>
                      <a:pPr marL="182880" marR="0" indent="0" algn="l" defTabSz="914400" rtl="0" eaLnBrk="1" fontAlgn="auto" latinLnBrk="0" hangingPunct="1">
                        <a:lnSpc>
                          <a:spcPct val="100000"/>
                        </a:lnSpc>
                        <a:spcBef>
                          <a:spcPts val="0"/>
                        </a:spcBef>
                        <a:spcAft>
                          <a:spcPts val="0"/>
                        </a:spcAft>
                        <a:buClrTx/>
                        <a:buSzTx/>
                        <a:buFontTx/>
                        <a:buNone/>
                        <a:tabLst/>
                        <a:defRPr/>
                      </a:pPr>
                      <a:r>
                        <a:rPr lang="en-US" sz="1000" dirty="0" smtClean="0"/>
                        <a:t>≥80</a:t>
                      </a: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tab pos="166688" algn="l"/>
                        </a:tabLst>
                        <a:defRPr/>
                      </a:pPr>
                      <a:r>
                        <a:rPr lang="en-US" sz="1000" kern="1200" dirty="0" smtClean="0">
                          <a:solidFill>
                            <a:schemeClr val="tx1"/>
                          </a:solidFill>
                          <a:latin typeface="+mn-lt"/>
                          <a:ea typeface="+mn-ea"/>
                          <a:cs typeface="+mn-cs"/>
                        </a:rPr>
                        <a:t>12 (20)</a:t>
                      </a: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109728" marR="0" indent="0" algn="l" defTabSz="914400" rtl="0" eaLnBrk="1" fontAlgn="auto" latinLnBrk="0" hangingPunct="1">
                        <a:lnSpc>
                          <a:spcPct val="100000"/>
                        </a:lnSpc>
                        <a:spcBef>
                          <a:spcPts val="0"/>
                        </a:spcBef>
                        <a:spcAft>
                          <a:spcPts val="0"/>
                        </a:spcAft>
                        <a:buClrTx/>
                        <a:buSzTx/>
                        <a:buFontTx/>
                        <a:buNone/>
                        <a:tabLst/>
                        <a:defRPr/>
                      </a:pPr>
                      <a:r>
                        <a:rPr lang="en-US" sz="1000" dirty="0" smtClean="0"/>
                        <a:t>281,054</a:t>
                      </a:r>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42.7</a:t>
                      </a:r>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14476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Age category (years)</a:t>
                      </a: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tab pos="166688" algn="l"/>
                        </a:tabLst>
                      </a:pPr>
                      <a:endParaRPr lang="en-US" sz="1000" kern="1200" dirty="0">
                        <a:solidFill>
                          <a:schemeClr val="tx1"/>
                        </a:solidFill>
                        <a:latin typeface="+mn-lt"/>
                        <a:ea typeface="+mn-ea"/>
                        <a:cs typeface="+mn-cs"/>
                      </a:endParaRP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144769">
                <a:tc>
                  <a:txBody>
                    <a:bodyPr/>
                    <a:lstStyle/>
                    <a:p>
                      <a:pPr marL="18288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latin typeface="+mn-lt"/>
                          <a:ea typeface="+mn-ea"/>
                          <a:cs typeface="+mn-cs"/>
                        </a:rPr>
                        <a:t>≥50</a:t>
                      </a: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tab pos="166688" algn="l"/>
                        </a:tabLst>
                      </a:pPr>
                      <a:r>
                        <a:rPr lang="en-US" sz="1000" kern="1200" dirty="0" smtClean="0">
                          <a:solidFill>
                            <a:schemeClr val="tx1"/>
                          </a:solidFill>
                          <a:latin typeface="+mn-lt"/>
                          <a:ea typeface="+mn-ea"/>
                          <a:cs typeface="+mn-cs"/>
                        </a:rPr>
                        <a:t>52 (88)</a:t>
                      </a:r>
                      <a:endParaRPr lang="en-US" sz="1000" kern="1200" dirty="0">
                        <a:solidFill>
                          <a:schemeClr val="tx1"/>
                        </a:solidFill>
                        <a:latin typeface="+mn-lt"/>
                        <a:ea typeface="+mn-ea"/>
                        <a:cs typeface="+mn-cs"/>
                      </a:endParaRP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r>
                        <a:rPr lang="en-US" sz="1000" dirty="0" smtClean="0"/>
                        <a:t>2,498,008</a:t>
                      </a:r>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r>
                        <a:rPr lang="en-US" sz="1000" dirty="0" smtClean="0"/>
                        <a:t>20.8</a:t>
                      </a:r>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148908">
                <a:tc>
                  <a:txBody>
                    <a:bodyPr/>
                    <a:lstStyle/>
                    <a:p>
                      <a:pPr marL="182880" algn="l" defTabSz="914400" rtl="0" eaLnBrk="1" latinLnBrk="0" hangingPunct="1"/>
                      <a:r>
                        <a:rPr lang="en-US" sz="1000" kern="1200" dirty="0" smtClean="0">
                          <a:solidFill>
                            <a:schemeClr val="tx1"/>
                          </a:solidFill>
                          <a:latin typeface="+mn-lt"/>
                          <a:ea typeface="+mn-ea"/>
                          <a:cs typeface="+mn-cs"/>
                        </a:rPr>
                        <a:t>&lt;50</a:t>
                      </a:r>
                      <a:endParaRPr lang="en-US" sz="1000" kern="1200" dirty="0">
                        <a:solidFill>
                          <a:schemeClr val="tx1"/>
                        </a:solidFill>
                        <a:latin typeface="+mn-lt"/>
                        <a:ea typeface="+mn-ea"/>
                        <a:cs typeface="+mn-cs"/>
                      </a:endParaRP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algn="l" defTabSz="914400" rtl="0" eaLnBrk="1" latinLnBrk="0" hangingPunct="1">
                        <a:tabLst>
                          <a:tab pos="166688" algn="l"/>
                        </a:tabLst>
                      </a:pPr>
                      <a:r>
                        <a:rPr lang="en-US" sz="1000" kern="1200" dirty="0" smtClean="0">
                          <a:solidFill>
                            <a:schemeClr val="tx1"/>
                          </a:solidFill>
                          <a:latin typeface="+mn-lt"/>
                          <a:ea typeface="+mn-ea"/>
                          <a:cs typeface="+mn-cs"/>
                        </a:rPr>
                        <a:t>7 (12)</a:t>
                      </a:r>
                      <a:endParaRPr lang="en-US" sz="1000" kern="1200" dirty="0">
                        <a:solidFill>
                          <a:schemeClr val="tx1"/>
                        </a:solidFill>
                        <a:latin typeface="+mn-lt"/>
                        <a:ea typeface="+mn-ea"/>
                        <a:cs typeface="+mn-cs"/>
                      </a:endParaRP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r>
                        <a:rPr lang="en-US" sz="1000" dirty="0" smtClean="0"/>
                        <a:t>6,604,363</a:t>
                      </a:r>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algn="l"/>
                      <a:r>
                        <a:rPr lang="en-US" sz="1000" dirty="0" smtClean="0"/>
                        <a:t>1.1</a:t>
                      </a:r>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146005">
                <a:tc>
                  <a:txBody>
                    <a:bodyPr/>
                    <a:lstStyle/>
                    <a:p>
                      <a:r>
                        <a:rPr lang="en-US" sz="1000" b="1" dirty="0" smtClean="0"/>
                        <a:t>Sex</a:t>
                      </a:r>
                      <a:endParaRPr lang="en-US" sz="1000" b="1" dirty="0"/>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tab pos="166688" algn="l"/>
                        </a:tabLst>
                      </a:pPr>
                      <a:endParaRPr lang="en-US" sz="1000" kern="1200" dirty="0">
                        <a:solidFill>
                          <a:schemeClr val="tx1"/>
                        </a:solidFill>
                        <a:latin typeface="+mn-lt"/>
                        <a:ea typeface="+mn-ea"/>
                        <a:cs typeface="+mn-cs"/>
                      </a:endParaRP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3"/>
                  </a:ext>
                </a:extLst>
              </a:tr>
              <a:tr h="144769">
                <a:tc>
                  <a:txBody>
                    <a:bodyPr/>
                    <a:lstStyle/>
                    <a:p>
                      <a:pPr marL="182880" algn="l" defTabSz="914400" rtl="0" eaLnBrk="1" latinLnBrk="0" hangingPunct="1"/>
                      <a:r>
                        <a:rPr lang="en-US" sz="1000" kern="1200" dirty="0" smtClean="0">
                          <a:solidFill>
                            <a:schemeClr val="tx1"/>
                          </a:solidFill>
                          <a:latin typeface="+mn-lt"/>
                          <a:ea typeface="+mn-ea"/>
                          <a:cs typeface="+mn-cs"/>
                        </a:rPr>
                        <a:t>Male</a:t>
                      </a:r>
                      <a:endParaRPr lang="en-US" sz="1000" kern="1200" dirty="0">
                        <a:solidFill>
                          <a:schemeClr val="tx1"/>
                        </a:solidFill>
                        <a:latin typeface="+mn-lt"/>
                        <a:ea typeface="+mn-ea"/>
                        <a:cs typeface="+mn-cs"/>
                      </a:endParaRP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tab pos="166688" algn="l"/>
                        </a:tabLst>
                      </a:pPr>
                      <a:r>
                        <a:rPr lang="en-US" sz="1000" kern="1200" dirty="0" smtClean="0">
                          <a:solidFill>
                            <a:schemeClr val="tx1"/>
                          </a:solidFill>
                          <a:latin typeface="+mn-lt"/>
                          <a:ea typeface="+mn-ea"/>
                          <a:cs typeface="+mn-cs"/>
                        </a:rPr>
                        <a:t>31 (53)</a:t>
                      </a:r>
                      <a:endParaRPr lang="en-US" sz="1000" kern="1200" dirty="0">
                        <a:solidFill>
                          <a:schemeClr val="tx1"/>
                        </a:solidFill>
                        <a:latin typeface="+mn-lt"/>
                        <a:ea typeface="+mn-ea"/>
                        <a:cs typeface="+mn-cs"/>
                      </a:endParaRP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r>
                        <a:rPr lang="en-US" sz="1000" dirty="0" smtClean="0"/>
                        <a:t>4,289,988</a:t>
                      </a:r>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algn="l"/>
                      <a:r>
                        <a:rPr lang="en-US" sz="1000" dirty="0" smtClean="0"/>
                        <a:t>7.2</a:t>
                      </a:r>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4"/>
                  </a:ext>
                </a:extLst>
              </a:tr>
              <a:tr h="144769">
                <a:tc>
                  <a:txBody>
                    <a:bodyPr/>
                    <a:lstStyle/>
                    <a:p>
                      <a:pPr marL="182880" algn="l" defTabSz="914400" rtl="0" eaLnBrk="1" latinLnBrk="0" hangingPunct="1"/>
                      <a:r>
                        <a:rPr lang="en-US" sz="1000" kern="1200" dirty="0" smtClean="0">
                          <a:solidFill>
                            <a:schemeClr val="tx1"/>
                          </a:solidFill>
                          <a:latin typeface="+mn-lt"/>
                          <a:ea typeface="+mn-ea"/>
                          <a:cs typeface="+mn-cs"/>
                        </a:rPr>
                        <a:t>Female </a:t>
                      </a:r>
                      <a:endParaRPr lang="en-US" sz="1000" kern="1200" dirty="0">
                        <a:solidFill>
                          <a:schemeClr val="tx1"/>
                        </a:solidFill>
                        <a:latin typeface="+mn-lt"/>
                        <a:ea typeface="+mn-ea"/>
                        <a:cs typeface="+mn-cs"/>
                      </a:endParaRP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tab pos="166688" algn="l"/>
                        </a:tabLst>
                      </a:pPr>
                      <a:r>
                        <a:rPr lang="en-US" sz="1000" kern="1200" dirty="0" smtClean="0">
                          <a:solidFill>
                            <a:schemeClr val="tx1"/>
                          </a:solidFill>
                          <a:latin typeface="+mn-lt"/>
                          <a:ea typeface="+mn-ea"/>
                          <a:cs typeface="+mn-cs"/>
                        </a:rPr>
                        <a:t>28 (47)</a:t>
                      </a:r>
                      <a:endParaRPr lang="en-US" sz="1000" kern="1200" dirty="0">
                        <a:solidFill>
                          <a:schemeClr val="tx1"/>
                        </a:solidFill>
                        <a:latin typeface="+mn-lt"/>
                        <a:ea typeface="+mn-ea"/>
                        <a:cs typeface="+mn-cs"/>
                      </a:endParaRP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r>
                        <a:rPr lang="en-US" sz="1000" dirty="0" smtClean="0"/>
                        <a:t>4,812,383</a:t>
                      </a:r>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algn="l"/>
                      <a:r>
                        <a:rPr lang="en-US" sz="1000" dirty="0" smtClean="0"/>
                        <a:t>5.8</a:t>
                      </a:r>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5"/>
                  </a:ext>
                </a:extLst>
              </a:tr>
              <a:tr h="144769">
                <a:tc>
                  <a:txBody>
                    <a:bodyPr/>
                    <a:lstStyle/>
                    <a:p>
                      <a:r>
                        <a:rPr lang="en-US" sz="1000" b="1" dirty="0" smtClean="0"/>
                        <a:t>Race</a:t>
                      </a:r>
                      <a:endParaRPr lang="en-US" sz="1000" b="1" dirty="0"/>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tab pos="166688" algn="l"/>
                        </a:tabLst>
                      </a:pPr>
                      <a:endParaRPr lang="en-US" sz="1000" kern="1200" dirty="0">
                        <a:solidFill>
                          <a:schemeClr val="tx1"/>
                        </a:solidFill>
                        <a:latin typeface="+mn-lt"/>
                        <a:ea typeface="+mn-ea"/>
                        <a:cs typeface="+mn-cs"/>
                      </a:endParaRP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6"/>
                  </a:ext>
                </a:extLst>
              </a:tr>
              <a:tr h="144769">
                <a:tc>
                  <a:txBody>
                    <a:bodyPr/>
                    <a:lstStyle/>
                    <a:p>
                      <a:pPr marL="182880" algn="l" defTabSz="914400" rtl="0" eaLnBrk="1" latinLnBrk="0" hangingPunct="1"/>
                      <a:r>
                        <a:rPr lang="en-US" sz="1000" kern="1200" dirty="0" smtClean="0">
                          <a:solidFill>
                            <a:schemeClr val="tx1"/>
                          </a:solidFill>
                          <a:latin typeface="+mn-lt"/>
                          <a:ea typeface="+mn-ea"/>
                          <a:cs typeface="+mn-cs"/>
                        </a:rPr>
                        <a:t>White</a:t>
                      </a:r>
                      <a:endParaRPr lang="en-US" sz="1000" kern="1200" dirty="0">
                        <a:solidFill>
                          <a:schemeClr val="tx1"/>
                        </a:solidFill>
                        <a:latin typeface="+mn-lt"/>
                        <a:ea typeface="+mn-ea"/>
                        <a:cs typeface="+mn-cs"/>
                      </a:endParaRP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tab pos="166688" algn="l"/>
                        </a:tabLst>
                      </a:pPr>
                      <a:r>
                        <a:rPr lang="en-US" sz="1000" kern="1200" dirty="0" smtClean="0">
                          <a:solidFill>
                            <a:schemeClr val="tx1"/>
                          </a:solidFill>
                          <a:latin typeface="+mn-lt"/>
                          <a:ea typeface="+mn-ea"/>
                          <a:cs typeface="+mn-cs"/>
                        </a:rPr>
                        <a:t>41 (69)</a:t>
                      </a:r>
                      <a:endParaRPr lang="en-US" sz="1000" kern="1200" dirty="0">
                        <a:solidFill>
                          <a:schemeClr val="tx1"/>
                        </a:solidFill>
                        <a:latin typeface="+mn-lt"/>
                        <a:ea typeface="+mn-ea"/>
                        <a:cs typeface="+mn-cs"/>
                      </a:endParaRP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r>
                        <a:rPr lang="en-US" sz="1000" dirty="0" smtClean="0"/>
                        <a:t>5,983,901</a:t>
                      </a:r>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algn="l"/>
                      <a:r>
                        <a:rPr lang="en-US" sz="1000" dirty="0" smtClean="0"/>
                        <a:t>6.9</a:t>
                      </a:r>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7"/>
                  </a:ext>
                </a:extLst>
              </a:tr>
              <a:tr h="144769">
                <a:tc>
                  <a:txBody>
                    <a:bodyPr/>
                    <a:lstStyle/>
                    <a:p>
                      <a:pPr marL="182880" algn="l" defTabSz="914400" rtl="0" eaLnBrk="1" latinLnBrk="0" hangingPunct="1"/>
                      <a:r>
                        <a:rPr lang="en-US" sz="1000" kern="1200" dirty="0" smtClean="0">
                          <a:solidFill>
                            <a:schemeClr val="tx1"/>
                          </a:solidFill>
                          <a:latin typeface="+mn-lt"/>
                          <a:ea typeface="+mn-ea"/>
                          <a:cs typeface="+mn-cs"/>
                        </a:rPr>
                        <a:t>Nonwhite</a:t>
                      </a:r>
                      <a:endParaRPr lang="en-US" sz="1000" kern="1200" dirty="0">
                        <a:solidFill>
                          <a:schemeClr val="tx1"/>
                        </a:solidFill>
                        <a:latin typeface="+mn-lt"/>
                        <a:ea typeface="+mn-ea"/>
                        <a:cs typeface="+mn-cs"/>
                      </a:endParaRP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algn="l" defTabSz="914400" rtl="0" eaLnBrk="1" latinLnBrk="0" hangingPunct="1">
                        <a:tabLst>
                          <a:tab pos="166688" algn="l"/>
                        </a:tabLst>
                      </a:pPr>
                      <a:r>
                        <a:rPr lang="en-US" sz="1000" kern="1200" dirty="0" smtClean="0">
                          <a:solidFill>
                            <a:schemeClr val="tx1"/>
                          </a:solidFill>
                          <a:latin typeface="+mn-lt"/>
                          <a:ea typeface="+mn-ea"/>
                          <a:cs typeface="+mn-cs"/>
                        </a:rPr>
                        <a:t>9 (15)</a:t>
                      </a:r>
                      <a:endParaRPr lang="en-US" sz="1000" kern="1200" dirty="0">
                        <a:solidFill>
                          <a:schemeClr val="tx1"/>
                        </a:solidFill>
                        <a:latin typeface="+mn-lt"/>
                        <a:ea typeface="+mn-ea"/>
                        <a:cs typeface="+mn-cs"/>
                      </a:endParaRP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r>
                        <a:rPr lang="en-US" sz="1000" dirty="0" smtClean="0"/>
                        <a:t>3,118,470</a:t>
                      </a:r>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algn="l"/>
                      <a:r>
                        <a:rPr lang="en-US" sz="1000" dirty="0" smtClean="0"/>
                        <a:t>2.9</a:t>
                      </a:r>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8"/>
                  </a:ext>
                </a:extLst>
              </a:tr>
              <a:tr h="144769">
                <a:tc>
                  <a:txBody>
                    <a:bodyPr/>
                    <a:lstStyle/>
                    <a:p>
                      <a:pPr marL="182880" algn="l" defTabSz="914400" rtl="0" eaLnBrk="1" latinLnBrk="0" hangingPunct="1"/>
                      <a:r>
                        <a:rPr lang="en-US" sz="1000" kern="1200" dirty="0" smtClean="0">
                          <a:solidFill>
                            <a:schemeClr val="tx1"/>
                          </a:solidFill>
                          <a:latin typeface="+mn-lt"/>
                          <a:ea typeface="+mn-ea"/>
                          <a:cs typeface="+mn-cs"/>
                        </a:rPr>
                        <a:t>Unknown </a:t>
                      </a:r>
                      <a:endParaRPr lang="en-US" sz="1000" kern="1200" dirty="0">
                        <a:solidFill>
                          <a:schemeClr val="tx1"/>
                        </a:solidFill>
                        <a:latin typeface="+mn-lt"/>
                        <a:ea typeface="+mn-ea"/>
                        <a:cs typeface="+mn-cs"/>
                      </a:endParaRP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marR="0" indent="0" algn="l" defTabSz="914400" rtl="0" eaLnBrk="1" fontAlgn="auto" latinLnBrk="0" hangingPunct="1">
                        <a:lnSpc>
                          <a:spcPct val="100000"/>
                        </a:lnSpc>
                        <a:spcBef>
                          <a:spcPts val="0"/>
                        </a:spcBef>
                        <a:spcAft>
                          <a:spcPts val="0"/>
                        </a:spcAft>
                        <a:buClrTx/>
                        <a:buSzTx/>
                        <a:buFontTx/>
                        <a:buNone/>
                        <a:tabLst>
                          <a:tab pos="166688" algn="l"/>
                        </a:tabLst>
                        <a:defRPr/>
                      </a:pPr>
                      <a:r>
                        <a:rPr lang="en-US" sz="1000" kern="1200" dirty="0" smtClean="0">
                          <a:solidFill>
                            <a:schemeClr val="tx1"/>
                          </a:solidFill>
                          <a:latin typeface="+mn-lt"/>
                          <a:ea typeface="+mn-ea"/>
                          <a:cs typeface="+mn-cs"/>
                        </a:rPr>
                        <a:t>9 (15)</a:t>
                      </a: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182880" algn="l"/>
                      <a:r>
                        <a:rPr lang="en-US" sz="1000" dirty="0" smtClean="0"/>
                        <a:t>--</a:t>
                      </a:r>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algn="l"/>
                      <a:r>
                        <a:rPr lang="en-US" sz="1000" dirty="0" smtClean="0"/>
                        <a:t>--</a:t>
                      </a:r>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9"/>
                  </a:ext>
                </a:extLst>
              </a:tr>
              <a:tr h="144769">
                <a:tc>
                  <a:txBody>
                    <a:bodyPr/>
                    <a:lstStyle/>
                    <a:p>
                      <a:r>
                        <a:rPr lang="en-US" sz="1000" b="1" dirty="0" smtClean="0"/>
                        <a:t>Borough or county of residence</a:t>
                      </a:r>
                      <a:endParaRPr lang="en-US" sz="1000" b="1" dirty="0"/>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tab pos="166688" algn="l"/>
                        </a:tabLst>
                      </a:pPr>
                      <a:endParaRPr lang="en-US" sz="1000" kern="1200" dirty="0">
                        <a:solidFill>
                          <a:schemeClr val="tx1"/>
                        </a:solidFill>
                        <a:latin typeface="+mn-lt"/>
                        <a:ea typeface="+mn-ea"/>
                        <a:cs typeface="+mn-cs"/>
                      </a:endParaRP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0"/>
                  </a:ext>
                </a:extLst>
              </a:tr>
              <a:tr h="144769">
                <a:tc>
                  <a:txBody>
                    <a:bodyPr/>
                    <a:lstStyle/>
                    <a:p>
                      <a:pPr marL="182880" algn="l" defTabSz="914400" rtl="0" eaLnBrk="1" latinLnBrk="0" hangingPunct="1"/>
                      <a:r>
                        <a:rPr lang="en-US" sz="1000" kern="1200" dirty="0" smtClean="0">
                          <a:solidFill>
                            <a:schemeClr val="tx1"/>
                          </a:solidFill>
                          <a:latin typeface="+mn-lt"/>
                          <a:ea typeface="+mn-ea"/>
                          <a:cs typeface="+mn-cs"/>
                        </a:rPr>
                        <a:t>New York City</a:t>
                      </a:r>
                      <a:endParaRPr lang="en-US" sz="1000" kern="1200" dirty="0">
                        <a:solidFill>
                          <a:schemeClr val="tx1"/>
                        </a:solidFill>
                        <a:latin typeface="+mn-lt"/>
                        <a:ea typeface="+mn-ea"/>
                        <a:cs typeface="+mn-cs"/>
                      </a:endParaRP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tab pos="166688" algn="l"/>
                        </a:tabLst>
                      </a:pPr>
                      <a:endParaRPr lang="en-US" sz="1000" kern="1200" dirty="0">
                        <a:solidFill>
                          <a:schemeClr val="tx1"/>
                        </a:solidFill>
                        <a:latin typeface="+mn-lt"/>
                        <a:ea typeface="+mn-ea"/>
                        <a:cs typeface="+mn-cs"/>
                      </a:endParaRP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1"/>
                  </a:ext>
                </a:extLst>
              </a:tr>
              <a:tr h="144769">
                <a:tc>
                  <a:txBody>
                    <a:bodyPr/>
                    <a:lstStyle/>
                    <a:p>
                      <a:pPr marL="365760" algn="l" defTabSz="914400" rtl="0" eaLnBrk="1" latinLnBrk="0" hangingPunct="1"/>
                      <a:r>
                        <a:rPr lang="en-US" sz="1000" kern="1200" dirty="0" smtClean="0">
                          <a:solidFill>
                            <a:schemeClr val="tx1"/>
                          </a:solidFill>
                          <a:latin typeface="+mn-lt"/>
                          <a:ea typeface="+mn-ea"/>
                          <a:cs typeface="+mn-cs"/>
                        </a:rPr>
                        <a:t>Brooklyn (Kings)</a:t>
                      </a:r>
                      <a:endParaRPr lang="en-US" sz="1000" kern="1200" dirty="0">
                        <a:solidFill>
                          <a:schemeClr val="tx1"/>
                        </a:solidFill>
                        <a:latin typeface="+mn-lt"/>
                        <a:ea typeface="+mn-ea"/>
                        <a:cs typeface="+mn-cs"/>
                      </a:endParaRP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algn="l" defTabSz="914400" rtl="0" eaLnBrk="1" latinLnBrk="0" hangingPunct="1">
                        <a:tabLst>
                          <a:tab pos="166688" algn="l"/>
                        </a:tabLst>
                      </a:pPr>
                      <a:r>
                        <a:rPr lang="en-US" sz="1000" kern="1200" dirty="0" smtClean="0">
                          <a:solidFill>
                            <a:schemeClr val="tx1"/>
                          </a:solidFill>
                          <a:latin typeface="+mn-lt"/>
                          <a:ea typeface="+mn-ea"/>
                          <a:cs typeface="+mn-cs"/>
                        </a:rPr>
                        <a:t>3 (5)</a:t>
                      </a:r>
                      <a:endParaRPr lang="en-US" sz="1000" kern="1200" dirty="0">
                        <a:solidFill>
                          <a:schemeClr val="tx1"/>
                        </a:solidFill>
                        <a:latin typeface="+mn-lt"/>
                        <a:ea typeface="+mn-ea"/>
                        <a:cs typeface="+mn-cs"/>
                      </a:endParaRP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r>
                        <a:rPr lang="en-US" sz="1000" dirty="0" smtClean="0"/>
                        <a:t>2,300,664</a:t>
                      </a:r>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algn="l"/>
                      <a:r>
                        <a:rPr lang="en-US" sz="1000" dirty="0" smtClean="0"/>
                        <a:t>1.3</a:t>
                      </a:r>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2"/>
                  </a:ext>
                </a:extLst>
              </a:tr>
              <a:tr h="144769">
                <a:tc>
                  <a:txBody>
                    <a:bodyPr/>
                    <a:lstStyle/>
                    <a:p>
                      <a:pPr marL="365760" algn="l" defTabSz="914400" rtl="0" eaLnBrk="1" latinLnBrk="0" hangingPunct="1"/>
                      <a:r>
                        <a:rPr lang="en-US" sz="1000" kern="1200" dirty="0" smtClean="0">
                          <a:solidFill>
                            <a:schemeClr val="tx1"/>
                          </a:solidFill>
                          <a:latin typeface="+mn-lt"/>
                          <a:ea typeface="+mn-ea"/>
                          <a:cs typeface="+mn-cs"/>
                        </a:rPr>
                        <a:t>Bronx</a:t>
                      </a:r>
                      <a:endParaRPr lang="en-US" sz="1000" kern="1200" dirty="0">
                        <a:solidFill>
                          <a:schemeClr val="tx1"/>
                        </a:solidFill>
                        <a:latin typeface="+mn-lt"/>
                        <a:ea typeface="+mn-ea"/>
                        <a:cs typeface="+mn-cs"/>
                      </a:endParaRP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algn="l" defTabSz="914400" rtl="0" eaLnBrk="1" latinLnBrk="0" hangingPunct="1">
                        <a:tabLst>
                          <a:tab pos="166688" algn="l"/>
                        </a:tabLst>
                      </a:pPr>
                      <a:r>
                        <a:rPr lang="en-US" sz="1000" kern="1200" dirty="0" smtClean="0">
                          <a:solidFill>
                            <a:schemeClr val="tx1"/>
                          </a:solidFill>
                          <a:latin typeface="+mn-lt"/>
                          <a:ea typeface="+mn-ea"/>
                          <a:cs typeface="+mn-cs"/>
                        </a:rPr>
                        <a:t>9 (15)</a:t>
                      </a:r>
                      <a:endParaRPr lang="en-US" sz="1000" kern="1200" dirty="0">
                        <a:solidFill>
                          <a:schemeClr val="tx1"/>
                        </a:solidFill>
                        <a:latin typeface="+mn-lt"/>
                        <a:ea typeface="+mn-ea"/>
                        <a:cs typeface="+mn-cs"/>
                      </a:endParaRP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r>
                        <a:rPr lang="en-US" sz="1000" dirty="0" smtClean="0"/>
                        <a:t>1,203,789</a:t>
                      </a:r>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algn="l"/>
                      <a:r>
                        <a:rPr lang="en-US" sz="1000" dirty="0" smtClean="0"/>
                        <a:t>7.5</a:t>
                      </a:r>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3"/>
                  </a:ext>
                </a:extLst>
              </a:tr>
              <a:tr h="144769">
                <a:tc>
                  <a:txBody>
                    <a:bodyPr/>
                    <a:lstStyle/>
                    <a:p>
                      <a:pPr marL="365760" algn="l" defTabSz="914400" rtl="0" eaLnBrk="1" latinLnBrk="0" hangingPunct="1"/>
                      <a:r>
                        <a:rPr lang="en-US" sz="1000" kern="1200" dirty="0" smtClean="0">
                          <a:solidFill>
                            <a:schemeClr val="tx1"/>
                          </a:solidFill>
                          <a:latin typeface="+mn-lt"/>
                          <a:ea typeface="+mn-ea"/>
                          <a:cs typeface="+mn-cs"/>
                        </a:rPr>
                        <a:t>Manhattan</a:t>
                      </a:r>
                      <a:endParaRPr lang="en-US" sz="1000" kern="1200" dirty="0">
                        <a:solidFill>
                          <a:schemeClr val="tx1"/>
                        </a:solidFill>
                        <a:latin typeface="+mn-lt"/>
                        <a:ea typeface="+mn-ea"/>
                        <a:cs typeface="+mn-cs"/>
                      </a:endParaRP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algn="l" defTabSz="914400" rtl="0" eaLnBrk="1" latinLnBrk="0" hangingPunct="1">
                        <a:tabLst>
                          <a:tab pos="166688" algn="l"/>
                        </a:tabLst>
                      </a:pPr>
                      <a:r>
                        <a:rPr lang="en-US" sz="1000" kern="1200" dirty="0" smtClean="0">
                          <a:solidFill>
                            <a:schemeClr val="tx1"/>
                          </a:solidFill>
                          <a:latin typeface="+mn-lt"/>
                          <a:ea typeface="+mn-ea"/>
                          <a:cs typeface="+mn-cs"/>
                        </a:rPr>
                        <a:t>1 (2)</a:t>
                      </a:r>
                      <a:endParaRPr lang="en-US" sz="1000" kern="1200" dirty="0">
                        <a:solidFill>
                          <a:schemeClr val="tx1"/>
                        </a:solidFill>
                        <a:latin typeface="+mn-lt"/>
                        <a:ea typeface="+mn-ea"/>
                        <a:cs typeface="+mn-cs"/>
                      </a:endParaRP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r>
                        <a:rPr lang="en-US" sz="1000" dirty="0" smtClean="0"/>
                        <a:t>1,487,536</a:t>
                      </a:r>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algn="l"/>
                      <a:r>
                        <a:rPr lang="en-US" sz="1000" dirty="0" smtClean="0"/>
                        <a:t>0.7</a:t>
                      </a:r>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4"/>
                  </a:ext>
                </a:extLst>
              </a:tr>
              <a:tr h="144769">
                <a:tc>
                  <a:txBody>
                    <a:bodyPr/>
                    <a:lstStyle/>
                    <a:p>
                      <a:pPr marL="365760" algn="l" defTabSz="914400" rtl="0" eaLnBrk="1" latinLnBrk="0" hangingPunct="1"/>
                      <a:r>
                        <a:rPr lang="en-US" sz="1000" kern="1200" dirty="0" smtClean="0">
                          <a:solidFill>
                            <a:schemeClr val="tx1"/>
                          </a:solidFill>
                          <a:latin typeface="+mn-lt"/>
                          <a:ea typeface="+mn-ea"/>
                          <a:cs typeface="+mn-cs"/>
                        </a:rPr>
                        <a:t>Queens</a:t>
                      </a:r>
                      <a:endParaRPr lang="en-US" sz="1000" kern="1200" dirty="0">
                        <a:solidFill>
                          <a:schemeClr val="tx1"/>
                        </a:solidFill>
                        <a:latin typeface="+mn-lt"/>
                        <a:ea typeface="+mn-ea"/>
                        <a:cs typeface="+mn-cs"/>
                      </a:endParaRP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tab pos="166688" algn="l"/>
                        </a:tabLst>
                      </a:pPr>
                      <a:r>
                        <a:rPr lang="en-US" sz="1000" kern="1200" dirty="0" smtClean="0">
                          <a:solidFill>
                            <a:schemeClr val="tx1"/>
                          </a:solidFill>
                          <a:latin typeface="+mn-lt"/>
                          <a:ea typeface="+mn-ea"/>
                          <a:cs typeface="+mn-cs"/>
                        </a:rPr>
                        <a:t>32 (54)</a:t>
                      </a:r>
                      <a:endParaRPr lang="en-US" sz="1000" kern="1200" dirty="0">
                        <a:solidFill>
                          <a:schemeClr val="tx1"/>
                        </a:solidFill>
                        <a:latin typeface="+mn-lt"/>
                        <a:ea typeface="+mn-ea"/>
                        <a:cs typeface="+mn-cs"/>
                      </a:endParaRP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r>
                        <a:rPr lang="en-US" sz="1000" dirty="0" smtClean="0"/>
                        <a:t>1,951,599</a:t>
                      </a:r>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r>
                        <a:rPr lang="en-US" sz="1000" dirty="0" smtClean="0"/>
                        <a:t>16.4</a:t>
                      </a:r>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5"/>
                  </a:ext>
                </a:extLst>
              </a:tr>
              <a:tr h="144769">
                <a:tc>
                  <a:txBody>
                    <a:bodyPr/>
                    <a:lstStyle/>
                    <a:p>
                      <a:pPr marL="365760" algn="l" defTabSz="914400" rtl="0" eaLnBrk="1" latinLnBrk="0" hangingPunct="1"/>
                      <a:r>
                        <a:rPr lang="en-US" sz="1000" kern="1200" dirty="0" smtClean="0">
                          <a:solidFill>
                            <a:schemeClr val="tx1"/>
                          </a:solidFill>
                          <a:latin typeface="+mn-lt"/>
                          <a:ea typeface="+mn-ea"/>
                          <a:cs typeface="+mn-cs"/>
                        </a:rPr>
                        <a:t>Staten Island (Richmond)</a:t>
                      </a:r>
                      <a:endParaRPr lang="en-US" sz="1000" kern="1200" dirty="0">
                        <a:solidFill>
                          <a:schemeClr val="tx1"/>
                        </a:solidFill>
                        <a:latin typeface="+mn-lt"/>
                        <a:ea typeface="+mn-ea"/>
                        <a:cs typeface="+mn-cs"/>
                      </a:endParaRP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marR="0" indent="0" algn="l" defTabSz="914400" rtl="0" eaLnBrk="1" fontAlgn="auto" latinLnBrk="0" hangingPunct="1">
                        <a:lnSpc>
                          <a:spcPct val="100000"/>
                        </a:lnSpc>
                        <a:spcBef>
                          <a:spcPts val="0"/>
                        </a:spcBef>
                        <a:spcAft>
                          <a:spcPts val="0"/>
                        </a:spcAft>
                        <a:buClrTx/>
                        <a:buSzTx/>
                        <a:buFontTx/>
                        <a:buNone/>
                        <a:tabLst>
                          <a:tab pos="166688" algn="l"/>
                        </a:tabLst>
                        <a:defRPr/>
                      </a:pPr>
                      <a:r>
                        <a:rPr lang="en-US" sz="1000" kern="1200" dirty="0" smtClean="0">
                          <a:solidFill>
                            <a:schemeClr val="tx1"/>
                          </a:solidFill>
                          <a:latin typeface="+mn-lt"/>
                          <a:ea typeface="+mn-ea"/>
                          <a:cs typeface="+mn-cs"/>
                        </a:rPr>
                        <a:t>0</a:t>
                      </a: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91440" algn="l"/>
                      <a:r>
                        <a:rPr lang="en-US" sz="1000" dirty="0" smtClean="0"/>
                        <a:t>379,999</a:t>
                      </a:r>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algn="l"/>
                      <a:r>
                        <a:rPr lang="en-US" sz="1000" dirty="0" smtClean="0"/>
                        <a:t>0.0</a:t>
                      </a:r>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6"/>
                  </a:ext>
                </a:extLst>
              </a:tr>
              <a:tr h="157747">
                <a:tc>
                  <a:txBody>
                    <a:bodyPr/>
                    <a:lstStyle/>
                    <a:p>
                      <a:pPr marL="182880" algn="l" defTabSz="914400" rtl="0" eaLnBrk="1" latinLnBrk="0" hangingPunct="1"/>
                      <a:r>
                        <a:rPr lang="en-US" sz="1000" kern="1200" dirty="0" smtClean="0">
                          <a:solidFill>
                            <a:schemeClr val="tx1"/>
                          </a:solidFill>
                          <a:latin typeface="+mn-lt"/>
                          <a:ea typeface="+mn-ea"/>
                          <a:cs typeface="+mn-cs"/>
                        </a:rPr>
                        <a:t>New York State</a:t>
                      </a:r>
                      <a:endParaRPr lang="en-US" sz="1000" kern="1200" dirty="0">
                        <a:solidFill>
                          <a:schemeClr val="tx1"/>
                        </a:solidFill>
                        <a:latin typeface="+mn-lt"/>
                        <a:ea typeface="+mn-ea"/>
                        <a:cs typeface="+mn-cs"/>
                      </a:endParaRP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tabLst>
                          <a:tab pos="166688" algn="l"/>
                        </a:tabLst>
                      </a:pPr>
                      <a:endParaRPr lang="en-US" sz="1000" kern="1200" dirty="0">
                        <a:solidFill>
                          <a:schemeClr val="tx1"/>
                        </a:solidFill>
                        <a:latin typeface="+mn-lt"/>
                        <a:ea typeface="+mn-ea"/>
                        <a:cs typeface="+mn-cs"/>
                      </a:endParaRP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7"/>
                  </a:ext>
                </a:extLst>
              </a:tr>
              <a:tr h="144769">
                <a:tc>
                  <a:txBody>
                    <a:bodyPr/>
                    <a:lstStyle/>
                    <a:p>
                      <a:pPr marL="365760" algn="l" defTabSz="914400" rtl="0" eaLnBrk="1" latinLnBrk="0" hangingPunct="1"/>
                      <a:r>
                        <a:rPr lang="en-US" sz="1000" kern="1200" dirty="0" smtClean="0">
                          <a:solidFill>
                            <a:schemeClr val="tx1"/>
                          </a:solidFill>
                          <a:latin typeface="+mn-lt"/>
                          <a:ea typeface="+mn-ea"/>
                          <a:cs typeface="+mn-cs"/>
                        </a:rPr>
                        <a:t>Nassau</a:t>
                      </a:r>
                      <a:endParaRPr lang="en-US" sz="1000" kern="1200" dirty="0">
                        <a:solidFill>
                          <a:schemeClr val="tx1"/>
                        </a:solidFill>
                        <a:latin typeface="+mn-lt"/>
                        <a:ea typeface="+mn-ea"/>
                        <a:cs typeface="+mn-cs"/>
                      </a:endParaRPr>
                    </a:p>
                  </a:txBody>
                  <a:tcPr marT="0" marB="0" anchor="b">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algn="l" defTabSz="914400" rtl="0" eaLnBrk="1" latinLnBrk="0" hangingPunct="1">
                        <a:tabLst>
                          <a:tab pos="166688" algn="l"/>
                        </a:tabLst>
                      </a:pPr>
                      <a:r>
                        <a:rPr lang="en-US" sz="1000" kern="1200" dirty="0" smtClean="0">
                          <a:solidFill>
                            <a:schemeClr val="tx1"/>
                          </a:solidFill>
                          <a:latin typeface="+mn-lt"/>
                          <a:ea typeface="+mn-ea"/>
                          <a:cs typeface="+mn-cs"/>
                        </a:rPr>
                        <a:t>6 (10)</a:t>
                      </a:r>
                      <a:endParaRPr lang="en-US" sz="1000" kern="1200" dirty="0">
                        <a:solidFill>
                          <a:schemeClr val="tx1"/>
                        </a:solidFill>
                        <a:latin typeface="+mn-lt"/>
                        <a:ea typeface="+mn-ea"/>
                        <a:cs typeface="+mn-cs"/>
                      </a:endParaRPr>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a:r>
                        <a:rPr lang="en-US" sz="1000" dirty="0" smtClean="0"/>
                        <a:t>1,287,348</a:t>
                      </a:r>
                      <a:endParaRPr lang="en-US" sz="1000" dirty="0"/>
                    </a:p>
                  </a:txBody>
                  <a:tcPr marT="0" marB="0" anchor="b">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marL="64008" algn="l"/>
                      <a:r>
                        <a:rPr lang="en-US" sz="1000" dirty="0" smtClean="0"/>
                        <a:t>4.7</a:t>
                      </a:r>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8"/>
                  </a:ext>
                </a:extLst>
              </a:tr>
              <a:tr h="144769">
                <a:tc>
                  <a:txBody>
                    <a:bodyPr/>
                    <a:lstStyle/>
                    <a:p>
                      <a:pPr marL="365760" algn="l" defTabSz="914400" rtl="0" eaLnBrk="1" latinLnBrk="0" hangingPunct="1"/>
                      <a:r>
                        <a:rPr lang="en-US" sz="1000" kern="1200" dirty="0" smtClean="0">
                          <a:solidFill>
                            <a:schemeClr val="tx1"/>
                          </a:solidFill>
                          <a:latin typeface="+mn-lt"/>
                          <a:ea typeface="+mn-ea"/>
                          <a:cs typeface="+mn-cs"/>
                        </a:rPr>
                        <a:t>Westchester</a:t>
                      </a:r>
                      <a:endParaRPr lang="en-US" sz="1000" kern="1200" dirty="0">
                        <a:solidFill>
                          <a:schemeClr val="tx1"/>
                        </a:solidFill>
                        <a:latin typeface="+mn-lt"/>
                        <a:ea typeface="+mn-ea"/>
                        <a:cs typeface="+mn-cs"/>
                      </a:endParaRPr>
                    </a:p>
                  </a:txBody>
                  <a:tcPr marT="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64008" algn="l" defTabSz="914400" rtl="0" eaLnBrk="1" latinLnBrk="0" hangingPunct="1">
                        <a:tabLst>
                          <a:tab pos="166688" algn="l"/>
                        </a:tabLst>
                      </a:pPr>
                      <a:r>
                        <a:rPr lang="en-US" sz="1000" kern="1200" dirty="0" smtClean="0">
                          <a:solidFill>
                            <a:schemeClr val="tx1"/>
                          </a:solidFill>
                          <a:latin typeface="+mn-lt"/>
                          <a:ea typeface="+mn-ea"/>
                          <a:cs typeface="+mn-cs"/>
                        </a:rPr>
                        <a:t>8 (14)</a:t>
                      </a:r>
                      <a:endParaRPr lang="en-US" sz="1000" kern="1200" dirty="0">
                        <a:solidFill>
                          <a:schemeClr val="tx1"/>
                        </a:solidFill>
                        <a:latin typeface="+mn-lt"/>
                        <a:ea typeface="+mn-ea"/>
                        <a:cs typeface="+mn-cs"/>
                      </a:endParaRPr>
                    </a:p>
                  </a:txBody>
                  <a:tcPr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91440" algn="l"/>
                      <a:r>
                        <a:rPr lang="en-US" sz="1000" dirty="0" smtClean="0"/>
                        <a:t>847,866</a:t>
                      </a:r>
                      <a:endParaRPr lang="en-US" sz="1000" dirty="0"/>
                    </a:p>
                  </a:txBody>
                  <a:tcPr marT="0" marB="0" anchor="b">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64008" algn="l"/>
                      <a:r>
                        <a:rPr lang="en-US" sz="1000" dirty="0" smtClean="0"/>
                        <a:t>9.1</a:t>
                      </a:r>
                      <a:endParaRPr lang="en-US" sz="1000" dirty="0"/>
                    </a:p>
                  </a:txBody>
                  <a:tcPr marT="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29"/>
                  </a:ext>
                </a:extLst>
              </a:tr>
            </a:tbl>
          </a:graphicData>
        </a:graphic>
      </p:graphicFrame>
      <p:sp>
        <p:nvSpPr>
          <p:cNvPr id="5" name="Rectangle 4" descr="Box highlighting ages 70 through 79 and 80 years and older." title="Box"/>
          <p:cNvSpPr/>
          <p:nvPr/>
        </p:nvSpPr>
        <p:spPr>
          <a:xfrm>
            <a:off x="1666240" y="2819400"/>
            <a:ext cx="5072380" cy="309563"/>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srgbClr val="000000"/>
              </a:solidFill>
              <a:effectLst/>
              <a:latin typeface="Century Gothic" panose="020B0502020202020204" pitchFamily="34" charset="0"/>
            </a:endParaRPr>
          </a:p>
        </p:txBody>
      </p:sp>
      <p:sp>
        <p:nvSpPr>
          <p:cNvPr id="9" name="Rectangle 8" descr="Box highlighting the variables of male and female." title="Box"/>
          <p:cNvSpPr/>
          <p:nvPr/>
        </p:nvSpPr>
        <p:spPr>
          <a:xfrm>
            <a:off x="1666240" y="3771900"/>
            <a:ext cx="5072380" cy="29718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dirty="0">
              <a:solidFill>
                <a:srgbClr val="000000"/>
              </a:solidFill>
              <a:effectLst/>
              <a:latin typeface="Century Gothic" panose="020B0502020202020204" pitchFamily="34" charset="0"/>
            </a:endParaRPr>
          </a:p>
        </p:txBody>
      </p:sp>
      <p:sp>
        <p:nvSpPr>
          <p:cNvPr id="38914" name="Rectangle 2"/>
          <p:cNvSpPr>
            <a:spLocks noGrp="1" noChangeArrowheads="1"/>
          </p:cNvSpPr>
          <p:nvPr>
            <p:ph type="title"/>
          </p:nvPr>
        </p:nvSpPr>
        <p:spPr>
          <a:xfrm>
            <a:off x="457200" y="304800"/>
            <a:ext cx="8229600" cy="819090"/>
          </a:xfrm>
        </p:spPr>
        <p:txBody>
          <a:bodyPr/>
          <a:lstStyle/>
          <a:p>
            <a:r>
              <a:rPr lang="en-US" b="0" dirty="0" smtClean="0">
                <a:latin typeface="Century Gothic" panose="020B0502020202020204" pitchFamily="34" charset="0"/>
              </a:rPr>
              <a:t>Data Analysis by Person</a:t>
            </a:r>
            <a:r>
              <a:rPr lang="en-US" sz="3000" b="0" dirty="0" smtClean="0">
                <a:latin typeface="Century Gothic" panose="020B0502020202020204" pitchFamily="34" charset="0"/>
              </a:rPr>
              <a:t/>
            </a:r>
            <a:br>
              <a:rPr lang="en-US" sz="3000" b="0" dirty="0" smtClean="0">
                <a:latin typeface="Century Gothic" panose="020B0502020202020204" pitchFamily="34" charset="0"/>
              </a:rPr>
            </a:br>
            <a:r>
              <a:rPr lang="en-US" sz="2400" b="0" dirty="0" smtClean="0">
                <a:latin typeface="Century Gothic" panose="020B0502020202020204" pitchFamily="34" charset="0"/>
              </a:rPr>
              <a:t>Do you notice any patterns in the rates? </a:t>
            </a:r>
          </a:p>
        </p:txBody>
      </p:sp>
      <p:sp>
        <p:nvSpPr>
          <p:cNvPr id="3" name="Slide Number Placeholder 2"/>
          <p:cNvSpPr>
            <a:spLocks noGrp="1"/>
          </p:cNvSpPr>
          <p:nvPr>
            <p:ph type="sldNum" sz="quarter" idx="12"/>
          </p:nvPr>
        </p:nvSpPr>
        <p:spPr>
          <a:xfrm>
            <a:off x="6629400" y="6234811"/>
            <a:ext cx="2133600" cy="476250"/>
          </a:xfrm>
        </p:spPr>
        <p:txBody>
          <a:bodyPr/>
          <a:lstStyle/>
          <a:p>
            <a:pPr algn="r">
              <a:defRPr/>
            </a:pPr>
            <a:fld id="{B8477CA6-37AB-49C2-B88B-8C89FDB7A7DF}" type="slidenum">
              <a:rPr sz="1200" smtClean="0">
                <a:solidFill>
                  <a:srgbClr val="0039A6"/>
                </a:solidFill>
                <a:latin typeface="Arial" panose="020B0604020202020204" pitchFamily="34" charset="0"/>
                <a:cs typeface="Arial" panose="020B0604020202020204" pitchFamily="34" charset="0"/>
              </a:rPr>
              <a:pPr algn="r">
                <a:defRPr/>
              </a:pPr>
              <a:t>31</a:t>
            </a:fld>
            <a:endParaRPr dirty="0">
              <a:solidFill>
                <a:srgbClr val="0039A6"/>
              </a:solidFill>
              <a:latin typeface="Arial" panose="020B0604020202020204" pitchFamily="34" charset="0"/>
              <a:cs typeface="Arial" panose="020B0604020202020204" pitchFamily="34" charset="0"/>
            </a:endParaRPr>
          </a:p>
        </p:txBody>
      </p:sp>
      <p:sp>
        <p:nvSpPr>
          <p:cNvPr id="2" name="Rectangle 1"/>
          <p:cNvSpPr/>
          <p:nvPr/>
        </p:nvSpPr>
        <p:spPr>
          <a:xfrm>
            <a:off x="228600" y="6249396"/>
            <a:ext cx="8001000" cy="461665"/>
          </a:xfrm>
          <a:prstGeom prst="rect">
            <a:avLst/>
          </a:prstGeom>
        </p:spPr>
        <p:txBody>
          <a:bodyPr wrap="square">
            <a:spAutoFit/>
          </a:bodyPr>
          <a:lstStyle/>
          <a:p>
            <a:r>
              <a:rPr lang="en-US" sz="1200" dirty="0">
                <a:effectLst/>
                <a:latin typeface="+mj-lt"/>
                <a:cs typeface="Arial" charset="0"/>
              </a:rPr>
              <a:t>Nash D, Mostashari F, Fine A, et al. Outbreak of West Nile virus infection in the New York City area in 1999. N Engl J Med. 2001;344:1807–14.</a:t>
            </a:r>
          </a:p>
        </p:txBody>
      </p:sp>
      <p:sp>
        <p:nvSpPr>
          <p:cNvPr id="6" name="Rectangle 5"/>
          <p:cNvSpPr/>
          <p:nvPr/>
        </p:nvSpPr>
        <p:spPr>
          <a:xfrm>
            <a:off x="381000" y="1039610"/>
            <a:ext cx="8382000" cy="338554"/>
          </a:xfrm>
          <a:prstGeom prst="rect">
            <a:avLst/>
          </a:prstGeom>
        </p:spPr>
        <p:txBody>
          <a:bodyPr wrap="square">
            <a:spAutoFit/>
          </a:bodyPr>
          <a:lstStyle/>
          <a:p>
            <a:r>
              <a:rPr lang="en-US" sz="1600" dirty="0" smtClean="0">
                <a:effectLst/>
                <a:latin typeface="Century Gothic" panose="020B0502020202020204" pitchFamily="34" charset="0"/>
              </a:rPr>
              <a:t>Demographics for Persons Hospitalized for WNV and Population </a:t>
            </a:r>
            <a:r>
              <a:rPr lang="en-US" sz="1600" dirty="0">
                <a:effectLst/>
                <a:latin typeface="Century Gothic" panose="020B0502020202020204" pitchFamily="34" charset="0"/>
              </a:rPr>
              <a:t>R</a:t>
            </a:r>
            <a:r>
              <a:rPr lang="en-US" sz="1600" dirty="0" smtClean="0">
                <a:effectLst/>
                <a:latin typeface="Century Gothic" panose="020B0502020202020204" pitchFamily="34" charset="0"/>
              </a:rPr>
              <a:t>ates of Infection</a:t>
            </a:r>
            <a:endParaRPr lang="en-US" sz="1600" dirty="0">
              <a:effectLst/>
              <a:latin typeface="Century Gothic" panose="020B0502020202020204" pitchFamily="34" charset="0"/>
            </a:endParaRPr>
          </a:p>
        </p:txBody>
      </p:sp>
      <p:cxnSp>
        <p:nvCxnSpPr>
          <p:cNvPr id="14" name="Straight Connector 13"/>
          <p:cNvCxnSpPr/>
          <p:nvPr/>
        </p:nvCxnSpPr>
        <p:spPr>
          <a:xfrm>
            <a:off x="495300" y="1378164"/>
            <a:ext cx="8153400" cy="0"/>
          </a:xfrm>
          <a:prstGeom prst="line">
            <a:avLst/>
          </a:prstGeom>
          <a:ln w="25400">
            <a:solidFill>
              <a:srgbClr val="0039A6"/>
            </a:solidFill>
          </a:ln>
          <a:effectLst/>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182444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558800" y="1219200"/>
            <a:ext cx="7975600" cy="0"/>
          </a:xfrm>
          <a:prstGeom prst="line">
            <a:avLst/>
          </a:prstGeom>
          <a:ln w="25400">
            <a:solidFill>
              <a:schemeClr val="tx1"/>
            </a:solidFill>
          </a:ln>
          <a:effectLst/>
        </p:spPr>
        <p:style>
          <a:lnRef idx="3">
            <a:schemeClr val="accent5"/>
          </a:lnRef>
          <a:fillRef idx="0">
            <a:schemeClr val="accent5"/>
          </a:fillRef>
          <a:effectRef idx="2">
            <a:schemeClr val="accent5"/>
          </a:effectRef>
          <a:fontRef idx="minor">
            <a:schemeClr val="tx1"/>
          </a:fontRef>
        </p:style>
      </p:cxnSp>
      <p:sp>
        <p:nvSpPr>
          <p:cNvPr id="9" name="TextBox 8"/>
          <p:cNvSpPr txBox="1"/>
          <p:nvPr/>
        </p:nvSpPr>
        <p:spPr>
          <a:xfrm>
            <a:off x="4223822" y="2132938"/>
            <a:ext cx="3556000" cy="1384995"/>
          </a:xfrm>
          <a:prstGeom prst="rect">
            <a:avLst/>
          </a:prstGeom>
          <a:noFill/>
        </p:spPr>
        <p:txBody>
          <a:bodyPr wrap="square" rtlCol="0">
            <a:spAutoFit/>
          </a:bodyPr>
          <a:lstStyle/>
          <a:p>
            <a:pPr algn="ctr" eaLnBrk="1" hangingPunct="1"/>
            <a:r>
              <a:rPr lang="en-US" dirty="0" smtClean="0">
                <a:solidFill>
                  <a:srgbClr val="0039A6"/>
                </a:solidFill>
                <a:effectLst/>
                <a:latin typeface="Century Gothic" panose="020B0502020202020204" pitchFamily="34" charset="0"/>
              </a:rPr>
              <a:t>Data interpretation is closely coupled with data analysis</a:t>
            </a:r>
            <a:endParaRPr lang="en-US" dirty="0">
              <a:solidFill>
                <a:srgbClr val="0039A6"/>
              </a:solidFill>
              <a:effectLst/>
              <a:latin typeface="Century Gothic" panose="020B0502020202020204" pitchFamily="34" charset="0"/>
            </a:endParaRPr>
          </a:p>
        </p:txBody>
      </p:sp>
      <p:sp>
        <p:nvSpPr>
          <p:cNvPr id="2" name="Rectangle 1"/>
          <p:cNvSpPr/>
          <p:nvPr/>
        </p:nvSpPr>
        <p:spPr>
          <a:xfrm>
            <a:off x="812800" y="548579"/>
            <a:ext cx="7467600" cy="553998"/>
          </a:xfrm>
          <a:prstGeom prst="rect">
            <a:avLst/>
          </a:prstGeom>
        </p:spPr>
        <p:txBody>
          <a:bodyPr wrap="square">
            <a:spAutoFit/>
          </a:bodyPr>
          <a:lstStyle/>
          <a:p>
            <a:pPr algn="ctr"/>
            <a:r>
              <a:rPr lang="en-US" sz="3000" dirty="0" smtClean="0">
                <a:solidFill>
                  <a:srgbClr val="0039A6"/>
                </a:solidFill>
                <a:effectLst/>
                <a:latin typeface="Century Gothic" panose="020B0502020202020204" pitchFamily="34" charset="0"/>
              </a:rPr>
              <a:t>Surveillance </a:t>
            </a:r>
            <a:r>
              <a:rPr lang="en-US" sz="3000" dirty="0">
                <a:solidFill>
                  <a:srgbClr val="0039A6"/>
                </a:solidFill>
                <a:effectLst/>
                <a:latin typeface="Century Gothic" panose="020B0502020202020204" pitchFamily="34" charset="0"/>
              </a:rPr>
              <a:t>Data </a:t>
            </a:r>
            <a:r>
              <a:rPr lang="en-US" sz="3000" dirty="0" smtClean="0">
                <a:solidFill>
                  <a:srgbClr val="0039A6"/>
                </a:solidFill>
                <a:effectLst/>
                <a:latin typeface="Century Gothic" panose="020B0502020202020204" pitchFamily="34" charset="0"/>
              </a:rPr>
              <a:t>Interpretation</a:t>
            </a:r>
            <a:endParaRPr lang="en-US" sz="3000" dirty="0">
              <a:solidFill>
                <a:srgbClr val="0039A6"/>
              </a:solidFill>
            </a:endParaRPr>
          </a:p>
        </p:txBody>
      </p:sp>
      <p:cxnSp>
        <p:nvCxnSpPr>
          <p:cNvPr id="10" name="Straight Connector 9"/>
          <p:cNvCxnSpPr/>
          <p:nvPr/>
        </p:nvCxnSpPr>
        <p:spPr>
          <a:xfrm flipH="1">
            <a:off x="1858914" y="1732347"/>
            <a:ext cx="10820" cy="3953708"/>
          </a:xfrm>
          <a:prstGeom prst="line">
            <a:avLst/>
          </a:prstGeom>
          <a:ln>
            <a:solidFill>
              <a:srgbClr val="0036A6"/>
            </a:solidFill>
          </a:ln>
        </p:spPr>
        <p:style>
          <a:lnRef idx="1">
            <a:schemeClr val="accent1"/>
          </a:lnRef>
          <a:fillRef idx="0">
            <a:schemeClr val="accent1"/>
          </a:fillRef>
          <a:effectRef idx="0">
            <a:schemeClr val="accent1"/>
          </a:effectRef>
          <a:fontRef idx="minor">
            <a:schemeClr val="tx1"/>
          </a:fontRef>
        </p:style>
      </p:cxnSp>
      <p:grpSp>
        <p:nvGrpSpPr>
          <p:cNvPr id="25" name="Group 24" descr="Column listing the steps to be completed during the decision-making process, including data collection, analysis, interpretation, dissemination, and link to action. Data interpretation is highlighted." title="Surveillance Process"/>
          <p:cNvGrpSpPr/>
          <p:nvPr/>
        </p:nvGrpSpPr>
        <p:grpSpPr>
          <a:xfrm>
            <a:off x="610642" y="1589847"/>
            <a:ext cx="2507364" cy="4096208"/>
            <a:chOff x="610642" y="1589847"/>
            <a:chExt cx="2507364" cy="4096208"/>
          </a:xfrm>
        </p:grpSpPr>
        <p:grpSp>
          <p:nvGrpSpPr>
            <p:cNvPr id="23" name="Group 22"/>
            <p:cNvGrpSpPr/>
            <p:nvPr/>
          </p:nvGrpSpPr>
          <p:grpSpPr>
            <a:xfrm>
              <a:off x="610642" y="1589847"/>
              <a:ext cx="2507364" cy="769441"/>
              <a:chOff x="569620" y="1589847"/>
              <a:chExt cx="2507364" cy="769441"/>
            </a:xfrm>
          </p:grpSpPr>
          <p:sp>
            <p:nvSpPr>
              <p:cNvPr id="12" name="Rectangle 11"/>
              <p:cNvSpPr/>
              <p:nvPr/>
            </p:nvSpPr>
            <p:spPr>
              <a:xfrm>
                <a:off x="569620" y="1624624"/>
                <a:ext cx="2507364"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3" name="TextBox 12"/>
              <p:cNvSpPr txBox="1"/>
              <p:nvPr/>
            </p:nvSpPr>
            <p:spPr>
              <a:xfrm>
                <a:off x="662484" y="1589847"/>
                <a:ext cx="2414499" cy="769441"/>
              </a:xfrm>
              <a:prstGeom prst="rect">
                <a:avLst/>
              </a:prstGeom>
              <a:noFill/>
            </p:spPr>
            <p:txBody>
              <a:bodyPr wrap="square" rtlCol="0">
                <a:spAutoFit/>
              </a:bodyPr>
              <a:lstStyle/>
              <a:p>
                <a:pPr algn="ctr"/>
                <a:r>
                  <a:rPr lang="en-US" sz="2200" dirty="0" smtClean="0">
                    <a:solidFill>
                      <a:schemeClr val="bg1"/>
                    </a:solidFill>
                    <a:effectLst/>
                    <a:latin typeface="Century Gothic" panose="020B0502020202020204" pitchFamily="34" charset="0"/>
                  </a:rPr>
                  <a:t>Data </a:t>
                </a:r>
                <a:br>
                  <a:rPr lang="en-US" sz="2200" dirty="0" smtClean="0">
                    <a:solidFill>
                      <a:schemeClr val="bg1"/>
                    </a:solidFill>
                    <a:effectLst/>
                    <a:latin typeface="Century Gothic" panose="020B0502020202020204" pitchFamily="34" charset="0"/>
                  </a:rPr>
                </a:br>
                <a:r>
                  <a:rPr lang="en-US" sz="2200" dirty="0" smtClean="0">
                    <a:solidFill>
                      <a:schemeClr val="bg1"/>
                    </a:solidFill>
                    <a:effectLst/>
                    <a:latin typeface="Century Gothic" panose="020B0502020202020204" pitchFamily="34" charset="0"/>
                  </a:rPr>
                  <a:t>Collection</a:t>
                </a:r>
                <a:endParaRPr lang="en-US" sz="2200" dirty="0">
                  <a:solidFill>
                    <a:schemeClr val="bg1"/>
                  </a:solidFill>
                  <a:effectLst/>
                  <a:latin typeface="Century Gothic" panose="020B0502020202020204" pitchFamily="34" charset="0"/>
                </a:endParaRPr>
              </a:p>
            </p:txBody>
          </p:sp>
        </p:grpSp>
        <p:grpSp>
          <p:nvGrpSpPr>
            <p:cNvPr id="22" name="Group 21"/>
            <p:cNvGrpSpPr/>
            <p:nvPr/>
          </p:nvGrpSpPr>
          <p:grpSpPr>
            <a:xfrm>
              <a:off x="610642" y="2458671"/>
              <a:ext cx="2507364" cy="646332"/>
              <a:chOff x="587652" y="2458671"/>
              <a:chExt cx="2507364" cy="646332"/>
            </a:xfrm>
          </p:grpSpPr>
          <p:sp>
            <p:nvSpPr>
              <p:cNvPr id="11" name="Rectangle 10"/>
              <p:cNvSpPr/>
              <p:nvPr/>
            </p:nvSpPr>
            <p:spPr>
              <a:xfrm>
                <a:off x="587652" y="2458671"/>
                <a:ext cx="2507364"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4" name="TextBox 13"/>
              <p:cNvSpPr txBox="1"/>
              <p:nvPr/>
            </p:nvSpPr>
            <p:spPr>
              <a:xfrm>
                <a:off x="680517" y="2566394"/>
                <a:ext cx="2321634" cy="430887"/>
              </a:xfrm>
              <a:prstGeom prst="rect">
                <a:avLst/>
              </a:prstGeom>
              <a:noFill/>
            </p:spPr>
            <p:txBody>
              <a:bodyPr wrap="square" rtlCol="0">
                <a:spAutoFit/>
              </a:bodyPr>
              <a:lstStyle/>
              <a:p>
                <a:pPr algn="ctr"/>
                <a:r>
                  <a:rPr lang="en-US" sz="2200" dirty="0" smtClean="0">
                    <a:solidFill>
                      <a:schemeClr val="bg1"/>
                    </a:solidFill>
                    <a:effectLst/>
                    <a:latin typeface="Century Gothic" panose="020B0502020202020204" pitchFamily="34" charset="0"/>
                  </a:rPr>
                  <a:t>Data Analysis</a:t>
                </a:r>
                <a:endParaRPr lang="en-US" sz="2200" dirty="0">
                  <a:solidFill>
                    <a:schemeClr val="bg1"/>
                  </a:solidFill>
                  <a:effectLst/>
                  <a:latin typeface="Century Gothic" panose="020B0502020202020204" pitchFamily="34" charset="0"/>
                </a:endParaRPr>
              </a:p>
            </p:txBody>
          </p:sp>
        </p:grpSp>
        <p:grpSp>
          <p:nvGrpSpPr>
            <p:cNvPr id="5" name="Group 4"/>
            <p:cNvGrpSpPr/>
            <p:nvPr/>
          </p:nvGrpSpPr>
          <p:grpSpPr>
            <a:xfrm>
              <a:off x="610642" y="3320585"/>
              <a:ext cx="2507364" cy="769441"/>
              <a:chOff x="558800" y="3320585"/>
              <a:chExt cx="2507364" cy="769441"/>
            </a:xfrm>
          </p:grpSpPr>
          <p:sp>
            <p:nvSpPr>
              <p:cNvPr id="15" name="Rectangle 14"/>
              <p:cNvSpPr/>
              <p:nvPr/>
            </p:nvSpPr>
            <p:spPr>
              <a:xfrm>
                <a:off x="558800" y="3382139"/>
                <a:ext cx="2507364" cy="646332"/>
              </a:xfrm>
              <a:prstGeom prst="rect">
                <a:avLst/>
              </a:prstGeom>
              <a:solidFill>
                <a:schemeClr val="bg1"/>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6" name="TextBox 15"/>
              <p:cNvSpPr txBox="1"/>
              <p:nvPr/>
            </p:nvSpPr>
            <p:spPr>
              <a:xfrm>
                <a:off x="651665" y="3320585"/>
                <a:ext cx="2321634" cy="769441"/>
              </a:xfrm>
              <a:prstGeom prst="rect">
                <a:avLst/>
              </a:prstGeom>
              <a:noFill/>
            </p:spPr>
            <p:txBody>
              <a:bodyPr wrap="square" rtlCol="0">
                <a:spAutoFit/>
              </a:bodyPr>
              <a:lstStyle/>
              <a:p>
                <a:pPr algn="ctr"/>
                <a:r>
                  <a:rPr lang="en-US" sz="2200" dirty="0" smtClean="0">
                    <a:solidFill>
                      <a:srgbClr val="0039A6"/>
                    </a:solidFill>
                    <a:effectLst/>
                    <a:latin typeface="Century Gothic" panose="020B0502020202020204" pitchFamily="34" charset="0"/>
                  </a:rPr>
                  <a:t>Data </a:t>
                </a:r>
              </a:p>
              <a:p>
                <a:pPr algn="ctr"/>
                <a:r>
                  <a:rPr lang="en-US" sz="2200" dirty="0">
                    <a:solidFill>
                      <a:srgbClr val="0039A6"/>
                    </a:solidFill>
                    <a:effectLst/>
                    <a:latin typeface="Century Gothic" panose="020B0502020202020204" pitchFamily="34" charset="0"/>
                  </a:rPr>
                  <a:t>I</a:t>
                </a:r>
                <a:r>
                  <a:rPr lang="en-US" sz="2200" dirty="0" smtClean="0">
                    <a:solidFill>
                      <a:srgbClr val="0039A6"/>
                    </a:solidFill>
                    <a:effectLst/>
                    <a:latin typeface="Century Gothic" panose="020B0502020202020204" pitchFamily="34" charset="0"/>
                  </a:rPr>
                  <a:t>nterpretation</a:t>
                </a:r>
                <a:endParaRPr lang="en-US" sz="2200" dirty="0">
                  <a:solidFill>
                    <a:srgbClr val="0039A6"/>
                  </a:solidFill>
                  <a:effectLst/>
                  <a:latin typeface="Century Gothic" panose="020B0502020202020204" pitchFamily="34" charset="0"/>
                </a:endParaRPr>
              </a:p>
            </p:txBody>
          </p:sp>
        </p:grpSp>
        <p:grpSp>
          <p:nvGrpSpPr>
            <p:cNvPr id="21" name="Group 20"/>
            <p:cNvGrpSpPr/>
            <p:nvPr/>
          </p:nvGrpSpPr>
          <p:grpSpPr>
            <a:xfrm>
              <a:off x="610642" y="4201524"/>
              <a:ext cx="2507364" cy="769441"/>
              <a:chOff x="662485" y="4201524"/>
              <a:chExt cx="2507364" cy="769441"/>
            </a:xfrm>
          </p:grpSpPr>
          <p:sp>
            <p:nvSpPr>
              <p:cNvPr id="17" name="Rectangle 16"/>
              <p:cNvSpPr/>
              <p:nvPr/>
            </p:nvSpPr>
            <p:spPr>
              <a:xfrm>
                <a:off x="662485" y="4263078"/>
                <a:ext cx="2507364"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8" name="TextBox 17"/>
              <p:cNvSpPr txBox="1"/>
              <p:nvPr/>
            </p:nvSpPr>
            <p:spPr>
              <a:xfrm>
                <a:off x="755350" y="4201524"/>
                <a:ext cx="2321634" cy="769441"/>
              </a:xfrm>
              <a:prstGeom prst="rect">
                <a:avLst/>
              </a:prstGeom>
              <a:noFill/>
            </p:spPr>
            <p:txBody>
              <a:bodyPr wrap="square" rtlCol="0">
                <a:spAutoFit/>
              </a:bodyPr>
              <a:lstStyle/>
              <a:p>
                <a:pPr algn="ctr"/>
                <a:r>
                  <a:rPr lang="en-US" sz="2200" dirty="0" smtClean="0">
                    <a:solidFill>
                      <a:schemeClr val="bg1"/>
                    </a:solidFill>
                    <a:effectLst/>
                    <a:latin typeface="Century Gothic" panose="020B0502020202020204" pitchFamily="34" charset="0"/>
                  </a:rPr>
                  <a:t>Data </a:t>
                </a:r>
              </a:p>
              <a:p>
                <a:pPr algn="ctr"/>
                <a:r>
                  <a:rPr lang="en-US" sz="2200" dirty="0">
                    <a:solidFill>
                      <a:schemeClr val="bg1"/>
                    </a:solidFill>
                    <a:effectLst/>
                    <a:latin typeface="Century Gothic" panose="020B0502020202020204" pitchFamily="34" charset="0"/>
                  </a:rPr>
                  <a:t>D</a:t>
                </a:r>
                <a:r>
                  <a:rPr lang="en-US" sz="2200" dirty="0" smtClean="0">
                    <a:solidFill>
                      <a:schemeClr val="bg1"/>
                    </a:solidFill>
                    <a:effectLst/>
                    <a:latin typeface="Century Gothic" panose="020B0502020202020204" pitchFamily="34" charset="0"/>
                  </a:rPr>
                  <a:t>issemination</a:t>
                </a:r>
                <a:endParaRPr lang="en-US" sz="2200" dirty="0">
                  <a:solidFill>
                    <a:schemeClr val="bg1"/>
                  </a:solidFill>
                  <a:effectLst/>
                  <a:latin typeface="Century Gothic" panose="020B0502020202020204" pitchFamily="34" charset="0"/>
                </a:endParaRPr>
              </a:p>
            </p:txBody>
          </p:sp>
        </p:grpSp>
        <p:grpSp>
          <p:nvGrpSpPr>
            <p:cNvPr id="24" name="Group 23"/>
            <p:cNvGrpSpPr/>
            <p:nvPr/>
          </p:nvGrpSpPr>
          <p:grpSpPr>
            <a:xfrm>
              <a:off x="610642" y="5039723"/>
              <a:ext cx="2507364" cy="646332"/>
              <a:chOff x="610642" y="5039723"/>
              <a:chExt cx="2507364" cy="646332"/>
            </a:xfrm>
          </p:grpSpPr>
          <p:sp>
            <p:nvSpPr>
              <p:cNvPr id="19" name="Rectangle 18"/>
              <p:cNvSpPr/>
              <p:nvPr/>
            </p:nvSpPr>
            <p:spPr>
              <a:xfrm>
                <a:off x="610642" y="5039723"/>
                <a:ext cx="2507364"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20" name="TextBox 19"/>
              <p:cNvSpPr txBox="1"/>
              <p:nvPr/>
            </p:nvSpPr>
            <p:spPr>
              <a:xfrm>
                <a:off x="703507" y="5147446"/>
                <a:ext cx="2321634" cy="430887"/>
              </a:xfrm>
              <a:prstGeom prst="rect">
                <a:avLst/>
              </a:prstGeom>
              <a:noFill/>
            </p:spPr>
            <p:txBody>
              <a:bodyPr wrap="square" rtlCol="0">
                <a:spAutoFit/>
              </a:bodyPr>
              <a:lstStyle/>
              <a:p>
                <a:pPr algn="ctr"/>
                <a:r>
                  <a:rPr lang="en-US" sz="2200" dirty="0" smtClean="0">
                    <a:solidFill>
                      <a:schemeClr val="bg1"/>
                    </a:solidFill>
                    <a:effectLst/>
                    <a:latin typeface="Century Gothic" panose="020B0502020202020204" pitchFamily="34" charset="0"/>
                  </a:rPr>
                  <a:t>Link to Action</a:t>
                </a:r>
                <a:endParaRPr lang="en-US" sz="2200" dirty="0">
                  <a:solidFill>
                    <a:schemeClr val="bg1"/>
                  </a:solidFill>
                  <a:effectLst/>
                  <a:latin typeface="Century Gothic" panose="020B0502020202020204" pitchFamily="34" charset="0"/>
                </a:endParaRPr>
              </a:p>
            </p:txBody>
          </p:sp>
        </p:grpSp>
      </p:grpSp>
      <p:sp>
        <p:nvSpPr>
          <p:cNvPr id="26"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32</a:t>
            </a:fld>
            <a:endParaRPr lang="en-US" sz="12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58800" y="1574800"/>
            <a:ext cx="7975600" cy="0"/>
          </a:xfrm>
          <a:prstGeom prst="line">
            <a:avLst/>
          </a:prstGeom>
          <a:ln>
            <a:solidFill>
              <a:schemeClr val="tx1">
                <a:lumMod val="60000"/>
                <a:lumOff val="40000"/>
              </a:schemeClr>
            </a:solidFill>
          </a:ln>
        </p:spPr>
        <p:style>
          <a:lnRef idx="3">
            <a:schemeClr val="accent5"/>
          </a:lnRef>
          <a:fillRef idx="0">
            <a:schemeClr val="accent5"/>
          </a:fillRef>
          <a:effectRef idx="2">
            <a:schemeClr val="accent5"/>
          </a:effectRef>
          <a:fontRef idx="minor">
            <a:schemeClr val="tx1"/>
          </a:fontRef>
        </p:style>
      </p:cxnSp>
      <p:sp>
        <p:nvSpPr>
          <p:cNvPr id="6" name="TextBox 5"/>
          <p:cNvSpPr txBox="1"/>
          <p:nvPr/>
        </p:nvSpPr>
        <p:spPr>
          <a:xfrm>
            <a:off x="558800" y="525839"/>
            <a:ext cx="7975600" cy="1015663"/>
          </a:xfrm>
          <a:prstGeom prst="rect">
            <a:avLst/>
          </a:prstGeom>
          <a:noFill/>
          <a:effectLst>
            <a:outerShdw blurRad="50800" dist="38100" dir="8100000" algn="tr" rotWithShape="0">
              <a:prstClr val="black">
                <a:alpha val="40000"/>
              </a:prstClr>
            </a:outerShdw>
          </a:effectLst>
        </p:spPr>
        <p:txBody>
          <a:bodyPr wrap="square">
            <a:spAutoFit/>
          </a:bodyPr>
          <a:lstStyle/>
          <a:p>
            <a:pPr algn="ctr" fontAlgn="auto">
              <a:spcBef>
                <a:spcPts val="0"/>
              </a:spcBef>
              <a:spcAft>
                <a:spcPts val="0"/>
              </a:spcAft>
              <a:defRPr/>
            </a:pPr>
            <a:r>
              <a:rPr lang="en-US" sz="3000" dirty="0" smtClean="0">
                <a:solidFill>
                  <a:schemeClr val="tx1">
                    <a:lumMod val="60000"/>
                    <a:lumOff val="40000"/>
                  </a:schemeClr>
                </a:solidFill>
                <a:effectLst/>
                <a:latin typeface="Century Gothic" panose="020B0502020202020204" pitchFamily="34" charset="0"/>
                <a:cs typeface="+mn-cs"/>
              </a:rPr>
              <a:t>What Can Account for an </a:t>
            </a:r>
          </a:p>
          <a:p>
            <a:pPr algn="ctr" fontAlgn="auto">
              <a:spcBef>
                <a:spcPts val="0"/>
              </a:spcBef>
              <a:spcAft>
                <a:spcPts val="0"/>
              </a:spcAft>
              <a:defRPr/>
            </a:pPr>
            <a:r>
              <a:rPr lang="en-US" sz="3000" dirty="0" smtClean="0">
                <a:solidFill>
                  <a:schemeClr val="tx1">
                    <a:lumMod val="60000"/>
                    <a:lumOff val="40000"/>
                  </a:schemeClr>
                </a:solidFill>
                <a:effectLst/>
                <a:latin typeface="Century Gothic" panose="020B0502020202020204" pitchFamily="34" charset="0"/>
                <a:cs typeface="+mn-cs"/>
              </a:rPr>
              <a:t>Apparent Increase in Cases?</a:t>
            </a:r>
            <a:endParaRPr lang="en-US" sz="3000" dirty="0">
              <a:solidFill>
                <a:schemeClr val="tx1">
                  <a:lumMod val="60000"/>
                  <a:lumOff val="40000"/>
                </a:schemeClr>
              </a:solidFill>
              <a:effectLst/>
              <a:latin typeface="Century Gothic" panose="020B0502020202020204" pitchFamily="34" charset="0"/>
              <a:cs typeface="+mn-cs"/>
            </a:endParaRPr>
          </a:p>
        </p:txBody>
      </p:sp>
      <p:sp>
        <p:nvSpPr>
          <p:cNvPr id="7" name="Rectangle 6" descr="An exerpt of a New York Times article explaining that the increase in the number of E. coli cases is probably the result of more laboratories testing for the pathogen." title="Exerpt of New York Times Article"/>
          <p:cNvSpPr/>
          <p:nvPr/>
        </p:nvSpPr>
        <p:spPr>
          <a:xfrm>
            <a:off x="419100" y="546100"/>
            <a:ext cx="8178800" cy="5270500"/>
          </a:xfrm>
          <a:prstGeom prst="rect">
            <a:avLst/>
          </a:prstGeom>
          <a:ln w="22225">
            <a:solidFill>
              <a:srgbClr val="0039A6"/>
            </a:solidFill>
          </a:ln>
          <a:effectLst>
            <a:outerShdw blurRad="50800" dist="38100" algn="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30352" y="2209800"/>
            <a:ext cx="7915148" cy="3082515"/>
          </a:xfrm>
          <a:prstGeom prst="rect">
            <a:avLst/>
          </a:prstGeom>
          <a:ln>
            <a:noFill/>
          </a:ln>
          <a:effectLst/>
          <a:extLst>
            <a:ext uri="{909E8E84-426E-40DD-AFC4-6F175D3DCCD1}">
              <a14:hiddenFill xmlns:a14="http://schemas.microsoft.com/office/drawing/2010/main">
                <a:solidFill>
                  <a:schemeClr val="accent1"/>
                </a:solidFill>
              </a14:hiddenFill>
            </a:ext>
          </a:extLst>
        </p:spPr>
      </p:pic>
      <p:cxnSp>
        <p:nvCxnSpPr>
          <p:cNvPr id="10" name="Straight Connector 9"/>
          <p:cNvCxnSpPr/>
          <p:nvPr/>
        </p:nvCxnSpPr>
        <p:spPr>
          <a:xfrm>
            <a:off x="2363922" y="1913578"/>
            <a:ext cx="4406900" cy="0"/>
          </a:xfrm>
          <a:prstGeom prst="line">
            <a:avLst/>
          </a:prstGeom>
          <a:ln w="25400">
            <a:solidFill>
              <a:srgbClr val="0039A6"/>
            </a:solidFill>
          </a:ln>
          <a:effectLst/>
        </p:spPr>
        <p:style>
          <a:lnRef idx="3">
            <a:schemeClr val="accent1"/>
          </a:lnRef>
          <a:fillRef idx="0">
            <a:schemeClr val="accent1"/>
          </a:fillRef>
          <a:effectRef idx="2">
            <a:schemeClr val="accent1"/>
          </a:effectRef>
          <a:fontRef idx="minor">
            <a:schemeClr val="tx1"/>
          </a:fontRef>
        </p:style>
      </p:cxnSp>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474" y="609600"/>
            <a:ext cx="1645920" cy="349871"/>
          </a:xfrm>
          <a:prstGeom prst="rect">
            <a:avLst/>
          </a:prstGeom>
          <a:ln>
            <a:noFill/>
          </a:ln>
          <a:effectLst>
            <a:outerShdw blurRad="292100" dist="139700" dir="2700000" algn="tl" rotWithShape="0">
              <a:srgbClr val="333333">
                <a:alpha val="65000"/>
              </a:srgbClr>
            </a:outerShdw>
          </a:effectLst>
          <a:extLst/>
        </p:spPr>
      </p:pic>
      <p:sp>
        <p:nvSpPr>
          <p:cNvPr id="12" name="TextBox 11"/>
          <p:cNvSpPr txBox="1"/>
          <p:nvPr/>
        </p:nvSpPr>
        <p:spPr>
          <a:xfrm>
            <a:off x="2245394" y="1033670"/>
            <a:ext cx="4643957" cy="830997"/>
          </a:xfrm>
          <a:prstGeom prst="rect">
            <a:avLst/>
          </a:prstGeom>
          <a:solidFill>
            <a:schemeClr val="bg1"/>
          </a:solidFill>
        </p:spPr>
        <p:txBody>
          <a:bodyPr wrap="square" rtlCol="0">
            <a:spAutoFit/>
          </a:bodyPr>
          <a:lstStyle/>
          <a:p>
            <a:pPr algn="ctr"/>
            <a:r>
              <a:rPr lang="en-US" sz="2400" dirty="0" smtClean="0">
                <a:solidFill>
                  <a:srgbClr val="000000"/>
                </a:solidFill>
                <a:effectLst/>
                <a:latin typeface="Gisha" panose="020B0502040204020203" pitchFamily="34" charset="-79"/>
                <a:cs typeface="Gisha" panose="020B0502040204020203" pitchFamily="34" charset="-79"/>
              </a:rPr>
              <a:t>Number of Rare </a:t>
            </a:r>
            <a:r>
              <a:rPr lang="en-US" sz="2400" i="1" dirty="0" smtClean="0">
                <a:solidFill>
                  <a:srgbClr val="000000"/>
                </a:solidFill>
                <a:effectLst/>
                <a:latin typeface="Gisha" panose="020B0502040204020203" pitchFamily="34" charset="-79"/>
                <a:cs typeface="Gisha" panose="020B0502040204020203" pitchFamily="34" charset="-79"/>
              </a:rPr>
              <a:t>E. Coli </a:t>
            </a:r>
            <a:r>
              <a:rPr lang="en-US" sz="2400" dirty="0" smtClean="0">
                <a:solidFill>
                  <a:srgbClr val="000000"/>
                </a:solidFill>
                <a:effectLst/>
                <a:latin typeface="Gisha" panose="020B0502040204020203" pitchFamily="34" charset="-79"/>
                <a:cs typeface="Gisha" panose="020B0502040204020203" pitchFamily="34" charset="-79"/>
              </a:rPr>
              <a:t>Cases </a:t>
            </a:r>
            <a:endParaRPr lang="en-US" sz="2400" dirty="0">
              <a:solidFill>
                <a:srgbClr val="000000"/>
              </a:solidFill>
              <a:effectLst/>
              <a:latin typeface="Gisha" panose="020B0502040204020203" pitchFamily="34" charset="-79"/>
              <a:cs typeface="Gisha" panose="020B0502040204020203" pitchFamily="34" charset="-79"/>
            </a:endParaRPr>
          </a:p>
          <a:p>
            <a:pPr algn="ctr"/>
            <a:r>
              <a:rPr lang="en-US" sz="2400" dirty="0" smtClean="0">
                <a:solidFill>
                  <a:srgbClr val="000000"/>
                </a:solidFill>
                <a:effectLst/>
                <a:latin typeface="Gisha" panose="020B0502040204020203" pitchFamily="34" charset="-79"/>
                <a:cs typeface="Gisha" panose="020B0502040204020203" pitchFamily="34" charset="-79"/>
              </a:rPr>
              <a:t>In U.S. Rose Last Year</a:t>
            </a:r>
            <a:endParaRPr lang="en-US" sz="2400" dirty="0">
              <a:solidFill>
                <a:srgbClr val="000000"/>
              </a:solidFill>
              <a:effectLst/>
              <a:latin typeface="Gisha" panose="020B0502040204020203" pitchFamily="34" charset="-79"/>
              <a:cs typeface="Gisha" panose="020B0502040204020203" pitchFamily="34" charset="-79"/>
            </a:endParaRPr>
          </a:p>
        </p:txBody>
      </p:sp>
      <p:sp>
        <p:nvSpPr>
          <p:cNvPr id="13" name="Rectangle 12"/>
          <p:cNvSpPr/>
          <p:nvPr/>
        </p:nvSpPr>
        <p:spPr>
          <a:xfrm>
            <a:off x="599474" y="4248707"/>
            <a:ext cx="5306025" cy="228043"/>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4" name="Rectangle 13"/>
          <p:cNvSpPr/>
          <p:nvPr/>
        </p:nvSpPr>
        <p:spPr>
          <a:xfrm>
            <a:off x="7285197" y="3952875"/>
            <a:ext cx="798629" cy="228599"/>
          </a:xfrm>
          <a:prstGeom prst="rect">
            <a:avLst/>
          </a:prstGeom>
          <a:solidFill>
            <a:srgbClr val="FFFF00">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33</a:t>
            </a:fld>
            <a:endParaRPr lang="en-US" sz="1200" dirty="0">
              <a:latin typeface="Arial" panose="020B0604020202020204" pitchFamily="34" charset="0"/>
              <a:cs typeface="Arial" panose="020B0604020202020204" pitchFamily="34" charset="0"/>
            </a:endParaRPr>
          </a:p>
        </p:txBody>
      </p:sp>
      <p:cxnSp>
        <p:nvCxnSpPr>
          <p:cNvPr id="17" name="Straight Connector 16"/>
          <p:cNvCxnSpPr/>
          <p:nvPr/>
        </p:nvCxnSpPr>
        <p:spPr>
          <a:xfrm>
            <a:off x="599474" y="4491019"/>
            <a:ext cx="5306025" cy="0"/>
          </a:xfrm>
          <a:prstGeom prst="line">
            <a:avLst/>
          </a:prstGeom>
          <a:ln w="22225">
            <a:solidFill>
              <a:srgbClr val="0A0A0A"/>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285197" y="4181474"/>
            <a:ext cx="798629" cy="0"/>
          </a:xfrm>
          <a:prstGeom prst="line">
            <a:avLst/>
          </a:prstGeom>
          <a:ln w="22225">
            <a:solidFill>
              <a:srgbClr val="0A0A0A"/>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19100" y="5999157"/>
            <a:ext cx="7846126" cy="430887"/>
          </a:xfrm>
          <a:prstGeom prst="rect">
            <a:avLst/>
          </a:prstGeom>
        </p:spPr>
        <p:txBody>
          <a:bodyPr wrap="square">
            <a:spAutoFit/>
          </a:bodyPr>
          <a:lstStyle/>
          <a:p>
            <a:r>
              <a:rPr lang="en-US" sz="1050" dirty="0" smtClean="0">
                <a:effectLst/>
                <a:latin typeface="Arial" panose="020B0604020202020204" pitchFamily="34" charset="0"/>
                <a:cs typeface="Arial" panose="020B0604020202020204" pitchFamily="34" charset="0"/>
              </a:rPr>
              <a:t>Neuman, W. </a:t>
            </a:r>
            <a:r>
              <a:rPr lang="en-US" sz="1050" dirty="0">
                <a:effectLst/>
                <a:latin typeface="Arial" panose="020B0604020202020204" pitchFamily="34" charset="0"/>
                <a:cs typeface="Arial" panose="020B0604020202020204" pitchFamily="34" charset="0"/>
              </a:rPr>
              <a:t>Rare E. Coli Cases Rose In the U.S. Last </a:t>
            </a:r>
            <a:r>
              <a:rPr lang="en-US" sz="1050" dirty="0" smtClean="0">
                <a:effectLst/>
                <a:latin typeface="Arial" panose="020B0604020202020204" pitchFamily="34" charset="0"/>
                <a:cs typeface="Arial" panose="020B0604020202020204" pitchFamily="34" charset="0"/>
              </a:rPr>
              <a:t>Year.</a:t>
            </a:r>
            <a:r>
              <a:rPr lang="en-US" sz="1050" i="1" dirty="0" smtClean="0">
                <a:effectLst/>
                <a:latin typeface="Arial" panose="020B0604020202020204" pitchFamily="34" charset="0"/>
                <a:cs typeface="Arial" panose="020B0604020202020204" pitchFamily="34" charset="0"/>
              </a:rPr>
              <a:t> New York Times</a:t>
            </a:r>
            <a:r>
              <a:rPr lang="en-US" sz="1050" dirty="0" smtClean="0">
                <a:effectLst/>
                <a:latin typeface="Arial" panose="020B0604020202020204" pitchFamily="34" charset="0"/>
                <a:cs typeface="Arial" panose="020B0604020202020204" pitchFamily="34" charset="0"/>
              </a:rPr>
              <a:t> June </a:t>
            </a:r>
            <a:r>
              <a:rPr lang="en-US" sz="1050" dirty="0">
                <a:effectLst/>
                <a:latin typeface="Arial" panose="020B0604020202020204" pitchFamily="34" charset="0"/>
                <a:cs typeface="Arial" panose="020B0604020202020204" pitchFamily="34" charset="0"/>
              </a:rPr>
              <a:t>7, </a:t>
            </a:r>
            <a:r>
              <a:rPr lang="en-US" sz="1050" dirty="0" smtClean="0">
                <a:effectLst/>
                <a:latin typeface="Arial" panose="020B0604020202020204" pitchFamily="34" charset="0"/>
                <a:cs typeface="Arial" panose="020B0604020202020204" pitchFamily="34" charset="0"/>
              </a:rPr>
              <a:t>2011. http://www.nytimes.com. Accessed July 9, 2014.</a:t>
            </a:r>
            <a:endParaRPr lang="en-US" sz="10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711656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558800" y="1219200"/>
            <a:ext cx="7975600" cy="0"/>
          </a:xfrm>
          <a:prstGeom prst="line">
            <a:avLst/>
          </a:prstGeom>
          <a:ln w="25400">
            <a:solidFill>
              <a:schemeClr val="tx1"/>
            </a:solidFill>
          </a:ln>
          <a:effectLst/>
        </p:spPr>
        <p:style>
          <a:lnRef idx="3">
            <a:schemeClr val="accent5"/>
          </a:lnRef>
          <a:fillRef idx="0">
            <a:schemeClr val="accent5"/>
          </a:fillRef>
          <a:effectRef idx="2">
            <a:schemeClr val="accent5"/>
          </a:effectRef>
          <a:fontRef idx="minor">
            <a:schemeClr val="tx1"/>
          </a:fontRef>
        </p:style>
      </p:cxnSp>
      <p:sp>
        <p:nvSpPr>
          <p:cNvPr id="2" name="Rectangle 1"/>
          <p:cNvSpPr/>
          <p:nvPr/>
        </p:nvSpPr>
        <p:spPr>
          <a:xfrm>
            <a:off x="4043878" y="1495270"/>
            <a:ext cx="4862616" cy="4487382"/>
          </a:xfrm>
          <a:prstGeom prst="rect">
            <a:avLst/>
          </a:prstGeom>
        </p:spPr>
        <p:txBody>
          <a:bodyPr wrap="square">
            <a:spAutoFit/>
          </a:bodyPr>
          <a:lstStyle/>
          <a:p>
            <a:pPr marL="342900" indent="-342900">
              <a:spcBef>
                <a:spcPct val="30000"/>
              </a:spcBef>
              <a:buFont typeface="Arial" panose="020B0604020202020204" pitchFamily="34" charset="0"/>
              <a:buChar char="•"/>
              <a:defRPr/>
            </a:pPr>
            <a:r>
              <a:rPr lang="en-US" sz="2400" dirty="0">
                <a:effectLst/>
                <a:latin typeface="Century Gothic" panose="020B0502020202020204" pitchFamily="34" charset="0"/>
              </a:rPr>
              <a:t>Health agency newsletters, bulletins, or </a:t>
            </a:r>
            <a:r>
              <a:rPr lang="en-US" sz="2400" dirty="0" smtClean="0">
                <a:effectLst/>
                <a:latin typeface="Century Gothic" panose="020B0502020202020204" pitchFamily="34" charset="0"/>
              </a:rPr>
              <a:t>alerts</a:t>
            </a:r>
            <a:br>
              <a:rPr lang="en-US" sz="2400" dirty="0" smtClean="0">
                <a:effectLst/>
                <a:latin typeface="Century Gothic" panose="020B0502020202020204" pitchFamily="34" charset="0"/>
              </a:rPr>
            </a:br>
            <a:endParaRPr lang="en-US" sz="2400" dirty="0">
              <a:effectLst/>
              <a:latin typeface="Century Gothic" panose="020B0502020202020204" pitchFamily="34" charset="0"/>
            </a:endParaRPr>
          </a:p>
          <a:p>
            <a:pPr marL="342900" indent="-342900">
              <a:spcBef>
                <a:spcPct val="30000"/>
              </a:spcBef>
              <a:buFont typeface="Arial" panose="020B0604020202020204" pitchFamily="34" charset="0"/>
              <a:buChar char="•"/>
              <a:defRPr/>
            </a:pPr>
            <a:r>
              <a:rPr lang="en-US" sz="2400" dirty="0" smtClean="0">
                <a:effectLst/>
                <a:latin typeface="Century Gothic" panose="020B0502020202020204" pitchFamily="34" charset="0"/>
              </a:rPr>
              <a:t>Surveillance </a:t>
            </a:r>
            <a:r>
              <a:rPr lang="en-US" sz="2400" dirty="0">
                <a:effectLst/>
                <a:latin typeface="Century Gothic" panose="020B0502020202020204" pitchFamily="34" charset="0"/>
              </a:rPr>
              <a:t>summaries and </a:t>
            </a:r>
            <a:r>
              <a:rPr lang="en-US" sz="2400" dirty="0" smtClean="0">
                <a:effectLst/>
                <a:latin typeface="Century Gothic" panose="020B0502020202020204" pitchFamily="34" charset="0"/>
              </a:rPr>
              <a:t>reports</a:t>
            </a:r>
            <a:br>
              <a:rPr lang="en-US" sz="2400" dirty="0" smtClean="0">
                <a:effectLst/>
                <a:latin typeface="Century Gothic" panose="020B0502020202020204" pitchFamily="34" charset="0"/>
              </a:rPr>
            </a:br>
            <a:endParaRPr lang="en-US" sz="2400" dirty="0">
              <a:effectLst/>
              <a:latin typeface="Century Gothic" panose="020B0502020202020204" pitchFamily="34" charset="0"/>
            </a:endParaRPr>
          </a:p>
          <a:p>
            <a:pPr marL="342900" indent="-342900">
              <a:spcBef>
                <a:spcPct val="30000"/>
              </a:spcBef>
              <a:buFont typeface="Arial" panose="020B0604020202020204" pitchFamily="34" charset="0"/>
              <a:buChar char="•"/>
              <a:defRPr/>
            </a:pPr>
            <a:r>
              <a:rPr lang="en-US" sz="2400" dirty="0" smtClean="0">
                <a:effectLst/>
                <a:latin typeface="Century Gothic" panose="020B0502020202020204" pitchFamily="34" charset="0"/>
              </a:rPr>
              <a:t>Medical </a:t>
            </a:r>
            <a:r>
              <a:rPr lang="en-US" sz="2400" dirty="0">
                <a:effectLst/>
                <a:latin typeface="Century Gothic" panose="020B0502020202020204" pitchFamily="34" charset="0"/>
              </a:rPr>
              <a:t>and epidemiologic journal </a:t>
            </a:r>
            <a:r>
              <a:rPr lang="en-US" sz="2400" dirty="0" smtClean="0">
                <a:effectLst/>
                <a:latin typeface="Century Gothic" panose="020B0502020202020204" pitchFamily="34" charset="0"/>
              </a:rPr>
              <a:t>articles</a:t>
            </a:r>
            <a:br>
              <a:rPr lang="en-US" sz="2400" dirty="0" smtClean="0">
                <a:effectLst/>
                <a:latin typeface="Century Gothic" panose="020B0502020202020204" pitchFamily="34" charset="0"/>
              </a:rPr>
            </a:br>
            <a:endParaRPr lang="en-US" sz="2400" dirty="0">
              <a:effectLst/>
              <a:latin typeface="Century Gothic" panose="020B0502020202020204" pitchFamily="34" charset="0"/>
            </a:endParaRPr>
          </a:p>
          <a:p>
            <a:pPr marL="342900" indent="-342900">
              <a:spcBef>
                <a:spcPct val="30000"/>
              </a:spcBef>
              <a:buFont typeface="Arial" panose="020B0604020202020204" pitchFamily="34" charset="0"/>
              <a:buChar char="•"/>
              <a:defRPr/>
            </a:pPr>
            <a:r>
              <a:rPr lang="en-US" sz="2400" dirty="0" smtClean="0">
                <a:effectLst/>
                <a:latin typeface="Century Gothic" panose="020B0502020202020204" pitchFamily="34" charset="0"/>
              </a:rPr>
              <a:t>Press </a:t>
            </a:r>
            <a:r>
              <a:rPr lang="en-US" sz="2400" dirty="0">
                <a:effectLst/>
                <a:latin typeface="Century Gothic" panose="020B0502020202020204" pitchFamily="34" charset="0"/>
              </a:rPr>
              <a:t>releases and social media</a:t>
            </a:r>
          </a:p>
        </p:txBody>
      </p:sp>
      <p:sp>
        <p:nvSpPr>
          <p:cNvPr id="8" name="TextBox 7"/>
          <p:cNvSpPr txBox="1"/>
          <p:nvPr/>
        </p:nvSpPr>
        <p:spPr>
          <a:xfrm>
            <a:off x="2603599" y="516583"/>
            <a:ext cx="3886000" cy="584775"/>
          </a:xfrm>
          <a:prstGeom prst="rect">
            <a:avLst/>
          </a:prstGeom>
          <a:noFill/>
        </p:spPr>
        <p:txBody>
          <a:bodyPr wrap="none" rtlCol="0">
            <a:spAutoFit/>
          </a:bodyPr>
          <a:lstStyle/>
          <a:p>
            <a:pPr algn="ctr"/>
            <a:r>
              <a:rPr lang="en-US" sz="3200" dirty="0" smtClean="0">
                <a:effectLst/>
                <a:latin typeface="Century Gothic" panose="020B0502020202020204" pitchFamily="34" charset="0"/>
              </a:rPr>
              <a:t> </a:t>
            </a:r>
            <a:r>
              <a:rPr lang="en-US" sz="3000" dirty="0" smtClean="0">
                <a:effectLst/>
                <a:latin typeface="Century Gothic" panose="020B0502020202020204" pitchFamily="34" charset="0"/>
              </a:rPr>
              <a:t>Data Dissemination</a:t>
            </a:r>
            <a:endParaRPr lang="en-US" sz="3000" dirty="0">
              <a:effectLst/>
              <a:latin typeface="Century Gothic" panose="020B0502020202020204" pitchFamily="34" charset="0"/>
            </a:endParaRPr>
          </a:p>
        </p:txBody>
      </p:sp>
      <p:cxnSp>
        <p:nvCxnSpPr>
          <p:cNvPr id="9" name="Straight Connector 8"/>
          <p:cNvCxnSpPr>
            <a:endCxn id="19" idx="2"/>
          </p:cNvCxnSpPr>
          <p:nvPr/>
        </p:nvCxnSpPr>
        <p:spPr>
          <a:xfrm flipH="1">
            <a:off x="1789242" y="1673779"/>
            <a:ext cx="28316" cy="3930627"/>
          </a:xfrm>
          <a:prstGeom prst="line">
            <a:avLst/>
          </a:prstGeom>
          <a:ln>
            <a:solidFill>
              <a:srgbClr val="0036A6"/>
            </a:solidFill>
          </a:ln>
        </p:spPr>
        <p:style>
          <a:lnRef idx="1">
            <a:schemeClr val="accent1"/>
          </a:lnRef>
          <a:fillRef idx="0">
            <a:schemeClr val="accent1"/>
          </a:fillRef>
          <a:effectRef idx="0">
            <a:schemeClr val="accent1"/>
          </a:effectRef>
          <a:fontRef idx="minor">
            <a:schemeClr val="tx1"/>
          </a:fontRef>
        </p:style>
      </p:cxnSp>
      <p:grpSp>
        <p:nvGrpSpPr>
          <p:cNvPr id="25" name="Group 24" descr="Column listing the steps to be completed during the decision-making process, including data collection, analysis, interpretation, dissemination, and link to action. Data dissemination is highlighted." title="Surveillance Process"/>
          <p:cNvGrpSpPr/>
          <p:nvPr/>
        </p:nvGrpSpPr>
        <p:grpSpPr>
          <a:xfrm>
            <a:off x="558800" y="1612225"/>
            <a:ext cx="2489200" cy="3992181"/>
            <a:chOff x="558800" y="1612225"/>
            <a:chExt cx="2489200" cy="3992181"/>
          </a:xfrm>
        </p:grpSpPr>
        <p:grpSp>
          <p:nvGrpSpPr>
            <p:cNvPr id="24" name="Group 23"/>
            <p:cNvGrpSpPr/>
            <p:nvPr/>
          </p:nvGrpSpPr>
          <p:grpSpPr>
            <a:xfrm>
              <a:off x="558800" y="1612225"/>
              <a:ext cx="2489200" cy="3248050"/>
              <a:chOff x="558800" y="1612225"/>
              <a:chExt cx="2489200" cy="3248050"/>
            </a:xfrm>
          </p:grpSpPr>
          <p:grpSp>
            <p:nvGrpSpPr>
              <p:cNvPr id="23" name="Group 22"/>
              <p:cNvGrpSpPr/>
              <p:nvPr/>
            </p:nvGrpSpPr>
            <p:grpSpPr>
              <a:xfrm>
                <a:off x="558800" y="1612225"/>
                <a:ext cx="2489200" cy="2380811"/>
                <a:chOff x="558800" y="1612225"/>
                <a:chExt cx="2489200" cy="2380811"/>
              </a:xfrm>
            </p:grpSpPr>
            <p:grpSp>
              <p:nvGrpSpPr>
                <p:cNvPr id="12" name="Group 11"/>
                <p:cNvGrpSpPr/>
                <p:nvPr/>
              </p:nvGrpSpPr>
              <p:grpSpPr>
                <a:xfrm>
                  <a:off x="569419" y="1612225"/>
                  <a:ext cx="2478581" cy="1513572"/>
                  <a:chOff x="569419" y="1612225"/>
                  <a:chExt cx="2478581" cy="1513572"/>
                </a:xfrm>
              </p:grpSpPr>
              <p:grpSp>
                <p:nvGrpSpPr>
                  <p:cNvPr id="21" name="Group 20"/>
                  <p:cNvGrpSpPr/>
                  <p:nvPr/>
                </p:nvGrpSpPr>
                <p:grpSpPr>
                  <a:xfrm>
                    <a:off x="569419" y="1612225"/>
                    <a:ext cx="2460883" cy="769441"/>
                    <a:chOff x="569419" y="1612225"/>
                    <a:chExt cx="2460883" cy="769441"/>
                  </a:xfrm>
                </p:grpSpPr>
                <p:sp>
                  <p:nvSpPr>
                    <p:cNvPr id="11" name="Rectangle 10"/>
                    <p:cNvSpPr/>
                    <p:nvPr/>
                  </p:nvSpPr>
                  <p:spPr>
                    <a:xfrm>
                      <a:off x="569419" y="1673779"/>
                      <a:ext cx="2460883"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3" name="TextBox 12"/>
                    <p:cNvSpPr txBox="1"/>
                    <p:nvPr/>
                  </p:nvSpPr>
                  <p:spPr>
                    <a:xfrm>
                      <a:off x="660562" y="1612225"/>
                      <a:ext cx="2278596" cy="769441"/>
                    </a:xfrm>
                    <a:prstGeom prst="rect">
                      <a:avLst/>
                    </a:prstGeom>
                    <a:noFill/>
                  </p:spPr>
                  <p:txBody>
                    <a:bodyPr wrap="square" rtlCol="0">
                      <a:spAutoFit/>
                    </a:bodyPr>
                    <a:lstStyle/>
                    <a:p>
                      <a:pPr algn="ctr"/>
                      <a:r>
                        <a:rPr lang="en-US" sz="2200" dirty="0" smtClean="0">
                          <a:solidFill>
                            <a:schemeClr val="bg1"/>
                          </a:solidFill>
                          <a:effectLst/>
                          <a:latin typeface="Century Gothic" panose="020B0502020202020204" pitchFamily="34" charset="0"/>
                        </a:rPr>
                        <a:t>Data Collection</a:t>
                      </a:r>
                      <a:endParaRPr lang="en-US" sz="2200" dirty="0">
                        <a:solidFill>
                          <a:schemeClr val="bg1"/>
                        </a:solidFill>
                        <a:effectLst/>
                        <a:latin typeface="Century Gothic" panose="020B0502020202020204" pitchFamily="34" charset="0"/>
                      </a:endParaRPr>
                    </a:p>
                  </p:txBody>
                </p:sp>
              </p:grpSp>
              <p:grpSp>
                <p:nvGrpSpPr>
                  <p:cNvPr id="5" name="Group 4"/>
                  <p:cNvGrpSpPr/>
                  <p:nvPr/>
                </p:nvGrpSpPr>
                <p:grpSpPr>
                  <a:xfrm>
                    <a:off x="587117" y="2479465"/>
                    <a:ext cx="2460883" cy="646332"/>
                    <a:chOff x="587117" y="2377022"/>
                    <a:chExt cx="2460883" cy="646332"/>
                  </a:xfrm>
                </p:grpSpPr>
                <p:sp>
                  <p:nvSpPr>
                    <p:cNvPr id="10" name="Rectangle 9"/>
                    <p:cNvSpPr/>
                    <p:nvPr/>
                  </p:nvSpPr>
                  <p:spPr>
                    <a:xfrm>
                      <a:off x="587117" y="2377022"/>
                      <a:ext cx="2460883"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4" name="TextBox 13"/>
                    <p:cNvSpPr txBox="1"/>
                    <p:nvPr/>
                  </p:nvSpPr>
                  <p:spPr>
                    <a:xfrm>
                      <a:off x="678260" y="2484745"/>
                      <a:ext cx="2278596" cy="430887"/>
                    </a:xfrm>
                    <a:prstGeom prst="rect">
                      <a:avLst/>
                    </a:prstGeom>
                    <a:noFill/>
                  </p:spPr>
                  <p:txBody>
                    <a:bodyPr wrap="square" rtlCol="0">
                      <a:spAutoFit/>
                    </a:bodyPr>
                    <a:lstStyle/>
                    <a:p>
                      <a:pPr algn="ctr"/>
                      <a:r>
                        <a:rPr lang="en-US" sz="2200" dirty="0" smtClean="0">
                          <a:solidFill>
                            <a:schemeClr val="bg1"/>
                          </a:solidFill>
                          <a:effectLst/>
                          <a:latin typeface="Century Gothic" panose="020B0502020202020204" pitchFamily="34" charset="0"/>
                        </a:rPr>
                        <a:t>Data Analysis</a:t>
                      </a:r>
                      <a:endParaRPr lang="en-US" sz="2200" dirty="0">
                        <a:solidFill>
                          <a:schemeClr val="bg1"/>
                        </a:solidFill>
                        <a:effectLst/>
                        <a:latin typeface="Century Gothic" panose="020B0502020202020204" pitchFamily="34" charset="0"/>
                      </a:endParaRPr>
                    </a:p>
                  </p:txBody>
                </p:sp>
              </p:grpSp>
            </p:grpSp>
            <p:grpSp>
              <p:nvGrpSpPr>
                <p:cNvPr id="4" name="Group 3"/>
                <p:cNvGrpSpPr/>
                <p:nvPr/>
              </p:nvGrpSpPr>
              <p:grpSpPr>
                <a:xfrm>
                  <a:off x="558800" y="3223595"/>
                  <a:ext cx="2460883" cy="769441"/>
                  <a:chOff x="558800" y="3238936"/>
                  <a:chExt cx="2460883" cy="769441"/>
                </a:xfrm>
              </p:grpSpPr>
              <p:sp>
                <p:nvSpPr>
                  <p:cNvPr id="15" name="Rectangle 14"/>
                  <p:cNvSpPr/>
                  <p:nvPr/>
                </p:nvSpPr>
                <p:spPr>
                  <a:xfrm>
                    <a:off x="558800" y="3300490"/>
                    <a:ext cx="2460883"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6" name="TextBox 15"/>
                  <p:cNvSpPr txBox="1"/>
                  <p:nvPr/>
                </p:nvSpPr>
                <p:spPr>
                  <a:xfrm>
                    <a:off x="649943" y="3238936"/>
                    <a:ext cx="2278596" cy="769441"/>
                  </a:xfrm>
                  <a:prstGeom prst="rect">
                    <a:avLst/>
                  </a:prstGeom>
                  <a:noFill/>
                </p:spPr>
                <p:txBody>
                  <a:bodyPr wrap="square" rtlCol="0">
                    <a:spAutoFit/>
                  </a:bodyPr>
                  <a:lstStyle/>
                  <a:p>
                    <a:pPr algn="ctr"/>
                    <a:r>
                      <a:rPr lang="en-US" sz="2200" dirty="0" smtClean="0">
                        <a:solidFill>
                          <a:schemeClr val="bg1"/>
                        </a:solidFill>
                        <a:effectLst/>
                        <a:latin typeface="Century Gothic" panose="020B0502020202020204" pitchFamily="34" charset="0"/>
                      </a:rPr>
                      <a:t>Data Interpretation</a:t>
                    </a:r>
                    <a:endParaRPr lang="en-US" sz="2200" dirty="0">
                      <a:solidFill>
                        <a:schemeClr val="bg1"/>
                      </a:solidFill>
                      <a:effectLst/>
                      <a:latin typeface="Century Gothic" panose="020B0502020202020204" pitchFamily="34" charset="0"/>
                    </a:endParaRPr>
                  </a:p>
                </p:txBody>
              </p:sp>
            </p:grpSp>
          </p:grpSp>
          <p:grpSp>
            <p:nvGrpSpPr>
              <p:cNvPr id="3" name="Group 2" descr="Column listing the steps to be completed during the decision-making process, including data collection, analysis, interpretation, dissemination, and link to action.  Data dissemination is highlighted." title="Surveillance Process"/>
              <p:cNvGrpSpPr/>
              <p:nvPr/>
            </p:nvGrpSpPr>
            <p:grpSpPr>
              <a:xfrm>
                <a:off x="569419" y="4090834"/>
                <a:ext cx="2460883" cy="769441"/>
                <a:chOff x="569419" y="4119875"/>
                <a:chExt cx="2460883" cy="769441"/>
              </a:xfrm>
            </p:grpSpPr>
            <p:sp>
              <p:nvSpPr>
                <p:cNvPr id="17" name="Rectangle 16"/>
                <p:cNvSpPr/>
                <p:nvPr/>
              </p:nvSpPr>
              <p:spPr>
                <a:xfrm>
                  <a:off x="569419" y="4181429"/>
                  <a:ext cx="2460883" cy="646332"/>
                </a:xfrm>
                <a:prstGeom prst="rect">
                  <a:avLst/>
                </a:prstGeom>
                <a:solidFill>
                  <a:schemeClr val="bg1"/>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8" name="TextBox 17"/>
                <p:cNvSpPr txBox="1"/>
                <p:nvPr/>
              </p:nvSpPr>
              <p:spPr>
                <a:xfrm>
                  <a:off x="660562" y="4119875"/>
                  <a:ext cx="2278596" cy="769441"/>
                </a:xfrm>
                <a:prstGeom prst="rect">
                  <a:avLst/>
                </a:prstGeom>
                <a:noFill/>
              </p:spPr>
              <p:txBody>
                <a:bodyPr wrap="square" rtlCol="0">
                  <a:spAutoFit/>
                </a:bodyPr>
                <a:lstStyle/>
                <a:p>
                  <a:pPr algn="ctr"/>
                  <a:r>
                    <a:rPr lang="en-US" sz="2200" dirty="0" smtClean="0">
                      <a:solidFill>
                        <a:srgbClr val="0039A6"/>
                      </a:solidFill>
                      <a:effectLst/>
                      <a:latin typeface="Century Gothic" panose="020B0502020202020204" pitchFamily="34" charset="0"/>
                    </a:rPr>
                    <a:t>Data Dissemination</a:t>
                  </a:r>
                  <a:endParaRPr lang="en-US" sz="2200" dirty="0">
                    <a:solidFill>
                      <a:srgbClr val="0039A6"/>
                    </a:solidFill>
                    <a:effectLst/>
                    <a:latin typeface="Century Gothic" panose="020B0502020202020204" pitchFamily="34" charset="0"/>
                  </a:endParaRPr>
                </a:p>
              </p:txBody>
            </p:sp>
          </p:grpSp>
        </p:grpSp>
        <p:sp>
          <p:nvSpPr>
            <p:cNvPr id="19" name="Rectangle 18"/>
            <p:cNvSpPr/>
            <p:nvPr/>
          </p:nvSpPr>
          <p:spPr>
            <a:xfrm>
              <a:off x="558800" y="4958074"/>
              <a:ext cx="2460883"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grpSp>
      <p:sp>
        <p:nvSpPr>
          <p:cNvPr id="20" name="TextBox 19"/>
          <p:cNvSpPr txBox="1"/>
          <p:nvPr/>
        </p:nvSpPr>
        <p:spPr>
          <a:xfrm>
            <a:off x="649943" y="5065797"/>
            <a:ext cx="2278596" cy="430887"/>
          </a:xfrm>
          <a:prstGeom prst="rect">
            <a:avLst/>
          </a:prstGeom>
          <a:noFill/>
        </p:spPr>
        <p:txBody>
          <a:bodyPr wrap="square" rtlCol="0">
            <a:spAutoFit/>
          </a:bodyPr>
          <a:lstStyle/>
          <a:p>
            <a:pPr algn="ctr"/>
            <a:r>
              <a:rPr lang="en-US" sz="2200" dirty="0" smtClean="0">
                <a:solidFill>
                  <a:schemeClr val="bg1"/>
                </a:solidFill>
                <a:effectLst/>
                <a:latin typeface="Century Gothic" panose="020B0502020202020204" pitchFamily="34" charset="0"/>
              </a:rPr>
              <a:t>Link to Action</a:t>
            </a:r>
            <a:endParaRPr lang="en-US" sz="2200" dirty="0">
              <a:solidFill>
                <a:schemeClr val="bg1"/>
              </a:solidFill>
              <a:effectLst/>
              <a:latin typeface="Century Gothic" panose="020B0502020202020204" pitchFamily="34" charset="0"/>
            </a:endParaRPr>
          </a:p>
        </p:txBody>
      </p:sp>
      <p:sp>
        <p:nvSpPr>
          <p:cNvPr id="22"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34</a:t>
            </a:fld>
            <a:endParaRPr lang="en-US" sz="12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558800" y="1219200"/>
            <a:ext cx="7975600" cy="0"/>
          </a:xfrm>
          <a:prstGeom prst="line">
            <a:avLst/>
          </a:prstGeom>
          <a:ln w="25400">
            <a:solidFill>
              <a:schemeClr val="tx1"/>
            </a:solidFill>
          </a:ln>
          <a:effectLst/>
        </p:spPr>
        <p:style>
          <a:lnRef idx="3">
            <a:schemeClr val="accent5"/>
          </a:lnRef>
          <a:fillRef idx="0">
            <a:schemeClr val="accent5"/>
          </a:fillRef>
          <a:effectRef idx="2">
            <a:schemeClr val="accent5"/>
          </a:effectRef>
          <a:fontRef idx="minor">
            <a:schemeClr val="tx1"/>
          </a:fontRef>
        </p:style>
      </p:cxnSp>
      <p:sp>
        <p:nvSpPr>
          <p:cNvPr id="9" name="TextBox 8"/>
          <p:cNvSpPr txBox="1"/>
          <p:nvPr/>
        </p:nvSpPr>
        <p:spPr>
          <a:xfrm>
            <a:off x="558799" y="1523162"/>
            <a:ext cx="8383319" cy="3970318"/>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dirty="0" smtClean="0">
                <a:effectLst/>
                <a:latin typeface="Century Gothic" panose="020B0502020202020204" pitchFamily="34" charset="0"/>
              </a:rPr>
              <a:t>Public health practitioners</a:t>
            </a:r>
          </a:p>
          <a:p>
            <a:pPr marL="342900" indent="-342900">
              <a:lnSpc>
                <a:spcPct val="150000"/>
              </a:lnSpc>
              <a:buFont typeface="Arial" panose="020B0604020202020204" pitchFamily="34" charset="0"/>
              <a:buChar char="•"/>
            </a:pPr>
            <a:r>
              <a:rPr lang="en-US" dirty="0" smtClean="0">
                <a:effectLst/>
                <a:latin typeface="Century Gothic" panose="020B0502020202020204" pitchFamily="34" charset="0"/>
              </a:rPr>
              <a:t>Clinicians and other health care providers</a:t>
            </a:r>
          </a:p>
          <a:p>
            <a:pPr marL="342900" indent="-342900">
              <a:lnSpc>
                <a:spcPct val="150000"/>
              </a:lnSpc>
              <a:buFont typeface="Arial" panose="020B0604020202020204" pitchFamily="34" charset="0"/>
              <a:buChar char="•"/>
            </a:pPr>
            <a:r>
              <a:rPr lang="en-US" dirty="0" smtClean="0">
                <a:effectLst/>
                <a:latin typeface="Century Gothic" panose="020B0502020202020204" pitchFamily="34" charset="0"/>
              </a:rPr>
              <a:t>Policy and other decision makers</a:t>
            </a:r>
          </a:p>
          <a:p>
            <a:pPr marL="342900" indent="-342900">
              <a:lnSpc>
                <a:spcPct val="150000"/>
              </a:lnSpc>
              <a:buFont typeface="Arial" panose="020B0604020202020204" pitchFamily="34" charset="0"/>
              <a:buChar char="•"/>
            </a:pPr>
            <a:r>
              <a:rPr lang="en-US" dirty="0" smtClean="0">
                <a:effectLst/>
                <a:latin typeface="Century Gothic" panose="020B0502020202020204" pitchFamily="34" charset="0"/>
              </a:rPr>
              <a:t>Community organizations</a:t>
            </a:r>
          </a:p>
          <a:p>
            <a:pPr marL="342900" indent="-342900">
              <a:lnSpc>
                <a:spcPct val="150000"/>
              </a:lnSpc>
              <a:buFont typeface="Arial" panose="020B0604020202020204" pitchFamily="34" charset="0"/>
              <a:buChar char="•"/>
            </a:pPr>
            <a:r>
              <a:rPr lang="en-US" dirty="0" smtClean="0">
                <a:effectLst/>
                <a:latin typeface="Century Gothic" panose="020B0502020202020204" pitchFamily="34" charset="0"/>
              </a:rPr>
              <a:t>The general public</a:t>
            </a:r>
          </a:p>
          <a:p>
            <a:pPr>
              <a:lnSpc>
                <a:spcPct val="150000"/>
              </a:lnSpc>
            </a:pPr>
            <a:endParaRPr lang="en-US" dirty="0" smtClean="0">
              <a:effectLst/>
              <a:latin typeface="Century Gothic" panose="020B0502020202020204" pitchFamily="34" charset="0"/>
            </a:endParaRPr>
          </a:p>
        </p:txBody>
      </p:sp>
      <p:sp>
        <p:nvSpPr>
          <p:cNvPr id="7" name="TextBox 6"/>
          <p:cNvSpPr txBox="1"/>
          <p:nvPr/>
        </p:nvSpPr>
        <p:spPr>
          <a:xfrm>
            <a:off x="912432" y="618183"/>
            <a:ext cx="7268336" cy="584775"/>
          </a:xfrm>
          <a:prstGeom prst="rect">
            <a:avLst/>
          </a:prstGeom>
          <a:noFill/>
        </p:spPr>
        <p:txBody>
          <a:bodyPr wrap="none" rtlCol="0">
            <a:spAutoFit/>
          </a:bodyPr>
          <a:lstStyle/>
          <a:p>
            <a:pPr algn="ctr"/>
            <a:r>
              <a:rPr lang="en-US" sz="3200" dirty="0" smtClean="0">
                <a:solidFill>
                  <a:srgbClr val="0039A6"/>
                </a:solidFill>
                <a:effectLst/>
                <a:latin typeface="Century Gothic" panose="020B0502020202020204" pitchFamily="34" charset="0"/>
              </a:rPr>
              <a:t> </a:t>
            </a:r>
            <a:r>
              <a:rPr lang="en-US" sz="3000" dirty="0" smtClean="0">
                <a:solidFill>
                  <a:srgbClr val="0039A6"/>
                </a:solidFill>
                <a:effectLst/>
                <a:latin typeface="Century Gothic" panose="020B0502020202020204" pitchFamily="34" charset="0"/>
              </a:rPr>
              <a:t>Data Dissemination Target Audiences</a:t>
            </a:r>
            <a:endParaRPr lang="en-US" sz="3000" dirty="0">
              <a:solidFill>
                <a:srgbClr val="0039A6"/>
              </a:solidFill>
              <a:effectLst/>
              <a:latin typeface="Century Gothic" panose="020B0502020202020204" pitchFamily="34" charset="0"/>
            </a:endParaRPr>
          </a:p>
        </p:txBody>
      </p:sp>
      <p:sp>
        <p:nvSpPr>
          <p:cNvPr id="5"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35</a:t>
            </a:fld>
            <a:endParaRPr lang="en-US" sz="12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a:off x="558800" y="1219200"/>
            <a:ext cx="7975600" cy="0"/>
          </a:xfrm>
          <a:prstGeom prst="line">
            <a:avLst/>
          </a:prstGeom>
          <a:ln w="25400">
            <a:solidFill>
              <a:schemeClr val="tx1"/>
            </a:solidFill>
          </a:ln>
          <a:effectLst/>
        </p:spPr>
        <p:style>
          <a:lnRef idx="3">
            <a:schemeClr val="accent5"/>
          </a:lnRef>
          <a:fillRef idx="0">
            <a:schemeClr val="accent5"/>
          </a:fillRef>
          <a:effectRef idx="2">
            <a:schemeClr val="accent5"/>
          </a:effectRef>
          <a:fontRef idx="minor">
            <a:schemeClr val="tx1"/>
          </a:fontRef>
        </p:style>
      </p:cxnSp>
      <p:sp>
        <p:nvSpPr>
          <p:cNvPr id="10" name="TextBox 9"/>
          <p:cNvSpPr txBox="1"/>
          <p:nvPr/>
        </p:nvSpPr>
        <p:spPr>
          <a:xfrm>
            <a:off x="3681351" y="2159000"/>
            <a:ext cx="4853049" cy="1384995"/>
          </a:xfrm>
          <a:prstGeom prst="rect">
            <a:avLst/>
          </a:prstGeom>
          <a:noFill/>
        </p:spPr>
        <p:txBody>
          <a:bodyPr wrap="square" rtlCol="0">
            <a:spAutoFit/>
          </a:bodyPr>
          <a:lstStyle/>
          <a:p>
            <a:pPr algn="ctr"/>
            <a:r>
              <a:rPr lang="en-US" dirty="0" smtClean="0">
                <a:effectLst/>
                <a:latin typeface="Century Gothic" panose="020B0502020202020204" pitchFamily="34" charset="0"/>
              </a:rPr>
              <a:t>Public health surveillance should always have a </a:t>
            </a:r>
          </a:p>
          <a:p>
            <a:pPr algn="ctr"/>
            <a:r>
              <a:rPr lang="en-US" dirty="0">
                <a:effectLst/>
                <a:latin typeface="Century Gothic" panose="020B0502020202020204" pitchFamily="34" charset="0"/>
              </a:rPr>
              <a:t>l</a:t>
            </a:r>
            <a:r>
              <a:rPr lang="en-US" dirty="0" smtClean="0">
                <a:effectLst/>
                <a:latin typeface="Century Gothic" panose="020B0502020202020204" pitchFamily="34" charset="0"/>
              </a:rPr>
              <a:t>ink to action</a:t>
            </a:r>
            <a:endParaRPr lang="en-US" dirty="0">
              <a:effectLst/>
              <a:latin typeface="Century Gothic" panose="020B0502020202020204" pitchFamily="34" charset="0"/>
            </a:endParaRPr>
          </a:p>
        </p:txBody>
      </p:sp>
      <p:sp>
        <p:nvSpPr>
          <p:cNvPr id="9" name="TextBox 8"/>
          <p:cNvSpPr txBox="1"/>
          <p:nvPr/>
        </p:nvSpPr>
        <p:spPr>
          <a:xfrm>
            <a:off x="1978429" y="531100"/>
            <a:ext cx="5136341" cy="584775"/>
          </a:xfrm>
          <a:prstGeom prst="rect">
            <a:avLst/>
          </a:prstGeom>
          <a:noFill/>
        </p:spPr>
        <p:txBody>
          <a:bodyPr wrap="none" rtlCol="0">
            <a:spAutoFit/>
          </a:bodyPr>
          <a:lstStyle/>
          <a:p>
            <a:pPr algn="ctr"/>
            <a:r>
              <a:rPr lang="en-US" sz="3200" dirty="0" smtClean="0">
                <a:solidFill>
                  <a:srgbClr val="0039A6"/>
                </a:solidFill>
                <a:effectLst/>
                <a:latin typeface="Century Gothic" panose="020B0502020202020204" pitchFamily="34" charset="0"/>
              </a:rPr>
              <a:t> </a:t>
            </a:r>
            <a:r>
              <a:rPr lang="en-US" sz="3000" dirty="0" smtClean="0">
                <a:solidFill>
                  <a:srgbClr val="0039A6"/>
                </a:solidFill>
                <a:effectLst/>
                <a:latin typeface="Century Gothic" panose="020B0502020202020204" pitchFamily="34" charset="0"/>
              </a:rPr>
              <a:t>Surveillance Link to Action</a:t>
            </a:r>
            <a:endParaRPr lang="en-US" sz="3000" dirty="0">
              <a:solidFill>
                <a:srgbClr val="0039A6"/>
              </a:solidFill>
              <a:effectLst/>
              <a:latin typeface="Century Gothic" panose="020B0502020202020204" pitchFamily="34" charset="0"/>
            </a:endParaRPr>
          </a:p>
        </p:txBody>
      </p:sp>
      <p:cxnSp>
        <p:nvCxnSpPr>
          <p:cNvPr id="11" name="Straight Connector 10"/>
          <p:cNvCxnSpPr>
            <a:stCxn id="14" idx="0"/>
            <a:endCxn id="20" idx="2"/>
          </p:cNvCxnSpPr>
          <p:nvPr/>
        </p:nvCxnSpPr>
        <p:spPr>
          <a:xfrm flipH="1">
            <a:off x="1854835" y="1619991"/>
            <a:ext cx="1" cy="4096208"/>
          </a:xfrm>
          <a:prstGeom prst="line">
            <a:avLst/>
          </a:prstGeom>
          <a:ln>
            <a:solidFill>
              <a:srgbClr val="0036A6"/>
            </a:solidFill>
          </a:ln>
        </p:spPr>
        <p:style>
          <a:lnRef idx="1">
            <a:schemeClr val="accent1"/>
          </a:lnRef>
          <a:fillRef idx="0">
            <a:schemeClr val="accent1"/>
          </a:fillRef>
          <a:effectRef idx="0">
            <a:schemeClr val="accent1"/>
          </a:effectRef>
          <a:fontRef idx="minor">
            <a:schemeClr val="tx1"/>
          </a:fontRef>
        </p:style>
      </p:cxnSp>
      <p:grpSp>
        <p:nvGrpSpPr>
          <p:cNvPr id="23" name="Group 22" descr="Column listing the steps to be completed during the decision-making process, including data collection, analysis, interpretation, dissemination, and link to action. Link to action is highlighted." title="Surveillance Process"/>
          <p:cNvGrpSpPr/>
          <p:nvPr/>
        </p:nvGrpSpPr>
        <p:grpSpPr>
          <a:xfrm>
            <a:off x="599910" y="1619991"/>
            <a:ext cx="2509850" cy="4096208"/>
            <a:chOff x="599910" y="1619991"/>
            <a:chExt cx="2509850" cy="4096208"/>
          </a:xfrm>
        </p:grpSpPr>
        <p:grpSp>
          <p:nvGrpSpPr>
            <p:cNvPr id="22" name="Group 21"/>
            <p:cNvGrpSpPr/>
            <p:nvPr/>
          </p:nvGrpSpPr>
          <p:grpSpPr>
            <a:xfrm>
              <a:off x="599910" y="1619991"/>
              <a:ext cx="2509850" cy="769441"/>
              <a:chOff x="596300" y="1619991"/>
              <a:chExt cx="2509850" cy="769441"/>
            </a:xfrm>
          </p:grpSpPr>
          <p:sp>
            <p:nvSpPr>
              <p:cNvPr id="13" name="Rectangle 12"/>
              <p:cNvSpPr/>
              <p:nvPr/>
            </p:nvSpPr>
            <p:spPr>
              <a:xfrm>
                <a:off x="596300" y="1654768"/>
                <a:ext cx="2509850"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4" name="TextBox 13"/>
              <p:cNvSpPr txBox="1"/>
              <p:nvPr/>
            </p:nvSpPr>
            <p:spPr>
              <a:xfrm>
                <a:off x="689258" y="1619991"/>
                <a:ext cx="2323935" cy="769441"/>
              </a:xfrm>
              <a:prstGeom prst="rect">
                <a:avLst/>
              </a:prstGeom>
              <a:noFill/>
            </p:spPr>
            <p:txBody>
              <a:bodyPr wrap="square" rtlCol="0">
                <a:spAutoFit/>
              </a:bodyPr>
              <a:lstStyle/>
              <a:p>
                <a:pPr algn="ctr"/>
                <a:r>
                  <a:rPr lang="en-US" sz="2200" dirty="0" smtClean="0">
                    <a:solidFill>
                      <a:schemeClr val="bg1"/>
                    </a:solidFill>
                    <a:effectLst/>
                    <a:latin typeface="Century Gothic" panose="020B0502020202020204" pitchFamily="34" charset="0"/>
                  </a:rPr>
                  <a:t>Data Collection</a:t>
                </a:r>
                <a:endParaRPr lang="en-US" sz="2200" dirty="0">
                  <a:solidFill>
                    <a:schemeClr val="bg1"/>
                  </a:solidFill>
                  <a:effectLst/>
                  <a:latin typeface="Century Gothic" panose="020B0502020202020204" pitchFamily="34" charset="0"/>
                </a:endParaRPr>
              </a:p>
            </p:txBody>
          </p:sp>
        </p:grpSp>
        <p:grpSp>
          <p:nvGrpSpPr>
            <p:cNvPr id="5" name="Group 4"/>
            <p:cNvGrpSpPr/>
            <p:nvPr/>
          </p:nvGrpSpPr>
          <p:grpSpPr>
            <a:xfrm>
              <a:off x="599910" y="2446988"/>
              <a:ext cx="2509850" cy="646332"/>
              <a:chOff x="614350" y="2488815"/>
              <a:chExt cx="2509850" cy="646332"/>
            </a:xfrm>
          </p:grpSpPr>
          <p:sp>
            <p:nvSpPr>
              <p:cNvPr id="12" name="Rectangle 11"/>
              <p:cNvSpPr/>
              <p:nvPr/>
            </p:nvSpPr>
            <p:spPr>
              <a:xfrm>
                <a:off x="614350" y="2488815"/>
                <a:ext cx="2509850"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5" name="TextBox 14"/>
              <p:cNvSpPr txBox="1"/>
              <p:nvPr/>
            </p:nvSpPr>
            <p:spPr>
              <a:xfrm>
                <a:off x="707308" y="2596538"/>
                <a:ext cx="2323935" cy="430887"/>
              </a:xfrm>
              <a:prstGeom prst="rect">
                <a:avLst/>
              </a:prstGeom>
              <a:noFill/>
            </p:spPr>
            <p:txBody>
              <a:bodyPr wrap="square" rtlCol="0">
                <a:spAutoFit/>
              </a:bodyPr>
              <a:lstStyle/>
              <a:p>
                <a:pPr algn="ctr"/>
                <a:r>
                  <a:rPr lang="en-US" sz="2200" dirty="0" smtClean="0">
                    <a:solidFill>
                      <a:schemeClr val="bg1"/>
                    </a:solidFill>
                    <a:effectLst/>
                    <a:latin typeface="Century Gothic" panose="020B0502020202020204" pitchFamily="34" charset="0"/>
                  </a:rPr>
                  <a:t>Data Analysis</a:t>
                </a:r>
                <a:endParaRPr lang="en-US" sz="2200" dirty="0">
                  <a:solidFill>
                    <a:schemeClr val="bg1"/>
                  </a:solidFill>
                  <a:effectLst/>
                  <a:latin typeface="Century Gothic" panose="020B0502020202020204" pitchFamily="34" charset="0"/>
                </a:endParaRPr>
              </a:p>
            </p:txBody>
          </p:sp>
        </p:grpSp>
        <p:grpSp>
          <p:nvGrpSpPr>
            <p:cNvPr id="4" name="Group 3"/>
            <p:cNvGrpSpPr/>
            <p:nvPr/>
          </p:nvGrpSpPr>
          <p:grpSpPr>
            <a:xfrm>
              <a:off x="599910" y="3239208"/>
              <a:ext cx="2509850" cy="769441"/>
              <a:chOff x="585470" y="3315104"/>
              <a:chExt cx="2509850" cy="769441"/>
            </a:xfrm>
          </p:grpSpPr>
          <p:sp>
            <p:nvSpPr>
              <p:cNvPr id="16" name="Rectangle 15"/>
              <p:cNvSpPr/>
              <p:nvPr/>
            </p:nvSpPr>
            <p:spPr>
              <a:xfrm>
                <a:off x="585470" y="3376658"/>
                <a:ext cx="2509850"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7" name="TextBox 16"/>
              <p:cNvSpPr txBox="1"/>
              <p:nvPr/>
            </p:nvSpPr>
            <p:spPr>
              <a:xfrm>
                <a:off x="678428" y="3315104"/>
                <a:ext cx="2323935" cy="769441"/>
              </a:xfrm>
              <a:prstGeom prst="rect">
                <a:avLst/>
              </a:prstGeom>
              <a:noFill/>
            </p:spPr>
            <p:txBody>
              <a:bodyPr wrap="square" rtlCol="0">
                <a:spAutoFit/>
              </a:bodyPr>
              <a:lstStyle/>
              <a:p>
                <a:pPr algn="ctr"/>
                <a:r>
                  <a:rPr lang="en-US" sz="2200" dirty="0" smtClean="0">
                    <a:solidFill>
                      <a:schemeClr val="bg1"/>
                    </a:solidFill>
                    <a:effectLst/>
                    <a:latin typeface="Century Gothic" panose="020B0502020202020204" pitchFamily="34" charset="0"/>
                  </a:rPr>
                  <a:t>Data </a:t>
                </a:r>
              </a:p>
              <a:p>
                <a:pPr algn="ctr"/>
                <a:r>
                  <a:rPr lang="en-US" sz="2200" dirty="0">
                    <a:solidFill>
                      <a:schemeClr val="bg1"/>
                    </a:solidFill>
                    <a:effectLst/>
                    <a:latin typeface="Century Gothic" panose="020B0502020202020204" pitchFamily="34" charset="0"/>
                  </a:rPr>
                  <a:t>I</a:t>
                </a:r>
                <a:r>
                  <a:rPr lang="en-US" sz="2200" dirty="0" smtClean="0">
                    <a:solidFill>
                      <a:schemeClr val="bg1"/>
                    </a:solidFill>
                    <a:effectLst/>
                    <a:latin typeface="Century Gothic" panose="020B0502020202020204" pitchFamily="34" charset="0"/>
                  </a:rPr>
                  <a:t>nterpretation</a:t>
                </a:r>
                <a:endParaRPr lang="en-US" sz="2200" dirty="0">
                  <a:solidFill>
                    <a:schemeClr val="bg1"/>
                  </a:solidFill>
                  <a:effectLst/>
                  <a:latin typeface="Century Gothic" panose="020B0502020202020204" pitchFamily="34" charset="0"/>
                </a:endParaRPr>
              </a:p>
            </p:txBody>
          </p:sp>
        </p:grpSp>
        <p:grpSp>
          <p:nvGrpSpPr>
            <p:cNvPr id="3" name="Group 2"/>
            <p:cNvGrpSpPr/>
            <p:nvPr/>
          </p:nvGrpSpPr>
          <p:grpSpPr>
            <a:xfrm>
              <a:off x="599910" y="4154537"/>
              <a:ext cx="2509850" cy="769441"/>
              <a:chOff x="596300" y="4231668"/>
              <a:chExt cx="2509850" cy="769441"/>
            </a:xfrm>
          </p:grpSpPr>
          <p:sp>
            <p:nvSpPr>
              <p:cNvPr id="18" name="Rectangle 17"/>
              <p:cNvSpPr/>
              <p:nvPr/>
            </p:nvSpPr>
            <p:spPr>
              <a:xfrm>
                <a:off x="596300" y="4293222"/>
                <a:ext cx="2509850" cy="646332"/>
              </a:xfrm>
              <a:prstGeom prst="rect">
                <a:avLst/>
              </a:prstGeom>
              <a:solidFill>
                <a:srgbClr val="0039A6"/>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19" name="TextBox 18"/>
              <p:cNvSpPr txBox="1"/>
              <p:nvPr/>
            </p:nvSpPr>
            <p:spPr>
              <a:xfrm>
                <a:off x="689258" y="4231668"/>
                <a:ext cx="2323935" cy="769441"/>
              </a:xfrm>
              <a:prstGeom prst="rect">
                <a:avLst/>
              </a:prstGeom>
              <a:noFill/>
            </p:spPr>
            <p:txBody>
              <a:bodyPr wrap="square" rtlCol="0">
                <a:spAutoFit/>
              </a:bodyPr>
              <a:lstStyle/>
              <a:p>
                <a:pPr algn="ctr"/>
                <a:r>
                  <a:rPr lang="en-US" sz="2200" dirty="0" smtClean="0">
                    <a:solidFill>
                      <a:schemeClr val="bg1"/>
                    </a:solidFill>
                    <a:effectLst/>
                    <a:latin typeface="Century Gothic" panose="020B0502020202020204" pitchFamily="34" charset="0"/>
                  </a:rPr>
                  <a:t>Data </a:t>
                </a:r>
              </a:p>
              <a:p>
                <a:pPr algn="ctr"/>
                <a:r>
                  <a:rPr lang="en-US" sz="2200" dirty="0">
                    <a:solidFill>
                      <a:schemeClr val="bg1"/>
                    </a:solidFill>
                    <a:effectLst/>
                    <a:latin typeface="Century Gothic" panose="020B0502020202020204" pitchFamily="34" charset="0"/>
                  </a:rPr>
                  <a:t>D</a:t>
                </a:r>
                <a:r>
                  <a:rPr lang="en-US" sz="2200" dirty="0" smtClean="0">
                    <a:solidFill>
                      <a:schemeClr val="bg1"/>
                    </a:solidFill>
                    <a:effectLst/>
                    <a:latin typeface="Century Gothic" panose="020B0502020202020204" pitchFamily="34" charset="0"/>
                  </a:rPr>
                  <a:t>issemination</a:t>
                </a:r>
                <a:endParaRPr lang="en-US" sz="2200" dirty="0">
                  <a:solidFill>
                    <a:schemeClr val="bg1"/>
                  </a:solidFill>
                  <a:effectLst/>
                  <a:latin typeface="Century Gothic" panose="020B0502020202020204" pitchFamily="34" charset="0"/>
                </a:endParaRPr>
              </a:p>
            </p:txBody>
          </p:sp>
        </p:grpSp>
        <p:grpSp>
          <p:nvGrpSpPr>
            <p:cNvPr id="2" name="Group 1"/>
            <p:cNvGrpSpPr/>
            <p:nvPr/>
          </p:nvGrpSpPr>
          <p:grpSpPr>
            <a:xfrm>
              <a:off x="599910" y="5069867"/>
              <a:ext cx="2509850" cy="646332"/>
              <a:chOff x="585470" y="5069867"/>
              <a:chExt cx="2509850" cy="646332"/>
            </a:xfrm>
          </p:grpSpPr>
          <p:sp>
            <p:nvSpPr>
              <p:cNvPr id="20" name="Rectangle 19"/>
              <p:cNvSpPr/>
              <p:nvPr/>
            </p:nvSpPr>
            <p:spPr>
              <a:xfrm>
                <a:off x="585470" y="5069867"/>
                <a:ext cx="2509850" cy="646332"/>
              </a:xfrm>
              <a:prstGeom prst="rect">
                <a:avLst/>
              </a:prstGeom>
              <a:solidFill>
                <a:schemeClr val="bg1"/>
              </a:solidFill>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dirty="0">
                  <a:effectLst/>
                </a:endParaRPr>
              </a:p>
            </p:txBody>
          </p:sp>
          <p:sp>
            <p:nvSpPr>
              <p:cNvPr id="21" name="TextBox 20"/>
              <p:cNvSpPr txBox="1"/>
              <p:nvPr/>
            </p:nvSpPr>
            <p:spPr>
              <a:xfrm>
                <a:off x="678428" y="5177590"/>
                <a:ext cx="2323935" cy="430887"/>
              </a:xfrm>
              <a:prstGeom prst="rect">
                <a:avLst/>
              </a:prstGeom>
              <a:noFill/>
            </p:spPr>
            <p:txBody>
              <a:bodyPr wrap="square" rtlCol="0">
                <a:spAutoFit/>
              </a:bodyPr>
              <a:lstStyle/>
              <a:p>
                <a:pPr algn="ctr"/>
                <a:r>
                  <a:rPr lang="en-US" sz="2200" dirty="0" smtClean="0">
                    <a:solidFill>
                      <a:srgbClr val="0039A6"/>
                    </a:solidFill>
                    <a:effectLst/>
                    <a:latin typeface="Century Gothic" panose="020B0502020202020204" pitchFamily="34" charset="0"/>
                  </a:rPr>
                  <a:t>Link to Action</a:t>
                </a:r>
                <a:endParaRPr lang="en-US" sz="2200" dirty="0">
                  <a:solidFill>
                    <a:srgbClr val="0039A6"/>
                  </a:solidFill>
                  <a:effectLst/>
                  <a:latin typeface="Century Gothic" panose="020B0502020202020204" pitchFamily="34" charset="0"/>
                </a:endParaRPr>
              </a:p>
            </p:txBody>
          </p:sp>
        </p:grpSp>
      </p:grpSp>
      <p:sp>
        <p:nvSpPr>
          <p:cNvPr id="24"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36</a:t>
            </a:fld>
            <a:endParaRPr lang="en-US" sz="12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txBox="1">
            <a:spLocks noChangeArrowheads="1"/>
          </p:cNvSpPr>
          <p:nvPr/>
        </p:nvSpPr>
        <p:spPr>
          <a:xfrm>
            <a:off x="609600" y="427038"/>
            <a:ext cx="8229600" cy="1143000"/>
          </a:xfrm>
          <a:prstGeom prst="rect">
            <a:avLst/>
          </a:prstGeom>
        </p:spPr>
        <p:txBody>
          <a:bodyPr anchor="b"/>
          <a:lstStyle>
            <a:lvl1pPr algn="ctr" defTabSz="914400" rtl="0" eaLnBrk="1" latinLnBrk="0" hangingPunct="1">
              <a:spcBef>
                <a:spcPct val="0"/>
              </a:spcBef>
              <a:buNone/>
              <a:defRPr sz="2800" b="1" kern="1200">
                <a:solidFill>
                  <a:schemeClr val="tx1"/>
                </a:solidFill>
                <a:latin typeface="+mj-lt"/>
                <a:ea typeface="+mj-ea"/>
                <a:cs typeface="+mj-cs"/>
              </a:defRPr>
            </a:lvl1pPr>
          </a:lstStyle>
          <a:p>
            <a:endParaRPr lang="en-US" dirty="0" smtClean="0"/>
          </a:p>
        </p:txBody>
      </p:sp>
      <p:sp>
        <p:nvSpPr>
          <p:cNvPr id="3" name="Rectangle 2"/>
          <p:cNvSpPr/>
          <p:nvPr/>
        </p:nvSpPr>
        <p:spPr>
          <a:xfrm>
            <a:off x="190005" y="282382"/>
            <a:ext cx="8649195" cy="892552"/>
          </a:xfrm>
          <a:prstGeom prst="rect">
            <a:avLst/>
          </a:prstGeom>
        </p:spPr>
        <p:txBody>
          <a:bodyPr wrap="square">
            <a:spAutoFit/>
          </a:bodyPr>
          <a:lstStyle/>
          <a:p>
            <a:pPr algn="ctr">
              <a:spcBef>
                <a:spcPts val="0"/>
              </a:spcBef>
              <a:spcAft>
                <a:spcPts val="0"/>
              </a:spcAft>
            </a:pPr>
            <a:r>
              <a:rPr lang="en-US" sz="3000" dirty="0" smtClean="0">
                <a:solidFill>
                  <a:srgbClr val="0039A6"/>
                </a:solidFill>
                <a:effectLst/>
                <a:latin typeface="Century Gothic" panose="020B0502020202020204" pitchFamily="34" charset="0"/>
              </a:rPr>
              <a:t>Link to Action</a:t>
            </a:r>
          </a:p>
          <a:p>
            <a:pPr algn="ctr">
              <a:spcBef>
                <a:spcPts val="0"/>
              </a:spcBef>
              <a:spcAft>
                <a:spcPts val="0"/>
              </a:spcAft>
            </a:pPr>
            <a:r>
              <a:rPr lang="en-US" sz="2200" dirty="0" smtClean="0">
                <a:solidFill>
                  <a:srgbClr val="0039A6"/>
                </a:solidFill>
                <a:effectLst/>
                <a:latin typeface="Century Gothic" panose="020B0502020202020204" pitchFamily="34" charset="0"/>
              </a:rPr>
              <a:t>Monitor </a:t>
            </a:r>
            <a:r>
              <a:rPr lang="en-US" sz="2200" dirty="0">
                <a:solidFill>
                  <a:srgbClr val="0039A6"/>
                </a:solidFill>
                <a:effectLst/>
                <a:latin typeface="Century Gothic" panose="020B0502020202020204" pitchFamily="34" charset="0"/>
              </a:rPr>
              <a:t>trends and patterns in disease, risk </a:t>
            </a:r>
            <a:r>
              <a:rPr lang="en-US" sz="2200" dirty="0" smtClean="0">
                <a:solidFill>
                  <a:srgbClr val="0039A6"/>
                </a:solidFill>
                <a:effectLst/>
                <a:latin typeface="Century Gothic" panose="020B0502020202020204" pitchFamily="34" charset="0"/>
              </a:rPr>
              <a:t>factors, </a:t>
            </a:r>
            <a:r>
              <a:rPr lang="en-US" sz="2200" dirty="0">
                <a:solidFill>
                  <a:srgbClr val="0039A6"/>
                </a:solidFill>
                <a:effectLst/>
                <a:latin typeface="Century Gothic" panose="020B0502020202020204" pitchFamily="34" charset="0"/>
              </a:rPr>
              <a:t>and agents</a:t>
            </a:r>
          </a:p>
        </p:txBody>
      </p:sp>
      <p:sp>
        <p:nvSpPr>
          <p:cNvPr id="9"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37</a:t>
            </a:fld>
            <a:endParaRPr lang="en-US" sz="1200" dirty="0">
              <a:latin typeface="Arial" panose="020B0604020202020204" pitchFamily="34" charset="0"/>
              <a:cs typeface="Arial" panose="020B0604020202020204" pitchFamily="34" charset="0"/>
            </a:endParaRPr>
          </a:p>
        </p:txBody>
      </p:sp>
      <p:sp>
        <p:nvSpPr>
          <p:cNvPr id="4" name="TextBox 3"/>
          <p:cNvSpPr txBox="1"/>
          <p:nvPr/>
        </p:nvSpPr>
        <p:spPr>
          <a:xfrm>
            <a:off x="323850" y="5936707"/>
            <a:ext cx="7652798" cy="553998"/>
          </a:xfrm>
          <a:prstGeom prst="rect">
            <a:avLst/>
          </a:prstGeom>
          <a:noFill/>
        </p:spPr>
        <p:txBody>
          <a:bodyPr wrap="square" rtlCol="0">
            <a:spAutoFit/>
          </a:bodyPr>
          <a:lstStyle/>
          <a:p>
            <a:r>
              <a:rPr lang="en-US" sz="1000" dirty="0" smtClean="0">
                <a:effectLst/>
                <a:latin typeface="Arial" panose="020B0604020202020204" pitchFamily="34" charset="0"/>
                <a:cs typeface="Arial" panose="020B0604020202020204" pitchFamily="34" charset="0"/>
              </a:rPr>
              <a:t>Source: Centers for Disease Control and Prevention (CDC). National Notifiable Diseases Surveillance System and Supplemental Pertussis Surveillance System and 1922-1949, passive reports to the US Public Health Service. Atlanta, GA: US Department of Health and Human Services, CDC. </a:t>
            </a:r>
            <a:r>
              <a:rPr lang="en-US" sz="1000" dirty="0">
                <a:effectLst/>
                <a:latin typeface="Arial" panose="020B0604020202020204" pitchFamily="34" charset="0"/>
                <a:cs typeface="Arial" panose="020B0604020202020204" pitchFamily="34" charset="0"/>
              </a:rPr>
              <a:t>Available at: http://</a:t>
            </a:r>
            <a:r>
              <a:rPr lang="en-US" sz="1000" dirty="0" smtClean="0">
                <a:effectLst/>
                <a:latin typeface="Arial" panose="020B0604020202020204" pitchFamily="34" charset="0"/>
                <a:cs typeface="Arial" panose="020B0604020202020204" pitchFamily="34" charset="0"/>
              </a:rPr>
              <a:t>www.cdc.gov/pertussis/images/incidence-graph.jpg.</a:t>
            </a:r>
            <a:endParaRPr lang="en-US" sz="1000" dirty="0">
              <a:effectLst/>
              <a:latin typeface="Arial" panose="020B0604020202020204" pitchFamily="34" charset="0"/>
              <a:cs typeface="Arial" panose="020B0604020202020204" pitchFamily="34" charset="0"/>
            </a:endParaRPr>
          </a:p>
        </p:txBody>
      </p:sp>
      <p:sp>
        <p:nvSpPr>
          <p:cNvPr id="5" name="Rectangle 4"/>
          <p:cNvSpPr/>
          <p:nvPr/>
        </p:nvSpPr>
        <p:spPr>
          <a:xfrm>
            <a:off x="785523" y="1400761"/>
            <a:ext cx="7647709" cy="338554"/>
          </a:xfrm>
          <a:prstGeom prst="rect">
            <a:avLst/>
          </a:prstGeom>
        </p:spPr>
        <p:txBody>
          <a:bodyPr wrap="square">
            <a:spAutoFit/>
          </a:bodyPr>
          <a:lstStyle/>
          <a:p>
            <a:pPr algn="ctr"/>
            <a:r>
              <a:rPr lang="en-US" sz="1600" dirty="0">
                <a:solidFill>
                  <a:srgbClr val="0039A6"/>
                </a:solidFill>
                <a:effectLst/>
                <a:latin typeface="Century Gothic" panose="020B0502020202020204" pitchFamily="34" charset="0"/>
              </a:rPr>
              <a:t>Pertussis (Whooping Cough) Cases, by Year </a:t>
            </a:r>
            <a:r>
              <a:rPr lang="en-US" sz="1600" dirty="0" smtClean="0">
                <a:solidFill>
                  <a:srgbClr val="0039A6"/>
                </a:solidFill>
                <a:effectLst/>
                <a:latin typeface="Century Gothic" panose="020B0502020202020204" pitchFamily="34" charset="0"/>
              </a:rPr>
              <a:t>—  </a:t>
            </a:r>
            <a:r>
              <a:rPr lang="en-US" sz="1600" dirty="0">
                <a:solidFill>
                  <a:srgbClr val="0039A6"/>
                </a:solidFill>
                <a:effectLst/>
                <a:latin typeface="Century Gothic" panose="020B0502020202020204" pitchFamily="34" charset="0"/>
              </a:rPr>
              <a:t>United States, </a:t>
            </a:r>
            <a:r>
              <a:rPr lang="en-US" sz="1600" dirty="0" smtClean="0">
                <a:solidFill>
                  <a:srgbClr val="0039A6"/>
                </a:solidFill>
                <a:effectLst/>
                <a:latin typeface="Century Gothic" panose="020B0502020202020204" pitchFamily="34" charset="0"/>
              </a:rPr>
              <a:t>1922–2000</a:t>
            </a:r>
            <a:endParaRPr lang="en-US" sz="1600" dirty="0">
              <a:solidFill>
                <a:srgbClr val="0039A6"/>
              </a:solidFill>
              <a:effectLst/>
              <a:latin typeface="Century Gothic" panose="020B0502020202020204" pitchFamily="34" charset="0"/>
            </a:endParaRPr>
          </a:p>
        </p:txBody>
      </p:sp>
      <p:pic>
        <p:nvPicPr>
          <p:cNvPr id="5122" name="Picture 2" descr="Line graph displaying pertussis trends, 1922 through 2000, indicating a sharp increase in cases during the 1930s, then a sharp decline until 1960. The trend appears to be relatively level for 1960 through 2000. Inset graph highlights the details of pertussis actually increasing from 1980 to 2000." title="Pertussis Trends, 1922–2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0577" y="1907964"/>
            <a:ext cx="7400238" cy="4017823"/>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descr="Line graph displaying pertussis trends, 1922 through 2000, indicating a sharp increase in cases during the 1930s, then a sharp decline until 1960. The trend appears to be relatively level for 1960 through 2000. Inset graph highlights the details of pertussis actually increasing from 1980 to 2000." title="Pertussis Trends, 1922–2000"/>
          <p:cNvSpPr txBox="1"/>
          <p:nvPr/>
        </p:nvSpPr>
        <p:spPr>
          <a:xfrm>
            <a:off x="6092042" y="4999512"/>
            <a:ext cx="1884606" cy="523220"/>
          </a:xfrm>
          <a:prstGeom prst="rect">
            <a:avLst/>
          </a:prstGeom>
          <a:noFill/>
          <a:ln w="25400">
            <a:solidFill>
              <a:srgbClr val="C00000"/>
            </a:solidFill>
          </a:ln>
        </p:spPr>
        <p:txBody>
          <a:bodyPr wrap="square" rtlCol="0">
            <a:spAutoFit/>
          </a:bodyPr>
          <a:lstStyle/>
          <a:p>
            <a:endParaRPr lang="en-US" dirty="0"/>
          </a:p>
        </p:txBody>
      </p:sp>
      <p:pic>
        <p:nvPicPr>
          <p:cNvPr id="5123" name="Picture 3" descr="Line graph displaying pertussis trends, 1922 through 2000, indicating a sharp increase in cases during the 1930s, then a sharp decline until 1960. The trend appears to be relatively level for 1960 through 2000. Inset graph highlights the details of pertussis actually increasing from 1980 to 2000." title="Pertussis Trends, 1922–20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8868" y="1990795"/>
            <a:ext cx="3844287" cy="2387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28715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1545" y="3532740"/>
            <a:ext cx="3459766" cy="39924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558800" y="1485226"/>
            <a:ext cx="7886700" cy="3787417"/>
          </a:xfrm>
        </p:spPr>
        <p:txBody>
          <a:bodyPr/>
          <a:lstStyle/>
          <a:p>
            <a:pPr marL="0" lvl="0" indent="0">
              <a:buSzPct val="100000"/>
              <a:buNone/>
            </a:pPr>
            <a:r>
              <a:rPr lang="en-US" b="0" dirty="0" smtClean="0">
                <a:solidFill>
                  <a:schemeClr val="tx1"/>
                </a:solidFill>
                <a:latin typeface="Century Gothic" panose="020B0502020202020204" pitchFamily="34" charset="0"/>
              </a:rPr>
              <a:t>Choose the option that is NOT a part of the public </a:t>
            </a:r>
            <a:r>
              <a:rPr lang="en-US" b="0" dirty="0">
                <a:solidFill>
                  <a:schemeClr val="tx1"/>
                </a:solidFill>
                <a:latin typeface="Century Gothic" panose="020B0502020202020204" pitchFamily="34" charset="0"/>
              </a:rPr>
              <a:t>h</a:t>
            </a:r>
            <a:r>
              <a:rPr lang="en-US" b="0" dirty="0" smtClean="0">
                <a:solidFill>
                  <a:schemeClr val="tx1"/>
                </a:solidFill>
                <a:latin typeface="Century Gothic" panose="020B0502020202020204" pitchFamily="34" charset="0"/>
              </a:rPr>
              <a:t>ealth </a:t>
            </a:r>
            <a:r>
              <a:rPr lang="en-US" b="0" dirty="0">
                <a:solidFill>
                  <a:schemeClr val="tx1"/>
                </a:solidFill>
                <a:latin typeface="Century Gothic" panose="020B0502020202020204" pitchFamily="34" charset="0"/>
              </a:rPr>
              <a:t>s</a:t>
            </a:r>
            <a:r>
              <a:rPr lang="en-US" b="0" dirty="0" smtClean="0">
                <a:solidFill>
                  <a:schemeClr val="tx1"/>
                </a:solidFill>
                <a:latin typeface="Century Gothic" panose="020B0502020202020204" pitchFamily="34" charset="0"/>
              </a:rPr>
              <a:t>urveillance process</a:t>
            </a:r>
            <a:r>
              <a:rPr lang="en-US" b="0" i="1" dirty="0" smtClean="0">
                <a:solidFill>
                  <a:schemeClr val="tx1"/>
                </a:solidFill>
                <a:latin typeface="Century Gothic" panose="020B0502020202020204" pitchFamily="34" charset="0"/>
              </a:rPr>
              <a:t>.</a:t>
            </a:r>
          </a:p>
          <a:p>
            <a:pPr marL="0" lvl="0" indent="0">
              <a:buSzPct val="100000"/>
              <a:buNone/>
            </a:pPr>
            <a:endParaRPr lang="en-US" dirty="0">
              <a:solidFill>
                <a:schemeClr val="tx1"/>
              </a:solidFill>
              <a:latin typeface="Century Gothic" panose="020B0502020202020204" pitchFamily="34" charset="0"/>
            </a:endParaRPr>
          </a:p>
          <a:p>
            <a:pPr marL="857250" lvl="1" indent="-457200">
              <a:lnSpc>
                <a:spcPct val="150000"/>
              </a:lnSpc>
              <a:buFont typeface="+mj-lt"/>
              <a:buAutoNum type="alphaUcPeriod"/>
            </a:pPr>
            <a:r>
              <a:rPr lang="en-US" sz="2400" dirty="0" smtClean="0">
                <a:solidFill>
                  <a:schemeClr val="tx1"/>
                </a:solidFill>
                <a:latin typeface="Century Gothic" panose="020B0502020202020204" pitchFamily="34" charset="0"/>
              </a:rPr>
              <a:t>Data dissemination</a:t>
            </a:r>
          </a:p>
          <a:p>
            <a:pPr marL="857250" lvl="1" indent="-457200">
              <a:lnSpc>
                <a:spcPct val="150000"/>
              </a:lnSpc>
              <a:buFont typeface="+mj-lt"/>
              <a:buAutoNum type="alphaUcPeriod"/>
            </a:pPr>
            <a:r>
              <a:rPr lang="en-US" sz="2400" dirty="0" smtClean="0">
                <a:solidFill>
                  <a:schemeClr val="tx1"/>
                </a:solidFill>
                <a:latin typeface="Century Gothic" panose="020B0502020202020204" pitchFamily="34" charset="0"/>
              </a:rPr>
              <a:t>Data storage</a:t>
            </a:r>
          </a:p>
          <a:p>
            <a:pPr marL="857250" lvl="1" indent="-457200">
              <a:lnSpc>
                <a:spcPct val="150000"/>
              </a:lnSpc>
              <a:buFont typeface="+mj-lt"/>
              <a:buAutoNum type="alphaUcPeriod"/>
            </a:pPr>
            <a:r>
              <a:rPr lang="en-US" sz="2400" dirty="0" smtClean="0">
                <a:solidFill>
                  <a:schemeClr val="tx1"/>
                </a:solidFill>
                <a:latin typeface="Century Gothic" panose="020B0502020202020204" pitchFamily="34" charset="0"/>
              </a:rPr>
              <a:t>Link to action</a:t>
            </a:r>
            <a:endParaRPr lang="en-US" sz="2400" dirty="0">
              <a:solidFill>
                <a:schemeClr val="tx1"/>
              </a:solidFill>
              <a:latin typeface="Century Gothic" panose="020B0502020202020204" pitchFamily="34" charset="0"/>
            </a:endParaRPr>
          </a:p>
          <a:p>
            <a:pPr marL="857250" lvl="1" indent="-457200">
              <a:lnSpc>
                <a:spcPct val="150000"/>
              </a:lnSpc>
              <a:buFont typeface="+mj-lt"/>
              <a:buAutoNum type="alphaUcPeriod"/>
            </a:pPr>
            <a:r>
              <a:rPr lang="en-US" sz="2400" dirty="0" smtClean="0">
                <a:solidFill>
                  <a:schemeClr val="tx1"/>
                </a:solidFill>
                <a:latin typeface="Century Gothic" panose="020B0502020202020204" pitchFamily="34" charset="0"/>
              </a:rPr>
              <a:t>Data collection</a:t>
            </a:r>
            <a:r>
              <a:rPr lang="en-US" sz="1600" dirty="0" smtClean="0">
                <a:solidFill>
                  <a:schemeClr val="tx1"/>
                </a:solidFill>
              </a:rPr>
              <a:t/>
            </a:r>
            <a:br>
              <a:rPr lang="en-US" sz="1600" dirty="0" smtClean="0">
                <a:solidFill>
                  <a:schemeClr val="tx1"/>
                </a:solidFill>
              </a:rPr>
            </a:br>
            <a:endParaRPr lang="en-US" sz="1600" dirty="0">
              <a:solidFill>
                <a:schemeClr val="tx1"/>
              </a:solidFill>
            </a:endParaRPr>
          </a:p>
        </p:txBody>
      </p:sp>
      <p:pic>
        <p:nvPicPr>
          <p:cNvPr id="10" name="Picture 2" descr="Checkmark and notepad inside a circle." title="Knowledge Check"/>
          <p:cNvPicPr>
            <a:picLocks noChangeAspect="1" noChangeArrowheads="1"/>
          </p:cNvPicPr>
          <p:nvPr/>
        </p:nvPicPr>
        <p:blipFill>
          <a:blip r:embed="rId3"/>
          <a:srcRect/>
          <a:stretch>
            <a:fillRect/>
          </a:stretch>
        </p:blipFill>
        <p:spPr bwMode="auto">
          <a:xfrm>
            <a:off x="558800" y="415979"/>
            <a:ext cx="741690" cy="741690"/>
          </a:xfrm>
          <a:prstGeom prst="rect">
            <a:avLst/>
          </a:prstGeom>
          <a:noFill/>
          <a:ln w="9525">
            <a:noFill/>
            <a:miter lim="800000"/>
            <a:headEnd/>
            <a:tailEnd/>
          </a:ln>
        </p:spPr>
      </p:pic>
      <p:cxnSp>
        <p:nvCxnSpPr>
          <p:cNvPr id="14" name="Straight Connector 13"/>
          <p:cNvCxnSpPr/>
          <p:nvPr/>
        </p:nvCxnSpPr>
        <p:spPr>
          <a:xfrm>
            <a:off x="558800" y="1219200"/>
            <a:ext cx="8051800" cy="0"/>
          </a:xfrm>
          <a:prstGeom prst="line">
            <a:avLst/>
          </a:prstGeom>
          <a:ln w="25400">
            <a:solidFill>
              <a:srgbClr val="0039A6"/>
            </a:solidFill>
          </a:ln>
          <a:effectLst/>
        </p:spPr>
        <p:style>
          <a:lnRef idx="3">
            <a:schemeClr val="dk1"/>
          </a:lnRef>
          <a:fillRef idx="0">
            <a:schemeClr val="dk1"/>
          </a:fillRef>
          <a:effectRef idx="2">
            <a:schemeClr val="dk1"/>
          </a:effectRef>
          <a:fontRef idx="minor">
            <a:schemeClr val="tx1"/>
          </a:fontRef>
        </p:style>
      </p:cxnSp>
      <p:sp>
        <p:nvSpPr>
          <p:cNvPr id="7" name="TextBox 6" descr="Check mark and notepad inside circle." title="Knowledge Check"/>
          <p:cNvSpPr txBox="1"/>
          <p:nvPr/>
        </p:nvSpPr>
        <p:spPr>
          <a:xfrm>
            <a:off x="1420566" y="534410"/>
            <a:ext cx="3772186" cy="584775"/>
          </a:xfrm>
          <a:prstGeom prst="rect">
            <a:avLst/>
          </a:prstGeom>
          <a:noFill/>
        </p:spPr>
        <p:txBody>
          <a:bodyPr wrap="none" rtlCol="0">
            <a:spAutoFit/>
          </a:bodyPr>
          <a:lstStyle/>
          <a:p>
            <a:r>
              <a:rPr lang="en-US" sz="3200" dirty="0" smtClean="0">
                <a:effectLst/>
                <a:latin typeface="Century Gothic" panose="020B0502020202020204" pitchFamily="34" charset="0"/>
              </a:rPr>
              <a:t> </a:t>
            </a:r>
            <a:r>
              <a:rPr lang="en-US" sz="3000" dirty="0" smtClean="0">
                <a:effectLst/>
                <a:latin typeface="Century Gothic" panose="020B0502020202020204" pitchFamily="34" charset="0"/>
              </a:rPr>
              <a:t>Knowledge Check</a:t>
            </a:r>
            <a:endParaRPr lang="en-US" sz="3000" dirty="0">
              <a:effectLst/>
              <a:latin typeface="Century Gothic" panose="020B0502020202020204" pitchFamily="34" charset="0"/>
            </a:endParaRPr>
          </a:p>
        </p:txBody>
      </p:sp>
      <p:sp>
        <p:nvSpPr>
          <p:cNvPr id="8"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38</a:t>
            </a:fld>
            <a:endParaRPr lang="en-US" sz="1200" dirty="0">
              <a:latin typeface="Arial" panose="020B0604020202020204" pitchFamily="34" charset="0"/>
              <a:cs typeface="Arial" panose="020B0604020202020204" pitchFamily="34" charset="0"/>
            </a:endParaRPr>
          </a:p>
        </p:txBody>
      </p:sp>
      <p:pic>
        <p:nvPicPr>
          <p:cNvPr id="7170" name="Picture 2" descr="Mark indicating the correct answer, B." title="Check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5" y="3532740"/>
            <a:ext cx="6096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3838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6502" y="4398736"/>
            <a:ext cx="3575680" cy="57195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558800" y="1339639"/>
            <a:ext cx="8229600" cy="4801273"/>
          </a:xfrm>
        </p:spPr>
        <p:txBody>
          <a:bodyPr>
            <a:normAutofit/>
          </a:bodyPr>
          <a:lstStyle/>
          <a:p>
            <a:pPr marL="0" lvl="0" indent="0">
              <a:buSzPct val="100000"/>
              <a:buNone/>
            </a:pPr>
            <a:r>
              <a:rPr lang="en-US" b="0" dirty="0" smtClean="0">
                <a:solidFill>
                  <a:schemeClr val="tx1"/>
                </a:solidFill>
                <a:latin typeface="Century Gothic" panose="020B0502020202020204" pitchFamily="34" charset="0"/>
              </a:rPr>
              <a:t>In </a:t>
            </a:r>
            <a:r>
              <a:rPr lang="en-US" b="0" dirty="0">
                <a:solidFill>
                  <a:schemeClr val="tx1"/>
                </a:solidFill>
                <a:latin typeface="Century Gothic" panose="020B0502020202020204" pitchFamily="34" charset="0"/>
              </a:rPr>
              <a:t>d</a:t>
            </a:r>
            <a:r>
              <a:rPr lang="en-US" b="0" dirty="0" smtClean="0">
                <a:solidFill>
                  <a:schemeClr val="tx1"/>
                </a:solidFill>
                <a:latin typeface="Century Gothic" panose="020B0502020202020204" pitchFamily="34" charset="0"/>
              </a:rPr>
              <a:t>ata interpretation, by </a:t>
            </a:r>
            <a:r>
              <a:rPr lang="en-US" b="0" dirty="0">
                <a:solidFill>
                  <a:schemeClr val="tx1"/>
                </a:solidFill>
                <a:latin typeface="Century Gothic" panose="020B0502020202020204" pitchFamily="34" charset="0"/>
              </a:rPr>
              <a:t>identifying the </a:t>
            </a:r>
            <a:r>
              <a:rPr lang="en-US" b="0" dirty="0" smtClean="0">
                <a:solidFill>
                  <a:schemeClr val="tx1"/>
                </a:solidFill>
                <a:latin typeface="Century Gothic" panose="020B0502020202020204" pitchFamily="34" charset="0"/>
              </a:rPr>
              <a:t>___________,</a:t>
            </a:r>
          </a:p>
          <a:p>
            <a:pPr marL="0" lvl="0" indent="0">
              <a:buSzPct val="100000"/>
              <a:buNone/>
            </a:pPr>
            <a:r>
              <a:rPr lang="en-US" b="0" dirty="0" smtClean="0">
                <a:solidFill>
                  <a:schemeClr val="tx1"/>
                </a:solidFill>
                <a:latin typeface="Century Gothic" panose="020B0502020202020204" pitchFamily="34" charset="0"/>
              </a:rPr>
              <a:t> ________, </a:t>
            </a:r>
            <a:r>
              <a:rPr lang="en-US" b="0" dirty="0">
                <a:solidFill>
                  <a:schemeClr val="tx1"/>
                </a:solidFill>
                <a:latin typeface="Century Gothic" panose="020B0502020202020204" pitchFamily="34" charset="0"/>
              </a:rPr>
              <a:t>and </a:t>
            </a:r>
            <a:r>
              <a:rPr lang="en-US" b="0" dirty="0" smtClean="0">
                <a:solidFill>
                  <a:schemeClr val="tx1"/>
                </a:solidFill>
                <a:latin typeface="Century Gothic" panose="020B0502020202020204" pitchFamily="34" charset="0"/>
              </a:rPr>
              <a:t>_____________, </a:t>
            </a:r>
            <a:r>
              <a:rPr lang="en-US" b="0" dirty="0">
                <a:solidFill>
                  <a:schemeClr val="tx1"/>
                </a:solidFill>
                <a:latin typeface="Century Gothic" panose="020B0502020202020204" pitchFamily="34" charset="0"/>
              </a:rPr>
              <a:t>you can </a:t>
            </a:r>
            <a:r>
              <a:rPr lang="en-US" b="0" dirty="0" smtClean="0">
                <a:solidFill>
                  <a:schemeClr val="tx1"/>
                </a:solidFill>
                <a:latin typeface="Century Gothic" panose="020B0502020202020204" pitchFamily="34" charset="0"/>
              </a:rPr>
              <a:t>more easily determine how and </a:t>
            </a:r>
            <a:r>
              <a:rPr lang="en-US" b="0" dirty="0">
                <a:solidFill>
                  <a:schemeClr val="tx1"/>
                </a:solidFill>
                <a:latin typeface="Century Gothic" panose="020B0502020202020204" pitchFamily="34" charset="0"/>
              </a:rPr>
              <a:t>why the health event </a:t>
            </a:r>
            <a:r>
              <a:rPr lang="en-US" b="0" dirty="0" smtClean="0">
                <a:solidFill>
                  <a:schemeClr val="tx1"/>
                </a:solidFill>
                <a:latin typeface="Century Gothic" panose="020B0502020202020204" pitchFamily="34" charset="0"/>
              </a:rPr>
              <a:t>occurred.</a:t>
            </a:r>
            <a:endParaRPr lang="en-US" b="0" i="1" dirty="0" smtClean="0">
              <a:solidFill>
                <a:schemeClr val="tx1"/>
              </a:solidFill>
              <a:latin typeface="Century Gothic" panose="020B0502020202020204" pitchFamily="34" charset="0"/>
            </a:endParaRPr>
          </a:p>
          <a:p>
            <a:pPr marL="0" lvl="0" indent="0">
              <a:buSzPct val="100000"/>
              <a:buNone/>
            </a:pPr>
            <a:endParaRPr lang="en-US" dirty="0">
              <a:solidFill>
                <a:schemeClr val="tx1"/>
              </a:solidFill>
              <a:latin typeface="Century Gothic" panose="020B0502020202020204" pitchFamily="34" charset="0"/>
            </a:endParaRPr>
          </a:p>
          <a:p>
            <a:pPr marL="857250" lvl="1" indent="-457200">
              <a:lnSpc>
                <a:spcPct val="150000"/>
              </a:lnSpc>
              <a:buFont typeface="+mj-lt"/>
              <a:buAutoNum type="alphaUcPeriod"/>
            </a:pPr>
            <a:r>
              <a:rPr lang="en-US" sz="2400" dirty="0">
                <a:solidFill>
                  <a:schemeClr val="tx1"/>
                </a:solidFill>
                <a:latin typeface="Century Gothic" panose="020B0502020202020204" pitchFamily="34" charset="0"/>
              </a:rPr>
              <a:t>d</a:t>
            </a:r>
            <a:r>
              <a:rPr lang="en-US" sz="2400" dirty="0" smtClean="0">
                <a:solidFill>
                  <a:schemeClr val="tx1"/>
                </a:solidFill>
                <a:latin typeface="Century Gothic" panose="020B0502020202020204" pitchFamily="34" charset="0"/>
              </a:rPr>
              <a:t>isease, risk, occurrence</a:t>
            </a:r>
          </a:p>
          <a:p>
            <a:pPr marL="857250" lvl="1" indent="-457200">
              <a:lnSpc>
                <a:spcPct val="150000"/>
              </a:lnSpc>
              <a:buFont typeface="+mj-lt"/>
              <a:buAutoNum type="alphaUcPeriod"/>
            </a:pPr>
            <a:r>
              <a:rPr lang="en-US" sz="2400" dirty="0" smtClean="0">
                <a:solidFill>
                  <a:schemeClr val="tx1"/>
                </a:solidFill>
                <a:latin typeface="Century Gothic" panose="020B0502020202020204" pitchFamily="34" charset="0"/>
              </a:rPr>
              <a:t>person, protocol, risk</a:t>
            </a:r>
          </a:p>
          <a:p>
            <a:pPr marL="857250" lvl="1" indent="-457200">
              <a:lnSpc>
                <a:spcPct val="150000"/>
              </a:lnSpc>
              <a:buFont typeface="+mj-lt"/>
              <a:buAutoNum type="alphaUcPeriod"/>
            </a:pPr>
            <a:r>
              <a:rPr lang="en-US" sz="2400" dirty="0">
                <a:solidFill>
                  <a:schemeClr val="tx1"/>
                </a:solidFill>
                <a:latin typeface="Century Gothic" panose="020B0502020202020204" pitchFamily="34" charset="0"/>
              </a:rPr>
              <a:t>p</a:t>
            </a:r>
            <a:r>
              <a:rPr lang="en-US" sz="2400" dirty="0" smtClean="0">
                <a:solidFill>
                  <a:schemeClr val="tx1"/>
                </a:solidFill>
                <a:latin typeface="Century Gothic" panose="020B0502020202020204" pitchFamily="34" charset="0"/>
              </a:rPr>
              <a:t>erson, place, time</a:t>
            </a:r>
            <a:endParaRPr lang="en-US" sz="2400" dirty="0">
              <a:solidFill>
                <a:schemeClr val="tx1"/>
              </a:solidFill>
              <a:latin typeface="Century Gothic" panose="020B0502020202020204" pitchFamily="34" charset="0"/>
            </a:endParaRPr>
          </a:p>
          <a:p>
            <a:pPr marL="857250" lvl="1" indent="-457200">
              <a:lnSpc>
                <a:spcPct val="150000"/>
              </a:lnSpc>
              <a:buFont typeface="+mj-lt"/>
              <a:buAutoNum type="alphaUcPeriod"/>
            </a:pPr>
            <a:r>
              <a:rPr lang="en-US" sz="2400" dirty="0" smtClean="0">
                <a:solidFill>
                  <a:schemeClr val="tx1"/>
                </a:solidFill>
                <a:latin typeface="Century Gothic" panose="020B0502020202020204" pitchFamily="34" charset="0"/>
              </a:rPr>
              <a:t>risk, protocol, disease</a:t>
            </a:r>
            <a:endParaRPr lang="en-US" sz="1600" dirty="0">
              <a:solidFill>
                <a:schemeClr val="tx1"/>
              </a:solidFill>
            </a:endParaRPr>
          </a:p>
        </p:txBody>
      </p:sp>
      <p:pic>
        <p:nvPicPr>
          <p:cNvPr id="10" name="Picture 2" descr="Checkmark and notepad inside a circle." title="Knowledge Check Icon"/>
          <p:cNvPicPr>
            <a:picLocks noChangeAspect="1" noChangeArrowheads="1"/>
          </p:cNvPicPr>
          <p:nvPr/>
        </p:nvPicPr>
        <p:blipFill>
          <a:blip r:embed="rId3"/>
          <a:srcRect/>
          <a:stretch>
            <a:fillRect/>
          </a:stretch>
        </p:blipFill>
        <p:spPr bwMode="auto">
          <a:xfrm>
            <a:off x="558800" y="415979"/>
            <a:ext cx="741690" cy="741690"/>
          </a:xfrm>
          <a:prstGeom prst="rect">
            <a:avLst/>
          </a:prstGeom>
          <a:noFill/>
          <a:ln w="9525">
            <a:noFill/>
            <a:miter lim="800000"/>
            <a:headEnd/>
            <a:tailEnd/>
          </a:ln>
        </p:spPr>
      </p:pic>
      <p:cxnSp>
        <p:nvCxnSpPr>
          <p:cNvPr id="14" name="Straight Connector 13"/>
          <p:cNvCxnSpPr/>
          <p:nvPr/>
        </p:nvCxnSpPr>
        <p:spPr>
          <a:xfrm>
            <a:off x="558800" y="1219200"/>
            <a:ext cx="8051800" cy="0"/>
          </a:xfrm>
          <a:prstGeom prst="line">
            <a:avLst/>
          </a:prstGeom>
          <a:ln w="25400">
            <a:solidFill>
              <a:srgbClr val="0039A6"/>
            </a:solidFill>
          </a:ln>
          <a:effectLst/>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1407368" y="494436"/>
            <a:ext cx="3772186" cy="584775"/>
          </a:xfrm>
          <a:prstGeom prst="rect">
            <a:avLst/>
          </a:prstGeom>
          <a:noFill/>
        </p:spPr>
        <p:txBody>
          <a:bodyPr wrap="none" rtlCol="0">
            <a:spAutoFit/>
          </a:bodyPr>
          <a:lstStyle/>
          <a:p>
            <a:r>
              <a:rPr lang="en-US" sz="3200" dirty="0" smtClean="0">
                <a:solidFill>
                  <a:srgbClr val="0039A6"/>
                </a:solidFill>
                <a:effectLst/>
                <a:latin typeface="Century Gothic" panose="020B0502020202020204" pitchFamily="34" charset="0"/>
              </a:rPr>
              <a:t> </a:t>
            </a:r>
            <a:r>
              <a:rPr lang="en-US" sz="3000" dirty="0" smtClean="0">
                <a:solidFill>
                  <a:srgbClr val="0039A6"/>
                </a:solidFill>
                <a:effectLst/>
                <a:latin typeface="Century Gothic" panose="020B0502020202020204" pitchFamily="34" charset="0"/>
              </a:rPr>
              <a:t>Knowledge Check</a:t>
            </a:r>
            <a:endParaRPr lang="en-US" sz="3000" dirty="0">
              <a:solidFill>
                <a:srgbClr val="0039A6"/>
              </a:solidFill>
              <a:effectLst/>
              <a:latin typeface="Century Gothic" panose="020B0502020202020204" pitchFamily="34" charset="0"/>
            </a:endParaRPr>
          </a:p>
        </p:txBody>
      </p:sp>
      <p:sp>
        <p:nvSpPr>
          <p:cNvPr id="8"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39</a:t>
            </a:fld>
            <a:endParaRPr lang="en-US" sz="1200" dirty="0">
              <a:latin typeface="Arial" panose="020B0604020202020204" pitchFamily="34" charset="0"/>
              <a:cs typeface="Arial" panose="020B0604020202020204" pitchFamily="34" charset="0"/>
            </a:endParaRPr>
          </a:p>
        </p:txBody>
      </p:sp>
      <p:pic>
        <p:nvPicPr>
          <p:cNvPr id="4098" name="Picture 2" descr="Mark indicating the correct answer, C." title="Check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5" y="4468021"/>
            <a:ext cx="6096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2252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ChangeArrowheads="1"/>
          </p:cNvSpPr>
          <p:nvPr/>
        </p:nvSpPr>
        <p:spPr bwMode="auto">
          <a:xfrm>
            <a:off x="0" y="0"/>
            <a:ext cx="9144000" cy="6858000"/>
          </a:xfrm>
          <a:prstGeom prst="rect">
            <a:avLst/>
          </a:prstGeom>
          <a:noFill/>
          <a:ln w="9525">
            <a:noFill/>
            <a:miter lim="800000"/>
            <a:headEnd/>
            <a:tailEnd/>
          </a:ln>
        </p:spPr>
        <p:txBody>
          <a:bodyPr wrap="none" anchor="ctr"/>
          <a:lstStyle/>
          <a:p>
            <a:pPr fontAlgn="auto">
              <a:spcBef>
                <a:spcPts val="0"/>
              </a:spcBef>
              <a:spcAft>
                <a:spcPts val="0"/>
              </a:spcAft>
            </a:pPr>
            <a:endParaRPr lang="en-US" sz="1800" dirty="0">
              <a:solidFill>
                <a:srgbClr val="0039A6"/>
              </a:solidFill>
              <a:effectLst/>
              <a:latin typeface="Myriad Web Pro"/>
              <a:cs typeface="+mn-cs"/>
            </a:endParaRPr>
          </a:p>
        </p:txBody>
      </p:sp>
      <p:sp>
        <p:nvSpPr>
          <p:cNvPr id="11" name="Title 1"/>
          <p:cNvSpPr txBox="1">
            <a:spLocks/>
          </p:cNvSpPr>
          <p:nvPr/>
        </p:nvSpPr>
        <p:spPr>
          <a:xfrm>
            <a:off x="1777090" y="512069"/>
            <a:ext cx="5718412" cy="656809"/>
          </a:xfrm>
          <a:prstGeom prst="rect">
            <a:avLst/>
          </a:prstGeom>
        </p:spPr>
        <p:txBody>
          <a:bodyPr anchor="b" anchorCtr="0">
            <a:noAutofit/>
          </a:bodyPr>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r>
              <a:rPr lang="en-US" sz="3600" dirty="0" smtClean="0">
                <a:ln w="900" cmpd="sng">
                  <a:solidFill>
                    <a:srgbClr val="0039A6">
                      <a:satMod val="190000"/>
                      <a:alpha val="55000"/>
                    </a:srgbClr>
                  </a:solidFill>
                  <a:prstDash val="solid"/>
                </a:ln>
                <a:solidFill>
                  <a:srgbClr val="0039A6"/>
                </a:solidFill>
              </a:rPr>
              <a:t/>
            </a:r>
            <a:br>
              <a:rPr lang="en-US" sz="3600" dirty="0" smtClean="0">
                <a:ln w="900" cmpd="sng">
                  <a:solidFill>
                    <a:srgbClr val="0039A6">
                      <a:satMod val="190000"/>
                      <a:alpha val="55000"/>
                    </a:srgbClr>
                  </a:solidFill>
                  <a:prstDash val="solid"/>
                </a:ln>
                <a:solidFill>
                  <a:srgbClr val="0039A6"/>
                </a:solidFill>
              </a:rPr>
            </a:br>
            <a:r>
              <a:rPr lang="en-US" sz="3000" b="0" dirty="0" smtClean="0">
                <a:solidFill>
                  <a:srgbClr val="0039A6"/>
                </a:solidFill>
                <a:latin typeface="Century Gothic" panose="020B0502020202020204" pitchFamily="34" charset="0"/>
              </a:rPr>
              <a:t>A Public Health Approach</a:t>
            </a:r>
            <a:endParaRPr lang="en-US" sz="3000" b="0" dirty="0">
              <a:solidFill>
                <a:srgbClr val="0039A6"/>
              </a:solidFill>
              <a:latin typeface="Century Gothic" panose="020B0502020202020204" pitchFamily="34" charset="0"/>
            </a:endParaRPr>
          </a:p>
        </p:txBody>
      </p:sp>
      <p:cxnSp>
        <p:nvCxnSpPr>
          <p:cNvPr id="14" name="Straight Connector 13"/>
          <p:cNvCxnSpPr/>
          <p:nvPr/>
        </p:nvCxnSpPr>
        <p:spPr>
          <a:xfrm>
            <a:off x="570725" y="1168878"/>
            <a:ext cx="8131141"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70725" y="2460600"/>
            <a:ext cx="1752600" cy="400110"/>
          </a:xfrm>
          <a:prstGeom prst="rect">
            <a:avLst/>
          </a:prstGeom>
          <a:noFill/>
        </p:spPr>
        <p:txBody>
          <a:bodyPr wrap="square" rtlCol="0">
            <a:spAutoFit/>
          </a:bodyPr>
          <a:lstStyle/>
          <a:p>
            <a:pPr algn="ctr" fontAlgn="auto">
              <a:spcBef>
                <a:spcPts val="0"/>
              </a:spcBef>
              <a:spcAft>
                <a:spcPts val="0"/>
              </a:spcAft>
            </a:pPr>
            <a:r>
              <a:rPr lang="en-US" sz="2000" dirty="0" smtClean="0">
                <a:solidFill>
                  <a:srgbClr val="0039A6"/>
                </a:solidFill>
                <a:effectLst/>
                <a:latin typeface="Century Gothic" panose="020B0502020202020204" pitchFamily="34" charset="0"/>
                <a:cs typeface="+mn-cs"/>
              </a:rPr>
              <a:t>Surveillance</a:t>
            </a:r>
            <a:endParaRPr lang="en-US" sz="2000" dirty="0">
              <a:solidFill>
                <a:srgbClr val="0039A6"/>
              </a:solidFill>
              <a:effectLst/>
              <a:latin typeface="Century Gothic" panose="020B0502020202020204" pitchFamily="34" charset="0"/>
              <a:cs typeface="+mn-cs"/>
            </a:endParaRPr>
          </a:p>
        </p:txBody>
      </p:sp>
      <p:sp>
        <p:nvSpPr>
          <p:cNvPr id="12" name="TextBox 11"/>
          <p:cNvSpPr txBox="1"/>
          <p:nvPr/>
        </p:nvSpPr>
        <p:spPr>
          <a:xfrm>
            <a:off x="2618198" y="2309056"/>
            <a:ext cx="1905000" cy="707886"/>
          </a:xfrm>
          <a:prstGeom prst="rect">
            <a:avLst/>
          </a:prstGeom>
          <a:noFill/>
        </p:spPr>
        <p:txBody>
          <a:bodyPr wrap="square" rtlCol="0">
            <a:spAutoFit/>
          </a:bodyPr>
          <a:lstStyle/>
          <a:p>
            <a:pPr algn="ctr" fontAlgn="auto">
              <a:spcBef>
                <a:spcPts val="0"/>
              </a:spcBef>
              <a:spcAft>
                <a:spcPts val="0"/>
              </a:spcAft>
            </a:pPr>
            <a:r>
              <a:rPr lang="en-US" sz="2000" dirty="0" smtClean="0">
                <a:solidFill>
                  <a:srgbClr val="0039A6"/>
                </a:solidFill>
                <a:effectLst/>
                <a:latin typeface="Century Gothic" panose="020B0502020202020204" pitchFamily="34" charset="0"/>
                <a:cs typeface="+mn-cs"/>
              </a:rPr>
              <a:t>Risk Factor Identification</a:t>
            </a:r>
            <a:endParaRPr lang="en-US" sz="2000" dirty="0">
              <a:solidFill>
                <a:srgbClr val="0039A6"/>
              </a:solidFill>
              <a:effectLst/>
              <a:latin typeface="Century Gothic" panose="020B0502020202020204" pitchFamily="34" charset="0"/>
              <a:cs typeface="+mn-cs"/>
            </a:endParaRPr>
          </a:p>
        </p:txBody>
      </p:sp>
      <p:sp>
        <p:nvSpPr>
          <p:cNvPr id="13" name="TextBox 12"/>
          <p:cNvSpPr txBox="1"/>
          <p:nvPr/>
        </p:nvSpPr>
        <p:spPr>
          <a:xfrm>
            <a:off x="4732106" y="2306712"/>
            <a:ext cx="1752600" cy="707886"/>
          </a:xfrm>
          <a:prstGeom prst="rect">
            <a:avLst/>
          </a:prstGeom>
          <a:noFill/>
        </p:spPr>
        <p:txBody>
          <a:bodyPr wrap="square" rtlCol="0">
            <a:spAutoFit/>
          </a:bodyPr>
          <a:lstStyle/>
          <a:p>
            <a:pPr algn="ctr" fontAlgn="auto">
              <a:spcBef>
                <a:spcPts val="0"/>
              </a:spcBef>
              <a:spcAft>
                <a:spcPts val="0"/>
              </a:spcAft>
            </a:pPr>
            <a:r>
              <a:rPr lang="en-US" sz="2000" dirty="0" smtClean="0">
                <a:solidFill>
                  <a:srgbClr val="0039A6"/>
                </a:solidFill>
                <a:effectLst/>
                <a:latin typeface="Century Gothic" panose="020B0502020202020204" pitchFamily="34" charset="0"/>
                <a:cs typeface="+mn-cs"/>
              </a:rPr>
              <a:t>Intervention</a:t>
            </a:r>
          </a:p>
          <a:p>
            <a:pPr algn="ctr" fontAlgn="auto">
              <a:spcBef>
                <a:spcPts val="0"/>
              </a:spcBef>
              <a:spcAft>
                <a:spcPts val="0"/>
              </a:spcAft>
            </a:pPr>
            <a:r>
              <a:rPr lang="en-US" sz="2000" dirty="0">
                <a:solidFill>
                  <a:srgbClr val="0039A6"/>
                </a:solidFill>
                <a:effectLst/>
                <a:latin typeface="Century Gothic" panose="020B0502020202020204" pitchFamily="34" charset="0"/>
                <a:cs typeface="+mn-cs"/>
              </a:rPr>
              <a:t>E</a:t>
            </a:r>
            <a:r>
              <a:rPr lang="en-US" sz="2000" dirty="0" smtClean="0">
                <a:solidFill>
                  <a:srgbClr val="0039A6"/>
                </a:solidFill>
                <a:effectLst/>
                <a:latin typeface="Century Gothic" panose="020B0502020202020204" pitchFamily="34" charset="0"/>
                <a:cs typeface="+mn-cs"/>
              </a:rPr>
              <a:t>valuation</a:t>
            </a:r>
            <a:endParaRPr lang="en-US" sz="2000" dirty="0">
              <a:solidFill>
                <a:srgbClr val="0039A6"/>
              </a:solidFill>
              <a:effectLst/>
              <a:latin typeface="Century Gothic" panose="020B0502020202020204" pitchFamily="34" charset="0"/>
              <a:cs typeface="+mn-cs"/>
            </a:endParaRPr>
          </a:p>
        </p:txBody>
      </p:sp>
      <p:sp>
        <p:nvSpPr>
          <p:cNvPr id="15" name="TextBox 14"/>
          <p:cNvSpPr txBox="1"/>
          <p:nvPr/>
        </p:nvSpPr>
        <p:spPr>
          <a:xfrm>
            <a:off x="6705599" y="2466945"/>
            <a:ext cx="2203109" cy="400110"/>
          </a:xfrm>
          <a:prstGeom prst="rect">
            <a:avLst/>
          </a:prstGeom>
          <a:noFill/>
        </p:spPr>
        <p:txBody>
          <a:bodyPr wrap="square" rtlCol="0">
            <a:spAutoFit/>
          </a:bodyPr>
          <a:lstStyle/>
          <a:p>
            <a:pPr algn="ctr" fontAlgn="auto">
              <a:spcBef>
                <a:spcPts val="0"/>
              </a:spcBef>
              <a:spcAft>
                <a:spcPts val="0"/>
              </a:spcAft>
            </a:pPr>
            <a:r>
              <a:rPr lang="en-US" sz="2000" dirty="0" smtClean="0">
                <a:solidFill>
                  <a:srgbClr val="0039A6"/>
                </a:solidFill>
                <a:effectLst/>
                <a:latin typeface="Century Gothic" panose="020B0502020202020204" pitchFamily="34" charset="0"/>
                <a:cs typeface="+mn-cs"/>
              </a:rPr>
              <a:t>Implementation</a:t>
            </a:r>
            <a:endParaRPr lang="en-US" sz="2000" dirty="0">
              <a:solidFill>
                <a:srgbClr val="0039A6"/>
              </a:solidFill>
              <a:effectLst/>
              <a:latin typeface="Century Gothic" panose="020B0502020202020204" pitchFamily="34" charset="0"/>
              <a:cs typeface="+mn-cs"/>
            </a:endParaRPr>
          </a:p>
        </p:txBody>
      </p:sp>
      <p:pic>
        <p:nvPicPr>
          <p:cNvPr id="3" name="Picture 2" descr="The four questions to ask when using the public health approach and the term &quot;Problem&quot; on the far left with an arrow pointing to the term &quot;Response&quot; on the far right." title="A Public Health Approach"/>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44535" y="2936114"/>
            <a:ext cx="8564173" cy="2396438"/>
          </a:xfrm>
          <a:prstGeom prst="rect">
            <a:avLst/>
          </a:prstGeom>
        </p:spPr>
      </p:pic>
      <p:sp>
        <p:nvSpPr>
          <p:cNvPr id="16" name="Slide Number Placeholder 1"/>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A420517B-503E-44E1-A5A3-88F773F5D377}" type="slidenum">
              <a:rPr lang="en-US" sz="1400" smtClean="0">
                <a:solidFill>
                  <a:srgbClr val="0039A6"/>
                </a:solidFill>
                <a:effectLst/>
                <a:latin typeface="Myriad Web Pro"/>
              </a:rPr>
              <a:pPr algn="r">
                <a:defRPr/>
              </a:pPr>
              <a:t>4</a:t>
            </a:fld>
            <a:endParaRPr lang="en-US" sz="1400" dirty="0">
              <a:solidFill>
                <a:srgbClr val="0039A6"/>
              </a:solidFill>
              <a:effectLst/>
              <a:latin typeface="Myriad Web Pro"/>
            </a:endParaRPr>
          </a:p>
        </p:txBody>
      </p:sp>
      <p:pic>
        <p:nvPicPr>
          <p:cNvPr id="7170" name="Picture 2" descr="Arrow pointing to the first step." title="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715" y="1469874"/>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descr="Arrow pointing to the second step." title="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1447800"/>
            <a:ext cx="83502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descr="Arrow pointing to the third step." title="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0893" y="1447799"/>
            <a:ext cx="83502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descr="Arrow pointing to the fourth step." title="Arro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9640" y="1474031"/>
            <a:ext cx="83502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243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170"/>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717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7171"/>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71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7172"/>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7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9645" y="3618178"/>
            <a:ext cx="3517900" cy="39924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558800" y="1428078"/>
            <a:ext cx="8229600" cy="1210348"/>
          </a:xfrm>
        </p:spPr>
        <p:txBody>
          <a:bodyPr/>
          <a:lstStyle/>
          <a:p>
            <a:pPr marL="0" lvl="0" indent="0">
              <a:buSzPct val="100000"/>
              <a:buNone/>
            </a:pPr>
            <a:r>
              <a:rPr lang="en-US" b="0" dirty="0" smtClean="0">
                <a:solidFill>
                  <a:schemeClr val="tx1"/>
                </a:solidFill>
                <a:latin typeface="Century Gothic" panose="020B0502020202020204" pitchFamily="34" charset="0"/>
              </a:rPr>
              <a:t>Choose the option that is NOT a source of data used for public health surveillance</a:t>
            </a:r>
            <a:r>
              <a:rPr lang="en-US" b="0" i="1" dirty="0" smtClean="0">
                <a:solidFill>
                  <a:schemeClr val="tx1"/>
                </a:solidFill>
                <a:latin typeface="Century Gothic" panose="020B0502020202020204" pitchFamily="34" charset="0"/>
              </a:rPr>
              <a:t>.</a:t>
            </a:r>
          </a:p>
          <a:p>
            <a:pPr marL="0" lvl="0" indent="0">
              <a:buSzPct val="100000"/>
              <a:buNone/>
            </a:pPr>
            <a:endParaRPr lang="en-US" dirty="0">
              <a:solidFill>
                <a:schemeClr val="tx1"/>
              </a:solidFill>
              <a:latin typeface="Century Gothic" panose="020B0502020202020204" pitchFamily="34" charset="0"/>
            </a:endParaRPr>
          </a:p>
          <a:p>
            <a:pPr marL="857250" lvl="1" indent="-457200">
              <a:buFont typeface="+mj-lt"/>
              <a:buAutoNum type="alphaUcPeriod"/>
            </a:pPr>
            <a:r>
              <a:rPr lang="en-US" sz="2400" dirty="0" smtClean="0">
                <a:solidFill>
                  <a:schemeClr val="tx1"/>
                </a:solidFill>
                <a:latin typeface="Century Gothic" panose="020B0502020202020204" pitchFamily="34" charset="0"/>
              </a:rPr>
              <a:t>Administrative data systems</a:t>
            </a:r>
          </a:p>
          <a:p>
            <a:pPr marL="857250" lvl="1" indent="-457200">
              <a:buFont typeface="+mj-lt"/>
              <a:buAutoNum type="alphaUcPeriod"/>
            </a:pPr>
            <a:r>
              <a:rPr lang="en-US" sz="2400" dirty="0" smtClean="0">
                <a:solidFill>
                  <a:schemeClr val="tx1"/>
                </a:solidFill>
                <a:latin typeface="Century Gothic" panose="020B0502020202020204" pitchFamily="34" charset="0"/>
              </a:rPr>
              <a:t>Vital records</a:t>
            </a:r>
          </a:p>
          <a:p>
            <a:pPr marL="857250" lvl="1" indent="-457200">
              <a:buFont typeface="+mj-lt"/>
              <a:buAutoNum type="alphaUcPeriod"/>
            </a:pPr>
            <a:r>
              <a:rPr lang="en-US" sz="2400" dirty="0" smtClean="0">
                <a:solidFill>
                  <a:schemeClr val="tx1"/>
                </a:solidFill>
                <a:latin typeface="Century Gothic" panose="020B0502020202020204" pitchFamily="34" charset="0"/>
              </a:rPr>
              <a:t>Newspaper articles</a:t>
            </a:r>
            <a:endParaRPr lang="en-US" sz="2400" dirty="0">
              <a:solidFill>
                <a:schemeClr val="tx1"/>
              </a:solidFill>
              <a:latin typeface="Century Gothic" panose="020B0502020202020204" pitchFamily="34" charset="0"/>
            </a:endParaRPr>
          </a:p>
          <a:p>
            <a:pPr marL="857250" lvl="1" indent="-457200">
              <a:buFont typeface="+mj-lt"/>
              <a:buAutoNum type="alphaUcPeriod"/>
            </a:pPr>
            <a:r>
              <a:rPr lang="en-US" sz="2400" dirty="0" smtClean="0">
                <a:solidFill>
                  <a:schemeClr val="tx1"/>
                </a:solidFill>
                <a:latin typeface="Century Gothic" panose="020B0502020202020204" pitchFamily="34" charset="0"/>
              </a:rPr>
              <a:t>Disease notifications</a:t>
            </a:r>
            <a:r>
              <a:rPr lang="en-US" sz="1600" dirty="0" smtClean="0">
                <a:solidFill>
                  <a:schemeClr val="tx1"/>
                </a:solidFill>
              </a:rPr>
              <a:t/>
            </a:r>
            <a:br>
              <a:rPr lang="en-US" sz="1600" dirty="0" smtClean="0">
                <a:solidFill>
                  <a:schemeClr val="tx1"/>
                </a:solidFill>
              </a:rPr>
            </a:br>
            <a:endParaRPr lang="en-US" sz="1600" dirty="0">
              <a:solidFill>
                <a:schemeClr val="tx1"/>
              </a:solidFill>
            </a:endParaRPr>
          </a:p>
        </p:txBody>
      </p:sp>
      <p:pic>
        <p:nvPicPr>
          <p:cNvPr id="10" name="Picture 2" descr="Checkmark and notepad inside a circle." title="Knowledge Check Icon"/>
          <p:cNvPicPr>
            <a:picLocks noChangeAspect="1" noChangeArrowheads="1"/>
          </p:cNvPicPr>
          <p:nvPr/>
        </p:nvPicPr>
        <p:blipFill>
          <a:blip r:embed="rId3"/>
          <a:srcRect/>
          <a:stretch>
            <a:fillRect/>
          </a:stretch>
        </p:blipFill>
        <p:spPr bwMode="auto">
          <a:xfrm>
            <a:off x="558800" y="415979"/>
            <a:ext cx="741690" cy="741690"/>
          </a:xfrm>
          <a:prstGeom prst="rect">
            <a:avLst/>
          </a:prstGeom>
          <a:noFill/>
          <a:ln w="9525">
            <a:noFill/>
            <a:miter lim="800000"/>
            <a:headEnd/>
            <a:tailEnd/>
          </a:ln>
        </p:spPr>
      </p:pic>
      <p:cxnSp>
        <p:nvCxnSpPr>
          <p:cNvPr id="14" name="Straight Connector 13"/>
          <p:cNvCxnSpPr/>
          <p:nvPr/>
        </p:nvCxnSpPr>
        <p:spPr>
          <a:xfrm>
            <a:off x="558800" y="1219200"/>
            <a:ext cx="8051800" cy="0"/>
          </a:xfrm>
          <a:prstGeom prst="line">
            <a:avLst/>
          </a:prstGeom>
          <a:ln w="25400">
            <a:solidFill>
              <a:schemeClr val="tx1"/>
            </a:solidFill>
          </a:ln>
          <a:effectLst/>
        </p:spPr>
        <p:style>
          <a:lnRef idx="3">
            <a:schemeClr val="dk1"/>
          </a:lnRef>
          <a:fillRef idx="0">
            <a:schemeClr val="dk1"/>
          </a:fillRef>
          <a:effectRef idx="2">
            <a:schemeClr val="dk1"/>
          </a:effectRef>
          <a:fontRef idx="minor">
            <a:schemeClr val="tx1"/>
          </a:fontRef>
        </p:style>
      </p:cxnSp>
      <p:sp>
        <p:nvSpPr>
          <p:cNvPr id="8" name="TextBox 7"/>
          <p:cNvSpPr txBox="1"/>
          <p:nvPr/>
        </p:nvSpPr>
        <p:spPr>
          <a:xfrm>
            <a:off x="1300490" y="516587"/>
            <a:ext cx="3772186" cy="584775"/>
          </a:xfrm>
          <a:prstGeom prst="rect">
            <a:avLst/>
          </a:prstGeom>
          <a:noFill/>
        </p:spPr>
        <p:txBody>
          <a:bodyPr wrap="none" rtlCol="0">
            <a:spAutoFit/>
          </a:bodyPr>
          <a:lstStyle/>
          <a:p>
            <a:r>
              <a:rPr lang="en-US" sz="3200" dirty="0" smtClean="0">
                <a:effectLst/>
                <a:latin typeface="Century Gothic" panose="020B0502020202020204" pitchFamily="34" charset="0"/>
              </a:rPr>
              <a:t> </a:t>
            </a:r>
            <a:r>
              <a:rPr lang="en-US" sz="3000" dirty="0" smtClean="0">
                <a:effectLst/>
                <a:latin typeface="Century Gothic" panose="020B0502020202020204" pitchFamily="34" charset="0"/>
              </a:rPr>
              <a:t>Knowledge Check</a:t>
            </a:r>
            <a:endParaRPr lang="en-US" sz="3000" dirty="0">
              <a:effectLst/>
              <a:latin typeface="Century Gothic" panose="020B0502020202020204" pitchFamily="34" charset="0"/>
            </a:endParaRPr>
          </a:p>
        </p:txBody>
      </p:sp>
      <p:sp>
        <p:nvSpPr>
          <p:cNvPr id="7"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40</a:t>
            </a:fld>
            <a:endParaRPr lang="en-US" sz="1200" dirty="0">
              <a:latin typeface="Arial" panose="020B0604020202020204" pitchFamily="34" charset="0"/>
              <a:cs typeface="Arial" panose="020B0604020202020204" pitchFamily="34" charset="0"/>
            </a:endParaRPr>
          </a:p>
        </p:txBody>
      </p:sp>
      <p:pic>
        <p:nvPicPr>
          <p:cNvPr id="5122" name="Picture 2" descr="Mark indicating the correct answer, C." title="Checkmar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094" y="3609375"/>
            <a:ext cx="6096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2858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a:xfrm>
            <a:off x="533399" y="1384300"/>
            <a:ext cx="8001000" cy="3086100"/>
          </a:xfrm>
        </p:spPr>
        <p:txBody>
          <a:bodyPr/>
          <a:lstStyle/>
          <a:p>
            <a:pPr>
              <a:spcBef>
                <a:spcPts val="0"/>
              </a:spcBef>
              <a:spcAft>
                <a:spcPts val="900"/>
              </a:spcAft>
              <a:buClr>
                <a:srgbClr val="0039A6"/>
              </a:buClr>
              <a:buSzPct val="100000"/>
              <a:buFont typeface="Arial" panose="020B0604020202020204" pitchFamily="34" charset="0"/>
              <a:buChar char="•"/>
            </a:pPr>
            <a:r>
              <a:rPr lang="en-US" sz="2200" b="0" dirty="0" smtClean="0">
                <a:solidFill>
                  <a:schemeClr val="tx1"/>
                </a:solidFill>
                <a:latin typeface="Century Gothic" panose="020B0502020202020204" pitchFamily="34" charset="0"/>
              </a:rPr>
              <a:t>Describe the burden of or potential for disease</a:t>
            </a:r>
            <a:br>
              <a:rPr lang="en-US" sz="2200" b="0" dirty="0" smtClean="0">
                <a:solidFill>
                  <a:schemeClr val="tx1"/>
                </a:solidFill>
                <a:latin typeface="Century Gothic" panose="020B0502020202020204" pitchFamily="34" charset="0"/>
              </a:rPr>
            </a:br>
            <a:endParaRPr lang="en-US" sz="2200" b="0" dirty="0" smtClean="0">
              <a:solidFill>
                <a:schemeClr val="tx1"/>
              </a:solidFill>
              <a:latin typeface="Century Gothic" panose="020B0502020202020204" pitchFamily="34" charset="0"/>
            </a:endParaRPr>
          </a:p>
          <a:p>
            <a:pPr>
              <a:spcBef>
                <a:spcPts val="0"/>
              </a:spcBef>
              <a:spcAft>
                <a:spcPts val="900"/>
              </a:spcAft>
              <a:buClr>
                <a:srgbClr val="0039A6"/>
              </a:buClr>
              <a:buSzPct val="100000"/>
              <a:buFont typeface="Arial" panose="020B0604020202020204" pitchFamily="34" charset="0"/>
              <a:buChar char="•"/>
            </a:pPr>
            <a:r>
              <a:rPr lang="en-US" sz="2200" b="0" dirty="0" smtClean="0">
                <a:solidFill>
                  <a:schemeClr val="tx1"/>
                </a:solidFill>
                <a:latin typeface="Century Gothic" panose="020B0502020202020204" pitchFamily="34" charset="0"/>
              </a:rPr>
              <a:t>Monitor trends and patterns in disease, risk factors, and agents</a:t>
            </a:r>
            <a:br>
              <a:rPr lang="en-US" sz="2200" b="0" dirty="0" smtClean="0">
                <a:solidFill>
                  <a:schemeClr val="tx1"/>
                </a:solidFill>
                <a:latin typeface="Century Gothic" panose="020B0502020202020204" pitchFamily="34" charset="0"/>
              </a:rPr>
            </a:br>
            <a:endParaRPr lang="en-US" sz="2200" b="0" dirty="0" smtClean="0">
              <a:solidFill>
                <a:schemeClr val="tx1"/>
              </a:solidFill>
              <a:latin typeface="Century Gothic" panose="020B0502020202020204" pitchFamily="34" charset="0"/>
            </a:endParaRPr>
          </a:p>
          <a:p>
            <a:pPr>
              <a:spcBef>
                <a:spcPts val="0"/>
              </a:spcBef>
              <a:spcAft>
                <a:spcPts val="900"/>
              </a:spcAft>
              <a:buClr>
                <a:srgbClr val="0039A6"/>
              </a:buClr>
              <a:buSzPct val="100000"/>
              <a:buFont typeface="Arial" panose="020B0604020202020204" pitchFamily="34" charset="0"/>
              <a:buChar char="•"/>
            </a:pPr>
            <a:r>
              <a:rPr lang="en-US" sz="2200" b="0" dirty="0" smtClean="0">
                <a:solidFill>
                  <a:schemeClr val="tx1"/>
                </a:solidFill>
                <a:latin typeface="Century Gothic" panose="020B0502020202020204" pitchFamily="34" charset="0"/>
              </a:rPr>
              <a:t>Detect sudden changes in disease occurrence and distribution</a:t>
            </a:r>
            <a:br>
              <a:rPr lang="en-US" sz="2200" b="0" dirty="0" smtClean="0">
                <a:solidFill>
                  <a:schemeClr val="tx1"/>
                </a:solidFill>
                <a:latin typeface="Century Gothic" panose="020B0502020202020204" pitchFamily="34" charset="0"/>
              </a:rPr>
            </a:br>
            <a:endParaRPr lang="en-US" sz="2200" b="0" dirty="0" smtClean="0">
              <a:solidFill>
                <a:schemeClr val="tx1"/>
              </a:solidFill>
              <a:latin typeface="Century Gothic" panose="020B0502020202020204" pitchFamily="34" charset="0"/>
            </a:endParaRPr>
          </a:p>
          <a:p>
            <a:pPr>
              <a:spcBef>
                <a:spcPts val="0"/>
              </a:spcBef>
              <a:spcAft>
                <a:spcPts val="900"/>
              </a:spcAft>
              <a:buClr>
                <a:srgbClr val="0039A6"/>
              </a:buClr>
              <a:buSzPct val="100000"/>
              <a:buFont typeface="Arial" panose="020B0604020202020204" pitchFamily="34" charset="0"/>
              <a:buChar char="•"/>
            </a:pPr>
            <a:r>
              <a:rPr lang="en-US" sz="2200" b="0" dirty="0" smtClean="0">
                <a:solidFill>
                  <a:schemeClr val="tx1"/>
                </a:solidFill>
                <a:latin typeface="Century Gothic" panose="020B0502020202020204" pitchFamily="34" charset="0"/>
              </a:rPr>
              <a:t>Provide data for programs, policies, and priorities</a:t>
            </a:r>
          </a:p>
          <a:p>
            <a:pPr marL="0" indent="0">
              <a:spcBef>
                <a:spcPts val="0"/>
              </a:spcBef>
              <a:spcAft>
                <a:spcPts val="900"/>
              </a:spcAft>
              <a:buClr>
                <a:srgbClr val="0039A6"/>
              </a:buClr>
              <a:buSzPct val="100000"/>
              <a:buNone/>
            </a:pPr>
            <a:endParaRPr lang="en-US" sz="2200" b="0" dirty="0" smtClean="0">
              <a:solidFill>
                <a:schemeClr val="tx1"/>
              </a:solidFill>
              <a:latin typeface="Century Gothic" panose="020B0502020202020204" pitchFamily="34" charset="0"/>
            </a:endParaRPr>
          </a:p>
          <a:p>
            <a:pPr>
              <a:spcBef>
                <a:spcPts val="0"/>
              </a:spcBef>
              <a:spcAft>
                <a:spcPts val="900"/>
              </a:spcAft>
              <a:buSzPct val="100000"/>
              <a:buFont typeface="Arial" panose="020B0604020202020204" pitchFamily="34" charset="0"/>
              <a:buChar char="•"/>
            </a:pPr>
            <a:r>
              <a:rPr lang="en-US" sz="2200" b="0" dirty="0" smtClean="0">
                <a:solidFill>
                  <a:schemeClr val="tx1"/>
                </a:solidFill>
                <a:latin typeface="Century Gothic" panose="020B0502020202020204" pitchFamily="34" charset="0"/>
              </a:rPr>
              <a:t>Evaluate prevention and control efforts</a:t>
            </a:r>
          </a:p>
          <a:p>
            <a:pPr>
              <a:lnSpc>
                <a:spcPct val="150000"/>
              </a:lnSpc>
            </a:pPr>
            <a:endParaRPr lang="en-US" sz="2800" dirty="0" smtClean="0">
              <a:solidFill>
                <a:schemeClr val="tx1"/>
              </a:solidFill>
            </a:endParaRPr>
          </a:p>
        </p:txBody>
      </p:sp>
      <p:cxnSp>
        <p:nvCxnSpPr>
          <p:cNvPr id="7" name="Straight Connector 6"/>
          <p:cNvCxnSpPr/>
          <p:nvPr/>
        </p:nvCxnSpPr>
        <p:spPr>
          <a:xfrm>
            <a:off x="558800" y="1219200"/>
            <a:ext cx="7975600" cy="0"/>
          </a:xfrm>
          <a:prstGeom prst="line">
            <a:avLst/>
          </a:prstGeom>
          <a:ln w="25400">
            <a:solidFill>
              <a:srgbClr val="0039A6"/>
            </a:solidFill>
          </a:ln>
          <a:effectLst/>
        </p:spPr>
        <p:style>
          <a:lnRef idx="3">
            <a:schemeClr val="accent5"/>
          </a:lnRef>
          <a:fillRef idx="0">
            <a:schemeClr val="accent5"/>
          </a:fillRef>
          <a:effectRef idx="2">
            <a:schemeClr val="accent5"/>
          </a:effectRef>
          <a:fontRef idx="minor">
            <a:schemeClr val="tx1"/>
          </a:fontRef>
        </p:style>
      </p:cxnSp>
      <p:sp>
        <p:nvSpPr>
          <p:cNvPr id="5" name="TextBox 4"/>
          <p:cNvSpPr txBox="1"/>
          <p:nvPr/>
        </p:nvSpPr>
        <p:spPr>
          <a:xfrm>
            <a:off x="700835" y="634423"/>
            <a:ext cx="7691529" cy="584775"/>
          </a:xfrm>
          <a:prstGeom prst="rect">
            <a:avLst/>
          </a:prstGeom>
          <a:noFill/>
        </p:spPr>
        <p:txBody>
          <a:bodyPr wrap="none" rtlCol="0">
            <a:spAutoFit/>
          </a:bodyPr>
          <a:lstStyle/>
          <a:p>
            <a:pPr algn="ctr"/>
            <a:r>
              <a:rPr lang="en-US" sz="3200" dirty="0" smtClean="0">
                <a:solidFill>
                  <a:srgbClr val="0039A6"/>
                </a:solidFill>
                <a:effectLst/>
                <a:latin typeface="Century Gothic" panose="020B0502020202020204" pitchFamily="34" charset="0"/>
              </a:rPr>
              <a:t> </a:t>
            </a:r>
            <a:r>
              <a:rPr lang="en-US" sz="3000" dirty="0" smtClean="0">
                <a:solidFill>
                  <a:srgbClr val="0039A6"/>
                </a:solidFill>
                <a:effectLst/>
                <a:latin typeface="Century Gothic" panose="020B0502020202020204" pitchFamily="34" charset="0"/>
              </a:rPr>
              <a:t>Public Health Surveillance-Based Action</a:t>
            </a:r>
            <a:endParaRPr lang="en-US" sz="3000" dirty="0">
              <a:solidFill>
                <a:srgbClr val="0039A6"/>
              </a:solidFill>
              <a:effectLst/>
              <a:latin typeface="Century Gothic" panose="020B0502020202020204" pitchFamily="34" charset="0"/>
            </a:endParaRPr>
          </a:p>
        </p:txBody>
      </p:sp>
      <p:sp>
        <p:nvSpPr>
          <p:cNvPr id="6"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41</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7455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0049" y="6224153"/>
            <a:ext cx="6399509" cy="246221"/>
          </a:xfrm>
          <a:prstGeom prst="rect">
            <a:avLst/>
          </a:prstGeom>
          <a:noFill/>
        </p:spPr>
        <p:txBody>
          <a:bodyPr wrap="none" rtlCol="0">
            <a:spAutoFit/>
          </a:bodyPr>
          <a:lstStyle/>
          <a:p>
            <a:r>
              <a:rPr lang="en-US" sz="1000" dirty="0">
                <a:solidFill>
                  <a:srgbClr val="0039A6"/>
                </a:solidFill>
                <a:effectLst/>
                <a:latin typeface="Arial" panose="020B0604020202020204" pitchFamily="34" charset="0"/>
                <a:cs typeface="Arial" panose="020B0604020202020204" pitchFamily="34" charset="0"/>
              </a:rPr>
              <a:t>Foege WH, Hogan RC, Newton LH. Surveillance projects for selected diseases. Int J Epidemiol 1976;5:29–37</a:t>
            </a:r>
            <a:r>
              <a:rPr lang="en-US" sz="1000" dirty="0" smtClean="0">
                <a:solidFill>
                  <a:srgbClr val="0039A6"/>
                </a:solidFill>
                <a:effectLst/>
                <a:latin typeface="Arial" panose="020B0604020202020204" pitchFamily="34" charset="0"/>
                <a:cs typeface="Arial" panose="020B0604020202020204" pitchFamily="34" charset="0"/>
              </a:rPr>
              <a:t>.</a:t>
            </a:r>
            <a:endParaRPr lang="en-US" sz="1000" dirty="0">
              <a:solidFill>
                <a:srgbClr val="0039A6"/>
              </a:solidFill>
              <a:latin typeface="Arial" panose="020B0604020202020204" pitchFamily="34" charset="0"/>
              <a:cs typeface="Arial" panose="020B0604020202020204" pitchFamily="34" charset="0"/>
            </a:endParaRPr>
          </a:p>
        </p:txBody>
      </p:sp>
      <p:sp>
        <p:nvSpPr>
          <p:cNvPr id="7"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42</a:t>
            </a:fld>
            <a:endParaRPr lang="en-US" sz="1200" dirty="0">
              <a:latin typeface="Arial" panose="020B0604020202020204" pitchFamily="34" charset="0"/>
              <a:cs typeface="Arial" panose="020B0604020202020204" pitchFamily="34" charset="0"/>
            </a:endParaRPr>
          </a:p>
        </p:txBody>
      </p:sp>
      <p:sp>
        <p:nvSpPr>
          <p:cNvPr id="9" name="Rectangle 8"/>
          <p:cNvSpPr/>
          <p:nvPr/>
        </p:nvSpPr>
        <p:spPr>
          <a:xfrm>
            <a:off x="752431" y="1293812"/>
            <a:ext cx="7639137" cy="3344863"/>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4667004" y="4101344"/>
            <a:ext cx="2924174" cy="246221"/>
          </a:xfrm>
          <a:prstGeom prst="rect">
            <a:avLst/>
          </a:prstGeom>
          <a:noFill/>
        </p:spPr>
        <p:txBody>
          <a:bodyPr wrap="square" rtlCol="0">
            <a:spAutoFit/>
          </a:bodyPr>
          <a:lstStyle/>
          <a:p>
            <a:r>
              <a:rPr lang="en-US" sz="1000" dirty="0" smtClean="0">
                <a:solidFill>
                  <a:schemeClr val="bg1"/>
                </a:solidFill>
                <a:effectLst/>
                <a:latin typeface="Arial" panose="020B0604020202020204" pitchFamily="34" charset="0"/>
                <a:cs typeface="Arial" panose="020B0604020202020204" pitchFamily="34" charset="0"/>
              </a:rPr>
              <a:t>Photo: </a:t>
            </a:r>
            <a:r>
              <a:rPr lang="en-US" sz="1000" dirty="0">
                <a:solidFill>
                  <a:schemeClr val="bg1"/>
                </a:solidFill>
                <a:effectLst/>
                <a:latin typeface="Arial" panose="020B0604020202020204" pitchFamily="34" charset="0"/>
                <a:cs typeface="Arial" panose="020B0604020202020204" pitchFamily="34" charset="0"/>
              </a:rPr>
              <a:t>Kay Hinton, Emory </a:t>
            </a:r>
            <a:r>
              <a:rPr lang="en-US" sz="1000" dirty="0" smtClean="0">
                <a:solidFill>
                  <a:schemeClr val="bg1"/>
                </a:solidFill>
                <a:effectLst/>
                <a:latin typeface="Arial" panose="020B0604020202020204" pitchFamily="34" charset="0"/>
                <a:cs typeface="Arial" panose="020B0604020202020204" pitchFamily="34" charset="0"/>
              </a:rPr>
              <a:t>University</a:t>
            </a:r>
            <a:endParaRPr lang="en-US" sz="1000" dirty="0">
              <a:solidFill>
                <a:schemeClr val="bg1"/>
              </a:solidFill>
              <a:effectLst/>
              <a:latin typeface="Arial" panose="020B0604020202020204" pitchFamily="34" charset="0"/>
              <a:cs typeface="Arial" panose="020B0604020202020204" pitchFamily="34" charset="0"/>
            </a:endParaRPr>
          </a:p>
        </p:txBody>
      </p:sp>
      <p:sp>
        <p:nvSpPr>
          <p:cNvPr id="60418" name="Rectangle 2"/>
          <p:cNvSpPr>
            <a:spLocks noChangeArrowheads="1"/>
          </p:cNvSpPr>
          <p:nvPr/>
        </p:nvSpPr>
        <p:spPr bwMode="auto">
          <a:xfrm>
            <a:off x="800803" y="1652606"/>
            <a:ext cx="3771197" cy="2052495"/>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txBody>
          <a:bodyPr/>
          <a:lstStyle/>
          <a:p>
            <a:pPr>
              <a:spcBef>
                <a:spcPct val="50000"/>
              </a:spcBef>
              <a:buSzPct val="70000"/>
            </a:pPr>
            <a:r>
              <a:rPr lang="en-US" sz="1800" b="1" i="1" dirty="0" smtClean="0">
                <a:solidFill>
                  <a:schemeClr val="bg1"/>
                </a:solidFill>
                <a:effectLst/>
                <a:latin typeface="Century Gothic" panose="020B0502020202020204" pitchFamily="34" charset="0"/>
                <a:cs typeface="+mn-cs"/>
              </a:rPr>
              <a:t>“The </a:t>
            </a:r>
            <a:r>
              <a:rPr lang="en-US" sz="1800" b="1" i="1" dirty="0">
                <a:solidFill>
                  <a:schemeClr val="bg1"/>
                </a:solidFill>
                <a:effectLst/>
                <a:latin typeface="Century Gothic" panose="020B0502020202020204" pitchFamily="34" charset="0"/>
                <a:cs typeface="+mn-cs"/>
              </a:rPr>
              <a:t>reason for collecting, </a:t>
            </a:r>
            <a:r>
              <a:rPr lang="en-US" sz="1800" b="1" i="1" dirty="0" smtClean="0">
                <a:solidFill>
                  <a:schemeClr val="bg1"/>
                </a:solidFill>
                <a:effectLst/>
                <a:latin typeface="Century Gothic" panose="020B0502020202020204" pitchFamily="34" charset="0"/>
                <a:cs typeface="+mn-cs"/>
              </a:rPr>
              <a:t>analyzing, </a:t>
            </a:r>
            <a:r>
              <a:rPr lang="en-US" sz="1800" b="1" i="1" dirty="0">
                <a:solidFill>
                  <a:schemeClr val="bg1"/>
                </a:solidFill>
                <a:effectLst/>
                <a:latin typeface="Century Gothic" panose="020B0502020202020204" pitchFamily="34" charset="0"/>
                <a:cs typeface="+mn-cs"/>
              </a:rPr>
              <a:t>and disseminating information on a disease is to control that disease. </a:t>
            </a:r>
            <a:r>
              <a:rPr lang="en-US" sz="1800" b="1" i="1" dirty="0" smtClean="0">
                <a:solidFill>
                  <a:schemeClr val="bg1"/>
                </a:solidFill>
                <a:effectLst/>
                <a:latin typeface="Century Gothic" panose="020B0502020202020204" pitchFamily="34" charset="0"/>
                <a:cs typeface="+mn-cs"/>
              </a:rPr>
              <a:t>Collection </a:t>
            </a:r>
            <a:r>
              <a:rPr lang="en-US" sz="1800" b="1" i="1" dirty="0">
                <a:solidFill>
                  <a:schemeClr val="bg1"/>
                </a:solidFill>
                <a:effectLst/>
                <a:latin typeface="Century Gothic" panose="020B0502020202020204" pitchFamily="34" charset="0"/>
                <a:cs typeface="+mn-cs"/>
              </a:rPr>
              <a:t>and analysis should not be allowed to consume resources if action does not follow</a:t>
            </a:r>
            <a:r>
              <a:rPr lang="en-US" sz="1800" b="1" i="1" dirty="0" smtClean="0">
                <a:solidFill>
                  <a:schemeClr val="bg1"/>
                </a:solidFill>
                <a:effectLst/>
                <a:latin typeface="Century Gothic" panose="020B0502020202020204" pitchFamily="34" charset="0"/>
                <a:cs typeface="+mn-cs"/>
              </a:rPr>
              <a:t>.”</a:t>
            </a:r>
            <a:endParaRPr lang="en-US" sz="1800" b="1" i="1" dirty="0">
              <a:solidFill>
                <a:schemeClr val="bg1"/>
              </a:solidFill>
              <a:effectLst/>
              <a:latin typeface="Century Gothic" panose="020B0502020202020204" pitchFamily="34" charset="0"/>
              <a:cs typeface="+mn-cs"/>
            </a:endParaRPr>
          </a:p>
          <a:p>
            <a:pPr marL="119063" indent="-119063" algn="r">
              <a:lnSpc>
                <a:spcPct val="90000"/>
              </a:lnSpc>
              <a:spcBef>
                <a:spcPct val="50000"/>
              </a:spcBef>
              <a:buSzPct val="70000"/>
            </a:pPr>
            <a:r>
              <a:rPr lang="en-US" sz="2400" b="1" dirty="0">
                <a:solidFill>
                  <a:schemeClr val="bg1"/>
                </a:solidFill>
                <a:effectLst/>
                <a:latin typeface="Tahoma" pitchFamily="34" charset="0"/>
                <a:cs typeface="+mn-cs"/>
              </a:rPr>
              <a:t>	</a:t>
            </a:r>
            <a:r>
              <a:rPr lang="en-US" sz="2000" b="1" dirty="0">
                <a:solidFill>
                  <a:schemeClr val="bg1"/>
                </a:solidFill>
                <a:effectLst/>
                <a:latin typeface="Tahoma" pitchFamily="34" charset="0"/>
                <a:cs typeface="+mn-cs"/>
              </a:rPr>
              <a:t> </a:t>
            </a:r>
            <a:r>
              <a:rPr lang="en-US" sz="2000" b="1" dirty="0" smtClean="0">
                <a:solidFill>
                  <a:schemeClr val="bg1"/>
                </a:solidFill>
                <a:effectLst/>
                <a:latin typeface="Tahoma" pitchFamily="34" charset="0"/>
                <a:cs typeface="+mn-cs"/>
              </a:rPr>
              <a:t>—</a:t>
            </a:r>
            <a:r>
              <a:rPr lang="en-US" sz="2000" b="1" dirty="0" smtClean="0">
                <a:solidFill>
                  <a:schemeClr val="bg1"/>
                </a:solidFill>
                <a:effectLst/>
                <a:latin typeface="Century Gothic" panose="020B0502020202020204" pitchFamily="34" charset="0"/>
                <a:cs typeface="+mn-cs"/>
              </a:rPr>
              <a:t>William Foege, 1976</a:t>
            </a:r>
            <a:endParaRPr lang="en-US" sz="2000" b="1" dirty="0">
              <a:solidFill>
                <a:schemeClr val="bg1"/>
              </a:solidFill>
              <a:effectLst/>
              <a:latin typeface="Century Gothic" panose="020B0502020202020204" pitchFamily="34" charset="0"/>
              <a:cs typeface="+mn-cs"/>
            </a:endParaRPr>
          </a:p>
        </p:txBody>
      </p:sp>
      <p:sp>
        <p:nvSpPr>
          <p:cNvPr id="10" name="Rectangle 9"/>
          <p:cNvSpPr/>
          <p:nvPr/>
        </p:nvSpPr>
        <p:spPr>
          <a:xfrm>
            <a:off x="7525990" y="3699860"/>
            <a:ext cx="687727" cy="24866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98" name="Picture 2" descr="Photograph of Dr. Bill Foege speaking to an audience in 1976." title="William Foege, 197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004" y="1294287"/>
            <a:ext cx="3608387"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67508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466852" y="323850"/>
            <a:ext cx="8229600" cy="1060851"/>
          </a:xfrm>
        </p:spPr>
        <p:txBody>
          <a:bodyPr anchor="b"/>
          <a:lstStyle/>
          <a:p>
            <a:pPr>
              <a:lnSpc>
                <a:spcPct val="90000"/>
              </a:lnSpc>
            </a:pPr>
            <a:r>
              <a:rPr lang="en-US" sz="3000" b="0" dirty="0" smtClean="0">
                <a:solidFill>
                  <a:srgbClr val="0039A6"/>
                </a:solidFill>
                <a:latin typeface="Century Gothic" panose="020B0502020202020204" pitchFamily="34" charset="0"/>
              </a:rPr>
              <a:t>Link to Action</a:t>
            </a:r>
            <a:r>
              <a:rPr lang="en-US" sz="2000" b="0" dirty="0" smtClean="0">
                <a:solidFill>
                  <a:srgbClr val="0039A6"/>
                </a:solidFill>
                <a:effectLst>
                  <a:outerShdw blurRad="38100" dist="38100" dir="2700000" algn="tl">
                    <a:srgbClr val="000000">
                      <a:alpha val="43137"/>
                    </a:srgbClr>
                  </a:outerShdw>
                </a:effectLst>
                <a:latin typeface="Century Gothic" panose="020B0502020202020204" pitchFamily="34" charset="0"/>
              </a:rPr>
              <a:t/>
            </a:r>
            <a:br>
              <a:rPr lang="en-US" sz="2000" b="0" dirty="0" smtClean="0">
                <a:solidFill>
                  <a:srgbClr val="0039A6"/>
                </a:solidFill>
                <a:effectLst>
                  <a:outerShdw blurRad="38100" dist="38100" dir="2700000" algn="tl">
                    <a:srgbClr val="000000">
                      <a:alpha val="43137"/>
                    </a:srgbClr>
                  </a:outerShdw>
                </a:effectLst>
                <a:latin typeface="Century Gothic" panose="020B0502020202020204" pitchFamily="34" charset="0"/>
              </a:rPr>
            </a:br>
            <a:r>
              <a:rPr lang="en-US" sz="2400" b="0" dirty="0" smtClean="0">
                <a:solidFill>
                  <a:srgbClr val="0039A6"/>
                </a:solidFill>
                <a:latin typeface="Century Gothic" panose="020B0502020202020204" pitchFamily="34" charset="0"/>
              </a:rPr>
              <a:t>Provide data for programs, policies, and priorities</a:t>
            </a:r>
            <a:endParaRPr lang="en-US" sz="2400" b="0" i="1" dirty="0" smtClean="0">
              <a:solidFill>
                <a:srgbClr val="0039A6"/>
              </a:solidFill>
            </a:endParaRPr>
          </a:p>
        </p:txBody>
      </p:sp>
      <p:grpSp>
        <p:nvGrpSpPr>
          <p:cNvPr id="4" name="Group 3" descr="Graph depicts percentage of data reported for diabetes from 1994 through 2004, indicating a steady increase from 3.7 to 9.2." title="Link to Action: Data for Programs, Policies and Priorities"/>
          <p:cNvGrpSpPr/>
          <p:nvPr/>
        </p:nvGrpSpPr>
        <p:grpSpPr>
          <a:xfrm>
            <a:off x="349508" y="1381125"/>
            <a:ext cx="8132209" cy="4586118"/>
            <a:chOff x="349508" y="1381125"/>
            <a:chExt cx="8132209" cy="4586118"/>
          </a:xfrm>
        </p:grpSpPr>
        <p:sp>
          <p:nvSpPr>
            <p:cNvPr id="10" name="TextBox 9"/>
            <p:cNvSpPr txBox="1"/>
            <p:nvPr/>
          </p:nvSpPr>
          <p:spPr>
            <a:xfrm>
              <a:off x="1807406" y="5131723"/>
              <a:ext cx="1079142" cy="369332"/>
            </a:xfrm>
            <a:prstGeom prst="rect">
              <a:avLst/>
            </a:prstGeom>
            <a:noFill/>
          </p:spPr>
          <p:txBody>
            <a:bodyPr wrap="none" rtlCol="0">
              <a:spAutoFit/>
            </a:bodyPr>
            <a:lstStyle/>
            <a:p>
              <a:r>
                <a:rPr lang="en-US" sz="1800" b="1" dirty="0" smtClean="0">
                  <a:solidFill>
                    <a:srgbClr val="0039A6"/>
                  </a:solidFill>
                  <a:effectLst/>
                  <a:latin typeface="Century Gothic" panose="020B0502020202020204" pitchFamily="34" charset="0"/>
                </a:rPr>
                <a:t>1994–95</a:t>
              </a:r>
              <a:endParaRPr lang="en-US" sz="1800" b="1" dirty="0">
                <a:solidFill>
                  <a:srgbClr val="0039A6"/>
                </a:solidFill>
                <a:effectLst/>
                <a:latin typeface="Century Gothic" panose="020B0502020202020204" pitchFamily="34" charset="0"/>
              </a:endParaRPr>
            </a:p>
          </p:txBody>
        </p:sp>
        <p:sp>
          <p:nvSpPr>
            <p:cNvPr id="13" name="TextBox 12"/>
            <p:cNvSpPr txBox="1"/>
            <p:nvPr/>
          </p:nvSpPr>
          <p:spPr>
            <a:xfrm>
              <a:off x="2763196" y="5131723"/>
              <a:ext cx="1079142" cy="369332"/>
            </a:xfrm>
            <a:prstGeom prst="rect">
              <a:avLst/>
            </a:prstGeom>
            <a:noFill/>
          </p:spPr>
          <p:txBody>
            <a:bodyPr wrap="none" rtlCol="0">
              <a:spAutoFit/>
            </a:bodyPr>
            <a:lstStyle/>
            <a:p>
              <a:r>
                <a:rPr lang="en-US" sz="1800" b="1" dirty="0" smtClean="0">
                  <a:solidFill>
                    <a:srgbClr val="0039A6"/>
                  </a:solidFill>
                  <a:effectLst/>
                  <a:latin typeface="Century Gothic" panose="020B0502020202020204" pitchFamily="34" charset="0"/>
                </a:rPr>
                <a:t>1996–97</a:t>
              </a:r>
              <a:endParaRPr lang="en-US" sz="1800" b="1" dirty="0">
                <a:solidFill>
                  <a:srgbClr val="0039A6"/>
                </a:solidFill>
                <a:effectLst/>
                <a:latin typeface="Century Gothic" panose="020B0502020202020204" pitchFamily="34" charset="0"/>
              </a:endParaRPr>
            </a:p>
          </p:txBody>
        </p:sp>
        <p:sp>
          <p:nvSpPr>
            <p:cNvPr id="5124" name="Text Box 4"/>
            <p:cNvSpPr txBox="1">
              <a:spLocks noChangeArrowheads="1"/>
            </p:cNvSpPr>
            <p:nvPr/>
          </p:nvSpPr>
          <p:spPr bwMode="auto">
            <a:xfrm rot="16200000">
              <a:off x="-745984" y="3337962"/>
              <a:ext cx="256031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itchFamily="18" charset="0"/>
                  <a:cs typeface="Times New Roman" pitchFamily="18" charset="0"/>
                </a:defRPr>
              </a:lvl1pPr>
              <a:lvl2pPr marL="742950" indent="-285750" eaLnBrk="0" hangingPunct="0">
                <a:defRPr sz="2800">
                  <a:solidFill>
                    <a:schemeClr val="tx1"/>
                  </a:solidFill>
                  <a:latin typeface="Times New Roman" pitchFamily="18" charset="0"/>
                  <a:cs typeface="Times New Roman" pitchFamily="18" charset="0"/>
                </a:defRPr>
              </a:lvl2pPr>
              <a:lvl3pPr marL="1143000" indent="-228600" eaLnBrk="0" hangingPunct="0">
                <a:defRPr sz="2800">
                  <a:solidFill>
                    <a:schemeClr val="tx1"/>
                  </a:solidFill>
                  <a:latin typeface="Times New Roman" pitchFamily="18" charset="0"/>
                  <a:cs typeface="Times New Roman" pitchFamily="18" charset="0"/>
                </a:defRPr>
              </a:lvl3pPr>
              <a:lvl4pPr marL="1600200" indent="-228600" eaLnBrk="0" hangingPunct="0">
                <a:defRPr sz="2800">
                  <a:solidFill>
                    <a:schemeClr val="tx1"/>
                  </a:solidFill>
                  <a:latin typeface="Times New Roman" pitchFamily="18" charset="0"/>
                  <a:cs typeface="Times New Roman" pitchFamily="18" charset="0"/>
                </a:defRPr>
              </a:lvl4pPr>
              <a:lvl5pPr marL="2057400" indent="-228600" eaLnBrk="0" hangingPunct="0">
                <a:defRPr sz="28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cs typeface="Times New Roman" pitchFamily="18" charset="0"/>
                </a:defRPr>
              </a:lvl9pPr>
            </a:lstStyle>
            <a:p>
              <a:pPr eaLnBrk="1" hangingPunct="1"/>
              <a:r>
                <a:rPr lang="en-US" sz="1800" b="1" dirty="0">
                  <a:solidFill>
                    <a:srgbClr val="0039A6"/>
                  </a:solidFill>
                  <a:effectLst/>
                  <a:latin typeface="Century Gothic" panose="020B0502020202020204" pitchFamily="34" charset="0"/>
                  <a:cs typeface="Arial" charset="0"/>
                </a:rPr>
                <a:t>% Reporting </a:t>
              </a:r>
              <a:r>
                <a:rPr lang="en-US" sz="1800" b="1" dirty="0" smtClean="0">
                  <a:solidFill>
                    <a:srgbClr val="0039A6"/>
                  </a:solidFill>
                  <a:effectLst/>
                  <a:latin typeface="Century Gothic" panose="020B0502020202020204" pitchFamily="34" charset="0"/>
                  <a:cs typeface="Arial" charset="0"/>
                </a:rPr>
                <a:t>diabetes</a:t>
              </a:r>
              <a:endParaRPr lang="en-US" sz="1800" b="1" dirty="0">
                <a:solidFill>
                  <a:srgbClr val="0039A6"/>
                </a:solidFill>
                <a:effectLst/>
                <a:latin typeface="Century Gothic" panose="020B0502020202020204" pitchFamily="34" charset="0"/>
                <a:cs typeface="Arial" charset="0"/>
              </a:endParaRPr>
            </a:p>
          </p:txBody>
        </p:sp>
        <p:sp>
          <p:nvSpPr>
            <p:cNvPr id="3" name="TextBox 2"/>
            <p:cNvSpPr txBox="1"/>
            <p:nvPr/>
          </p:nvSpPr>
          <p:spPr>
            <a:xfrm>
              <a:off x="4247214" y="5614622"/>
              <a:ext cx="645183" cy="352621"/>
            </a:xfrm>
            <a:prstGeom prst="rect">
              <a:avLst/>
            </a:prstGeom>
            <a:noFill/>
          </p:spPr>
          <p:txBody>
            <a:bodyPr wrap="none" rtlCol="0">
              <a:spAutoFit/>
            </a:bodyPr>
            <a:lstStyle/>
            <a:p>
              <a:r>
                <a:rPr lang="en-US" sz="1800" b="1" dirty="0" smtClean="0">
                  <a:solidFill>
                    <a:srgbClr val="0039A6"/>
                  </a:solidFill>
                  <a:effectLst/>
                  <a:latin typeface="Century Gothic" panose="020B0502020202020204" pitchFamily="34" charset="0"/>
                </a:rPr>
                <a:t>Year</a:t>
              </a:r>
              <a:endParaRPr lang="en-US" sz="1800" b="1" dirty="0">
                <a:solidFill>
                  <a:srgbClr val="0039A6"/>
                </a:solidFill>
                <a:effectLst/>
                <a:latin typeface="Century Gothic" panose="020B0502020202020204" pitchFamily="34" charset="0"/>
              </a:endParaRPr>
            </a:p>
          </p:txBody>
        </p:sp>
        <p:pic>
          <p:nvPicPr>
            <p:cNvPr id="8" name="Picture 7" descr="Line graph depicts adults with self-reported diabetes in New York City from 1994 through 2004. The lowest percentage is 3.7% in 1994-95; the highest percentange is 9.2% in 2004." title="Link to Action: Provide Data for Programs, Policies, and Priorities"/>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36105" y="1381125"/>
              <a:ext cx="7659641" cy="3786892"/>
            </a:xfrm>
            <a:prstGeom prst="rect">
              <a:avLst/>
            </a:prstGeom>
          </p:spPr>
        </p:pic>
        <p:sp>
          <p:nvSpPr>
            <p:cNvPr id="14" name="TextBox 13"/>
            <p:cNvSpPr txBox="1"/>
            <p:nvPr/>
          </p:nvSpPr>
          <p:spPr>
            <a:xfrm>
              <a:off x="3775663" y="5140079"/>
              <a:ext cx="993452" cy="352621"/>
            </a:xfrm>
            <a:prstGeom prst="rect">
              <a:avLst/>
            </a:prstGeom>
            <a:noFill/>
          </p:spPr>
          <p:txBody>
            <a:bodyPr wrap="none" rtlCol="0">
              <a:spAutoFit/>
            </a:bodyPr>
            <a:lstStyle/>
            <a:p>
              <a:r>
                <a:rPr lang="en-US" sz="1800" b="1" dirty="0" smtClean="0">
                  <a:solidFill>
                    <a:srgbClr val="0039A6"/>
                  </a:solidFill>
                  <a:effectLst/>
                  <a:latin typeface="Century Gothic" panose="020B0502020202020204" pitchFamily="34" charset="0"/>
                </a:rPr>
                <a:t>1998–99</a:t>
              </a:r>
              <a:endParaRPr lang="en-US" sz="1800" b="1" dirty="0">
                <a:solidFill>
                  <a:srgbClr val="0039A6"/>
                </a:solidFill>
                <a:effectLst/>
                <a:latin typeface="Century Gothic" panose="020B0502020202020204" pitchFamily="34" charset="0"/>
              </a:endParaRPr>
            </a:p>
          </p:txBody>
        </p:sp>
        <p:sp>
          <p:nvSpPr>
            <p:cNvPr id="15" name="TextBox 14"/>
            <p:cNvSpPr txBox="1"/>
            <p:nvPr/>
          </p:nvSpPr>
          <p:spPr>
            <a:xfrm>
              <a:off x="4704660" y="5131723"/>
              <a:ext cx="1079142" cy="369332"/>
            </a:xfrm>
            <a:prstGeom prst="rect">
              <a:avLst/>
            </a:prstGeom>
            <a:noFill/>
          </p:spPr>
          <p:txBody>
            <a:bodyPr wrap="none" rtlCol="0">
              <a:spAutoFit/>
            </a:bodyPr>
            <a:lstStyle/>
            <a:p>
              <a:r>
                <a:rPr lang="en-US" sz="1800" b="1" dirty="0" smtClean="0">
                  <a:solidFill>
                    <a:srgbClr val="0039A6"/>
                  </a:solidFill>
                  <a:effectLst/>
                  <a:latin typeface="Century Gothic" panose="020B0502020202020204" pitchFamily="34" charset="0"/>
                </a:rPr>
                <a:t>2000–01</a:t>
              </a:r>
              <a:endParaRPr lang="en-US" sz="1800" b="1" dirty="0">
                <a:solidFill>
                  <a:srgbClr val="0039A6"/>
                </a:solidFill>
                <a:effectLst/>
                <a:latin typeface="Century Gothic" panose="020B0502020202020204" pitchFamily="34" charset="0"/>
              </a:endParaRPr>
            </a:p>
          </p:txBody>
        </p:sp>
        <p:sp>
          <p:nvSpPr>
            <p:cNvPr id="16" name="TextBox 15"/>
            <p:cNvSpPr txBox="1"/>
            <p:nvPr/>
          </p:nvSpPr>
          <p:spPr>
            <a:xfrm>
              <a:off x="5877853" y="5131723"/>
              <a:ext cx="704039" cy="369332"/>
            </a:xfrm>
            <a:prstGeom prst="rect">
              <a:avLst/>
            </a:prstGeom>
            <a:noFill/>
          </p:spPr>
          <p:txBody>
            <a:bodyPr wrap="none" rtlCol="0">
              <a:spAutoFit/>
            </a:bodyPr>
            <a:lstStyle/>
            <a:p>
              <a:r>
                <a:rPr lang="en-US" sz="1800" b="1" dirty="0" smtClean="0">
                  <a:solidFill>
                    <a:srgbClr val="0039A6"/>
                  </a:solidFill>
                  <a:effectLst/>
                  <a:latin typeface="Century Gothic" panose="020B0502020202020204" pitchFamily="34" charset="0"/>
                </a:rPr>
                <a:t>2002</a:t>
              </a:r>
              <a:endParaRPr lang="en-US" sz="1800" b="1" dirty="0">
                <a:solidFill>
                  <a:srgbClr val="0039A6"/>
                </a:solidFill>
                <a:effectLst/>
                <a:latin typeface="Century Gothic" panose="020B0502020202020204" pitchFamily="34" charset="0"/>
              </a:endParaRPr>
            </a:p>
          </p:txBody>
        </p:sp>
        <p:sp>
          <p:nvSpPr>
            <p:cNvPr id="17" name="TextBox 16"/>
            <p:cNvSpPr txBox="1"/>
            <p:nvPr/>
          </p:nvSpPr>
          <p:spPr>
            <a:xfrm>
              <a:off x="6820918" y="5131723"/>
              <a:ext cx="704039" cy="369332"/>
            </a:xfrm>
            <a:prstGeom prst="rect">
              <a:avLst/>
            </a:prstGeom>
            <a:noFill/>
          </p:spPr>
          <p:txBody>
            <a:bodyPr wrap="none" rtlCol="0">
              <a:spAutoFit/>
            </a:bodyPr>
            <a:lstStyle/>
            <a:p>
              <a:r>
                <a:rPr lang="en-US" sz="1800" b="1" dirty="0" smtClean="0">
                  <a:solidFill>
                    <a:srgbClr val="0039A6"/>
                  </a:solidFill>
                  <a:effectLst/>
                  <a:latin typeface="Century Gothic" panose="020B0502020202020204" pitchFamily="34" charset="0"/>
                </a:rPr>
                <a:t>2003</a:t>
              </a:r>
              <a:endParaRPr lang="en-US" sz="1800" b="1" dirty="0">
                <a:solidFill>
                  <a:srgbClr val="0039A6"/>
                </a:solidFill>
                <a:effectLst/>
                <a:latin typeface="Century Gothic" panose="020B0502020202020204" pitchFamily="34" charset="0"/>
              </a:endParaRPr>
            </a:p>
          </p:txBody>
        </p:sp>
        <p:sp>
          <p:nvSpPr>
            <p:cNvPr id="18" name="TextBox 17"/>
            <p:cNvSpPr txBox="1"/>
            <p:nvPr/>
          </p:nvSpPr>
          <p:spPr>
            <a:xfrm>
              <a:off x="7777678" y="5131723"/>
              <a:ext cx="704039" cy="369332"/>
            </a:xfrm>
            <a:prstGeom prst="rect">
              <a:avLst/>
            </a:prstGeom>
            <a:noFill/>
          </p:spPr>
          <p:txBody>
            <a:bodyPr wrap="none" rtlCol="0">
              <a:spAutoFit/>
            </a:bodyPr>
            <a:lstStyle/>
            <a:p>
              <a:r>
                <a:rPr lang="en-US" sz="1800" b="1" dirty="0" smtClean="0">
                  <a:solidFill>
                    <a:srgbClr val="0039A6"/>
                  </a:solidFill>
                  <a:effectLst/>
                  <a:latin typeface="Century Gothic" panose="020B0502020202020204" pitchFamily="34" charset="0"/>
                </a:rPr>
                <a:t>2004</a:t>
              </a:r>
              <a:endParaRPr lang="en-US" sz="1800" b="1" dirty="0">
                <a:solidFill>
                  <a:srgbClr val="0039A6"/>
                </a:solidFill>
                <a:effectLst/>
                <a:latin typeface="Century Gothic" panose="020B0502020202020204" pitchFamily="34" charset="0"/>
              </a:endParaRPr>
            </a:p>
          </p:txBody>
        </p:sp>
      </p:grpSp>
      <p:sp>
        <p:nvSpPr>
          <p:cNvPr id="2" name="TextBox 1"/>
          <p:cNvSpPr txBox="1"/>
          <p:nvPr/>
        </p:nvSpPr>
        <p:spPr>
          <a:xfrm>
            <a:off x="430212" y="6043443"/>
            <a:ext cx="7648248" cy="400110"/>
          </a:xfrm>
          <a:prstGeom prst="rect">
            <a:avLst/>
          </a:prstGeom>
          <a:noFill/>
        </p:spPr>
        <p:txBody>
          <a:bodyPr wrap="none" rtlCol="0">
            <a:spAutoFit/>
          </a:bodyPr>
          <a:lstStyle/>
          <a:p>
            <a:r>
              <a:rPr lang="en-US" sz="1000" dirty="0">
                <a:effectLst/>
                <a:latin typeface="+mn-lt"/>
                <a:cs typeface="Arial" pitchFamily="34" charset="0"/>
              </a:rPr>
              <a:t>Kim M, Berger D, Matte T. Diabetes in New York City: public health burden and disparities. New York: New York City Department of </a:t>
            </a:r>
            <a:r>
              <a:rPr lang="en-US" sz="1000" dirty="0" smtClean="0">
                <a:effectLst/>
                <a:latin typeface="+mn-lt"/>
                <a:cs typeface="Arial" pitchFamily="34" charset="0"/>
              </a:rPr>
              <a:t/>
            </a:r>
            <a:br>
              <a:rPr lang="en-US" sz="1000" dirty="0" smtClean="0">
                <a:effectLst/>
                <a:latin typeface="+mn-lt"/>
                <a:cs typeface="Arial" pitchFamily="34" charset="0"/>
              </a:rPr>
            </a:br>
            <a:r>
              <a:rPr lang="en-US" sz="1000" dirty="0" smtClean="0">
                <a:effectLst/>
                <a:latin typeface="+mn-lt"/>
                <a:cs typeface="Arial" pitchFamily="34" charset="0"/>
              </a:rPr>
              <a:t>Health </a:t>
            </a:r>
            <a:r>
              <a:rPr lang="en-US" sz="1000" dirty="0">
                <a:effectLst/>
                <a:latin typeface="+mn-lt"/>
                <a:cs typeface="Arial" pitchFamily="34" charset="0"/>
              </a:rPr>
              <a:t>and Mental Hygiene; 2006. http://</a:t>
            </a:r>
            <a:r>
              <a:rPr lang="en-US" sz="1000" dirty="0" smtClean="0">
                <a:effectLst/>
                <a:latin typeface="+mn-lt"/>
                <a:cs typeface="Arial" pitchFamily="34" charset="0"/>
              </a:rPr>
              <a:t>www.nyc.gov/html/doh/downloads/pdf/epi/diabetes_chart_book.pdf.</a:t>
            </a:r>
            <a:endParaRPr lang="en-US" sz="1100" dirty="0">
              <a:latin typeface="+mn-lt"/>
            </a:endParaRPr>
          </a:p>
        </p:txBody>
      </p:sp>
      <p:sp>
        <p:nvSpPr>
          <p:cNvPr id="19"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43</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24330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his bar graph depicts the epi curve of an outbreak of  diarrheal illness in Missouri. The water system was flushed during the first week in November, and the outbreak began to occur just before November 15. The action in this outbreak was a boil-water order issued by the health department on December 18.&#10;" title="Link to Action: Evaluate Prevention and Control Efforts"/>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54898" y="1935677"/>
            <a:ext cx="7034203" cy="3855855"/>
          </a:xfrm>
          <a:prstGeom prst="rect">
            <a:avLst/>
          </a:prstGeom>
          <a:noFill/>
          <a:ln>
            <a:noFill/>
          </a:ln>
        </p:spPr>
      </p:pic>
      <p:sp>
        <p:nvSpPr>
          <p:cNvPr id="8" name="Rectangle 2" title="Link to Action: Evaluate prevention and control effects"/>
          <p:cNvSpPr>
            <a:spLocks noGrp="1" noChangeArrowheads="1"/>
          </p:cNvSpPr>
          <p:nvPr>
            <p:ph type="title"/>
          </p:nvPr>
        </p:nvSpPr>
        <p:spPr>
          <a:xfrm>
            <a:off x="466852" y="590549"/>
            <a:ext cx="8229600" cy="704851"/>
          </a:xfrm>
        </p:spPr>
        <p:txBody>
          <a:bodyPr anchor="b">
            <a:normAutofit fontScale="90000"/>
          </a:bodyPr>
          <a:lstStyle/>
          <a:p>
            <a:pPr>
              <a:lnSpc>
                <a:spcPct val="90000"/>
              </a:lnSpc>
            </a:pPr>
            <a:r>
              <a:rPr lang="en-US" sz="3300" b="0" dirty="0" smtClean="0">
                <a:solidFill>
                  <a:srgbClr val="0039A6"/>
                </a:solidFill>
                <a:latin typeface="Century Gothic" panose="020B0502020202020204" pitchFamily="34" charset="0"/>
              </a:rPr>
              <a:t>Link to Action</a:t>
            </a:r>
            <a:r>
              <a:rPr lang="en-US" sz="2000" b="0" dirty="0" smtClean="0">
                <a:solidFill>
                  <a:srgbClr val="0039A6"/>
                </a:solidFill>
                <a:effectLst>
                  <a:outerShdw blurRad="38100" dist="38100" dir="2700000" algn="tl">
                    <a:srgbClr val="000000">
                      <a:alpha val="43137"/>
                    </a:srgbClr>
                  </a:outerShdw>
                </a:effectLst>
                <a:latin typeface="Century Gothic" panose="020B0502020202020204" pitchFamily="34" charset="0"/>
              </a:rPr>
              <a:t/>
            </a:r>
            <a:br>
              <a:rPr lang="en-US" sz="2000" b="0" dirty="0" smtClean="0">
                <a:solidFill>
                  <a:srgbClr val="0039A6"/>
                </a:solidFill>
                <a:effectLst>
                  <a:outerShdw blurRad="38100" dist="38100" dir="2700000" algn="tl">
                    <a:srgbClr val="000000">
                      <a:alpha val="43137"/>
                    </a:srgbClr>
                  </a:outerShdw>
                </a:effectLst>
                <a:latin typeface="Century Gothic" panose="020B0502020202020204" pitchFamily="34" charset="0"/>
              </a:rPr>
            </a:br>
            <a:r>
              <a:rPr lang="en-US" sz="2700" b="0" dirty="0" smtClean="0">
                <a:solidFill>
                  <a:srgbClr val="0039A6"/>
                </a:solidFill>
                <a:latin typeface="Century Gothic" panose="020B0502020202020204" pitchFamily="34" charset="0"/>
              </a:rPr>
              <a:t>Evaluate prevention and control efforts</a:t>
            </a:r>
            <a:endParaRPr lang="en-US" sz="2700" b="0" i="1" dirty="0" smtClean="0">
              <a:solidFill>
                <a:srgbClr val="0039A6"/>
              </a:solidFill>
            </a:endParaRPr>
          </a:p>
        </p:txBody>
      </p:sp>
      <p:sp>
        <p:nvSpPr>
          <p:cNvPr id="2" name="TextBox 1"/>
          <p:cNvSpPr txBox="1"/>
          <p:nvPr/>
        </p:nvSpPr>
        <p:spPr>
          <a:xfrm rot="16200000" flipH="1">
            <a:off x="276480" y="3244334"/>
            <a:ext cx="1556836" cy="369332"/>
          </a:xfrm>
          <a:prstGeom prst="rect">
            <a:avLst/>
          </a:prstGeom>
          <a:noFill/>
        </p:spPr>
        <p:txBody>
          <a:bodyPr wrap="none" rtlCol="0">
            <a:spAutoFit/>
          </a:bodyPr>
          <a:lstStyle/>
          <a:p>
            <a:r>
              <a:rPr lang="en-US" sz="1800" b="1" dirty="0" smtClean="0">
                <a:effectLst/>
                <a:latin typeface="Century Gothic" panose="020B0502020202020204" pitchFamily="34" charset="0"/>
              </a:rPr>
              <a:t>No. of cases</a:t>
            </a:r>
            <a:endParaRPr lang="en-US" sz="1800" b="1" dirty="0">
              <a:effectLst/>
              <a:latin typeface="Century Gothic" panose="020B0502020202020204" pitchFamily="34" charset="0"/>
            </a:endParaRPr>
          </a:p>
        </p:txBody>
      </p:sp>
      <p:sp>
        <p:nvSpPr>
          <p:cNvPr id="3" name="TextBox 2"/>
          <p:cNvSpPr txBox="1"/>
          <p:nvPr/>
        </p:nvSpPr>
        <p:spPr>
          <a:xfrm>
            <a:off x="457200" y="6055638"/>
            <a:ext cx="7601761" cy="400110"/>
          </a:xfrm>
          <a:prstGeom prst="rect">
            <a:avLst/>
          </a:prstGeom>
          <a:noFill/>
        </p:spPr>
        <p:txBody>
          <a:bodyPr wrap="none" rtlCol="0">
            <a:spAutoFit/>
          </a:bodyPr>
          <a:lstStyle/>
          <a:p>
            <a:r>
              <a:rPr lang="en-US" sz="1000" dirty="0">
                <a:effectLst/>
                <a:latin typeface="+mn-lt"/>
                <a:cs typeface="Arial" pitchFamily="34" charset="0"/>
              </a:rPr>
              <a:t>Swerdlow DL, Woodruff BA, Brady RC, et al. A waterborne outbreak in Missouri of </a:t>
            </a:r>
            <a:r>
              <a:rPr lang="en-US" sz="1000" i="1" dirty="0">
                <a:effectLst/>
                <a:latin typeface="+mn-lt"/>
                <a:cs typeface="Arial" pitchFamily="34" charset="0"/>
              </a:rPr>
              <a:t>Escherichia coli</a:t>
            </a:r>
            <a:r>
              <a:rPr lang="en-US" sz="1000" dirty="0">
                <a:effectLst/>
                <a:latin typeface="+mn-lt"/>
                <a:cs typeface="Arial" pitchFamily="34" charset="0"/>
              </a:rPr>
              <a:t> O157:H7 associated with </a:t>
            </a:r>
            <a:r>
              <a:rPr lang="en-US" sz="1000" dirty="0" smtClean="0">
                <a:effectLst/>
                <a:latin typeface="+mn-lt"/>
                <a:cs typeface="Arial" pitchFamily="34" charset="0"/>
              </a:rPr>
              <a:t>bloody</a:t>
            </a:r>
            <a:br>
              <a:rPr lang="en-US" sz="1000" dirty="0" smtClean="0">
                <a:effectLst/>
                <a:latin typeface="+mn-lt"/>
                <a:cs typeface="Arial" pitchFamily="34" charset="0"/>
              </a:rPr>
            </a:br>
            <a:r>
              <a:rPr lang="en-US" sz="1000" dirty="0" smtClean="0">
                <a:effectLst/>
                <a:latin typeface="+mn-lt"/>
                <a:cs typeface="Arial" pitchFamily="34" charset="0"/>
              </a:rPr>
              <a:t>diarrhea </a:t>
            </a:r>
            <a:r>
              <a:rPr lang="en-US" sz="1000" dirty="0">
                <a:effectLst/>
                <a:latin typeface="+mn-lt"/>
                <a:cs typeface="Arial" pitchFamily="34" charset="0"/>
              </a:rPr>
              <a:t>and death. Ann Intern Med 1992;117:812–9</a:t>
            </a:r>
            <a:r>
              <a:rPr lang="en-US" sz="1000" dirty="0" smtClean="0">
                <a:effectLst/>
                <a:latin typeface="+mn-lt"/>
                <a:cs typeface="Arial" pitchFamily="34" charset="0"/>
              </a:rPr>
              <a:t>.</a:t>
            </a:r>
            <a:endParaRPr lang="en-US" sz="1100" dirty="0">
              <a:effectLst/>
              <a:latin typeface="+mn-lt"/>
            </a:endParaRPr>
          </a:p>
        </p:txBody>
      </p:sp>
      <p:sp>
        <p:nvSpPr>
          <p:cNvPr id="7" name="TextBox 6"/>
          <p:cNvSpPr txBox="1"/>
          <p:nvPr/>
        </p:nvSpPr>
        <p:spPr>
          <a:xfrm>
            <a:off x="1828800" y="2312007"/>
            <a:ext cx="1143000" cy="1015663"/>
          </a:xfrm>
          <a:prstGeom prst="rect">
            <a:avLst/>
          </a:prstGeom>
          <a:solidFill>
            <a:schemeClr val="bg1"/>
          </a:solidFill>
          <a:ln w="25400">
            <a:solidFill>
              <a:schemeClr val="accent1"/>
            </a:solidFill>
          </a:ln>
        </p:spPr>
        <p:txBody>
          <a:bodyPr wrap="square" rtlCol="0">
            <a:spAutoFit/>
          </a:bodyPr>
          <a:lstStyle/>
          <a:p>
            <a:pPr algn="ctr"/>
            <a:r>
              <a:rPr lang="en-US" sz="2000" dirty="0" smtClean="0">
                <a:solidFill>
                  <a:srgbClr val="0037A6"/>
                </a:solidFill>
                <a:effectLst/>
                <a:latin typeface="Century Gothic" panose="020B0502020202020204" pitchFamily="34" charset="0"/>
              </a:rPr>
              <a:t>Water</a:t>
            </a:r>
          </a:p>
          <a:p>
            <a:pPr algn="ctr"/>
            <a:r>
              <a:rPr lang="en-US" sz="2000" dirty="0" smtClean="0">
                <a:solidFill>
                  <a:srgbClr val="0037A6"/>
                </a:solidFill>
                <a:effectLst/>
                <a:latin typeface="Century Gothic" panose="020B0502020202020204" pitchFamily="34" charset="0"/>
              </a:rPr>
              <a:t>system flushed</a:t>
            </a:r>
            <a:endParaRPr lang="en-US" sz="2000" dirty="0">
              <a:solidFill>
                <a:srgbClr val="0037A6"/>
              </a:solidFill>
              <a:effectLst/>
              <a:latin typeface="Century Gothic" panose="020B0502020202020204" pitchFamily="34" charset="0"/>
            </a:endParaRPr>
          </a:p>
        </p:txBody>
      </p:sp>
      <p:sp>
        <p:nvSpPr>
          <p:cNvPr id="9" name="TextBox 8"/>
          <p:cNvSpPr txBox="1"/>
          <p:nvPr/>
        </p:nvSpPr>
        <p:spPr>
          <a:xfrm>
            <a:off x="6172200" y="2169020"/>
            <a:ext cx="1916901" cy="954107"/>
          </a:xfrm>
          <a:prstGeom prst="rect">
            <a:avLst/>
          </a:prstGeom>
          <a:solidFill>
            <a:schemeClr val="bg1"/>
          </a:solidFill>
          <a:ln w="25400">
            <a:solidFill>
              <a:schemeClr val="accent1"/>
            </a:solidFill>
          </a:ln>
        </p:spPr>
        <p:txBody>
          <a:bodyPr wrap="square" rtlCol="0">
            <a:spAutoFit/>
          </a:bodyPr>
          <a:lstStyle/>
          <a:p>
            <a:pPr algn="ctr"/>
            <a:endParaRPr lang="en-US" sz="400" dirty="0" smtClean="0">
              <a:solidFill>
                <a:srgbClr val="0037A6"/>
              </a:solidFill>
              <a:effectLst/>
              <a:latin typeface="Century Gothic" panose="020B0502020202020204" pitchFamily="34" charset="0"/>
            </a:endParaRPr>
          </a:p>
          <a:p>
            <a:pPr algn="ctr"/>
            <a:r>
              <a:rPr lang="en-US" sz="2000" dirty="0" smtClean="0">
                <a:solidFill>
                  <a:srgbClr val="0037A6"/>
                </a:solidFill>
                <a:effectLst/>
                <a:latin typeface="Century Gothic" panose="020B0502020202020204" pitchFamily="34" charset="0"/>
              </a:rPr>
              <a:t>Boil-water</a:t>
            </a:r>
          </a:p>
          <a:p>
            <a:pPr algn="ctr"/>
            <a:r>
              <a:rPr lang="en-US" sz="2000" dirty="0" smtClean="0">
                <a:solidFill>
                  <a:srgbClr val="0037A6"/>
                </a:solidFill>
                <a:effectLst/>
                <a:latin typeface="Century Gothic" panose="020B0502020202020204" pitchFamily="34" charset="0"/>
              </a:rPr>
              <a:t>order</a:t>
            </a:r>
          </a:p>
          <a:p>
            <a:pPr algn="ctr"/>
            <a:endParaRPr lang="en-US" sz="1100" dirty="0" smtClean="0">
              <a:solidFill>
                <a:srgbClr val="0037A6"/>
              </a:solidFill>
              <a:effectLst/>
              <a:latin typeface="Century Gothic" panose="020B0502020202020204" pitchFamily="34" charset="0"/>
            </a:endParaRPr>
          </a:p>
        </p:txBody>
      </p:sp>
      <p:sp>
        <p:nvSpPr>
          <p:cNvPr id="10" name="TextBox 9"/>
          <p:cNvSpPr txBox="1"/>
          <p:nvPr/>
        </p:nvSpPr>
        <p:spPr>
          <a:xfrm>
            <a:off x="3252186" y="5411403"/>
            <a:ext cx="2590800" cy="400110"/>
          </a:xfrm>
          <a:prstGeom prst="rect">
            <a:avLst/>
          </a:prstGeom>
          <a:solidFill>
            <a:schemeClr val="bg1"/>
          </a:solidFill>
          <a:ln w="25400">
            <a:solidFill>
              <a:schemeClr val="accent1"/>
            </a:solidFill>
          </a:ln>
        </p:spPr>
        <p:txBody>
          <a:bodyPr wrap="square" rtlCol="0">
            <a:spAutoFit/>
          </a:bodyPr>
          <a:lstStyle/>
          <a:p>
            <a:pPr algn="ctr"/>
            <a:r>
              <a:rPr lang="en-US" sz="2000" dirty="0" smtClean="0">
                <a:solidFill>
                  <a:srgbClr val="0037A6"/>
                </a:solidFill>
                <a:effectLst/>
                <a:latin typeface="Century Gothic" panose="020B0502020202020204" pitchFamily="34" charset="0"/>
              </a:rPr>
              <a:t>Date of onset</a:t>
            </a:r>
            <a:endParaRPr lang="en-US" sz="2000" dirty="0">
              <a:solidFill>
                <a:srgbClr val="0037A6"/>
              </a:solidFill>
              <a:effectLst/>
              <a:latin typeface="Century Gothic" panose="020B0502020202020204" pitchFamily="34" charset="0"/>
            </a:endParaRPr>
          </a:p>
        </p:txBody>
      </p:sp>
      <p:sp>
        <p:nvSpPr>
          <p:cNvPr id="11"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44</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87271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same epi curve but extended through December 27, indicating the addition of chlorine on December 23. After that, cases declined; ultimately, the outbreak was interrupted.&#10;" title="Link to Action: Evaluate Prevention and Control Efforts (Continued)"/>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54492" y="1698171"/>
            <a:ext cx="8235016" cy="3849014"/>
          </a:xfrm>
          <a:prstGeom prst="rect">
            <a:avLst/>
          </a:prstGeom>
          <a:ln>
            <a:noFill/>
          </a:ln>
          <a:effectLst/>
        </p:spPr>
      </p:pic>
      <p:sp>
        <p:nvSpPr>
          <p:cNvPr id="8" name="Rectangle 2" title=" "/>
          <p:cNvSpPr>
            <a:spLocks noGrp="1" noChangeArrowheads="1"/>
          </p:cNvSpPr>
          <p:nvPr>
            <p:ph type="title"/>
          </p:nvPr>
        </p:nvSpPr>
        <p:spPr>
          <a:xfrm>
            <a:off x="466852" y="400051"/>
            <a:ext cx="8229600" cy="695324"/>
          </a:xfrm>
        </p:spPr>
        <p:txBody>
          <a:bodyPr anchor="b">
            <a:normAutofit fontScale="90000"/>
          </a:bodyPr>
          <a:lstStyle/>
          <a:p>
            <a:pPr>
              <a:lnSpc>
                <a:spcPct val="90000"/>
              </a:lnSpc>
            </a:pPr>
            <a:r>
              <a:rPr lang="en-US" sz="3300" b="0" dirty="0" smtClean="0">
                <a:solidFill>
                  <a:srgbClr val="0039A6"/>
                </a:solidFill>
                <a:latin typeface="Century Gothic" panose="020B0502020202020204" pitchFamily="34" charset="0"/>
              </a:rPr>
              <a:t>Link to Action</a:t>
            </a:r>
            <a:r>
              <a:rPr lang="en-US" sz="2000" b="0" dirty="0" smtClean="0">
                <a:solidFill>
                  <a:srgbClr val="0039A6"/>
                </a:solidFill>
                <a:latin typeface="Century Gothic" panose="020B0502020202020204" pitchFamily="34" charset="0"/>
              </a:rPr>
              <a:t/>
            </a:r>
            <a:br>
              <a:rPr lang="en-US" sz="2000" b="0" dirty="0" smtClean="0">
                <a:solidFill>
                  <a:srgbClr val="0039A6"/>
                </a:solidFill>
                <a:latin typeface="Century Gothic" panose="020B0502020202020204" pitchFamily="34" charset="0"/>
              </a:rPr>
            </a:br>
            <a:r>
              <a:rPr lang="en-US" sz="2700" b="0" dirty="0" smtClean="0">
                <a:solidFill>
                  <a:srgbClr val="0039A6"/>
                </a:solidFill>
                <a:latin typeface="Century Gothic" panose="020B0502020202020204" pitchFamily="34" charset="0"/>
              </a:rPr>
              <a:t>Evaluate prevention and control efforts (continued) </a:t>
            </a:r>
            <a:endParaRPr lang="en-US" sz="2700" b="0" i="1" dirty="0" smtClean="0">
              <a:solidFill>
                <a:srgbClr val="0039A6"/>
              </a:solidFill>
            </a:endParaRPr>
          </a:p>
        </p:txBody>
      </p:sp>
      <p:sp>
        <p:nvSpPr>
          <p:cNvPr id="6" name="TextBox 5"/>
          <p:cNvSpPr txBox="1"/>
          <p:nvPr/>
        </p:nvSpPr>
        <p:spPr>
          <a:xfrm rot="16200000" flipH="1">
            <a:off x="-86054" y="3248685"/>
            <a:ext cx="1556836" cy="369332"/>
          </a:xfrm>
          <a:prstGeom prst="rect">
            <a:avLst/>
          </a:prstGeom>
          <a:noFill/>
        </p:spPr>
        <p:txBody>
          <a:bodyPr wrap="none" rtlCol="0">
            <a:spAutoFit/>
          </a:bodyPr>
          <a:lstStyle/>
          <a:p>
            <a:r>
              <a:rPr lang="en-US" sz="1800" b="1" dirty="0" smtClean="0">
                <a:effectLst/>
                <a:latin typeface="Century Gothic" panose="020B0502020202020204" pitchFamily="34" charset="0"/>
              </a:rPr>
              <a:t>No. of cases</a:t>
            </a:r>
            <a:endParaRPr lang="en-US" sz="1800" b="1" dirty="0">
              <a:effectLst/>
              <a:latin typeface="Century Gothic" panose="020B0502020202020204" pitchFamily="34" charset="0"/>
            </a:endParaRPr>
          </a:p>
        </p:txBody>
      </p:sp>
      <p:sp>
        <p:nvSpPr>
          <p:cNvPr id="5" name="TextBox 4"/>
          <p:cNvSpPr txBox="1"/>
          <p:nvPr/>
        </p:nvSpPr>
        <p:spPr>
          <a:xfrm>
            <a:off x="457200" y="6055638"/>
            <a:ext cx="8379217" cy="600164"/>
          </a:xfrm>
          <a:prstGeom prst="rect">
            <a:avLst/>
          </a:prstGeom>
          <a:noFill/>
        </p:spPr>
        <p:txBody>
          <a:bodyPr wrap="none" rtlCol="0">
            <a:spAutoFit/>
          </a:bodyPr>
          <a:lstStyle/>
          <a:p>
            <a:r>
              <a:rPr lang="en-US" sz="1100" dirty="0">
                <a:effectLst/>
                <a:latin typeface="+mn-lt"/>
                <a:cs typeface="Arial" pitchFamily="34" charset="0"/>
              </a:rPr>
              <a:t>Swerdlow DL, Woodruff BA, Brady RC, et al. A waterborne outbreak in Missouri of </a:t>
            </a:r>
            <a:r>
              <a:rPr lang="en-US" sz="1100" i="1" dirty="0">
                <a:effectLst/>
                <a:latin typeface="+mn-lt"/>
                <a:cs typeface="Arial" pitchFamily="34" charset="0"/>
              </a:rPr>
              <a:t>Escherichia coli</a:t>
            </a:r>
            <a:r>
              <a:rPr lang="en-US" sz="1100" dirty="0">
                <a:effectLst/>
                <a:latin typeface="+mn-lt"/>
                <a:cs typeface="Arial" pitchFamily="34" charset="0"/>
              </a:rPr>
              <a:t> O157:H7 associated with </a:t>
            </a:r>
            <a:r>
              <a:rPr lang="en-US" sz="1100" dirty="0" smtClean="0">
                <a:effectLst/>
                <a:latin typeface="+mn-lt"/>
                <a:cs typeface="Arial" pitchFamily="34" charset="0"/>
              </a:rPr>
              <a:t>bloody</a:t>
            </a:r>
            <a:br>
              <a:rPr lang="en-US" sz="1100" dirty="0" smtClean="0">
                <a:effectLst/>
                <a:latin typeface="+mn-lt"/>
                <a:cs typeface="Arial" pitchFamily="34" charset="0"/>
              </a:rPr>
            </a:br>
            <a:r>
              <a:rPr lang="en-US" sz="1100" dirty="0" smtClean="0">
                <a:effectLst/>
                <a:latin typeface="+mn-lt"/>
                <a:cs typeface="Arial" pitchFamily="34" charset="0"/>
              </a:rPr>
              <a:t>diarrhea </a:t>
            </a:r>
            <a:r>
              <a:rPr lang="en-US" sz="1100" dirty="0">
                <a:effectLst/>
                <a:latin typeface="+mn-lt"/>
                <a:cs typeface="Arial" pitchFamily="34" charset="0"/>
              </a:rPr>
              <a:t>and death. Ann Intern Med 1992;117:812–9.</a:t>
            </a:r>
          </a:p>
          <a:p>
            <a:endParaRPr lang="en-US" sz="1100" dirty="0">
              <a:effectLst/>
              <a:latin typeface="+mn-lt"/>
            </a:endParaRPr>
          </a:p>
        </p:txBody>
      </p:sp>
      <p:sp>
        <p:nvSpPr>
          <p:cNvPr id="9" name="TextBox 8"/>
          <p:cNvSpPr txBox="1"/>
          <p:nvPr/>
        </p:nvSpPr>
        <p:spPr>
          <a:xfrm>
            <a:off x="1411625" y="2057400"/>
            <a:ext cx="1143000" cy="1015663"/>
          </a:xfrm>
          <a:prstGeom prst="rect">
            <a:avLst/>
          </a:prstGeom>
          <a:solidFill>
            <a:schemeClr val="bg1"/>
          </a:solidFill>
          <a:ln w="25400">
            <a:solidFill>
              <a:schemeClr val="accent1"/>
            </a:solidFill>
          </a:ln>
        </p:spPr>
        <p:txBody>
          <a:bodyPr wrap="square" rtlCol="0">
            <a:spAutoFit/>
          </a:bodyPr>
          <a:lstStyle/>
          <a:p>
            <a:pPr algn="ctr"/>
            <a:r>
              <a:rPr lang="en-US" sz="2000" dirty="0" smtClean="0">
                <a:solidFill>
                  <a:srgbClr val="0037A6"/>
                </a:solidFill>
                <a:effectLst/>
                <a:latin typeface="Century Gothic" panose="020B0502020202020204" pitchFamily="34" charset="0"/>
              </a:rPr>
              <a:t>Water</a:t>
            </a:r>
          </a:p>
          <a:p>
            <a:pPr algn="ctr"/>
            <a:r>
              <a:rPr lang="en-US" sz="2000" dirty="0" smtClean="0">
                <a:solidFill>
                  <a:srgbClr val="0037A6"/>
                </a:solidFill>
                <a:effectLst/>
                <a:latin typeface="Century Gothic" panose="020B0502020202020204" pitchFamily="34" charset="0"/>
              </a:rPr>
              <a:t>system flushed</a:t>
            </a:r>
            <a:endParaRPr lang="en-US" sz="2000" dirty="0">
              <a:solidFill>
                <a:srgbClr val="0037A6"/>
              </a:solidFill>
              <a:effectLst/>
              <a:latin typeface="Century Gothic" panose="020B0502020202020204" pitchFamily="34" charset="0"/>
            </a:endParaRPr>
          </a:p>
        </p:txBody>
      </p:sp>
      <p:sp>
        <p:nvSpPr>
          <p:cNvPr id="10" name="TextBox 9"/>
          <p:cNvSpPr txBox="1"/>
          <p:nvPr/>
        </p:nvSpPr>
        <p:spPr>
          <a:xfrm>
            <a:off x="5105400" y="1666359"/>
            <a:ext cx="1916901" cy="1061829"/>
          </a:xfrm>
          <a:prstGeom prst="rect">
            <a:avLst/>
          </a:prstGeom>
          <a:solidFill>
            <a:schemeClr val="bg1"/>
          </a:solidFill>
          <a:ln w="25400">
            <a:solidFill>
              <a:schemeClr val="tx1"/>
            </a:solidFill>
          </a:ln>
        </p:spPr>
        <p:txBody>
          <a:bodyPr wrap="square" rtlCol="0">
            <a:spAutoFit/>
          </a:bodyPr>
          <a:lstStyle/>
          <a:p>
            <a:pPr algn="ctr"/>
            <a:endParaRPr lang="en-US" sz="1100" dirty="0" smtClean="0">
              <a:solidFill>
                <a:srgbClr val="0037A6"/>
              </a:solidFill>
              <a:effectLst/>
              <a:latin typeface="Century Gothic" panose="020B0502020202020204" pitchFamily="34" charset="0"/>
            </a:endParaRPr>
          </a:p>
          <a:p>
            <a:pPr algn="ctr"/>
            <a:r>
              <a:rPr lang="en-US" sz="2000" dirty="0" smtClean="0">
                <a:solidFill>
                  <a:srgbClr val="0037A6"/>
                </a:solidFill>
                <a:effectLst/>
                <a:latin typeface="Century Gothic" panose="020B0502020202020204" pitchFamily="34" charset="0"/>
              </a:rPr>
              <a:t>Boil-water</a:t>
            </a:r>
          </a:p>
          <a:p>
            <a:pPr algn="ctr"/>
            <a:r>
              <a:rPr lang="en-US" sz="2000" dirty="0" smtClean="0">
                <a:solidFill>
                  <a:srgbClr val="0037A6"/>
                </a:solidFill>
                <a:effectLst/>
                <a:latin typeface="Century Gothic" panose="020B0502020202020204" pitchFamily="34" charset="0"/>
              </a:rPr>
              <a:t>order</a:t>
            </a:r>
            <a:r>
              <a:rPr lang="en-US" sz="1100" dirty="0" smtClean="0">
                <a:solidFill>
                  <a:srgbClr val="0037A6"/>
                </a:solidFill>
                <a:effectLst/>
                <a:latin typeface="Century Gothic" panose="020B0502020202020204" pitchFamily="34" charset="0"/>
              </a:rPr>
              <a:t/>
            </a:r>
            <a:br>
              <a:rPr lang="en-US" sz="1100" dirty="0" smtClean="0">
                <a:solidFill>
                  <a:srgbClr val="0037A6"/>
                </a:solidFill>
                <a:effectLst/>
                <a:latin typeface="Century Gothic" panose="020B0502020202020204" pitchFamily="34" charset="0"/>
              </a:rPr>
            </a:br>
            <a:endParaRPr lang="en-US" sz="1100" dirty="0" smtClean="0">
              <a:solidFill>
                <a:srgbClr val="0037A6"/>
              </a:solidFill>
              <a:effectLst/>
              <a:latin typeface="Century Gothic" panose="020B0502020202020204" pitchFamily="34" charset="0"/>
            </a:endParaRPr>
          </a:p>
        </p:txBody>
      </p:sp>
      <p:sp>
        <p:nvSpPr>
          <p:cNvPr id="11" name="TextBox 10"/>
          <p:cNvSpPr txBox="1"/>
          <p:nvPr/>
        </p:nvSpPr>
        <p:spPr>
          <a:xfrm>
            <a:off x="7105426" y="1666358"/>
            <a:ext cx="1655331" cy="1054135"/>
          </a:xfrm>
          <a:prstGeom prst="rect">
            <a:avLst/>
          </a:prstGeom>
          <a:solidFill>
            <a:schemeClr val="bg1"/>
          </a:solidFill>
          <a:ln w="25400">
            <a:solidFill>
              <a:schemeClr val="tx1"/>
            </a:solidFill>
          </a:ln>
        </p:spPr>
        <p:txBody>
          <a:bodyPr wrap="square" rtlCol="0">
            <a:spAutoFit/>
          </a:bodyPr>
          <a:lstStyle/>
          <a:p>
            <a:pPr algn="ctr"/>
            <a:r>
              <a:rPr lang="en-US" sz="1200" dirty="0" smtClean="0">
                <a:solidFill>
                  <a:srgbClr val="0037A6"/>
                </a:solidFill>
                <a:effectLst/>
                <a:latin typeface="Century Gothic" panose="020B0502020202020204" pitchFamily="34" charset="0"/>
              </a:rPr>
              <a:t/>
            </a:r>
            <a:br>
              <a:rPr lang="en-US" sz="1200" dirty="0" smtClean="0">
                <a:solidFill>
                  <a:srgbClr val="0037A6"/>
                </a:solidFill>
                <a:effectLst/>
                <a:latin typeface="Century Gothic" panose="020B0502020202020204" pitchFamily="34" charset="0"/>
              </a:rPr>
            </a:br>
            <a:r>
              <a:rPr lang="en-US" sz="2000" dirty="0" smtClean="0">
                <a:solidFill>
                  <a:srgbClr val="0037A6"/>
                </a:solidFill>
                <a:effectLst/>
                <a:latin typeface="Century Gothic" panose="020B0502020202020204" pitchFamily="34" charset="0"/>
              </a:rPr>
              <a:t>Chlorine added</a:t>
            </a:r>
            <a:br>
              <a:rPr lang="en-US" sz="2000" dirty="0" smtClean="0">
                <a:solidFill>
                  <a:srgbClr val="0037A6"/>
                </a:solidFill>
                <a:effectLst/>
                <a:latin typeface="Century Gothic" panose="020B0502020202020204" pitchFamily="34" charset="0"/>
              </a:rPr>
            </a:br>
            <a:endParaRPr lang="en-US" sz="1050" dirty="0" smtClean="0">
              <a:solidFill>
                <a:srgbClr val="0037A6"/>
              </a:solidFill>
              <a:effectLst/>
              <a:latin typeface="Century Gothic" panose="020B0502020202020204" pitchFamily="34" charset="0"/>
            </a:endParaRPr>
          </a:p>
        </p:txBody>
      </p:sp>
      <p:sp>
        <p:nvSpPr>
          <p:cNvPr id="12" name="TextBox 11"/>
          <p:cNvSpPr txBox="1"/>
          <p:nvPr/>
        </p:nvSpPr>
        <p:spPr>
          <a:xfrm>
            <a:off x="3351408" y="5177853"/>
            <a:ext cx="2590800" cy="400110"/>
          </a:xfrm>
          <a:prstGeom prst="rect">
            <a:avLst/>
          </a:prstGeom>
          <a:solidFill>
            <a:schemeClr val="bg1"/>
          </a:solidFill>
          <a:ln w="25400">
            <a:solidFill>
              <a:schemeClr val="accent1"/>
            </a:solidFill>
          </a:ln>
        </p:spPr>
        <p:txBody>
          <a:bodyPr wrap="square" rtlCol="0">
            <a:spAutoFit/>
          </a:bodyPr>
          <a:lstStyle/>
          <a:p>
            <a:pPr algn="ctr"/>
            <a:r>
              <a:rPr lang="en-US" sz="2000" dirty="0" smtClean="0">
                <a:solidFill>
                  <a:srgbClr val="0037A6"/>
                </a:solidFill>
                <a:effectLst/>
                <a:latin typeface="Century Gothic" panose="020B0502020202020204" pitchFamily="34" charset="0"/>
              </a:rPr>
              <a:t>Date of onset</a:t>
            </a:r>
            <a:endParaRPr lang="en-US" sz="2000" dirty="0">
              <a:solidFill>
                <a:srgbClr val="0037A6"/>
              </a:solidFill>
              <a:effectLst/>
              <a:latin typeface="Century Gothic" panose="020B0502020202020204" pitchFamily="34" charset="0"/>
            </a:endParaRPr>
          </a:p>
        </p:txBody>
      </p:sp>
      <p:sp>
        <p:nvSpPr>
          <p:cNvPr id="13" name="Slide Number Placeholder 2"/>
          <p:cNvSpPr>
            <a:spLocks noGrp="1"/>
          </p:cNvSpPr>
          <p:nvPr>
            <p:ph type="sldNum" sz="quarter" idx="12"/>
          </p:nvPr>
        </p:nvSpPr>
        <p:spPr>
          <a:xfrm>
            <a:off x="6594475" y="6248400"/>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45</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19141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b="0" dirty="0" smtClean="0">
                <a:solidFill>
                  <a:srgbClr val="0039A6"/>
                </a:solidFill>
                <a:latin typeface="Century Gothic" panose="020B0502020202020204" pitchFamily="34" charset="0"/>
                <a:ea typeface="+mn-ea"/>
                <a:cs typeface="Times New Roman" pitchFamily="18" charset="0"/>
              </a:rPr>
              <a:t>Types of notification in the</a:t>
            </a:r>
            <a:br>
              <a:rPr lang="en-US" sz="3000" b="0" dirty="0" smtClean="0">
                <a:solidFill>
                  <a:srgbClr val="0039A6"/>
                </a:solidFill>
                <a:latin typeface="Century Gothic" panose="020B0502020202020204" pitchFamily="34" charset="0"/>
                <a:ea typeface="+mn-ea"/>
                <a:cs typeface="Times New Roman" pitchFamily="18" charset="0"/>
              </a:rPr>
            </a:br>
            <a:r>
              <a:rPr lang="en-US" sz="3000" b="0" dirty="0" smtClean="0">
                <a:solidFill>
                  <a:srgbClr val="0039A6"/>
                </a:solidFill>
                <a:latin typeface="Century Gothic" panose="020B0502020202020204" pitchFamily="34" charset="0"/>
                <a:ea typeface="+mn-ea"/>
                <a:cs typeface="Times New Roman" pitchFamily="18" charset="0"/>
              </a:rPr>
              <a:t>Saudi ministry of health </a:t>
            </a:r>
            <a:endParaRPr lang="en-US" sz="3000" b="0" dirty="0">
              <a:solidFill>
                <a:srgbClr val="0039A6"/>
              </a:solidFill>
              <a:latin typeface="Century Gothic" panose="020B0502020202020204" pitchFamily="34" charset="0"/>
              <a:ea typeface="+mn-ea"/>
              <a:cs typeface="Times New Roman" pitchFamily="18" charset="0"/>
            </a:endParaRPr>
          </a:p>
        </p:txBody>
      </p:sp>
      <p:sp>
        <p:nvSpPr>
          <p:cNvPr id="3" name="Content Placeholder 2"/>
          <p:cNvSpPr>
            <a:spLocks noGrp="1"/>
          </p:cNvSpPr>
          <p:nvPr>
            <p:ph idx="1"/>
          </p:nvPr>
        </p:nvSpPr>
        <p:spPr>
          <a:xfrm>
            <a:off x="457200" y="1934308"/>
            <a:ext cx="8229600" cy="4191855"/>
          </a:xfrm>
        </p:spPr>
        <p:txBody>
          <a:bodyPr/>
          <a:lstStyle/>
          <a:p>
            <a:pPr>
              <a:lnSpc>
                <a:spcPct val="150000"/>
              </a:lnSpc>
              <a:spcAft>
                <a:spcPts val="600"/>
              </a:spcAft>
            </a:pPr>
            <a:r>
              <a:rPr lang="en-US" sz="2200" b="0" dirty="0">
                <a:solidFill>
                  <a:schemeClr val="tx1"/>
                </a:solidFill>
                <a:latin typeface="Century Gothic" panose="020B0502020202020204" pitchFamily="34" charset="0"/>
              </a:rPr>
              <a:t>Immediate</a:t>
            </a:r>
          </a:p>
          <a:p>
            <a:pPr>
              <a:lnSpc>
                <a:spcPct val="150000"/>
              </a:lnSpc>
              <a:spcAft>
                <a:spcPts val="600"/>
              </a:spcAft>
            </a:pPr>
            <a:r>
              <a:rPr lang="en-US" sz="2200" b="0" dirty="0">
                <a:solidFill>
                  <a:schemeClr val="tx1"/>
                </a:solidFill>
                <a:latin typeface="Century Gothic" panose="020B0502020202020204" pitchFamily="34" charset="0"/>
              </a:rPr>
              <a:t>Weekly</a:t>
            </a:r>
          </a:p>
          <a:p>
            <a:pPr>
              <a:lnSpc>
                <a:spcPct val="150000"/>
              </a:lnSpc>
              <a:spcAft>
                <a:spcPts val="600"/>
              </a:spcAft>
            </a:pPr>
            <a:r>
              <a:rPr lang="en-US" sz="2200" b="0" dirty="0">
                <a:solidFill>
                  <a:schemeClr val="tx1"/>
                </a:solidFill>
                <a:latin typeface="Century Gothic" panose="020B0502020202020204" pitchFamily="34" charset="0"/>
              </a:rPr>
              <a:t>Monthly</a:t>
            </a:r>
          </a:p>
          <a:p>
            <a:pPr>
              <a:lnSpc>
                <a:spcPct val="150000"/>
              </a:lnSpc>
              <a:spcAft>
                <a:spcPts val="600"/>
              </a:spcAft>
            </a:pPr>
            <a:r>
              <a:rPr lang="en-US" sz="2200" b="0" dirty="0">
                <a:solidFill>
                  <a:schemeClr val="tx1"/>
                </a:solidFill>
                <a:latin typeface="Century Gothic" panose="020B0502020202020204" pitchFamily="34" charset="0"/>
              </a:rPr>
              <a:t>Weekly zero </a:t>
            </a:r>
            <a:r>
              <a:rPr lang="en-US" sz="2200" b="0" dirty="0" smtClean="0">
                <a:solidFill>
                  <a:schemeClr val="tx1"/>
                </a:solidFill>
                <a:latin typeface="Century Gothic" panose="020B0502020202020204" pitchFamily="34" charset="0"/>
              </a:rPr>
              <a:t>reporting</a:t>
            </a:r>
          </a:p>
          <a:p>
            <a:pPr>
              <a:lnSpc>
                <a:spcPct val="150000"/>
              </a:lnSpc>
              <a:spcAft>
                <a:spcPts val="600"/>
              </a:spcAft>
            </a:pPr>
            <a:r>
              <a:rPr lang="en-US" sz="2200" b="0" dirty="0">
                <a:solidFill>
                  <a:schemeClr val="tx1"/>
                </a:solidFill>
                <a:latin typeface="Century Gothic" panose="020B0502020202020204" pitchFamily="34" charset="0"/>
              </a:rPr>
              <a:t>Notification to the decision makers in </a:t>
            </a:r>
            <a:r>
              <a:rPr lang="en-US" sz="2200" b="0" dirty="0" smtClean="0">
                <a:solidFill>
                  <a:schemeClr val="tx1"/>
                </a:solidFill>
                <a:latin typeface="Century Gothic" panose="020B0502020202020204" pitchFamily="34" charset="0"/>
              </a:rPr>
              <a:t>MOH</a:t>
            </a:r>
            <a:endParaRPr lang="en-US" sz="2200" b="0" dirty="0">
              <a:solidFill>
                <a:schemeClr val="tx1"/>
              </a:solidFill>
              <a:latin typeface="Century Gothic" panose="020B0502020202020204" pitchFamily="34" charset="0"/>
            </a:endParaRPr>
          </a:p>
        </p:txBody>
      </p:sp>
      <p:sp>
        <p:nvSpPr>
          <p:cNvPr id="4" name="Slide Number Placeholder 3"/>
          <p:cNvSpPr>
            <a:spLocks noGrp="1"/>
          </p:cNvSpPr>
          <p:nvPr>
            <p:ph type="sldNum" sz="quarter" idx="12"/>
          </p:nvPr>
        </p:nvSpPr>
        <p:spPr/>
        <p:txBody>
          <a:bodyPr/>
          <a:lstStyle/>
          <a:p>
            <a:pPr algn="r">
              <a:defRPr/>
            </a:pPr>
            <a:fld id="{B8477CA6-37AB-49C2-B88B-8C89FDB7A7DF}" type="slidenum">
              <a:rPr lang="en-US" smtClean="0"/>
              <a:pPr algn="r">
                <a:defRPr/>
              </a:pPr>
              <a:t>46</a:t>
            </a:fld>
            <a:endParaRPr lang="en-US" dirty="0"/>
          </a:p>
        </p:txBody>
      </p:sp>
    </p:spTree>
    <p:extLst>
      <p:ext uri="{BB962C8B-B14F-4D97-AF65-F5344CB8AC3E}">
        <p14:creationId xmlns:p14="http://schemas.microsoft.com/office/powerpoint/2010/main" val="347549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Immediate notification</a:t>
            </a:r>
            <a:endParaRPr lang="en-US" dirty="0"/>
          </a:p>
        </p:txBody>
      </p:sp>
      <p:sp>
        <p:nvSpPr>
          <p:cNvPr id="3" name="Content Placeholder 2"/>
          <p:cNvSpPr>
            <a:spLocks noGrp="1"/>
          </p:cNvSpPr>
          <p:nvPr>
            <p:ph idx="1"/>
          </p:nvPr>
        </p:nvSpPr>
        <p:spPr>
          <a:xfrm>
            <a:off x="457200" y="1688123"/>
            <a:ext cx="8229600" cy="4438040"/>
          </a:xfrm>
        </p:spPr>
        <p:txBody>
          <a:bodyPr/>
          <a:lstStyle/>
          <a:p>
            <a:pPr>
              <a:lnSpc>
                <a:spcPct val="130000"/>
              </a:lnSpc>
              <a:spcAft>
                <a:spcPts val="600"/>
              </a:spcAft>
            </a:pPr>
            <a:r>
              <a:rPr lang="en-US" sz="2000" b="0" dirty="0">
                <a:solidFill>
                  <a:schemeClr val="tx1"/>
                </a:solidFill>
                <a:latin typeface="Century Gothic" panose="020B0502020202020204" pitchFamily="34" charset="0"/>
              </a:rPr>
              <a:t>This is for class I diseases that need immediate action, notification is by fax or phone or electronically through HESN. </a:t>
            </a:r>
            <a:endParaRPr lang="en-US" sz="2000" b="0" dirty="0" smtClean="0">
              <a:solidFill>
                <a:schemeClr val="tx1"/>
              </a:solidFill>
              <a:latin typeface="Century Gothic" panose="020B0502020202020204" pitchFamily="34" charset="0"/>
            </a:endParaRPr>
          </a:p>
          <a:p>
            <a:pPr>
              <a:lnSpc>
                <a:spcPct val="130000"/>
              </a:lnSpc>
              <a:spcAft>
                <a:spcPts val="600"/>
              </a:spcAft>
            </a:pPr>
            <a:r>
              <a:rPr lang="en-US" sz="2000" b="0" dirty="0" smtClean="0">
                <a:solidFill>
                  <a:schemeClr val="tx1"/>
                </a:solidFill>
                <a:latin typeface="Century Gothic" panose="020B0502020202020204" pitchFamily="34" charset="0"/>
              </a:rPr>
              <a:t>The </a:t>
            </a:r>
            <a:r>
              <a:rPr lang="en-US" sz="2000" b="0" dirty="0">
                <a:solidFill>
                  <a:schemeClr val="tx1"/>
                </a:solidFill>
                <a:latin typeface="Century Gothic" panose="020B0502020202020204" pitchFamily="34" charset="0"/>
              </a:rPr>
              <a:t>Health Electronic Surveillance Network (HESN) is an electronic reporting system was developed for reporting infectious diseases. </a:t>
            </a:r>
            <a:endParaRPr lang="en-US" sz="2000" b="0" dirty="0" smtClean="0">
              <a:solidFill>
                <a:schemeClr val="tx1"/>
              </a:solidFill>
              <a:latin typeface="Century Gothic" panose="020B0502020202020204" pitchFamily="34" charset="0"/>
            </a:endParaRPr>
          </a:p>
          <a:p>
            <a:pPr>
              <a:lnSpc>
                <a:spcPct val="130000"/>
              </a:lnSpc>
              <a:spcAft>
                <a:spcPts val="600"/>
              </a:spcAft>
            </a:pPr>
            <a:r>
              <a:rPr lang="en-US" sz="2000" b="0" dirty="0" smtClean="0">
                <a:solidFill>
                  <a:schemeClr val="tx1"/>
                </a:solidFill>
                <a:latin typeface="Century Gothic" panose="020B0502020202020204" pitchFamily="34" charset="0"/>
              </a:rPr>
              <a:t>When </a:t>
            </a:r>
            <a:r>
              <a:rPr lang="en-US" sz="2000" b="0" dirty="0">
                <a:solidFill>
                  <a:schemeClr val="tx1"/>
                </a:solidFill>
                <a:latin typeface="Century Gothic" panose="020B0502020202020204" pitchFamily="34" charset="0"/>
              </a:rPr>
              <a:t>the case is reported in HESN, the public health department in the region and the ministry of health headquarters can view it immediately to take the appropriate action. </a:t>
            </a:r>
          </a:p>
        </p:txBody>
      </p:sp>
      <p:sp>
        <p:nvSpPr>
          <p:cNvPr id="4" name="Slide Number Placeholder 3"/>
          <p:cNvSpPr>
            <a:spLocks noGrp="1"/>
          </p:cNvSpPr>
          <p:nvPr>
            <p:ph type="sldNum" sz="quarter" idx="12"/>
          </p:nvPr>
        </p:nvSpPr>
        <p:spPr/>
        <p:txBody>
          <a:bodyPr/>
          <a:lstStyle/>
          <a:p>
            <a:pPr algn="r">
              <a:defRPr/>
            </a:pPr>
            <a:fld id="{B8477CA6-37AB-49C2-B88B-8C89FDB7A7DF}" type="slidenum">
              <a:rPr lang="en-US" smtClean="0"/>
              <a:pPr algn="r">
                <a:defRPr/>
              </a:pPr>
              <a:t>47</a:t>
            </a:fld>
            <a:endParaRPr lang="en-US" dirty="0"/>
          </a:p>
        </p:txBody>
      </p:sp>
      <p:pic>
        <p:nvPicPr>
          <p:cNvPr id="5" name="Picture 4"/>
          <p:cNvPicPr>
            <a:picLocks noChangeAspect="1"/>
          </p:cNvPicPr>
          <p:nvPr/>
        </p:nvPicPr>
        <p:blipFill>
          <a:blip r:embed="rId2"/>
          <a:stretch>
            <a:fillRect/>
          </a:stretch>
        </p:blipFill>
        <p:spPr>
          <a:xfrm>
            <a:off x="5607669" y="5529751"/>
            <a:ext cx="1891061" cy="1192823"/>
          </a:xfrm>
          <a:prstGeom prst="rect">
            <a:avLst/>
          </a:prstGeom>
        </p:spPr>
      </p:pic>
    </p:spTree>
    <p:extLst>
      <p:ext uri="{BB962C8B-B14F-4D97-AF65-F5344CB8AC3E}">
        <p14:creationId xmlns:p14="http://schemas.microsoft.com/office/powerpoint/2010/main" val="23307900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329"/>
          </a:xfrm>
        </p:spPr>
        <p:txBody>
          <a:bodyPr/>
          <a:lstStyle/>
          <a:p>
            <a:r>
              <a:rPr lang="en-US" dirty="0" smtClean="0"/>
              <a:t>Class I diseases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lgn="r">
              <a:defRPr/>
            </a:pPr>
            <a:fld id="{B8477CA6-37AB-49C2-B88B-8C89FDB7A7DF}" type="slidenum">
              <a:rPr lang="en-US" smtClean="0"/>
              <a:pPr algn="r">
                <a:defRPr/>
              </a:pPr>
              <a:t>48</a:t>
            </a:fld>
            <a:endParaRPr lang="en-US" dirty="0"/>
          </a:p>
        </p:txBody>
      </p:sp>
      <p:pic>
        <p:nvPicPr>
          <p:cNvPr id="5" name="Picture 4"/>
          <p:cNvPicPr>
            <a:picLocks noChangeAspect="1"/>
          </p:cNvPicPr>
          <p:nvPr/>
        </p:nvPicPr>
        <p:blipFill>
          <a:blip r:embed="rId2"/>
          <a:stretch>
            <a:fillRect/>
          </a:stretch>
        </p:blipFill>
        <p:spPr>
          <a:xfrm>
            <a:off x="68585" y="1153197"/>
            <a:ext cx="9006829" cy="5664199"/>
          </a:xfrm>
          <a:prstGeom prst="rect">
            <a:avLst/>
          </a:prstGeom>
        </p:spPr>
      </p:pic>
    </p:spTree>
    <p:extLst>
      <p:ext uri="{BB962C8B-B14F-4D97-AF65-F5344CB8AC3E}">
        <p14:creationId xmlns:p14="http://schemas.microsoft.com/office/powerpoint/2010/main" val="767734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79731"/>
          </a:xfrm>
        </p:spPr>
        <p:txBody>
          <a:bodyPr/>
          <a:lstStyle/>
          <a:p>
            <a:r>
              <a:rPr lang="en-US" dirty="0" smtClean="0"/>
              <a:t>Weekly notification</a:t>
            </a:r>
            <a:endParaRPr lang="en-US" dirty="0"/>
          </a:p>
        </p:txBody>
      </p:sp>
      <p:sp>
        <p:nvSpPr>
          <p:cNvPr id="3" name="Content Placeholder 2"/>
          <p:cNvSpPr>
            <a:spLocks noGrp="1"/>
          </p:cNvSpPr>
          <p:nvPr>
            <p:ph idx="1"/>
          </p:nvPr>
        </p:nvSpPr>
        <p:spPr>
          <a:xfrm>
            <a:off x="457200" y="1402129"/>
            <a:ext cx="8229600" cy="861646"/>
          </a:xfrm>
        </p:spPr>
        <p:txBody>
          <a:bodyPr/>
          <a:lstStyle/>
          <a:p>
            <a:pPr>
              <a:spcAft>
                <a:spcPts val="600"/>
              </a:spcAft>
            </a:pPr>
            <a:r>
              <a:rPr lang="en-US" sz="1800" b="0" dirty="0">
                <a:solidFill>
                  <a:schemeClr val="tx1"/>
                </a:solidFill>
                <a:latin typeface="Century Gothic" panose="020B0502020202020204" pitchFamily="34" charset="0"/>
              </a:rPr>
              <a:t>This is for class II diseases which will be sent from the health units to the regional health affairs.</a:t>
            </a:r>
          </a:p>
        </p:txBody>
      </p:sp>
      <p:sp>
        <p:nvSpPr>
          <p:cNvPr id="4" name="Slide Number Placeholder 3"/>
          <p:cNvSpPr>
            <a:spLocks noGrp="1"/>
          </p:cNvSpPr>
          <p:nvPr>
            <p:ph type="sldNum" sz="quarter" idx="12"/>
          </p:nvPr>
        </p:nvSpPr>
        <p:spPr/>
        <p:txBody>
          <a:bodyPr/>
          <a:lstStyle/>
          <a:p>
            <a:pPr algn="r">
              <a:defRPr/>
            </a:pPr>
            <a:fld id="{B8477CA6-37AB-49C2-B88B-8C89FDB7A7DF}" type="slidenum">
              <a:rPr lang="en-US" smtClean="0"/>
              <a:pPr algn="r">
                <a:defRPr/>
              </a:pPr>
              <a:t>49</a:t>
            </a:fld>
            <a:endParaRPr lang="en-US" dirty="0"/>
          </a:p>
        </p:txBody>
      </p:sp>
      <p:pic>
        <p:nvPicPr>
          <p:cNvPr id="5" name="Picture 4"/>
          <p:cNvPicPr>
            <a:picLocks noChangeAspect="1"/>
          </p:cNvPicPr>
          <p:nvPr/>
        </p:nvPicPr>
        <p:blipFill>
          <a:blip r:embed="rId2"/>
          <a:stretch>
            <a:fillRect/>
          </a:stretch>
        </p:blipFill>
        <p:spPr>
          <a:xfrm>
            <a:off x="609600" y="2086219"/>
            <a:ext cx="7924800" cy="4457700"/>
          </a:xfrm>
          <a:prstGeom prst="rect">
            <a:avLst/>
          </a:prstGeom>
        </p:spPr>
      </p:pic>
    </p:spTree>
    <p:extLst>
      <p:ext uri="{BB962C8B-B14F-4D97-AF65-F5344CB8AC3E}">
        <p14:creationId xmlns:p14="http://schemas.microsoft.com/office/powerpoint/2010/main" val="2063719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558800" y="1146630"/>
            <a:ext cx="7975600" cy="0"/>
          </a:xfrm>
          <a:prstGeom prst="line">
            <a:avLst/>
          </a:prstGeom>
          <a:ln w="25400">
            <a:solidFill>
              <a:schemeClr val="tx1"/>
            </a:solidFill>
          </a:ln>
          <a:effectLst/>
        </p:spPr>
        <p:style>
          <a:lnRef idx="3">
            <a:schemeClr val="accent5"/>
          </a:lnRef>
          <a:fillRef idx="0">
            <a:schemeClr val="accent5"/>
          </a:fillRef>
          <a:effectRef idx="2">
            <a:schemeClr val="accent5"/>
          </a:effectRef>
          <a:fontRef idx="minor">
            <a:schemeClr val="tx1"/>
          </a:fontRef>
        </p:style>
      </p:cxnSp>
      <p:sp>
        <p:nvSpPr>
          <p:cNvPr id="2" name="TextBox 1"/>
          <p:cNvSpPr txBox="1"/>
          <p:nvPr/>
        </p:nvSpPr>
        <p:spPr>
          <a:xfrm>
            <a:off x="2032407" y="592632"/>
            <a:ext cx="5424883" cy="553998"/>
          </a:xfrm>
          <a:prstGeom prst="rect">
            <a:avLst/>
          </a:prstGeom>
          <a:noFill/>
        </p:spPr>
        <p:txBody>
          <a:bodyPr wrap="none" rtlCol="0">
            <a:spAutoFit/>
          </a:bodyPr>
          <a:lstStyle/>
          <a:p>
            <a:r>
              <a:rPr lang="en-US" sz="3000" dirty="0" smtClean="0">
                <a:effectLst/>
                <a:latin typeface="Century Gothic" panose="020B0502020202020204" pitchFamily="34" charset="0"/>
              </a:rPr>
              <a:t>Public Health Core Sciences</a:t>
            </a:r>
            <a:endParaRPr lang="en-US" sz="3000" dirty="0">
              <a:effectLst/>
              <a:latin typeface="Century Gothic" panose="020B0502020202020204" pitchFamily="34" charset="0"/>
            </a:endParaRPr>
          </a:p>
        </p:txBody>
      </p:sp>
      <p:pic>
        <p:nvPicPr>
          <p:cNvPr id="5" name="Picture 4" descr="Public Health 101 Series image surrounded by icons representing prevention effectiveness, epidemiology, laboratory, informatics, and surveillance." title="Public Health Core Scienc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371600"/>
            <a:ext cx="5473938" cy="4758390"/>
          </a:xfrm>
          <a:prstGeom prst="rect">
            <a:avLst/>
          </a:prstGeom>
        </p:spPr>
      </p:pic>
      <p:sp>
        <p:nvSpPr>
          <p:cNvPr id="6"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5</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1147107"/>
      </p:ext>
    </p:extLst>
  </p:cSld>
  <p:clrMapOvr>
    <a:masterClrMapping/>
  </p:clrMapOvr>
  <mc:AlternateContent xmlns:mc="http://schemas.openxmlformats.org/markup-compatibility/2006" xmlns:p14="http://schemas.microsoft.com/office/powerpoint/2010/main">
    <mc:Choice Requires="p14">
      <p:transition spd="slow" p14:dur="45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Weekly zero reporting</a:t>
            </a:r>
            <a:endParaRPr lang="en-US" dirty="0"/>
          </a:p>
        </p:txBody>
      </p:sp>
      <p:sp>
        <p:nvSpPr>
          <p:cNvPr id="3" name="Content Placeholder 2"/>
          <p:cNvSpPr>
            <a:spLocks noGrp="1"/>
          </p:cNvSpPr>
          <p:nvPr>
            <p:ph idx="1"/>
          </p:nvPr>
        </p:nvSpPr>
        <p:spPr>
          <a:xfrm>
            <a:off x="457200" y="2180491"/>
            <a:ext cx="8229600" cy="3945671"/>
          </a:xfrm>
        </p:spPr>
        <p:txBody>
          <a:bodyPr/>
          <a:lstStyle/>
          <a:p>
            <a:pPr>
              <a:lnSpc>
                <a:spcPct val="150000"/>
              </a:lnSpc>
              <a:spcAft>
                <a:spcPts val="600"/>
              </a:spcAft>
            </a:pPr>
            <a:r>
              <a:rPr lang="en-US" sz="2000" b="0" dirty="0">
                <a:solidFill>
                  <a:schemeClr val="tx1"/>
                </a:solidFill>
                <a:latin typeface="Century Gothic" panose="020B0502020202020204" pitchFamily="34" charset="0"/>
              </a:rPr>
              <a:t>All acute flaccid paralysis cases in children less than 15 years</a:t>
            </a:r>
            <a:r>
              <a:rPr lang="en-US" sz="2000" b="0" dirty="0" smtClean="0">
                <a:solidFill>
                  <a:schemeClr val="tx1"/>
                </a:solidFill>
                <a:latin typeface="Century Gothic" panose="020B0502020202020204" pitchFamily="34" charset="0"/>
              </a:rPr>
              <a:t>.</a:t>
            </a:r>
          </a:p>
          <a:p>
            <a:pPr>
              <a:lnSpc>
                <a:spcPct val="150000"/>
              </a:lnSpc>
              <a:spcAft>
                <a:spcPts val="600"/>
              </a:spcAft>
            </a:pPr>
            <a:r>
              <a:rPr lang="en-US" sz="2000" b="0" dirty="0" smtClean="0">
                <a:solidFill>
                  <a:schemeClr val="tx1"/>
                </a:solidFill>
                <a:latin typeface="Century Gothic" panose="020B0502020202020204" pitchFamily="34" charset="0"/>
              </a:rPr>
              <a:t>All </a:t>
            </a:r>
            <a:r>
              <a:rPr lang="en-US" sz="2000" b="0" dirty="0">
                <a:solidFill>
                  <a:schemeClr val="tx1"/>
                </a:solidFill>
                <a:latin typeface="Century Gothic" panose="020B0502020202020204" pitchFamily="34" charset="0"/>
              </a:rPr>
              <a:t>suspected measles, rubella and mumps cases</a:t>
            </a:r>
            <a:r>
              <a:rPr lang="en-US" sz="2000" b="0" dirty="0" smtClean="0">
                <a:solidFill>
                  <a:schemeClr val="tx1"/>
                </a:solidFill>
                <a:latin typeface="Century Gothic" panose="020B0502020202020204" pitchFamily="34" charset="0"/>
              </a:rPr>
              <a:t>.</a:t>
            </a:r>
          </a:p>
          <a:p>
            <a:pPr>
              <a:lnSpc>
                <a:spcPct val="150000"/>
              </a:lnSpc>
              <a:spcAft>
                <a:spcPts val="600"/>
              </a:spcAft>
            </a:pPr>
            <a:r>
              <a:rPr lang="en-US" sz="2000" b="0" dirty="0" smtClean="0">
                <a:solidFill>
                  <a:schemeClr val="tx1"/>
                </a:solidFill>
                <a:latin typeface="Century Gothic" panose="020B0502020202020204" pitchFamily="34" charset="0"/>
              </a:rPr>
              <a:t>H1N1</a:t>
            </a:r>
          </a:p>
          <a:p>
            <a:pPr>
              <a:lnSpc>
                <a:spcPct val="150000"/>
              </a:lnSpc>
              <a:spcAft>
                <a:spcPts val="1800"/>
              </a:spcAft>
            </a:pPr>
            <a:endParaRPr lang="en-US" sz="2000" b="0" dirty="0">
              <a:solidFill>
                <a:schemeClr val="tx1"/>
              </a:solidFill>
              <a:latin typeface="Century Gothic" panose="020B0502020202020204" pitchFamily="34" charset="0"/>
            </a:endParaRPr>
          </a:p>
          <a:p>
            <a:pPr marL="0" indent="0">
              <a:lnSpc>
                <a:spcPct val="150000"/>
              </a:lnSpc>
              <a:spcAft>
                <a:spcPts val="600"/>
              </a:spcAft>
              <a:buNone/>
            </a:pPr>
            <a:r>
              <a:rPr lang="en-US" sz="2000" b="0" dirty="0" smtClean="0">
                <a:solidFill>
                  <a:schemeClr val="tx1"/>
                </a:solidFill>
                <a:latin typeface="Century Gothic" panose="020B0502020202020204" pitchFamily="34" charset="0"/>
              </a:rPr>
              <a:t> </a:t>
            </a:r>
            <a:r>
              <a:rPr lang="en-US" sz="2000" b="0" dirty="0">
                <a:solidFill>
                  <a:schemeClr val="tx1"/>
                </a:solidFill>
                <a:latin typeface="Century Gothic" panose="020B0502020202020204" pitchFamily="34" charset="0"/>
              </a:rPr>
              <a:t>Notifications are sent from regions and other sectors to infectious disease directorate.</a:t>
            </a:r>
          </a:p>
        </p:txBody>
      </p:sp>
      <p:sp>
        <p:nvSpPr>
          <p:cNvPr id="4" name="Slide Number Placeholder 3"/>
          <p:cNvSpPr>
            <a:spLocks noGrp="1"/>
          </p:cNvSpPr>
          <p:nvPr>
            <p:ph type="sldNum" sz="quarter" idx="12"/>
          </p:nvPr>
        </p:nvSpPr>
        <p:spPr/>
        <p:txBody>
          <a:bodyPr/>
          <a:lstStyle/>
          <a:p>
            <a:pPr algn="r">
              <a:defRPr/>
            </a:pPr>
            <a:fld id="{B8477CA6-37AB-49C2-B88B-8C89FDB7A7DF}" type="slidenum">
              <a:rPr lang="en-US" smtClean="0"/>
              <a:pPr algn="r">
                <a:defRPr/>
              </a:pPr>
              <a:t>50</a:t>
            </a:fld>
            <a:endParaRPr lang="en-US" dirty="0"/>
          </a:p>
        </p:txBody>
      </p:sp>
    </p:spTree>
    <p:extLst>
      <p:ext uri="{BB962C8B-B14F-4D97-AF65-F5344CB8AC3E}">
        <p14:creationId xmlns:p14="http://schemas.microsoft.com/office/powerpoint/2010/main" val="3077714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Monthly notification</a:t>
            </a:r>
            <a:endParaRPr lang="en-US" dirty="0"/>
          </a:p>
        </p:txBody>
      </p:sp>
      <p:sp>
        <p:nvSpPr>
          <p:cNvPr id="3" name="Content Placeholder 2"/>
          <p:cNvSpPr>
            <a:spLocks noGrp="1"/>
          </p:cNvSpPr>
          <p:nvPr>
            <p:ph idx="1"/>
          </p:nvPr>
        </p:nvSpPr>
        <p:spPr>
          <a:xfrm>
            <a:off x="457200" y="1992923"/>
            <a:ext cx="8229600" cy="4133240"/>
          </a:xfrm>
        </p:spPr>
        <p:txBody>
          <a:bodyPr/>
          <a:lstStyle/>
          <a:p>
            <a:pPr>
              <a:lnSpc>
                <a:spcPct val="150000"/>
              </a:lnSpc>
              <a:spcAft>
                <a:spcPts val="600"/>
              </a:spcAft>
            </a:pPr>
            <a:r>
              <a:rPr lang="en-US" sz="2200" b="0" dirty="0">
                <a:solidFill>
                  <a:schemeClr val="tx1"/>
                </a:solidFill>
                <a:latin typeface="Century Gothic" panose="020B0502020202020204" pitchFamily="34" charset="0"/>
              </a:rPr>
              <a:t>This includes all infectious diseases notified to the regional health affairs which in turn notify the deputy minister for public health.</a:t>
            </a:r>
          </a:p>
        </p:txBody>
      </p:sp>
      <p:sp>
        <p:nvSpPr>
          <p:cNvPr id="4" name="Slide Number Placeholder 3"/>
          <p:cNvSpPr>
            <a:spLocks noGrp="1"/>
          </p:cNvSpPr>
          <p:nvPr>
            <p:ph type="sldNum" sz="quarter" idx="12"/>
          </p:nvPr>
        </p:nvSpPr>
        <p:spPr/>
        <p:txBody>
          <a:bodyPr/>
          <a:lstStyle/>
          <a:p>
            <a:pPr algn="r">
              <a:defRPr/>
            </a:pPr>
            <a:fld id="{B8477CA6-37AB-49C2-B88B-8C89FDB7A7DF}" type="slidenum">
              <a:rPr lang="en-US" smtClean="0"/>
              <a:pPr algn="r">
                <a:defRPr/>
              </a:pPr>
              <a:t>51</a:t>
            </a:fld>
            <a:endParaRPr lang="en-US" dirty="0"/>
          </a:p>
        </p:txBody>
      </p:sp>
    </p:spTree>
    <p:extLst>
      <p:ext uri="{BB962C8B-B14F-4D97-AF65-F5344CB8AC3E}">
        <p14:creationId xmlns:p14="http://schemas.microsoft.com/office/powerpoint/2010/main" val="31657344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Notification to the decision makers in </a:t>
            </a:r>
            <a:r>
              <a:rPr lang="en-US" dirty="0" smtClean="0"/>
              <a:t>MOH</a:t>
            </a:r>
            <a:endParaRPr lang="en-US" dirty="0"/>
          </a:p>
        </p:txBody>
      </p:sp>
      <p:sp>
        <p:nvSpPr>
          <p:cNvPr id="3" name="Content Placeholder 2"/>
          <p:cNvSpPr>
            <a:spLocks noGrp="1"/>
          </p:cNvSpPr>
          <p:nvPr>
            <p:ph idx="1"/>
          </p:nvPr>
        </p:nvSpPr>
        <p:spPr>
          <a:xfrm>
            <a:off x="457200" y="1817077"/>
            <a:ext cx="8229600" cy="4309086"/>
          </a:xfrm>
        </p:spPr>
        <p:txBody>
          <a:bodyPr/>
          <a:lstStyle/>
          <a:p>
            <a:pPr marL="0" indent="0">
              <a:spcAft>
                <a:spcPts val="1200"/>
              </a:spcAft>
              <a:buNone/>
            </a:pPr>
            <a:r>
              <a:rPr lang="en-US" sz="1800" b="0" dirty="0">
                <a:solidFill>
                  <a:srgbClr val="0039A6"/>
                </a:solidFill>
                <a:latin typeface="Century Gothic" panose="020B0502020202020204" pitchFamily="34" charset="0"/>
                <a:cs typeface="Arial" panose="020B0604020202020204" pitchFamily="34" charset="0"/>
              </a:rPr>
              <a:t>Meningococcal meningitis, cholera, plague, yellow fever </a:t>
            </a:r>
            <a:r>
              <a:rPr lang="en-US" sz="1800" b="0" dirty="0" smtClean="0">
                <a:solidFill>
                  <a:srgbClr val="0039A6"/>
                </a:solidFill>
                <a:latin typeface="Century Gothic" panose="020B0502020202020204" pitchFamily="34" charset="0"/>
                <a:cs typeface="Arial" panose="020B0604020202020204" pitchFamily="34" charset="0"/>
              </a:rPr>
              <a:t>and poliomyelitis </a:t>
            </a:r>
            <a:r>
              <a:rPr lang="en-US" sz="1800" b="0" dirty="0">
                <a:solidFill>
                  <a:srgbClr val="0039A6"/>
                </a:solidFill>
                <a:latin typeface="Century Gothic" panose="020B0502020202020204" pitchFamily="34" charset="0"/>
                <a:cs typeface="Arial" panose="020B0604020202020204" pitchFamily="34" charset="0"/>
              </a:rPr>
              <a:t>diseases:</a:t>
            </a:r>
          </a:p>
          <a:p>
            <a:pPr>
              <a:spcAft>
                <a:spcPts val="1200"/>
              </a:spcAft>
            </a:pPr>
            <a:r>
              <a:rPr lang="en-US" sz="1800" b="0" dirty="0" smtClean="0">
                <a:solidFill>
                  <a:srgbClr val="0039A6"/>
                </a:solidFill>
                <a:latin typeface="Century Gothic" panose="020B0502020202020204" pitchFamily="34" charset="0"/>
                <a:cs typeface="Arial" panose="020B0604020202020204" pitchFamily="34" charset="0"/>
              </a:rPr>
              <a:t>Are </a:t>
            </a:r>
            <a:r>
              <a:rPr lang="en-US" sz="1800" b="0" dirty="0">
                <a:solidFill>
                  <a:srgbClr val="0039A6"/>
                </a:solidFill>
                <a:latin typeface="Century Gothic" panose="020B0502020202020204" pitchFamily="34" charset="0"/>
                <a:cs typeface="Arial" panose="020B0604020202020204" pitchFamily="34" charset="0"/>
              </a:rPr>
              <a:t>notified to deputy minister for public health then to his Excellency </a:t>
            </a:r>
            <a:r>
              <a:rPr lang="en-US" sz="1800" b="0" dirty="0" smtClean="0">
                <a:solidFill>
                  <a:srgbClr val="0039A6"/>
                </a:solidFill>
                <a:latin typeface="Century Gothic" panose="020B0502020202020204" pitchFamily="34" charset="0"/>
                <a:cs typeface="Arial" panose="020B0604020202020204" pitchFamily="34" charset="0"/>
              </a:rPr>
              <a:t>deputy minister </a:t>
            </a:r>
            <a:r>
              <a:rPr lang="en-US" sz="1800" b="0" dirty="0">
                <a:solidFill>
                  <a:srgbClr val="0039A6"/>
                </a:solidFill>
                <a:latin typeface="Century Gothic" panose="020B0502020202020204" pitchFamily="34" charset="0"/>
                <a:cs typeface="Arial" panose="020B0604020202020204" pitchFamily="34" charset="0"/>
              </a:rPr>
              <a:t>for health affairs.</a:t>
            </a:r>
          </a:p>
          <a:p>
            <a:pPr>
              <a:spcAft>
                <a:spcPts val="1200"/>
              </a:spcAft>
            </a:pPr>
            <a:r>
              <a:rPr lang="en-US" sz="1800" b="0" dirty="0" smtClean="0">
                <a:solidFill>
                  <a:srgbClr val="0039A6"/>
                </a:solidFill>
                <a:latin typeface="Century Gothic" panose="020B0502020202020204" pitchFamily="34" charset="0"/>
                <a:cs typeface="Arial" panose="020B0604020202020204" pitchFamily="34" charset="0"/>
              </a:rPr>
              <a:t>To </a:t>
            </a:r>
            <a:r>
              <a:rPr lang="en-US" sz="1800" b="0" dirty="0">
                <a:solidFill>
                  <a:srgbClr val="0039A6"/>
                </a:solidFill>
                <a:latin typeface="Century Gothic" panose="020B0502020202020204" pitchFamily="34" charset="0"/>
                <a:cs typeface="Arial" panose="020B0604020202020204" pitchFamily="34" charset="0"/>
              </a:rPr>
              <a:t>his Excellency minister in occurrence of outbreaks.</a:t>
            </a:r>
          </a:p>
          <a:p>
            <a:pPr>
              <a:spcAft>
                <a:spcPts val="1200"/>
              </a:spcAft>
            </a:pPr>
            <a:r>
              <a:rPr lang="en-US" sz="1800" b="0" dirty="0" smtClean="0">
                <a:solidFill>
                  <a:srgbClr val="0039A6"/>
                </a:solidFill>
                <a:latin typeface="Century Gothic" panose="020B0502020202020204" pitchFamily="34" charset="0"/>
                <a:cs typeface="Arial" panose="020B0604020202020204" pitchFamily="34" charset="0"/>
              </a:rPr>
              <a:t>All </a:t>
            </a:r>
            <a:r>
              <a:rPr lang="en-US" sz="1800" b="0" dirty="0">
                <a:solidFill>
                  <a:srgbClr val="0039A6"/>
                </a:solidFill>
                <a:latin typeface="Century Gothic" panose="020B0502020202020204" pitchFamily="34" charset="0"/>
                <a:cs typeface="Arial" panose="020B0604020202020204" pitchFamily="34" charset="0"/>
              </a:rPr>
              <a:t>infectious diseases are notified to his Excellency minister monthly.</a:t>
            </a:r>
          </a:p>
          <a:p>
            <a:pPr>
              <a:spcAft>
                <a:spcPts val="1200"/>
              </a:spcAft>
            </a:pPr>
            <a:r>
              <a:rPr lang="en-US" sz="1800" b="0" dirty="0" smtClean="0">
                <a:solidFill>
                  <a:srgbClr val="0039A6"/>
                </a:solidFill>
                <a:latin typeface="Century Gothic" panose="020B0502020202020204" pitchFamily="34" charset="0"/>
                <a:cs typeface="Arial" panose="020B0604020202020204" pitchFamily="34" charset="0"/>
              </a:rPr>
              <a:t>Any </a:t>
            </a:r>
            <a:r>
              <a:rPr lang="en-US" sz="1800" b="0" dirty="0">
                <a:solidFill>
                  <a:srgbClr val="0039A6"/>
                </a:solidFill>
                <a:latin typeface="Century Gothic" panose="020B0502020202020204" pitchFamily="34" charset="0"/>
                <a:cs typeface="Arial" panose="020B0604020202020204" pitchFamily="34" charset="0"/>
              </a:rPr>
              <a:t>disease appears in epidemic is notified to his Excellency deputy </a:t>
            </a:r>
            <a:r>
              <a:rPr lang="en-US" sz="1800" b="0" dirty="0" smtClean="0">
                <a:solidFill>
                  <a:srgbClr val="0039A6"/>
                </a:solidFill>
                <a:latin typeface="Century Gothic" panose="020B0502020202020204" pitchFamily="34" charset="0"/>
                <a:cs typeface="Arial" panose="020B0604020202020204" pitchFamily="34" charset="0"/>
              </a:rPr>
              <a:t>minister for </a:t>
            </a:r>
            <a:r>
              <a:rPr lang="en-US" sz="1800" b="0" dirty="0">
                <a:solidFill>
                  <a:srgbClr val="0039A6"/>
                </a:solidFill>
                <a:latin typeface="Century Gothic" panose="020B0502020202020204" pitchFamily="34" charset="0"/>
                <a:cs typeface="Arial" panose="020B0604020202020204" pitchFamily="34" charset="0"/>
              </a:rPr>
              <a:t>health affairs and to his Excellency minister.</a:t>
            </a:r>
          </a:p>
          <a:p>
            <a:pPr marL="0" indent="0">
              <a:buNone/>
            </a:pPr>
            <a:endParaRPr lang="en-US" sz="1800" b="0" dirty="0" smtClean="0">
              <a:solidFill>
                <a:srgbClr val="0039A6"/>
              </a:solidFill>
              <a:latin typeface="Century Gothic" panose="020B0502020202020204" pitchFamily="34" charset="0"/>
              <a:cs typeface="Arial" panose="020B0604020202020204" pitchFamily="34" charset="0"/>
            </a:endParaRPr>
          </a:p>
          <a:p>
            <a:pPr marL="0" indent="0">
              <a:buNone/>
            </a:pPr>
            <a:r>
              <a:rPr lang="en-US" sz="1800" b="0" dirty="0" smtClean="0">
                <a:solidFill>
                  <a:srgbClr val="0039A6"/>
                </a:solidFill>
                <a:latin typeface="Century Gothic" panose="020B0502020202020204" pitchFamily="34" charset="0"/>
                <a:cs typeface="Arial" panose="020B0604020202020204" pitchFamily="34" charset="0"/>
              </a:rPr>
              <a:t>The </a:t>
            </a:r>
            <a:r>
              <a:rPr lang="en-US" sz="1800" b="0" dirty="0">
                <a:solidFill>
                  <a:srgbClr val="0039A6"/>
                </a:solidFill>
                <a:latin typeface="Century Gothic" panose="020B0502020202020204" pitchFamily="34" charset="0"/>
                <a:cs typeface="Arial" panose="020B0604020202020204" pitchFamily="34" charset="0"/>
              </a:rPr>
              <a:t>quarter report is notified to his Excellency minister, his Excellency </a:t>
            </a:r>
            <a:r>
              <a:rPr lang="en-US" sz="1800" b="0" dirty="0" smtClean="0">
                <a:solidFill>
                  <a:srgbClr val="0039A6"/>
                </a:solidFill>
                <a:latin typeface="Century Gothic" panose="020B0502020202020204" pitchFamily="34" charset="0"/>
                <a:cs typeface="Arial" panose="020B0604020202020204" pitchFamily="34" charset="0"/>
              </a:rPr>
              <a:t>deputy minister </a:t>
            </a:r>
            <a:r>
              <a:rPr lang="en-US" sz="1800" b="0" dirty="0">
                <a:solidFill>
                  <a:srgbClr val="0039A6"/>
                </a:solidFill>
                <a:latin typeface="Century Gothic" panose="020B0502020202020204" pitchFamily="34" charset="0"/>
                <a:cs typeface="Arial" panose="020B0604020202020204" pitchFamily="34" charset="0"/>
              </a:rPr>
              <a:t>for health affairs, and the concerned people, and also the yearly report</a:t>
            </a:r>
          </a:p>
        </p:txBody>
      </p:sp>
      <p:sp>
        <p:nvSpPr>
          <p:cNvPr id="4" name="Slide Number Placeholder 3"/>
          <p:cNvSpPr>
            <a:spLocks noGrp="1"/>
          </p:cNvSpPr>
          <p:nvPr>
            <p:ph type="sldNum" sz="quarter" idx="12"/>
          </p:nvPr>
        </p:nvSpPr>
        <p:spPr/>
        <p:txBody>
          <a:bodyPr/>
          <a:lstStyle/>
          <a:p>
            <a:pPr algn="r">
              <a:defRPr/>
            </a:pPr>
            <a:fld id="{B8477CA6-37AB-49C2-B88B-8C89FDB7A7DF}" type="slidenum">
              <a:rPr lang="en-US" smtClean="0"/>
              <a:pPr algn="r">
                <a:defRPr/>
              </a:pPr>
              <a:t>52</a:t>
            </a:fld>
            <a:endParaRPr lang="en-US" dirty="0"/>
          </a:p>
        </p:txBody>
      </p:sp>
    </p:spTree>
    <p:extLst>
      <p:ext uri="{BB962C8B-B14F-4D97-AF65-F5344CB8AC3E}">
        <p14:creationId xmlns:p14="http://schemas.microsoft.com/office/powerpoint/2010/main" val="4201185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770185"/>
            <a:ext cx="8229600" cy="4355978"/>
          </a:xfrm>
        </p:spPr>
        <p:txBody>
          <a:bodyPr/>
          <a:lstStyle/>
          <a:p>
            <a:pPr>
              <a:spcAft>
                <a:spcPts val="1200"/>
              </a:spcAft>
            </a:pPr>
            <a:r>
              <a:rPr lang="en-US" sz="1600" b="0" dirty="0">
                <a:latin typeface="Arial" panose="020B0604020202020204" pitchFamily="34" charset="0"/>
                <a:cs typeface="Arial" panose="020B0604020202020204" pitchFamily="34" charset="0"/>
              </a:rPr>
              <a:t>Introduction to Public </a:t>
            </a:r>
            <a:r>
              <a:rPr lang="en-US" sz="1600" b="0" dirty="0" smtClean="0">
                <a:latin typeface="Arial" panose="020B0604020202020204" pitchFamily="34" charset="0"/>
                <a:cs typeface="Arial" panose="020B0604020202020204" pitchFamily="34" charset="0"/>
              </a:rPr>
              <a:t>Health Surveillance</a:t>
            </a:r>
            <a:r>
              <a:rPr lang="en-US" sz="1600" b="0" dirty="0">
                <a:latin typeface="Arial" panose="020B0604020202020204" pitchFamily="34" charset="0"/>
                <a:cs typeface="Arial" panose="020B0604020202020204" pitchFamily="34" charset="0"/>
              </a:rPr>
              <a:t>. Public Health 101 </a:t>
            </a:r>
            <a:r>
              <a:rPr lang="en-US" sz="1600" b="0" dirty="0" smtClean="0">
                <a:latin typeface="Arial" panose="020B0604020202020204" pitchFamily="34" charset="0"/>
                <a:cs typeface="Arial" panose="020B0604020202020204" pitchFamily="34" charset="0"/>
              </a:rPr>
              <a:t>Series</a:t>
            </a:r>
            <a:r>
              <a:rPr lang="en-US" sz="1600" b="0" dirty="0">
                <a:latin typeface="Arial" panose="020B0604020202020204" pitchFamily="34" charset="0"/>
                <a:cs typeface="Arial" panose="020B0604020202020204" pitchFamily="34" charset="0"/>
              </a:rPr>
              <a:t>. Centers </a:t>
            </a:r>
            <a:r>
              <a:rPr lang="en-US" sz="1600" b="0" dirty="0" smtClean="0">
                <a:latin typeface="Arial" panose="020B0604020202020204" pitchFamily="34" charset="0"/>
                <a:cs typeface="Arial" panose="020B0604020202020204" pitchFamily="34" charset="0"/>
              </a:rPr>
              <a:t>for Disease </a:t>
            </a:r>
            <a:r>
              <a:rPr lang="en-US" sz="1600" b="0" dirty="0">
                <a:latin typeface="Arial" panose="020B0604020202020204" pitchFamily="34" charset="0"/>
                <a:cs typeface="Arial" panose="020B0604020202020204" pitchFamily="34" charset="0"/>
              </a:rPr>
              <a:t>Control and </a:t>
            </a:r>
            <a:r>
              <a:rPr lang="en-US" sz="1600" b="0" dirty="0" smtClean="0">
                <a:latin typeface="Arial" panose="020B0604020202020204" pitchFamily="34" charset="0"/>
                <a:cs typeface="Arial" panose="020B0604020202020204" pitchFamily="34" charset="0"/>
              </a:rPr>
              <a:t>Prevention.</a:t>
            </a:r>
          </a:p>
          <a:p>
            <a:r>
              <a:rPr lang="en-US" sz="1600" b="0" dirty="0" err="1" smtClean="0">
                <a:latin typeface="Arial" panose="020B0604020202020204" pitchFamily="34" charset="0"/>
                <a:cs typeface="Arial" panose="020B0604020202020204" pitchFamily="34" charset="0"/>
              </a:rPr>
              <a:t>AlSwaidi</a:t>
            </a:r>
            <a:r>
              <a:rPr lang="en-US" sz="1600" b="0" dirty="0" smtClean="0">
                <a:latin typeface="Arial" panose="020B0604020202020204" pitchFamily="34" charset="0"/>
                <a:cs typeface="Arial" panose="020B0604020202020204" pitchFamily="34" charset="0"/>
              </a:rPr>
              <a:t>, FM, et al. Public </a:t>
            </a:r>
            <a:r>
              <a:rPr lang="en-US" sz="1600" b="0" dirty="0">
                <a:latin typeface="Arial" panose="020B0604020202020204" pitchFamily="34" charset="0"/>
                <a:cs typeface="Arial" panose="020B0604020202020204" pitchFamily="34" charset="0"/>
              </a:rPr>
              <a:t>Health Surveillance, Technical </a:t>
            </a:r>
            <a:r>
              <a:rPr lang="en-US" sz="1600" b="0" dirty="0" smtClean="0">
                <a:latin typeface="Arial" panose="020B0604020202020204" pitchFamily="34" charset="0"/>
                <a:cs typeface="Arial" panose="020B0604020202020204" pitchFamily="34" charset="0"/>
              </a:rPr>
              <a:t>Guidelines</a:t>
            </a:r>
            <a:r>
              <a:rPr lang="en-US" sz="1600" b="0" dirty="0">
                <a:latin typeface="Arial" panose="020B0604020202020204" pitchFamily="34" charset="0"/>
                <a:cs typeface="Arial" panose="020B0604020202020204" pitchFamily="34" charset="0"/>
              </a:rPr>
              <a:t>. Surveillance and Data </a:t>
            </a:r>
            <a:r>
              <a:rPr lang="en-US" sz="1600" b="0" dirty="0" err="1">
                <a:latin typeface="Arial" panose="020B0604020202020204" pitchFamily="34" charset="0"/>
                <a:cs typeface="Arial" panose="020B0604020202020204" pitchFamily="34" charset="0"/>
              </a:rPr>
              <a:t>Mangement</a:t>
            </a:r>
            <a:r>
              <a:rPr lang="en-US" sz="1600" b="0" dirty="0">
                <a:latin typeface="Arial" panose="020B0604020202020204" pitchFamily="34" charset="0"/>
                <a:cs typeface="Arial" panose="020B0604020202020204" pitchFamily="34" charset="0"/>
              </a:rPr>
              <a:t> </a:t>
            </a:r>
            <a:r>
              <a:rPr lang="en-US" sz="1600" b="0" dirty="0" smtClean="0">
                <a:latin typeface="Arial" panose="020B0604020202020204" pitchFamily="34" charset="0"/>
                <a:cs typeface="Arial" panose="020B0604020202020204" pitchFamily="34" charset="0"/>
              </a:rPr>
              <a:t>Unit, Ministry of Health, Saudi Arabia. 2017. </a:t>
            </a:r>
            <a:endParaRPr lang="en-US" sz="16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lgn="r">
              <a:defRPr/>
            </a:pPr>
            <a:fld id="{B8477CA6-37AB-49C2-B88B-8C89FDB7A7DF}" type="slidenum">
              <a:rPr lang="en-US" smtClean="0"/>
              <a:pPr algn="r">
                <a:defRPr/>
              </a:pPr>
              <a:t>53</a:t>
            </a:fld>
            <a:endParaRPr lang="en-US" dirty="0"/>
          </a:p>
        </p:txBody>
      </p:sp>
    </p:spTree>
    <p:extLst>
      <p:ext uri="{BB962C8B-B14F-4D97-AF65-F5344CB8AC3E}">
        <p14:creationId xmlns:p14="http://schemas.microsoft.com/office/powerpoint/2010/main" val="2626004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220508" y="1305693"/>
            <a:ext cx="4788738" cy="1077218"/>
          </a:xfrm>
          <a:prstGeom prst="rect">
            <a:avLst/>
          </a:prstGeom>
          <a:noFill/>
        </p:spPr>
        <p:txBody>
          <a:bodyPr wrap="square" rtlCol="0">
            <a:spAutoFit/>
          </a:bodyPr>
          <a:lstStyle/>
          <a:p>
            <a:pPr algn="ctr"/>
            <a:r>
              <a:rPr lang="en-US" sz="3200" dirty="0" smtClean="0">
                <a:effectLst/>
                <a:latin typeface="Century Gothic" panose="020B0502020202020204" pitchFamily="34" charset="0"/>
              </a:rPr>
              <a:t>What is Public Health Surveillance?</a:t>
            </a:r>
            <a:endParaRPr lang="en-US" sz="3200" dirty="0">
              <a:effectLst/>
              <a:latin typeface="Century Gothic" panose="020B0502020202020204" pitchFamily="34" charset="0"/>
            </a:endParaRPr>
          </a:p>
        </p:txBody>
      </p:sp>
      <p:sp>
        <p:nvSpPr>
          <p:cNvPr id="7" name="Slide Number Placeholder 2"/>
          <p:cNvSpPr txBox="1">
            <a:spLocks/>
          </p:cNvSpPr>
          <p:nvPr/>
        </p:nvSpPr>
        <p:spPr>
          <a:xfrm>
            <a:off x="6594475" y="6181725"/>
            <a:ext cx="2133600" cy="476250"/>
          </a:xfrm>
          <a:prstGeom prst="rect">
            <a:avLst/>
          </a:prstGeom>
        </p:spPr>
        <p:txBody>
          <a:bodyPr/>
          <a:lstStyle>
            <a:defPPr>
              <a:defRPr lang="en-US"/>
            </a:defPPr>
            <a:lvl1pPr algn="l" rtl="0" fontAlgn="base">
              <a:spcBef>
                <a:spcPct val="0"/>
              </a:spcBef>
              <a:spcAft>
                <a:spcPct val="0"/>
              </a:spcAft>
              <a:defRPr sz="2800" i="0" kern="1200">
                <a:solidFill>
                  <a:schemeClr val="tx1"/>
                </a:solidFill>
                <a:effectLst/>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effectLst>
                  <a:outerShdw blurRad="38100" dist="38100" dir="2700000" algn="tl">
                    <a:srgbClr val="000000">
                      <a:alpha val="43137"/>
                    </a:srgbClr>
                  </a:outerShdw>
                </a:effectLst>
                <a:latin typeface="Times New Roman" pitchFamily="18" charset="0"/>
                <a:ea typeface="+mn-ea"/>
                <a:cs typeface="Times New Roman" pitchFamily="18" charset="0"/>
              </a:defRPr>
            </a:lvl9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6</a:t>
            </a:fld>
            <a:endParaRPr lang="en-US" sz="1200" dirty="0">
              <a:latin typeface="Arial" panose="020B0604020202020204" pitchFamily="34" charset="0"/>
              <a:cs typeface="Arial" panose="020B0604020202020204" pitchFamily="34" charset="0"/>
            </a:endParaRPr>
          </a:p>
        </p:txBody>
      </p:sp>
      <p:pic>
        <p:nvPicPr>
          <p:cNvPr id="8" name="Picture 7" descr="A blue circle containing a globe and a magnifying glass." title="Public Health 101 Surveillance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829" y="2520596"/>
            <a:ext cx="3266095" cy="2847049"/>
          </a:xfrm>
          <a:prstGeom prst="rect">
            <a:avLst/>
          </a:prstGeom>
        </p:spPr>
      </p:pic>
    </p:spTree>
    <p:extLst>
      <p:ext uri="{BB962C8B-B14F-4D97-AF65-F5344CB8AC3E}">
        <p14:creationId xmlns:p14="http://schemas.microsoft.com/office/powerpoint/2010/main" val="15121050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558800" y="1219200"/>
            <a:ext cx="7975600" cy="0"/>
          </a:xfrm>
          <a:prstGeom prst="line">
            <a:avLst/>
          </a:prstGeom>
          <a:ln w="25400">
            <a:solidFill>
              <a:schemeClr val="tx1"/>
            </a:solidFill>
          </a:ln>
          <a:effectLst/>
        </p:spPr>
        <p:style>
          <a:lnRef idx="3">
            <a:schemeClr val="accent5"/>
          </a:lnRef>
          <a:fillRef idx="0">
            <a:schemeClr val="accent5"/>
          </a:fillRef>
          <a:effectRef idx="2">
            <a:schemeClr val="accent5"/>
          </a:effectRef>
          <a:fontRef idx="minor">
            <a:schemeClr val="tx1"/>
          </a:fontRef>
        </p:style>
      </p:cxnSp>
      <p:sp>
        <p:nvSpPr>
          <p:cNvPr id="13" name="Rectangle 4"/>
          <p:cNvSpPr>
            <a:spLocks noGrp="1" noChangeArrowheads="1"/>
          </p:cNvSpPr>
          <p:nvPr>
            <p:ph idx="1"/>
          </p:nvPr>
        </p:nvSpPr>
        <p:spPr>
          <a:xfrm>
            <a:off x="3681351" y="1704372"/>
            <a:ext cx="5153891" cy="3841405"/>
          </a:xfrm>
        </p:spPr>
        <p:txBody>
          <a:bodyPr/>
          <a:lstStyle/>
          <a:p>
            <a:pPr marL="0" indent="0" eaLnBrk="1" hangingPunct="1">
              <a:lnSpc>
                <a:spcPct val="110000"/>
              </a:lnSpc>
              <a:spcBef>
                <a:spcPct val="0"/>
              </a:spcBef>
              <a:buClr>
                <a:srgbClr val="008080"/>
              </a:buClr>
              <a:buFontTx/>
              <a:buNone/>
            </a:pPr>
            <a:r>
              <a:rPr lang="en-US" sz="2200" b="0" dirty="0" smtClean="0">
                <a:solidFill>
                  <a:schemeClr val="tx1"/>
                </a:solidFill>
                <a:latin typeface="Century Gothic" panose="020B0502020202020204" pitchFamily="34" charset="0"/>
              </a:rPr>
              <a:t>The ongoing, systematic collection, analysis, and interpretation of health-related data essential to planning, implementation, and evaluation of public health practice, closely integrated with the timely dissemination of these data to those responsible for prevention and control</a:t>
            </a:r>
          </a:p>
        </p:txBody>
      </p:sp>
      <p:sp>
        <p:nvSpPr>
          <p:cNvPr id="2" name="TextBox 1"/>
          <p:cNvSpPr txBox="1"/>
          <p:nvPr/>
        </p:nvSpPr>
        <p:spPr>
          <a:xfrm>
            <a:off x="1267497" y="539750"/>
            <a:ext cx="6558206" cy="553998"/>
          </a:xfrm>
          <a:prstGeom prst="rect">
            <a:avLst/>
          </a:prstGeom>
          <a:noFill/>
        </p:spPr>
        <p:txBody>
          <a:bodyPr wrap="none" rtlCol="0">
            <a:spAutoFit/>
          </a:bodyPr>
          <a:lstStyle/>
          <a:p>
            <a:pPr algn="ctr"/>
            <a:r>
              <a:rPr lang="en-US" sz="3000" dirty="0" smtClean="0">
                <a:effectLst/>
                <a:latin typeface="Century Gothic" panose="020B0502020202020204" pitchFamily="34" charset="0"/>
              </a:rPr>
              <a:t>Public Health Surveillance Defined</a:t>
            </a:r>
            <a:endParaRPr lang="en-US" sz="3000" dirty="0">
              <a:effectLst/>
              <a:latin typeface="Century Gothic" panose="020B0502020202020204" pitchFamily="34" charset="0"/>
            </a:endParaRPr>
          </a:p>
        </p:txBody>
      </p:sp>
      <p:sp>
        <p:nvSpPr>
          <p:cNvPr id="7" name="Rectangle 6"/>
          <p:cNvSpPr/>
          <p:nvPr/>
        </p:nvSpPr>
        <p:spPr>
          <a:xfrm>
            <a:off x="292100" y="6086158"/>
            <a:ext cx="7924800" cy="400110"/>
          </a:xfrm>
          <a:prstGeom prst="rect">
            <a:avLst/>
          </a:prstGeom>
          <a:noFill/>
          <a:ln w="12700">
            <a:noFill/>
            <a:miter lim="800000"/>
            <a:headEnd/>
            <a:tailEnd/>
          </a:ln>
          <a:effectLst/>
        </p:spPr>
        <p:txBody>
          <a:bodyPr wrap="square">
            <a:spAutoFit/>
          </a:bodyPr>
          <a:lstStyle/>
          <a:p>
            <a:pPr eaLnBrk="0" hangingPunct="0">
              <a:spcBef>
                <a:spcPct val="50000"/>
              </a:spcBef>
            </a:pPr>
            <a:r>
              <a:rPr lang="en-US" sz="1000" dirty="0" smtClean="0">
                <a:effectLst/>
                <a:latin typeface="+mn-lt"/>
              </a:rPr>
              <a:t>Adapted from</a:t>
            </a:r>
            <a:r>
              <a:rPr lang="en-US" sz="1000" dirty="0">
                <a:effectLst/>
                <a:latin typeface="+mn-lt"/>
              </a:rPr>
              <a:t>: Thacker SB, Birkhead GS. Surveillance. In: Gregg, MB, ed. Field epidemiology. Oxford, England: Oxford University Press; 2008</a:t>
            </a:r>
            <a:r>
              <a:rPr lang="en-US" sz="1000" dirty="0" smtClean="0">
                <a:effectLst/>
                <a:latin typeface="+mn-lt"/>
              </a:rPr>
              <a:t>.</a:t>
            </a:r>
            <a:endParaRPr lang="en-US" sz="1000" dirty="0">
              <a:effectLst/>
              <a:latin typeface="+mn-lt"/>
            </a:endParaRPr>
          </a:p>
        </p:txBody>
      </p:sp>
      <p:sp>
        <p:nvSpPr>
          <p:cNvPr id="10"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7</a:t>
            </a:fld>
            <a:endParaRPr lang="en-US" sz="1200" dirty="0">
              <a:latin typeface="Arial" panose="020B0604020202020204" pitchFamily="34" charset="0"/>
              <a:cs typeface="Arial" panose="020B0604020202020204" pitchFamily="34" charset="0"/>
            </a:endParaRPr>
          </a:p>
        </p:txBody>
      </p:sp>
      <p:pic>
        <p:nvPicPr>
          <p:cNvPr id="12" name="Picture 11" descr="A blue circle containing a globe and a magnifying glass." title="Public Health 101 Surveillance Ic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00" y="1831829"/>
            <a:ext cx="2971054" cy="2589862"/>
          </a:xfrm>
          <a:prstGeom prst="rect">
            <a:avLst/>
          </a:prstGeom>
        </p:spPr>
      </p:pic>
    </p:spTree>
    <p:extLst>
      <p:ext uri="{BB962C8B-B14F-4D97-AF65-F5344CB8AC3E}">
        <p14:creationId xmlns:p14="http://schemas.microsoft.com/office/powerpoint/2010/main" val="17019352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75227" y="3218117"/>
            <a:ext cx="2162629" cy="584775"/>
          </a:xfrm>
          <a:prstGeom prst="rect">
            <a:avLst/>
          </a:prstGeom>
          <a:noFill/>
        </p:spPr>
        <p:txBody>
          <a:bodyPr wrap="square" rtlCol="0">
            <a:spAutoFit/>
          </a:bodyPr>
          <a:lstStyle/>
          <a:p>
            <a:pPr algn="ctr"/>
            <a:r>
              <a:rPr lang="en-US" sz="3200" dirty="0" smtClean="0">
                <a:solidFill>
                  <a:srgbClr val="C00000"/>
                </a:solidFill>
                <a:effectLst/>
                <a:latin typeface="Century Gothic" panose="020B0502020202020204" pitchFamily="34" charset="0"/>
              </a:rPr>
              <a:t>analysis</a:t>
            </a:r>
            <a:endParaRPr lang="en-US" sz="3200" dirty="0">
              <a:solidFill>
                <a:srgbClr val="C00000"/>
              </a:solidFill>
              <a:effectLst/>
              <a:latin typeface="Century Gothic" panose="020B0502020202020204" pitchFamily="34" charset="0"/>
            </a:endParaRPr>
          </a:p>
        </p:txBody>
      </p:sp>
      <p:sp>
        <p:nvSpPr>
          <p:cNvPr id="8" name="TextBox 7"/>
          <p:cNvSpPr txBox="1"/>
          <p:nvPr/>
        </p:nvSpPr>
        <p:spPr>
          <a:xfrm>
            <a:off x="2974484" y="3847772"/>
            <a:ext cx="3164114" cy="584775"/>
          </a:xfrm>
          <a:prstGeom prst="rect">
            <a:avLst/>
          </a:prstGeom>
          <a:noFill/>
        </p:spPr>
        <p:txBody>
          <a:bodyPr wrap="square" rtlCol="0">
            <a:spAutoFit/>
          </a:bodyPr>
          <a:lstStyle/>
          <a:p>
            <a:pPr algn="ctr"/>
            <a:r>
              <a:rPr lang="en-US" sz="3200" dirty="0" smtClean="0">
                <a:solidFill>
                  <a:schemeClr val="bg1">
                    <a:lumMod val="50000"/>
                  </a:schemeClr>
                </a:solidFill>
                <a:effectLst/>
                <a:latin typeface="Century Gothic" panose="020B0502020202020204" pitchFamily="34" charset="0"/>
              </a:rPr>
              <a:t>interpretation</a:t>
            </a:r>
            <a:endParaRPr lang="en-US" sz="3200" dirty="0">
              <a:solidFill>
                <a:schemeClr val="bg1">
                  <a:lumMod val="50000"/>
                </a:schemeClr>
              </a:solidFill>
              <a:effectLst/>
              <a:latin typeface="Century Gothic" panose="020B0502020202020204" pitchFamily="34" charset="0"/>
            </a:endParaRPr>
          </a:p>
        </p:txBody>
      </p:sp>
      <p:sp>
        <p:nvSpPr>
          <p:cNvPr id="9" name="TextBox 8"/>
          <p:cNvSpPr txBox="1"/>
          <p:nvPr/>
        </p:nvSpPr>
        <p:spPr>
          <a:xfrm>
            <a:off x="3320143" y="2588103"/>
            <a:ext cx="2452914" cy="584775"/>
          </a:xfrm>
          <a:prstGeom prst="rect">
            <a:avLst/>
          </a:prstGeom>
          <a:noFill/>
        </p:spPr>
        <p:txBody>
          <a:bodyPr wrap="square" rtlCol="0">
            <a:spAutoFit/>
          </a:bodyPr>
          <a:lstStyle/>
          <a:p>
            <a:pPr algn="ctr"/>
            <a:r>
              <a:rPr lang="en-US" sz="3200" dirty="0" smtClean="0">
                <a:solidFill>
                  <a:schemeClr val="accent2"/>
                </a:solidFill>
                <a:effectLst/>
                <a:latin typeface="Century Gothic" panose="020B0502020202020204" pitchFamily="34" charset="0"/>
              </a:rPr>
              <a:t>collection</a:t>
            </a:r>
            <a:endParaRPr lang="en-US" sz="3200" dirty="0">
              <a:solidFill>
                <a:schemeClr val="accent2"/>
              </a:solidFill>
              <a:effectLst/>
              <a:latin typeface="Century Gothic" panose="020B0502020202020204" pitchFamily="34" charset="0"/>
            </a:endParaRPr>
          </a:p>
        </p:txBody>
      </p:sp>
      <p:sp>
        <p:nvSpPr>
          <p:cNvPr id="10" name="TextBox 9"/>
          <p:cNvSpPr txBox="1"/>
          <p:nvPr/>
        </p:nvSpPr>
        <p:spPr>
          <a:xfrm>
            <a:off x="2836598" y="4477427"/>
            <a:ext cx="3439886" cy="584775"/>
          </a:xfrm>
          <a:prstGeom prst="rect">
            <a:avLst/>
          </a:prstGeom>
          <a:noFill/>
        </p:spPr>
        <p:txBody>
          <a:bodyPr wrap="square" rtlCol="0">
            <a:spAutoFit/>
          </a:bodyPr>
          <a:lstStyle/>
          <a:p>
            <a:pPr algn="ctr"/>
            <a:r>
              <a:rPr lang="en-US" sz="3200" dirty="0" smtClean="0">
                <a:solidFill>
                  <a:schemeClr val="accent3"/>
                </a:solidFill>
                <a:effectLst/>
                <a:latin typeface="Century Gothic" panose="020B0502020202020204" pitchFamily="34" charset="0"/>
              </a:rPr>
              <a:t>dissemination</a:t>
            </a:r>
            <a:endParaRPr lang="en-US" sz="3200" dirty="0">
              <a:solidFill>
                <a:schemeClr val="accent3"/>
              </a:solidFill>
              <a:effectLst/>
              <a:latin typeface="Century Gothic" panose="020B0502020202020204" pitchFamily="34" charset="0"/>
            </a:endParaRPr>
          </a:p>
        </p:txBody>
      </p:sp>
      <p:sp>
        <p:nvSpPr>
          <p:cNvPr id="11" name="TextBox 10"/>
          <p:cNvSpPr txBox="1"/>
          <p:nvPr/>
        </p:nvSpPr>
        <p:spPr>
          <a:xfrm>
            <a:off x="3465285" y="1981936"/>
            <a:ext cx="2162629" cy="584775"/>
          </a:xfrm>
          <a:prstGeom prst="rect">
            <a:avLst/>
          </a:prstGeom>
          <a:noFill/>
        </p:spPr>
        <p:txBody>
          <a:bodyPr wrap="square" rtlCol="0">
            <a:spAutoFit/>
          </a:bodyPr>
          <a:lstStyle/>
          <a:p>
            <a:pPr algn="ctr"/>
            <a:r>
              <a:rPr lang="en-US" sz="3200" dirty="0" smtClean="0">
                <a:effectLst/>
                <a:latin typeface="Century Gothic" panose="020B0502020202020204" pitchFamily="34" charset="0"/>
              </a:rPr>
              <a:t>ongoing</a:t>
            </a:r>
            <a:endParaRPr lang="en-US" sz="3200" dirty="0">
              <a:effectLst/>
              <a:latin typeface="Century Gothic" panose="020B0502020202020204" pitchFamily="34" charset="0"/>
            </a:endParaRPr>
          </a:p>
        </p:txBody>
      </p:sp>
      <p:sp>
        <p:nvSpPr>
          <p:cNvPr id="12" name="TextBox 11"/>
          <p:cNvSpPr txBox="1"/>
          <p:nvPr/>
        </p:nvSpPr>
        <p:spPr>
          <a:xfrm>
            <a:off x="3168777" y="1329152"/>
            <a:ext cx="2755645" cy="584775"/>
          </a:xfrm>
          <a:prstGeom prst="rect">
            <a:avLst/>
          </a:prstGeom>
          <a:noFill/>
        </p:spPr>
        <p:txBody>
          <a:bodyPr wrap="square" rtlCol="0">
            <a:spAutoFit/>
          </a:bodyPr>
          <a:lstStyle/>
          <a:p>
            <a:pPr algn="ctr"/>
            <a:r>
              <a:rPr lang="en-US" sz="3200" dirty="0" smtClean="0">
                <a:solidFill>
                  <a:srgbClr val="FF3300"/>
                </a:solidFill>
                <a:effectLst/>
                <a:latin typeface="Century Gothic" panose="020B0502020202020204" pitchFamily="34" charset="0"/>
              </a:rPr>
              <a:t>systematic</a:t>
            </a:r>
            <a:endParaRPr lang="en-US" sz="3200" dirty="0">
              <a:solidFill>
                <a:srgbClr val="FF3300"/>
              </a:solidFill>
              <a:effectLst/>
              <a:latin typeface="Century Gothic" panose="020B0502020202020204" pitchFamily="34" charset="0"/>
            </a:endParaRPr>
          </a:p>
        </p:txBody>
      </p:sp>
      <p:sp>
        <p:nvSpPr>
          <p:cNvPr id="13" name="TextBox 12"/>
          <p:cNvSpPr txBox="1"/>
          <p:nvPr/>
        </p:nvSpPr>
        <p:spPr>
          <a:xfrm>
            <a:off x="1876167" y="5107082"/>
            <a:ext cx="5340863" cy="584775"/>
          </a:xfrm>
          <a:prstGeom prst="rect">
            <a:avLst/>
          </a:prstGeom>
          <a:noFill/>
        </p:spPr>
        <p:txBody>
          <a:bodyPr wrap="square" rtlCol="0">
            <a:spAutoFit/>
          </a:bodyPr>
          <a:lstStyle/>
          <a:p>
            <a:pPr algn="ctr"/>
            <a:r>
              <a:rPr lang="en-US" sz="3200" dirty="0" smtClean="0">
                <a:solidFill>
                  <a:srgbClr val="003399"/>
                </a:solidFill>
                <a:effectLst/>
                <a:latin typeface="Century Gothic" panose="020B0502020202020204" pitchFamily="34" charset="0"/>
              </a:rPr>
              <a:t>health-related data</a:t>
            </a:r>
            <a:endParaRPr lang="en-US" sz="3200" dirty="0">
              <a:solidFill>
                <a:srgbClr val="003399"/>
              </a:solidFill>
              <a:effectLst/>
              <a:latin typeface="Century Gothic" panose="020B0502020202020204" pitchFamily="34" charset="0"/>
            </a:endParaRPr>
          </a:p>
        </p:txBody>
      </p:sp>
      <p:sp>
        <p:nvSpPr>
          <p:cNvPr id="14" name="TextBox 13"/>
          <p:cNvSpPr txBox="1"/>
          <p:nvPr/>
        </p:nvSpPr>
        <p:spPr>
          <a:xfrm>
            <a:off x="935226" y="5736736"/>
            <a:ext cx="7242629" cy="584775"/>
          </a:xfrm>
          <a:prstGeom prst="rect">
            <a:avLst/>
          </a:prstGeom>
          <a:noFill/>
        </p:spPr>
        <p:txBody>
          <a:bodyPr wrap="square" rtlCol="0">
            <a:spAutoFit/>
          </a:bodyPr>
          <a:lstStyle/>
          <a:p>
            <a:pPr algn="ctr"/>
            <a:r>
              <a:rPr lang="en-US" sz="3200" dirty="0">
                <a:solidFill>
                  <a:schemeClr val="accent6">
                    <a:lumMod val="50000"/>
                  </a:schemeClr>
                </a:solidFill>
                <a:effectLst/>
                <a:latin typeface="Century Gothic" panose="020B0502020202020204" pitchFamily="34" charset="0"/>
              </a:rPr>
              <a:t>l</a:t>
            </a:r>
            <a:r>
              <a:rPr lang="en-US" sz="3200" dirty="0" smtClean="0">
                <a:solidFill>
                  <a:schemeClr val="accent6">
                    <a:lumMod val="50000"/>
                  </a:schemeClr>
                </a:solidFill>
                <a:effectLst/>
                <a:latin typeface="Century Gothic" panose="020B0502020202020204" pitchFamily="34" charset="0"/>
              </a:rPr>
              <a:t>inked to public health practice</a:t>
            </a:r>
            <a:endParaRPr lang="en-US" sz="3200" dirty="0">
              <a:solidFill>
                <a:schemeClr val="accent6">
                  <a:lumMod val="50000"/>
                </a:schemeClr>
              </a:solidFill>
              <a:effectLst/>
              <a:latin typeface="Century Gothic" panose="020B0502020202020204" pitchFamily="34" charset="0"/>
            </a:endParaRPr>
          </a:p>
        </p:txBody>
      </p:sp>
      <p:cxnSp>
        <p:nvCxnSpPr>
          <p:cNvPr id="16" name="Straight Connector 15"/>
          <p:cNvCxnSpPr/>
          <p:nvPr/>
        </p:nvCxnSpPr>
        <p:spPr>
          <a:xfrm>
            <a:off x="558800" y="1219200"/>
            <a:ext cx="7975600" cy="0"/>
          </a:xfrm>
          <a:prstGeom prst="line">
            <a:avLst/>
          </a:prstGeom>
          <a:ln w="25400">
            <a:solidFill>
              <a:schemeClr val="tx1"/>
            </a:solidFill>
          </a:ln>
          <a:effectLst/>
        </p:spPr>
        <p:style>
          <a:lnRef idx="3">
            <a:schemeClr val="accent5"/>
          </a:lnRef>
          <a:fillRef idx="0">
            <a:schemeClr val="accent5"/>
          </a:fillRef>
          <a:effectRef idx="2">
            <a:schemeClr val="accent5"/>
          </a:effectRef>
          <a:fontRef idx="minor">
            <a:schemeClr val="tx1"/>
          </a:fontRef>
        </p:style>
      </p:cxnSp>
      <p:sp>
        <p:nvSpPr>
          <p:cNvPr id="2" name="TextBox 1"/>
          <p:cNvSpPr txBox="1"/>
          <p:nvPr/>
        </p:nvSpPr>
        <p:spPr>
          <a:xfrm>
            <a:off x="1160448" y="573792"/>
            <a:ext cx="6859570" cy="553998"/>
          </a:xfrm>
          <a:prstGeom prst="rect">
            <a:avLst/>
          </a:prstGeom>
          <a:noFill/>
        </p:spPr>
        <p:txBody>
          <a:bodyPr wrap="none" rtlCol="0">
            <a:spAutoFit/>
          </a:bodyPr>
          <a:lstStyle/>
          <a:p>
            <a:pPr algn="ctr"/>
            <a:r>
              <a:rPr lang="en-US" sz="3000" dirty="0" smtClean="0">
                <a:effectLst/>
                <a:latin typeface="Century Gothic" panose="020B0502020202020204" pitchFamily="34" charset="0"/>
              </a:rPr>
              <a:t>Public Health Surveillance Keywords</a:t>
            </a:r>
            <a:endParaRPr lang="en-US" sz="3000" dirty="0">
              <a:effectLst/>
              <a:latin typeface="Century Gothic" panose="020B0502020202020204" pitchFamily="34" charset="0"/>
            </a:endParaRPr>
          </a:p>
        </p:txBody>
      </p:sp>
      <p:sp>
        <p:nvSpPr>
          <p:cNvPr id="15"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8</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081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3376"/>
            <a:ext cx="8229600" cy="598241"/>
          </a:xfrm>
        </p:spPr>
        <p:txBody>
          <a:bodyPr/>
          <a:lstStyle/>
          <a:p>
            <a:r>
              <a:rPr lang="en-US" sz="3000" b="0" dirty="0" smtClean="0">
                <a:solidFill>
                  <a:srgbClr val="0039A6"/>
                </a:solidFill>
                <a:latin typeface="Century Gothic" panose="020B0502020202020204" pitchFamily="34" charset="0"/>
              </a:rPr>
              <a:t>Goal of Public Health Surveillance</a:t>
            </a:r>
            <a:endParaRPr lang="en-US" sz="3000" b="0" dirty="0">
              <a:solidFill>
                <a:srgbClr val="0039A6"/>
              </a:solidFill>
              <a:latin typeface="Century Gothic" panose="020B0502020202020204" pitchFamily="34" charset="0"/>
            </a:endParaRPr>
          </a:p>
        </p:txBody>
      </p:sp>
      <p:sp>
        <p:nvSpPr>
          <p:cNvPr id="3" name="Content Placeholder 2"/>
          <p:cNvSpPr>
            <a:spLocks noGrp="1"/>
          </p:cNvSpPr>
          <p:nvPr>
            <p:ph idx="1"/>
          </p:nvPr>
        </p:nvSpPr>
        <p:spPr>
          <a:xfrm>
            <a:off x="800846" y="1363381"/>
            <a:ext cx="7301754" cy="3339248"/>
          </a:xfrm>
        </p:spPr>
        <p:txBody>
          <a:bodyPr/>
          <a:lstStyle/>
          <a:p>
            <a:pPr marL="0" indent="0">
              <a:lnSpc>
                <a:spcPct val="200000"/>
              </a:lnSpc>
              <a:buNone/>
            </a:pPr>
            <a:r>
              <a:rPr lang="en-US" b="0" dirty="0">
                <a:solidFill>
                  <a:schemeClr val="tx1"/>
                </a:solidFill>
                <a:latin typeface="Century Gothic" panose="020B0502020202020204" pitchFamily="34" charset="0"/>
              </a:rPr>
              <a:t>P</a:t>
            </a:r>
            <a:r>
              <a:rPr lang="en-US" b="0" dirty="0" smtClean="0">
                <a:solidFill>
                  <a:schemeClr val="tx1"/>
                </a:solidFill>
                <a:latin typeface="Century Gothic" panose="020B0502020202020204" pitchFamily="34" charset="0"/>
              </a:rPr>
              <a:t>rovide </a:t>
            </a:r>
            <a:r>
              <a:rPr lang="en-US" b="0" dirty="0">
                <a:solidFill>
                  <a:schemeClr val="tx1"/>
                </a:solidFill>
                <a:latin typeface="Century Gothic" panose="020B0502020202020204" pitchFamily="34" charset="0"/>
              </a:rPr>
              <a:t>information that can be used for health action by public health personnel, government leaders, and the public to guide public health policy and </a:t>
            </a:r>
            <a:r>
              <a:rPr lang="en-US" b="0" dirty="0" smtClean="0">
                <a:solidFill>
                  <a:schemeClr val="tx1"/>
                </a:solidFill>
                <a:latin typeface="Century Gothic" panose="020B0502020202020204" pitchFamily="34" charset="0"/>
              </a:rPr>
              <a:t>programs</a:t>
            </a:r>
            <a:endParaRPr lang="en-US" b="0" dirty="0">
              <a:solidFill>
                <a:schemeClr val="tx1"/>
              </a:solidFill>
              <a:latin typeface="Century Gothic" panose="020B0502020202020204" pitchFamily="34" charset="0"/>
            </a:endParaRPr>
          </a:p>
        </p:txBody>
      </p:sp>
      <p:sp>
        <p:nvSpPr>
          <p:cNvPr id="6" name="Rectangle 5"/>
          <p:cNvSpPr/>
          <p:nvPr/>
        </p:nvSpPr>
        <p:spPr>
          <a:xfrm>
            <a:off x="304800" y="6094863"/>
            <a:ext cx="7797800" cy="400110"/>
          </a:xfrm>
          <a:prstGeom prst="rect">
            <a:avLst/>
          </a:prstGeom>
          <a:noFill/>
          <a:ln w="12700">
            <a:noFill/>
            <a:miter lim="800000"/>
            <a:headEnd/>
            <a:tailEnd/>
          </a:ln>
          <a:effectLst/>
        </p:spPr>
        <p:txBody>
          <a:bodyPr wrap="square">
            <a:spAutoFit/>
          </a:bodyPr>
          <a:lstStyle/>
          <a:p>
            <a:pPr eaLnBrk="0" hangingPunct="0">
              <a:spcBef>
                <a:spcPct val="50000"/>
              </a:spcBef>
            </a:pPr>
            <a:r>
              <a:rPr lang="en-US" sz="1000" dirty="0">
                <a:effectLst/>
                <a:latin typeface="+mn-lt"/>
              </a:rPr>
              <a:t>Smith PF, Hadler JL, Stanbury M, </a:t>
            </a:r>
            <a:r>
              <a:rPr lang="en-US" sz="1000" dirty="0" smtClean="0">
                <a:effectLst/>
                <a:latin typeface="+mn-lt"/>
              </a:rPr>
              <a:t>et </a:t>
            </a:r>
            <a:r>
              <a:rPr lang="en-US" sz="1000" dirty="0">
                <a:effectLst/>
                <a:latin typeface="+mn-lt"/>
              </a:rPr>
              <a:t>al. Blueprint version 2.0: updating public health surveillance for the 21st century. J Public Health Manag Pract 2013;19:231–9.</a:t>
            </a:r>
          </a:p>
        </p:txBody>
      </p:sp>
      <p:cxnSp>
        <p:nvCxnSpPr>
          <p:cNvPr id="7" name="Straight Connector 6"/>
          <p:cNvCxnSpPr/>
          <p:nvPr/>
        </p:nvCxnSpPr>
        <p:spPr>
          <a:xfrm>
            <a:off x="444500" y="1201617"/>
            <a:ext cx="8255000" cy="0"/>
          </a:xfrm>
          <a:prstGeom prst="line">
            <a:avLst/>
          </a:prstGeom>
          <a:ln w="25400">
            <a:solidFill>
              <a:srgbClr val="0039A6"/>
            </a:solidFill>
          </a:ln>
          <a:effectLst/>
        </p:spPr>
        <p:style>
          <a:lnRef idx="3">
            <a:schemeClr val="accent1"/>
          </a:lnRef>
          <a:fillRef idx="0">
            <a:schemeClr val="accent1"/>
          </a:fillRef>
          <a:effectRef idx="2">
            <a:schemeClr val="accent1"/>
          </a:effectRef>
          <a:fontRef idx="minor">
            <a:schemeClr val="tx1"/>
          </a:fontRef>
        </p:style>
      </p:cxnSp>
      <p:sp>
        <p:nvSpPr>
          <p:cNvPr id="8" name="Slide Number Placeholder 2"/>
          <p:cNvSpPr>
            <a:spLocks noGrp="1"/>
          </p:cNvSpPr>
          <p:nvPr>
            <p:ph type="sldNum" sz="quarter" idx="12"/>
          </p:nvPr>
        </p:nvSpPr>
        <p:spPr>
          <a:xfrm>
            <a:off x="6594475" y="6181725"/>
            <a:ext cx="2133600" cy="476250"/>
          </a:xfrm>
          <a:prstGeom prst="rect">
            <a:avLst/>
          </a:prstGeom>
        </p:spPr>
        <p:txBody>
          <a:bodyPr/>
          <a:lstStyle>
            <a:lvl1pPr>
              <a:defRPr i="0">
                <a:effectLst/>
              </a:defRPr>
            </a:lvl1pPr>
          </a:lstStyle>
          <a:p>
            <a:pPr algn="r">
              <a:defRPr/>
            </a:pPr>
            <a:fld id="{B8477CA6-37AB-49C2-B88B-8C89FDB7A7DF}" type="slidenum">
              <a:rPr lang="en-US" sz="1200" smtClean="0">
                <a:latin typeface="Arial" panose="020B0604020202020204" pitchFamily="34" charset="0"/>
                <a:cs typeface="Arial" panose="020B0604020202020204" pitchFamily="34" charset="0"/>
              </a:rPr>
              <a:pPr algn="r">
                <a:defRPr/>
              </a:pPr>
              <a:t>9</a:t>
            </a:fld>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132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1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3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4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xml><?xml version="1.0" encoding="utf-8"?>
<a:theme xmlns:a="http://schemas.openxmlformats.org/drawingml/2006/main" name="5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6CCFF"/>
        </a:solidFill>
        <a:ln w="9525">
          <a:miter lim="800000"/>
          <a:headEnd/>
          <a:tailEnd/>
        </a:ln>
      </a:spPr>
      <a:bodyPr wrap="none" rtlCol="0" anchor="ctr">
        <a:flatTx/>
      </a:bodyPr>
      <a:lstStyle>
        <a:defPPr algn="ctr">
          <a:defRPr sz="1200" b="1" dirty="0">
            <a:solidFill>
              <a:schemeClr val="bg1"/>
            </a:solidFill>
            <a:latin typeface="Tahoma" pitchFamily="34" charset="0"/>
          </a:defRPr>
        </a:defPPr>
      </a:lstStyle>
    </a:spDef>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6.xml><?xml version="1.0" encoding="utf-8"?>
<a:theme xmlns:a="http://schemas.openxmlformats.org/drawingml/2006/main" name="6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6CCFF"/>
        </a:solidFill>
        <a:ln w="9525">
          <a:miter lim="800000"/>
          <a:headEnd/>
          <a:tailEnd/>
        </a:ln>
      </a:spPr>
      <a:bodyPr wrap="none" rtlCol="0" anchor="ctr">
        <a:flatTx/>
      </a:bodyPr>
      <a:lstStyle>
        <a:defPPr algn="ctr">
          <a:defRPr sz="1200" b="1" dirty="0">
            <a:solidFill>
              <a:schemeClr val="bg1"/>
            </a:solidFill>
            <a:latin typeface="Tahoma" pitchFamily="34" charset="0"/>
          </a:defRPr>
        </a:defPPr>
      </a:lstStyle>
    </a:spDef>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7.xml><?xml version="1.0" encoding="utf-8"?>
<a:theme xmlns:a="http://schemas.openxmlformats.org/drawingml/2006/main" name="7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6CCFF"/>
        </a:solidFill>
        <a:ln w="9525">
          <a:miter lim="800000"/>
          <a:headEnd/>
          <a:tailEnd/>
        </a:ln>
      </a:spPr>
      <a:bodyPr wrap="none" rtlCol="0" anchor="ctr">
        <a:flatTx/>
      </a:bodyPr>
      <a:lstStyle>
        <a:defPPr algn="ctr">
          <a:defRPr sz="1200" b="1" dirty="0">
            <a:solidFill>
              <a:schemeClr val="bg1"/>
            </a:solidFill>
            <a:latin typeface="Tahoma" pitchFamily="34" charset="0"/>
          </a:defRPr>
        </a:defPPr>
      </a:lstStyle>
    </a:spDef>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8.xml><?xml version="1.0" encoding="utf-8"?>
<a:theme xmlns:a="http://schemas.openxmlformats.org/drawingml/2006/main" name="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9.xml><?xml version="1.0" encoding="utf-8"?>
<a:theme xmlns:a="http://schemas.openxmlformats.org/drawingml/2006/main" name="8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BWPP Template May 05</Template>
  <TotalTime>0</TotalTime>
  <Words>2190</Words>
  <Application>Microsoft Office PowerPoint</Application>
  <PresentationFormat>On-screen Show (4:3)</PresentationFormat>
  <Paragraphs>513</Paragraphs>
  <Slides>53</Slides>
  <Notes>45</Notes>
  <HiddenSlides>0</HiddenSlides>
  <MMClips>0</MMClips>
  <ScaleCrop>false</ScaleCrop>
  <HeadingPairs>
    <vt:vector size="8" baseType="variant">
      <vt:variant>
        <vt:lpstr>Fonts Used</vt:lpstr>
      </vt:variant>
      <vt:variant>
        <vt:i4>14</vt:i4>
      </vt:variant>
      <vt:variant>
        <vt:lpstr>Theme</vt:lpstr>
      </vt:variant>
      <vt:variant>
        <vt:i4>9</vt:i4>
      </vt:variant>
      <vt:variant>
        <vt:lpstr>Embedded OLE Servers</vt:lpstr>
      </vt:variant>
      <vt:variant>
        <vt:i4>1</vt:i4>
      </vt:variant>
      <vt:variant>
        <vt:lpstr>Slide Titles</vt:lpstr>
      </vt:variant>
      <vt:variant>
        <vt:i4>53</vt:i4>
      </vt:variant>
    </vt:vector>
  </HeadingPairs>
  <TitlesOfParts>
    <vt:vector size="77" baseType="lpstr">
      <vt:lpstr>Arial</vt:lpstr>
      <vt:lpstr>Calibri</vt:lpstr>
      <vt:lpstr>Century Gothic</vt:lpstr>
      <vt:lpstr>Courier New</vt:lpstr>
      <vt:lpstr>FrankRuehl</vt:lpstr>
      <vt:lpstr>Garamond</vt:lpstr>
      <vt:lpstr>Georgia</vt:lpstr>
      <vt:lpstr>Gisha</vt:lpstr>
      <vt:lpstr>Gulim</vt:lpstr>
      <vt:lpstr>Myriad Web Pro</vt:lpstr>
      <vt:lpstr>Tahoma</vt:lpstr>
      <vt:lpstr>Times New Roman</vt:lpstr>
      <vt:lpstr>Wingdings</vt:lpstr>
      <vt:lpstr>Wingdings 2</vt:lpstr>
      <vt:lpstr>1_SEPDPO</vt:lpstr>
      <vt:lpstr>2_SEPDPO</vt:lpstr>
      <vt:lpstr>3_SEPDPO</vt:lpstr>
      <vt:lpstr>4_SEPDPO</vt:lpstr>
      <vt:lpstr>5_SEPDPO</vt:lpstr>
      <vt:lpstr>6_SEPDPO</vt:lpstr>
      <vt:lpstr>7_SEPDPO</vt:lpstr>
      <vt:lpstr>SEPDPO</vt:lpstr>
      <vt:lpstr>8_SEPDPO</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Goal of Public Health Surveillance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Data Sources for Public Health Surveillance</vt:lpstr>
      <vt:lpstr>PowerPoint Presentation</vt:lpstr>
      <vt:lpstr>PowerPoint Presentation</vt:lpstr>
      <vt:lpstr>PowerPoint Presentation</vt:lpstr>
      <vt:lpstr>PowerPoint Presentation</vt:lpstr>
      <vt:lpstr>Surveillance Data Analysis by Place</vt:lpstr>
      <vt:lpstr>Data Analysis by Person Do you notice any patterns in the rates?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Link to Action Provide data for programs, policies, and priorities</vt:lpstr>
      <vt:lpstr>Link to Action Evaluate prevention and control efforts</vt:lpstr>
      <vt:lpstr>Link to Action Evaluate prevention and control efforts (continued) </vt:lpstr>
      <vt:lpstr>Types of notification in the Saudi ministry of health </vt:lpstr>
      <vt:lpstr>Immediate notification</vt:lpstr>
      <vt:lpstr>Class I diseases</vt:lpstr>
      <vt:lpstr>Weekly notification</vt:lpstr>
      <vt:lpstr>Weekly zero reporting</vt:lpstr>
      <vt:lpstr>Monthly notification</vt:lpstr>
      <vt:lpstr>Notification to the decision makers in MOH</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2018-11-18T13:04:36Z</dcterms:created>
  <dcterms:modified xsi:type="dcterms:W3CDTF">2018-11-19T05:55:51Z</dcterms:modified>
</cp:coreProperties>
</file>