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8" r:id="rId16"/>
    <p:sldId id="279" r:id="rId17"/>
    <p:sldId id="280" r:id="rId18"/>
    <p:sldId id="281" r:id="rId19"/>
    <p:sldId id="282" r:id="rId20"/>
    <p:sldId id="283" r:id="rId21"/>
    <p:sldId id="285" r:id="rId22"/>
    <p:sldId id="289" r:id="rId23"/>
    <p:sldId id="286" r:id="rId24"/>
    <p:sldId id="287" r:id="rId25"/>
    <p:sldId id="291" r:id="rId26"/>
    <p:sldId id="292" r:id="rId27"/>
    <p:sldId id="304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21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What is known about the topic?  </a:t>
          </a: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What is not known about it?  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Why is this research important ? 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A92C4D02-25B2-7A42-8FAC-7B8C8F8C0333}" type="presOf" srcId="{FE0A3CAE-D039-42F2-AF12-1E6F6793A633}" destId="{08B7B17B-8600-44B0-B235-389E5D71D804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EC6B6F11-77C3-8D4B-BC50-52ACD56CBB19}" type="presOf" srcId="{3C67E77D-62FA-499D-B5E6-E79A091C5267}" destId="{81203336-F3DE-4B3A-BCF4-0F68C23AC2BB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7F04B8BD-86FB-6944-87EF-654CE9EC81BD}" type="presOf" srcId="{477D14C5-CED9-4CFC-B338-DFB0C8090B9F}" destId="{A9DD881E-A532-414B-870C-8ADE2076F78C}" srcOrd="0" destOrd="0" presId="urn:microsoft.com/office/officeart/2005/8/layout/vList2"/>
    <dgm:cxn modelId="{66C3F4CF-E7D7-4D4E-9638-13A5AF8F7B70}" type="presOf" srcId="{90119837-5B71-4D44-BB01-DB0B084933C8}" destId="{ED5DCCC5-BCA8-4491-AA37-BAF153ECA184}" srcOrd="0" destOrd="0" presId="urn:microsoft.com/office/officeart/2005/8/layout/vList2"/>
    <dgm:cxn modelId="{64D13942-7F73-FA43-B8E6-0209263CCE1A}" type="presOf" srcId="{C111C18A-FD96-4E63-821A-54D70D8DC65F}" destId="{CD5F6E02-AD43-4E7A-935B-DDF5D6C74800}" srcOrd="0" destOrd="0" presId="urn:microsoft.com/office/officeart/2005/8/layout/vList2"/>
    <dgm:cxn modelId="{2193AFE9-8B39-9748-83F2-221A9409DB7A}" type="presOf" srcId="{D6510970-8F9C-4B45-A0F3-6ACB9AA76D40}" destId="{782956A5-ADC8-4959-B856-589B9D9B9635}" srcOrd="0" destOrd="0" presId="urn:microsoft.com/office/officeart/2005/8/layout/vList2"/>
    <dgm:cxn modelId="{6DFD510E-2129-3E44-8E7B-31938A328A2E}" type="presOf" srcId="{CC6B7442-0B72-4EF2-9F13-1325B51AFF9F}" destId="{D64CB5D5-837D-47FC-9E42-A26D800BC695}" srcOrd="0" destOrd="0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7CC964F4-5127-1D48-897E-19EBF42680BD}" type="presParOf" srcId="{ED5DCCC5-BCA8-4491-AA37-BAF153ECA184}" destId="{A9DD881E-A532-414B-870C-8ADE2076F78C}" srcOrd="0" destOrd="0" presId="urn:microsoft.com/office/officeart/2005/8/layout/vList2"/>
    <dgm:cxn modelId="{94BFC316-519B-EE4F-B85C-DE27B724E8DF}" type="presParOf" srcId="{ED5DCCC5-BCA8-4491-AA37-BAF153ECA184}" destId="{CD5F6E02-AD43-4E7A-935B-DDF5D6C74800}" srcOrd="1" destOrd="0" presId="urn:microsoft.com/office/officeart/2005/8/layout/vList2"/>
    <dgm:cxn modelId="{0D483424-B636-1B43-AB29-0EC4CDDE2F1F}" type="presParOf" srcId="{ED5DCCC5-BCA8-4491-AA37-BAF153ECA184}" destId="{81203336-F3DE-4B3A-BCF4-0F68C23AC2BB}" srcOrd="2" destOrd="0" presId="urn:microsoft.com/office/officeart/2005/8/layout/vList2"/>
    <dgm:cxn modelId="{2E2979BF-DCBB-6341-B65E-3BD6962286FA}" type="presParOf" srcId="{ED5DCCC5-BCA8-4491-AA37-BAF153ECA184}" destId="{782956A5-ADC8-4959-B856-589B9D9B9635}" srcOrd="3" destOrd="0" presId="urn:microsoft.com/office/officeart/2005/8/layout/vList2"/>
    <dgm:cxn modelId="{6FDEF6A8-A28D-1A49-B800-4A17E005B1B5}" type="presParOf" srcId="{ED5DCCC5-BCA8-4491-AA37-BAF153ECA184}" destId="{D64CB5D5-837D-47FC-9E42-A26D800BC695}" srcOrd="4" destOrd="0" presId="urn:microsoft.com/office/officeart/2005/8/layout/vList2"/>
    <dgm:cxn modelId="{724E7D75-408B-6B47-BC38-1BA8E8ACFC89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D7CDC8-7082-48FB-AE39-1736902277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921CF-AF04-432C-81C3-7C710C272F11}">
      <dgm:prSet phldrT="[Text]"/>
      <dgm:spPr/>
      <dgm:t>
        <a:bodyPr/>
        <a:lstStyle/>
        <a:p>
          <a:r>
            <a:rPr lang="en-US" dirty="0"/>
            <a:t>All study </a:t>
          </a:r>
          <a:r>
            <a:rPr lang="en-US" dirty="0" smtClean="0"/>
            <a:t>designs</a:t>
          </a:r>
          <a:endParaRPr lang="en-US" dirty="0"/>
        </a:p>
      </dgm:t>
    </dgm:pt>
    <dgm:pt modelId="{5924E87B-B76C-4658-84C6-5AB15A4D91CC}" type="parTrans" cxnId="{5516BA6D-EEF0-4874-AC30-D6925EBFBC36}">
      <dgm:prSet/>
      <dgm:spPr/>
      <dgm:t>
        <a:bodyPr/>
        <a:lstStyle/>
        <a:p>
          <a:endParaRPr lang="en-US"/>
        </a:p>
      </dgm:t>
    </dgm:pt>
    <dgm:pt modelId="{DD15AB3F-5025-41B0-8C53-374D536AABA9}" type="sibTrans" cxnId="{5516BA6D-EEF0-4874-AC30-D6925EBFBC36}">
      <dgm:prSet/>
      <dgm:spPr/>
      <dgm:t>
        <a:bodyPr/>
        <a:lstStyle/>
        <a:p>
          <a:endParaRPr lang="en-US"/>
        </a:p>
      </dgm:t>
    </dgm:pt>
    <dgm:pt modelId="{6108011D-1B5F-4F81-B972-0C74B86147EA}">
      <dgm:prSet phldrT="[Text]"/>
      <dgm:spPr/>
      <dgm:t>
        <a:bodyPr/>
        <a:lstStyle/>
        <a:p>
          <a:r>
            <a:rPr lang="en-US" dirty="0"/>
            <a:t>Quantitative</a:t>
          </a:r>
        </a:p>
        <a:p>
          <a:r>
            <a:rPr lang="en-US" dirty="0" smtClean="0"/>
            <a:t>studies</a:t>
          </a:r>
          <a:endParaRPr lang="en-US" dirty="0"/>
        </a:p>
      </dgm:t>
    </dgm:pt>
    <dgm:pt modelId="{B546A28A-CD54-40F9-8FAB-D17B2E82784D}" type="parTrans" cxnId="{567B48F6-8396-402E-AA97-547D55344410}">
      <dgm:prSet/>
      <dgm:spPr/>
      <dgm:t>
        <a:bodyPr/>
        <a:lstStyle/>
        <a:p>
          <a:endParaRPr lang="en-US"/>
        </a:p>
      </dgm:t>
    </dgm:pt>
    <dgm:pt modelId="{784BFFDC-EA1D-419E-B4CD-DDD2C2B86FB1}" type="sibTrans" cxnId="{567B48F6-8396-402E-AA97-547D55344410}">
      <dgm:prSet/>
      <dgm:spPr/>
      <dgm:t>
        <a:bodyPr/>
        <a:lstStyle/>
        <a:p>
          <a:endParaRPr lang="en-US"/>
        </a:p>
      </dgm:t>
    </dgm:pt>
    <dgm:pt modelId="{E5056233-0995-4350-B6E7-6B51D549500B}">
      <dgm:prSet phldrT="[Text]"/>
      <dgm:spPr/>
      <dgm:t>
        <a:bodyPr/>
        <a:lstStyle/>
        <a:p>
          <a:r>
            <a:rPr lang="en-US" dirty="0" smtClean="0"/>
            <a:t>Observational</a:t>
          </a:r>
          <a:endParaRPr lang="en-US" dirty="0"/>
        </a:p>
      </dgm:t>
    </dgm:pt>
    <dgm:pt modelId="{5B8E494B-7FEB-4638-96E3-EA51B7275747}" type="parTrans" cxnId="{2FBCBD2B-FAD1-482A-8AF5-E018B5A0AF02}">
      <dgm:prSet/>
      <dgm:spPr/>
      <dgm:t>
        <a:bodyPr/>
        <a:lstStyle/>
        <a:p>
          <a:endParaRPr lang="en-US"/>
        </a:p>
      </dgm:t>
    </dgm:pt>
    <dgm:pt modelId="{B32D7451-05E1-4C11-91F4-0B72CC37B72C}" type="sibTrans" cxnId="{2FBCBD2B-FAD1-482A-8AF5-E018B5A0AF02}">
      <dgm:prSet/>
      <dgm:spPr/>
      <dgm:t>
        <a:bodyPr/>
        <a:lstStyle/>
        <a:p>
          <a:endParaRPr lang="en-US"/>
        </a:p>
      </dgm:t>
    </dgm:pt>
    <dgm:pt modelId="{6329A92F-5B00-46EF-B90B-1543B4951437}">
      <dgm:prSet phldrT="[Text]"/>
      <dgm:spPr/>
      <dgm:t>
        <a:bodyPr/>
        <a:lstStyle/>
        <a:p>
          <a:r>
            <a:rPr lang="en-US"/>
            <a:t>Experimental </a:t>
          </a:r>
        </a:p>
        <a:p>
          <a:endParaRPr lang="en-US"/>
        </a:p>
      </dgm:t>
    </dgm:pt>
    <dgm:pt modelId="{26112524-4A40-4D2B-BCD8-E18A3B06765F}" type="parTrans" cxnId="{2CBD2CD1-CDFF-4B83-9837-D9DE08E9EAD6}">
      <dgm:prSet/>
      <dgm:spPr/>
      <dgm:t>
        <a:bodyPr/>
        <a:lstStyle/>
        <a:p>
          <a:endParaRPr lang="en-US"/>
        </a:p>
      </dgm:t>
    </dgm:pt>
    <dgm:pt modelId="{EB316DE3-2BCD-4849-B25D-4060E6BC7D5B}" type="sibTrans" cxnId="{2CBD2CD1-CDFF-4B83-9837-D9DE08E9EAD6}">
      <dgm:prSet/>
      <dgm:spPr/>
      <dgm:t>
        <a:bodyPr/>
        <a:lstStyle/>
        <a:p>
          <a:endParaRPr lang="en-US"/>
        </a:p>
      </dgm:t>
    </dgm:pt>
    <dgm:pt modelId="{A40D089D-D445-4054-8057-37164AA51F3F}">
      <dgm:prSet phldrT="[Text]"/>
      <dgm:spPr/>
      <dgm:t>
        <a:bodyPr/>
        <a:lstStyle/>
        <a:p>
          <a:r>
            <a:rPr lang="en-US" dirty="0"/>
            <a:t>Qualitative </a:t>
          </a:r>
          <a:r>
            <a:rPr lang="en-US" dirty="0" smtClean="0"/>
            <a:t>studies</a:t>
          </a:r>
          <a:endParaRPr lang="en-US" dirty="0"/>
        </a:p>
      </dgm:t>
    </dgm:pt>
    <dgm:pt modelId="{BEBEE9A5-243D-40F1-8AB6-97F11C7506A4}" type="parTrans" cxnId="{48C29AB0-6A9B-4652-9BD3-4D173601E552}">
      <dgm:prSet/>
      <dgm:spPr/>
      <dgm:t>
        <a:bodyPr/>
        <a:lstStyle/>
        <a:p>
          <a:endParaRPr lang="en-US"/>
        </a:p>
      </dgm:t>
    </dgm:pt>
    <dgm:pt modelId="{36733A7C-631B-4A50-B7F5-14745E768BCC}" type="sibTrans" cxnId="{48C29AB0-6A9B-4652-9BD3-4D173601E552}">
      <dgm:prSet/>
      <dgm:spPr/>
      <dgm:t>
        <a:bodyPr/>
        <a:lstStyle/>
        <a:p>
          <a:endParaRPr lang="en-US"/>
        </a:p>
      </dgm:t>
    </dgm:pt>
    <dgm:pt modelId="{9DCE53A6-FBF7-4494-8AD0-A568436C5651}">
      <dgm:prSet/>
      <dgm:spPr/>
      <dgm:t>
        <a:bodyPr/>
        <a:lstStyle/>
        <a:p>
          <a:r>
            <a:rPr lang="en-US" dirty="0" smtClean="0"/>
            <a:t>Mixed</a:t>
          </a:r>
          <a:endParaRPr lang="en-US" dirty="0"/>
        </a:p>
      </dgm:t>
    </dgm:pt>
    <dgm:pt modelId="{7DAE61BE-3076-4B23-9B04-77136BCFEED4}" type="parTrans" cxnId="{13AC3786-F7EB-4EE0-9F00-9126C5DDFD37}">
      <dgm:prSet/>
      <dgm:spPr/>
      <dgm:t>
        <a:bodyPr/>
        <a:lstStyle/>
        <a:p>
          <a:endParaRPr lang="en-US"/>
        </a:p>
      </dgm:t>
    </dgm:pt>
    <dgm:pt modelId="{4A2115FC-0A2D-4D09-B653-8DAB5B98DDA4}" type="sibTrans" cxnId="{13AC3786-F7EB-4EE0-9F00-9126C5DDFD37}">
      <dgm:prSet/>
      <dgm:spPr/>
      <dgm:t>
        <a:bodyPr/>
        <a:lstStyle/>
        <a:p>
          <a:endParaRPr lang="en-US"/>
        </a:p>
      </dgm:t>
    </dgm:pt>
    <dgm:pt modelId="{CA8998D7-1562-47D0-B14E-63837DFEFFD0}">
      <dgm:prSet/>
      <dgm:spPr/>
      <dgm:t>
        <a:bodyPr/>
        <a:lstStyle/>
        <a:p>
          <a:r>
            <a:rPr lang="en-US" dirty="0" err="1" smtClean="0"/>
            <a:t>Cohorot</a:t>
          </a:r>
          <a:endParaRPr lang="en-US" dirty="0"/>
        </a:p>
      </dgm:t>
    </dgm:pt>
    <dgm:pt modelId="{E22DC0A6-5F0F-409E-89C6-A041D2AB407C}" type="parTrans" cxnId="{088F9F70-E9A0-4D5C-8A44-4D8D61865A74}">
      <dgm:prSet/>
      <dgm:spPr/>
      <dgm:t>
        <a:bodyPr/>
        <a:lstStyle/>
        <a:p>
          <a:endParaRPr lang="en-US"/>
        </a:p>
      </dgm:t>
    </dgm:pt>
    <dgm:pt modelId="{2A698302-052A-4960-95B8-B61E43DC8A1E}" type="sibTrans" cxnId="{088F9F70-E9A0-4D5C-8A44-4D8D61865A74}">
      <dgm:prSet/>
      <dgm:spPr/>
      <dgm:t>
        <a:bodyPr/>
        <a:lstStyle/>
        <a:p>
          <a:endParaRPr lang="en-US"/>
        </a:p>
      </dgm:t>
    </dgm:pt>
    <dgm:pt modelId="{D38CA98B-A9DF-46D9-95DE-4C20317E3187}">
      <dgm:prSet/>
      <dgm:spPr/>
      <dgm:t>
        <a:bodyPr/>
        <a:lstStyle/>
        <a:p>
          <a:r>
            <a:rPr lang="en-US" dirty="0"/>
            <a:t>Cross sectional </a:t>
          </a:r>
          <a:r>
            <a:rPr lang="en-US" dirty="0" smtClean="0"/>
            <a:t>study</a:t>
          </a:r>
          <a:endParaRPr lang="en-US" dirty="0"/>
        </a:p>
      </dgm:t>
    </dgm:pt>
    <dgm:pt modelId="{01A78CA4-4CA7-4BA6-9BB9-3C1253285CA7}" type="parTrans" cxnId="{AAAEEEF5-C26A-4A33-A3FF-AEB45849F5DF}">
      <dgm:prSet/>
      <dgm:spPr/>
      <dgm:t>
        <a:bodyPr/>
        <a:lstStyle/>
        <a:p>
          <a:endParaRPr lang="en-US"/>
        </a:p>
      </dgm:t>
    </dgm:pt>
    <dgm:pt modelId="{47364ECC-5D91-43FE-8C65-94DC09BE1F1D}" type="sibTrans" cxnId="{AAAEEEF5-C26A-4A33-A3FF-AEB45849F5DF}">
      <dgm:prSet/>
      <dgm:spPr/>
      <dgm:t>
        <a:bodyPr/>
        <a:lstStyle/>
        <a:p>
          <a:endParaRPr lang="en-US"/>
        </a:p>
      </dgm:t>
    </dgm:pt>
    <dgm:pt modelId="{FDC1F579-F294-45C7-96F0-A462A249CF52}">
      <dgm:prSet/>
      <dgm:spPr/>
      <dgm:t>
        <a:bodyPr/>
        <a:lstStyle/>
        <a:p>
          <a:r>
            <a:rPr lang="en-US" dirty="0"/>
            <a:t>Case </a:t>
          </a:r>
          <a:r>
            <a:rPr lang="en-US" dirty="0" smtClean="0"/>
            <a:t>control</a:t>
          </a:r>
          <a:endParaRPr lang="en-US" dirty="0"/>
        </a:p>
      </dgm:t>
    </dgm:pt>
    <dgm:pt modelId="{0D025AFC-8EA2-4FC9-BD0A-6629D3E2E667}" type="parTrans" cxnId="{306E9B84-A7F0-4D67-AD17-E0D7B06C23C5}">
      <dgm:prSet/>
      <dgm:spPr/>
      <dgm:t>
        <a:bodyPr/>
        <a:lstStyle/>
        <a:p>
          <a:endParaRPr lang="en-US"/>
        </a:p>
      </dgm:t>
    </dgm:pt>
    <dgm:pt modelId="{F685CC75-3EFD-4F3E-9729-B4697325F269}" type="sibTrans" cxnId="{306E9B84-A7F0-4D67-AD17-E0D7B06C23C5}">
      <dgm:prSet/>
      <dgm:spPr/>
      <dgm:t>
        <a:bodyPr/>
        <a:lstStyle/>
        <a:p>
          <a:endParaRPr lang="en-US"/>
        </a:p>
      </dgm:t>
    </dgm:pt>
    <dgm:pt modelId="{10A10628-42DA-48BC-9B09-9901AE90C7A9}">
      <dgm:prSet/>
      <dgm:spPr/>
      <dgm:t>
        <a:bodyPr/>
        <a:lstStyle/>
        <a:p>
          <a:r>
            <a:rPr lang="en-US"/>
            <a:t>randomized controlled trial</a:t>
          </a:r>
        </a:p>
      </dgm:t>
    </dgm:pt>
    <dgm:pt modelId="{6D1E8084-FBE3-4D4F-AC6D-B1C8C46E8AA1}" type="parTrans" cxnId="{601B447A-36F0-44CD-9A7C-8E416250CB10}">
      <dgm:prSet/>
      <dgm:spPr/>
      <dgm:t>
        <a:bodyPr/>
        <a:lstStyle/>
        <a:p>
          <a:endParaRPr lang="en-US"/>
        </a:p>
      </dgm:t>
    </dgm:pt>
    <dgm:pt modelId="{10B49C07-E9A9-4662-B517-B3F1A73B9D36}" type="sibTrans" cxnId="{601B447A-36F0-44CD-9A7C-8E416250CB10}">
      <dgm:prSet/>
      <dgm:spPr/>
      <dgm:t>
        <a:bodyPr/>
        <a:lstStyle/>
        <a:p>
          <a:endParaRPr lang="en-US"/>
        </a:p>
      </dgm:t>
    </dgm:pt>
    <dgm:pt modelId="{0CFC5D32-2E00-48CD-9514-1F0866E5DD2B}">
      <dgm:prSet/>
      <dgm:spPr/>
      <dgm:t>
        <a:bodyPr/>
        <a:lstStyle/>
        <a:p>
          <a:r>
            <a:rPr lang="en-US"/>
            <a:t>non-randomized clinical trial</a:t>
          </a:r>
        </a:p>
      </dgm:t>
    </dgm:pt>
    <dgm:pt modelId="{91FCF584-C059-4C7B-9D14-5CDA81CCAE94}" type="parTrans" cxnId="{13704864-3E7E-452E-9471-C24BA1059DAC}">
      <dgm:prSet/>
      <dgm:spPr/>
      <dgm:t>
        <a:bodyPr/>
        <a:lstStyle/>
        <a:p>
          <a:endParaRPr lang="en-US"/>
        </a:p>
      </dgm:t>
    </dgm:pt>
    <dgm:pt modelId="{67381213-BD56-4120-9F9A-40790E183096}" type="sibTrans" cxnId="{13704864-3E7E-452E-9471-C24BA1059DAC}">
      <dgm:prSet/>
      <dgm:spPr/>
      <dgm:t>
        <a:bodyPr/>
        <a:lstStyle/>
        <a:p>
          <a:endParaRPr lang="en-US"/>
        </a:p>
      </dgm:t>
    </dgm:pt>
    <dgm:pt modelId="{5592A164-D109-4D89-ACF3-F7276CD0C6B3}" type="pres">
      <dgm:prSet presAssocID="{16D7CDC8-7082-48FB-AE39-1736902277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439913-6D9F-4B63-9870-6EA3858A0B14}" type="pres">
      <dgm:prSet presAssocID="{5E8921CF-AF04-432C-81C3-7C710C272F11}" presName="hierRoot1" presStyleCnt="0"/>
      <dgm:spPr/>
    </dgm:pt>
    <dgm:pt modelId="{A5A1B828-2D7B-4E21-9BCE-3E6687D96491}" type="pres">
      <dgm:prSet presAssocID="{5E8921CF-AF04-432C-81C3-7C710C272F11}" presName="composite" presStyleCnt="0"/>
      <dgm:spPr/>
    </dgm:pt>
    <dgm:pt modelId="{72192057-5925-4C9E-8F67-6C0D43F51021}" type="pres">
      <dgm:prSet presAssocID="{5E8921CF-AF04-432C-81C3-7C710C272F11}" presName="background" presStyleLbl="node0" presStyleIdx="0" presStyleCnt="1"/>
      <dgm:spPr/>
    </dgm:pt>
    <dgm:pt modelId="{35A0E733-FBF3-43A3-8AD3-EB4ABB5D3A82}" type="pres">
      <dgm:prSet presAssocID="{5E8921CF-AF04-432C-81C3-7C710C272F1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38EFD7-7451-4E41-896C-058C600C7A3F}" type="pres">
      <dgm:prSet presAssocID="{5E8921CF-AF04-432C-81C3-7C710C272F11}" presName="hierChild2" presStyleCnt="0"/>
      <dgm:spPr/>
    </dgm:pt>
    <dgm:pt modelId="{57C9BEC5-3DE2-4661-9616-A861FE25ADF4}" type="pres">
      <dgm:prSet presAssocID="{B546A28A-CD54-40F9-8FAB-D17B2E82784D}" presName="Name10" presStyleLbl="parChTrans1D2" presStyleIdx="0" presStyleCnt="3"/>
      <dgm:spPr/>
      <dgm:t>
        <a:bodyPr/>
        <a:lstStyle/>
        <a:p>
          <a:endParaRPr lang="en-US"/>
        </a:p>
      </dgm:t>
    </dgm:pt>
    <dgm:pt modelId="{40471E8A-FDFA-437A-AB1A-4BEB9969CFA3}" type="pres">
      <dgm:prSet presAssocID="{6108011D-1B5F-4F81-B972-0C74B86147EA}" presName="hierRoot2" presStyleCnt="0"/>
      <dgm:spPr/>
    </dgm:pt>
    <dgm:pt modelId="{BAB7551A-AF2F-40E5-BC0D-0D35280C8E0F}" type="pres">
      <dgm:prSet presAssocID="{6108011D-1B5F-4F81-B972-0C74B86147EA}" presName="composite2" presStyleCnt="0"/>
      <dgm:spPr/>
    </dgm:pt>
    <dgm:pt modelId="{F2A2858D-2E49-4554-940C-B278C536281A}" type="pres">
      <dgm:prSet presAssocID="{6108011D-1B5F-4F81-B972-0C74B86147EA}" presName="background2" presStyleLbl="node2" presStyleIdx="0" presStyleCnt="3"/>
      <dgm:spPr/>
    </dgm:pt>
    <dgm:pt modelId="{5A160DD7-0A6A-4054-B7E0-DF47E215DE3B}" type="pres">
      <dgm:prSet presAssocID="{6108011D-1B5F-4F81-B972-0C74B86147EA}" presName="text2" presStyleLbl="fgAcc2" presStyleIdx="0" presStyleCnt="3" custLinFactNeighborY="28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865D81-E3BC-43B2-BF09-755375FE9887}" type="pres">
      <dgm:prSet presAssocID="{6108011D-1B5F-4F81-B972-0C74B86147EA}" presName="hierChild3" presStyleCnt="0"/>
      <dgm:spPr/>
    </dgm:pt>
    <dgm:pt modelId="{5739FC82-4B6E-470C-92AA-9D4185C23169}" type="pres">
      <dgm:prSet presAssocID="{5B8E494B-7FEB-4638-96E3-EA51B727574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DDD77A4-FE11-41F3-8C32-00689D393B67}" type="pres">
      <dgm:prSet presAssocID="{E5056233-0995-4350-B6E7-6B51D549500B}" presName="hierRoot3" presStyleCnt="0"/>
      <dgm:spPr/>
    </dgm:pt>
    <dgm:pt modelId="{1EA01D3E-21C7-4046-AF1B-427E492D04FA}" type="pres">
      <dgm:prSet presAssocID="{E5056233-0995-4350-B6E7-6B51D549500B}" presName="composite3" presStyleCnt="0"/>
      <dgm:spPr/>
    </dgm:pt>
    <dgm:pt modelId="{E539FF64-CE5D-4CD4-88CD-AEC0CA914753}" type="pres">
      <dgm:prSet presAssocID="{E5056233-0995-4350-B6E7-6B51D549500B}" presName="background3" presStyleLbl="node3" presStyleIdx="0" presStyleCnt="2"/>
      <dgm:spPr/>
    </dgm:pt>
    <dgm:pt modelId="{B0716D6A-D847-4C65-8A09-46D3E8D18DFE}" type="pres">
      <dgm:prSet presAssocID="{E5056233-0995-4350-B6E7-6B51D549500B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02A532-6F68-4C26-8DD6-6E8AD7D90BC7}" type="pres">
      <dgm:prSet presAssocID="{E5056233-0995-4350-B6E7-6B51D549500B}" presName="hierChild4" presStyleCnt="0"/>
      <dgm:spPr/>
    </dgm:pt>
    <dgm:pt modelId="{1ADE1C14-DAE6-4334-A348-24401FE6AFA5}" type="pres">
      <dgm:prSet presAssocID="{E22DC0A6-5F0F-409E-89C6-A041D2AB407C}" presName="Name23" presStyleLbl="parChTrans1D4" presStyleIdx="0" presStyleCnt="5"/>
      <dgm:spPr/>
      <dgm:t>
        <a:bodyPr/>
        <a:lstStyle/>
        <a:p>
          <a:endParaRPr lang="en-US"/>
        </a:p>
      </dgm:t>
    </dgm:pt>
    <dgm:pt modelId="{DB0530EC-486A-4EFA-AA1B-0F80890E7669}" type="pres">
      <dgm:prSet presAssocID="{CA8998D7-1562-47D0-B14E-63837DFEFFD0}" presName="hierRoot4" presStyleCnt="0"/>
      <dgm:spPr/>
    </dgm:pt>
    <dgm:pt modelId="{72F219D1-FE1B-4F06-8087-D195A85E0B3C}" type="pres">
      <dgm:prSet presAssocID="{CA8998D7-1562-47D0-B14E-63837DFEFFD0}" presName="composite4" presStyleCnt="0"/>
      <dgm:spPr/>
    </dgm:pt>
    <dgm:pt modelId="{F13D32CA-08D1-4D00-BB7B-70A6E567BB47}" type="pres">
      <dgm:prSet presAssocID="{CA8998D7-1562-47D0-B14E-63837DFEFFD0}" presName="background4" presStyleLbl="node4" presStyleIdx="0" presStyleCnt="5"/>
      <dgm:spPr/>
    </dgm:pt>
    <dgm:pt modelId="{556D0206-065C-4414-801D-060E41317495}" type="pres">
      <dgm:prSet presAssocID="{CA8998D7-1562-47D0-B14E-63837DFEFFD0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789A61-6E47-4818-968E-393A7079B96B}" type="pres">
      <dgm:prSet presAssocID="{CA8998D7-1562-47D0-B14E-63837DFEFFD0}" presName="hierChild5" presStyleCnt="0"/>
      <dgm:spPr/>
    </dgm:pt>
    <dgm:pt modelId="{A7BD0997-9265-40CE-95EA-C013430D33B2}" type="pres">
      <dgm:prSet presAssocID="{01A78CA4-4CA7-4BA6-9BB9-3C1253285CA7}" presName="Name23" presStyleLbl="parChTrans1D4" presStyleIdx="1" presStyleCnt="5"/>
      <dgm:spPr/>
      <dgm:t>
        <a:bodyPr/>
        <a:lstStyle/>
        <a:p>
          <a:endParaRPr lang="en-US"/>
        </a:p>
      </dgm:t>
    </dgm:pt>
    <dgm:pt modelId="{9EB2534F-B2E5-448B-86F4-C417EA686209}" type="pres">
      <dgm:prSet presAssocID="{D38CA98B-A9DF-46D9-95DE-4C20317E3187}" presName="hierRoot4" presStyleCnt="0"/>
      <dgm:spPr/>
    </dgm:pt>
    <dgm:pt modelId="{2ED1C6CA-0098-4462-9ECF-45331018CB4E}" type="pres">
      <dgm:prSet presAssocID="{D38CA98B-A9DF-46D9-95DE-4C20317E3187}" presName="composite4" presStyleCnt="0"/>
      <dgm:spPr/>
    </dgm:pt>
    <dgm:pt modelId="{80E76A40-6583-481E-91A4-D8160B4D522D}" type="pres">
      <dgm:prSet presAssocID="{D38CA98B-A9DF-46D9-95DE-4C20317E3187}" presName="background4" presStyleLbl="node4" presStyleIdx="1" presStyleCnt="5"/>
      <dgm:spPr/>
    </dgm:pt>
    <dgm:pt modelId="{0DB44D93-4AE2-4BB7-8EB6-AAC61A699C0B}" type="pres">
      <dgm:prSet presAssocID="{D38CA98B-A9DF-46D9-95DE-4C20317E3187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B0FBA-D9F2-41E7-AED0-420DDAD7EED4}" type="pres">
      <dgm:prSet presAssocID="{D38CA98B-A9DF-46D9-95DE-4C20317E3187}" presName="hierChild5" presStyleCnt="0"/>
      <dgm:spPr/>
    </dgm:pt>
    <dgm:pt modelId="{410F2931-7D85-4E3F-ACF1-4A5FA499BFE9}" type="pres">
      <dgm:prSet presAssocID="{0D025AFC-8EA2-4FC9-BD0A-6629D3E2E667}" presName="Name23" presStyleLbl="parChTrans1D4" presStyleIdx="2" presStyleCnt="5"/>
      <dgm:spPr/>
      <dgm:t>
        <a:bodyPr/>
        <a:lstStyle/>
        <a:p>
          <a:endParaRPr lang="en-US"/>
        </a:p>
      </dgm:t>
    </dgm:pt>
    <dgm:pt modelId="{796BD14E-F231-4306-BF34-4F77C0369E9C}" type="pres">
      <dgm:prSet presAssocID="{FDC1F579-F294-45C7-96F0-A462A249CF52}" presName="hierRoot4" presStyleCnt="0"/>
      <dgm:spPr/>
    </dgm:pt>
    <dgm:pt modelId="{058AC1BD-D4C1-4B3A-93D0-F83A0DB2645C}" type="pres">
      <dgm:prSet presAssocID="{FDC1F579-F294-45C7-96F0-A462A249CF52}" presName="composite4" presStyleCnt="0"/>
      <dgm:spPr/>
    </dgm:pt>
    <dgm:pt modelId="{56D01324-6F02-4DC9-8C68-F7D836891F71}" type="pres">
      <dgm:prSet presAssocID="{FDC1F579-F294-45C7-96F0-A462A249CF52}" presName="background4" presStyleLbl="node4" presStyleIdx="2" presStyleCnt="5"/>
      <dgm:spPr/>
    </dgm:pt>
    <dgm:pt modelId="{3636A88D-406F-492F-8B8E-FC2F7251D1DA}" type="pres">
      <dgm:prSet presAssocID="{FDC1F579-F294-45C7-96F0-A462A249CF52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6A3E09-5E04-4C57-A67E-0ADE828D0C6A}" type="pres">
      <dgm:prSet presAssocID="{FDC1F579-F294-45C7-96F0-A462A249CF52}" presName="hierChild5" presStyleCnt="0"/>
      <dgm:spPr/>
    </dgm:pt>
    <dgm:pt modelId="{A34B12D8-8041-4CDC-B661-EF12DED8B7FD}" type="pres">
      <dgm:prSet presAssocID="{26112524-4A40-4D2B-BCD8-E18A3B06765F}" presName="Name17" presStyleLbl="parChTrans1D3" presStyleIdx="1" presStyleCnt="2"/>
      <dgm:spPr/>
      <dgm:t>
        <a:bodyPr/>
        <a:lstStyle/>
        <a:p>
          <a:endParaRPr lang="en-US"/>
        </a:p>
      </dgm:t>
    </dgm:pt>
    <dgm:pt modelId="{FA543A86-BB13-41E4-8A7E-B51E9ABB3F2C}" type="pres">
      <dgm:prSet presAssocID="{6329A92F-5B00-46EF-B90B-1543B4951437}" presName="hierRoot3" presStyleCnt="0"/>
      <dgm:spPr/>
    </dgm:pt>
    <dgm:pt modelId="{9BD14435-51E8-4671-B5D5-1769FDD4EFA1}" type="pres">
      <dgm:prSet presAssocID="{6329A92F-5B00-46EF-B90B-1543B4951437}" presName="composite3" presStyleCnt="0"/>
      <dgm:spPr/>
    </dgm:pt>
    <dgm:pt modelId="{6702A914-36E0-446C-A1FC-93F428C75171}" type="pres">
      <dgm:prSet presAssocID="{6329A92F-5B00-46EF-B90B-1543B4951437}" presName="background3" presStyleLbl="node3" presStyleIdx="1" presStyleCnt="2"/>
      <dgm:spPr/>
    </dgm:pt>
    <dgm:pt modelId="{FF00087D-CFA7-43D6-957D-98A8584B94C9}" type="pres">
      <dgm:prSet presAssocID="{6329A92F-5B00-46EF-B90B-1543B4951437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08837C-5168-488C-9E4A-D96BD9FC158E}" type="pres">
      <dgm:prSet presAssocID="{6329A92F-5B00-46EF-B90B-1543B4951437}" presName="hierChild4" presStyleCnt="0"/>
      <dgm:spPr/>
    </dgm:pt>
    <dgm:pt modelId="{5D1A1B48-DFCC-4F4D-93C5-8B9BBF7AAE0A}" type="pres">
      <dgm:prSet presAssocID="{6D1E8084-FBE3-4D4F-AC6D-B1C8C46E8AA1}" presName="Name23" presStyleLbl="parChTrans1D4" presStyleIdx="3" presStyleCnt="5"/>
      <dgm:spPr/>
      <dgm:t>
        <a:bodyPr/>
        <a:lstStyle/>
        <a:p>
          <a:endParaRPr lang="en-US"/>
        </a:p>
      </dgm:t>
    </dgm:pt>
    <dgm:pt modelId="{95ACF226-8267-41B5-9370-ADBC0964F762}" type="pres">
      <dgm:prSet presAssocID="{10A10628-42DA-48BC-9B09-9901AE90C7A9}" presName="hierRoot4" presStyleCnt="0"/>
      <dgm:spPr/>
    </dgm:pt>
    <dgm:pt modelId="{A3B4084F-26FB-4ACF-ADDB-2AA95455C876}" type="pres">
      <dgm:prSet presAssocID="{10A10628-42DA-48BC-9B09-9901AE90C7A9}" presName="composite4" presStyleCnt="0"/>
      <dgm:spPr/>
    </dgm:pt>
    <dgm:pt modelId="{40129B72-6605-46F7-AC4D-93AA7DF3F22F}" type="pres">
      <dgm:prSet presAssocID="{10A10628-42DA-48BC-9B09-9901AE90C7A9}" presName="background4" presStyleLbl="node4" presStyleIdx="3" presStyleCnt="5"/>
      <dgm:spPr/>
    </dgm:pt>
    <dgm:pt modelId="{641A1584-54F3-41DC-8A75-99B499823D5F}" type="pres">
      <dgm:prSet presAssocID="{10A10628-42DA-48BC-9B09-9901AE90C7A9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F98DE6-81F2-4BC7-AAC4-B684560E8FA8}" type="pres">
      <dgm:prSet presAssocID="{10A10628-42DA-48BC-9B09-9901AE90C7A9}" presName="hierChild5" presStyleCnt="0"/>
      <dgm:spPr/>
    </dgm:pt>
    <dgm:pt modelId="{76277ABD-DE80-437C-993E-E40622D58D4E}" type="pres">
      <dgm:prSet presAssocID="{91FCF584-C059-4C7B-9D14-5CDA81CCAE94}" presName="Name23" presStyleLbl="parChTrans1D4" presStyleIdx="4" presStyleCnt="5"/>
      <dgm:spPr/>
      <dgm:t>
        <a:bodyPr/>
        <a:lstStyle/>
        <a:p>
          <a:endParaRPr lang="en-US"/>
        </a:p>
      </dgm:t>
    </dgm:pt>
    <dgm:pt modelId="{D64683BB-3936-4303-8061-D66D9F25C220}" type="pres">
      <dgm:prSet presAssocID="{0CFC5D32-2E00-48CD-9514-1F0866E5DD2B}" presName="hierRoot4" presStyleCnt="0"/>
      <dgm:spPr/>
    </dgm:pt>
    <dgm:pt modelId="{C21A4E8F-AC4D-4E8F-9E1D-8DBFBE843426}" type="pres">
      <dgm:prSet presAssocID="{0CFC5D32-2E00-48CD-9514-1F0866E5DD2B}" presName="composite4" presStyleCnt="0"/>
      <dgm:spPr/>
    </dgm:pt>
    <dgm:pt modelId="{54BFE0DA-E284-4101-A301-0A3FD331F719}" type="pres">
      <dgm:prSet presAssocID="{0CFC5D32-2E00-48CD-9514-1F0866E5DD2B}" presName="background4" presStyleLbl="node4" presStyleIdx="4" presStyleCnt="5"/>
      <dgm:spPr/>
    </dgm:pt>
    <dgm:pt modelId="{0625A2A7-0A70-4AA9-B601-F7273BFEF731}" type="pres">
      <dgm:prSet presAssocID="{0CFC5D32-2E00-48CD-9514-1F0866E5DD2B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6656A8-0B56-47CA-9E0B-75FE07DA5875}" type="pres">
      <dgm:prSet presAssocID="{0CFC5D32-2E00-48CD-9514-1F0866E5DD2B}" presName="hierChild5" presStyleCnt="0"/>
      <dgm:spPr/>
    </dgm:pt>
    <dgm:pt modelId="{FE40850E-962F-4C80-B4B7-1F992B07EDF7}" type="pres">
      <dgm:prSet presAssocID="{BEBEE9A5-243D-40F1-8AB6-97F11C7506A4}" presName="Name10" presStyleLbl="parChTrans1D2" presStyleIdx="1" presStyleCnt="3"/>
      <dgm:spPr/>
      <dgm:t>
        <a:bodyPr/>
        <a:lstStyle/>
        <a:p>
          <a:endParaRPr lang="en-US"/>
        </a:p>
      </dgm:t>
    </dgm:pt>
    <dgm:pt modelId="{4554C15F-A04B-4DC9-AB03-1B8851598863}" type="pres">
      <dgm:prSet presAssocID="{A40D089D-D445-4054-8057-37164AA51F3F}" presName="hierRoot2" presStyleCnt="0"/>
      <dgm:spPr/>
    </dgm:pt>
    <dgm:pt modelId="{81EDB0DC-7745-4F34-BF4C-B20EBD4B05B5}" type="pres">
      <dgm:prSet presAssocID="{A40D089D-D445-4054-8057-37164AA51F3F}" presName="composite2" presStyleCnt="0"/>
      <dgm:spPr/>
    </dgm:pt>
    <dgm:pt modelId="{5AD71836-9C1B-4A70-899A-8DAC3FF2754A}" type="pres">
      <dgm:prSet presAssocID="{A40D089D-D445-4054-8057-37164AA51F3F}" presName="background2" presStyleLbl="node2" presStyleIdx="1" presStyleCnt="3"/>
      <dgm:spPr/>
    </dgm:pt>
    <dgm:pt modelId="{DF3DD692-41D2-4DAA-AE6B-50E386AF92CD}" type="pres">
      <dgm:prSet presAssocID="{A40D089D-D445-4054-8057-37164AA51F3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47F2EE-A3D1-4454-93DC-E69B7710DF23}" type="pres">
      <dgm:prSet presAssocID="{A40D089D-D445-4054-8057-37164AA51F3F}" presName="hierChild3" presStyleCnt="0"/>
      <dgm:spPr/>
    </dgm:pt>
    <dgm:pt modelId="{40B1B3B4-6DDD-482D-891A-5F46E7313254}" type="pres">
      <dgm:prSet presAssocID="{7DAE61BE-3076-4B23-9B04-77136BCFEED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00D3DBD5-2113-42DF-8F7B-CE76FCDFDA24}" type="pres">
      <dgm:prSet presAssocID="{9DCE53A6-FBF7-4494-8AD0-A568436C5651}" presName="hierRoot2" presStyleCnt="0"/>
      <dgm:spPr/>
    </dgm:pt>
    <dgm:pt modelId="{DDFCF16A-72BE-46BB-8700-22AA5DCB0570}" type="pres">
      <dgm:prSet presAssocID="{9DCE53A6-FBF7-4494-8AD0-A568436C5651}" presName="composite2" presStyleCnt="0"/>
      <dgm:spPr/>
    </dgm:pt>
    <dgm:pt modelId="{86F13D28-FE2E-43C2-97CF-1F4F1FC8C2B1}" type="pres">
      <dgm:prSet presAssocID="{9DCE53A6-FBF7-4494-8AD0-A568436C5651}" presName="background2" presStyleLbl="node2" presStyleIdx="2" presStyleCnt="3"/>
      <dgm:spPr/>
    </dgm:pt>
    <dgm:pt modelId="{E9D03FF8-0F76-4CD7-B16B-A9A751B9C199}" type="pres">
      <dgm:prSet presAssocID="{9DCE53A6-FBF7-4494-8AD0-A568436C565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22193A-AA89-46C6-B206-8FB0A44C8E2D}" type="pres">
      <dgm:prSet presAssocID="{9DCE53A6-FBF7-4494-8AD0-A568436C5651}" presName="hierChild3" presStyleCnt="0"/>
      <dgm:spPr/>
    </dgm:pt>
  </dgm:ptLst>
  <dgm:cxnLst>
    <dgm:cxn modelId="{34E9D5DC-E615-864C-8398-0F80CDE3B658}" type="presOf" srcId="{D38CA98B-A9DF-46D9-95DE-4C20317E3187}" destId="{0DB44D93-4AE2-4BB7-8EB6-AAC61A699C0B}" srcOrd="0" destOrd="0" presId="urn:microsoft.com/office/officeart/2005/8/layout/hierarchy1"/>
    <dgm:cxn modelId="{14BF3E41-58D1-554C-9F69-0085F276FC40}" type="presOf" srcId="{5E8921CF-AF04-432C-81C3-7C710C272F11}" destId="{35A0E733-FBF3-43A3-8AD3-EB4ABB5D3A82}" srcOrd="0" destOrd="0" presId="urn:microsoft.com/office/officeart/2005/8/layout/hierarchy1"/>
    <dgm:cxn modelId="{48C29AB0-6A9B-4652-9BD3-4D173601E552}" srcId="{5E8921CF-AF04-432C-81C3-7C710C272F11}" destId="{A40D089D-D445-4054-8057-37164AA51F3F}" srcOrd="1" destOrd="0" parTransId="{BEBEE9A5-243D-40F1-8AB6-97F11C7506A4}" sibTransId="{36733A7C-631B-4A50-B7F5-14745E768BCC}"/>
    <dgm:cxn modelId="{EDFF2735-E2A8-7E44-8A84-9944C850A437}" type="presOf" srcId="{01A78CA4-4CA7-4BA6-9BB9-3C1253285CA7}" destId="{A7BD0997-9265-40CE-95EA-C013430D33B2}" srcOrd="0" destOrd="0" presId="urn:microsoft.com/office/officeart/2005/8/layout/hierarchy1"/>
    <dgm:cxn modelId="{BB5D921A-17CC-EB4D-AAEE-FDCFDADEB2D8}" type="presOf" srcId="{A40D089D-D445-4054-8057-37164AA51F3F}" destId="{DF3DD692-41D2-4DAA-AE6B-50E386AF92CD}" srcOrd="0" destOrd="0" presId="urn:microsoft.com/office/officeart/2005/8/layout/hierarchy1"/>
    <dgm:cxn modelId="{2CBD2CD1-CDFF-4B83-9837-D9DE08E9EAD6}" srcId="{6108011D-1B5F-4F81-B972-0C74B86147EA}" destId="{6329A92F-5B00-46EF-B90B-1543B4951437}" srcOrd="1" destOrd="0" parTransId="{26112524-4A40-4D2B-BCD8-E18A3B06765F}" sibTransId="{EB316DE3-2BCD-4849-B25D-4060E6BC7D5B}"/>
    <dgm:cxn modelId="{E95E98AF-C13F-F24D-A1E2-F87CC008579A}" type="presOf" srcId="{9DCE53A6-FBF7-4494-8AD0-A568436C5651}" destId="{E9D03FF8-0F76-4CD7-B16B-A9A751B9C199}" srcOrd="0" destOrd="0" presId="urn:microsoft.com/office/officeart/2005/8/layout/hierarchy1"/>
    <dgm:cxn modelId="{C9BDDB10-126A-FE43-8C47-525487A0915E}" type="presOf" srcId="{5B8E494B-7FEB-4638-96E3-EA51B7275747}" destId="{5739FC82-4B6E-470C-92AA-9D4185C23169}" srcOrd="0" destOrd="0" presId="urn:microsoft.com/office/officeart/2005/8/layout/hierarchy1"/>
    <dgm:cxn modelId="{601B447A-36F0-44CD-9A7C-8E416250CB10}" srcId="{6329A92F-5B00-46EF-B90B-1543B4951437}" destId="{10A10628-42DA-48BC-9B09-9901AE90C7A9}" srcOrd="0" destOrd="0" parTransId="{6D1E8084-FBE3-4D4F-AC6D-B1C8C46E8AA1}" sibTransId="{10B49C07-E9A9-4662-B517-B3F1A73B9D36}"/>
    <dgm:cxn modelId="{B0A80FEF-06D1-3546-A58D-4AA57844B8AD}" type="presOf" srcId="{FDC1F579-F294-45C7-96F0-A462A249CF52}" destId="{3636A88D-406F-492F-8B8E-FC2F7251D1DA}" srcOrd="0" destOrd="0" presId="urn:microsoft.com/office/officeart/2005/8/layout/hierarchy1"/>
    <dgm:cxn modelId="{5516BA6D-EEF0-4874-AC30-D6925EBFBC36}" srcId="{16D7CDC8-7082-48FB-AE39-17369022771A}" destId="{5E8921CF-AF04-432C-81C3-7C710C272F11}" srcOrd="0" destOrd="0" parTransId="{5924E87B-B76C-4658-84C6-5AB15A4D91CC}" sibTransId="{DD15AB3F-5025-41B0-8C53-374D536AABA9}"/>
    <dgm:cxn modelId="{94BEA1A4-A326-C940-B594-B464F3297F55}" type="presOf" srcId="{6D1E8084-FBE3-4D4F-AC6D-B1C8C46E8AA1}" destId="{5D1A1B48-DFCC-4F4D-93C5-8B9BBF7AAE0A}" srcOrd="0" destOrd="0" presId="urn:microsoft.com/office/officeart/2005/8/layout/hierarchy1"/>
    <dgm:cxn modelId="{7BDA4CA5-D14E-9C4F-8DAE-D852FE528B0F}" type="presOf" srcId="{E5056233-0995-4350-B6E7-6B51D549500B}" destId="{B0716D6A-D847-4C65-8A09-46D3E8D18DFE}" srcOrd="0" destOrd="0" presId="urn:microsoft.com/office/officeart/2005/8/layout/hierarchy1"/>
    <dgm:cxn modelId="{E437622A-F104-2A4D-9C9E-20B8C24E6583}" type="presOf" srcId="{B546A28A-CD54-40F9-8FAB-D17B2E82784D}" destId="{57C9BEC5-3DE2-4661-9616-A861FE25ADF4}" srcOrd="0" destOrd="0" presId="urn:microsoft.com/office/officeart/2005/8/layout/hierarchy1"/>
    <dgm:cxn modelId="{48B4B2DD-100B-C44E-9E9F-46FE6CB26F33}" type="presOf" srcId="{7DAE61BE-3076-4B23-9B04-77136BCFEED4}" destId="{40B1B3B4-6DDD-482D-891A-5F46E7313254}" srcOrd="0" destOrd="0" presId="urn:microsoft.com/office/officeart/2005/8/layout/hierarchy1"/>
    <dgm:cxn modelId="{C5F1B09D-0E9A-AA41-A250-A36B9CC93817}" type="presOf" srcId="{0D025AFC-8EA2-4FC9-BD0A-6629D3E2E667}" destId="{410F2931-7D85-4E3F-ACF1-4A5FA499BFE9}" srcOrd="0" destOrd="0" presId="urn:microsoft.com/office/officeart/2005/8/layout/hierarchy1"/>
    <dgm:cxn modelId="{306E9B84-A7F0-4D67-AD17-E0D7B06C23C5}" srcId="{E5056233-0995-4350-B6E7-6B51D549500B}" destId="{FDC1F579-F294-45C7-96F0-A462A249CF52}" srcOrd="2" destOrd="0" parTransId="{0D025AFC-8EA2-4FC9-BD0A-6629D3E2E667}" sibTransId="{F685CC75-3EFD-4F3E-9729-B4697325F269}"/>
    <dgm:cxn modelId="{6D4772A5-4321-E645-B4B8-4902232C9A7D}" type="presOf" srcId="{CA8998D7-1562-47D0-B14E-63837DFEFFD0}" destId="{556D0206-065C-4414-801D-060E41317495}" srcOrd="0" destOrd="0" presId="urn:microsoft.com/office/officeart/2005/8/layout/hierarchy1"/>
    <dgm:cxn modelId="{18019EE7-A62C-7D44-BA6D-0B742F287F86}" type="presOf" srcId="{10A10628-42DA-48BC-9B09-9901AE90C7A9}" destId="{641A1584-54F3-41DC-8A75-99B499823D5F}" srcOrd="0" destOrd="0" presId="urn:microsoft.com/office/officeart/2005/8/layout/hierarchy1"/>
    <dgm:cxn modelId="{13AC3786-F7EB-4EE0-9F00-9126C5DDFD37}" srcId="{5E8921CF-AF04-432C-81C3-7C710C272F11}" destId="{9DCE53A6-FBF7-4494-8AD0-A568436C5651}" srcOrd="2" destOrd="0" parTransId="{7DAE61BE-3076-4B23-9B04-77136BCFEED4}" sibTransId="{4A2115FC-0A2D-4D09-B653-8DAB5B98DDA4}"/>
    <dgm:cxn modelId="{4EDF5550-BDD7-FF4C-A8A3-74990132F3BF}" type="presOf" srcId="{26112524-4A40-4D2B-BCD8-E18A3B06765F}" destId="{A34B12D8-8041-4CDC-B661-EF12DED8B7FD}" srcOrd="0" destOrd="0" presId="urn:microsoft.com/office/officeart/2005/8/layout/hierarchy1"/>
    <dgm:cxn modelId="{A12F1C57-395B-DB46-A27F-4040B33888F5}" type="presOf" srcId="{BEBEE9A5-243D-40F1-8AB6-97F11C7506A4}" destId="{FE40850E-962F-4C80-B4B7-1F992B07EDF7}" srcOrd="0" destOrd="0" presId="urn:microsoft.com/office/officeart/2005/8/layout/hierarchy1"/>
    <dgm:cxn modelId="{8B58456F-8970-CE43-B01A-04A223C37364}" type="presOf" srcId="{16D7CDC8-7082-48FB-AE39-17369022771A}" destId="{5592A164-D109-4D89-ACF3-F7276CD0C6B3}" srcOrd="0" destOrd="0" presId="urn:microsoft.com/office/officeart/2005/8/layout/hierarchy1"/>
    <dgm:cxn modelId="{567B48F6-8396-402E-AA97-547D55344410}" srcId="{5E8921CF-AF04-432C-81C3-7C710C272F11}" destId="{6108011D-1B5F-4F81-B972-0C74B86147EA}" srcOrd="0" destOrd="0" parTransId="{B546A28A-CD54-40F9-8FAB-D17B2E82784D}" sibTransId="{784BFFDC-EA1D-419E-B4CD-DDD2C2B86FB1}"/>
    <dgm:cxn modelId="{088F9F70-E9A0-4D5C-8A44-4D8D61865A74}" srcId="{E5056233-0995-4350-B6E7-6B51D549500B}" destId="{CA8998D7-1562-47D0-B14E-63837DFEFFD0}" srcOrd="0" destOrd="0" parTransId="{E22DC0A6-5F0F-409E-89C6-A041D2AB407C}" sibTransId="{2A698302-052A-4960-95B8-B61E43DC8A1E}"/>
    <dgm:cxn modelId="{AAAEEEF5-C26A-4A33-A3FF-AEB45849F5DF}" srcId="{E5056233-0995-4350-B6E7-6B51D549500B}" destId="{D38CA98B-A9DF-46D9-95DE-4C20317E3187}" srcOrd="1" destOrd="0" parTransId="{01A78CA4-4CA7-4BA6-9BB9-3C1253285CA7}" sibTransId="{47364ECC-5D91-43FE-8C65-94DC09BE1F1D}"/>
    <dgm:cxn modelId="{4DCC2EA6-F700-9D4D-9BC3-1EDF77C3CE02}" type="presOf" srcId="{91FCF584-C059-4C7B-9D14-5CDA81CCAE94}" destId="{76277ABD-DE80-437C-993E-E40622D58D4E}" srcOrd="0" destOrd="0" presId="urn:microsoft.com/office/officeart/2005/8/layout/hierarchy1"/>
    <dgm:cxn modelId="{E7A90F74-C930-D14E-A4AE-302EB9FBE4D4}" type="presOf" srcId="{0CFC5D32-2E00-48CD-9514-1F0866E5DD2B}" destId="{0625A2A7-0A70-4AA9-B601-F7273BFEF731}" srcOrd="0" destOrd="0" presId="urn:microsoft.com/office/officeart/2005/8/layout/hierarchy1"/>
    <dgm:cxn modelId="{FE416578-1F9E-E24D-A042-8F721DE3EDB9}" type="presOf" srcId="{E22DC0A6-5F0F-409E-89C6-A041D2AB407C}" destId="{1ADE1C14-DAE6-4334-A348-24401FE6AFA5}" srcOrd="0" destOrd="0" presId="urn:microsoft.com/office/officeart/2005/8/layout/hierarchy1"/>
    <dgm:cxn modelId="{13704864-3E7E-452E-9471-C24BA1059DAC}" srcId="{6329A92F-5B00-46EF-B90B-1543B4951437}" destId="{0CFC5D32-2E00-48CD-9514-1F0866E5DD2B}" srcOrd="1" destOrd="0" parTransId="{91FCF584-C059-4C7B-9D14-5CDA81CCAE94}" sibTransId="{67381213-BD56-4120-9F9A-40790E183096}"/>
    <dgm:cxn modelId="{7ECEF01D-E382-8F42-99C3-D976A7E4654C}" type="presOf" srcId="{6108011D-1B5F-4F81-B972-0C74B86147EA}" destId="{5A160DD7-0A6A-4054-B7E0-DF47E215DE3B}" srcOrd="0" destOrd="0" presId="urn:microsoft.com/office/officeart/2005/8/layout/hierarchy1"/>
    <dgm:cxn modelId="{DE78877F-D7B0-F34F-AE19-76439EFD5E68}" type="presOf" srcId="{6329A92F-5B00-46EF-B90B-1543B4951437}" destId="{FF00087D-CFA7-43D6-957D-98A8584B94C9}" srcOrd="0" destOrd="0" presId="urn:microsoft.com/office/officeart/2005/8/layout/hierarchy1"/>
    <dgm:cxn modelId="{2FBCBD2B-FAD1-482A-8AF5-E018B5A0AF02}" srcId="{6108011D-1B5F-4F81-B972-0C74B86147EA}" destId="{E5056233-0995-4350-B6E7-6B51D549500B}" srcOrd="0" destOrd="0" parTransId="{5B8E494B-7FEB-4638-96E3-EA51B7275747}" sibTransId="{B32D7451-05E1-4C11-91F4-0B72CC37B72C}"/>
    <dgm:cxn modelId="{CF08E859-F99D-4943-BD27-8983764D9757}" type="presParOf" srcId="{5592A164-D109-4D89-ACF3-F7276CD0C6B3}" destId="{05439913-6D9F-4B63-9870-6EA3858A0B14}" srcOrd="0" destOrd="0" presId="urn:microsoft.com/office/officeart/2005/8/layout/hierarchy1"/>
    <dgm:cxn modelId="{CCC25BB1-6EA9-7B48-840B-7F723808797C}" type="presParOf" srcId="{05439913-6D9F-4B63-9870-6EA3858A0B14}" destId="{A5A1B828-2D7B-4E21-9BCE-3E6687D96491}" srcOrd="0" destOrd="0" presId="urn:microsoft.com/office/officeart/2005/8/layout/hierarchy1"/>
    <dgm:cxn modelId="{D34E6980-F17F-2545-81E6-8CD09816F080}" type="presParOf" srcId="{A5A1B828-2D7B-4E21-9BCE-3E6687D96491}" destId="{72192057-5925-4C9E-8F67-6C0D43F51021}" srcOrd="0" destOrd="0" presId="urn:microsoft.com/office/officeart/2005/8/layout/hierarchy1"/>
    <dgm:cxn modelId="{ECAC8BE3-5969-784E-A7A3-428C18550198}" type="presParOf" srcId="{A5A1B828-2D7B-4E21-9BCE-3E6687D96491}" destId="{35A0E733-FBF3-43A3-8AD3-EB4ABB5D3A82}" srcOrd="1" destOrd="0" presId="urn:microsoft.com/office/officeart/2005/8/layout/hierarchy1"/>
    <dgm:cxn modelId="{3EAF76EF-88A7-8443-82BD-73D3543FE638}" type="presParOf" srcId="{05439913-6D9F-4B63-9870-6EA3858A0B14}" destId="{2B38EFD7-7451-4E41-896C-058C600C7A3F}" srcOrd="1" destOrd="0" presId="urn:microsoft.com/office/officeart/2005/8/layout/hierarchy1"/>
    <dgm:cxn modelId="{D74E9810-A1C2-2045-8555-1078DB0BB38D}" type="presParOf" srcId="{2B38EFD7-7451-4E41-896C-058C600C7A3F}" destId="{57C9BEC5-3DE2-4661-9616-A861FE25ADF4}" srcOrd="0" destOrd="0" presId="urn:microsoft.com/office/officeart/2005/8/layout/hierarchy1"/>
    <dgm:cxn modelId="{56EFE53B-EC85-6C47-A572-DC523A964478}" type="presParOf" srcId="{2B38EFD7-7451-4E41-896C-058C600C7A3F}" destId="{40471E8A-FDFA-437A-AB1A-4BEB9969CFA3}" srcOrd="1" destOrd="0" presId="urn:microsoft.com/office/officeart/2005/8/layout/hierarchy1"/>
    <dgm:cxn modelId="{17AFA94C-D4B7-514D-AD33-33FAD4FD53CB}" type="presParOf" srcId="{40471E8A-FDFA-437A-AB1A-4BEB9969CFA3}" destId="{BAB7551A-AF2F-40E5-BC0D-0D35280C8E0F}" srcOrd="0" destOrd="0" presId="urn:microsoft.com/office/officeart/2005/8/layout/hierarchy1"/>
    <dgm:cxn modelId="{5A62B1B9-6ABC-E64D-BABE-92710D6738B8}" type="presParOf" srcId="{BAB7551A-AF2F-40E5-BC0D-0D35280C8E0F}" destId="{F2A2858D-2E49-4554-940C-B278C536281A}" srcOrd="0" destOrd="0" presId="urn:microsoft.com/office/officeart/2005/8/layout/hierarchy1"/>
    <dgm:cxn modelId="{EC458CCE-D4B6-1A41-8E71-52F9924DC9DE}" type="presParOf" srcId="{BAB7551A-AF2F-40E5-BC0D-0D35280C8E0F}" destId="{5A160DD7-0A6A-4054-B7E0-DF47E215DE3B}" srcOrd="1" destOrd="0" presId="urn:microsoft.com/office/officeart/2005/8/layout/hierarchy1"/>
    <dgm:cxn modelId="{AF44C1C6-69D5-FB4C-9F2A-96045ABFB3F4}" type="presParOf" srcId="{40471E8A-FDFA-437A-AB1A-4BEB9969CFA3}" destId="{A2865D81-E3BC-43B2-BF09-755375FE9887}" srcOrd="1" destOrd="0" presId="urn:microsoft.com/office/officeart/2005/8/layout/hierarchy1"/>
    <dgm:cxn modelId="{6DE744B7-F62E-9F46-8788-5063C3FA7AA4}" type="presParOf" srcId="{A2865D81-E3BC-43B2-BF09-755375FE9887}" destId="{5739FC82-4B6E-470C-92AA-9D4185C23169}" srcOrd="0" destOrd="0" presId="urn:microsoft.com/office/officeart/2005/8/layout/hierarchy1"/>
    <dgm:cxn modelId="{C7D45E21-566E-3247-8EF7-E4785C53675F}" type="presParOf" srcId="{A2865D81-E3BC-43B2-BF09-755375FE9887}" destId="{BDDD77A4-FE11-41F3-8C32-00689D393B67}" srcOrd="1" destOrd="0" presId="urn:microsoft.com/office/officeart/2005/8/layout/hierarchy1"/>
    <dgm:cxn modelId="{EA9DAE5A-65F7-A947-A09C-3C0E07CA558D}" type="presParOf" srcId="{BDDD77A4-FE11-41F3-8C32-00689D393B67}" destId="{1EA01D3E-21C7-4046-AF1B-427E492D04FA}" srcOrd="0" destOrd="0" presId="urn:microsoft.com/office/officeart/2005/8/layout/hierarchy1"/>
    <dgm:cxn modelId="{10816021-35B7-5240-B096-D7A7FCECF148}" type="presParOf" srcId="{1EA01D3E-21C7-4046-AF1B-427E492D04FA}" destId="{E539FF64-CE5D-4CD4-88CD-AEC0CA914753}" srcOrd="0" destOrd="0" presId="urn:microsoft.com/office/officeart/2005/8/layout/hierarchy1"/>
    <dgm:cxn modelId="{7347FEE5-84BF-DE47-874E-DDBD9CC51EAC}" type="presParOf" srcId="{1EA01D3E-21C7-4046-AF1B-427E492D04FA}" destId="{B0716D6A-D847-4C65-8A09-46D3E8D18DFE}" srcOrd="1" destOrd="0" presId="urn:microsoft.com/office/officeart/2005/8/layout/hierarchy1"/>
    <dgm:cxn modelId="{4EEC3817-DB6E-364B-ADE7-DA7715F35E42}" type="presParOf" srcId="{BDDD77A4-FE11-41F3-8C32-00689D393B67}" destId="{9802A532-6F68-4C26-8DD6-6E8AD7D90BC7}" srcOrd="1" destOrd="0" presId="urn:microsoft.com/office/officeart/2005/8/layout/hierarchy1"/>
    <dgm:cxn modelId="{40156044-84EA-994B-9FF4-6CD9F338F6A3}" type="presParOf" srcId="{9802A532-6F68-4C26-8DD6-6E8AD7D90BC7}" destId="{1ADE1C14-DAE6-4334-A348-24401FE6AFA5}" srcOrd="0" destOrd="0" presId="urn:microsoft.com/office/officeart/2005/8/layout/hierarchy1"/>
    <dgm:cxn modelId="{3B02A051-10E6-354D-9304-03FC8AA57FB3}" type="presParOf" srcId="{9802A532-6F68-4C26-8DD6-6E8AD7D90BC7}" destId="{DB0530EC-486A-4EFA-AA1B-0F80890E7669}" srcOrd="1" destOrd="0" presId="urn:microsoft.com/office/officeart/2005/8/layout/hierarchy1"/>
    <dgm:cxn modelId="{CA86F4C4-6E8A-214C-8558-1A314997253F}" type="presParOf" srcId="{DB0530EC-486A-4EFA-AA1B-0F80890E7669}" destId="{72F219D1-FE1B-4F06-8087-D195A85E0B3C}" srcOrd="0" destOrd="0" presId="urn:microsoft.com/office/officeart/2005/8/layout/hierarchy1"/>
    <dgm:cxn modelId="{A61BC898-29FF-8A42-9828-44974CF7C554}" type="presParOf" srcId="{72F219D1-FE1B-4F06-8087-D195A85E0B3C}" destId="{F13D32CA-08D1-4D00-BB7B-70A6E567BB47}" srcOrd="0" destOrd="0" presId="urn:microsoft.com/office/officeart/2005/8/layout/hierarchy1"/>
    <dgm:cxn modelId="{FAA41A8F-91E3-934F-B120-432D3CE34997}" type="presParOf" srcId="{72F219D1-FE1B-4F06-8087-D195A85E0B3C}" destId="{556D0206-065C-4414-801D-060E41317495}" srcOrd="1" destOrd="0" presId="urn:microsoft.com/office/officeart/2005/8/layout/hierarchy1"/>
    <dgm:cxn modelId="{476EE688-228C-794B-91DB-815CA3E4E7D4}" type="presParOf" srcId="{DB0530EC-486A-4EFA-AA1B-0F80890E7669}" destId="{AE789A61-6E47-4818-968E-393A7079B96B}" srcOrd="1" destOrd="0" presId="urn:microsoft.com/office/officeart/2005/8/layout/hierarchy1"/>
    <dgm:cxn modelId="{DFDAD828-3528-8D48-BC2E-495EB7590428}" type="presParOf" srcId="{9802A532-6F68-4C26-8DD6-6E8AD7D90BC7}" destId="{A7BD0997-9265-40CE-95EA-C013430D33B2}" srcOrd="2" destOrd="0" presId="urn:microsoft.com/office/officeart/2005/8/layout/hierarchy1"/>
    <dgm:cxn modelId="{3D2CFC27-8415-3C41-A3EE-53DB5A073C19}" type="presParOf" srcId="{9802A532-6F68-4C26-8DD6-6E8AD7D90BC7}" destId="{9EB2534F-B2E5-448B-86F4-C417EA686209}" srcOrd="3" destOrd="0" presId="urn:microsoft.com/office/officeart/2005/8/layout/hierarchy1"/>
    <dgm:cxn modelId="{49DAA50B-9640-9640-9608-C98073052913}" type="presParOf" srcId="{9EB2534F-B2E5-448B-86F4-C417EA686209}" destId="{2ED1C6CA-0098-4462-9ECF-45331018CB4E}" srcOrd="0" destOrd="0" presId="urn:microsoft.com/office/officeart/2005/8/layout/hierarchy1"/>
    <dgm:cxn modelId="{5F0ECCDE-16A9-7247-913B-ED03FB1A75D2}" type="presParOf" srcId="{2ED1C6CA-0098-4462-9ECF-45331018CB4E}" destId="{80E76A40-6583-481E-91A4-D8160B4D522D}" srcOrd="0" destOrd="0" presId="urn:microsoft.com/office/officeart/2005/8/layout/hierarchy1"/>
    <dgm:cxn modelId="{AB856A48-97F9-F548-ABA0-226E00D3C625}" type="presParOf" srcId="{2ED1C6CA-0098-4462-9ECF-45331018CB4E}" destId="{0DB44D93-4AE2-4BB7-8EB6-AAC61A699C0B}" srcOrd="1" destOrd="0" presId="urn:microsoft.com/office/officeart/2005/8/layout/hierarchy1"/>
    <dgm:cxn modelId="{32C9C78B-3916-D64B-8A30-E14A94878C94}" type="presParOf" srcId="{9EB2534F-B2E5-448B-86F4-C417EA686209}" destId="{FE1B0FBA-D9F2-41E7-AED0-420DDAD7EED4}" srcOrd="1" destOrd="0" presId="urn:microsoft.com/office/officeart/2005/8/layout/hierarchy1"/>
    <dgm:cxn modelId="{5842532E-8DC5-3B48-A30A-257FC5010507}" type="presParOf" srcId="{9802A532-6F68-4C26-8DD6-6E8AD7D90BC7}" destId="{410F2931-7D85-4E3F-ACF1-4A5FA499BFE9}" srcOrd="4" destOrd="0" presId="urn:microsoft.com/office/officeart/2005/8/layout/hierarchy1"/>
    <dgm:cxn modelId="{86611A66-000F-0040-8E7F-A33CEA5CEAE4}" type="presParOf" srcId="{9802A532-6F68-4C26-8DD6-6E8AD7D90BC7}" destId="{796BD14E-F231-4306-BF34-4F77C0369E9C}" srcOrd="5" destOrd="0" presId="urn:microsoft.com/office/officeart/2005/8/layout/hierarchy1"/>
    <dgm:cxn modelId="{CFA9B2CA-8AE8-9540-BF3C-557A4B011458}" type="presParOf" srcId="{796BD14E-F231-4306-BF34-4F77C0369E9C}" destId="{058AC1BD-D4C1-4B3A-93D0-F83A0DB2645C}" srcOrd="0" destOrd="0" presId="urn:microsoft.com/office/officeart/2005/8/layout/hierarchy1"/>
    <dgm:cxn modelId="{218A799B-58C5-6646-8E65-928D7D2EA437}" type="presParOf" srcId="{058AC1BD-D4C1-4B3A-93D0-F83A0DB2645C}" destId="{56D01324-6F02-4DC9-8C68-F7D836891F71}" srcOrd="0" destOrd="0" presId="urn:microsoft.com/office/officeart/2005/8/layout/hierarchy1"/>
    <dgm:cxn modelId="{64B63D6B-EF1E-E446-9120-9FB462362E4F}" type="presParOf" srcId="{058AC1BD-D4C1-4B3A-93D0-F83A0DB2645C}" destId="{3636A88D-406F-492F-8B8E-FC2F7251D1DA}" srcOrd="1" destOrd="0" presId="urn:microsoft.com/office/officeart/2005/8/layout/hierarchy1"/>
    <dgm:cxn modelId="{23235D4F-E499-8741-81E8-200C055F96C5}" type="presParOf" srcId="{796BD14E-F231-4306-BF34-4F77C0369E9C}" destId="{476A3E09-5E04-4C57-A67E-0ADE828D0C6A}" srcOrd="1" destOrd="0" presId="urn:microsoft.com/office/officeart/2005/8/layout/hierarchy1"/>
    <dgm:cxn modelId="{565A9D9D-4B1F-B94C-9493-F2AF3D5B9168}" type="presParOf" srcId="{A2865D81-E3BC-43B2-BF09-755375FE9887}" destId="{A34B12D8-8041-4CDC-B661-EF12DED8B7FD}" srcOrd="2" destOrd="0" presId="urn:microsoft.com/office/officeart/2005/8/layout/hierarchy1"/>
    <dgm:cxn modelId="{96F9908F-9318-F445-9CF7-D176F81D9E40}" type="presParOf" srcId="{A2865D81-E3BC-43B2-BF09-755375FE9887}" destId="{FA543A86-BB13-41E4-8A7E-B51E9ABB3F2C}" srcOrd="3" destOrd="0" presId="urn:microsoft.com/office/officeart/2005/8/layout/hierarchy1"/>
    <dgm:cxn modelId="{3EF57D2E-E6D3-AD4A-B08D-062BB721A1AB}" type="presParOf" srcId="{FA543A86-BB13-41E4-8A7E-B51E9ABB3F2C}" destId="{9BD14435-51E8-4671-B5D5-1769FDD4EFA1}" srcOrd="0" destOrd="0" presId="urn:microsoft.com/office/officeart/2005/8/layout/hierarchy1"/>
    <dgm:cxn modelId="{6742881C-AB46-8941-8B35-5E7418F086DB}" type="presParOf" srcId="{9BD14435-51E8-4671-B5D5-1769FDD4EFA1}" destId="{6702A914-36E0-446C-A1FC-93F428C75171}" srcOrd="0" destOrd="0" presId="urn:microsoft.com/office/officeart/2005/8/layout/hierarchy1"/>
    <dgm:cxn modelId="{43A25346-3DFD-FD49-A2C0-87F474A80A64}" type="presParOf" srcId="{9BD14435-51E8-4671-B5D5-1769FDD4EFA1}" destId="{FF00087D-CFA7-43D6-957D-98A8584B94C9}" srcOrd="1" destOrd="0" presId="urn:microsoft.com/office/officeart/2005/8/layout/hierarchy1"/>
    <dgm:cxn modelId="{BDD56D4C-FAED-6146-81D1-7B7DAB007C5F}" type="presParOf" srcId="{FA543A86-BB13-41E4-8A7E-B51E9ABB3F2C}" destId="{7A08837C-5168-488C-9E4A-D96BD9FC158E}" srcOrd="1" destOrd="0" presId="urn:microsoft.com/office/officeart/2005/8/layout/hierarchy1"/>
    <dgm:cxn modelId="{B5F12FB8-97C7-6849-AA74-D91FF2C8D198}" type="presParOf" srcId="{7A08837C-5168-488C-9E4A-D96BD9FC158E}" destId="{5D1A1B48-DFCC-4F4D-93C5-8B9BBF7AAE0A}" srcOrd="0" destOrd="0" presId="urn:microsoft.com/office/officeart/2005/8/layout/hierarchy1"/>
    <dgm:cxn modelId="{8BFB1539-C491-5D41-854A-46A41675F24D}" type="presParOf" srcId="{7A08837C-5168-488C-9E4A-D96BD9FC158E}" destId="{95ACF226-8267-41B5-9370-ADBC0964F762}" srcOrd="1" destOrd="0" presId="urn:microsoft.com/office/officeart/2005/8/layout/hierarchy1"/>
    <dgm:cxn modelId="{470056DB-0F9D-F149-AEA5-9BBE297A50B8}" type="presParOf" srcId="{95ACF226-8267-41B5-9370-ADBC0964F762}" destId="{A3B4084F-26FB-4ACF-ADDB-2AA95455C876}" srcOrd="0" destOrd="0" presId="urn:microsoft.com/office/officeart/2005/8/layout/hierarchy1"/>
    <dgm:cxn modelId="{A3917A91-D77D-3043-89BB-0506EF0031F0}" type="presParOf" srcId="{A3B4084F-26FB-4ACF-ADDB-2AA95455C876}" destId="{40129B72-6605-46F7-AC4D-93AA7DF3F22F}" srcOrd="0" destOrd="0" presId="urn:microsoft.com/office/officeart/2005/8/layout/hierarchy1"/>
    <dgm:cxn modelId="{BF98CCE5-5A53-7749-A04F-346B4842EFE0}" type="presParOf" srcId="{A3B4084F-26FB-4ACF-ADDB-2AA95455C876}" destId="{641A1584-54F3-41DC-8A75-99B499823D5F}" srcOrd="1" destOrd="0" presId="urn:microsoft.com/office/officeart/2005/8/layout/hierarchy1"/>
    <dgm:cxn modelId="{43E8612A-65B1-AA47-8242-1A046D7BB572}" type="presParOf" srcId="{95ACF226-8267-41B5-9370-ADBC0964F762}" destId="{3AF98DE6-81F2-4BC7-AAC4-B684560E8FA8}" srcOrd="1" destOrd="0" presId="urn:microsoft.com/office/officeart/2005/8/layout/hierarchy1"/>
    <dgm:cxn modelId="{092ED46E-E290-F545-ADFD-A55ACB6A06F6}" type="presParOf" srcId="{7A08837C-5168-488C-9E4A-D96BD9FC158E}" destId="{76277ABD-DE80-437C-993E-E40622D58D4E}" srcOrd="2" destOrd="0" presId="urn:microsoft.com/office/officeart/2005/8/layout/hierarchy1"/>
    <dgm:cxn modelId="{24F6510C-CA5A-AA46-ADE7-71CCC1820129}" type="presParOf" srcId="{7A08837C-5168-488C-9E4A-D96BD9FC158E}" destId="{D64683BB-3936-4303-8061-D66D9F25C220}" srcOrd="3" destOrd="0" presId="urn:microsoft.com/office/officeart/2005/8/layout/hierarchy1"/>
    <dgm:cxn modelId="{C91B4CFB-8295-2D4C-A064-B7DF09702CE9}" type="presParOf" srcId="{D64683BB-3936-4303-8061-D66D9F25C220}" destId="{C21A4E8F-AC4D-4E8F-9E1D-8DBFBE843426}" srcOrd="0" destOrd="0" presId="urn:microsoft.com/office/officeart/2005/8/layout/hierarchy1"/>
    <dgm:cxn modelId="{FFB7ECC0-118D-C845-B6E8-9FD610A3CBB1}" type="presParOf" srcId="{C21A4E8F-AC4D-4E8F-9E1D-8DBFBE843426}" destId="{54BFE0DA-E284-4101-A301-0A3FD331F719}" srcOrd="0" destOrd="0" presId="urn:microsoft.com/office/officeart/2005/8/layout/hierarchy1"/>
    <dgm:cxn modelId="{55509776-B268-DD42-83E6-0B52C6B05CDC}" type="presParOf" srcId="{C21A4E8F-AC4D-4E8F-9E1D-8DBFBE843426}" destId="{0625A2A7-0A70-4AA9-B601-F7273BFEF731}" srcOrd="1" destOrd="0" presId="urn:microsoft.com/office/officeart/2005/8/layout/hierarchy1"/>
    <dgm:cxn modelId="{4E18E83E-2869-3D43-BE66-19C61AF0D9D5}" type="presParOf" srcId="{D64683BB-3936-4303-8061-D66D9F25C220}" destId="{0D6656A8-0B56-47CA-9E0B-75FE07DA5875}" srcOrd="1" destOrd="0" presId="urn:microsoft.com/office/officeart/2005/8/layout/hierarchy1"/>
    <dgm:cxn modelId="{57D785EB-78B5-9F4D-B403-E00324A121D8}" type="presParOf" srcId="{2B38EFD7-7451-4E41-896C-058C600C7A3F}" destId="{FE40850E-962F-4C80-B4B7-1F992B07EDF7}" srcOrd="2" destOrd="0" presId="urn:microsoft.com/office/officeart/2005/8/layout/hierarchy1"/>
    <dgm:cxn modelId="{3E27A881-8B87-1448-868D-1D28F214CCD5}" type="presParOf" srcId="{2B38EFD7-7451-4E41-896C-058C600C7A3F}" destId="{4554C15F-A04B-4DC9-AB03-1B8851598863}" srcOrd="3" destOrd="0" presId="urn:microsoft.com/office/officeart/2005/8/layout/hierarchy1"/>
    <dgm:cxn modelId="{9BFDF820-CD12-344D-8B20-A74FEAD18253}" type="presParOf" srcId="{4554C15F-A04B-4DC9-AB03-1B8851598863}" destId="{81EDB0DC-7745-4F34-BF4C-B20EBD4B05B5}" srcOrd="0" destOrd="0" presId="urn:microsoft.com/office/officeart/2005/8/layout/hierarchy1"/>
    <dgm:cxn modelId="{EF9DADC3-54D4-7542-860E-9144FEAF63CC}" type="presParOf" srcId="{81EDB0DC-7745-4F34-BF4C-B20EBD4B05B5}" destId="{5AD71836-9C1B-4A70-899A-8DAC3FF2754A}" srcOrd="0" destOrd="0" presId="urn:microsoft.com/office/officeart/2005/8/layout/hierarchy1"/>
    <dgm:cxn modelId="{413E124D-6EB9-1A45-9864-114B31B6C13F}" type="presParOf" srcId="{81EDB0DC-7745-4F34-BF4C-B20EBD4B05B5}" destId="{DF3DD692-41D2-4DAA-AE6B-50E386AF92CD}" srcOrd="1" destOrd="0" presId="urn:microsoft.com/office/officeart/2005/8/layout/hierarchy1"/>
    <dgm:cxn modelId="{9FF1B8F9-68EC-7F4A-992A-F1C3B8B3CA19}" type="presParOf" srcId="{4554C15F-A04B-4DC9-AB03-1B8851598863}" destId="{5A47F2EE-A3D1-4454-93DC-E69B7710DF23}" srcOrd="1" destOrd="0" presId="urn:microsoft.com/office/officeart/2005/8/layout/hierarchy1"/>
    <dgm:cxn modelId="{99990020-211B-3843-881E-366555732C7B}" type="presParOf" srcId="{2B38EFD7-7451-4E41-896C-058C600C7A3F}" destId="{40B1B3B4-6DDD-482D-891A-5F46E7313254}" srcOrd="4" destOrd="0" presId="urn:microsoft.com/office/officeart/2005/8/layout/hierarchy1"/>
    <dgm:cxn modelId="{A8F9DBBF-3FFD-C448-9FA4-BE35AE2150C9}" type="presParOf" srcId="{2B38EFD7-7451-4E41-896C-058C600C7A3F}" destId="{00D3DBD5-2113-42DF-8F7B-CE76FCDFDA24}" srcOrd="5" destOrd="0" presId="urn:microsoft.com/office/officeart/2005/8/layout/hierarchy1"/>
    <dgm:cxn modelId="{2A130422-9F64-3943-BD7C-8DF614FDF67C}" type="presParOf" srcId="{00D3DBD5-2113-42DF-8F7B-CE76FCDFDA24}" destId="{DDFCF16A-72BE-46BB-8700-22AA5DCB0570}" srcOrd="0" destOrd="0" presId="urn:microsoft.com/office/officeart/2005/8/layout/hierarchy1"/>
    <dgm:cxn modelId="{F74AC5B7-EF86-C646-9350-3891E6F50DA2}" type="presParOf" srcId="{DDFCF16A-72BE-46BB-8700-22AA5DCB0570}" destId="{86F13D28-FE2E-43C2-97CF-1F4F1FC8C2B1}" srcOrd="0" destOrd="0" presId="urn:microsoft.com/office/officeart/2005/8/layout/hierarchy1"/>
    <dgm:cxn modelId="{861985D1-A99F-6441-866F-1830FA8CF2AA}" type="presParOf" srcId="{DDFCF16A-72BE-46BB-8700-22AA5DCB0570}" destId="{E9D03FF8-0F76-4CD7-B16B-A9A751B9C199}" srcOrd="1" destOrd="0" presId="urn:microsoft.com/office/officeart/2005/8/layout/hierarchy1"/>
    <dgm:cxn modelId="{31149238-C1AD-4345-8A5D-7E8AE28AE649}" type="presParOf" srcId="{00D3DBD5-2113-42DF-8F7B-CE76FCDFDA24}" destId="{A722193A-AA89-46C6-B206-8FB0A44C8E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75197"/>
          <a:ext cx="356566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FF00"/>
              </a:solidFill>
            </a:rPr>
            <a:t>What is known about the topic?  </a:t>
          </a:r>
        </a:p>
      </dsp:txBody>
      <dsp:txXfrm>
        <a:off x="46606" y="121803"/>
        <a:ext cx="3472448" cy="861507"/>
      </dsp:txXfrm>
    </dsp:sp>
    <dsp:sp modelId="{CD5F6E02-AD43-4E7A-935B-DDF5D6C74800}">
      <dsp:nvSpPr>
        <dsp:cNvPr id="0" name=""/>
        <dsp:cNvSpPr/>
      </dsp:nvSpPr>
      <dsp:spPr>
        <a:xfrm>
          <a:off x="0" y="1029917"/>
          <a:ext cx="356566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1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/>
        </a:p>
      </dsp:txBody>
      <dsp:txXfrm>
        <a:off x="0" y="1029917"/>
        <a:ext cx="3565660" cy="397440"/>
      </dsp:txXfrm>
    </dsp:sp>
    <dsp:sp modelId="{81203336-F3DE-4B3A-BCF4-0F68C23AC2BB}">
      <dsp:nvSpPr>
        <dsp:cNvPr id="0" name=""/>
        <dsp:cNvSpPr/>
      </dsp:nvSpPr>
      <dsp:spPr>
        <a:xfrm>
          <a:off x="0" y="1427357"/>
          <a:ext cx="356566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FF00"/>
              </a:solidFill>
            </a:rPr>
            <a:t>What is not known about it?  </a:t>
          </a:r>
        </a:p>
      </dsp:txBody>
      <dsp:txXfrm>
        <a:off x="46606" y="1473963"/>
        <a:ext cx="3472448" cy="861507"/>
      </dsp:txXfrm>
    </dsp:sp>
    <dsp:sp modelId="{782956A5-ADC8-4959-B856-589B9D9B9635}">
      <dsp:nvSpPr>
        <dsp:cNvPr id="0" name=""/>
        <dsp:cNvSpPr/>
      </dsp:nvSpPr>
      <dsp:spPr>
        <a:xfrm>
          <a:off x="0" y="2382077"/>
          <a:ext cx="356566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1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/>
        </a:p>
      </dsp:txBody>
      <dsp:txXfrm>
        <a:off x="0" y="2382077"/>
        <a:ext cx="3565660" cy="397440"/>
      </dsp:txXfrm>
    </dsp:sp>
    <dsp:sp modelId="{D64CB5D5-837D-47FC-9E42-A26D800BC695}">
      <dsp:nvSpPr>
        <dsp:cNvPr id="0" name=""/>
        <dsp:cNvSpPr/>
      </dsp:nvSpPr>
      <dsp:spPr>
        <a:xfrm>
          <a:off x="0" y="2779517"/>
          <a:ext cx="356566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FF00"/>
              </a:solidFill>
            </a:rPr>
            <a:t>Why is this research important ? </a:t>
          </a:r>
        </a:p>
      </dsp:txBody>
      <dsp:txXfrm>
        <a:off x="46606" y="2826123"/>
        <a:ext cx="3472448" cy="861507"/>
      </dsp:txXfrm>
    </dsp:sp>
    <dsp:sp modelId="{08B7B17B-8600-44B0-B235-389E5D71D804}">
      <dsp:nvSpPr>
        <dsp:cNvPr id="0" name=""/>
        <dsp:cNvSpPr/>
      </dsp:nvSpPr>
      <dsp:spPr>
        <a:xfrm>
          <a:off x="0" y="3734237"/>
          <a:ext cx="356566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21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/>
        </a:p>
      </dsp:txBody>
      <dsp:txXfrm>
        <a:off x="0" y="3734237"/>
        <a:ext cx="3565660" cy="397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1B3B4-6DDD-482D-891A-5F46E7313254}">
      <dsp:nvSpPr>
        <dsp:cNvPr id="0" name=""/>
        <dsp:cNvSpPr/>
      </dsp:nvSpPr>
      <dsp:spPr>
        <a:xfrm>
          <a:off x="6483371" y="1800712"/>
          <a:ext cx="1770533" cy="421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08"/>
              </a:lnTo>
              <a:lnTo>
                <a:pt x="1770533" y="287108"/>
              </a:lnTo>
              <a:lnTo>
                <a:pt x="1770533" y="421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0850E-962F-4C80-B4B7-1F992B07EDF7}">
      <dsp:nvSpPr>
        <dsp:cNvPr id="0" name=""/>
        <dsp:cNvSpPr/>
      </dsp:nvSpPr>
      <dsp:spPr>
        <a:xfrm>
          <a:off x="6437651" y="1800712"/>
          <a:ext cx="91440" cy="421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77ABD-DE80-437C-993E-E40622D58D4E}">
      <dsp:nvSpPr>
        <dsp:cNvPr id="0" name=""/>
        <dsp:cNvSpPr/>
      </dsp:nvSpPr>
      <dsp:spPr>
        <a:xfrm>
          <a:off x="6926005" y="4483071"/>
          <a:ext cx="885266" cy="421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08"/>
              </a:lnTo>
              <a:lnTo>
                <a:pt x="885266" y="287108"/>
              </a:lnTo>
              <a:lnTo>
                <a:pt x="885266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A1B48-DFCC-4F4D-93C5-8B9BBF7AAE0A}">
      <dsp:nvSpPr>
        <dsp:cNvPr id="0" name=""/>
        <dsp:cNvSpPr/>
      </dsp:nvSpPr>
      <dsp:spPr>
        <a:xfrm>
          <a:off x="6040738" y="4483071"/>
          <a:ext cx="885266" cy="421306"/>
        </a:xfrm>
        <a:custGeom>
          <a:avLst/>
          <a:gdLst/>
          <a:ahLst/>
          <a:cxnLst/>
          <a:rect l="0" t="0" r="0" b="0"/>
          <a:pathLst>
            <a:path>
              <a:moveTo>
                <a:pt x="885266" y="0"/>
              </a:moveTo>
              <a:lnTo>
                <a:pt x="885266" y="287108"/>
              </a:lnTo>
              <a:lnTo>
                <a:pt x="0" y="287108"/>
              </a:lnTo>
              <a:lnTo>
                <a:pt x="0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B12D8-8041-4CDC-B661-EF12DED8B7FD}">
      <dsp:nvSpPr>
        <dsp:cNvPr id="0" name=""/>
        <dsp:cNvSpPr/>
      </dsp:nvSpPr>
      <dsp:spPr>
        <a:xfrm>
          <a:off x="4712837" y="3167869"/>
          <a:ext cx="2213167" cy="395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30"/>
              </a:lnTo>
              <a:lnTo>
                <a:pt x="2213167" y="261130"/>
              </a:lnTo>
              <a:lnTo>
                <a:pt x="2213167" y="395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F2931-7D85-4E3F-ACF1-4A5FA499BFE9}">
      <dsp:nvSpPr>
        <dsp:cNvPr id="0" name=""/>
        <dsp:cNvSpPr/>
      </dsp:nvSpPr>
      <dsp:spPr>
        <a:xfrm>
          <a:off x="2499670" y="4483071"/>
          <a:ext cx="1770533" cy="421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08"/>
              </a:lnTo>
              <a:lnTo>
                <a:pt x="1770533" y="287108"/>
              </a:lnTo>
              <a:lnTo>
                <a:pt x="1770533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D0997-9265-40CE-95EA-C013430D33B2}">
      <dsp:nvSpPr>
        <dsp:cNvPr id="0" name=""/>
        <dsp:cNvSpPr/>
      </dsp:nvSpPr>
      <dsp:spPr>
        <a:xfrm>
          <a:off x="2453950" y="4483071"/>
          <a:ext cx="91440" cy="421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E1C14-DAE6-4334-A348-24401FE6AFA5}">
      <dsp:nvSpPr>
        <dsp:cNvPr id="0" name=""/>
        <dsp:cNvSpPr/>
      </dsp:nvSpPr>
      <dsp:spPr>
        <a:xfrm>
          <a:off x="729136" y="4483071"/>
          <a:ext cx="1770533" cy="421306"/>
        </a:xfrm>
        <a:custGeom>
          <a:avLst/>
          <a:gdLst/>
          <a:ahLst/>
          <a:cxnLst/>
          <a:rect l="0" t="0" r="0" b="0"/>
          <a:pathLst>
            <a:path>
              <a:moveTo>
                <a:pt x="1770533" y="0"/>
              </a:moveTo>
              <a:lnTo>
                <a:pt x="1770533" y="287108"/>
              </a:lnTo>
              <a:lnTo>
                <a:pt x="0" y="287108"/>
              </a:lnTo>
              <a:lnTo>
                <a:pt x="0" y="4213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9FC82-4B6E-470C-92AA-9D4185C23169}">
      <dsp:nvSpPr>
        <dsp:cNvPr id="0" name=""/>
        <dsp:cNvSpPr/>
      </dsp:nvSpPr>
      <dsp:spPr>
        <a:xfrm>
          <a:off x="2499670" y="3167869"/>
          <a:ext cx="2213167" cy="395329"/>
        </a:xfrm>
        <a:custGeom>
          <a:avLst/>
          <a:gdLst/>
          <a:ahLst/>
          <a:cxnLst/>
          <a:rect l="0" t="0" r="0" b="0"/>
          <a:pathLst>
            <a:path>
              <a:moveTo>
                <a:pt x="2213167" y="0"/>
              </a:moveTo>
              <a:lnTo>
                <a:pt x="2213167" y="261130"/>
              </a:lnTo>
              <a:lnTo>
                <a:pt x="0" y="261130"/>
              </a:lnTo>
              <a:lnTo>
                <a:pt x="0" y="395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9BEC5-3DE2-4661-9616-A861FE25ADF4}">
      <dsp:nvSpPr>
        <dsp:cNvPr id="0" name=""/>
        <dsp:cNvSpPr/>
      </dsp:nvSpPr>
      <dsp:spPr>
        <a:xfrm>
          <a:off x="4712837" y="1800712"/>
          <a:ext cx="1770533" cy="447283"/>
        </a:xfrm>
        <a:custGeom>
          <a:avLst/>
          <a:gdLst/>
          <a:ahLst/>
          <a:cxnLst/>
          <a:rect l="0" t="0" r="0" b="0"/>
          <a:pathLst>
            <a:path>
              <a:moveTo>
                <a:pt x="1770533" y="0"/>
              </a:moveTo>
              <a:lnTo>
                <a:pt x="1770533" y="313085"/>
              </a:lnTo>
              <a:lnTo>
                <a:pt x="0" y="313085"/>
              </a:lnTo>
              <a:lnTo>
                <a:pt x="0" y="4472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92057-5925-4C9E-8F67-6C0D43F51021}">
      <dsp:nvSpPr>
        <dsp:cNvPr id="0" name=""/>
        <dsp:cNvSpPr/>
      </dsp:nvSpPr>
      <dsp:spPr>
        <a:xfrm>
          <a:off x="5759062" y="880839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0E733-FBF3-43A3-8AD3-EB4ABB5D3A82}">
      <dsp:nvSpPr>
        <dsp:cNvPr id="0" name=""/>
        <dsp:cNvSpPr/>
      </dsp:nvSpPr>
      <dsp:spPr>
        <a:xfrm>
          <a:off x="5920020" y="1033749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All study </a:t>
          </a:r>
          <a:r>
            <a:rPr lang="en-US" sz="1700" kern="1200" dirty="0" smtClean="0"/>
            <a:t>designs</a:t>
          </a:r>
          <a:endParaRPr lang="en-US" sz="1700" kern="1200" dirty="0"/>
        </a:p>
      </dsp:txBody>
      <dsp:txXfrm>
        <a:off x="5946962" y="1060691"/>
        <a:ext cx="1394734" cy="865988"/>
      </dsp:txXfrm>
    </dsp:sp>
    <dsp:sp modelId="{F2A2858D-2E49-4554-940C-B278C536281A}">
      <dsp:nvSpPr>
        <dsp:cNvPr id="0" name=""/>
        <dsp:cNvSpPr/>
      </dsp:nvSpPr>
      <dsp:spPr>
        <a:xfrm>
          <a:off x="3988528" y="2247996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60DD7-0A6A-4054-B7E0-DF47E215DE3B}">
      <dsp:nvSpPr>
        <dsp:cNvPr id="0" name=""/>
        <dsp:cNvSpPr/>
      </dsp:nvSpPr>
      <dsp:spPr>
        <a:xfrm>
          <a:off x="4149486" y="2400906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Quantitative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studies</a:t>
          </a:r>
          <a:endParaRPr lang="en-US" sz="1700" kern="1200" dirty="0"/>
        </a:p>
      </dsp:txBody>
      <dsp:txXfrm>
        <a:off x="4176428" y="2427848"/>
        <a:ext cx="1394734" cy="865988"/>
      </dsp:txXfrm>
    </dsp:sp>
    <dsp:sp modelId="{E539FF64-CE5D-4CD4-88CD-AEC0CA914753}">
      <dsp:nvSpPr>
        <dsp:cNvPr id="0" name=""/>
        <dsp:cNvSpPr/>
      </dsp:nvSpPr>
      <dsp:spPr>
        <a:xfrm>
          <a:off x="1775361" y="3563198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16D6A-D847-4C65-8A09-46D3E8D18DFE}">
      <dsp:nvSpPr>
        <dsp:cNvPr id="0" name=""/>
        <dsp:cNvSpPr/>
      </dsp:nvSpPr>
      <dsp:spPr>
        <a:xfrm>
          <a:off x="1936319" y="3716108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Observational</a:t>
          </a:r>
          <a:endParaRPr lang="en-US" sz="1700" kern="1200" dirty="0"/>
        </a:p>
      </dsp:txBody>
      <dsp:txXfrm>
        <a:off x="1963261" y="3743050"/>
        <a:ext cx="1394734" cy="865988"/>
      </dsp:txXfrm>
    </dsp:sp>
    <dsp:sp modelId="{F13D32CA-08D1-4D00-BB7B-70A6E567BB47}">
      <dsp:nvSpPr>
        <dsp:cNvPr id="0" name=""/>
        <dsp:cNvSpPr/>
      </dsp:nvSpPr>
      <dsp:spPr>
        <a:xfrm>
          <a:off x="4827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D0206-065C-4414-801D-060E41317495}">
      <dsp:nvSpPr>
        <dsp:cNvPr id="0" name=""/>
        <dsp:cNvSpPr/>
      </dsp:nvSpPr>
      <dsp:spPr>
        <a:xfrm>
          <a:off x="165785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Cohorot</a:t>
          </a:r>
          <a:endParaRPr lang="en-US" sz="1700" kern="1200" dirty="0"/>
        </a:p>
      </dsp:txBody>
      <dsp:txXfrm>
        <a:off x="192727" y="5084229"/>
        <a:ext cx="1394734" cy="865988"/>
      </dsp:txXfrm>
    </dsp:sp>
    <dsp:sp modelId="{80E76A40-6583-481E-91A4-D8160B4D522D}">
      <dsp:nvSpPr>
        <dsp:cNvPr id="0" name=""/>
        <dsp:cNvSpPr/>
      </dsp:nvSpPr>
      <dsp:spPr>
        <a:xfrm>
          <a:off x="1775361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44D93-4AE2-4BB7-8EB6-AAC61A699C0B}">
      <dsp:nvSpPr>
        <dsp:cNvPr id="0" name=""/>
        <dsp:cNvSpPr/>
      </dsp:nvSpPr>
      <dsp:spPr>
        <a:xfrm>
          <a:off x="1936319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Cross sectional </a:t>
          </a:r>
          <a:r>
            <a:rPr lang="en-US" sz="1700" kern="1200" dirty="0" smtClean="0"/>
            <a:t>study</a:t>
          </a:r>
          <a:endParaRPr lang="en-US" sz="1700" kern="1200" dirty="0"/>
        </a:p>
      </dsp:txBody>
      <dsp:txXfrm>
        <a:off x="1963261" y="5084229"/>
        <a:ext cx="1394734" cy="865988"/>
      </dsp:txXfrm>
    </dsp:sp>
    <dsp:sp modelId="{56D01324-6F02-4DC9-8C68-F7D836891F71}">
      <dsp:nvSpPr>
        <dsp:cNvPr id="0" name=""/>
        <dsp:cNvSpPr/>
      </dsp:nvSpPr>
      <dsp:spPr>
        <a:xfrm>
          <a:off x="3545895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6A88D-406F-492F-8B8E-FC2F7251D1DA}">
      <dsp:nvSpPr>
        <dsp:cNvPr id="0" name=""/>
        <dsp:cNvSpPr/>
      </dsp:nvSpPr>
      <dsp:spPr>
        <a:xfrm>
          <a:off x="3706852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Case </a:t>
          </a:r>
          <a:r>
            <a:rPr lang="en-US" sz="1700" kern="1200" dirty="0" smtClean="0"/>
            <a:t>control</a:t>
          </a:r>
          <a:endParaRPr lang="en-US" sz="1700" kern="1200" dirty="0"/>
        </a:p>
      </dsp:txBody>
      <dsp:txXfrm>
        <a:off x="3733794" y="5084229"/>
        <a:ext cx="1394734" cy="865988"/>
      </dsp:txXfrm>
    </dsp:sp>
    <dsp:sp modelId="{6702A914-36E0-446C-A1FC-93F428C75171}">
      <dsp:nvSpPr>
        <dsp:cNvPr id="0" name=""/>
        <dsp:cNvSpPr/>
      </dsp:nvSpPr>
      <dsp:spPr>
        <a:xfrm>
          <a:off x="6201695" y="3563198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0087D-CFA7-43D6-957D-98A8584B94C9}">
      <dsp:nvSpPr>
        <dsp:cNvPr id="0" name=""/>
        <dsp:cNvSpPr/>
      </dsp:nvSpPr>
      <dsp:spPr>
        <a:xfrm>
          <a:off x="6362653" y="3716108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Experimental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389595" y="3743050"/>
        <a:ext cx="1394734" cy="865988"/>
      </dsp:txXfrm>
    </dsp:sp>
    <dsp:sp modelId="{40129B72-6605-46F7-AC4D-93AA7DF3F22F}">
      <dsp:nvSpPr>
        <dsp:cNvPr id="0" name=""/>
        <dsp:cNvSpPr/>
      </dsp:nvSpPr>
      <dsp:spPr>
        <a:xfrm>
          <a:off x="5316428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A1584-54F3-41DC-8A75-99B499823D5F}">
      <dsp:nvSpPr>
        <dsp:cNvPr id="0" name=""/>
        <dsp:cNvSpPr/>
      </dsp:nvSpPr>
      <dsp:spPr>
        <a:xfrm>
          <a:off x="5477386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randomized controlled trial</a:t>
          </a:r>
        </a:p>
      </dsp:txBody>
      <dsp:txXfrm>
        <a:off x="5504328" y="5084229"/>
        <a:ext cx="1394734" cy="865988"/>
      </dsp:txXfrm>
    </dsp:sp>
    <dsp:sp modelId="{54BFE0DA-E284-4101-A301-0A3FD331F719}">
      <dsp:nvSpPr>
        <dsp:cNvPr id="0" name=""/>
        <dsp:cNvSpPr/>
      </dsp:nvSpPr>
      <dsp:spPr>
        <a:xfrm>
          <a:off x="7086962" y="4904377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5A2A7-0A70-4AA9-B601-F7273BFEF731}">
      <dsp:nvSpPr>
        <dsp:cNvPr id="0" name=""/>
        <dsp:cNvSpPr/>
      </dsp:nvSpPr>
      <dsp:spPr>
        <a:xfrm>
          <a:off x="7247920" y="5057287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non-randomized clinical trial</a:t>
          </a:r>
        </a:p>
      </dsp:txBody>
      <dsp:txXfrm>
        <a:off x="7274862" y="5084229"/>
        <a:ext cx="1394734" cy="865988"/>
      </dsp:txXfrm>
    </dsp:sp>
    <dsp:sp modelId="{5AD71836-9C1B-4A70-899A-8DAC3FF2754A}">
      <dsp:nvSpPr>
        <dsp:cNvPr id="0" name=""/>
        <dsp:cNvSpPr/>
      </dsp:nvSpPr>
      <dsp:spPr>
        <a:xfrm>
          <a:off x="5759062" y="2222019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DD692-41D2-4DAA-AE6B-50E386AF92CD}">
      <dsp:nvSpPr>
        <dsp:cNvPr id="0" name=""/>
        <dsp:cNvSpPr/>
      </dsp:nvSpPr>
      <dsp:spPr>
        <a:xfrm>
          <a:off x="5920020" y="2374928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Qualitative </a:t>
          </a:r>
          <a:r>
            <a:rPr lang="en-US" sz="1700" kern="1200" dirty="0" smtClean="0"/>
            <a:t>studies</a:t>
          </a:r>
          <a:endParaRPr lang="en-US" sz="1700" kern="1200" dirty="0"/>
        </a:p>
      </dsp:txBody>
      <dsp:txXfrm>
        <a:off x="5946962" y="2401870"/>
        <a:ext cx="1394734" cy="865988"/>
      </dsp:txXfrm>
    </dsp:sp>
    <dsp:sp modelId="{86F13D28-FE2E-43C2-97CF-1F4F1FC8C2B1}">
      <dsp:nvSpPr>
        <dsp:cNvPr id="0" name=""/>
        <dsp:cNvSpPr/>
      </dsp:nvSpPr>
      <dsp:spPr>
        <a:xfrm>
          <a:off x="7529596" y="2222019"/>
          <a:ext cx="1448618" cy="91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03FF8-0F76-4CD7-B16B-A9A751B9C199}">
      <dsp:nvSpPr>
        <dsp:cNvPr id="0" name=""/>
        <dsp:cNvSpPr/>
      </dsp:nvSpPr>
      <dsp:spPr>
        <a:xfrm>
          <a:off x="7690553" y="2374928"/>
          <a:ext cx="1448618" cy="919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Mixed</a:t>
          </a:r>
          <a:endParaRPr lang="en-US" sz="1700" kern="1200" dirty="0"/>
        </a:p>
      </dsp:txBody>
      <dsp:txXfrm>
        <a:off x="7717495" y="2401870"/>
        <a:ext cx="1394734" cy="865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229F7-C61A-6743-9436-7C4C4AC3AB7E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EBF31-3CD8-1F45-AFC9-4D224AA7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AA1F927-E500-4B1C-BAF7-A8C533348E3E}" type="slidenum">
              <a:rPr lang="x-none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5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6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5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1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9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0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7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2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23B5D-AC06-3745-86D1-6CA19A06627F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A20B-44A1-C04B-89A5-55B7D7D22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E0EEEF-B517-4528-90C6-0D4B185D767F}" type="slidenum">
              <a:rPr lang="x-none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pic>
        <p:nvPicPr>
          <p:cNvPr id="4099" name="Picture 4" descr="IA1_C_3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3200"/>
            <a:ext cx="5334000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32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1"/>
            <a:ext cx="7269480" cy="974525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0" t="16780" r="29579" b="5464"/>
          <a:stretch/>
        </p:blipFill>
        <p:spPr>
          <a:xfrm>
            <a:off x="2380480" y="1340286"/>
            <a:ext cx="3801115" cy="5429043"/>
          </a:xfrm>
        </p:spPr>
      </p:pic>
    </p:spTree>
    <p:extLst>
      <p:ext uri="{BB962C8B-B14F-4D97-AF65-F5344CB8AC3E}">
        <p14:creationId xmlns:p14="http://schemas.microsoft.com/office/powerpoint/2010/main" val="20931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73924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Methods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17315"/>
            <a:ext cx="7886700" cy="3859648"/>
          </a:xfrm>
        </p:spPr>
        <p:txBody>
          <a:bodyPr/>
          <a:lstStyle/>
          <a:p>
            <a:r>
              <a:rPr lang="en-US" sz="3600" dirty="0" smtClean="0"/>
              <a:t>Study design.</a:t>
            </a:r>
          </a:p>
          <a:p>
            <a:r>
              <a:rPr lang="en-US" sz="3600" dirty="0" smtClean="0"/>
              <a:t>Setting \ Time period.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Study Subjects: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Target population.</a:t>
            </a:r>
          </a:p>
          <a:p>
            <a:r>
              <a:rPr lang="en-US" sz="3200" dirty="0" smtClean="0"/>
              <a:t>Sample size.</a:t>
            </a:r>
          </a:p>
          <a:p>
            <a:r>
              <a:rPr lang="en-US" sz="3200" dirty="0" smtClean="0"/>
              <a:t>Sampling Technique.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Methods cont.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2329841"/>
            <a:ext cx="6446520" cy="38502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Study variables.</a:t>
            </a:r>
          </a:p>
          <a:p>
            <a:r>
              <a:rPr lang="en-US" sz="2800" dirty="0" smtClean="0"/>
              <a:t>Outcome variables.</a:t>
            </a:r>
          </a:p>
          <a:p>
            <a:r>
              <a:rPr lang="en-US" sz="2800" dirty="0" smtClean="0"/>
              <a:t>Statistical analysis.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11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4321"/>
          </a:xfrm>
        </p:spPr>
        <p:txBody>
          <a:bodyPr/>
          <a:lstStyle/>
          <a:p>
            <a:r>
              <a:rPr lang="en-US" sz="5400" dirty="0" smtClean="0"/>
              <a:t>Ethics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 fontScale="85000" lnSpcReduction="20000"/>
          </a:bodyPr>
          <a:lstStyle/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Approval from the </a:t>
            </a:r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ethics </a:t>
            </a:r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committee.</a:t>
            </a:r>
          </a:p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Consent form.</a:t>
            </a:r>
          </a:p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Ensure participants confidentiality</a:t>
            </a:r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Declarations</a:t>
            </a:r>
          </a:p>
          <a:p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Acknowledgments</a:t>
            </a:r>
          </a:p>
          <a:p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Competing </a:t>
            </a:r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interests ,Financial or otherwise</a:t>
            </a:r>
            <a:endParaRPr lang="en-US" sz="43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Availability of data and materials</a:t>
            </a:r>
          </a:p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Author </a:t>
            </a:r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contribution</a:t>
            </a:r>
          </a:p>
          <a:p>
            <a:r>
              <a:rPr lang="en-US" sz="4300" dirty="0" smtClean="0">
                <a:latin typeface="Times New Roman" charset="0"/>
                <a:ea typeface="Times New Roman" charset="0"/>
                <a:cs typeface="Times New Roman" charset="0"/>
              </a:rPr>
              <a:t>Consent </a:t>
            </a:r>
            <a:r>
              <a:rPr lang="en-US" sz="4300" dirty="0">
                <a:latin typeface="Times New Roman" charset="0"/>
                <a:ea typeface="Times New Roman" charset="0"/>
                <a:cs typeface="Times New Roman" charset="0"/>
              </a:rPr>
              <a:t>for publication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43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The Title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good title is defined as the fewest possible words that </a:t>
            </a:r>
            <a:r>
              <a:rPr lang="en-US" sz="2800" b="1" dirty="0" smtClean="0">
                <a:solidFill>
                  <a:schemeClr val="hlink"/>
                </a:solidFill>
              </a:rPr>
              <a:t>adequately describe</a:t>
            </a:r>
            <a:r>
              <a:rPr lang="en-US" sz="2800" dirty="0" smtClean="0"/>
              <a:t> the contents of the paper.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title is extremely important and must be chosen with great care as it will be read by thousands, whereas few will read the entire paper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Indexing and abstracting of the paper depends on the accuracy of the title. An improperly titled paper will get lost and will never be read.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3190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01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Titles should neither be too short nor too long as to be meaningless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Waste words (studies on, investigations on, a, an, the </a:t>
            </a:r>
            <a:r>
              <a:rPr lang="en-US" sz="2800" dirty="0" err="1" smtClean="0"/>
              <a:t>etc</a:t>
            </a:r>
            <a:r>
              <a:rPr lang="en-US" sz="2800" dirty="0" smtClean="0"/>
              <a:t>) should not be used.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Syntax (word order) must be very carefully considered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It should contain the keywords that reflect the contents of the paper.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It should be meaningful and not general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It should be concise, specific and informative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It should capture the fundamental nature of the experiments and </a:t>
            </a:r>
            <a:r>
              <a:rPr lang="en-US" sz="2800" b="1" dirty="0" smtClean="0">
                <a:solidFill>
                  <a:srgbClr val="FF0066"/>
                </a:solidFill>
              </a:rPr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38649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09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dirty="0" smtClean="0"/>
              <a:t>Examples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953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800" dirty="0" smtClean="0"/>
              <a:t>Action of Antibiotics on Bacteria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 smtClean="0"/>
              <a:t>Action: should be defined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 smtClean="0"/>
              <a:t>Antibiotics: should be listed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800" dirty="0" smtClean="0"/>
              <a:t>Bacteria: should be </a:t>
            </a:r>
            <a:r>
              <a:rPr lang="en-US" sz="2800" dirty="0" smtClean="0"/>
              <a:t>listed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83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to Prepare the Title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Make a list of the most important keywords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Think of a title that contains these words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title could state the conclusion of the paper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title </a:t>
            </a:r>
            <a:r>
              <a:rPr lang="en-US" sz="2800" b="1" dirty="0" smtClean="0">
                <a:solidFill>
                  <a:srgbClr val="FF0066"/>
                </a:solidFill>
              </a:rPr>
              <a:t>NEVER </a:t>
            </a:r>
            <a:r>
              <a:rPr lang="en-US" sz="2800" dirty="0" smtClean="0"/>
              <a:t>contains abbreviations, chemical formulas, proprietary names or jargon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Think, rethink of the title before submitting the paper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 very careful of the grammatical errors due to faulty word order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Avoid the use of the word </a:t>
            </a:r>
            <a:r>
              <a:rPr lang="ja-JP" altLang="en-US" sz="2800" dirty="0" smtClean="0">
                <a:latin typeface="Arial"/>
              </a:rPr>
              <a:t>“</a:t>
            </a:r>
            <a:r>
              <a:rPr lang="en-US" sz="2800" dirty="0" smtClean="0"/>
              <a:t>using</a:t>
            </a:r>
            <a:r>
              <a:rPr lang="ja-JP" altLang="en-US" sz="2800" dirty="0" smtClean="0">
                <a:latin typeface="Arial"/>
              </a:rPr>
              <a:t>”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092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74" y="0"/>
            <a:ext cx="8184275" cy="119921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Summary / abstract of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9213"/>
            <a:ext cx="9144000" cy="6175948"/>
          </a:xfrm>
        </p:spPr>
        <p:txBody>
          <a:bodyPr>
            <a:noAutofit/>
          </a:bodyPr>
          <a:lstStyle/>
          <a:p>
            <a:pPr lvl="0"/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Research Problem:  </a:t>
            </a:r>
            <a:r>
              <a:rPr lang="en-US" sz="2800" b="1" dirty="0"/>
              <a:t>Microbial resistance &amp; misuse of antibiotics in children</a:t>
            </a: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</a:rPr>
              <a:t> Research Significance: </a:t>
            </a:r>
            <a:r>
              <a:rPr lang="en-US" sz="2800" b="1" dirty="0"/>
              <a:t>Misuse can be reduced at population level</a:t>
            </a:r>
            <a:endParaRPr lang="en-US" sz="2800" dirty="0"/>
          </a:p>
          <a:p>
            <a:r>
              <a:rPr lang="x-none" sz="2800" b="1" dirty="0"/>
              <a:t> </a:t>
            </a:r>
            <a:r>
              <a:rPr lang="en-US" sz="2800" b="1" dirty="0">
                <a:solidFill>
                  <a:srgbClr val="FF0000"/>
                </a:solidFill>
              </a:rPr>
              <a:t>Research Objectives: </a:t>
            </a:r>
            <a:r>
              <a:rPr lang="en-US" sz="2800" b="1" dirty="0"/>
              <a:t>To determine the </a:t>
            </a:r>
            <a:r>
              <a:rPr lang="en-US" sz="2800" b="1" dirty="0" smtClean="0"/>
              <a:t>KAP </a:t>
            </a:r>
            <a:r>
              <a:rPr lang="en-US" sz="2800" b="1" dirty="0"/>
              <a:t>of parents in (setting) …on misuse of antibiotics during (time period) </a:t>
            </a:r>
          </a:p>
          <a:p>
            <a:r>
              <a:rPr lang="x-none" sz="2800" dirty="0">
                <a:solidFill>
                  <a:srgbClr val="FF0000"/>
                </a:solidFill>
              </a:rPr>
              <a:t> </a:t>
            </a:r>
            <a:r>
              <a:rPr lang="en-US" sz="2800" b="1" dirty="0">
                <a:solidFill>
                  <a:srgbClr val="FF0000"/>
                </a:solidFill>
              </a:rPr>
              <a:t>Research Methodology: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 Study design; study setting; sample  size; sampling technique; data collection methods (e.g. questionnaire; lab investigations; measurements; data analysis plan (including software; techniques,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r>
              <a:rPr lang="en-US" sz="2800" dirty="0"/>
              <a:t>Through this brief description (200 words in KSU IRB) capture the reader/reviewer’s interest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70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Institutional Review Board (IRB) FORM </a:t>
            </a:r>
            <a:b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How to write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en-US" sz="4000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Prof. </a:t>
            </a:r>
            <a:r>
              <a:rPr lang="en-US" dirty="0" err="1">
                <a:solidFill>
                  <a:schemeClr val="tx1"/>
                </a:solidFill>
              </a:rPr>
              <a:t>Sulaiman</a:t>
            </a:r>
            <a:r>
              <a:rPr lang="en-US" dirty="0">
                <a:solidFill>
                  <a:schemeClr val="tx1"/>
                </a:solidFill>
              </a:rPr>
              <a:t> Al-</a:t>
            </a:r>
            <a:r>
              <a:rPr lang="en-US" dirty="0" err="1">
                <a:solidFill>
                  <a:schemeClr val="tx1"/>
                </a:solidFill>
              </a:rPr>
              <a:t>Shammari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Professor of Family Medicine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Department Family and Community Medicine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College of Medicine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King Saud University, Riyadh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25" y="0"/>
            <a:ext cx="8267075" cy="121420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Research problem /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203"/>
            <a:ext cx="9144000" cy="610099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F     Feasible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dirty="0"/>
              <a:t>	• Adequate # of subjects, Technical expertise,  Affordable,  &amp; Manageable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I     Interesting 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	• </a:t>
            </a:r>
            <a:r>
              <a:rPr lang="en-US" altLang="en-US" sz="2800" dirty="0"/>
              <a:t>Getting the answer </a:t>
            </a:r>
            <a:r>
              <a:rPr lang="en-US" altLang="en-US" sz="2800" dirty="0" smtClean="0"/>
              <a:t>is important to </a:t>
            </a:r>
            <a:r>
              <a:rPr lang="en-US" altLang="en-US" sz="2800" dirty="0"/>
              <a:t>investigator, peers  &amp; community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N   Novel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	• </a:t>
            </a:r>
            <a:r>
              <a:rPr lang="en-US" altLang="en-US" sz="2800" dirty="0"/>
              <a:t>Confirms, refutes or extends previous findings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E   Ethical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	• </a:t>
            </a:r>
            <a:r>
              <a:rPr lang="en-US" altLang="en-US" sz="2800" dirty="0"/>
              <a:t>Amenable to be approved by IRB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R   Relevant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en-US" altLang="en-US" sz="2800" b="1" dirty="0"/>
              <a:t>	• </a:t>
            </a:r>
            <a:r>
              <a:rPr lang="en-US" altLang="en-US" sz="2800" dirty="0"/>
              <a:t>To scientific knowledge, clinical &amp; health policy, and for future research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701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Background &amp; Rationale </a:t>
            </a:r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7731023"/>
              </p:ext>
            </p:extLst>
          </p:nvPr>
        </p:nvGraphicFramePr>
        <p:xfrm>
          <a:off x="903920" y="2011364"/>
          <a:ext cx="356566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2793" y="2011680"/>
            <a:ext cx="4129408" cy="42062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State EVIDENCE</a:t>
            </a:r>
          </a:p>
          <a:p>
            <a:r>
              <a:rPr lang="en-US" dirty="0"/>
              <a:t>Biological</a:t>
            </a:r>
          </a:p>
          <a:p>
            <a:r>
              <a:rPr lang="en-US" dirty="0"/>
              <a:t>Epidemiological </a:t>
            </a:r>
          </a:p>
          <a:p>
            <a:r>
              <a:rPr lang="en-US" dirty="0"/>
              <a:t>Experimental </a:t>
            </a:r>
          </a:p>
          <a:p>
            <a:endParaRPr lang="en-US" dirty="0"/>
          </a:p>
          <a:p>
            <a:r>
              <a:rPr lang="en-US" dirty="0"/>
              <a:t>Study will lead to; </a:t>
            </a:r>
          </a:p>
          <a:p>
            <a:pPr marL="0" indent="0">
              <a:buNone/>
            </a:pPr>
            <a:r>
              <a:rPr lang="en-US" dirty="0"/>
              <a:t>Advancement in knowledge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4941" y="5791200"/>
            <a:ext cx="4369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Justify the target population </a:t>
            </a:r>
          </a:p>
        </p:txBody>
      </p:sp>
    </p:spTree>
    <p:extLst>
      <p:ext uri="{BB962C8B-B14F-4D97-AF65-F5344CB8AC3E}">
        <p14:creationId xmlns:p14="http://schemas.microsoft.com/office/powerpoint/2010/main" val="239779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68" y="284176"/>
            <a:ext cx="8860557" cy="150876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IRB requires consistency in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4" y="2011680"/>
            <a:ext cx="8860557" cy="42062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/>
              <a:t>1. What is known about topic backed by the recent/relevant literature ?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2.  Chronology of knowledge development </a:t>
            </a:r>
            <a:r>
              <a:rPr lang="en-US" sz="2000" b="1" dirty="0"/>
              <a:t>(funnel phenomenon; broad to specific)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3.  Are there any gaps in knowledge of the subject?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4.  Which openings for research other researchers have identified?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5.  How does this study intends to bridge any identified gaps/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6.  References appropriately cited 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40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Objectives and hypothesis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33" y="2011680"/>
            <a:ext cx="8689063" cy="469392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2800" dirty="0"/>
              <a:t>Objective: S-M-A-R-T (Specific-Measurable-Achievable-Realistic-Time scaled) </a:t>
            </a:r>
          </a:p>
          <a:p>
            <a:pPr>
              <a:buFontTx/>
              <a:buNone/>
            </a:pPr>
            <a:r>
              <a:rPr lang="en-US" altLang="en-US" sz="2800" dirty="0"/>
              <a:t>   To determine the relationship of dietary intake of saturated fats over past six weeks and intimal thickness of coronary artery in Saudi adults visiting PHC centers in central Riyadh in 2015 </a:t>
            </a:r>
          </a:p>
          <a:p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i="1" dirty="0"/>
              <a:t>Hypothesis</a:t>
            </a:r>
          </a:p>
          <a:p>
            <a:r>
              <a:rPr lang="en-US" altLang="en-US" sz="2800" i="1" dirty="0"/>
              <a:t>It is hypothesized that &gt; 20% of recommended saturated fat intake in Saudi adult population will be associated with 50% increased intimal thickness of coronary artery when compared to the normal intimal thickness measured by XYZ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4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68" y="2011680"/>
            <a:ext cx="8689063" cy="47701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What will be the effect or outcome of the expected results of this study ?</a:t>
            </a:r>
          </a:p>
          <a:p>
            <a:r>
              <a:rPr lang="en-US" sz="2800" dirty="0"/>
              <a:t>A large population segment will be affected (improved health status) </a:t>
            </a:r>
          </a:p>
          <a:p>
            <a:r>
              <a:rPr lang="en-US" sz="2800" dirty="0"/>
              <a:t>The expected results will help to design specific locally applicable health  educational interventions for parents that could be advised at the time of prescription to reduce misuse of antibiotics</a:t>
            </a:r>
          </a:p>
          <a:p>
            <a:r>
              <a:rPr lang="en-US" sz="2800" dirty="0"/>
              <a:t>Dietary interventions at population level to reduce saturated fat intake</a:t>
            </a:r>
          </a:p>
          <a:p>
            <a:r>
              <a:rPr lang="en-US" sz="2800" dirty="0"/>
              <a:t>Further research, trials to reduce saturated fat intake and maintain intimal thickness, and prevention strategies.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24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Methods: described in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Risks to subjects are minimized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Risks are reasonable in relation to anticipated benefits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Selection of subjects is equitable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Informed consent is obtained when required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Informed consent is appropriately documented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Data and safety monitoring is adequate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Privacy and confidentiality are protected</a:t>
            </a:r>
          </a:p>
          <a:p>
            <a:pPr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/>
              <a:t>Additional safeguards are in place for vulnerable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469" y="0"/>
            <a:ext cx="8049897" cy="1034321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design, setting, &amp; Population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29389"/>
            <a:ext cx="9144000" cy="614596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Justify study design based on research question, whether observational or experimental, hospital / community based, &amp; type of population 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Inclusion/Exclusion Criteria keeping ethical guidelines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Procedures to determine eligibility and if any test will be needed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Enrollment/Randomization procedures (if experimental) 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Study Procedures: Risks of Investigational Agents/Devices (side effects)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Reporting of Adverse Events/Unanticipated risk to Participants or others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Study Withdrawal/Discontinuation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Statistical Considerations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Privacy/Confidentiality Issues, Follow-up and Record Retention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94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298586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37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Sampling and sample size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39" y="2011680"/>
            <a:ext cx="8860557" cy="4206240"/>
          </a:xfrm>
        </p:spPr>
        <p:txBody>
          <a:bodyPr>
            <a:normAutofit/>
          </a:bodyPr>
          <a:lstStyle/>
          <a:p>
            <a:r>
              <a:rPr lang="en-US" sz="2800" dirty="0"/>
              <a:t>IRB requires a proposal which is scientifically sound and has statistical power</a:t>
            </a:r>
          </a:p>
          <a:p>
            <a:r>
              <a:rPr lang="en-US" sz="2800" dirty="0"/>
              <a:t>A sampling scheme is to be described to address selection bias and unnecessarily including or excluding some vulnerable population </a:t>
            </a:r>
          </a:p>
          <a:p>
            <a:r>
              <a:rPr lang="en-US" sz="2800" dirty="0"/>
              <a:t>Adequate power and number of participants to detect a meaningful/hypothesized difference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669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Data collection methods and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33" y="2011680"/>
            <a:ext cx="7955616" cy="4206240"/>
          </a:xfrm>
        </p:spPr>
        <p:txBody>
          <a:bodyPr>
            <a:noAutofit/>
          </a:bodyPr>
          <a:lstStyle/>
          <a:p>
            <a:r>
              <a:rPr lang="en-US" sz="2800" dirty="0"/>
              <a:t>Referenced and validated questionnaire </a:t>
            </a:r>
          </a:p>
          <a:p>
            <a:r>
              <a:rPr lang="en-US" sz="2800" dirty="0"/>
              <a:t>Appropriately worded, communicated </a:t>
            </a:r>
          </a:p>
          <a:p>
            <a:r>
              <a:rPr lang="en-US" sz="2800" dirty="0"/>
              <a:t>Sensitive and Personal questions </a:t>
            </a:r>
          </a:p>
          <a:p>
            <a:r>
              <a:rPr lang="en-US" sz="2800" dirty="0"/>
              <a:t>Study team collecting data is well trained in Ethics, communication skills, data collection procedures, and in obtaining any laboratory or other tests </a:t>
            </a:r>
          </a:p>
          <a:p>
            <a:r>
              <a:rPr lang="en-US" sz="2800" dirty="0"/>
              <a:t>Length of questionnaire and tools (whether will be exhausting to  patients/participants)   </a:t>
            </a:r>
          </a:p>
          <a:p>
            <a:r>
              <a:rPr lang="en-US" sz="2800" dirty="0"/>
              <a:t>Compliance and follow up procedures </a:t>
            </a:r>
          </a:p>
        </p:txBody>
      </p:sp>
    </p:spTree>
    <p:extLst>
      <p:ext uri="{BB962C8B-B14F-4D97-AF65-F5344CB8AC3E}">
        <p14:creationId xmlns:p14="http://schemas.microsoft.com/office/powerpoint/2010/main" val="349489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7891"/>
            <a:ext cx="6858000" cy="1089764"/>
          </a:xfrm>
        </p:spPr>
        <p:txBody>
          <a:bodyPr/>
          <a:lstStyle/>
          <a:p>
            <a:pPr algn="ctr"/>
            <a:r>
              <a:rPr lang="en-US" dirty="0" smtClean="0"/>
              <a:t>Title of the project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4" t="15159" r="29521" b="14156"/>
          <a:stretch/>
        </p:blipFill>
        <p:spPr>
          <a:xfrm>
            <a:off x="2564705" y="1277655"/>
            <a:ext cx="4189956" cy="53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Plan of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Standard definitions defining exposures, outcomes, and other variables </a:t>
            </a:r>
          </a:p>
          <a:p>
            <a:r>
              <a:rPr lang="en-US" altLang="en-US" sz="2400" dirty="0"/>
              <a:t>E.g. The primary endpoint is change in serum cholesterol levels at 30, 60, 90 and 120  days in experimental and control group.</a:t>
            </a:r>
          </a:p>
          <a:p>
            <a:r>
              <a:rPr lang="en-US" altLang="en-US" sz="2400" dirty="0"/>
              <a:t>Types of variables </a:t>
            </a:r>
          </a:p>
          <a:p>
            <a:r>
              <a:rPr lang="en-US" altLang="en-US" sz="2400" dirty="0"/>
              <a:t>Descriptive and inferential statistics </a:t>
            </a:r>
          </a:p>
          <a:p>
            <a:r>
              <a:rPr lang="en-US" altLang="en-US" sz="2400" dirty="0"/>
              <a:t>Tests of significance </a:t>
            </a:r>
          </a:p>
          <a:p>
            <a:r>
              <a:rPr lang="en-US" altLang="en-US" sz="2400" dirty="0"/>
              <a:t>Statistical considerations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1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Ethical considerations </a:t>
            </a:r>
            <a:br>
              <a:rPr lang="en-US" sz="4000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Consent taking includes relevant information </a:t>
            </a:r>
          </a:p>
          <a:p>
            <a:r>
              <a:rPr lang="en-US" sz="3000" dirty="0"/>
              <a:t>Training  for consent taking process </a:t>
            </a:r>
          </a:p>
          <a:p>
            <a:r>
              <a:rPr lang="en-US" sz="3000" dirty="0"/>
              <a:t>Confidentiality at all levels</a:t>
            </a:r>
          </a:p>
          <a:p>
            <a:r>
              <a:rPr lang="en-US" sz="3000" dirty="0"/>
              <a:t>Equitable selection of study participants  </a:t>
            </a:r>
          </a:p>
          <a:p>
            <a:r>
              <a:rPr lang="en-US" sz="3000" dirty="0"/>
              <a:t>Specific method and location of enrolment is to be described </a:t>
            </a:r>
          </a:p>
          <a:p>
            <a:r>
              <a:rPr lang="en-US" sz="3000" dirty="0"/>
              <a:t>What procedures will be followed if laboratory results are not within normal limits?</a:t>
            </a:r>
          </a:p>
          <a:p>
            <a:r>
              <a:rPr lang="en-US" sz="3000" dirty="0"/>
              <a:t>How will missing data or incomplete forms be handled </a:t>
            </a:r>
          </a:p>
          <a:p>
            <a:r>
              <a:rPr lang="en-US" sz="3000" dirty="0"/>
              <a:t>Quality assurance methods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817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Other important items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References need to be provided for all facts, figures, and evidence  </a:t>
            </a:r>
          </a:p>
          <a:p>
            <a:pPr marL="0" indent="0">
              <a:buNone/>
            </a:pPr>
            <a:r>
              <a:rPr lang="en-US" sz="3200" b="1" dirty="0"/>
              <a:t>PI is responsible for the study conduct and all procedures </a:t>
            </a:r>
          </a:p>
          <a:p>
            <a:pPr marL="0" indent="0">
              <a:buNone/>
            </a:pPr>
            <a:r>
              <a:rPr lang="en-US" sz="3200" b="1" dirty="0"/>
              <a:t>Role of  Investigators : clear responsibilities and roles </a:t>
            </a:r>
          </a:p>
          <a:p>
            <a:pPr marL="0" indent="0">
              <a:buNone/>
            </a:pPr>
            <a:r>
              <a:rPr lang="en-US" sz="3200" b="1" dirty="0"/>
              <a:t>Budget justifiable with duration / by year</a:t>
            </a:r>
          </a:p>
          <a:p>
            <a:pPr marL="0" indent="0">
              <a:buNone/>
            </a:pPr>
            <a:r>
              <a:rPr lang="en-US" sz="3200" b="1" dirty="0"/>
              <a:t>Time lines and task management details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657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IRB Decision 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856282" y="2545082"/>
            <a:ext cx="3258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APPROVED</a:t>
            </a:r>
          </a:p>
          <a:p>
            <a:r>
              <a:rPr lang="en-US" sz="2800" b="1" dirty="0"/>
              <a:t>MODIFY / REVISE </a:t>
            </a:r>
          </a:p>
          <a:p>
            <a:r>
              <a:rPr lang="en-US" sz="2800" b="1" dirty="0"/>
              <a:t>REJECT  </a:t>
            </a:r>
          </a:p>
        </p:txBody>
      </p:sp>
    </p:spTree>
    <p:extLst>
      <p:ext uri="{BB962C8B-B14F-4D97-AF65-F5344CB8AC3E}">
        <p14:creationId xmlns:p14="http://schemas.microsoft.com/office/powerpoint/2010/main" val="322487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46924" y="609600"/>
            <a:ext cx="7898112" cy="114300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C00000"/>
                </a:solidFill>
              </a:rPr>
              <a:t>Problems with approvals / delays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6282" y="1828800"/>
            <a:ext cx="8003084" cy="51816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arenR"/>
            </a:pPr>
            <a:r>
              <a:rPr lang="en-US" altLang="en-US" sz="2400" dirty="0"/>
              <a:t>Insufficient information upon which to determine risk/benefit</a:t>
            </a:r>
            <a:endParaRPr lang="en-US" altLang="en-US" sz="2800" dirty="0"/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Benefit &gt; Risk not made explicit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Study Design Inadequate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Informed consent Issues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Privacy/confidentiality Issues Not Addressed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Selection of Subjects Not Equitable or Described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Research and Clinical Care Difficult to Distinguish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Unethical Study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Administrative Details Not Addressed Appropriately</a:t>
            </a:r>
          </a:p>
          <a:p>
            <a:pPr marL="609600" indent="-609600">
              <a:buFontTx/>
              <a:buAutoNum type="arabicParenR"/>
            </a:pPr>
            <a:r>
              <a:rPr lang="en-US" altLang="en-US" sz="2400" dirty="0"/>
              <a:t>Response format is ambiguous </a:t>
            </a:r>
          </a:p>
        </p:txBody>
      </p:sp>
    </p:spTree>
    <p:extLst>
      <p:ext uri="{BB962C8B-B14F-4D97-AF65-F5344CB8AC3E}">
        <p14:creationId xmlns:p14="http://schemas.microsoft.com/office/powerpoint/2010/main" val="314389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1"/>
            <a:ext cx="8153400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3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4792" y="1246682"/>
            <a:ext cx="9458792" cy="849463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Maintain high standards in the ethical conduct of research,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Protection of human participants,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Enabling faculty, staff and students for efficient research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Review, approve, modify or disapprove research protocols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Ensuring rules &amp; regulations for Protection of Human Subjects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Promotes awareness of rights &amp; welfare of study participants,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Trebuchet MS" panose="020B0603020202020204" pitchFamily="34" charset="0"/>
              </a:rPr>
              <a:t>Advancing of knowledge, to facilitate highest quality of research.</a:t>
            </a:r>
            <a:endParaRPr lang="en-US" sz="2800" b="1" dirty="0">
              <a:solidFill>
                <a:schemeClr val="bg1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Irb</a:t>
            </a:r>
            <a:r>
              <a:rPr lang="en-US" b="1" dirty="0">
                <a:solidFill>
                  <a:srgbClr val="C00000"/>
                </a:solidFill>
              </a:rPr>
              <a:t> functions  </a:t>
            </a:r>
          </a:p>
        </p:txBody>
      </p:sp>
    </p:spTree>
    <p:extLst>
      <p:ext uri="{BB962C8B-B14F-4D97-AF65-F5344CB8AC3E}">
        <p14:creationId xmlns:p14="http://schemas.microsoft.com/office/powerpoint/2010/main" val="70532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IRB essentials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931" y="1199213"/>
            <a:ext cx="9039069" cy="5018707"/>
          </a:xfrm>
        </p:spPr>
        <p:txBody>
          <a:bodyPr>
            <a:noAutofit/>
          </a:bodyPr>
          <a:lstStyle/>
          <a:p>
            <a:r>
              <a:rPr lang="en-US" sz="2800" dirty="0"/>
              <a:t>Clearly written research proposal submitted on specific institutional form in required structured manner  </a:t>
            </a:r>
          </a:p>
          <a:p>
            <a:r>
              <a:rPr lang="en-US" sz="2800" dirty="0"/>
              <a:t>Consent form answering necessary items including translated version</a:t>
            </a:r>
          </a:p>
          <a:p>
            <a:r>
              <a:rPr lang="en-US" sz="2800" dirty="0"/>
              <a:t>Questionnaire and other tools including translated versions</a:t>
            </a:r>
          </a:p>
          <a:p>
            <a:r>
              <a:rPr lang="en-US" sz="2800" dirty="0"/>
              <a:t>Justified itemized budget </a:t>
            </a:r>
          </a:p>
          <a:p>
            <a:r>
              <a:rPr lang="en-US" sz="2800" dirty="0"/>
              <a:t>Time lines with tasks and responsible persons roles </a:t>
            </a:r>
          </a:p>
          <a:p>
            <a:r>
              <a:rPr lang="en-US" sz="2800" dirty="0"/>
              <a:t>Any other item required (need to check with IRB Office)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390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Content Layout – </a:t>
            </a:r>
            <a:r>
              <a:rPr lang="en-US" b="1" dirty="0" err="1">
                <a:solidFill>
                  <a:srgbClr val="C00000"/>
                </a:solidFill>
              </a:rPr>
              <a:t>ksu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irb</a:t>
            </a:r>
            <a:r>
              <a:rPr lang="en-US" b="1" dirty="0">
                <a:solidFill>
                  <a:srgbClr val="C00000"/>
                </a:solidFill>
              </a:rPr>
              <a:t> form 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6769" y="1417637"/>
            <a:ext cx="4265674" cy="501314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Rationale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Objectives, Hypothesis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Significance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Literature Review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Methodology: design, setting, 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Sampling &amp; Sample Size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Data collection methods &amp;  tools 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endParaRPr lang="en-US" sz="2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89701" y="1417638"/>
            <a:ext cx="4197531" cy="46936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9. Pilot testing, prior experience </a:t>
            </a:r>
          </a:p>
          <a:p>
            <a:pPr marL="0" indent="0">
              <a:buNone/>
            </a:pPr>
            <a:r>
              <a:rPr lang="en-US" sz="2800" b="1" dirty="0"/>
              <a:t>10. Plan of Analysis </a:t>
            </a:r>
          </a:p>
          <a:p>
            <a:pPr marL="0" indent="0">
              <a:buNone/>
            </a:pPr>
            <a:r>
              <a:rPr lang="en-US" sz="2800" b="1" dirty="0"/>
              <a:t>11. Ethical considerations </a:t>
            </a:r>
          </a:p>
          <a:p>
            <a:pPr marL="0" indent="0">
              <a:buNone/>
            </a:pPr>
            <a:r>
              <a:rPr lang="en-US" sz="2800" b="1" dirty="0"/>
              <a:t>12. References </a:t>
            </a:r>
          </a:p>
          <a:p>
            <a:pPr marL="0" indent="0">
              <a:buNone/>
            </a:pPr>
            <a:r>
              <a:rPr lang="en-US" sz="2800" b="1" dirty="0"/>
              <a:t>13. Role of  Investigators </a:t>
            </a:r>
          </a:p>
          <a:p>
            <a:pPr marL="0" indent="0">
              <a:buNone/>
            </a:pPr>
            <a:r>
              <a:rPr lang="en-US" sz="2800" b="1" dirty="0"/>
              <a:t>14. Budget </a:t>
            </a:r>
          </a:p>
          <a:p>
            <a:pPr marL="0" indent="0">
              <a:buNone/>
            </a:pPr>
            <a:r>
              <a:rPr lang="en-US" sz="2800" b="1" dirty="0"/>
              <a:t>15. Time lines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287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45911"/>
          </a:xfrm>
        </p:spPr>
        <p:txBody>
          <a:bodyPr>
            <a:normAutofit/>
          </a:bodyPr>
          <a:lstStyle/>
          <a:p>
            <a:r>
              <a:rPr lang="en-US" dirty="0" smtClean="0"/>
              <a:t>Hypotheses.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Question.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365761"/>
            <a:ext cx="7269480" cy="799161"/>
          </a:xfrm>
        </p:spPr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2" t="13602" r="29544" b="7810"/>
          <a:stretch/>
        </p:blipFill>
        <p:spPr>
          <a:xfrm>
            <a:off x="2245291" y="1490597"/>
            <a:ext cx="4368452" cy="5173250"/>
          </a:xfrm>
        </p:spPr>
      </p:pic>
    </p:spTree>
    <p:extLst>
      <p:ext uri="{BB962C8B-B14F-4D97-AF65-F5344CB8AC3E}">
        <p14:creationId xmlns:p14="http://schemas.microsoft.com/office/powerpoint/2010/main" val="23877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5365"/>
            <a:ext cx="7886700" cy="1227550"/>
          </a:xfrm>
        </p:spPr>
        <p:txBody>
          <a:bodyPr/>
          <a:lstStyle/>
          <a:p>
            <a:pPr algn="ctr"/>
            <a:r>
              <a:rPr lang="en-US" dirty="0" smtClean="0"/>
              <a:t>Background \ Justification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6" t="14362" r="29776" b="4266"/>
          <a:stretch/>
        </p:blipFill>
        <p:spPr>
          <a:xfrm>
            <a:off x="2358025" y="1402915"/>
            <a:ext cx="3898726" cy="5210827"/>
          </a:xfrm>
        </p:spPr>
      </p:pic>
    </p:spTree>
    <p:extLst>
      <p:ext uri="{BB962C8B-B14F-4D97-AF65-F5344CB8AC3E}">
        <p14:creationId xmlns:p14="http://schemas.microsoft.com/office/powerpoint/2010/main" val="9566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1305</Words>
  <Application>Microsoft Macintosh PowerPoint</Application>
  <PresentationFormat>On-screen Show (4:3)</PresentationFormat>
  <Paragraphs>222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Calibri</vt:lpstr>
      <vt:lpstr>Georgia</vt:lpstr>
      <vt:lpstr>MS PGothic</vt:lpstr>
      <vt:lpstr>ＭＳ Ｐゴシック</vt:lpstr>
      <vt:lpstr>Times New Roman</vt:lpstr>
      <vt:lpstr>Trebuchet MS</vt:lpstr>
      <vt:lpstr>Wingdings</vt:lpstr>
      <vt:lpstr>Arial</vt:lpstr>
      <vt:lpstr>Office Theme</vt:lpstr>
      <vt:lpstr>PowerPoint Presentation</vt:lpstr>
      <vt:lpstr>Institutional Review Board (IRB) FORM  How to write? </vt:lpstr>
      <vt:lpstr>Title of the project</vt:lpstr>
      <vt:lpstr>Irb functions  </vt:lpstr>
      <vt:lpstr>IRB essentials  </vt:lpstr>
      <vt:lpstr>Content Layout – ksu irb form  </vt:lpstr>
      <vt:lpstr>Hypotheses.  Research Question.  Objective.</vt:lpstr>
      <vt:lpstr>Objectives</vt:lpstr>
      <vt:lpstr>Background \ Justification</vt:lpstr>
      <vt:lpstr>Methods</vt:lpstr>
      <vt:lpstr>Methods</vt:lpstr>
      <vt:lpstr>Study Subjects: </vt:lpstr>
      <vt:lpstr>Methods cont.</vt:lpstr>
      <vt:lpstr>Ethics</vt:lpstr>
      <vt:lpstr>The Title</vt:lpstr>
      <vt:lpstr>PowerPoint Presentation</vt:lpstr>
      <vt:lpstr>Examples</vt:lpstr>
      <vt:lpstr>How to Prepare the Title</vt:lpstr>
      <vt:lpstr>Summary / abstract of proposal</vt:lpstr>
      <vt:lpstr>Research problem / Question </vt:lpstr>
      <vt:lpstr>Background &amp; Rationale </vt:lpstr>
      <vt:lpstr>IRB requires consistency in Literature review</vt:lpstr>
      <vt:lpstr>Objectives and hypothesis </vt:lpstr>
      <vt:lpstr>significance</vt:lpstr>
      <vt:lpstr>Methods: described in details</vt:lpstr>
      <vt:lpstr>design, setting, &amp; Population  </vt:lpstr>
      <vt:lpstr>PowerPoint Presentation</vt:lpstr>
      <vt:lpstr>Sampling and sample size </vt:lpstr>
      <vt:lpstr>Data collection methods and tools</vt:lpstr>
      <vt:lpstr>Plan of analysis </vt:lpstr>
      <vt:lpstr>Ethical considerations  </vt:lpstr>
      <vt:lpstr>Other important items  </vt:lpstr>
      <vt:lpstr>IRB Decision </vt:lpstr>
      <vt:lpstr>Problems with approvals / delays </vt:lpstr>
      <vt:lpstr>PowerPoint Presentation</vt:lpstr>
    </vt:vector>
  </TitlesOfParts>
  <Company>KSU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sulaiman alshammari</dc:creator>
  <cp:lastModifiedBy>Microsoft Office User</cp:lastModifiedBy>
  <cp:revision>22</cp:revision>
  <dcterms:created xsi:type="dcterms:W3CDTF">2017-08-10T16:32:52Z</dcterms:created>
  <dcterms:modified xsi:type="dcterms:W3CDTF">2018-10-21T20:02:50Z</dcterms:modified>
</cp:coreProperties>
</file>