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65" r:id="rId3"/>
    <p:sldId id="264" r:id="rId4"/>
    <p:sldId id="262" r:id="rId5"/>
    <p:sldId id="263" r:id="rId6"/>
  </p:sldIdLst>
  <p:sldSz cx="12192000" cy="6858000"/>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23" d="100"/>
          <a:sy n="23" d="100"/>
        </p:scale>
        <p:origin x="-112" y="-18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D13E914-09CA-4575-9EA2-DBF9345A1E22}"/>
              </a:ext>
            </a:extLst>
          </p:cNvPr>
          <p:cNvSpPr>
            <a:spLocks noGrp="1"/>
          </p:cNvSpPr>
          <p:nvPr>
            <p:ph type="ctrTitle"/>
          </p:nvPr>
        </p:nvSpPr>
        <p:spPr>
          <a:xfrm>
            <a:off x="1524000" y="1122363"/>
            <a:ext cx="9144000" cy="2387600"/>
          </a:xfrm>
        </p:spPr>
        <p:txBody>
          <a:bodyPr anchor="b"/>
          <a:lstStyle>
            <a:lvl1pPr algn="ctr">
              <a:defRPr sz="6000"/>
            </a:lvl1pPr>
          </a:lstStyle>
          <a:p>
            <a:r>
              <a:rPr lang="x-none"/>
              <a:t>انقر لتحرير نمط عنوان الشكل الرئيسي</a:t>
            </a:r>
          </a:p>
        </p:txBody>
      </p:sp>
      <p:sp>
        <p:nvSpPr>
          <p:cNvPr id="3" name="عنوان فرعي 2">
            <a:extLst>
              <a:ext uri="{FF2B5EF4-FFF2-40B4-BE49-F238E27FC236}">
                <a16:creationId xmlns:a16="http://schemas.microsoft.com/office/drawing/2014/main" xmlns="" id="{58E16E63-A0E5-447E-913D-7C16D6575E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x-none"/>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xmlns="" id="{AF621FFF-3B23-47A6-91E4-B3853AED2C36}"/>
              </a:ext>
            </a:extLst>
          </p:cNvPr>
          <p:cNvSpPr>
            <a:spLocks noGrp="1"/>
          </p:cNvSpPr>
          <p:nvPr>
            <p:ph type="dt" sz="half" idx="10"/>
          </p:nvPr>
        </p:nvSpPr>
        <p:spPr/>
        <p:txBody>
          <a:bodyPr/>
          <a:lstStyle/>
          <a:p>
            <a:fld id="{383B632C-CAA8-4BE4-A985-66124E45E81E}" type="datetimeFigureOut">
              <a:rPr lang="x-none" smtClean="0"/>
              <a:t>21/02/19</a:t>
            </a:fld>
            <a:endParaRPr lang="x-none"/>
          </a:p>
        </p:txBody>
      </p:sp>
      <p:sp>
        <p:nvSpPr>
          <p:cNvPr id="5" name="عنصر نائب للتذييل 4">
            <a:extLst>
              <a:ext uri="{FF2B5EF4-FFF2-40B4-BE49-F238E27FC236}">
                <a16:creationId xmlns:a16="http://schemas.microsoft.com/office/drawing/2014/main" xmlns="" id="{03383D1B-DC1F-428D-BE87-98553E337F0A}"/>
              </a:ext>
            </a:extLst>
          </p:cNvPr>
          <p:cNvSpPr>
            <a:spLocks noGrp="1"/>
          </p:cNvSpPr>
          <p:nvPr>
            <p:ph type="ftr" sz="quarter" idx="11"/>
          </p:nvPr>
        </p:nvSpPr>
        <p:spPr/>
        <p:txBody>
          <a:bodyPr/>
          <a:lstStyle/>
          <a:p>
            <a:endParaRPr lang="x-none"/>
          </a:p>
        </p:txBody>
      </p:sp>
      <p:sp>
        <p:nvSpPr>
          <p:cNvPr id="6" name="عنصر نائب لرقم الشريحة 5">
            <a:extLst>
              <a:ext uri="{FF2B5EF4-FFF2-40B4-BE49-F238E27FC236}">
                <a16:creationId xmlns:a16="http://schemas.microsoft.com/office/drawing/2014/main" xmlns="" id="{6ACC96E9-1749-4D07-8F31-EB8F7A9E2B13}"/>
              </a:ext>
            </a:extLst>
          </p:cNvPr>
          <p:cNvSpPr>
            <a:spLocks noGrp="1"/>
          </p:cNvSpPr>
          <p:nvPr>
            <p:ph type="sldNum" sz="quarter" idx="12"/>
          </p:nvPr>
        </p:nvSpPr>
        <p:spPr/>
        <p:txBody>
          <a:bodyPr/>
          <a:lstStyle/>
          <a:p>
            <a:fld id="{5BD04625-5662-4B65-925B-6F4680CDACA0}" type="slidenum">
              <a:rPr lang="x-none" smtClean="0"/>
              <a:t>‹#›</a:t>
            </a:fld>
            <a:endParaRPr lang="x-none"/>
          </a:p>
        </p:txBody>
      </p:sp>
    </p:spTree>
    <p:extLst>
      <p:ext uri="{BB962C8B-B14F-4D97-AF65-F5344CB8AC3E}">
        <p14:creationId xmlns:p14="http://schemas.microsoft.com/office/powerpoint/2010/main" val="3986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AC2D00F-81B9-4DA3-AE89-F5BA958FA78A}"/>
              </a:ext>
            </a:extLst>
          </p:cNvPr>
          <p:cNvSpPr>
            <a:spLocks noGrp="1"/>
          </p:cNvSpPr>
          <p:nvPr>
            <p:ph type="title"/>
          </p:nvPr>
        </p:nvSpPr>
        <p:spPr/>
        <p:txBody>
          <a:bodyPr/>
          <a:lstStyle/>
          <a:p>
            <a:r>
              <a:rPr lang="x-none"/>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xmlns="" id="{7867529E-FE04-4F44-97E1-45CD0CEF528D}"/>
              </a:ext>
            </a:extLst>
          </p:cNvPr>
          <p:cNvSpPr>
            <a:spLocks noGrp="1"/>
          </p:cNvSpPr>
          <p:nvPr>
            <p:ph type="body" orient="vert" idx="1"/>
          </p:nvPr>
        </p:nvSpPr>
        <p:spPr/>
        <p:txBody>
          <a:bodyPr vert="eaVert"/>
          <a:lstStyle/>
          <a:p>
            <a:pPr lvl="0"/>
            <a:r>
              <a:rPr lang="x-none"/>
              <a:t>حرر أنماط نص الشكل الرئيسي</a:t>
            </a:r>
          </a:p>
          <a:p>
            <a:pPr lvl="1"/>
            <a:r>
              <a:rPr lang="x-none"/>
              <a:t>المستوى الثاني</a:t>
            </a:r>
          </a:p>
          <a:p>
            <a:pPr lvl="2"/>
            <a:r>
              <a:rPr lang="x-none"/>
              <a:t>المستوى الثالث</a:t>
            </a:r>
          </a:p>
          <a:p>
            <a:pPr lvl="3"/>
            <a:r>
              <a:rPr lang="x-none"/>
              <a:t>المستوى الرابع</a:t>
            </a:r>
          </a:p>
          <a:p>
            <a:pPr lvl="4"/>
            <a:r>
              <a:rPr lang="x-none"/>
              <a:t>المستوى الخامس</a:t>
            </a:r>
          </a:p>
        </p:txBody>
      </p:sp>
      <p:sp>
        <p:nvSpPr>
          <p:cNvPr id="4" name="عنصر نائب للتاريخ 3">
            <a:extLst>
              <a:ext uri="{FF2B5EF4-FFF2-40B4-BE49-F238E27FC236}">
                <a16:creationId xmlns:a16="http://schemas.microsoft.com/office/drawing/2014/main" xmlns="" id="{B90D6F9F-5F83-44D3-813D-EE8488184087}"/>
              </a:ext>
            </a:extLst>
          </p:cNvPr>
          <p:cNvSpPr>
            <a:spLocks noGrp="1"/>
          </p:cNvSpPr>
          <p:nvPr>
            <p:ph type="dt" sz="half" idx="10"/>
          </p:nvPr>
        </p:nvSpPr>
        <p:spPr/>
        <p:txBody>
          <a:bodyPr/>
          <a:lstStyle/>
          <a:p>
            <a:fld id="{383B632C-CAA8-4BE4-A985-66124E45E81E}" type="datetimeFigureOut">
              <a:rPr lang="x-none" smtClean="0"/>
              <a:t>21/02/19</a:t>
            </a:fld>
            <a:endParaRPr lang="x-none"/>
          </a:p>
        </p:txBody>
      </p:sp>
      <p:sp>
        <p:nvSpPr>
          <p:cNvPr id="5" name="عنصر نائب للتذييل 4">
            <a:extLst>
              <a:ext uri="{FF2B5EF4-FFF2-40B4-BE49-F238E27FC236}">
                <a16:creationId xmlns:a16="http://schemas.microsoft.com/office/drawing/2014/main" xmlns="" id="{26477432-217C-44D0-8517-F72319FBBF66}"/>
              </a:ext>
            </a:extLst>
          </p:cNvPr>
          <p:cNvSpPr>
            <a:spLocks noGrp="1"/>
          </p:cNvSpPr>
          <p:nvPr>
            <p:ph type="ftr" sz="quarter" idx="11"/>
          </p:nvPr>
        </p:nvSpPr>
        <p:spPr/>
        <p:txBody>
          <a:bodyPr/>
          <a:lstStyle/>
          <a:p>
            <a:endParaRPr lang="x-none"/>
          </a:p>
        </p:txBody>
      </p:sp>
      <p:sp>
        <p:nvSpPr>
          <p:cNvPr id="6" name="عنصر نائب لرقم الشريحة 5">
            <a:extLst>
              <a:ext uri="{FF2B5EF4-FFF2-40B4-BE49-F238E27FC236}">
                <a16:creationId xmlns:a16="http://schemas.microsoft.com/office/drawing/2014/main" xmlns="" id="{AF138ACF-C1AF-47BA-BADE-C7C9D2FB4C22}"/>
              </a:ext>
            </a:extLst>
          </p:cNvPr>
          <p:cNvSpPr>
            <a:spLocks noGrp="1"/>
          </p:cNvSpPr>
          <p:nvPr>
            <p:ph type="sldNum" sz="quarter" idx="12"/>
          </p:nvPr>
        </p:nvSpPr>
        <p:spPr/>
        <p:txBody>
          <a:bodyPr/>
          <a:lstStyle/>
          <a:p>
            <a:fld id="{5BD04625-5662-4B65-925B-6F4680CDACA0}" type="slidenum">
              <a:rPr lang="x-none" smtClean="0"/>
              <a:t>‹#›</a:t>
            </a:fld>
            <a:endParaRPr lang="x-none"/>
          </a:p>
        </p:txBody>
      </p:sp>
    </p:spTree>
    <p:extLst>
      <p:ext uri="{BB962C8B-B14F-4D97-AF65-F5344CB8AC3E}">
        <p14:creationId xmlns:p14="http://schemas.microsoft.com/office/powerpoint/2010/main" val="3696063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xmlns="" id="{EF93701B-65AB-476E-A555-91DDC82AFE83}"/>
              </a:ext>
            </a:extLst>
          </p:cNvPr>
          <p:cNvSpPr>
            <a:spLocks noGrp="1"/>
          </p:cNvSpPr>
          <p:nvPr>
            <p:ph type="title" orient="vert"/>
          </p:nvPr>
        </p:nvSpPr>
        <p:spPr>
          <a:xfrm>
            <a:off x="8724900" y="365125"/>
            <a:ext cx="2628900" cy="5811838"/>
          </a:xfrm>
        </p:spPr>
        <p:txBody>
          <a:bodyPr vert="eaVert"/>
          <a:lstStyle/>
          <a:p>
            <a:r>
              <a:rPr lang="x-none"/>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xmlns="" id="{73961594-D345-4182-B5B4-76DB07F58DBD}"/>
              </a:ext>
            </a:extLst>
          </p:cNvPr>
          <p:cNvSpPr>
            <a:spLocks noGrp="1"/>
          </p:cNvSpPr>
          <p:nvPr>
            <p:ph type="body" orient="vert" idx="1"/>
          </p:nvPr>
        </p:nvSpPr>
        <p:spPr>
          <a:xfrm>
            <a:off x="838200" y="365125"/>
            <a:ext cx="7734300" cy="5811838"/>
          </a:xfrm>
        </p:spPr>
        <p:txBody>
          <a:bodyPr vert="eaVert"/>
          <a:lstStyle/>
          <a:p>
            <a:pPr lvl="0"/>
            <a:r>
              <a:rPr lang="x-none"/>
              <a:t>حرر أنماط نص الشكل الرئيسي</a:t>
            </a:r>
          </a:p>
          <a:p>
            <a:pPr lvl="1"/>
            <a:r>
              <a:rPr lang="x-none"/>
              <a:t>المستوى الثاني</a:t>
            </a:r>
          </a:p>
          <a:p>
            <a:pPr lvl="2"/>
            <a:r>
              <a:rPr lang="x-none"/>
              <a:t>المستوى الثالث</a:t>
            </a:r>
          </a:p>
          <a:p>
            <a:pPr lvl="3"/>
            <a:r>
              <a:rPr lang="x-none"/>
              <a:t>المستوى الرابع</a:t>
            </a:r>
          </a:p>
          <a:p>
            <a:pPr lvl="4"/>
            <a:r>
              <a:rPr lang="x-none"/>
              <a:t>المستوى الخامس</a:t>
            </a:r>
          </a:p>
        </p:txBody>
      </p:sp>
      <p:sp>
        <p:nvSpPr>
          <p:cNvPr id="4" name="عنصر نائب للتاريخ 3">
            <a:extLst>
              <a:ext uri="{FF2B5EF4-FFF2-40B4-BE49-F238E27FC236}">
                <a16:creationId xmlns:a16="http://schemas.microsoft.com/office/drawing/2014/main" xmlns="" id="{DEDABC24-81B8-4187-905C-D26DE7CE78EF}"/>
              </a:ext>
            </a:extLst>
          </p:cNvPr>
          <p:cNvSpPr>
            <a:spLocks noGrp="1"/>
          </p:cNvSpPr>
          <p:nvPr>
            <p:ph type="dt" sz="half" idx="10"/>
          </p:nvPr>
        </p:nvSpPr>
        <p:spPr/>
        <p:txBody>
          <a:bodyPr/>
          <a:lstStyle/>
          <a:p>
            <a:fld id="{383B632C-CAA8-4BE4-A985-66124E45E81E}" type="datetimeFigureOut">
              <a:rPr lang="x-none" smtClean="0"/>
              <a:t>21/02/19</a:t>
            </a:fld>
            <a:endParaRPr lang="x-none"/>
          </a:p>
        </p:txBody>
      </p:sp>
      <p:sp>
        <p:nvSpPr>
          <p:cNvPr id="5" name="عنصر نائب للتذييل 4">
            <a:extLst>
              <a:ext uri="{FF2B5EF4-FFF2-40B4-BE49-F238E27FC236}">
                <a16:creationId xmlns:a16="http://schemas.microsoft.com/office/drawing/2014/main" xmlns="" id="{F50C5143-A03A-4093-A1E9-0A27D607361E}"/>
              </a:ext>
            </a:extLst>
          </p:cNvPr>
          <p:cNvSpPr>
            <a:spLocks noGrp="1"/>
          </p:cNvSpPr>
          <p:nvPr>
            <p:ph type="ftr" sz="quarter" idx="11"/>
          </p:nvPr>
        </p:nvSpPr>
        <p:spPr/>
        <p:txBody>
          <a:bodyPr/>
          <a:lstStyle/>
          <a:p>
            <a:endParaRPr lang="x-none"/>
          </a:p>
        </p:txBody>
      </p:sp>
      <p:sp>
        <p:nvSpPr>
          <p:cNvPr id="6" name="عنصر نائب لرقم الشريحة 5">
            <a:extLst>
              <a:ext uri="{FF2B5EF4-FFF2-40B4-BE49-F238E27FC236}">
                <a16:creationId xmlns:a16="http://schemas.microsoft.com/office/drawing/2014/main" xmlns="" id="{3EC600B4-6405-4E78-A5EC-F136874EAF41}"/>
              </a:ext>
            </a:extLst>
          </p:cNvPr>
          <p:cNvSpPr>
            <a:spLocks noGrp="1"/>
          </p:cNvSpPr>
          <p:nvPr>
            <p:ph type="sldNum" sz="quarter" idx="12"/>
          </p:nvPr>
        </p:nvSpPr>
        <p:spPr/>
        <p:txBody>
          <a:bodyPr/>
          <a:lstStyle/>
          <a:p>
            <a:fld id="{5BD04625-5662-4B65-925B-6F4680CDACA0}" type="slidenum">
              <a:rPr lang="x-none" smtClean="0"/>
              <a:t>‹#›</a:t>
            </a:fld>
            <a:endParaRPr lang="x-none"/>
          </a:p>
        </p:txBody>
      </p:sp>
    </p:spTree>
    <p:extLst>
      <p:ext uri="{BB962C8B-B14F-4D97-AF65-F5344CB8AC3E}">
        <p14:creationId xmlns:p14="http://schemas.microsoft.com/office/powerpoint/2010/main" val="4213391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B7E1E13-F2A8-4DC7-A62D-FABDF4563C35}"/>
              </a:ext>
            </a:extLst>
          </p:cNvPr>
          <p:cNvSpPr>
            <a:spLocks noGrp="1"/>
          </p:cNvSpPr>
          <p:nvPr>
            <p:ph type="title"/>
          </p:nvPr>
        </p:nvSpPr>
        <p:spPr/>
        <p:txBody>
          <a:bodyPr/>
          <a:lstStyle/>
          <a:p>
            <a:r>
              <a:rPr lang="x-none"/>
              <a:t>انقر لتحرير نمط عنوان الشكل الرئيسي</a:t>
            </a:r>
          </a:p>
        </p:txBody>
      </p:sp>
      <p:sp>
        <p:nvSpPr>
          <p:cNvPr id="3" name="عنصر نائب للمحتوى 2">
            <a:extLst>
              <a:ext uri="{FF2B5EF4-FFF2-40B4-BE49-F238E27FC236}">
                <a16:creationId xmlns:a16="http://schemas.microsoft.com/office/drawing/2014/main" xmlns="" id="{7D36C900-604D-4F0D-8F56-3A31FCA3367A}"/>
              </a:ext>
            </a:extLst>
          </p:cNvPr>
          <p:cNvSpPr>
            <a:spLocks noGrp="1"/>
          </p:cNvSpPr>
          <p:nvPr>
            <p:ph idx="1"/>
          </p:nvPr>
        </p:nvSpPr>
        <p:spPr/>
        <p:txBody>
          <a:bodyPr/>
          <a:lstStyle/>
          <a:p>
            <a:pPr lvl="0"/>
            <a:r>
              <a:rPr lang="x-none"/>
              <a:t>حرر أنماط نص الشكل الرئيسي</a:t>
            </a:r>
          </a:p>
          <a:p>
            <a:pPr lvl="1"/>
            <a:r>
              <a:rPr lang="x-none"/>
              <a:t>المستوى الثاني</a:t>
            </a:r>
          </a:p>
          <a:p>
            <a:pPr lvl="2"/>
            <a:r>
              <a:rPr lang="x-none"/>
              <a:t>المستوى الثالث</a:t>
            </a:r>
          </a:p>
          <a:p>
            <a:pPr lvl="3"/>
            <a:r>
              <a:rPr lang="x-none"/>
              <a:t>المستوى الرابع</a:t>
            </a:r>
          </a:p>
          <a:p>
            <a:pPr lvl="4"/>
            <a:r>
              <a:rPr lang="x-none"/>
              <a:t>المستوى الخامس</a:t>
            </a:r>
          </a:p>
        </p:txBody>
      </p:sp>
      <p:sp>
        <p:nvSpPr>
          <p:cNvPr id="4" name="عنصر نائب للتاريخ 3">
            <a:extLst>
              <a:ext uri="{FF2B5EF4-FFF2-40B4-BE49-F238E27FC236}">
                <a16:creationId xmlns:a16="http://schemas.microsoft.com/office/drawing/2014/main" xmlns="" id="{CF5454F3-B11F-4BE6-8791-BBCE1D9BC3A7}"/>
              </a:ext>
            </a:extLst>
          </p:cNvPr>
          <p:cNvSpPr>
            <a:spLocks noGrp="1"/>
          </p:cNvSpPr>
          <p:nvPr>
            <p:ph type="dt" sz="half" idx="10"/>
          </p:nvPr>
        </p:nvSpPr>
        <p:spPr/>
        <p:txBody>
          <a:bodyPr/>
          <a:lstStyle/>
          <a:p>
            <a:fld id="{383B632C-CAA8-4BE4-A985-66124E45E81E}" type="datetimeFigureOut">
              <a:rPr lang="x-none" smtClean="0"/>
              <a:t>21/02/19</a:t>
            </a:fld>
            <a:endParaRPr lang="x-none"/>
          </a:p>
        </p:txBody>
      </p:sp>
      <p:sp>
        <p:nvSpPr>
          <p:cNvPr id="5" name="عنصر نائب للتذييل 4">
            <a:extLst>
              <a:ext uri="{FF2B5EF4-FFF2-40B4-BE49-F238E27FC236}">
                <a16:creationId xmlns:a16="http://schemas.microsoft.com/office/drawing/2014/main" xmlns="" id="{A6D34AF4-F8E0-4FEB-A334-56743DC5C508}"/>
              </a:ext>
            </a:extLst>
          </p:cNvPr>
          <p:cNvSpPr>
            <a:spLocks noGrp="1"/>
          </p:cNvSpPr>
          <p:nvPr>
            <p:ph type="ftr" sz="quarter" idx="11"/>
          </p:nvPr>
        </p:nvSpPr>
        <p:spPr/>
        <p:txBody>
          <a:bodyPr/>
          <a:lstStyle/>
          <a:p>
            <a:endParaRPr lang="x-none"/>
          </a:p>
        </p:txBody>
      </p:sp>
      <p:sp>
        <p:nvSpPr>
          <p:cNvPr id="6" name="عنصر نائب لرقم الشريحة 5">
            <a:extLst>
              <a:ext uri="{FF2B5EF4-FFF2-40B4-BE49-F238E27FC236}">
                <a16:creationId xmlns:a16="http://schemas.microsoft.com/office/drawing/2014/main" xmlns="" id="{6EC1E880-16B7-4DA3-A9A7-C9E8DDAF874D}"/>
              </a:ext>
            </a:extLst>
          </p:cNvPr>
          <p:cNvSpPr>
            <a:spLocks noGrp="1"/>
          </p:cNvSpPr>
          <p:nvPr>
            <p:ph type="sldNum" sz="quarter" idx="12"/>
          </p:nvPr>
        </p:nvSpPr>
        <p:spPr/>
        <p:txBody>
          <a:bodyPr/>
          <a:lstStyle/>
          <a:p>
            <a:fld id="{5BD04625-5662-4B65-925B-6F4680CDACA0}" type="slidenum">
              <a:rPr lang="x-none" smtClean="0"/>
              <a:t>‹#›</a:t>
            </a:fld>
            <a:endParaRPr lang="x-none"/>
          </a:p>
        </p:txBody>
      </p:sp>
    </p:spTree>
    <p:extLst>
      <p:ext uri="{BB962C8B-B14F-4D97-AF65-F5344CB8AC3E}">
        <p14:creationId xmlns:p14="http://schemas.microsoft.com/office/powerpoint/2010/main" val="253537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76522C0-BAF8-424A-940B-A06C3DA2A248}"/>
              </a:ext>
            </a:extLst>
          </p:cNvPr>
          <p:cNvSpPr>
            <a:spLocks noGrp="1"/>
          </p:cNvSpPr>
          <p:nvPr>
            <p:ph type="title"/>
          </p:nvPr>
        </p:nvSpPr>
        <p:spPr>
          <a:xfrm>
            <a:off x="831850" y="1709738"/>
            <a:ext cx="10515600" cy="2852737"/>
          </a:xfrm>
        </p:spPr>
        <p:txBody>
          <a:bodyPr anchor="b"/>
          <a:lstStyle>
            <a:lvl1pPr>
              <a:defRPr sz="6000"/>
            </a:lvl1pPr>
          </a:lstStyle>
          <a:p>
            <a:r>
              <a:rPr lang="x-none"/>
              <a:t>انقر لتحرير نمط عنوان الشكل الرئيسي</a:t>
            </a:r>
          </a:p>
        </p:txBody>
      </p:sp>
      <p:sp>
        <p:nvSpPr>
          <p:cNvPr id="3" name="عنصر نائب للنص 2">
            <a:extLst>
              <a:ext uri="{FF2B5EF4-FFF2-40B4-BE49-F238E27FC236}">
                <a16:creationId xmlns:a16="http://schemas.microsoft.com/office/drawing/2014/main" xmlns="" id="{1F6C661D-7B14-4DF7-90B1-562DF3815B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x-none"/>
              <a:t>حرر أنماط نص الشكل الرئيسي</a:t>
            </a:r>
          </a:p>
        </p:txBody>
      </p:sp>
      <p:sp>
        <p:nvSpPr>
          <p:cNvPr id="4" name="عنصر نائب للتاريخ 3">
            <a:extLst>
              <a:ext uri="{FF2B5EF4-FFF2-40B4-BE49-F238E27FC236}">
                <a16:creationId xmlns:a16="http://schemas.microsoft.com/office/drawing/2014/main" xmlns="" id="{14166912-7085-4B97-A12A-B50468D36013}"/>
              </a:ext>
            </a:extLst>
          </p:cNvPr>
          <p:cNvSpPr>
            <a:spLocks noGrp="1"/>
          </p:cNvSpPr>
          <p:nvPr>
            <p:ph type="dt" sz="half" idx="10"/>
          </p:nvPr>
        </p:nvSpPr>
        <p:spPr/>
        <p:txBody>
          <a:bodyPr/>
          <a:lstStyle/>
          <a:p>
            <a:fld id="{383B632C-CAA8-4BE4-A985-66124E45E81E}" type="datetimeFigureOut">
              <a:rPr lang="x-none" smtClean="0"/>
              <a:t>21/02/19</a:t>
            </a:fld>
            <a:endParaRPr lang="x-none"/>
          </a:p>
        </p:txBody>
      </p:sp>
      <p:sp>
        <p:nvSpPr>
          <p:cNvPr id="5" name="عنصر نائب للتذييل 4">
            <a:extLst>
              <a:ext uri="{FF2B5EF4-FFF2-40B4-BE49-F238E27FC236}">
                <a16:creationId xmlns:a16="http://schemas.microsoft.com/office/drawing/2014/main" xmlns="" id="{25DF7F4E-819D-43C2-B5FC-EDFD1C1BC2FE}"/>
              </a:ext>
            </a:extLst>
          </p:cNvPr>
          <p:cNvSpPr>
            <a:spLocks noGrp="1"/>
          </p:cNvSpPr>
          <p:nvPr>
            <p:ph type="ftr" sz="quarter" idx="11"/>
          </p:nvPr>
        </p:nvSpPr>
        <p:spPr/>
        <p:txBody>
          <a:bodyPr/>
          <a:lstStyle/>
          <a:p>
            <a:endParaRPr lang="x-none"/>
          </a:p>
        </p:txBody>
      </p:sp>
      <p:sp>
        <p:nvSpPr>
          <p:cNvPr id="6" name="عنصر نائب لرقم الشريحة 5">
            <a:extLst>
              <a:ext uri="{FF2B5EF4-FFF2-40B4-BE49-F238E27FC236}">
                <a16:creationId xmlns:a16="http://schemas.microsoft.com/office/drawing/2014/main" xmlns="" id="{23F4170C-EFC4-44DF-A830-DBD0877830BD}"/>
              </a:ext>
            </a:extLst>
          </p:cNvPr>
          <p:cNvSpPr>
            <a:spLocks noGrp="1"/>
          </p:cNvSpPr>
          <p:nvPr>
            <p:ph type="sldNum" sz="quarter" idx="12"/>
          </p:nvPr>
        </p:nvSpPr>
        <p:spPr/>
        <p:txBody>
          <a:bodyPr/>
          <a:lstStyle/>
          <a:p>
            <a:fld id="{5BD04625-5662-4B65-925B-6F4680CDACA0}" type="slidenum">
              <a:rPr lang="x-none" smtClean="0"/>
              <a:t>‹#›</a:t>
            </a:fld>
            <a:endParaRPr lang="x-none"/>
          </a:p>
        </p:txBody>
      </p:sp>
    </p:spTree>
    <p:extLst>
      <p:ext uri="{BB962C8B-B14F-4D97-AF65-F5344CB8AC3E}">
        <p14:creationId xmlns:p14="http://schemas.microsoft.com/office/powerpoint/2010/main" val="39976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FEC246D-C9A0-4447-9A75-F3F94C927B7E}"/>
              </a:ext>
            </a:extLst>
          </p:cNvPr>
          <p:cNvSpPr>
            <a:spLocks noGrp="1"/>
          </p:cNvSpPr>
          <p:nvPr>
            <p:ph type="title"/>
          </p:nvPr>
        </p:nvSpPr>
        <p:spPr/>
        <p:txBody>
          <a:bodyPr/>
          <a:lstStyle/>
          <a:p>
            <a:r>
              <a:rPr lang="x-none"/>
              <a:t>انقر لتحرير نمط عنوان الشكل الرئيسي</a:t>
            </a:r>
          </a:p>
        </p:txBody>
      </p:sp>
      <p:sp>
        <p:nvSpPr>
          <p:cNvPr id="3" name="عنصر نائب للمحتوى 2">
            <a:extLst>
              <a:ext uri="{FF2B5EF4-FFF2-40B4-BE49-F238E27FC236}">
                <a16:creationId xmlns:a16="http://schemas.microsoft.com/office/drawing/2014/main" xmlns="" id="{744BCAE0-A65B-4E85-8421-CA58206D8485}"/>
              </a:ext>
            </a:extLst>
          </p:cNvPr>
          <p:cNvSpPr>
            <a:spLocks noGrp="1"/>
          </p:cNvSpPr>
          <p:nvPr>
            <p:ph sz="half" idx="1"/>
          </p:nvPr>
        </p:nvSpPr>
        <p:spPr>
          <a:xfrm>
            <a:off x="838200" y="1825625"/>
            <a:ext cx="5181600" cy="4351338"/>
          </a:xfrm>
        </p:spPr>
        <p:txBody>
          <a:bodyPr/>
          <a:lstStyle/>
          <a:p>
            <a:pPr lvl="0"/>
            <a:r>
              <a:rPr lang="x-none"/>
              <a:t>حرر أنماط نص الشكل الرئيسي</a:t>
            </a:r>
          </a:p>
          <a:p>
            <a:pPr lvl="1"/>
            <a:r>
              <a:rPr lang="x-none"/>
              <a:t>المستوى الثاني</a:t>
            </a:r>
          </a:p>
          <a:p>
            <a:pPr lvl="2"/>
            <a:r>
              <a:rPr lang="x-none"/>
              <a:t>المستوى الثالث</a:t>
            </a:r>
          </a:p>
          <a:p>
            <a:pPr lvl="3"/>
            <a:r>
              <a:rPr lang="x-none"/>
              <a:t>المستوى الرابع</a:t>
            </a:r>
          </a:p>
          <a:p>
            <a:pPr lvl="4"/>
            <a:r>
              <a:rPr lang="x-none"/>
              <a:t>المستوى الخامس</a:t>
            </a:r>
          </a:p>
        </p:txBody>
      </p:sp>
      <p:sp>
        <p:nvSpPr>
          <p:cNvPr id="4" name="عنصر نائب للمحتوى 3">
            <a:extLst>
              <a:ext uri="{FF2B5EF4-FFF2-40B4-BE49-F238E27FC236}">
                <a16:creationId xmlns:a16="http://schemas.microsoft.com/office/drawing/2014/main" xmlns="" id="{64819269-BD35-4F5C-BA66-7630B9D04D78}"/>
              </a:ext>
            </a:extLst>
          </p:cNvPr>
          <p:cNvSpPr>
            <a:spLocks noGrp="1"/>
          </p:cNvSpPr>
          <p:nvPr>
            <p:ph sz="half" idx="2"/>
          </p:nvPr>
        </p:nvSpPr>
        <p:spPr>
          <a:xfrm>
            <a:off x="6172200" y="1825625"/>
            <a:ext cx="5181600" cy="4351338"/>
          </a:xfrm>
        </p:spPr>
        <p:txBody>
          <a:bodyPr/>
          <a:lstStyle/>
          <a:p>
            <a:pPr lvl="0"/>
            <a:r>
              <a:rPr lang="x-none"/>
              <a:t>حرر أنماط نص الشكل الرئيسي</a:t>
            </a:r>
          </a:p>
          <a:p>
            <a:pPr lvl="1"/>
            <a:r>
              <a:rPr lang="x-none"/>
              <a:t>المستوى الثاني</a:t>
            </a:r>
          </a:p>
          <a:p>
            <a:pPr lvl="2"/>
            <a:r>
              <a:rPr lang="x-none"/>
              <a:t>المستوى الثالث</a:t>
            </a:r>
          </a:p>
          <a:p>
            <a:pPr lvl="3"/>
            <a:r>
              <a:rPr lang="x-none"/>
              <a:t>المستوى الرابع</a:t>
            </a:r>
          </a:p>
          <a:p>
            <a:pPr lvl="4"/>
            <a:r>
              <a:rPr lang="x-none"/>
              <a:t>المستوى الخامس</a:t>
            </a:r>
          </a:p>
        </p:txBody>
      </p:sp>
      <p:sp>
        <p:nvSpPr>
          <p:cNvPr id="5" name="عنصر نائب للتاريخ 4">
            <a:extLst>
              <a:ext uri="{FF2B5EF4-FFF2-40B4-BE49-F238E27FC236}">
                <a16:creationId xmlns:a16="http://schemas.microsoft.com/office/drawing/2014/main" xmlns="" id="{B0273946-20AF-4020-9C44-4F14C4065C92}"/>
              </a:ext>
            </a:extLst>
          </p:cNvPr>
          <p:cNvSpPr>
            <a:spLocks noGrp="1"/>
          </p:cNvSpPr>
          <p:nvPr>
            <p:ph type="dt" sz="half" idx="10"/>
          </p:nvPr>
        </p:nvSpPr>
        <p:spPr/>
        <p:txBody>
          <a:bodyPr/>
          <a:lstStyle/>
          <a:p>
            <a:fld id="{383B632C-CAA8-4BE4-A985-66124E45E81E}" type="datetimeFigureOut">
              <a:rPr lang="x-none" smtClean="0"/>
              <a:t>21/02/19</a:t>
            </a:fld>
            <a:endParaRPr lang="x-none"/>
          </a:p>
        </p:txBody>
      </p:sp>
      <p:sp>
        <p:nvSpPr>
          <p:cNvPr id="6" name="عنصر نائب للتذييل 5">
            <a:extLst>
              <a:ext uri="{FF2B5EF4-FFF2-40B4-BE49-F238E27FC236}">
                <a16:creationId xmlns:a16="http://schemas.microsoft.com/office/drawing/2014/main" xmlns="" id="{5303D769-379E-41CE-A786-468C8669F1BD}"/>
              </a:ext>
            </a:extLst>
          </p:cNvPr>
          <p:cNvSpPr>
            <a:spLocks noGrp="1"/>
          </p:cNvSpPr>
          <p:nvPr>
            <p:ph type="ftr" sz="quarter" idx="11"/>
          </p:nvPr>
        </p:nvSpPr>
        <p:spPr/>
        <p:txBody>
          <a:bodyPr/>
          <a:lstStyle/>
          <a:p>
            <a:endParaRPr lang="x-none"/>
          </a:p>
        </p:txBody>
      </p:sp>
      <p:sp>
        <p:nvSpPr>
          <p:cNvPr id="7" name="عنصر نائب لرقم الشريحة 6">
            <a:extLst>
              <a:ext uri="{FF2B5EF4-FFF2-40B4-BE49-F238E27FC236}">
                <a16:creationId xmlns:a16="http://schemas.microsoft.com/office/drawing/2014/main" xmlns="" id="{BC682C18-70E8-4584-BEF9-F4111E5DDA84}"/>
              </a:ext>
            </a:extLst>
          </p:cNvPr>
          <p:cNvSpPr>
            <a:spLocks noGrp="1"/>
          </p:cNvSpPr>
          <p:nvPr>
            <p:ph type="sldNum" sz="quarter" idx="12"/>
          </p:nvPr>
        </p:nvSpPr>
        <p:spPr/>
        <p:txBody>
          <a:bodyPr/>
          <a:lstStyle/>
          <a:p>
            <a:fld id="{5BD04625-5662-4B65-925B-6F4680CDACA0}" type="slidenum">
              <a:rPr lang="x-none" smtClean="0"/>
              <a:t>‹#›</a:t>
            </a:fld>
            <a:endParaRPr lang="x-none"/>
          </a:p>
        </p:txBody>
      </p:sp>
    </p:spTree>
    <p:extLst>
      <p:ext uri="{BB962C8B-B14F-4D97-AF65-F5344CB8AC3E}">
        <p14:creationId xmlns:p14="http://schemas.microsoft.com/office/powerpoint/2010/main" val="85359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8220552-58F0-4AA1-9DD0-2AE09AA884E5}"/>
              </a:ext>
            </a:extLst>
          </p:cNvPr>
          <p:cNvSpPr>
            <a:spLocks noGrp="1"/>
          </p:cNvSpPr>
          <p:nvPr>
            <p:ph type="title"/>
          </p:nvPr>
        </p:nvSpPr>
        <p:spPr>
          <a:xfrm>
            <a:off x="839788" y="365125"/>
            <a:ext cx="10515600" cy="1325563"/>
          </a:xfrm>
        </p:spPr>
        <p:txBody>
          <a:bodyPr/>
          <a:lstStyle/>
          <a:p>
            <a:r>
              <a:rPr lang="x-none"/>
              <a:t>انقر لتحرير نمط عنوان الشكل الرئيسي</a:t>
            </a:r>
          </a:p>
        </p:txBody>
      </p:sp>
      <p:sp>
        <p:nvSpPr>
          <p:cNvPr id="3" name="عنصر نائب للنص 2">
            <a:extLst>
              <a:ext uri="{FF2B5EF4-FFF2-40B4-BE49-F238E27FC236}">
                <a16:creationId xmlns:a16="http://schemas.microsoft.com/office/drawing/2014/main" xmlns="" id="{7FBA92DA-097F-4CEC-8742-8767300789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حرر أنماط نص الشكل الرئيسي</a:t>
            </a:r>
          </a:p>
        </p:txBody>
      </p:sp>
      <p:sp>
        <p:nvSpPr>
          <p:cNvPr id="4" name="عنصر نائب للمحتوى 3">
            <a:extLst>
              <a:ext uri="{FF2B5EF4-FFF2-40B4-BE49-F238E27FC236}">
                <a16:creationId xmlns:a16="http://schemas.microsoft.com/office/drawing/2014/main" xmlns="" id="{DAF1D6C6-649E-44EF-AB3D-37C1929459F1}"/>
              </a:ext>
            </a:extLst>
          </p:cNvPr>
          <p:cNvSpPr>
            <a:spLocks noGrp="1"/>
          </p:cNvSpPr>
          <p:nvPr>
            <p:ph sz="half" idx="2"/>
          </p:nvPr>
        </p:nvSpPr>
        <p:spPr>
          <a:xfrm>
            <a:off x="839788" y="2505075"/>
            <a:ext cx="5157787" cy="3684588"/>
          </a:xfrm>
        </p:spPr>
        <p:txBody>
          <a:bodyPr/>
          <a:lstStyle/>
          <a:p>
            <a:pPr lvl="0"/>
            <a:r>
              <a:rPr lang="x-none"/>
              <a:t>حرر أنماط نص الشكل الرئيسي</a:t>
            </a:r>
          </a:p>
          <a:p>
            <a:pPr lvl="1"/>
            <a:r>
              <a:rPr lang="x-none"/>
              <a:t>المستوى الثاني</a:t>
            </a:r>
          </a:p>
          <a:p>
            <a:pPr lvl="2"/>
            <a:r>
              <a:rPr lang="x-none"/>
              <a:t>المستوى الثالث</a:t>
            </a:r>
          </a:p>
          <a:p>
            <a:pPr lvl="3"/>
            <a:r>
              <a:rPr lang="x-none"/>
              <a:t>المستوى الرابع</a:t>
            </a:r>
          </a:p>
          <a:p>
            <a:pPr lvl="4"/>
            <a:r>
              <a:rPr lang="x-none"/>
              <a:t>المستوى الخامس</a:t>
            </a:r>
          </a:p>
        </p:txBody>
      </p:sp>
      <p:sp>
        <p:nvSpPr>
          <p:cNvPr id="5" name="عنصر نائب للنص 4">
            <a:extLst>
              <a:ext uri="{FF2B5EF4-FFF2-40B4-BE49-F238E27FC236}">
                <a16:creationId xmlns:a16="http://schemas.microsoft.com/office/drawing/2014/main" xmlns="" id="{BDBB07EB-E814-4FEF-9B8F-9F6FBFBC8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حرر أنماط نص الشكل الرئيسي</a:t>
            </a:r>
          </a:p>
        </p:txBody>
      </p:sp>
      <p:sp>
        <p:nvSpPr>
          <p:cNvPr id="6" name="عنصر نائب للمحتوى 5">
            <a:extLst>
              <a:ext uri="{FF2B5EF4-FFF2-40B4-BE49-F238E27FC236}">
                <a16:creationId xmlns:a16="http://schemas.microsoft.com/office/drawing/2014/main" xmlns="" id="{B0FA617F-CEE0-4540-9BCB-C09BC23A2B3E}"/>
              </a:ext>
            </a:extLst>
          </p:cNvPr>
          <p:cNvSpPr>
            <a:spLocks noGrp="1"/>
          </p:cNvSpPr>
          <p:nvPr>
            <p:ph sz="quarter" idx="4"/>
          </p:nvPr>
        </p:nvSpPr>
        <p:spPr>
          <a:xfrm>
            <a:off x="6172200" y="2505075"/>
            <a:ext cx="5183188" cy="3684588"/>
          </a:xfrm>
        </p:spPr>
        <p:txBody>
          <a:bodyPr/>
          <a:lstStyle/>
          <a:p>
            <a:pPr lvl="0"/>
            <a:r>
              <a:rPr lang="x-none"/>
              <a:t>حرر أنماط نص الشكل الرئيسي</a:t>
            </a:r>
          </a:p>
          <a:p>
            <a:pPr lvl="1"/>
            <a:r>
              <a:rPr lang="x-none"/>
              <a:t>المستوى الثاني</a:t>
            </a:r>
          </a:p>
          <a:p>
            <a:pPr lvl="2"/>
            <a:r>
              <a:rPr lang="x-none"/>
              <a:t>المستوى الثالث</a:t>
            </a:r>
          </a:p>
          <a:p>
            <a:pPr lvl="3"/>
            <a:r>
              <a:rPr lang="x-none"/>
              <a:t>المستوى الرابع</a:t>
            </a:r>
          </a:p>
          <a:p>
            <a:pPr lvl="4"/>
            <a:r>
              <a:rPr lang="x-none"/>
              <a:t>المستوى الخامس</a:t>
            </a:r>
          </a:p>
        </p:txBody>
      </p:sp>
      <p:sp>
        <p:nvSpPr>
          <p:cNvPr id="7" name="عنصر نائب للتاريخ 6">
            <a:extLst>
              <a:ext uri="{FF2B5EF4-FFF2-40B4-BE49-F238E27FC236}">
                <a16:creationId xmlns:a16="http://schemas.microsoft.com/office/drawing/2014/main" xmlns="" id="{9367279C-75F5-42A3-BBEF-050B62C5DF18}"/>
              </a:ext>
            </a:extLst>
          </p:cNvPr>
          <p:cNvSpPr>
            <a:spLocks noGrp="1"/>
          </p:cNvSpPr>
          <p:nvPr>
            <p:ph type="dt" sz="half" idx="10"/>
          </p:nvPr>
        </p:nvSpPr>
        <p:spPr/>
        <p:txBody>
          <a:bodyPr/>
          <a:lstStyle/>
          <a:p>
            <a:fld id="{383B632C-CAA8-4BE4-A985-66124E45E81E}" type="datetimeFigureOut">
              <a:rPr lang="x-none" smtClean="0"/>
              <a:t>21/02/19</a:t>
            </a:fld>
            <a:endParaRPr lang="x-none"/>
          </a:p>
        </p:txBody>
      </p:sp>
      <p:sp>
        <p:nvSpPr>
          <p:cNvPr id="8" name="عنصر نائب للتذييل 7">
            <a:extLst>
              <a:ext uri="{FF2B5EF4-FFF2-40B4-BE49-F238E27FC236}">
                <a16:creationId xmlns:a16="http://schemas.microsoft.com/office/drawing/2014/main" xmlns="" id="{A2B520AC-24FB-4A44-8861-8E4923779B0C}"/>
              </a:ext>
            </a:extLst>
          </p:cNvPr>
          <p:cNvSpPr>
            <a:spLocks noGrp="1"/>
          </p:cNvSpPr>
          <p:nvPr>
            <p:ph type="ftr" sz="quarter" idx="11"/>
          </p:nvPr>
        </p:nvSpPr>
        <p:spPr/>
        <p:txBody>
          <a:bodyPr/>
          <a:lstStyle/>
          <a:p>
            <a:endParaRPr lang="x-none"/>
          </a:p>
        </p:txBody>
      </p:sp>
      <p:sp>
        <p:nvSpPr>
          <p:cNvPr id="9" name="عنصر نائب لرقم الشريحة 8">
            <a:extLst>
              <a:ext uri="{FF2B5EF4-FFF2-40B4-BE49-F238E27FC236}">
                <a16:creationId xmlns:a16="http://schemas.microsoft.com/office/drawing/2014/main" xmlns="" id="{151D3C3A-D341-4C0F-AB72-FA123D6892F4}"/>
              </a:ext>
            </a:extLst>
          </p:cNvPr>
          <p:cNvSpPr>
            <a:spLocks noGrp="1"/>
          </p:cNvSpPr>
          <p:nvPr>
            <p:ph type="sldNum" sz="quarter" idx="12"/>
          </p:nvPr>
        </p:nvSpPr>
        <p:spPr/>
        <p:txBody>
          <a:bodyPr/>
          <a:lstStyle/>
          <a:p>
            <a:fld id="{5BD04625-5662-4B65-925B-6F4680CDACA0}" type="slidenum">
              <a:rPr lang="x-none" smtClean="0"/>
              <a:t>‹#›</a:t>
            </a:fld>
            <a:endParaRPr lang="x-none"/>
          </a:p>
        </p:txBody>
      </p:sp>
    </p:spTree>
    <p:extLst>
      <p:ext uri="{BB962C8B-B14F-4D97-AF65-F5344CB8AC3E}">
        <p14:creationId xmlns:p14="http://schemas.microsoft.com/office/powerpoint/2010/main" val="160102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FB0A523-658F-4B6B-80AC-A0350CEC5A87}"/>
              </a:ext>
            </a:extLst>
          </p:cNvPr>
          <p:cNvSpPr>
            <a:spLocks noGrp="1"/>
          </p:cNvSpPr>
          <p:nvPr>
            <p:ph type="title"/>
          </p:nvPr>
        </p:nvSpPr>
        <p:spPr/>
        <p:txBody>
          <a:bodyPr/>
          <a:lstStyle/>
          <a:p>
            <a:r>
              <a:rPr lang="x-none"/>
              <a:t>انقر لتحرير نمط عنوان الشكل الرئيسي</a:t>
            </a:r>
          </a:p>
        </p:txBody>
      </p:sp>
      <p:sp>
        <p:nvSpPr>
          <p:cNvPr id="3" name="عنصر نائب للتاريخ 2">
            <a:extLst>
              <a:ext uri="{FF2B5EF4-FFF2-40B4-BE49-F238E27FC236}">
                <a16:creationId xmlns:a16="http://schemas.microsoft.com/office/drawing/2014/main" xmlns="" id="{00198463-98B0-4131-8EA9-3215926677E4}"/>
              </a:ext>
            </a:extLst>
          </p:cNvPr>
          <p:cNvSpPr>
            <a:spLocks noGrp="1"/>
          </p:cNvSpPr>
          <p:nvPr>
            <p:ph type="dt" sz="half" idx="10"/>
          </p:nvPr>
        </p:nvSpPr>
        <p:spPr/>
        <p:txBody>
          <a:bodyPr/>
          <a:lstStyle/>
          <a:p>
            <a:fld id="{383B632C-CAA8-4BE4-A985-66124E45E81E}" type="datetimeFigureOut">
              <a:rPr lang="x-none" smtClean="0"/>
              <a:t>21/02/19</a:t>
            </a:fld>
            <a:endParaRPr lang="x-none"/>
          </a:p>
        </p:txBody>
      </p:sp>
      <p:sp>
        <p:nvSpPr>
          <p:cNvPr id="4" name="عنصر نائب للتذييل 3">
            <a:extLst>
              <a:ext uri="{FF2B5EF4-FFF2-40B4-BE49-F238E27FC236}">
                <a16:creationId xmlns:a16="http://schemas.microsoft.com/office/drawing/2014/main" xmlns="" id="{8A79C63B-68A6-4BF3-961A-9BDB62067097}"/>
              </a:ext>
            </a:extLst>
          </p:cNvPr>
          <p:cNvSpPr>
            <a:spLocks noGrp="1"/>
          </p:cNvSpPr>
          <p:nvPr>
            <p:ph type="ftr" sz="quarter" idx="11"/>
          </p:nvPr>
        </p:nvSpPr>
        <p:spPr/>
        <p:txBody>
          <a:bodyPr/>
          <a:lstStyle/>
          <a:p>
            <a:endParaRPr lang="x-none"/>
          </a:p>
        </p:txBody>
      </p:sp>
      <p:sp>
        <p:nvSpPr>
          <p:cNvPr id="5" name="عنصر نائب لرقم الشريحة 4">
            <a:extLst>
              <a:ext uri="{FF2B5EF4-FFF2-40B4-BE49-F238E27FC236}">
                <a16:creationId xmlns:a16="http://schemas.microsoft.com/office/drawing/2014/main" xmlns="" id="{B3B754CD-31ED-4D4F-AD7E-74DBFF24C072}"/>
              </a:ext>
            </a:extLst>
          </p:cNvPr>
          <p:cNvSpPr>
            <a:spLocks noGrp="1"/>
          </p:cNvSpPr>
          <p:nvPr>
            <p:ph type="sldNum" sz="quarter" idx="12"/>
          </p:nvPr>
        </p:nvSpPr>
        <p:spPr/>
        <p:txBody>
          <a:bodyPr/>
          <a:lstStyle/>
          <a:p>
            <a:fld id="{5BD04625-5662-4B65-925B-6F4680CDACA0}" type="slidenum">
              <a:rPr lang="x-none" smtClean="0"/>
              <a:t>‹#›</a:t>
            </a:fld>
            <a:endParaRPr lang="x-none"/>
          </a:p>
        </p:txBody>
      </p:sp>
    </p:spTree>
    <p:extLst>
      <p:ext uri="{BB962C8B-B14F-4D97-AF65-F5344CB8AC3E}">
        <p14:creationId xmlns:p14="http://schemas.microsoft.com/office/powerpoint/2010/main" val="4294739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xmlns="" id="{044DFD06-AD76-4BD9-962F-65DB3DFAE138}"/>
              </a:ext>
            </a:extLst>
          </p:cNvPr>
          <p:cNvSpPr>
            <a:spLocks noGrp="1"/>
          </p:cNvSpPr>
          <p:nvPr>
            <p:ph type="dt" sz="half" idx="10"/>
          </p:nvPr>
        </p:nvSpPr>
        <p:spPr/>
        <p:txBody>
          <a:bodyPr/>
          <a:lstStyle/>
          <a:p>
            <a:fld id="{383B632C-CAA8-4BE4-A985-66124E45E81E}" type="datetimeFigureOut">
              <a:rPr lang="x-none" smtClean="0"/>
              <a:t>21/02/19</a:t>
            </a:fld>
            <a:endParaRPr lang="x-none"/>
          </a:p>
        </p:txBody>
      </p:sp>
      <p:sp>
        <p:nvSpPr>
          <p:cNvPr id="3" name="عنصر نائب للتذييل 2">
            <a:extLst>
              <a:ext uri="{FF2B5EF4-FFF2-40B4-BE49-F238E27FC236}">
                <a16:creationId xmlns:a16="http://schemas.microsoft.com/office/drawing/2014/main" xmlns="" id="{369C1AF0-6F3B-4325-BEA3-7DF7A17350B4}"/>
              </a:ext>
            </a:extLst>
          </p:cNvPr>
          <p:cNvSpPr>
            <a:spLocks noGrp="1"/>
          </p:cNvSpPr>
          <p:nvPr>
            <p:ph type="ftr" sz="quarter" idx="11"/>
          </p:nvPr>
        </p:nvSpPr>
        <p:spPr/>
        <p:txBody>
          <a:bodyPr/>
          <a:lstStyle/>
          <a:p>
            <a:endParaRPr lang="x-none"/>
          </a:p>
        </p:txBody>
      </p:sp>
      <p:sp>
        <p:nvSpPr>
          <p:cNvPr id="4" name="عنصر نائب لرقم الشريحة 3">
            <a:extLst>
              <a:ext uri="{FF2B5EF4-FFF2-40B4-BE49-F238E27FC236}">
                <a16:creationId xmlns:a16="http://schemas.microsoft.com/office/drawing/2014/main" xmlns="" id="{06803B79-6AF9-4D4D-8BDA-E7027C338AE1}"/>
              </a:ext>
            </a:extLst>
          </p:cNvPr>
          <p:cNvSpPr>
            <a:spLocks noGrp="1"/>
          </p:cNvSpPr>
          <p:nvPr>
            <p:ph type="sldNum" sz="quarter" idx="12"/>
          </p:nvPr>
        </p:nvSpPr>
        <p:spPr/>
        <p:txBody>
          <a:bodyPr/>
          <a:lstStyle/>
          <a:p>
            <a:fld id="{5BD04625-5662-4B65-925B-6F4680CDACA0}" type="slidenum">
              <a:rPr lang="x-none" smtClean="0"/>
              <a:t>‹#›</a:t>
            </a:fld>
            <a:endParaRPr lang="x-none"/>
          </a:p>
        </p:txBody>
      </p:sp>
    </p:spTree>
    <p:extLst>
      <p:ext uri="{BB962C8B-B14F-4D97-AF65-F5344CB8AC3E}">
        <p14:creationId xmlns:p14="http://schemas.microsoft.com/office/powerpoint/2010/main" val="3145120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28E725E-2A5E-4939-A412-F387EB85949F}"/>
              </a:ext>
            </a:extLst>
          </p:cNvPr>
          <p:cNvSpPr>
            <a:spLocks noGrp="1"/>
          </p:cNvSpPr>
          <p:nvPr>
            <p:ph type="title"/>
          </p:nvPr>
        </p:nvSpPr>
        <p:spPr>
          <a:xfrm>
            <a:off x="839788" y="457200"/>
            <a:ext cx="3932237" cy="1600200"/>
          </a:xfrm>
        </p:spPr>
        <p:txBody>
          <a:bodyPr anchor="b"/>
          <a:lstStyle>
            <a:lvl1pPr>
              <a:defRPr sz="3200"/>
            </a:lvl1pPr>
          </a:lstStyle>
          <a:p>
            <a:r>
              <a:rPr lang="x-none"/>
              <a:t>انقر لتحرير نمط عنوان الشكل الرئيسي</a:t>
            </a:r>
          </a:p>
        </p:txBody>
      </p:sp>
      <p:sp>
        <p:nvSpPr>
          <p:cNvPr id="3" name="عنصر نائب للمحتوى 2">
            <a:extLst>
              <a:ext uri="{FF2B5EF4-FFF2-40B4-BE49-F238E27FC236}">
                <a16:creationId xmlns:a16="http://schemas.microsoft.com/office/drawing/2014/main" xmlns="" id="{D7179878-BE06-4D7C-8B82-5362C1D4BA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حرر أنماط نص الشكل الرئيسي</a:t>
            </a:r>
          </a:p>
          <a:p>
            <a:pPr lvl="1"/>
            <a:r>
              <a:rPr lang="x-none"/>
              <a:t>المستوى الثاني</a:t>
            </a:r>
          </a:p>
          <a:p>
            <a:pPr lvl="2"/>
            <a:r>
              <a:rPr lang="x-none"/>
              <a:t>المستوى الثالث</a:t>
            </a:r>
          </a:p>
          <a:p>
            <a:pPr lvl="3"/>
            <a:r>
              <a:rPr lang="x-none"/>
              <a:t>المستوى الرابع</a:t>
            </a:r>
          </a:p>
          <a:p>
            <a:pPr lvl="4"/>
            <a:r>
              <a:rPr lang="x-none"/>
              <a:t>المستوى الخامس</a:t>
            </a:r>
          </a:p>
        </p:txBody>
      </p:sp>
      <p:sp>
        <p:nvSpPr>
          <p:cNvPr id="4" name="عنصر نائب للنص 3">
            <a:extLst>
              <a:ext uri="{FF2B5EF4-FFF2-40B4-BE49-F238E27FC236}">
                <a16:creationId xmlns:a16="http://schemas.microsoft.com/office/drawing/2014/main" xmlns="" id="{862EB1C7-C703-4135-83B2-7394079D16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x-none"/>
              <a:t>حرر أنماط نص الشكل الرئيسي</a:t>
            </a:r>
          </a:p>
        </p:txBody>
      </p:sp>
      <p:sp>
        <p:nvSpPr>
          <p:cNvPr id="5" name="عنصر نائب للتاريخ 4">
            <a:extLst>
              <a:ext uri="{FF2B5EF4-FFF2-40B4-BE49-F238E27FC236}">
                <a16:creationId xmlns:a16="http://schemas.microsoft.com/office/drawing/2014/main" xmlns="" id="{8E13445A-5D5B-45AC-9166-63A122C8814C}"/>
              </a:ext>
            </a:extLst>
          </p:cNvPr>
          <p:cNvSpPr>
            <a:spLocks noGrp="1"/>
          </p:cNvSpPr>
          <p:nvPr>
            <p:ph type="dt" sz="half" idx="10"/>
          </p:nvPr>
        </p:nvSpPr>
        <p:spPr/>
        <p:txBody>
          <a:bodyPr/>
          <a:lstStyle/>
          <a:p>
            <a:fld id="{383B632C-CAA8-4BE4-A985-66124E45E81E}" type="datetimeFigureOut">
              <a:rPr lang="x-none" smtClean="0"/>
              <a:t>21/02/19</a:t>
            </a:fld>
            <a:endParaRPr lang="x-none"/>
          </a:p>
        </p:txBody>
      </p:sp>
      <p:sp>
        <p:nvSpPr>
          <p:cNvPr id="6" name="عنصر نائب للتذييل 5">
            <a:extLst>
              <a:ext uri="{FF2B5EF4-FFF2-40B4-BE49-F238E27FC236}">
                <a16:creationId xmlns:a16="http://schemas.microsoft.com/office/drawing/2014/main" xmlns="" id="{81A1518B-B39E-4272-8FD9-A1430264D450}"/>
              </a:ext>
            </a:extLst>
          </p:cNvPr>
          <p:cNvSpPr>
            <a:spLocks noGrp="1"/>
          </p:cNvSpPr>
          <p:nvPr>
            <p:ph type="ftr" sz="quarter" idx="11"/>
          </p:nvPr>
        </p:nvSpPr>
        <p:spPr/>
        <p:txBody>
          <a:bodyPr/>
          <a:lstStyle/>
          <a:p>
            <a:endParaRPr lang="x-none"/>
          </a:p>
        </p:txBody>
      </p:sp>
      <p:sp>
        <p:nvSpPr>
          <p:cNvPr id="7" name="عنصر نائب لرقم الشريحة 6">
            <a:extLst>
              <a:ext uri="{FF2B5EF4-FFF2-40B4-BE49-F238E27FC236}">
                <a16:creationId xmlns:a16="http://schemas.microsoft.com/office/drawing/2014/main" xmlns="" id="{5238C020-80E2-42A3-B60B-9244446F5B2C}"/>
              </a:ext>
            </a:extLst>
          </p:cNvPr>
          <p:cNvSpPr>
            <a:spLocks noGrp="1"/>
          </p:cNvSpPr>
          <p:nvPr>
            <p:ph type="sldNum" sz="quarter" idx="12"/>
          </p:nvPr>
        </p:nvSpPr>
        <p:spPr/>
        <p:txBody>
          <a:bodyPr/>
          <a:lstStyle/>
          <a:p>
            <a:fld id="{5BD04625-5662-4B65-925B-6F4680CDACA0}" type="slidenum">
              <a:rPr lang="x-none" smtClean="0"/>
              <a:t>‹#›</a:t>
            </a:fld>
            <a:endParaRPr lang="x-none"/>
          </a:p>
        </p:txBody>
      </p:sp>
    </p:spTree>
    <p:extLst>
      <p:ext uri="{BB962C8B-B14F-4D97-AF65-F5344CB8AC3E}">
        <p14:creationId xmlns:p14="http://schemas.microsoft.com/office/powerpoint/2010/main" val="390181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2945CF5-EA09-4C4B-9AC8-CB88E2867B9E}"/>
              </a:ext>
            </a:extLst>
          </p:cNvPr>
          <p:cNvSpPr>
            <a:spLocks noGrp="1"/>
          </p:cNvSpPr>
          <p:nvPr>
            <p:ph type="title"/>
          </p:nvPr>
        </p:nvSpPr>
        <p:spPr>
          <a:xfrm>
            <a:off x="839788" y="457200"/>
            <a:ext cx="3932237" cy="1600200"/>
          </a:xfrm>
        </p:spPr>
        <p:txBody>
          <a:bodyPr anchor="b"/>
          <a:lstStyle>
            <a:lvl1pPr>
              <a:defRPr sz="3200"/>
            </a:lvl1pPr>
          </a:lstStyle>
          <a:p>
            <a:r>
              <a:rPr lang="x-none"/>
              <a:t>انقر لتحرير نمط عنوان الشكل الرئيسي</a:t>
            </a:r>
          </a:p>
        </p:txBody>
      </p:sp>
      <p:sp>
        <p:nvSpPr>
          <p:cNvPr id="3" name="عنصر نائب للصورة 2">
            <a:extLst>
              <a:ext uri="{FF2B5EF4-FFF2-40B4-BE49-F238E27FC236}">
                <a16:creationId xmlns:a16="http://schemas.microsoft.com/office/drawing/2014/main" xmlns="" id="{04464813-AFA6-4337-B451-2B9BAC0A62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عنصر نائب للنص 3">
            <a:extLst>
              <a:ext uri="{FF2B5EF4-FFF2-40B4-BE49-F238E27FC236}">
                <a16:creationId xmlns:a16="http://schemas.microsoft.com/office/drawing/2014/main" xmlns="" id="{DB38C4C1-9CDC-4C38-9DB2-336EBB6126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x-none"/>
              <a:t>حرر أنماط نص الشكل الرئيسي</a:t>
            </a:r>
          </a:p>
        </p:txBody>
      </p:sp>
      <p:sp>
        <p:nvSpPr>
          <p:cNvPr id="5" name="عنصر نائب للتاريخ 4">
            <a:extLst>
              <a:ext uri="{FF2B5EF4-FFF2-40B4-BE49-F238E27FC236}">
                <a16:creationId xmlns:a16="http://schemas.microsoft.com/office/drawing/2014/main" xmlns="" id="{06124C22-A2ED-4991-913E-26DE580459E7}"/>
              </a:ext>
            </a:extLst>
          </p:cNvPr>
          <p:cNvSpPr>
            <a:spLocks noGrp="1"/>
          </p:cNvSpPr>
          <p:nvPr>
            <p:ph type="dt" sz="half" idx="10"/>
          </p:nvPr>
        </p:nvSpPr>
        <p:spPr/>
        <p:txBody>
          <a:bodyPr/>
          <a:lstStyle/>
          <a:p>
            <a:fld id="{383B632C-CAA8-4BE4-A985-66124E45E81E}" type="datetimeFigureOut">
              <a:rPr lang="x-none" smtClean="0"/>
              <a:t>21/02/19</a:t>
            </a:fld>
            <a:endParaRPr lang="x-none"/>
          </a:p>
        </p:txBody>
      </p:sp>
      <p:sp>
        <p:nvSpPr>
          <p:cNvPr id="6" name="عنصر نائب للتذييل 5">
            <a:extLst>
              <a:ext uri="{FF2B5EF4-FFF2-40B4-BE49-F238E27FC236}">
                <a16:creationId xmlns:a16="http://schemas.microsoft.com/office/drawing/2014/main" xmlns="" id="{6FB7C7EF-AE63-4D64-9DC9-C3AB809377A3}"/>
              </a:ext>
            </a:extLst>
          </p:cNvPr>
          <p:cNvSpPr>
            <a:spLocks noGrp="1"/>
          </p:cNvSpPr>
          <p:nvPr>
            <p:ph type="ftr" sz="quarter" idx="11"/>
          </p:nvPr>
        </p:nvSpPr>
        <p:spPr/>
        <p:txBody>
          <a:bodyPr/>
          <a:lstStyle/>
          <a:p>
            <a:endParaRPr lang="x-none"/>
          </a:p>
        </p:txBody>
      </p:sp>
      <p:sp>
        <p:nvSpPr>
          <p:cNvPr id="7" name="عنصر نائب لرقم الشريحة 6">
            <a:extLst>
              <a:ext uri="{FF2B5EF4-FFF2-40B4-BE49-F238E27FC236}">
                <a16:creationId xmlns:a16="http://schemas.microsoft.com/office/drawing/2014/main" xmlns="" id="{85CCD67C-66D9-4C54-923F-51FBB9B1ECBA}"/>
              </a:ext>
            </a:extLst>
          </p:cNvPr>
          <p:cNvSpPr>
            <a:spLocks noGrp="1"/>
          </p:cNvSpPr>
          <p:nvPr>
            <p:ph type="sldNum" sz="quarter" idx="12"/>
          </p:nvPr>
        </p:nvSpPr>
        <p:spPr/>
        <p:txBody>
          <a:bodyPr/>
          <a:lstStyle/>
          <a:p>
            <a:fld id="{5BD04625-5662-4B65-925B-6F4680CDACA0}" type="slidenum">
              <a:rPr lang="x-none" smtClean="0"/>
              <a:t>‹#›</a:t>
            </a:fld>
            <a:endParaRPr lang="x-none"/>
          </a:p>
        </p:txBody>
      </p:sp>
    </p:spTree>
    <p:extLst>
      <p:ext uri="{BB962C8B-B14F-4D97-AF65-F5344CB8AC3E}">
        <p14:creationId xmlns:p14="http://schemas.microsoft.com/office/powerpoint/2010/main" val="24910643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xmlns="" id="{7963C8DF-27DB-4B90-9046-32A8CF6BFB84}"/>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x-none"/>
              <a:t>انقر لتحرير نمط عنوان الشكل الرئيسي</a:t>
            </a:r>
          </a:p>
        </p:txBody>
      </p:sp>
      <p:sp>
        <p:nvSpPr>
          <p:cNvPr id="3" name="عنصر نائب للنص 2">
            <a:extLst>
              <a:ext uri="{FF2B5EF4-FFF2-40B4-BE49-F238E27FC236}">
                <a16:creationId xmlns:a16="http://schemas.microsoft.com/office/drawing/2014/main" xmlns="" id="{83ED13A3-35E7-4286-9F0E-856EDFA398D5}"/>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x-none"/>
              <a:t>حرر أنماط نص الشكل الرئيسي</a:t>
            </a:r>
          </a:p>
          <a:p>
            <a:pPr lvl="1"/>
            <a:r>
              <a:rPr lang="x-none"/>
              <a:t>المستوى الثاني</a:t>
            </a:r>
          </a:p>
          <a:p>
            <a:pPr lvl="2"/>
            <a:r>
              <a:rPr lang="x-none"/>
              <a:t>المستوى الثالث</a:t>
            </a:r>
          </a:p>
          <a:p>
            <a:pPr lvl="3"/>
            <a:r>
              <a:rPr lang="x-none"/>
              <a:t>المستوى الرابع</a:t>
            </a:r>
          </a:p>
          <a:p>
            <a:pPr lvl="4"/>
            <a:r>
              <a:rPr lang="x-none"/>
              <a:t>المستوى الخامس</a:t>
            </a:r>
          </a:p>
        </p:txBody>
      </p:sp>
      <p:sp>
        <p:nvSpPr>
          <p:cNvPr id="4" name="عنصر نائب للتاريخ 3">
            <a:extLst>
              <a:ext uri="{FF2B5EF4-FFF2-40B4-BE49-F238E27FC236}">
                <a16:creationId xmlns:a16="http://schemas.microsoft.com/office/drawing/2014/main" xmlns="" id="{EFE2DB8B-5458-4C76-A6CE-3039E9A576D4}"/>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83B632C-CAA8-4BE4-A985-66124E45E81E}" type="datetimeFigureOut">
              <a:rPr lang="x-none" smtClean="0"/>
              <a:t>21/02/19</a:t>
            </a:fld>
            <a:endParaRPr lang="x-none"/>
          </a:p>
        </p:txBody>
      </p:sp>
      <p:sp>
        <p:nvSpPr>
          <p:cNvPr id="5" name="عنصر نائب للتذييل 4">
            <a:extLst>
              <a:ext uri="{FF2B5EF4-FFF2-40B4-BE49-F238E27FC236}">
                <a16:creationId xmlns:a16="http://schemas.microsoft.com/office/drawing/2014/main" xmlns="" id="{B37C4D03-F420-4E87-BAD4-88E67CF17D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x-none"/>
          </a:p>
        </p:txBody>
      </p:sp>
      <p:sp>
        <p:nvSpPr>
          <p:cNvPr id="6" name="عنصر نائب لرقم الشريحة 5">
            <a:extLst>
              <a:ext uri="{FF2B5EF4-FFF2-40B4-BE49-F238E27FC236}">
                <a16:creationId xmlns:a16="http://schemas.microsoft.com/office/drawing/2014/main" xmlns="" id="{CEF0BDF5-C85B-40AB-83C6-26576FCD9498}"/>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BD04625-5662-4B65-925B-6F4680CDACA0}" type="slidenum">
              <a:rPr lang="x-none" smtClean="0"/>
              <a:t>‹#›</a:t>
            </a:fld>
            <a:endParaRPr lang="x-none"/>
          </a:p>
        </p:txBody>
      </p:sp>
    </p:spTree>
    <p:extLst>
      <p:ext uri="{BB962C8B-B14F-4D97-AF65-F5344CB8AC3E}">
        <p14:creationId xmlns:p14="http://schemas.microsoft.com/office/powerpoint/2010/main" val="3256793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33599B60-09B5-4F38-8E51-BCF428BE9C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498"/>
            <a:ext cx="2562583" cy="990738"/>
          </a:xfrm>
          <a:prstGeom prst="rect">
            <a:avLst/>
          </a:prstGeom>
        </p:spPr>
      </p:pic>
      <p:pic>
        <p:nvPicPr>
          <p:cNvPr id="5" name="Picture 3">
            <a:extLst>
              <a:ext uri="{FF2B5EF4-FFF2-40B4-BE49-F238E27FC236}">
                <a16:creationId xmlns:a16="http://schemas.microsoft.com/office/drawing/2014/main" xmlns="" id="{10BCE82F-5188-4F8F-94D9-78AF22A546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8026" y="173038"/>
            <a:ext cx="2143125" cy="2143125"/>
          </a:xfrm>
          <a:prstGeom prst="rect">
            <a:avLst/>
          </a:prstGeom>
        </p:spPr>
      </p:pic>
      <p:sp>
        <p:nvSpPr>
          <p:cNvPr id="6" name="مستطيل 5">
            <a:extLst>
              <a:ext uri="{FF2B5EF4-FFF2-40B4-BE49-F238E27FC236}">
                <a16:creationId xmlns:a16="http://schemas.microsoft.com/office/drawing/2014/main" xmlns="" id="{6F4D43BF-8129-41BE-B4A5-8CA8AECB2BE1}"/>
              </a:ext>
            </a:extLst>
          </p:cNvPr>
          <p:cNvSpPr/>
          <p:nvPr/>
        </p:nvSpPr>
        <p:spPr>
          <a:xfrm>
            <a:off x="2992770" y="2055080"/>
            <a:ext cx="6096000" cy="4483279"/>
          </a:xfrm>
          <a:prstGeom prst="rect">
            <a:avLst/>
          </a:prstGeom>
        </p:spPr>
        <p:txBody>
          <a:bodyPr>
            <a:spAutoFit/>
          </a:bodyPr>
          <a:lstStyle/>
          <a:p>
            <a:pPr algn="ctr">
              <a:lnSpc>
                <a:spcPct val="150000"/>
              </a:lnSpc>
            </a:pPr>
            <a:r>
              <a:rPr lang="en-US" sz="3200" dirty="0"/>
              <a:t>Forensic Medicine Course</a:t>
            </a:r>
          </a:p>
          <a:p>
            <a:pPr algn="ctr">
              <a:lnSpc>
                <a:spcPct val="150000"/>
              </a:lnSpc>
            </a:pPr>
            <a:r>
              <a:rPr lang="en-US" sz="3200" dirty="0"/>
              <a:t>21st Feb2019</a:t>
            </a:r>
          </a:p>
          <a:p>
            <a:pPr algn="ctr">
              <a:lnSpc>
                <a:spcPct val="150000"/>
              </a:lnSpc>
            </a:pPr>
            <a:r>
              <a:rPr lang="en-US" sz="3200" dirty="0"/>
              <a:t>1</a:t>
            </a:r>
            <a:r>
              <a:rPr lang="en-US" sz="3200" baseline="30000" dirty="0"/>
              <a:t>st</a:t>
            </a:r>
            <a:r>
              <a:rPr lang="en-US" sz="3200" dirty="0"/>
              <a:t> session </a:t>
            </a:r>
          </a:p>
          <a:p>
            <a:pPr algn="ctr">
              <a:lnSpc>
                <a:spcPct val="150000"/>
              </a:lnSpc>
            </a:pPr>
            <a:r>
              <a:rPr lang="en-US" sz="3200" dirty="0"/>
              <a:t>Supervisor: </a:t>
            </a:r>
            <a:r>
              <a:rPr lang="en-US" sz="3200" dirty="0" err="1"/>
              <a:t>Dr.Khaldoon</a:t>
            </a:r>
            <a:r>
              <a:rPr lang="en-US" sz="3200" dirty="0"/>
              <a:t> </a:t>
            </a:r>
            <a:r>
              <a:rPr lang="en-US" sz="3200" dirty="0" err="1"/>
              <a:t>AlJerian</a:t>
            </a:r>
            <a:endParaRPr lang="en-US" sz="3200" dirty="0"/>
          </a:p>
          <a:p>
            <a:pPr algn="ctr">
              <a:lnSpc>
                <a:spcPct val="150000"/>
              </a:lnSpc>
            </a:pPr>
            <a:r>
              <a:rPr lang="en-US" sz="3200" dirty="0"/>
              <a:t>Group 1</a:t>
            </a:r>
          </a:p>
          <a:p>
            <a:pPr algn="ctr">
              <a:lnSpc>
                <a:spcPct val="150000"/>
              </a:lnSpc>
            </a:pPr>
            <a:r>
              <a:rPr lang="en-US" sz="3200" dirty="0"/>
              <a:t>Presenter : Mohammed </a:t>
            </a:r>
            <a:r>
              <a:rPr lang="en-US" sz="3200" dirty="0" err="1"/>
              <a:t>A</a:t>
            </a:r>
            <a:r>
              <a:rPr lang="en-US" sz="3200" dirty="0" err="1" smtClean="0"/>
              <a:t>layed</a:t>
            </a:r>
            <a:endParaRPr lang="x-none" sz="3200" dirty="0"/>
          </a:p>
        </p:txBody>
      </p:sp>
    </p:spTree>
    <p:extLst>
      <p:ext uri="{BB962C8B-B14F-4D97-AF65-F5344CB8AC3E}">
        <p14:creationId xmlns:p14="http://schemas.microsoft.com/office/powerpoint/2010/main" val="227624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9-02-21 at 02.02.50.png"/>
          <p:cNvPicPr>
            <a:picLocks noGrp="1" noChangeAspect="1"/>
          </p:cNvPicPr>
          <p:nvPr>
            <p:ph idx="1"/>
          </p:nvPr>
        </p:nvPicPr>
        <p:blipFill>
          <a:blip r:embed="rId2">
            <a:extLst>
              <a:ext uri="{28A0092B-C50C-407E-A947-70E740481C1C}">
                <a14:useLocalDpi xmlns:a14="http://schemas.microsoft.com/office/drawing/2010/main" val="0"/>
              </a:ext>
            </a:extLst>
          </a:blip>
          <a:srcRect t="21906" b="21906"/>
          <a:stretch>
            <a:fillRect/>
          </a:stretch>
        </p:blipFill>
        <p:spPr>
          <a:xfrm>
            <a:off x="838200" y="1880819"/>
            <a:ext cx="5992286" cy="2479598"/>
          </a:xfrm>
        </p:spPr>
      </p:pic>
      <p:pic>
        <p:nvPicPr>
          <p:cNvPr id="5" name="Picture 4" descr="Screen Shot 2019-02-21 at 02.06.4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8755" y="3962375"/>
            <a:ext cx="3628604" cy="2664756"/>
          </a:xfrm>
          <a:prstGeom prst="rect">
            <a:avLst/>
          </a:prstGeom>
        </p:spPr>
      </p:pic>
      <p:pic>
        <p:nvPicPr>
          <p:cNvPr id="6" name="Picture 5" descr="Screen Shot 2019-02-21 at 02.06.0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41650" y="1037976"/>
            <a:ext cx="3635709" cy="2429605"/>
          </a:xfrm>
          <a:prstGeom prst="rect">
            <a:avLst/>
          </a:prstGeom>
        </p:spPr>
      </p:pic>
    </p:spTree>
    <p:extLst>
      <p:ext uri="{BB962C8B-B14F-4D97-AF65-F5344CB8AC3E}">
        <p14:creationId xmlns:p14="http://schemas.microsoft.com/office/powerpoint/2010/main" val="4012733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430" y="2738517"/>
            <a:ext cx="10515600" cy="1325563"/>
          </a:xfrm>
        </p:spPr>
        <p:txBody>
          <a:bodyPr>
            <a:noAutofit/>
          </a:bodyPr>
          <a:lstStyle/>
          <a:p>
            <a:pPr algn="l">
              <a:lnSpc>
                <a:spcPct val="150000"/>
              </a:lnSpc>
            </a:pPr>
            <a:r>
              <a:rPr lang="en-US" sz="3200" b="1" dirty="0">
                <a:latin typeface="Calibri"/>
                <a:cs typeface="Calibri"/>
              </a:rPr>
              <a:t>Case</a:t>
            </a:r>
            <a:r>
              <a:rPr lang="en-US" sz="3200" dirty="0"/>
              <a:t/>
            </a:r>
            <a:br>
              <a:rPr lang="en-US" sz="3200" dirty="0"/>
            </a:br>
            <a:r>
              <a:rPr lang="en-US" sz="3200" dirty="0">
                <a:latin typeface="+mn-lt"/>
              </a:rPr>
              <a:t>A 17-year-old adolescent girl with a history of depression and opioid dependence, for which she was taking buprenorphine until 2 weeks earlier, presented to the ED via emergency medical services (EMS) after her father found her lying on the couch unresponsive and with shallow respirations. Naloxone was administered by EMS and her mental status improved.</a:t>
            </a:r>
          </a:p>
        </p:txBody>
      </p:sp>
    </p:spTree>
    <p:extLst>
      <p:ext uri="{BB962C8B-B14F-4D97-AF65-F5344CB8AC3E}">
        <p14:creationId xmlns:p14="http://schemas.microsoft.com/office/powerpoint/2010/main" val="187691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xmlns="" id="{53C2C74B-7A50-4D69-9B3A-570AA611E67A}"/>
              </a:ext>
            </a:extLst>
          </p:cNvPr>
          <p:cNvSpPr txBox="1"/>
          <p:nvPr/>
        </p:nvSpPr>
        <p:spPr>
          <a:xfrm>
            <a:off x="1793632" y="763441"/>
            <a:ext cx="9003323" cy="7437935"/>
          </a:xfrm>
          <a:prstGeom prst="rect">
            <a:avLst/>
          </a:prstGeom>
          <a:noFill/>
        </p:spPr>
        <p:txBody>
          <a:bodyPr wrap="square" rtlCol="1">
            <a:spAutoFit/>
          </a:bodyPr>
          <a:lstStyle/>
          <a:p>
            <a:pPr algn="l">
              <a:lnSpc>
                <a:spcPct val="150000"/>
              </a:lnSpc>
            </a:pPr>
            <a:r>
              <a:rPr lang="en-US" sz="3200" b="1" dirty="0"/>
              <a:t>Discussion:</a:t>
            </a:r>
          </a:p>
          <a:p>
            <a:pPr algn="l">
              <a:lnSpc>
                <a:spcPct val="150000"/>
              </a:lnSpc>
            </a:pPr>
            <a:endParaRPr lang="en-US" sz="3200" b="1" dirty="0"/>
          </a:p>
          <a:p>
            <a:pPr algn="l">
              <a:lnSpc>
                <a:spcPct val="150000"/>
              </a:lnSpc>
            </a:pPr>
            <a:r>
              <a:rPr lang="en-US" sz="3200" b="1" dirty="0"/>
              <a:t>Difference between poisons and toxin ?</a:t>
            </a:r>
          </a:p>
          <a:p>
            <a:pPr algn="l">
              <a:lnSpc>
                <a:spcPct val="150000"/>
              </a:lnSpc>
            </a:pPr>
            <a:endParaRPr lang="en-US" sz="3200" b="1" dirty="0"/>
          </a:p>
          <a:p>
            <a:pPr algn="l">
              <a:lnSpc>
                <a:spcPct val="150000"/>
              </a:lnSpc>
            </a:pPr>
            <a:r>
              <a:rPr lang="en-US" sz="3200" b="1" dirty="0"/>
              <a:t>Difference between exposure and hazard ?</a:t>
            </a:r>
          </a:p>
          <a:p>
            <a:pPr algn="l">
              <a:lnSpc>
                <a:spcPct val="150000"/>
              </a:lnSpc>
            </a:pPr>
            <a:endParaRPr lang="en-US" sz="3200" b="1" dirty="0"/>
          </a:p>
          <a:p>
            <a:pPr algn="l">
              <a:lnSpc>
                <a:spcPct val="150000"/>
              </a:lnSpc>
            </a:pPr>
            <a:r>
              <a:rPr lang="en-US" sz="3200" b="1" dirty="0"/>
              <a:t>What is a toxic response ?</a:t>
            </a:r>
          </a:p>
          <a:p>
            <a:pPr algn="l">
              <a:lnSpc>
                <a:spcPct val="150000"/>
              </a:lnSpc>
            </a:pPr>
            <a:endParaRPr lang="en-US" sz="3200" b="1" dirty="0"/>
          </a:p>
          <a:p>
            <a:pPr algn="l">
              <a:lnSpc>
                <a:spcPct val="150000"/>
              </a:lnSpc>
            </a:pPr>
            <a:endParaRPr lang="en-US" sz="3200" b="1" dirty="0"/>
          </a:p>
          <a:p>
            <a:pPr algn="l">
              <a:lnSpc>
                <a:spcPct val="150000"/>
              </a:lnSpc>
            </a:pPr>
            <a:r>
              <a:rPr lang="en-US" sz="3200" b="1" dirty="0"/>
              <a:t> </a:t>
            </a:r>
            <a:endParaRPr lang="x-none" sz="3200" b="1" dirty="0"/>
          </a:p>
        </p:txBody>
      </p:sp>
    </p:spTree>
    <p:extLst>
      <p:ext uri="{BB962C8B-B14F-4D97-AF65-F5344CB8AC3E}">
        <p14:creationId xmlns:p14="http://schemas.microsoft.com/office/powerpoint/2010/main" val="165581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xmlns="" id="{807BEF70-EF6B-4AD2-9321-5D0393C7FB93}"/>
              </a:ext>
            </a:extLst>
          </p:cNvPr>
          <p:cNvSpPr txBox="1"/>
          <p:nvPr/>
        </p:nvSpPr>
        <p:spPr>
          <a:xfrm>
            <a:off x="1877818" y="1288577"/>
            <a:ext cx="8537228" cy="584776"/>
          </a:xfrm>
          <a:prstGeom prst="rect">
            <a:avLst/>
          </a:prstGeom>
          <a:noFill/>
        </p:spPr>
        <p:txBody>
          <a:bodyPr wrap="square" rtlCol="1">
            <a:spAutoFit/>
          </a:bodyPr>
          <a:lstStyle/>
          <a:p>
            <a:pPr algn="l"/>
            <a:r>
              <a:rPr lang="en-US" sz="3200" dirty="0" smtClean="0"/>
              <a:t>:</a:t>
            </a:r>
            <a:endParaRPr lang="x-none" sz="3200" dirty="0"/>
          </a:p>
        </p:txBody>
      </p:sp>
      <p:sp>
        <p:nvSpPr>
          <p:cNvPr id="5" name="مربع نص 4">
            <a:extLst>
              <a:ext uri="{FF2B5EF4-FFF2-40B4-BE49-F238E27FC236}">
                <a16:creationId xmlns:a16="http://schemas.microsoft.com/office/drawing/2014/main" xmlns="" id="{B6E6BF1F-1B21-4AB6-85ED-AC86380535D7}"/>
              </a:ext>
            </a:extLst>
          </p:cNvPr>
          <p:cNvSpPr txBox="1"/>
          <p:nvPr/>
        </p:nvSpPr>
        <p:spPr>
          <a:xfrm>
            <a:off x="1790498" y="885177"/>
            <a:ext cx="7948247" cy="5221943"/>
          </a:xfrm>
          <a:prstGeom prst="rect">
            <a:avLst/>
          </a:prstGeom>
          <a:noFill/>
        </p:spPr>
        <p:txBody>
          <a:bodyPr wrap="square" rtlCol="1">
            <a:spAutoFit/>
          </a:bodyPr>
          <a:lstStyle/>
          <a:p>
            <a:pPr algn="l">
              <a:lnSpc>
                <a:spcPct val="150000"/>
              </a:lnSpc>
            </a:pPr>
            <a:r>
              <a:rPr lang="en-US" sz="3200" dirty="0" smtClean="0"/>
              <a:t>References</a:t>
            </a:r>
          </a:p>
          <a:p>
            <a:pPr marL="457200" indent="-457200" algn="l">
              <a:lnSpc>
                <a:spcPct val="150000"/>
              </a:lnSpc>
              <a:buFontTx/>
              <a:buChar char="-"/>
            </a:pPr>
            <a:r>
              <a:rPr lang="en-US" sz="3200" dirty="0" smtClean="0"/>
              <a:t>Simpson's </a:t>
            </a:r>
            <a:r>
              <a:rPr lang="en-US" sz="3200" dirty="0"/>
              <a:t>Forensic Medicine, 13th Edition</a:t>
            </a:r>
          </a:p>
          <a:p>
            <a:pPr marL="285750" indent="-285750" algn="l">
              <a:lnSpc>
                <a:spcPct val="150000"/>
              </a:lnSpc>
              <a:buFontTx/>
              <a:buChar char="-"/>
            </a:pPr>
            <a:r>
              <a:rPr lang="en-US" sz="3200" dirty="0" smtClean="0"/>
              <a:t>Hayes </a:t>
            </a:r>
            <a:r>
              <a:rPr lang="en-US" sz="3200" dirty="0"/>
              <a:t>A.W. (ed): Principles and Methods of Toxicology. Raven Press. New York, 1986</a:t>
            </a:r>
            <a:r>
              <a:rPr lang="en-US" sz="3200" dirty="0" smtClean="0"/>
              <a:t>.</a:t>
            </a:r>
          </a:p>
          <a:p>
            <a:pPr marL="285750" indent="-285750" algn="l">
              <a:lnSpc>
                <a:spcPct val="150000"/>
              </a:lnSpc>
              <a:buFontTx/>
              <a:buChar char="-"/>
            </a:pPr>
            <a:r>
              <a:rPr lang="en-US" sz="3200" dirty="0"/>
              <a:t>https://</a:t>
            </a:r>
            <a:r>
              <a:rPr lang="en-US" sz="3200" dirty="0" err="1"/>
              <a:t>www.mdedge.com</a:t>
            </a:r>
            <a:r>
              <a:rPr lang="en-US" sz="3200" dirty="0"/>
              <a:t>/</a:t>
            </a:r>
            <a:r>
              <a:rPr lang="en-US" sz="3200" dirty="0" err="1"/>
              <a:t>clinicianreviews</a:t>
            </a:r>
            <a:r>
              <a:rPr lang="en-US" sz="3200" dirty="0"/>
              <a:t>/article/103540/toxicology/case-studies-toxicology-one-last-kick-transverse-myelitis</a:t>
            </a:r>
          </a:p>
        </p:txBody>
      </p:sp>
    </p:spTree>
    <p:extLst>
      <p:ext uri="{BB962C8B-B14F-4D97-AF65-F5344CB8AC3E}">
        <p14:creationId xmlns:p14="http://schemas.microsoft.com/office/powerpoint/2010/main" val="362196720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97</Words>
  <Application>Microsoft Macintosh PowerPoint</Application>
  <PresentationFormat>Custom</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نسق Office</vt:lpstr>
      <vt:lpstr>PowerPoint Presentation</vt:lpstr>
      <vt:lpstr>PowerPoint Presentation</vt:lpstr>
      <vt:lpstr>Case A 17-year-old adolescent girl with a history of depression and opioid dependence, for which she was taking buprenorphine until 2 weeks earlier, presented to the ED via emergency medical services (EMS) after her father found her lying on the couch unresponsive and with shallow respirations. Naloxone was administered by EMS and her mental status improved.</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Basheer</dc:creator>
  <cp:lastModifiedBy>waleed aljamal</cp:lastModifiedBy>
  <cp:revision>12</cp:revision>
  <dcterms:created xsi:type="dcterms:W3CDTF">2019-02-20T10:57:39Z</dcterms:created>
  <dcterms:modified xsi:type="dcterms:W3CDTF">2019-02-21T07:37:12Z</dcterms:modified>
</cp:coreProperties>
</file>