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1"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61"/>
    <p:restoredTop sz="94516"/>
  </p:normalViewPr>
  <p:slideViewPr>
    <p:cSldViewPr snapToGrid="0" snapToObjects="1">
      <p:cViewPr varScale="1">
        <p:scale>
          <a:sx n="88" d="100"/>
          <a:sy n="88" d="100"/>
        </p:scale>
        <p:origin x="6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C214-82FB-EF4D-B6D1-FC9D498685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FD94C8-F495-7948-9248-F0E00E458B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291193-432A-3643-97B4-6FD176336140}"/>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5" name="Footer Placeholder 4">
            <a:extLst>
              <a:ext uri="{FF2B5EF4-FFF2-40B4-BE49-F238E27FC236}">
                <a16:creationId xmlns:a16="http://schemas.microsoft.com/office/drawing/2014/main" id="{942F89C7-2D39-F74D-8B08-6C1209F77F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235C9-78F4-2C4E-8760-B0372397CFC2}"/>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94792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D800D-06B0-784E-85FD-03F4F1E41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0526A8-0123-784C-9E9E-0B8339F4A0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68977-E6CD-4B4E-BE8D-7B8700B4B359}"/>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5" name="Footer Placeholder 4">
            <a:extLst>
              <a:ext uri="{FF2B5EF4-FFF2-40B4-BE49-F238E27FC236}">
                <a16:creationId xmlns:a16="http://schemas.microsoft.com/office/drawing/2014/main" id="{E74FD9F2-B9E2-404A-B844-920137D36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ACF13-6D3C-1144-B57C-69AD01F2BB37}"/>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253111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397C64-D111-7E45-9D95-3B5B8482A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334E6B-1908-9C4D-BF02-555DCBE1C28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FEF96-DECC-7741-9954-C478F0E357D8}"/>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5" name="Footer Placeholder 4">
            <a:extLst>
              <a:ext uri="{FF2B5EF4-FFF2-40B4-BE49-F238E27FC236}">
                <a16:creationId xmlns:a16="http://schemas.microsoft.com/office/drawing/2014/main" id="{4EBC0640-EA27-6645-A359-97911AC51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964A9-2598-6D41-A86C-84FEE64EBA2E}"/>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128561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6E8A-C626-F54F-8C9F-151C13F1AB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73C21D-F0E2-074F-A8F7-B0EB627F7F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0B874-A292-FE40-84F7-2DF64C5F2F35}"/>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5" name="Footer Placeholder 4">
            <a:extLst>
              <a:ext uri="{FF2B5EF4-FFF2-40B4-BE49-F238E27FC236}">
                <a16:creationId xmlns:a16="http://schemas.microsoft.com/office/drawing/2014/main" id="{F8417DC2-DAF0-3D4A-98EB-F9377C9C6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D9D6A-A3B0-B546-97B1-49C0166B42C3}"/>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33360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5A2B-0156-334F-BBA1-7CBAE36B2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86F746-F6A8-6741-A3BE-2D5C271CF4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99A966-D94F-9942-9C5D-6A36EFA0F2D4}"/>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5" name="Footer Placeholder 4">
            <a:extLst>
              <a:ext uri="{FF2B5EF4-FFF2-40B4-BE49-F238E27FC236}">
                <a16:creationId xmlns:a16="http://schemas.microsoft.com/office/drawing/2014/main" id="{473B44B3-2FA2-5643-B142-FF9A9DBC0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E9FBC-0194-B04E-A2F7-F4137F7287BA}"/>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123736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8C21-25E1-CE42-A6E2-C225F5E5FC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CDDD9E-BC3A-2046-8742-6BCCA7C41A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4E382C-245D-E140-AEBC-F1709BFA5B0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1A2693-A947-3E42-9A6E-B66CC6445FE6}"/>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6" name="Footer Placeholder 5">
            <a:extLst>
              <a:ext uri="{FF2B5EF4-FFF2-40B4-BE49-F238E27FC236}">
                <a16:creationId xmlns:a16="http://schemas.microsoft.com/office/drawing/2014/main" id="{B227F28D-8763-DB46-824C-B715DC378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134381-EE3F-1945-9B1D-741370D828EF}"/>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184427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5481F-76BD-3040-88FB-2C11DAB280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B40522-F38F-6B47-A313-19B7911A74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A2A7DA-A0E1-E94E-90FA-F7F5AC44E7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5C2082-B38C-6946-869F-8BD554C85E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A86DFA-C9F4-D14D-A7C6-0A1486826D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364B26-E8E9-244D-AA8F-21E3D3A2F78A}"/>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8" name="Footer Placeholder 7">
            <a:extLst>
              <a:ext uri="{FF2B5EF4-FFF2-40B4-BE49-F238E27FC236}">
                <a16:creationId xmlns:a16="http://schemas.microsoft.com/office/drawing/2014/main" id="{01D9591C-E778-1C4F-AE75-9C2BF6F11F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19CEE4-3E9A-6F4A-A7C8-3B1513890800}"/>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2984638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1DA5-A6A8-524D-BE5A-82B9A303CE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3B0B2A-7CD2-F546-8543-ADDFD155B5FD}"/>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4" name="Footer Placeholder 3">
            <a:extLst>
              <a:ext uri="{FF2B5EF4-FFF2-40B4-BE49-F238E27FC236}">
                <a16:creationId xmlns:a16="http://schemas.microsoft.com/office/drawing/2014/main" id="{994DFAAF-FAF9-BF4A-89BE-35D10EF512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6674A9-164B-FC4A-A993-773DEA7B52B7}"/>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2260540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D7D1DF-734B-9E41-8FF9-173CF3D830B0}"/>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3" name="Footer Placeholder 2">
            <a:extLst>
              <a:ext uri="{FF2B5EF4-FFF2-40B4-BE49-F238E27FC236}">
                <a16:creationId xmlns:a16="http://schemas.microsoft.com/office/drawing/2014/main" id="{F9DD592F-5417-1F4E-B065-4A4FC66FC4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B27BDE-3F3A-B446-83B3-5F650F1EEA9F}"/>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2758354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04D28-1E56-0440-8650-8F4CD0FE1F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193645-D161-6748-95F6-A69447C74F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B92B2F-5CBA-7946-A4F0-032D5B3B4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A6AE27-3521-F149-B9B7-293554EB3D80}"/>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6" name="Footer Placeholder 5">
            <a:extLst>
              <a:ext uri="{FF2B5EF4-FFF2-40B4-BE49-F238E27FC236}">
                <a16:creationId xmlns:a16="http://schemas.microsoft.com/office/drawing/2014/main" id="{15D3051B-0833-1244-BECF-A3BBCDB441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42D0C-0FEA-5941-86A9-66B76A5E8002}"/>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1979457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0A6E1-789E-4543-A96B-18A7C4A0B0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FCE4D7-ED8A-BB43-8A4D-9B239F884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DA7A8E-A70F-0746-8BA9-DA40521C6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06A8D5-2438-DD4B-B64A-BF11D212DC89}"/>
              </a:ext>
            </a:extLst>
          </p:cNvPr>
          <p:cNvSpPr>
            <a:spLocks noGrp="1"/>
          </p:cNvSpPr>
          <p:nvPr>
            <p:ph type="dt" sz="half" idx="10"/>
          </p:nvPr>
        </p:nvSpPr>
        <p:spPr/>
        <p:txBody>
          <a:bodyPr/>
          <a:lstStyle/>
          <a:p>
            <a:fld id="{3C5DDA4D-A062-0F4B-AC33-1D37CA1EC763}" type="datetimeFigureOut">
              <a:rPr lang="en-US" smtClean="0"/>
              <a:t>2/20/19</a:t>
            </a:fld>
            <a:endParaRPr lang="en-US"/>
          </a:p>
        </p:txBody>
      </p:sp>
      <p:sp>
        <p:nvSpPr>
          <p:cNvPr id="6" name="Footer Placeholder 5">
            <a:extLst>
              <a:ext uri="{FF2B5EF4-FFF2-40B4-BE49-F238E27FC236}">
                <a16:creationId xmlns:a16="http://schemas.microsoft.com/office/drawing/2014/main" id="{7C1CAEA2-40ED-5843-B01B-F27824CEFB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00AE09-94E0-A349-9A40-1914FF71BFE2}"/>
              </a:ext>
            </a:extLst>
          </p:cNvPr>
          <p:cNvSpPr>
            <a:spLocks noGrp="1"/>
          </p:cNvSpPr>
          <p:nvPr>
            <p:ph type="sldNum" sz="quarter" idx="12"/>
          </p:nvPr>
        </p:nvSpPr>
        <p:spPr/>
        <p:txBody>
          <a:bodyPr/>
          <a:lstStyle/>
          <a:p>
            <a:fld id="{581B9AAE-B28D-0146-9FE8-42091C24AE40}" type="slidenum">
              <a:rPr lang="en-US" smtClean="0"/>
              <a:t>‹#›</a:t>
            </a:fld>
            <a:endParaRPr lang="en-US"/>
          </a:p>
        </p:txBody>
      </p:sp>
    </p:spTree>
    <p:extLst>
      <p:ext uri="{BB962C8B-B14F-4D97-AF65-F5344CB8AC3E}">
        <p14:creationId xmlns:p14="http://schemas.microsoft.com/office/powerpoint/2010/main" val="369121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1EDE72-4969-B740-80F3-436F1506F3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C343D9-0C6A-5C47-9ECE-D38FE236E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94F7FE-6B88-294C-A97C-E7A029A03F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DDA4D-A062-0F4B-AC33-1D37CA1EC763}" type="datetimeFigureOut">
              <a:rPr lang="en-US" smtClean="0"/>
              <a:t>2/20/19</a:t>
            </a:fld>
            <a:endParaRPr lang="en-US"/>
          </a:p>
        </p:txBody>
      </p:sp>
      <p:sp>
        <p:nvSpPr>
          <p:cNvPr id="5" name="Footer Placeholder 4">
            <a:extLst>
              <a:ext uri="{FF2B5EF4-FFF2-40B4-BE49-F238E27FC236}">
                <a16:creationId xmlns:a16="http://schemas.microsoft.com/office/drawing/2014/main" id="{6979084D-1641-5349-977E-419554BC58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F0EA56-8D74-614A-8278-FFB60790BB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B9AAE-B28D-0146-9FE8-42091C24AE40}" type="slidenum">
              <a:rPr lang="en-US" smtClean="0"/>
              <a:t>‹#›</a:t>
            </a:fld>
            <a:endParaRPr lang="en-US"/>
          </a:p>
        </p:txBody>
      </p:sp>
    </p:spTree>
    <p:extLst>
      <p:ext uri="{BB962C8B-B14F-4D97-AF65-F5344CB8AC3E}">
        <p14:creationId xmlns:p14="http://schemas.microsoft.com/office/powerpoint/2010/main" val="2060642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dind.nic.in/jbc/t12/i2/jbct12i2p104.pdf" TargetMode="External"/><Relationship Id="rId2" Type="http://schemas.openxmlformats.org/officeDocument/2006/relationships/hyperlink" Target="https://drive.google.com/file/d/0By8dlUKYtxJ3cmlCRHVxUy1ZQmNoc2F6cFkwRkMyQ0xqMGhj/vie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3FF634-8171-CA40-8C99-BAC70FF47EA9}"/>
              </a:ext>
            </a:extLst>
          </p:cNvPr>
          <p:cNvSpPr>
            <a:spLocks noGrp="1"/>
          </p:cNvSpPr>
          <p:nvPr>
            <p:ph type="subTitle" idx="1"/>
          </p:nvPr>
        </p:nvSpPr>
        <p:spPr>
          <a:xfrm>
            <a:off x="1524000" y="1476606"/>
            <a:ext cx="9144000" cy="2133599"/>
          </a:xfrm>
        </p:spPr>
        <p:txBody>
          <a:bodyPr>
            <a:noAutofit/>
          </a:bodyPr>
          <a:lstStyle/>
          <a:p>
            <a:pPr>
              <a:lnSpc>
                <a:spcPct val="150000"/>
              </a:lnSpc>
            </a:pPr>
            <a:r>
              <a:rPr lang="en-US" sz="3200" dirty="0"/>
              <a:t>King Saud University - College of Medicine </a:t>
            </a:r>
          </a:p>
          <a:p>
            <a:pPr>
              <a:lnSpc>
                <a:spcPct val="150000"/>
              </a:lnSpc>
            </a:pPr>
            <a:r>
              <a:rPr lang="en-US" sz="3200" dirty="0"/>
              <a:t>Forensic Medicine, Session 3, 21/2/2019</a:t>
            </a:r>
          </a:p>
          <a:p>
            <a:pPr>
              <a:lnSpc>
                <a:spcPct val="150000"/>
              </a:lnSpc>
            </a:pPr>
            <a:r>
              <a:rPr lang="en-US" sz="3200" dirty="0"/>
              <a:t>Supervisor: </a:t>
            </a:r>
            <a:r>
              <a:rPr lang="en-US" sz="3200" dirty="0" err="1"/>
              <a:t>Dr.Khaldoon</a:t>
            </a:r>
            <a:r>
              <a:rPr lang="en-US" sz="3200" dirty="0"/>
              <a:t> </a:t>
            </a:r>
            <a:r>
              <a:rPr lang="en-US" sz="3200" dirty="0" err="1"/>
              <a:t>AlJerian</a:t>
            </a:r>
            <a:endParaRPr lang="en-US" sz="3200" dirty="0"/>
          </a:p>
          <a:p>
            <a:pPr>
              <a:lnSpc>
                <a:spcPct val="150000"/>
              </a:lnSpc>
            </a:pPr>
            <a:r>
              <a:rPr lang="en-US" sz="3200" dirty="0"/>
              <a:t> Group 1</a:t>
            </a:r>
          </a:p>
          <a:p>
            <a:pPr>
              <a:lnSpc>
                <a:spcPct val="150000"/>
              </a:lnSpc>
            </a:pPr>
            <a:r>
              <a:rPr lang="en-US" sz="3200" dirty="0"/>
              <a:t>Presenter: Basel </a:t>
            </a:r>
            <a:r>
              <a:rPr lang="en-US" sz="3200" dirty="0" err="1"/>
              <a:t>almeflh</a:t>
            </a:r>
            <a:endParaRPr lang="en-US" sz="3200" dirty="0"/>
          </a:p>
        </p:txBody>
      </p:sp>
      <p:pic>
        <p:nvPicPr>
          <p:cNvPr id="4" name="Picture 3">
            <a:extLst>
              <a:ext uri="{FF2B5EF4-FFF2-40B4-BE49-F238E27FC236}">
                <a16:creationId xmlns:a16="http://schemas.microsoft.com/office/drawing/2014/main" id="{5EEB473F-625B-6E49-B574-6AA12ACD65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5112" y="97749"/>
            <a:ext cx="2033133" cy="2033133"/>
          </a:xfrm>
          <a:prstGeom prst="rect">
            <a:avLst/>
          </a:prstGeom>
        </p:spPr>
      </p:pic>
      <p:pic>
        <p:nvPicPr>
          <p:cNvPr id="5" name="Picture 4">
            <a:extLst>
              <a:ext uri="{FF2B5EF4-FFF2-40B4-BE49-F238E27FC236}">
                <a16:creationId xmlns:a16="http://schemas.microsoft.com/office/drawing/2014/main" id="{7373702D-A9FA-D74A-B03A-AD8EAA9C5A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743" y="364565"/>
            <a:ext cx="2876338" cy="1112041"/>
          </a:xfrm>
          <a:prstGeom prst="rect">
            <a:avLst/>
          </a:prstGeom>
        </p:spPr>
      </p:pic>
    </p:spTree>
    <p:extLst>
      <p:ext uri="{BB962C8B-B14F-4D97-AF65-F5344CB8AC3E}">
        <p14:creationId xmlns:p14="http://schemas.microsoft.com/office/powerpoint/2010/main" val="316172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130C0B0-FABF-1E48-AD22-A007D2AB471F}"/>
              </a:ext>
            </a:extLst>
          </p:cNvPr>
          <p:cNvSpPr txBox="1"/>
          <p:nvPr/>
        </p:nvSpPr>
        <p:spPr>
          <a:xfrm>
            <a:off x="1267599" y="5971570"/>
            <a:ext cx="184731" cy="523220"/>
          </a:xfrm>
          <a:prstGeom prst="rect">
            <a:avLst/>
          </a:prstGeom>
          <a:noFill/>
        </p:spPr>
        <p:txBody>
          <a:bodyPr wrap="none" rtlCol="0">
            <a:spAutoFit/>
          </a:bodyPr>
          <a:lstStyle/>
          <a:p>
            <a:endParaRPr lang="en-US" sz="2800" dirty="0">
              <a:solidFill>
                <a:srgbClr val="FF0000"/>
              </a:solidFill>
            </a:endParaRPr>
          </a:p>
        </p:txBody>
      </p:sp>
      <p:pic>
        <p:nvPicPr>
          <p:cNvPr id="4" name="Picture 3">
            <a:extLst>
              <a:ext uri="{FF2B5EF4-FFF2-40B4-BE49-F238E27FC236}">
                <a16:creationId xmlns:a16="http://schemas.microsoft.com/office/drawing/2014/main" id="{2EAFBEF0-4149-524F-96A8-C84FDDE25F02}"/>
              </a:ext>
            </a:extLst>
          </p:cNvPr>
          <p:cNvPicPr>
            <a:picLocks noChangeAspect="1"/>
          </p:cNvPicPr>
          <p:nvPr/>
        </p:nvPicPr>
        <p:blipFill>
          <a:blip r:embed="rId2"/>
          <a:stretch>
            <a:fillRect/>
          </a:stretch>
        </p:blipFill>
        <p:spPr>
          <a:xfrm>
            <a:off x="578756" y="2108200"/>
            <a:ext cx="3898900" cy="2717800"/>
          </a:xfrm>
          <a:prstGeom prst="rect">
            <a:avLst/>
          </a:prstGeom>
        </p:spPr>
      </p:pic>
      <p:pic>
        <p:nvPicPr>
          <p:cNvPr id="6" name="Picture 5">
            <a:extLst>
              <a:ext uri="{FF2B5EF4-FFF2-40B4-BE49-F238E27FC236}">
                <a16:creationId xmlns:a16="http://schemas.microsoft.com/office/drawing/2014/main" id="{489B7807-FF70-964F-A0BD-61077C5673B5}"/>
              </a:ext>
            </a:extLst>
          </p:cNvPr>
          <p:cNvPicPr>
            <a:picLocks noChangeAspect="1"/>
          </p:cNvPicPr>
          <p:nvPr/>
        </p:nvPicPr>
        <p:blipFill>
          <a:blip r:embed="rId3"/>
          <a:stretch>
            <a:fillRect/>
          </a:stretch>
        </p:blipFill>
        <p:spPr>
          <a:xfrm>
            <a:off x="8248196" y="1572079"/>
            <a:ext cx="3578678" cy="3365500"/>
          </a:xfrm>
          <a:prstGeom prst="rect">
            <a:avLst/>
          </a:prstGeom>
        </p:spPr>
      </p:pic>
      <p:pic>
        <p:nvPicPr>
          <p:cNvPr id="8" name="Picture 7">
            <a:extLst>
              <a:ext uri="{FF2B5EF4-FFF2-40B4-BE49-F238E27FC236}">
                <a16:creationId xmlns:a16="http://schemas.microsoft.com/office/drawing/2014/main" id="{4BE52BF3-7D62-2143-9338-E3010AD494D4}"/>
              </a:ext>
            </a:extLst>
          </p:cNvPr>
          <p:cNvPicPr>
            <a:picLocks noChangeAspect="1"/>
          </p:cNvPicPr>
          <p:nvPr/>
        </p:nvPicPr>
        <p:blipFill>
          <a:blip r:embed="rId4"/>
          <a:stretch>
            <a:fillRect/>
          </a:stretch>
        </p:blipFill>
        <p:spPr>
          <a:xfrm>
            <a:off x="4593317" y="1780708"/>
            <a:ext cx="3654879" cy="3325611"/>
          </a:xfrm>
          <a:prstGeom prst="rect">
            <a:avLst/>
          </a:prstGeom>
        </p:spPr>
      </p:pic>
      <p:sp>
        <p:nvSpPr>
          <p:cNvPr id="9" name="TextBox 8">
            <a:extLst>
              <a:ext uri="{FF2B5EF4-FFF2-40B4-BE49-F238E27FC236}">
                <a16:creationId xmlns:a16="http://schemas.microsoft.com/office/drawing/2014/main" id="{A3C9B3DC-5657-8C40-8148-217CF79F9B69}"/>
              </a:ext>
            </a:extLst>
          </p:cNvPr>
          <p:cNvSpPr txBox="1"/>
          <p:nvPr/>
        </p:nvSpPr>
        <p:spPr>
          <a:xfrm>
            <a:off x="0" y="484081"/>
            <a:ext cx="12191999" cy="584775"/>
          </a:xfrm>
          <a:prstGeom prst="rect">
            <a:avLst/>
          </a:prstGeom>
          <a:noFill/>
        </p:spPr>
        <p:txBody>
          <a:bodyPr wrap="square" rtlCol="0">
            <a:spAutoFit/>
          </a:bodyPr>
          <a:lstStyle/>
          <a:p>
            <a:pPr algn="ctr"/>
            <a:r>
              <a:rPr lang="en-US" sz="3200" dirty="0"/>
              <a:t>Scene observation</a:t>
            </a:r>
            <a:endParaRPr lang="en-US" dirty="0"/>
          </a:p>
        </p:txBody>
      </p:sp>
    </p:spTree>
    <p:extLst>
      <p:ext uri="{BB962C8B-B14F-4D97-AF65-F5344CB8AC3E}">
        <p14:creationId xmlns:p14="http://schemas.microsoft.com/office/powerpoint/2010/main" val="273575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E6961-3649-CF4B-8E51-9ECC752DCF29}"/>
              </a:ext>
            </a:extLst>
          </p:cNvPr>
          <p:cNvSpPr>
            <a:spLocks noGrp="1"/>
          </p:cNvSpPr>
          <p:nvPr>
            <p:ph type="title"/>
          </p:nvPr>
        </p:nvSpPr>
        <p:spPr>
          <a:xfrm>
            <a:off x="0" y="365125"/>
            <a:ext cx="12192000" cy="1325563"/>
          </a:xfrm>
        </p:spPr>
        <p:txBody>
          <a:bodyPr>
            <a:normAutofit/>
          </a:bodyPr>
          <a:lstStyle/>
          <a:p>
            <a:pPr algn="ctr"/>
            <a:r>
              <a:rPr lang="en-US" sz="3200" dirty="0"/>
              <a:t>Case Scenario </a:t>
            </a:r>
          </a:p>
        </p:txBody>
      </p:sp>
      <p:sp>
        <p:nvSpPr>
          <p:cNvPr id="3" name="Content Placeholder 2">
            <a:extLst>
              <a:ext uri="{FF2B5EF4-FFF2-40B4-BE49-F238E27FC236}">
                <a16:creationId xmlns:a16="http://schemas.microsoft.com/office/drawing/2014/main" id="{C73A453C-9454-974A-8221-E3ACAD8055DD}"/>
              </a:ext>
            </a:extLst>
          </p:cNvPr>
          <p:cNvSpPr>
            <a:spLocks noGrp="1"/>
          </p:cNvSpPr>
          <p:nvPr>
            <p:ph idx="1"/>
          </p:nvPr>
        </p:nvSpPr>
        <p:spPr>
          <a:xfrm>
            <a:off x="564243" y="1468573"/>
            <a:ext cx="9743472" cy="4351338"/>
          </a:xfrm>
        </p:spPr>
        <p:txBody>
          <a:bodyPr>
            <a:noAutofit/>
          </a:bodyPr>
          <a:lstStyle/>
          <a:p>
            <a:pPr>
              <a:lnSpc>
                <a:spcPct val="150000"/>
              </a:lnSpc>
            </a:pPr>
            <a:r>
              <a:rPr lang="en-US" sz="3200" dirty="0"/>
              <a:t> A 40 year old male was brought to the emergency room with history of accidental poisoning with gold polishing chemical containing cyanide, he was conscious on arrival but his condition started to get worse with loss of consciousness and declining blood pressure and pulse till the BP and pulse were not recordable. He was then declared dead, 6 hours after poisoning.</a:t>
            </a:r>
          </a:p>
          <a:p>
            <a:endParaRPr lang="en-US" dirty="0"/>
          </a:p>
          <a:p>
            <a:pPr>
              <a:lnSpc>
                <a:spcPct val="150000"/>
              </a:lnSpc>
            </a:pPr>
            <a:endParaRPr lang="en-US" sz="3200" dirty="0"/>
          </a:p>
        </p:txBody>
      </p:sp>
    </p:spTree>
    <p:extLst>
      <p:ext uri="{BB962C8B-B14F-4D97-AF65-F5344CB8AC3E}">
        <p14:creationId xmlns:p14="http://schemas.microsoft.com/office/powerpoint/2010/main" val="393207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EAEE80E-23F5-EE4C-9376-7362019B95EE}"/>
              </a:ext>
            </a:extLst>
          </p:cNvPr>
          <p:cNvSpPr txBox="1"/>
          <p:nvPr/>
        </p:nvSpPr>
        <p:spPr>
          <a:xfrm>
            <a:off x="0" y="595085"/>
            <a:ext cx="12192000" cy="584775"/>
          </a:xfrm>
          <a:prstGeom prst="rect">
            <a:avLst/>
          </a:prstGeom>
          <a:noFill/>
        </p:spPr>
        <p:txBody>
          <a:bodyPr wrap="square" rtlCol="0">
            <a:spAutoFit/>
          </a:bodyPr>
          <a:lstStyle/>
          <a:p>
            <a:pPr marL="0" algn="ctr" defTabSz="914400" rtl="1" eaLnBrk="1" latinLnBrk="0" hangingPunct="1"/>
            <a:r>
              <a:rPr lang="en-US" sz="3200" dirty="0"/>
              <a:t>Discussion: </a:t>
            </a:r>
          </a:p>
        </p:txBody>
      </p:sp>
      <p:sp>
        <p:nvSpPr>
          <p:cNvPr id="7" name="TextBox 6">
            <a:extLst>
              <a:ext uri="{FF2B5EF4-FFF2-40B4-BE49-F238E27FC236}">
                <a16:creationId xmlns:a16="http://schemas.microsoft.com/office/drawing/2014/main" id="{8E5CBEFF-654F-9040-BB19-4404178E5ACE}"/>
              </a:ext>
            </a:extLst>
          </p:cNvPr>
          <p:cNvSpPr txBox="1"/>
          <p:nvPr/>
        </p:nvSpPr>
        <p:spPr>
          <a:xfrm>
            <a:off x="275772" y="2133600"/>
            <a:ext cx="11916228" cy="2062103"/>
          </a:xfrm>
          <a:prstGeom prst="rect">
            <a:avLst/>
          </a:prstGeom>
          <a:noFill/>
        </p:spPr>
        <p:txBody>
          <a:bodyPr wrap="square" rtlCol="0">
            <a:spAutoFit/>
          </a:bodyPr>
          <a:lstStyle/>
          <a:p>
            <a:pPr marL="285750" indent="-285750">
              <a:buFont typeface="Arial" panose="020B0604020202020204" pitchFamily="34" charset="0"/>
              <a:buChar char="•"/>
            </a:pPr>
            <a:r>
              <a:rPr lang="en-US" sz="3200" dirty="0"/>
              <a:t>What are the postmortem changes seen in this case?</a:t>
            </a:r>
          </a:p>
          <a:p>
            <a:pPr marL="285750" indent="-285750">
              <a:buFont typeface="Arial" panose="020B0604020202020204" pitchFamily="34" charset="0"/>
              <a:buChar char="•"/>
            </a:pPr>
            <a:endParaRPr lang="en-US" sz="3200" dirty="0"/>
          </a:p>
          <a:p>
            <a:endParaRPr lang="en-US" sz="3200" dirty="0"/>
          </a:p>
          <a:p>
            <a:pPr marL="285750" indent="-285750">
              <a:buFont typeface="Arial" panose="020B0604020202020204" pitchFamily="34" charset="0"/>
              <a:buChar char="•"/>
            </a:pPr>
            <a:r>
              <a:rPr lang="en-US" sz="3200" dirty="0"/>
              <a:t>What are the symptoms of cyanide poisoning?</a:t>
            </a:r>
          </a:p>
        </p:txBody>
      </p:sp>
    </p:spTree>
    <p:extLst>
      <p:ext uri="{BB962C8B-B14F-4D97-AF65-F5344CB8AC3E}">
        <p14:creationId xmlns:p14="http://schemas.microsoft.com/office/powerpoint/2010/main" val="378257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B5B1-4F40-D341-8112-1143FA33ED37}"/>
              </a:ext>
            </a:extLst>
          </p:cNvPr>
          <p:cNvSpPr>
            <a:spLocks noGrp="1"/>
          </p:cNvSpPr>
          <p:nvPr>
            <p:ph type="title"/>
          </p:nvPr>
        </p:nvSpPr>
        <p:spPr>
          <a:xfrm>
            <a:off x="838200" y="365125"/>
            <a:ext cx="10515600" cy="1325563"/>
          </a:xfrm>
        </p:spPr>
        <p:txBody>
          <a:bodyPr/>
          <a:lstStyle/>
          <a:p>
            <a:r>
              <a:rPr lang="en-US" dirty="0"/>
              <a:t>References: </a:t>
            </a:r>
          </a:p>
        </p:txBody>
      </p:sp>
      <p:sp>
        <p:nvSpPr>
          <p:cNvPr id="5" name="Rectangle 4">
            <a:extLst>
              <a:ext uri="{FF2B5EF4-FFF2-40B4-BE49-F238E27FC236}">
                <a16:creationId xmlns:a16="http://schemas.microsoft.com/office/drawing/2014/main" id="{B77CE837-038A-DB44-B2F0-3F6964FB9594}"/>
              </a:ext>
            </a:extLst>
          </p:cNvPr>
          <p:cNvSpPr/>
          <p:nvPr/>
        </p:nvSpPr>
        <p:spPr>
          <a:xfrm>
            <a:off x="1473365" y="1817172"/>
            <a:ext cx="10515600" cy="2062103"/>
          </a:xfrm>
          <a:prstGeom prst="rect">
            <a:avLst/>
          </a:prstGeom>
        </p:spPr>
        <p:txBody>
          <a:bodyPr wrap="square">
            <a:spAutoFit/>
          </a:bodyPr>
          <a:lstStyle/>
          <a:p>
            <a:pPr marL="342900" indent="-342900">
              <a:buAutoNum type="arabicParenR"/>
            </a:pPr>
            <a:r>
              <a:rPr lang="en-US" sz="3200" dirty="0">
                <a:hlinkClick r:id="rId2"/>
              </a:rPr>
              <a:t> </a:t>
            </a:r>
            <a:r>
              <a:rPr lang="en-US" sz="3200" u="sng" dirty="0">
                <a:hlinkClick r:id="rId2"/>
              </a:rPr>
              <a:t>Simpson's Forensic Medicine 13th ed. - J. Payne-James, et. al.  (Hodder-Arnold, 2011) </a:t>
            </a:r>
            <a:endParaRPr lang="en-US" sz="3200" u="sng" dirty="0"/>
          </a:p>
          <a:p>
            <a:endParaRPr lang="en-US" sz="3200" u="sng" dirty="0"/>
          </a:p>
          <a:p>
            <a:r>
              <a:rPr lang="en-US" sz="3200" dirty="0"/>
              <a:t>2)  </a:t>
            </a:r>
            <a:r>
              <a:rPr lang="en-US" sz="3200" u="sng" dirty="0">
                <a:hlinkClick r:id="rId3"/>
              </a:rPr>
              <a:t>http://medind.nic.in/jbc/t12/i2/jbct12i2p104.pdf</a:t>
            </a:r>
            <a:endParaRPr lang="en-US" sz="3200" u="sng" dirty="0"/>
          </a:p>
        </p:txBody>
      </p:sp>
    </p:spTree>
    <p:extLst>
      <p:ext uri="{BB962C8B-B14F-4D97-AF65-F5344CB8AC3E}">
        <p14:creationId xmlns:p14="http://schemas.microsoft.com/office/powerpoint/2010/main" val="833537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3446</TotalTime>
  <Words>69</Words>
  <Application>Microsoft Macintosh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Case Scenario </vt:lpstr>
      <vt:lpstr>PowerPoint Presentation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PBL</dc:title>
  <dc:creator>دينا</dc:creator>
  <cp:lastModifiedBy>Microsoft Office User</cp:lastModifiedBy>
  <cp:revision>27</cp:revision>
  <dcterms:created xsi:type="dcterms:W3CDTF">2019-01-22T15:02:23Z</dcterms:created>
  <dcterms:modified xsi:type="dcterms:W3CDTF">2019-02-20T16:55:57Z</dcterms:modified>
</cp:coreProperties>
</file>