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76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9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4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0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2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9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1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0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9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3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8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5F0-C2F6-4B1F-A689-B7B051370664}" type="datetimeFigureOut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35F0-C2F6-4B1F-A689-B7B051370664}" type="datetimeFigureOut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28371-D521-4060-9EBA-3BAA77474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8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ofos.eu/Journals/JFOS%20Jun06/james.june06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16163"/>
            <a:ext cx="9144000" cy="4096669"/>
          </a:xfrm>
        </p:spPr>
        <p:txBody>
          <a:bodyPr>
            <a:noAutofit/>
          </a:bodyPr>
          <a:lstStyle/>
          <a:p>
            <a:r>
              <a:rPr lang="en-US" sz="3200" dirty="0"/>
              <a:t>Forensic Medicine Course</a:t>
            </a:r>
          </a:p>
          <a:p>
            <a:r>
              <a:rPr lang="en-US" sz="3200" dirty="0"/>
              <a:t>21th Feb 2019</a:t>
            </a:r>
          </a:p>
          <a:p>
            <a:r>
              <a:rPr lang="en-US" sz="3200" dirty="0"/>
              <a:t>4</a:t>
            </a:r>
            <a:r>
              <a:rPr lang="en-US" sz="3200" baseline="30000" dirty="0"/>
              <a:t>th</a:t>
            </a:r>
            <a:r>
              <a:rPr lang="en-US" sz="3200" dirty="0"/>
              <a:t> session </a:t>
            </a:r>
          </a:p>
          <a:p>
            <a:r>
              <a:rPr lang="en-US" sz="3200" dirty="0"/>
              <a:t>Supervisor: Dr. </a:t>
            </a:r>
            <a:r>
              <a:rPr lang="en-US" sz="3200" dirty="0" err="1"/>
              <a:t>Khaldoon</a:t>
            </a:r>
            <a:r>
              <a:rPr lang="en-US" sz="3200" dirty="0"/>
              <a:t> </a:t>
            </a:r>
            <a:r>
              <a:rPr lang="en-US" sz="3200" dirty="0" err="1"/>
              <a:t>AlJerian</a:t>
            </a:r>
            <a:endParaRPr lang="en-US" sz="3200" dirty="0"/>
          </a:p>
          <a:p>
            <a:r>
              <a:rPr lang="en-US" sz="3200" dirty="0"/>
              <a:t>Group B1</a:t>
            </a:r>
          </a:p>
          <a:p>
            <a:r>
              <a:rPr lang="en-US" sz="3200" dirty="0"/>
              <a:t>Presenter: Abdulrahman </a:t>
            </a:r>
            <a:r>
              <a:rPr lang="en-US" sz="3200" dirty="0" err="1"/>
              <a:t>Zekry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026" y="173038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498"/>
            <a:ext cx="2562583" cy="99073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738488"/>
              </p:ext>
            </p:extLst>
          </p:nvPr>
        </p:nvGraphicFramePr>
        <p:xfrm>
          <a:off x="180474" y="1094874"/>
          <a:ext cx="2189747" cy="640080"/>
        </p:xfrm>
        <a:graphic>
          <a:graphicData uri="http://schemas.openxmlformats.org/drawingml/2006/table">
            <a:tbl>
              <a:tblPr/>
              <a:tblGrid>
                <a:gridCol w="2189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54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College of medicine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64105" y="2827421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29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959"/>
            <a:ext cx="12192000" cy="75709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Scene Observation </a:t>
            </a:r>
            <a:endParaRPr lang="en-US" sz="5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D5B1E1-1F91-9240-8F67-748CFAB020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1" y="1145310"/>
            <a:ext cx="5410200" cy="5410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9B7A16-0749-3C4D-92B9-BCA59D5F1E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003" y="923249"/>
            <a:ext cx="4148666" cy="581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9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6947"/>
            <a:ext cx="12192000" cy="485782"/>
          </a:xfrm>
        </p:spPr>
        <p:txBody>
          <a:bodyPr>
            <a:noAutofit/>
          </a:bodyPr>
          <a:lstStyle/>
          <a:p>
            <a:r>
              <a:rPr lang="en-US" sz="3200" dirty="0"/>
              <a:t>Case Scenario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581" y="1483530"/>
            <a:ext cx="11540837" cy="37673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A 25-year-old female was examined following sexual assault. Injuries included severe bruising to the face, arms and back. In the mid-scapular position there was a semicircular bruising pattern measuring approximately 30x45 mm. Impressions of a suspected person’s </a:t>
            </a:r>
            <a:r>
              <a:rPr lang="en-US" sz="3200" dirty="0" err="1"/>
              <a:t>teath</a:t>
            </a:r>
            <a:r>
              <a:rPr lang="en-US" sz="3200" dirty="0"/>
              <a:t> were obtained.</a:t>
            </a:r>
          </a:p>
        </p:txBody>
      </p:sp>
    </p:spTree>
    <p:extLst>
      <p:ext uri="{BB962C8B-B14F-4D97-AF65-F5344CB8AC3E}">
        <p14:creationId xmlns:p14="http://schemas.microsoft.com/office/powerpoint/2010/main" val="3165270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Discussion: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What is the main forensic specialty were applied to analyze this case?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What other specialty can be involved? 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Give 2 examples of forensic specialties.</a:t>
            </a:r>
          </a:p>
        </p:txBody>
      </p:sp>
    </p:spTree>
    <p:extLst>
      <p:ext uri="{BB962C8B-B14F-4D97-AF65-F5344CB8AC3E}">
        <p14:creationId xmlns:p14="http://schemas.microsoft.com/office/powerpoint/2010/main" val="411578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29858"/>
            <a:ext cx="9144000" cy="838784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References: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17558"/>
            <a:ext cx="9144000" cy="3140242"/>
          </a:xfrm>
        </p:spPr>
        <p:txBody>
          <a:bodyPr/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Simpson's Forensic Medicine, 13th Edition.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hlinkClick r:id="rId2"/>
              </a:rPr>
              <a:t>http://www.iofos.eu/Journals/JFOS%20Jun06/james.june06.pdf</a:t>
            </a:r>
            <a:endParaRPr lang="en-US" b="1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37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3839</TotalTime>
  <Words>129</Words>
  <Application>Microsoft Macintosh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Scene Observation </vt:lpstr>
      <vt:lpstr>Case Scenario </vt:lpstr>
      <vt:lpstr>Discussion: </vt:lpstr>
      <vt:lpstr>References: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خالد محمد</dc:creator>
  <cp:lastModifiedBy>Microsoft Office User</cp:lastModifiedBy>
  <cp:revision>16</cp:revision>
  <dcterms:created xsi:type="dcterms:W3CDTF">2019-02-03T18:37:26Z</dcterms:created>
  <dcterms:modified xsi:type="dcterms:W3CDTF">2019-02-21T07:40:14Z</dcterms:modified>
</cp:coreProperties>
</file>