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3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772889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99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6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24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04001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1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05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9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7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6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0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0DDF080-5E8C-48AD-84E5-6C08B304C14E}" type="datetimeFigureOut">
              <a:rPr lang="en-US" smtClean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14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subTitle" idx="1"/>
          </p:nvPr>
        </p:nvSpPr>
        <p:spPr>
          <a:xfrm>
            <a:off x="883692" y="2166045"/>
            <a:ext cx="6858000" cy="409666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defTabSz="740662">
              <a:spcBef>
                <a:spcPts val="800"/>
              </a:spcBef>
              <a:defRPr sz="25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Forensic Medicine</a:t>
            </a:r>
          </a:p>
          <a:p>
            <a:pPr defTabSz="740662">
              <a:spcBef>
                <a:spcPts val="800"/>
              </a:spcBef>
              <a:defRPr sz="2500" b="1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Death and injury in infancy</a:t>
            </a:r>
          </a:p>
          <a:p>
            <a:pPr defTabSz="740662">
              <a:spcBef>
                <a:spcPts val="800"/>
              </a:spcBef>
              <a:defRPr sz="2500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40662">
              <a:spcBef>
                <a:spcPts val="800"/>
              </a:spcBef>
              <a:defRPr sz="2500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40662">
              <a:spcBef>
                <a:spcPts val="800"/>
              </a:spcBef>
              <a:defRPr sz="25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21/2/2019</a:t>
            </a:r>
          </a:p>
          <a:p>
            <a:pPr defTabSz="740662">
              <a:spcBef>
                <a:spcPts val="800"/>
              </a:spcBef>
              <a:defRPr sz="25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7th chapter</a:t>
            </a:r>
          </a:p>
          <a:p>
            <a:pPr defTabSz="740662">
              <a:spcBef>
                <a:spcPts val="800"/>
              </a:spcBef>
              <a:defRPr sz="25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Group 1</a:t>
            </a:r>
          </a:p>
          <a:p>
            <a:pPr defTabSz="740662">
              <a:spcBef>
                <a:spcPts val="800"/>
              </a:spcBef>
              <a:defRPr sz="25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Supervisor: dr.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khaldoon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aljerian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40662">
              <a:spcBef>
                <a:spcPts val="800"/>
              </a:spcBef>
              <a:defRPr sz="25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Presenter : Muhammad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almutlaq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2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8591" y="238725"/>
            <a:ext cx="1921939" cy="99074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3" name="Table 213"/>
          <p:cNvGraphicFramePr/>
          <p:nvPr>
            <p:extLst>
              <p:ext uri="{D42A27DB-BD31-4B8C-83A1-F6EECF244321}">
                <p14:modId xmlns:p14="http://schemas.microsoft.com/office/powerpoint/2010/main" val="258380615"/>
              </p:ext>
            </p:extLst>
          </p:nvPr>
        </p:nvGraphicFramePr>
        <p:xfrm>
          <a:off x="6909010" y="1278236"/>
          <a:ext cx="2376839" cy="56548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376839"/>
              </a:tblGrid>
              <a:tr h="56548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College of medicine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14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915" y="165128"/>
            <a:ext cx="2124888" cy="17841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asted-image.jpeg" descr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303" y="424007"/>
            <a:ext cx="4393623" cy="5809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asted-image.jpeg" descr="pasted-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2057" y="586335"/>
            <a:ext cx="4287596" cy="5485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20"/>
          <p:cNvSpPr txBox="1"/>
          <p:nvPr/>
        </p:nvSpPr>
        <p:spPr>
          <a:xfrm>
            <a:off x="641445" y="925965"/>
            <a:ext cx="7997588" cy="5227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pPr algn="just">
              <a:lnSpc>
                <a:spcPct val="160000"/>
              </a:lnSpc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of a 9 month old infant abused by his drunk father, the mother brought him to the hospital with multiple bruises.</a:t>
            </a:r>
            <a:endParaRPr sz="3200" dirty="0">
              <a:latin typeface="Arial" panose="020B0604020202020204" pitchFamily="34" charset="0"/>
              <a:ea typeface="Calibri Light"/>
              <a:cs typeface="Arial" panose="020B0604020202020204" pitchFamily="34" charset="0"/>
              <a:sym typeface="Calibri Light"/>
            </a:endParaRPr>
          </a:p>
          <a:p>
            <a:pPr algn="just">
              <a:lnSpc>
                <a:spcPct val="160000"/>
              </a:lnSpc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examination </a:t>
            </a:r>
            <a:r>
              <a:rPr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There is multiple fingertip bruises on his trunk, hands, legs, and ear</a:t>
            </a:r>
            <a:r>
              <a:rPr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defRPr sz="2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ray revealed multiple rib </a:t>
            </a:r>
            <a:r>
              <a:rPr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fractures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41445" y="232011"/>
            <a:ext cx="3916907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Case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scenario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2"/>
          <p:cNvSpPr txBox="1">
            <a:spLocks noGrp="1"/>
          </p:cNvSpPr>
          <p:nvPr>
            <p:ph type="title" idx="4294967295"/>
          </p:nvPr>
        </p:nvSpPr>
        <p:spPr>
          <a:xfrm>
            <a:off x="300180" y="149913"/>
            <a:ext cx="7543800" cy="590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discussion:</a:t>
            </a:r>
          </a:p>
        </p:txBody>
      </p:sp>
      <p:sp>
        <p:nvSpPr>
          <p:cNvPr id="222" name="Shape 223"/>
          <p:cNvSpPr txBox="1">
            <a:spLocks noGrp="1"/>
          </p:cNvSpPr>
          <p:nvPr>
            <p:ph type="body" idx="4294967295"/>
          </p:nvPr>
        </p:nvSpPr>
        <p:spPr>
          <a:xfrm>
            <a:off x="518614" y="740463"/>
            <a:ext cx="7970293" cy="567398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ruising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the arms and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legs around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upper arms, forearms, wrists, ankles and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knees. What these manifestations indicate?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it common to see accidental rib fractures in children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you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found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healing fractures in this case, what that indicates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5"/>
          <p:cNvSpPr txBox="1">
            <a:spLocks noGrp="1"/>
          </p:cNvSpPr>
          <p:nvPr>
            <p:ph type="title"/>
          </p:nvPr>
        </p:nvSpPr>
        <p:spPr>
          <a:xfrm>
            <a:off x="842749" y="711493"/>
            <a:ext cx="6858000" cy="838786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Shape 226"/>
          <p:cNvSpPr txBox="1">
            <a:spLocks noGrp="1"/>
          </p:cNvSpPr>
          <p:nvPr>
            <p:ph type="body" idx="1"/>
          </p:nvPr>
        </p:nvSpPr>
        <p:spPr>
          <a:xfrm>
            <a:off x="842748" y="2141815"/>
            <a:ext cx="8193749" cy="3591442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50000"/>
              </a:lnSpc>
              <a:buSzPct val="100000"/>
              <a:buFont typeface="Arial"/>
              <a:buChar char="•"/>
              <a:defRPr sz="3200" b="1"/>
            </a:lvl1pPr>
          </a:lstStyle>
          <a:p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Simpson's Forensic Medicine, 13th Edition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أثر رجعي">
  <a:themeElements>
    <a:clrScheme name="أثر رجعي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2801</TotalTime>
  <Words>138</Words>
  <Application>Microsoft Office PowerPoint</Application>
  <PresentationFormat>عرض على الشاشة (3:4)‏</PresentationFormat>
  <Paragraphs>21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Times New Roman</vt:lpstr>
      <vt:lpstr>Wingdings</vt:lpstr>
      <vt:lpstr>أثر رجعي</vt:lpstr>
      <vt:lpstr>عرض تقديمي في PowerPoint</vt:lpstr>
      <vt:lpstr>عرض تقديمي في PowerPoint</vt:lpstr>
      <vt:lpstr>عرض تقديمي في PowerPoint</vt:lpstr>
      <vt:lpstr>discussion:</vt:lpstr>
      <vt:lpstr>References: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Quick</dc:creator>
  <cp:lastModifiedBy>Quick</cp:lastModifiedBy>
  <cp:revision>3</cp:revision>
  <dcterms:modified xsi:type="dcterms:W3CDTF">2019-02-20T17:16:04Z</dcterms:modified>
</cp:coreProperties>
</file>