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39" autoAdjust="0"/>
    <p:restoredTop sz="94698"/>
  </p:normalViewPr>
  <p:slideViewPr>
    <p:cSldViewPr>
      <p:cViewPr varScale="1">
        <p:scale>
          <a:sx n="88" d="100"/>
          <a:sy n="88" d="100"/>
        </p:scale>
        <p:origin x="16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 جمادى الثانية، 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296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 جمادى الثانية، 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092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 جمادى الثانية، 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7477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 جمادى الثانية، 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5190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 جمادى الثانية، 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5085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 جمادى الثانية، 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6313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 جمادى الثانية، 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1402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 جمادى الثانية، 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1371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 جمادى الثانية، 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642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 جمادى الثانية، 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700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 جمادى الثانية، 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928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 جمادى الثانية، 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456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 جمادى الثانية، 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220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 جمادى الثانية، 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649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 جمادى الثانية، 1440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056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 جمادى الثانية، 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757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 جمادى الثانية، 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828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 جمادى الثانية، 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915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edcraveonline.com/FRCIJ/FRCIJ-04-00117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1735-B502-47A8-B8C7-AD2EB6829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67233" y="-1272302"/>
            <a:ext cx="7533524" cy="2766528"/>
          </a:xfrm>
        </p:spPr>
        <p:txBody>
          <a:bodyPr/>
          <a:lstStyle/>
          <a:p>
            <a:r>
              <a:rPr lang="en-US" dirty="0"/>
              <a:t>Ballistic injuries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5E698-E96B-45DE-B013-D7110DE4E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381965" y="1535678"/>
            <a:ext cx="7512060" cy="2429868"/>
          </a:xfrm>
        </p:spPr>
        <p:txBody>
          <a:bodyPr/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King saud university – college of medicine 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Forensic medicine , 21</a:t>
            </a:r>
            <a:r>
              <a:rPr lang="en-US" sz="220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st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 Feb 2019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Group b1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Supervisor : </a:t>
            </a:r>
            <a:r>
              <a:rPr lang="en-US" sz="2200" dirty="0" err="1">
                <a:solidFill>
                  <a:schemeClr val="tx1"/>
                </a:solidFill>
                <a:latin typeface="Cambria" panose="02040503050406030204" pitchFamily="18" charset="0"/>
              </a:rPr>
              <a:t>dr.Khaldoon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mbria" panose="02040503050406030204" pitchFamily="18" charset="0"/>
              </a:rPr>
              <a:t>alJerian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l"/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</a:rPr>
              <a:t>Presenter : Abdullah </a:t>
            </a:r>
            <a:r>
              <a:rPr lang="en-US" sz="2200" dirty="0" err="1">
                <a:solidFill>
                  <a:schemeClr val="tx1"/>
                </a:solidFill>
                <a:latin typeface="Cambria" panose="02040503050406030204" pitchFamily="18" charset="0"/>
              </a:rPr>
              <a:t>hashem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l"/>
            <a:endParaRPr lang="en-US" sz="2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7DF45-0B44-40AB-8C79-4450139F0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80" y="-171400"/>
            <a:ext cx="7797662" cy="1151965"/>
          </a:xfrm>
        </p:spPr>
        <p:txBody>
          <a:bodyPr/>
          <a:lstStyle/>
          <a:p>
            <a:pPr algn="ctr"/>
            <a:r>
              <a:rPr lang="en-US" sz="3200" dirty="0"/>
              <a:t>Pictures </a:t>
            </a: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D4A2F040-B1E0-4AE9-8AE4-EA35FB383E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8062" y="658791"/>
            <a:ext cx="4057649" cy="2642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dirty="0"/>
              <a:t>   </a:t>
            </a:r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6C4F8196-C36B-48CE-9203-91C16002A023}"/>
              </a:ext>
            </a:extLst>
          </p:cNvPr>
          <p:cNvSpPr/>
          <p:nvPr/>
        </p:nvSpPr>
        <p:spPr>
          <a:xfrm>
            <a:off x="168062" y="3404344"/>
            <a:ext cx="4066901" cy="266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23232C89-EAC6-4F58-B8FE-45A49A42B98B}"/>
              </a:ext>
            </a:extLst>
          </p:cNvPr>
          <p:cNvSpPr/>
          <p:nvPr/>
        </p:nvSpPr>
        <p:spPr>
          <a:xfrm>
            <a:off x="4572000" y="708669"/>
            <a:ext cx="3829020" cy="2592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60E7A02C-8563-4873-91C2-8AF225B1D101}"/>
              </a:ext>
            </a:extLst>
          </p:cNvPr>
          <p:cNvSpPr/>
          <p:nvPr/>
        </p:nvSpPr>
        <p:spPr>
          <a:xfrm>
            <a:off x="4572000" y="3429000"/>
            <a:ext cx="3829020" cy="2664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313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620B7-8564-49FD-B363-0766F15AA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48" y="116713"/>
            <a:ext cx="7797662" cy="1151965"/>
          </a:xfrm>
        </p:spPr>
        <p:txBody>
          <a:bodyPr/>
          <a:lstStyle/>
          <a:p>
            <a:r>
              <a:rPr lang="en-US" sz="3600" dirty="0"/>
              <a:t>Case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BBA2C-941D-4F51-B6F3-24AFCB4662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3148" y="692696"/>
            <a:ext cx="8712967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rifleman who </a:t>
            </a:r>
            <a:r>
              <a:rPr lang="en-US" sz="3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32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assigned with 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sentry  duty committed a suicide </a:t>
            </a:r>
            <a:r>
              <a:rPr lang="en-US" sz="32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service </a:t>
            </a:r>
            <a:r>
              <a:rPr lang="en-US" sz="32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firearm having bullet wounds 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32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back 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</a:t>
            </a:r>
            <a:r>
              <a:rPr lang="en-US" sz="32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situated 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occipital </a:t>
            </a:r>
            <a:r>
              <a:rPr lang="en-US" sz="32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 and another wound in the forehead</a:t>
            </a:r>
            <a:r>
              <a:rPr lang="en-US" sz="3200" spc="-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 </a:t>
            </a:r>
            <a:endParaRPr lang="en-US" sz="32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993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F9319-5A19-490C-8BB9-B17AA1C5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11" y="-171400"/>
            <a:ext cx="7797662" cy="1151965"/>
          </a:xfrm>
        </p:spPr>
        <p:txBody>
          <a:bodyPr/>
          <a:lstStyle/>
          <a:p>
            <a:r>
              <a:rPr lang="en-US" sz="3200" dirty="0"/>
              <a:t>Discussion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536A7-F799-4FE8-8464-BADFC9A1D7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417" y="872716"/>
            <a:ext cx="8820472" cy="5112568"/>
          </a:xfr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r>
              <a:rPr lang="en-US" sz="6700" dirty="0">
                <a:latin typeface="Arial" panose="020B0604020202020204" pitchFamily="34" charset="0"/>
                <a:cs typeface="Arial" panose="020B0604020202020204" pitchFamily="34" charset="0"/>
              </a:rPr>
              <a:t>What are the types of firearms ?</a:t>
            </a:r>
          </a:p>
          <a:p>
            <a:endParaRPr lang="en-US" sz="6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700" dirty="0">
                <a:latin typeface="Arial" panose="020B0604020202020204" pitchFamily="34" charset="0"/>
                <a:cs typeface="Arial" panose="020B0604020202020204" pitchFamily="34" charset="0"/>
              </a:rPr>
              <a:t>Examples of ballistic injuries ? </a:t>
            </a:r>
          </a:p>
          <a:p>
            <a:endParaRPr lang="en-US" sz="6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700" dirty="0">
                <a:latin typeface="Arial" panose="020B0604020202020204" pitchFamily="34" charset="0"/>
                <a:cs typeface="Arial" panose="020B0604020202020204" pitchFamily="34" charset="0"/>
              </a:rPr>
              <a:t>What is the Medico legal result in this case ? </a:t>
            </a:r>
          </a:p>
          <a:p>
            <a:endParaRPr lang="en-US" sz="6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700" dirty="0">
                <a:latin typeface="Arial" panose="020B0604020202020204" pitchFamily="34" charset="0"/>
                <a:cs typeface="Arial" panose="020B0604020202020204" pitchFamily="34" charset="0"/>
              </a:rPr>
              <a:t>What is the Toxicological result ?</a:t>
            </a:r>
          </a:p>
          <a:p>
            <a:pPr>
              <a:lnSpc>
                <a:spcPct val="150000"/>
              </a:lnSpc>
            </a:pPr>
            <a:endParaRPr lang="en-US" sz="3200" dirty="0">
              <a:cs typeface="Adobe Arabic" panose="02040503050201020203"/>
            </a:endParaRPr>
          </a:p>
        </p:txBody>
      </p:sp>
    </p:spTree>
    <p:extLst>
      <p:ext uri="{BB962C8B-B14F-4D97-AF65-F5344CB8AC3E}">
        <p14:creationId xmlns:p14="http://schemas.microsoft.com/office/powerpoint/2010/main" val="4227086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079A6-91C8-4E8A-8598-1961F0732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19" y="304438"/>
            <a:ext cx="7797662" cy="1151965"/>
          </a:xfrm>
        </p:spPr>
        <p:txBody>
          <a:bodyPr/>
          <a:lstStyle/>
          <a:p>
            <a:r>
              <a:rPr lang="en-US" sz="3200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5500C-1B9B-4BD6-B1AF-31F86EE49F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7796030" cy="3311189"/>
          </a:xfrm>
        </p:spPr>
        <p:txBody>
          <a:bodyPr>
            <a:noAutofit/>
          </a:bodyPr>
          <a:lstStyle/>
          <a:p>
            <a:endParaRPr lang="en-US" sz="3200" dirty="0">
              <a:latin typeface="Abadi" panose="020B0604020104020204" pitchFamily="34" charset="0"/>
              <a:cs typeface="Adobe Arabic" panose="02040503050201020203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Simpson's Forensic Medicine, 13th Edition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Mystery of Bullet Wound- A Case Study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https://medcraveonline.com/FRCIJ/FRCIJ-04-00117.pdf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267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132</TotalTime>
  <Words>119</Words>
  <Application>Microsoft Macintosh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Abadi</vt:lpstr>
      <vt:lpstr>Adobe Arabic</vt:lpstr>
      <vt:lpstr>Arial</vt:lpstr>
      <vt:lpstr>Cambria</vt:lpstr>
      <vt:lpstr>Impact</vt:lpstr>
      <vt:lpstr>Main Event</vt:lpstr>
      <vt:lpstr>Ballistic injuries </vt:lpstr>
      <vt:lpstr>Pictures </vt:lpstr>
      <vt:lpstr>Case scenario</vt:lpstr>
      <vt:lpstr>Discussion :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Ballistic injuries </dc:title>
  <dc:creator>Trad-HP</dc:creator>
  <cp:lastModifiedBy>Microsoft Office User</cp:lastModifiedBy>
  <cp:revision>13</cp:revision>
  <dcterms:created xsi:type="dcterms:W3CDTF">2019-02-20T08:12:06Z</dcterms:created>
  <dcterms:modified xsi:type="dcterms:W3CDTF">2019-02-20T16:44:52Z</dcterms:modified>
</cp:coreProperties>
</file>