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8B09E-8848-4C10-9FF6-95C02791FE2C}" v="9" dt="2019-02-20T13:57:36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y8dlUKYtxJ3cmlCRHVxUy1ZQmNoc2F6cFkwRkMyQ0xqMGhj/view" TargetMode="External"/><Relationship Id="rId2" Type="http://schemas.openxmlformats.org/officeDocument/2006/relationships/hyperlink" Target="https://www.researchgate.net/publication/264424828_Forensic_approach_to_a_case_of_death_due_to_burn_injury_a_case_repo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68480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Heat, Cold &amp; Electrical Trauma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4249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 Light"/>
                <a:cs typeface="Calibri"/>
              </a:rPr>
              <a:t>Forensic Medicine Course </a:t>
            </a:r>
            <a:endParaRPr lang="en-US">
              <a:latin typeface="Calibri Ligh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 Light"/>
                <a:cs typeface="Calibri"/>
              </a:rPr>
              <a:t>21st of February 2019</a:t>
            </a:r>
            <a:endParaRPr lang="en-US">
              <a:latin typeface="Calibri Ligh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 Light"/>
                <a:cs typeface="Calibri"/>
              </a:rPr>
              <a:t>Supervisor: Dr. </a:t>
            </a:r>
            <a:r>
              <a:rPr lang="en-US" sz="3200" dirty="0" err="1">
                <a:latin typeface="Calibri Light"/>
                <a:cs typeface="Calibri"/>
              </a:rPr>
              <a:t>Khaldoon</a:t>
            </a:r>
            <a:r>
              <a:rPr lang="en-US" sz="3200" dirty="0">
                <a:latin typeface="Calibri Light"/>
                <a:cs typeface="Calibri"/>
              </a:rPr>
              <a:t> </a:t>
            </a:r>
            <a:r>
              <a:rPr lang="en-US" sz="3200" dirty="0" err="1">
                <a:latin typeface="Calibri Light"/>
                <a:cs typeface="Calibri"/>
              </a:rPr>
              <a:t>Aljerian</a:t>
            </a:r>
            <a:endParaRPr lang="en-US" sz="3200">
              <a:latin typeface="Calibri Ligh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 Light"/>
                <a:cs typeface="Calibri"/>
              </a:rPr>
              <a:t>Group: B1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 Light"/>
                <a:cs typeface="Calibri"/>
              </a:rPr>
              <a:t>Presenter: Saud Tariq Al </a:t>
            </a:r>
            <a:r>
              <a:rPr lang="en-US" sz="3200" dirty="0" err="1">
                <a:latin typeface="Calibri Light"/>
                <a:cs typeface="Calibri"/>
              </a:rPr>
              <a:t>Shenaifi</a:t>
            </a: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C8CE5-90D8-4AA5-B2F2-9A4778F3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" y="1130"/>
            <a:ext cx="2743200" cy="10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4F0C-67C1-4A57-85BF-155307B9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cs typeface="Calibri Light"/>
              </a:rPr>
              <a:t>Scene Observation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BD7E4B0-256F-4C20-9453-2780D986E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36" y="2125095"/>
            <a:ext cx="5335814" cy="3585482"/>
          </a:xfrm>
          <a:prstGeom prst="rect">
            <a:avLst/>
          </a:prstGeom>
        </p:spPr>
      </p:pic>
      <p:pic>
        <p:nvPicPr>
          <p:cNvPr id="10" name="Picture 10" descr="A picture containing ground, outdoor, building, concrete&#10;&#10;Description generated with high confidence">
            <a:extLst>
              <a:ext uri="{FF2B5EF4-FFF2-40B4-BE49-F238E27FC236}">
                <a16:creationId xmlns:a16="http://schemas.microsoft.com/office/drawing/2014/main" id="{000B02D6-D865-4F52-B441-828C9AC53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14" y="2125634"/>
            <a:ext cx="5348514" cy="35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5A96-6A3C-42E2-8BB8-C6C626B3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cs typeface="Calibri Light"/>
              </a:rPr>
              <a:t>Case Scenario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C283-6924-46CA-A877-5EDC71CB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1" y="1825625"/>
            <a:ext cx="11972757" cy="4952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cs typeface="Calibri"/>
              </a:rPr>
              <a:t>A 25-year-old female was brought dead to a tertiary care hospital following fatal thermal burn injuries. The body was brought for post-mortem examination. History revealed that the deceased was recovered from a burnt house without knowing the cause of burn.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sz="3200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7645-6C1B-4A14-875B-3902652C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cs typeface="Calibri Light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D54E-5B1B-4752-81C0-81C54744B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cs typeface="Calibri"/>
              </a:rPr>
              <a:t>What are some common types of heat injuries?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Calibri"/>
              </a:rPr>
              <a:t>How do postmortem burn victims usually present as upon examination?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Calibri"/>
              </a:rPr>
              <a:t>What is a pugilistic attitude and how does it occur?</a:t>
            </a:r>
          </a:p>
          <a:p>
            <a:pPr>
              <a:lnSpc>
                <a:spcPct val="150000"/>
              </a:lnSpc>
            </a:pPr>
            <a:endParaRPr lang="en-US" sz="32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32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57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57A5-C613-44DD-9832-54CD7DC2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FD87-CC06-4472-B338-87F93686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cs typeface="Calibri"/>
                <a:hlinkClick r:id="rId2"/>
              </a:rPr>
              <a:t>https://www.researchgate.net/publication/264424828_Forensic_approach_to_a_case_of_death_due_to_burn_injury_a_case_report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Calibri"/>
                <a:hlinkClick r:id="rId3"/>
              </a:rPr>
              <a:t>Simpson's Forensic Medicine 13th ed. - J. Payne-James, et. al.  (Hodder-Arnold, 2011) </a:t>
            </a:r>
            <a:endParaRPr lang="en-US" sz="32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07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Heat, Cold &amp; Electrical Trauma</vt:lpstr>
      <vt:lpstr>Scene Observation</vt:lpstr>
      <vt:lpstr>Case Scenario</vt:lpstr>
      <vt:lpstr>Discussion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354</cp:revision>
  <dcterms:created xsi:type="dcterms:W3CDTF">2013-07-15T20:26:40Z</dcterms:created>
  <dcterms:modified xsi:type="dcterms:W3CDTF">2019-02-20T14:37:23Z</dcterms:modified>
</cp:coreProperties>
</file>