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6" autoAdjust="0"/>
    <p:restoredTop sz="94660"/>
  </p:normalViewPr>
  <p:slideViewPr>
    <p:cSldViewPr snapToGrid="0">
      <p:cViewPr varScale="1">
        <p:scale>
          <a:sx n="83" d="100"/>
          <a:sy n="83" d="100"/>
        </p:scale>
        <p:origin x="208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9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46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0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2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9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12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0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9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3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8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35F0-C2F6-4B1F-A689-B7B051370664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8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4105" y="1769538"/>
            <a:ext cx="9144000" cy="4096669"/>
          </a:xfrm>
        </p:spPr>
        <p:txBody>
          <a:bodyPr>
            <a:noAutofit/>
          </a:bodyPr>
          <a:lstStyle/>
          <a:p>
            <a:r>
              <a:rPr lang="en-US" sz="3200" dirty="0"/>
              <a:t>Forensic Medicine Course</a:t>
            </a:r>
          </a:p>
          <a:p>
            <a:r>
              <a:rPr lang="en-US" sz="3200" dirty="0"/>
              <a:t>21th Feb 2019</a:t>
            </a:r>
          </a:p>
          <a:p>
            <a:r>
              <a:rPr lang="en-US" sz="3200" dirty="0"/>
              <a:t>3</a:t>
            </a:r>
            <a:r>
              <a:rPr lang="en-US" sz="3200" baseline="30000" dirty="0"/>
              <a:t>rd</a:t>
            </a:r>
            <a:r>
              <a:rPr lang="en-US" sz="3200" dirty="0"/>
              <a:t> session </a:t>
            </a:r>
          </a:p>
          <a:p>
            <a:r>
              <a:rPr lang="en-US" sz="3200" dirty="0"/>
              <a:t>Supervisor: </a:t>
            </a:r>
            <a:r>
              <a:rPr lang="en-US" sz="3200" dirty="0" err="1"/>
              <a:t>Dr.Khaldoon</a:t>
            </a:r>
            <a:r>
              <a:rPr lang="en-US" sz="3200" dirty="0"/>
              <a:t> </a:t>
            </a:r>
            <a:r>
              <a:rPr lang="en-US" sz="3200" dirty="0" err="1"/>
              <a:t>AlJerian</a:t>
            </a:r>
            <a:endParaRPr lang="en-US" sz="3200" dirty="0"/>
          </a:p>
          <a:p>
            <a:r>
              <a:rPr lang="en-US" sz="3200" dirty="0"/>
              <a:t>Group B2</a:t>
            </a:r>
          </a:p>
          <a:p>
            <a:r>
              <a:rPr lang="en-US" sz="3200" dirty="0"/>
              <a:t>Presenter : Bader </a:t>
            </a:r>
            <a:r>
              <a:rPr lang="en-US" sz="3200" dirty="0" err="1"/>
              <a:t>alshehri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74" y="4605554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464"/>
            <a:ext cx="2562583" cy="990738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120513"/>
              </p:ext>
            </p:extLst>
          </p:nvPr>
        </p:nvGraphicFramePr>
        <p:xfrm>
          <a:off x="186417" y="1129458"/>
          <a:ext cx="2189747" cy="640080"/>
        </p:xfrm>
        <a:graphic>
          <a:graphicData uri="http://schemas.openxmlformats.org/drawingml/2006/table">
            <a:tbl>
              <a:tblPr/>
              <a:tblGrid>
                <a:gridCol w="2189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54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College of medicine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64105" y="2827421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298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Scene Observation:</a:t>
            </a:r>
            <a:br>
              <a:rPr lang="en-US" b="1" dirty="0"/>
            </a:br>
            <a:endParaRPr lang="en-US" b="1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D1E3232-EF2A-3C43-827E-C5BCFDF7466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31376"/>
            <a:ext cx="10119102" cy="5439905"/>
          </a:xfrm>
        </p:spPr>
      </p:pic>
    </p:spTree>
    <p:extLst>
      <p:ext uri="{BB962C8B-B14F-4D97-AF65-F5344CB8AC3E}">
        <p14:creationId xmlns:p14="http://schemas.microsoft.com/office/powerpoint/2010/main" val="6859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023" y="382580"/>
            <a:ext cx="9144000" cy="84271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Case Scenario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CF7710B-5BBC-394B-8ACD-387D03DCA07B}"/>
              </a:ext>
            </a:extLst>
          </p:cNvPr>
          <p:cNvSpPr txBox="1">
            <a:spLocks/>
          </p:cNvSpPr>
          <p:nvPr/>
        </p:nvSpPr>
        <p:spPr>
          <a:xfrm>
            <a:off x="400372" y="1410345"/>
            <a:ext cx="11422251" cy="592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333333"/>
                </a:solidFill>
                <a:latin typeface="Georgia" panose="02040502050405020303" pitchFamily="18" charset="0"/>
              </a:rPr>
              <a:t>After a heart attack a young women was comatose and came out of her coma unresponsive with no detectable brain activity in a persistent vegetative state. what created a  battle between her husband, who wanted to end her life support, and her parents, who wanted to keep her alive.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5270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196" y="1100380"/>
            <a:ext cx="10515600" cy="49594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/>
              <a:t>Discussion questions: </a:t>
            </a:r>
            <a:endParaRPr lang="en-US" sz="32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/>
              <a:t>1- What id death? What is the two types of death?</a:t>
            </a:r>
            <a:endParaRPr lang="ar-SA" sz="32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/>
              <a:t>2- What is the definition of </a:t>
            </a:r>
            <a:r>
              <a:rPr lang="en-US" sz="3200" dirty="0">
                <a:latin typeface="Boton"/>
              </a:rPr>
              <a:t>Vegetative state </a:t>
            </a:r>
            <a:r>
              <a:rPr lang="en-US" sz="3200" dirty="0"/>
              <a:t>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/>
              <a:t>3- What are the criteria for the diagnosis of death following irreversible cessation of brain stem function ?</a:t>
            </a:r>
          </a:p>
        </p:txBody>
      </p:sp>
    </p:spTree>
    <p:extLst>
      <p:ext uri="{BB962C8B-B14F-4D97-AF65-F5344CB8AC3E}">
        <p14:creationId xmlns:p14="http://schemas.microsoft.com/office/powerpoint/2010/main" val="411578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29858"/>
            <a:ext cx="9144000" cy="838784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References: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17558"/>
            <a:ext cx="9144000" cy="3140242"/>
          </a:xfrm>
        </p:spPr>
        <p:txBody>
          <a:bodyPr>
            <a:normAutofit fontScale="92500"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Simpson's Forensic Medicine, 13th Edition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https://</a:t>
            </a:r>
            <a:r>
              <a:rPr lang="en-US" sz="3200" b="1" dirty="0" err="1"/>
              <a:t>www.nationalgeographic.com</a:t>
            </a:r>
            <a:r>
              <a:rPr lang="en-US" sz="3200" b="1" dirty="0"/>
              <a:t>/science/phenomena/2011/08/02/deader-than-dead-people-in-vegetative-states-are-viewed-as-deader-than-corpses/</a:t>
            </a:r>
            <a:endParaRPr lang="en-US" b="1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37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3837</TotalTime>
  <Words>102</Words>
  <Application>Microsoft Macintosh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Boton</vt:lpstr>
      <vt:lpstr>Calibri</vt:lpstr>
      <vt:lpstr>Calibri Light</vt:lpstr>
      <vt:lpstr>Georgia</vt:lpstr>
      <vt:lpstr>Office Theme</vt:lpstr>
      <vt:lpstr>PowerPoint Presentation</vt:lpstr>
      <vt:lpstr>Scene Observation: </vt:lpstr>
      <vt:lpstr>Case Scenario </vt:lpstr>
      <vt:lpstr>PowerPoint Presentation</vt:lpstr>
      <vt:lpstr>References: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خالد محمد</dc:creator>
  <cp:lastModifiedBy>Microsoft Office User</cp:lastModifiedBy>
  <cp:revision>20</cp:revision>
  <dcterms:created xsi:type="dcterms:W3CDTF">2019-02-03T18:37:26Z</dcterms:created>
  <dcterms:modified xsi:type="dcterms:W3CDTF">2019-02-20T15:32:41Z</dcterms:modified>
</cp:coreProperties>
</file>