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0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2/20/19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886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2/20/19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4665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2/20/19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7354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2/20/19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58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2/20/19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6641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2/20/19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7172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2/20/19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6403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2/20/19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3017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2/20/19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03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2/20/19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67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5E72C73-2D91-4E12-BA25-F0AA0C03599B}" type="datetimeFigureOut">
              <a:rPr lang="en-US" smtClean="0"/>
              <a:t>2/20/19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201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2/20/19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9459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ttyimages.co.uk/detail/photo/doctor-in-witness-stand-high-res-stock-photography/6111-00057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DFA84-BCD0-594A-B186-458A3C151D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9225" y="537211"/>
            <a:ext cx="8825658" cy="77723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chemeClr val="bg2">
                    <a:lumMod val="50000"/>
                  </a:schemeClr>
                </a:solidFill>
                <a:latin typeface="Abadi MT Condensed Extra Bold" panose="020B0306030101010103" pitchFamily="34" charset="77"/>
              </a:rPr>
              <a:t>Principles of forensics practice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5C65B8-6BA4-CE41-8A78-62571383B2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9225" y="1771650"/>
            <a:ext cx="8825658" cy="280035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KSU-college of medicine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Forensic course , </a:t>
            </a:r>
            <a:r>
              <a:rPr lang="en-US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feb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21 / 2019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supervised by: </a:t>
            </a:r>
            <a:r>
              <a:rPr lang="en-US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khaldoon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alJerian</a:t>
            </a:r>
            <a:endParaRPr lang="en-US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Group Name: group 2 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Presented by: </a:t>
            </a:r>
            <a:r>
              <a:rPr lang="en-US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yazeed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Almutairi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5E3848-F90E-8F45-941F-A50DE73339F7}"/>
              </a:ext>
            </a:extLst>
          </p:cNvPr>
          <p:cNvSpPr txBox="1"/>
          <p:nvPr/>
        </p:nvSpPr>
        <p:spPr>
          <a:xfrm>
            <a:off x="9224010" y="1531620"/>
            <a:ext cx="1234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Chapter: 1 </a:t>
            </a:r>
          </a:p>
        </p:txBody>
      </p:sp>
    </p:spTree>
    <p:extLst>
      <p:ext uri="{BB962C8B-B14F-4D97-AF65-F5344CB8AC3E}">
        <p14:creationId xmlns:p14="http://schemas.microsoft.com/office/powerpoint/2010/main" val="218362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BDBC2-D3DF-364B-855B-5B62CBE40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7289" y="415899"/>
            <a:ext cx="9603275" cy="104923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9FDE46-A589-514C-83C6-637CBDDE53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1268" y="2049483"/>
            <a:ext cx="5989296" cy="38451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CF5FEBA-664A-2044-82C1-D32E36C956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348" y="2176479"/>
            <a:ext cx="4489734" cy="3072854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18C1E8B-1133-754F-B7BA-4EF4351F8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73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2D0CA-786E-AC4E-8D7E-08C71BDFC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CE45F-9F7D-4E4B-AF72-735066E52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Rebecca Gibson a 29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old woman reported to the police that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she was sexually assaulted.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DNA was collected.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PE: bruises and vaginal bleeding. </a:t>
            </a:r>
          </a:p>
        </p:txBody>
      </p:sp>
    </p:spTree>
    <p:extLst>
      <p:ext uri="{BB962C8B-B14F-4D97-AF65-F5344CB8AC3E}">
        <p14:creationId xmlns:p14="http://schemas.microsoft.com/office/powerpoint/2010/main" val="1736695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93706-09E8-6648-9504-D4B023EFC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660A8-5C80-1E4C-A48B-EEC9B5AA9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The doctor was summoned by the court to provide medical information about the case,</a:t>
            </a:r>
          </a:p>
          <a:p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discuss the difference between a Professional witness and an Expert witness.</a:t>
            </a:r>
          </a:p>
        </p:txBody>
      </p:sp>
    </p:spTree>
    <p:extLst>
      <p:ext uri="{BB962C8B-B14F-4D97-AF65-F5344CB8AC3E}">
        <p14:creationId xmlns:p14="http://schemas.microsoft.com/office/powerpoint/2010/main" val="1072615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F02D1-4651-AD46-AEE1-D1D1699FD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References: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E60666-5F2D-374F-85F4-770831BDE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1138948"/>
          </a:xfrm>
        </p:spPr>
        <p:txBody>
          <a:bodyPr>
            <a:noAutofit/>
          </a:bodyPr>
          <a:lstStyle/>
          <a:p>
            <a:r>
              <a:rPr lang="en-US" sz="1800" b="1" dirty="0"/>
              <a:t>Simpson's Forensic Medicine, 13th Edition</a:t>
            </a:r>
          </a:p>
          <a:p>
            <a:r>
              <a:rPr lang="en-US" sz="1800" b="1" dirty="0">
                <a:hlinkClick r:id="rId2"/>
              </a:rPr>
              <a:t>https://</a:t>
            </a:r>
            <a:r>
              <a:rPr lang="en-US" sz="1800" b="1" dirty="0" err="1">
                <a:hlinkClick r:id="rId2"/>
              </a:rPr>
              <a:t>www.gettyimages.co.uk</a:t>
            </a:r>
            <a:r>
              <a:rPr lang="en-US" sz="1800" b="1" dirty="0">
                <a:hlinkClick r:id="rId2"/>
              </a:rPr>
              <a:t>/detail/photo/doctor-in-witness-stand-high-res-stock-photography/6111-000571</a:t>
            </a:r>
            <a:endParaRPr lang="en-US" sz="1800" b="1" dirty="0"/>
          </a:p>
          <a:p>
            <a:r>
              <a:rPr lang="en-US" sz="1800" b="1" dirty="0"/>
              <a:t>https://</a:t>
            </a:r>
            <a:r>
              <a:rPr lang="en-US" sz="1800" b="1" dirty="0" err="1"/>
              <a:t>www.dailymail.co.uk</a:t>
            </a:r>
            <a:r>
              <a:rPr lang="en-US" sz="1800" b="1" dirty="0"/>
              <a:t>/news/article-2108247/Police-officer-punched-rape-victim-face-cowered-naked-closet.html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0164671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{7EE1E152-623F-EA4C-A5DB-5F767DE6A6F4}tf10001119</Template>
  <TotalTime>129</TotalTime>
  <Words>114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Gallery</vt:lpstr>
      <vt:lpstr>Principles of forensics practice </vt:lpstr>
      <vt:lpstr>PowerPoint Presentation</vt:lpstr>
      <vt:lpstr>Case: </vt:lpstr>
      <vt:lpstr>Discussion: </vt:lpstr>
      <vt:lpstr>References: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forensics practice </dc:title>
  <dc:creator>طلال الطخيم</dc:creator>
  <cp:lastModifiedBy>حمد</cp:lastModifiedBy>
  <cp:revision>10</cp:revision>
  <dcterms:created xsi:type="dcterms:W3CDTF">2019-02-17T11:54:22Z</dcterms:created>
  <dcterms:modified xsi:type="dcterms:W3CDTF">2019-02-20T17:48:44Z</dcterms:modified>
</cp:coreProperties>
</file>