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1" r:id="rId3"/>
    <p:sldId id="263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6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0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194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2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7694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64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06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5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35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50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4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0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3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4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58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0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dition.cnn.com/2016/01/07/us/florida-woman-removed-hospital-dies/index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245" y="2204302"/>
            <a:ext cx="9144000" cy="3722366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3200" dirty="0"/>
              <a:t>King </a:t>
            </a:r>
            <a:r>
              <a:rPr lang="en-US" sz="3200" dirty="0" err="1"/>
              <a:t>saud</a:t>
            </a:r>
            <a:r>
              <a:rPr lang="en-US" sz="3200" dirty="0"/>
              <a:t> university – college od medicine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200" dirty="0"/>
              <a:t>Forensic Medicine - 21st Feb 2019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200" dirty="0"/>
              <a:t>Supervisor: Dr. </a:t>
            </a:r>
            <a:r>
              <a:rPr lang="en-US" sz="3200" dirty="0" err="1"/>
              <a:t>Khaldoon</a:t>
            </a:r>
            <a:r>
              <a:rPr lang="en-US" sz="3200" dirty="0"/>
              <a:t> </a:t>
            </a:r>
            <a:r>
              <a:rPr lang="en-US" sz="3200" dirty="0" err="1"/>
              <a:t>AlJerian</a:t>
            </a:r>
            <a:endParaRPr lang="en-US" sz="3200" dirty="0"/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200" dirty="0"/>
              <a:t>Group : B2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200" dirty="0"/>
              <a:t>Presenter : Rakan </a:t>
            </a:r>
            <a:r>
              <a:rPr lang="en-US" sz="3200" dirty="0" err="1"/>
              <a:t>Bahammam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093609"/>
              </p:ext>
            </p:extLst>
          </p:nvPr>
        </p:nvGraphicFramePr>
        <p:xfrm>
          <a:off x="180474" y="1094874"/>
          <a:ext cx="2189747" cy="565484"/>
        </p:xfrm>
        <a:graphic>
          <a:graphicData uri="http://schemas.openxmlformats.org/drawingml/2006/table">
            <a:tbl>
              <a:tblPr/>
              <a:tblGrid>
                <a:gridCol w="2189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54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64105" y="2827421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7">
            <a:extLst>
              <a:ext uri="{FF2B5EF4-FFF2-40B4-BE49-F238E27FC236}">
                <a16:creationId xmlns:a16="http://schemas.microsoft.com/office/drawing/2014/main" id="{DAC5E6D4-C523-2B4D-BCEB-4F7FF132D7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550" y="90662"/>
            <a:ext cx="3281976" cy="2008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0D225510-0934-5244-ADC4-779E176F49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22" y="284705"/>
            <a:ext cx="1125183" cy="148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9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030" y="666655"/>
            <a:ext cx="10684660" cy="1738827"/>
          </a:xfrm>
        </p:spPr>
        <p:txBody>
          <a:bodyPr>
            <a:normAutofit/>
          </a:bodyPr>
          <a:lstStyle/>
          <a:p>
            <a:br>
              <a:rPr lang="en-US" sz="3200" b="1" dirty="0"/>
            </a:br>
            <a:br>
              <a:rPr lang="en-US" sz="1300" b="1" dirty="0"/>
            </a:br>
            <a:endParaRPr lang="en-US" sz="13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1912EC-7B9D-4C8E-8A49-1FA52FB1AA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61" t="6970"/>
          <a:stretch/>
        </p:blipFill>
        <p:spPr>
          <a:xfrm>
            <a:off x="1525339" y="1604866"/>
            <a:ext cx="3147233" cy="4483358"/>
          </a:xfrm>
          <a:prstGeom prst="rect">
            <a:avLst/>
          </a:prstGeom>
        </p:spPr>
      </p:pic>
      <p:pic>
        <p:nvPicPr>
          <p:cNvPr id="1026" name="Picture 2" descr="Image result for pulmonary embolism">
            <a:extLst>
              <a:ext uri="{FF2B5EF4-FFF2-40B4-BE49-F238E27FC236}">
                <a16:creationId xmlns:a16="http://schemas.microsoft.com/office/drawing/2014/main" id="{14D1B2D7-FB7B-4448-B45A-6A2D2A211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627" y="1778528"/>
            <a:ext cx="6765758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96264E1-16F5-445E-846B-95868CA999DA}"/>
              </a:ext>
            </a:extLst>
          </p:cNvPr>
          <p:cNvSpPr/>
          <p:nvPr/>
        </p:nvSpPr>
        <p:spPr>
          <a:xfrm>
            <a:off x="8453098" y="3621505"/>
            <a:ext cx="1124039" cy="9149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2804-9DB5-7E45-827A-3B6ADCF6E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055" y="614779"/>
            <a:ext cx="8911687" cy="1280890"/>
          </a:xfrm>
        </p:spPr>
        <p:txBody>
          <a:bodyPr/>
          <a:lstStyle/>
          <a:p>
            <a:r>
              <a:rPr lang="en-GB" b="1" dirty="0"/>
              <a:t>Case Scenario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9E2E8-B9E4-134C-B3EB-636CA24A8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856" y="1345336"/>
            <a:ext cx="12912096" cy="55126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–year-old women was admitted for abdominal pain.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refused discharge, complaining of shortness of breath.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hospital called the police, she was taken outside.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collapses and lies on the parking lot, and rushed back to the hospital. </a:t>
            </a:r>
          </a:p>
          <a:p>
            <a:pPr>
              <a:lnSpc>
                <a:spcPct val="150000"/>
              </a:lnSpc>
            </a:pPr>
            <a:r>
              <a:rPr lang="LID4096" sz="320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examiner 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LID4096" sz="320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indicated</a:t>
            </a:r>
            <a:r>
              <a:rPr lang="en-US" sz="32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died from pulmonary embolism.</a:t>
            </a: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111111"/>
              </a:solidFill>
              <a:latin typeface="TimesNewRomanPSMT"/>
            </a:endParaRP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111111"/>
              </a:solidFill>
              <a:latin typeface="TimesNewRomanPSMT"/>
            </a:endParaRPr>
          </a:p>
          <a:p>
            <a:pPr>
              <a:lnSpc>
                <a:spcPct val="150000"/>
              </a:lnSpc>
            </a:pPr>
            <a:endParaRPr lang="en-US" sz="3200" dirty="0">
              <a:solidFill>
                <a:srgbClr val="111111"/>
              </a:solidFill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48889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377" y="578753"/>
            <a:ext cx="8911687" cy="1280890"/>
          </a:xfrm>
        </p:spPr>
        <p:txBody>
          <a:bodyPr>
            <a:normAutofit/>
          </a:bodyPr>
          <a:lstStyle/>
          <a:p>
            <a:r>
              <a:rPr lang="en-US" sz="4600" b="1" dirty="0"/>
              <a:t>Discussion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129A9A-0B3A-4595-BAAF-F80CF2C62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403" y="1859643"/>
            <a:ext cx="10699335" cy="42520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definition of a sudden death ?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major cause of sudden death within the respiratory organs?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Predisposing factor of deep vein thrombosis?</a:t>
            </a:r>
          </a:p>
        </p:txBody>
      </p:sp>
    </p:spTree>
    <p:extLst>
      <p:ext uri="{BB962C8B-B14F-4D97-AF65-F5344CB8AC3E}">
        <p14:creationId xmlns:p14="http://schemas.microsoft.com/office/powerpoint/2010/main" val="411578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4839" y="661883"/>
            <a:ext cx="9144000" cy="838784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References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4624" y="1270001"/>
            <a:ext cx="9144000" cy="4575004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</a:pPr>
            <a:endParaRPr lang="en-US" sz="3200" b="1" dirty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 dirty="0">
                <a:hlinkClick r:id="rId2"/>
              </a:rPr>
              <a:t>https://edition.cnn.com/2016/01/07/us/florida-woman-removed-hospital-dies/index.html</a:t>
            </a:r>
            <a:endParaRPr lang="en-US" sz="2800" b="1" dirty="0"/>
          </a:p>
          <a:p>
            <a:pPr marL="457200" indent="-457200"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b="1" dirty="0"/>
              <a:t>Simpson's Forensic Medicine, 13th Edition</a:t>
            </a:r>
          </a:p>
          <a:p>
            <a:pPr marL="342900" indent="-342900" algn="l">
              <a:buFont typeface="Wingdings" pitchFamily="2" charset="2"/>
              <a:buChar char="v"/>
            </a:pPr>
            <a:endParaRPr lang="en-US" b="1" dirty="0"/>
          </a:p>
          <a:p>
            <a:pPr marL="342900" indent="-342900" algn="l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379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3594</TotalTime>
  <Words>210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Wisp</vt:lpstr>
      <vt:lpstr>PowerPoint Presentation</vt:lpstr>
      <vt:lpstr>  </vt:lpstr>
      <vt:lpstr>Case Scenario </vt:lpstr>
      <vt:lpstr>Discussion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خالد محمد</dc:creator>
  <cp:lastModifiedBy>خالد</cp:lastModifiedBy>
  <cp:revision>32</cp:revision>
  <dcterms:created xsi:type="dcterms:W3CDTF">2019-02-03T18:37:26Z</dcterms:created>
  <dcterms:modified xsi:type="dcterms:W3CDTF">2019-02-20T05:51:00Z</dcterms:modified>
</cp:coreProperties>
</file>