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62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18" autoAdjust="0"/>
  </p:normalViewPr>
  <p:slideViewPr>
    <p:cSldViewPr>
      <p:cViewPr varScale="1">
        <p:scale>
          <a:sx n="76" d="100"/>
          <a:sy n="76" d="100"/>
        </p:scale>
        <p:origin x="124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20-Feb-19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032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20-Feb-19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138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20-Feb-19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37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20-Feb-19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700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20-Feb-19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049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20-Feb-19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938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20-Feb-19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366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20-Feb-19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343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20-Feb-19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7961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20-Feb-19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756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20-Feb-19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252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20-Feb-19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9894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20-Feb-19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602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20-Feb-19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4570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20-Feb-19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85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20-Feb-19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674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20-Feb-19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427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20-Feb-19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8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20-Feb-19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318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20-Feb-19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829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20-Feb-19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458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20-Feb-19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06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20-Feb-19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424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D35F0-C2F6-4B1F-A689-B7B0513706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20-Feb-19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28371-D521-4060-9EBA-3BAA774749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50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fexaminer.com/allegations-improper-autopsies-far-reaching-implications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16170"/>
            <a:ext cx="6858000" cy="4096669"/>
          </a:xfrm>
        </p:spPr>
        <p:txBody>
          <a:bodyPr>
            <a:noAutofit/>
          </a:bodyPr>
          <a:lstStyle/>
          <a:p>
            <a:r>
              <a:rPr lang="en-US" sz="3200" dirty="0"/>
              <a:t>Forensic Medicine Course</a:t>
            </a:r>
          </a:p>
          <a:p>
            <a:r>
              <a:rPr lang="en-US" sz="3200" dirty="0"/>
              <a:t>21th Feb 2019</a:t>
            </a:r>
          </a:p>
          <a:p>
            <a:r>
              <a:rPr lang="en-US" sz="3200" dirty="0"/>
              <a:t>5</a:t>
            </a:r>
            <a:r>
              <a:rPr lang="en-US" sz="3200" baseline="30000" dirty="0"/>
              <a:t>th</a:t>
            </a:r>
            <a:r>
              <a:rPr lang="en-US" sz="3200" dirty="0"/>
              <a:t> session </a:t>
            </a:r>
          </a:p>
          <a:p>
            <a:r>
              <a:rPr lang="en-US" sz="3200" dirty="0"/>
              <a:t>Supervisor: </a:t>
            </a:r>
            <a:r>
              <a:rPr lang="en-US" sz="3200" dirty="0" err="1"/>
              <a:t>Dr.Khaldoon</a:t>
            </a:r>
            <a:r>
              <a:rPr lang="en-US" sz="3200" dirty="0"/>
              <a:t> </a:t>
            </a:r>
            <a:r>
              <a:rPr lang="en-US" sz="3200" dirty="0" err="1"/>
              <a:t>AlJerian</a:t>
            </a:r>
            <a:endParaRPr lang="en-US" sz="3200" dirty="0"/>
          </a:p>
          <a:p>
            <a:r>
              <a:rPr lang="en-US" sz="3200" dirty="0"/>
              <a:t>Group B3</a:t>
            </a:r>
          </a:p>
          <a:p>
            <a:r>
              <a:rPr lang="en-US" sz="3200" dirty="0"/>
              <a:t>Presenter : Omar </a:t>
            </a:r>
            <a:r>
              <a:rPr lang="en-US" sz="3200" dirty="0" err="1"/>
              <a:t>Alqattan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021" y="173045"/>
            <a:ext cx="1607344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-52498"/>
            <a:ext cx="1921937" cy="990738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84136"/>
              </p:ext>
            </p:extLst>
          </p:nvPr>
        </p:nvGraphicFramePr>
        <p:xfrm>
          <a:off x="135358" y="1094874"/>
          <a:ext cx="1642310" cy="914400"/>
        </p:xfrm>
        <a:graphic>
          <a:graphicData uri="http://schemas.openxmlformats.org/drawingml/2006/table">
            <a:tbl>
              <a:tblPr/>
              <a:tblGrid>
                <a:gridCol w="1642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54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College of medicine</a:t>
                      </a:r>
                    </a:p>
                    <a:p>
                      <a:endParaRPr lang="en-US" dirty="0"/>
                    </a:p>
                  </a:txBody>
                  <a:tcPr marL="68580" marR="6858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73079" y="2827421"/>
          <a:ext cx="162560" cy="365760"/>
        </p:xfrm>
        <a:graphic>
          <a:graphicData uri="http://schemas.openxmlformats.org/drawingml/2006/table">
            <a:tbl>
              <a:tblPr/>
              <a:tblGrid>
                <a:gridCol w="162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935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B09ED98-838D-4BBB-A5C9-5F9CB5D0D8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53054"/>
            <a:ext cx="5806080" cy="63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236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-36512" y="1484784"/>
            <a:ext cx="9289032" cy="3030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ar-SA" sz="3600" dirty="0">
              <a:latin typeface="+mn-l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751656-1204-409C-8F1E-48CA4AB20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8BA27-658A-4BDC-9AF1-428A325F1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Improper autopsy procedures that may raise doubts about the accuracy of death rulings in homicide cases</a:t>
            </a:r>
          </a:p>
          <a:p>
            <a:endParaRPr lang="en-US" dirty="0"/>
          </a:p>
          <a:p>
            <a:r>
              <a:rPr lang="en-US" dirty="0"/>
              <a:t>Chief medical examiner would rarely be present during autopsy and would let technicians preform procedures </a:t>
            </a:r>
          </a:p>
        </p:txBody>
      </p:sp>
    </p:spTree>
    <p:extLst>
      <p:ext uri="{BB962C8B-B14F-4D97-AF65-F5344CB8AC3E}">
        <p14:creationId xmlns:p14="http://schemas.microsoft.com/office/powerpoint/2010/main" val="4238012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What was the improper autopsy procedure ?</a:t>
            </a:r>
          </a:p>
          <a:p>
            <a:endParaRPr lang="en-GB" sz="3200" dirty="0"/>
          </a:p>
          <a:p>
            <a:endParaRPr lang="en-GB" sz="3200" dirty="0"/>
          </a:p>
          <a:p>
            <a:r>
              <a:rPr lang="en-GB" sz="3200" dirty="0"/>
              <a:t>What could be the consequences of this?</a:t>
            </a:r>
          </a:p>
        </p:txBody>
      </p:sp>
    </p:spTree>
    <p:extLst>
      <p:ext uri="{BB962C8B-B14F-4D97-AF65-F5344CB8AC3E}">
        <p14:creationId xmlns:p14="http://schemas.microsoft.com/office/powerpoint/2010/main" val="2638279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29858"/>
            <a:ext cx="6858000" cy="838784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References: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117558"/>
            <a:ext cx="8280920" cy="3615698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Simpson's Forensic Medicine, 13th Edition</a:t>
            </a:r>
            <a:endParaRPr lang="en-US" dirty="0"/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http://www.sfexaminer.com/allegations-improper-autopsies-far-reaching-implications/</a:t>
            </a:r>
            <a:endParaRPr lang="en-US" dirty="0"/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https://www.annmarieackermann.com/milestones-history-forensic-autopsy/</a:t>
            </a:r>
          </a:p>
        </p:txBody>
      </p:sp>
    </p:spTree>
    <p:extLst>
      <p:ext uri="{BB962C8B-B14F-4D97-AF65-F5344CB8AC3E}">
        <p14:creationId xmlns:p14="http://schemas.microsoft.com/office/powerpoint/2010/main" val="42835514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99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Office Theme</vt:lpstr>
      <vt:lpstr>PowerPoint Presentation</vt:lpstr>
      <vt:lpstr>PowerPoint Presentation</vt:lpstr>
      <vt:lpstr>PowerPoint Presentation</vt:lpstr>
      <vt:lpstr>discussion:</vt:lpstr>
      <vt:lpstr>References: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Turki</dc:creator>
  <cp:lastModifiedBy>Faisal</cp:lastModifiedBy>
  <cp:revision>12</cp:revision>
  <dcterms:created xsi:type="dcterms:W3CDTF">2019-02-08T14:40:29Z</dcterms:created>
  <dcterms:modified xsi:type="dcterms:W3CDTF">2019-02-20T19:00:12Z</dcterms:modified>
</cp:coreProperties>
</file>