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1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4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2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7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9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2F787D-FFB2-4781-B6D0-B1B7A78D8EE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F85C4D-A84D-48EA-9035-D57CA66C6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47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4843282/#!po=10.0000" TargetMode="External"/><Relationship Id="rId2" Type="http://schemas.openxmlformats.org/officeDocument/2006/relationships/hyperlink" Target="https://www.ncbi.nlm.nih.gov/pmc/articles/PMC484328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69149-55AB-474A-B70F-25D0D6C6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829" y="478779"/>
            <a:ext cx="9755187" cy="802206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FORENSIC MEDICIN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488E9-4A7A-4BDF-AD63-A763A9431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829" y="1485805"/>
            <a:ext cx="9755187" cy="55033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/>
              <a:t>21</a:t>
            </a:r>
            <a:r>
              <a:rPr lang="en-US" sz="3200" baseline="30000" dirty="0"/>
              <a:t>St</a:t>
            </a:r>
            <a:r>
              <a:rPr lang="en-US" sz="3200" dirty="0"/>
              <a:t> Feb 2019</a:t>
            </a:r>
          </a:p>
          <a:p>
            <a:pPr algn="l">
              <a:lnSpc>
                <a:spcPct val="150000"/>
              </a:lnSpc>
            </a:pPr>
            <a:r>
              <a:rPr lang="en-US" sz="3200" dirty="0"/>
              <a:t>6</a:t>
            </a:r>
            <a:r>
              <a:rPr lang="en-US" sz="3200" baseline="30000" dirty="0"/>
              <a:t>th</a:t>
            </a:r>
            <a:r>
              <a:rPr lang="en-US" sz="3200" dirty="0"/>
              <a:t> session </a:t>
            </a:r>
            <a:endParaRPr lang="ar-SA" sz="3200" dirty="0"/>
          </a:p>
          <a:p>
            <a:pPr algn="l">
              <a:lnSpc>
                <a:spcPct val="150000"/>
              </a:lnSpc>
            </a:pPr>
            <a:r>
              <a:rPr lang="en-US" sz="3200" dirty="0"/>
              <a:t>Group: 3B</a:t>
            </a:r>
          </a:p>
          <a:p>
            <a:pPr algn="l">
              <a:lnSpc>
                <a:spcPct val="150000"/>
              </a:lnSpc>
            </a:pPr>
            <a:r>
              <a:rPr lang="en-US" sz="3200" dirty="0"/>
              <a:t>Supervisor: Dr. </a:t>
            </a:r>
            <a:r>
              <a:rPr lang="en-US" sz="3200" dirty="0" err="1"/>
              <a:t>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pPr algn="l">
              <a:lnSpc>
                <a:spcPct val="150000"/>
              </a:lnSpc>
            </a:pPr>
            <a:r>
              <a:rPr lang="en-US" sz="3200" dirty="0" err="1"/>
              <a:t>Presnter</a:t>
            </a:r>
            <a:r>
              <a:rPr lang="en-US" sz="3200" dirty="0"/>
              <a:t>: </a:t>
            </a:r>
            <a:r>
              <a:rPr lang="en-US" sz="3200" dirty="0" err="1"/>
              <a:t>AbdulAziz</a:t>
            </a:r>
            <a:r>
              <a:rPr lang="en-US" sz="3200" dirty="0"/>
              <a:t> </a:t>
            </a:r>
            <a:r>
              <a:rPr lang="en-US" sz="3200" dirty="0" err="1"/>
              <a:t>Alsumali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096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B923-178E-4C28-BA3D-83FC6186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61" y="0"/>
            <a:ext cx="10396882" cy="1151965"/>
          </a:xfrm>
        </p:spPr>
        <p:txBody>
          <a:bodyPr>
            <a:normAutofit/>
          </a:bodyPr>
          <a:lstStyle/>
          <a:p>
            <a:r>
              <a:rPr lang="en-US" sz="3200" dirty="0"/>
              <a:t>Scene Observation</a:t>
            </a: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E12ECCAF-9FDD-487E-BCEE-AF1302F07F8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09161" y="1151964"/>
            <a:ext cx="5277678" cy="3492923"/>
          </a:xfrm>
          <a:prstGeom prst="rect">
            <a:avLst/>
          </a:prstGeom>
          <a:ln/>
        </p:spPr>
      </p:pic>
      <p:pic>
        <p:nvPicPr>
          <p:cNvPr id="5" name="image1.png">
            <a:extLst>
              <a:ext uri="{FF2B5EF4-FFF2-40B4-BE49-F238E27FC236}">
                <a16:creationId xmlns:a16="http://schemas.microsoft.com/office/drawing/2014/main" id="{59B51774-FACB-4E2E-B448-EA0914FDD5D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805005" y="1151964"/>
            <a:ext cx="5277678" cy="3539306"/>
          </a:xfrm>
          <a:prstGeom prst="rect">
            <a:avLst/>
          </a:prstGeom>
          <a:ln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3B09C4-C42C-4896-9CFB-264FEC7E7A29}"/>
              </a:ext>
            </a:extLst>
          </p:cNvPr>
          <p:cNvSpPr/>
          <p:nvPr/>
        </p:nvSpPr>
        <p:spPr>
          <a:xfrm>
            <a:off x="543339" y="46448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Cut throat from right side.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26F73A-0E2B-407E-9B26-5C755EFCBB29}"/>
              </a:ext>
            </a:extLst>
          </p:cNvPr>
          <p:cNvSpPr/>
          <p:nvPr/>
        </p:nvSpPr>
        <p:spPr>
          <a:xfrm>
            <a:off x="5686839" y="469127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Clothes showed vertical distribution of blood stains and the left end of the cut throat started just below the 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4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2E172-CE2E-481F-B021-FA6CB05F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3527"/>
            <a:ext cx="10058400" cy="1450757"/>
          </a:xfrm>
        </p:spPr>
        <p:txBody>
          <a:bodyPr/>
          <a:lstStyle/>
          <a:p>
            <a:r>
              <a:rPr lang="en-US" dirty="0"/>
              <a:t>Case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67D59-B0EF-452C-BF53-DB4B01261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714284"/>
            <a:ext cx="11290852" cy="40233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12800" dirty="0"/>
              <a:t>A 51-year-old married man was found dead in his car on the driving seat at a busy roadway around 1.30 p.m. He had been a right handed person.</a:t>
            </a:r>
          </a:p>
          <a:p>
            <a:pPr>
              <a:lnSpc>
                <a:spcPct val="170000"/>
              </a:lnSpc>
            </a:pPr>
            <a:r>
              <a:rPr lang="en-US" sz="12800" dirty="0"/>
              <a:t>No weapon had been recovered from the vehicle or at the scene. On examination, there was lot of blood and blood stains in the vehicle including the dashboard and the windscreen.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B8C2-46D6-4BF9-8AA5-C013B657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D446B-733A-41A3-A580-38912CBD2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Give an example of torture injury?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Give two questions used for documentation of injury. </a:t>
            </a:r>
          </a:p>
        </p:txBody>
      </p:sp>
    </p:spTree>
    <p:extLst>
      <p:ext uri="{BB962C8B-B14F-4D97-AF65-F5344CB8AC3E}">
        <p14:creationId xmlns:p14="http://schemas.microsoft.com/office/powerpoint/2010/main" val="52624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169D9-DD26-4748-BA87-8D53CB93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Reference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2455E-012D-46FC-BA82-3171AE9B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837" y="1737360"/>
            <a:ext cx="10852059" cy="45839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Simpson’s Forensic Medicine 13</a:t>
            </a:r>
            <a:r>
              <a:rPr lang="en-US" sz="3200" baseline="30000" dirty="0"/>
              <a:t>th</a:t>
            </a:r>
            <a:r>
              <a:rPr lang="en-US" sz="3200" dirty="0"/>
              <a:t> Edition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 </a:t>
            </a:r>
            <a:r>
              <a:rPr lang="en-US" sz="3200" dirty="0">
                <a:hlinkClick r:id="rId2"/>
              </a:rPr>
              <a:t>https://www.ncbi.nlm.nih.gov/pmc/articles/PMC4843282/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>
                <a:hlinkClick r:id="rId3"/>
              </a:rPr>
              <a:t>https://www.ncbi.nlm.nih.gov/pmc/articles/PMC4843282/#!po=10.0000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23853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182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FORENSIC MEDICIN COURSE</vt:lpstr>
      <vt:lpstr>Scene Observation</vt:lpstr>
      <vt:lpstr>Case Scenario</vt:lpstr>
      <vt:lpstr>discussion</vt:lpstr>
      <vt:lpstr>Reference: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MEDICIN COURSE</dc:title>
  <dc:creator>rehabhdab@hotmail.com</dc:creator>
  <cp:lastModifiedBy>rehabhdab@hotmail.com</cp:lastModifiedBy>
  <cp:revision>10</cp:revision>
  <dcterms:created xsi:type="dcterms:W3CDTF">2019-02-20T19:14:29Z</dcterms:created>
  <dcterms:modified xsi:type="dcterms:W3CDTF">2019-02-20T20:51:30Z</dcterms:modified>
</cp:coreProperties>
</file>