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1" r:id="rId5"/>
    <p:sldId id="260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2C214-82FB-EF4D-B6D1-FC9D49868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FD94C8-F495-7948-9248-F0E00E458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91193-432A-3643-97B4-6FD17633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F89C7-2D39-F74D-8B08-6C1209F7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235C9-78F4-2C4E-8760-B037239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2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D800D-06B0-784E-85FD-03F4F1E4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0526A8-0123-784C-9E9E-0B8339F4A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A68977-E6CD-4B4E-BE8D-7B8700B4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4FD9F2-B9E2-404A-B844-920137D3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8ACF13-6D3C-1144-B57C-69AD01F2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397C64-D111-7E45-9D95-3B5B8482A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334E6B-1908-9C4D-BF02-555DCBE1C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FEF96-DECC-7741-9954-C478F0E3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C0640-EA27-6645-A359-97911AC5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964A9-2598-6D41-A86C-84FEE64E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96E8A-C626-F54F-8C9F-151C13F1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3C21D-F0E2-074F-A8F7-B0EB627F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0B874-A292-FE40-84F7-2DF64C5F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17DC2-DAF0-3D4A-98EB-F9377C9C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6D9D6A-A3B0-B546-97B1-49C0166B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85A2B-0156-334F-BBA1-7CBAE36B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86F746-F6A8-6741-A3BE-2D5C271C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9A966-D94F-9942-9C5D-6A36EFA0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3B44B3-2FA2-5643-B142-FF9A9DBC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3E9FBC-0194-B04E-A2F7-F4137F72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8C21-25E1-CE42-A6E2-C225F5E5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CDDD9E-BC3A-2046-8742-6BCCA7C41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E382C-245D-E140-AEBC-F1709BFA5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1A2693-A947-3E42-9A6E-B66CC644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27F28D-8763-DB46-824C-B715DC37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134381-EE3F-1945-9B1D-741370D8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5481F-76BD-3040-88FB-2C11DAB2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40522-F38F-6B47-A313-19B7911A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2A7DA-A0E1-E94E-90FA-F7F5AC44E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5C2082-B38C-6946-869F-8BD554C85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A86DFA-C9F4-D14D-A7C6-0A1486826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364B26-E8E9-244D-AA8F-21E3D3A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D9591C-E778-1C4F-AE75-9C2BF6F1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19CEE4-3E9A-6F4A-A7C8-3B151389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D1DA5-A6A8-524D-BE5A-82B9A303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3B0B2A-7CD2-F546-8543-ADDFD155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4DFAAF-FAF9-BF4A-89BE-35D10EF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6674A9-164B-FC4A-A993-773DEA7B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D7D1DF-734B-9E41-8FF9-173CF3D8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DD592F-5417-1F4E-B065-4A4FC66F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B27BDE-3F3A-B446-83B3-5F650F1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04D28-1E56-0440-8650-8F4CD0FE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193645-D161-6748-95F6-A69447C74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B92B2F-5CBA-7946-A4F0-032D5B3B4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A6AE27-3521-F149-B9B7-293554EB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D3051B-0833-1244-BECF-A3BBCDB4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642D0C-0FEA-5941-86A9-66B76A5E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0A6E1-789E-4543-A96B-18A7C4A0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FCE4D7-ED8A-BB43-8A4D-9B239F884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DA7A8E-A70F-0746-8BA9-DA40521C6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06A8D5-2438-DD4B-B64A-BF11D212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CAEA2-40ED-5843-B01B-F27824CE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00AE09-94E0-A349-9A40-1914FF71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1EDE72-4969-B740-80F3-436F1506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C343D9-0C6A-5C47-9ECE-D38FE236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94F7FE-6B88-294C-A97C-E7A029A03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DA4D-A062-0F4B-AC33-1D37CA1EC76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9084D-1641-5349-977E-419554BC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F0EA56-8D74-614A-8278-FFB60790B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9AAE-B28D-0146-9FE8-42091C24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4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0By8dlUKYtxJ3cmlCRHVxUy1ZQmNoc2F6cFkwRkMyQ0xqMGhj/view" TargetMode="External"/><Relationship Id="rId3" Type="http://schemas.openxmlformats.org/officeDocument/2006/relationships/hyperlink" Target="https://www.youtube.com/watch?v=b2_sf7dJa5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3FF634-8171-CA40-8C99-BAC70FF47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6606"/>
            <a:ext cx="9329738" cy="49765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King Saud University - College of Medicine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Forensic Medicine, February 21 2019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Supervisor: </a:t>
            </a:r>
            <a:r>
              <a:rPr lang="en-US" sz="3200" dirty="0" err="1"/>
              <a:t>Dr.Khaldoon</a:t>
            </a:r>
            <a:r>
              <a:rPr lang="en-US" sz="3200" dirty="0"/>
              <a:t> </a:t>
            </a:r>
            <a:r>
              <a:rPr lang="en-US" sz="3200" dirty="0" err="1"/>
              <a:t>AlJerian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 Group 3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Presenter: Saleh </a:t>
            </a:r>
            <a:r>
              <a:rPr lang="en-US" sz="3200" dirty="0" err="1"/>
              <a:t>altwaijri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17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C5B60A7-B484-4ADA-92C7-B3C5BC37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Video</a:t>
            </a:r>
            <a:endParaRPr lang="ar-SA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group 3 - confidentiality">
            <a:hlinkClick r:id="" action="ppaction://media"/>
            <a:extLst>
              <a:ext uri="{FF2B5EF4-FFF2-40B4-BE49-F238E27FC236}">
                <a16:creationId xmlns:a16="http://schemas.microsoft.com/office/drawing/2014/main" xmlns="" id="{514FB127-2E32-42C3-BAE4-C3F4E4F19AF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3999" y="1328253"/>
            <a:ext cx="8620125" cy="4848710"/>
          </a:xfrm>
        </p:spPr>
      </p:pic>
    </p:spTree>
    <p:extLst>
      <p:ext uri="{BB962C8B-B14F-4D97-AF65-F5344CB8AC3E}">
        <p14:creationId xmlns:p14="http://schemas.microsoft.com/office/powerpoint/2010/main" val="10137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495F15-6376-47AB-911A-00EB87628DC7}"/>
              </a:ext>
            </a:extLst>
          </p:cNvPr>
          <p:cNvSpPr/>
          <p:nvPr/>
        </p:nvSpPr>
        <p:spPr>
          <a:xfrm>
            <a:off x="2486025" y="599332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Sara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Oh, hi Dr.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Johannson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</a:t>
            </a: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Johannson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Oh, hi.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Sara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Can I help you? Are you here to see someone?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</a:t>
            </a: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Johannson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No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no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, I just wanted to check this chart … Mrs. Corelli.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Sara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Oh, I didn’t know she was booked for radiology today.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</a:t>
            </a: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Johannson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I don’t know that she is.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Sara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Oh?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</a:t>
            </a: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Johannson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She’s one of my wife’s golfing buddies. She didn’t make tee off this week … and didn’t say why so my wife was worried so when I saw Mrs. Corelli’s name here, I thought I would just check so I could reassure my wife and tell her she’s okay.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Sara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But she’s not your patient?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Dr. </a:t>
            </a: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Johannson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: Well, I haven’t received a requisition for tests … yet. Do you have a problem with that?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5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8F1EF-1E56-8141-9F05-61E2F480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Case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812BD-31C2-8849-BBE0-94EF8FCE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253330"/>
            <a:ext cx="11541125" cy="45581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Dr. </a:t>
            </a:r>
            <a:r>
              <a:rPr lang="en-US" sz="3200" dirty="0" err="1"/>
              <a:t>Johannson</a:t>
            </a:r>
            <a:r>
              <a:rPr lang="en-US" sz="3200" dirty="0"/>
              <a:t> a radiology consultant viewed the charts of a patient of an another consultant for personal purposes .</a:t>
            </a:r>
          </a:p>
        </p:txBody>
      </p:sp>
    </p:spTree>
    <p:extLst>
      <p:ext uri="{BB962C8B-B14F-4D97-AF65-F5344CB8AC3E}">
        <p14:creationId xmlns:p14="http://schemas.microsoft.com/office/powerpoint/2010/main" val="37825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E6961-3649-CF4B-8E51-9ECC752D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A453C-9454-974A-8221-E3ACAD80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5945"/>
            <a:ext cx="113538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Who “owns” the patient chart? Is it the hospital, the attending physician, the patient?</a:t>
            </a:r>
          </a:p>
          <a:p>
            <a:pPr>
              <a:lnSpc>
                <a:spcPct val="150000"/>
              </a:lnSpc>
            </a:pPr>
            <a:r>
              <a:rPr lang="en-US" dirty="0"/>
              <a:t>How should </a:t>
            </a:r>
            <a:r>
              <a:rPr lang="en-US" dirty="0" err="1"/>
              <a:t>Dr.Sara</a:t>
            </a:r>
            <a:r>
              <a:rPr lang="en-US" dirty="0"/>
              <a:t> respond to the question: “Do you have a problem with that?”?</a:t>
            </a:r>
          </a:p>
          <a:p>
            <a:pPr>
              <a:lnSpc>
                <a:spcPct val="150000"/>
              </a:lnSpc>
            </a:pPr>
            <a:r>
              <a:rPr lang="en-US" dirty="0"/>
              <a:t>In which conditions confidentiality may not apply?</a:t>
            </a:r>
          </a:p>
        </p:txBody>
      </p:sp>
    </p:spTree>
    <p:extLst>
      <p:ext uri="{BB962C8B-B14F-4D97-AF65-F5344CB8AC3E}">
        <p14:creationId xmlns:p14="http://schemas.microsoft.com/office/powerpoint/2010/main" val="3932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83" y="1489590"/>
            <a:ext cx="10515600" cy="3378972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Questions 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96277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0B5B1-4F40-D341-8112-1143FA33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References: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7CE837-038A-DB44-B2F0-3F6964FB9594}"/>
              </a:ext>
            </a:extLst>
          </p:cNvPr>
          <p:cNvSpPr/>
          <p:nvPr/>
        </p:nvSpPr>
        <p:spPr>
          <a:xfrm>
            <a:off x="1473365" y="1817172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u="sng" dirty="0">
                <a:hlinkClick r:id="rId2"/>
              </a:rPr>
              <a:t>Simpson's Forensic Medicine 13th ed. - J. Payne-James, et. al.  (Hodder-Arnold, 2011) </a:t>
            </a: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2</a:t>
            </a:r>
            <a:r>
              <a:rPr lang="en-US" dirty="0"/>
              <a:t>)  </a:t>
            </a:r>
            <a:r>
              <a:rPr lang="en-US" dirty="0">
                <a:hlinkClick r:id="rId3"/>
              </a:rPr>
              <a:t>https://www.youtube.com/watch?v=b2_sf7dJa5k</a:t>
            </a:r>
            <a:endParaRPr lang="en-US" dirty="0"/>
          </a:p>
          <a:p>
            <a:pPr marL="342900" indent="-342900">
              <a:buAutoNum type="arabicParenR"/>
            </a:pP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endParaRPr lang="en-US" u="sng" dirty="0">
              <a:solidFill>
                <a:schemeClr val="accent1"/>
              </a:solidFill>
            </a:endParaRPr>
          </a:p>
          <a:p>
            <a:endParaRPr 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290</Words>
  <Application>Microsoft Macintosh PowerPoint</Application>
  <PresentationFormat>Widescreen</PresentationFormat>
  <Paragraphs>33</Paragraphs>
  <Slides>7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Arial</vt:lpstr>
      <vt:lpstr>Arial</vt:lpstr>
      <vt:lpstr>Office Theme</vt:lpstr>
      <vt:lpstr>PowerPoint Presentation</vt:lpstr>
      <vt:lpstr>Video</vt:lpstr>
      <vt:lpstr>PowerPoint Presentation</vt:lpstr>
      <vt:lpstr>Case scenario</vt:lpstr>
      <vt:lpstr>Discussions</vt:lpstr>
      <vt:lpstr>Questions ?</vt:lpstr>
      <vt:lpstr>References: 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PBL</dc:title>
  <cp:lastModifiedBy>صالح</cp:lastModifiedBy>
  <cp:revision>27</cp:revision>
  <dcterms:created xsi:type="dcterms:W3CDTF">2019-01-22T15:02:23Z</dcterms:created>
  <dcterms:modified xsi:type="dcterms:W3CDTF">2019-02-20T18:39:43Z</dcterms:modified>
</cp:coreProperties>
</file>