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320A-64FD-47CA-844B-2C1955C57D48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EAA9-7AD5-4FB3-859C-3A04A7C1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7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320A-64FD-47CA-844B-2C1955C57D48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EAA9-7AD5-4FB3-859C-3A04A7C1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9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320A-64FD-47CA-844B-2C1955C57D48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EAA9-7AD5-4FB3-859C-3A04A7C1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7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320A-64FD-47CA-844B-2C1955C57D48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EAA9-7AD5-4FB3-859C-3A04A7C1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3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320A-64FD-47CA-844B-2C1955C57D48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EAA9-7AD5-4FB3-859C-3A04A7C1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4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320A-64FD-47CA-844B-2C1955C57D48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EAA9-7AD5-4FB3-859C-3A04A7C1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3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320A-64FD-47CA-844B-2C1955C57D48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EAA9-7AD5-4FB3-859C-3A04A7C1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7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320A-64FD-47CA-844B-2C1955C57D48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EAA9-7AD5-4FB3-859C-3A04A7C1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5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320A-64FD-47CA-844B-2C1955C57D48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EAA9-7AD5-4FB3-859C-3A04A7C1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3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320A-64FD-47CA-844B-2C1955C57D48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EAA9-7AD5-4FB3-859C-3A04A7C1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0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320A-64FD-47CA-844B-2C1955C57D48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EAA9-7AD5-4FB3-859C-3A04A7C1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4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2320A-64FD-47CA-844B-2C1955C57D48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EAA9-7AD5-4FB3-859C-3A04A7C1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scape.com/" TargetMode="External"/><Relationship Id="rId2" Type="http://schemas.openxmlformats.org/officeDocument/2006/relationships/hyperlink" Target="https://drive.google.com/file/d/0By8dlUKYtxJ3cmlCRHVxUy1ZQmNoc2F6cFkwRkMyQ0xqMGhj/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ournals.sagepub.com/doi/full/10.23907/2017.00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King Saud University – College of Medicine</a:t>
            </a:r>
            <a:br>
              <a:rPr lang="en-US" sz="3200" dirty="0" smtClean="0"/>
            </a:br>
            <a:r>
              <a:rPr lang="en-US" sz="3200" dirty="0" smtClean="0"/>
              <a:t>FORM321, 21/2/2019</a:t>
            </a:r>
            <a:br>
              <a:rPr lang="en-US" sz="3200" dirty="0" smtClean="0"/>
            </a:br>
            <a:r>
              <a:rPr lang="en-US" sz="3200" dirty="0" smtClean="0"/>
              <a:t>Supervisor: </a:t>
            </a:r>
            <a:r>
              <a:rPr lang="en-US" sz="3200" dirty="0" err="1" smtClean="0"/>
              <a:t>Dr.Khaldoon</a:t>
            </a:r>
            <a:r>
              <a:rPr lang="en-US" sz="3200" dirty="0" smtClean="0"/>
              <a:t> </a:t>
            </a:r>
            <a:r>
              <a:rPr lang="en-US" sz="3200" dirty="0" err="1" smtClean="0"/>
              <a:t>Aljerian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Group B3</a:t>
            </a:r>
            <a:br>
              <a:rPr lang="en-US" sz="3200" dirty="0" smtClean="0"/>
            </a:br>
            <a:r>
              <a:rPr lang="en-US" sz="3200" dirty="0" err="1" smtClean="0"/>
              <a:t>Hussam</a:t>
            </a:r>
            <a:r>
              <a:rPr lang="en-US" sz="3200" dirty="0" smtClean="0"/>
              <a:t> </a:t>
            </a:r>
            <a:r>
              <a:rPr lang="en-US" sz="3200" dirty="0" err="1" smtClean="0"/>
              <a:t>Alkhathlan</a:t>
            </a:r>
            <a:r>
              <a:rPr lang="en-US" sz="3200" dirty="0" smtClean="0"/>
              <a:t> – Khalid </a:t>
            </a:r>
            <a:r>
              <a:rPr lang="en-US" sz="3200" dirty="0" err="1" smtClean="0"/>
              <a:t>Alamri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Presenter: </a:t>
            </a:r>
            <a:r>
              <a:rPr lang="en-US" sz="3200" dirty="0" err="1" smtClean="0"/>
              <a:t>Walid</a:t>
            </a:r>
            <a:r>
              <a:rPr lang="en-US" sz="3200" dirty="0" smtClean="0"/>
              <a:t> </a:t>
            </a:r>
            <a:r>
              <a:rPr lang="en-US" sz="3200" dirty="0" err="1" smtClean="0"/>
              <a:t>AlOrainy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3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Case: Heroin overdose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4297866" cy="2819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84067" y="2561844"/>
            <a:ext cx="5435802" cy="27505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38600"/>
            <a:ext cx="4419600" cy="261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Case Scenario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sz="11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 case of a </a:t>
            </a:r>
            <a:r>
              <a:rPr lang="en-US" dirty="0"/>
              <a:t>man collapsed moments after injecting heroin into his </a:t>
            </a:r>
            <a:r>
              <a:rPr lang="en-US" dirty="0" smtClean="0"/>
              <a:t>arm.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Acute </a:t>
            </a:r>
            <a:r>
              <a:rPr lang="en-US" dirty="0"/>
              <a:t>venipuncture marks with </a:t>
            </a:r>
            <a:r>
              <a:rPr lang="en-US" dirty="0" smtClean="0"/>
              <a:t>blood </a:t>
            </a:r>
            <a:r>
              <a:rPr lang="en-US" dirty="0"/>
              <a:t>around the injection </a:t>
            </a:r>
            <a:r>
              <a:rPr lang="en-US" dirty="0" smtClean="0"/>
              <a:t>site.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Discussion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What are the most common findings seen in association between intravenous drugs and injection site?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Refrences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references:</a:t>
            </a:r>
          </a:p>
          <a:p>
            <a:pPr marL="0" lvl="0" indent="0">
              <a:buNone/>
            </a:pPr>
            <a:r>
              <a:rPr lang="en-US" dirty="0" smtClean="0">
                <a:ea typeface="Calibri"/>
                <a:cs typeface="Calibri"/>
                <a:sym typeface="Calibri"/>
                <a:hlinkClick r:id="rId2"/>
              </a:rPr>
              <a:t>Simpson's </a:t>
            </a:r>
            <a:r>
              <a:rPr lang="en-US" dirty="0">
                <a:ea typeface="Calibri"/>
                <a:cs typeface="Calibri"/>
                <a:sym typeface="Calibri"/>
                <a:hlinkClick r:id="rId2"/>
              </a:rPr>
              <a:t>Forensic Medicine 13th ed. - J. Payne-James, et. al.  (Hodder-Arnold, 2011) </a:t>
            </a:r>
            <a:endParaRPr lang="en-US" sz="2800" dirty="0">
              <a:ea typeface="Calibri"/>
              <a:cs typeface="Calibri"/>
              <a:sym typeface="Calibri"/>
              <a:hlinkClick r:id="rId3"/>
            </a:endParaRPr>
          </a:p>
          <a:p>
            <a:endParaRPr lang="en-US" dirty="0" smtClean="0"/>
          </a:p>
          <a:p>
            <a:r>
              <a:rPr lang="en-US" dirty="0" smtClean="0"/>
              <a:t>Case </a:t>
            </a:r>
            <a:r>
              <a:rPr lang="en-US" dirty="0"/>
              <a:t>r</a:t>
            </a:r>
            <a:r>
              <a:rPr lang="en-US" dirty="0" smtClean="0"/>
              <a:t>eference: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https://journals.sagepub.com/doi/full/10.23907/2017.006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73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King Saud University – College of Medicine FORM321, 21/2/2019 Supervisor: Dr.Khaldoon Aljerian Group B3 Hussam Alkhathlan – Khalid Alamri Presenter: Walid AlOrainy</vt:lpstr>
      <vt:lpstr>Case: Heroin overdose</vt:lpstr>
      <vt:lpstr>Case Scenario</vt:lpstr>
      <vt:lpstr>Discussion</vt:lpstr>
      <vt:lpstr>Refrences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Saud University – College of Medicine FORM321, 21/2/2019 Supervisor: Dr.Khaldoon Aljerian Group B3 Presenter:</dc:title>
  <dc:creator>Administrator</dc:creator>
  <cp:lastModifiedBy>Administrator</cp:lastModifiedBy>
  <cp:revision>6</cp:revision>
  <dcterms:created xsi:type="dcterms:W3CDTF">2019-02-13T16:20:25Z</dcterms:created>
  <dcterms:modified xsi:type="dcterms:W3CDTF">2019-02-13T17:29:39Z</dcterms:modified>
</cp:coreProperties>
</file>