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2" r:id="rId3"/>
    <p:sldId id="260"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5"/>
    <p:restoredTop sz="93043"/>
  </p:normalViewPr>
  <p:slideViewPr>
    <p:cSldViewPr snapToGrid="0" snapToObjects="1">
      <p:cViewPr varScale="1">
        <p:scale>
          <a:sx n="169" d="100"/>
          <a:sy n="169" d="100"/>
        </p:scale>
        <p:origin x="6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E943F90-D9B4-8F46-875D-D220ED27595C}"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E256-A426-744B-B670-247F09F391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99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E943F90-D9B4-8F46-875D-D220ED27595C}"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350951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E943F90-D9B4-8F46-875D-D220ED27595C}"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232788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E943F90-D9B4-8F46-875D-D220ED27595C}"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5849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7E943F90-D9B4-8F46-875D-D220ED27595C}"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E256-A426-744B-B670-247F09F391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11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E943F90-D9B4-8F46-875D-D220ED27595C}"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145388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E943F90-D9B4-8F46-875D-D220ED27595C}" type="datetimeFigureOut">
              <a:rPr lang="en-US" smtClean="0"/>
              <a:t>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157387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7E943F90-D9B4-8F46-875D-D220ED27595C}" type="datetimeFigureOut">
              <a:rPr lang="en-US" smtClean="0"/>
              <a:t>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272025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943F90-D9B4-8F46-875D-D220ED27595C}" type="datetimeFigureOut">
              <a:rPr lang="en-US" smtClean="0"/>
              <a:t>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297650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943F90-D9B4-8F46-875D-D220ED27595C}" type="datetimeFigureOut">
              <a:rPr lang="en-US" smtClean="0"/>
              <a:t>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8FE256-A426-744B-B670-247F09F3919B}" type="slidenum">
              <a:rPr lang="en-US" smtClean="0"/>
              <a:t>‹#›</a:t>
            </a:fld>
            <a:endParaRPr lang="en-US"/>
          </a:p>
        </p:txBody>
      </p:sp>
    </p:spTree>
    <p:extLst>
      <p:ext uri="{BB962C8B-B14F-4D97-AF65-F5344CB8AC3E}">
        <p14:creationId xmlns:p14="http://schemas.microsoft.com/office/powerpoint/2010/main" val="370431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7E943F90-D9B4-8F46-875D-D220ED27595C}"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E256-A426-744B-B670-247F09F3919B}" type="slidenum">
              <a:rPr lang="en-US" smtClean="0"/>
              <a:t>‹#›</a:t>
            </a:fld>
            <a:endParaRPr lang="en-US"/>
          </a:p>
        </p:txBody>
      </p:sp>
    </p:spTree>
    <p:extLst>
      <p:ext uri="{BB962C8B-B14F-4D97-AF65-F5344CB8AC3E}">
        <p14:creationId xmlns:p14="http://schemas.microsoft.com/office/powerpoint/2010/main" val="99925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943F90-D9B4-8F46-875D-D220ED27595C}" type="datetimeFigureOut">
              <a:rPr lang="en-US" smtClean="0"/>
              <a:t>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8FE256-A426-744B-B670-247F09F3919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66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cci.com/article/man-charged-in-sexual-assault-case-at-iowa-state-dorm-room/263622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E8DF794-6F37-F045-B1C9-3AB0E03BA397}"/>
              </a:ext>
            </a:extLst>
          </p:cNvPr>
          <p:cNvPicPr>
            <a:picLocks noGrp="1" noChangeAspect="1"/>
          </p:cNvPicPr>
          <p:nvPr>
            <p:ph idx="1"/>
          </p:nvPr>
        </p:nvPicPr>
        <p:blipFill>
          <a:blip r:embed="rId2"/>
          <a:stretch>
            <a:fillRect/>
          </a:stretch>
        </p:blipFill>
        <p:spPr>
          <a:xfrm>
            <a:off x="8988015" y="367777"/>
            <a:ext cx="2728962" cy="3315563"/>
          </a:xfrm>
        </p:spPr>
      </p:pic>
      <p:pic>
        <p:nvPicPr>
          <p:cNvPr id="8" name="Picture 7">
            <a:extLst>
              <a:ext uri="{FF2B5EF4-FFF2-40B4-BE49-F238E27FC236}">
                <a16:creationId xmlns:a16="http://schemas.microsoft.com/office/drawing/2014/main" id="{C14B1C20-9FB4-0A4F-8AF9-C55918E95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98"/>
            <a:ext cx="2562583" cy="990738"/>
          </a:xfrm>
          <a:prstGeom prst="rect">
            <a:avLst/>
          </a:prstGeom>
        </p:spPr>
      </p:pic>
      <p:graphicFrame>
        <p:nvGraphicFramePr>
          <p:cNvPr id="9" name="Table 8">
            <a:extLst>
              <a:ext uri="{FF2B5EF4-FFF2-40B4-BE49-F238E27FC236}">
                <a16:creationId xmlns:a16="http://schemas.microsoft.com/office/drawing/2014/main" id="{F9AF7137-36A3-3A4E-B7DA-925B9F42716C}"/>
              </a:ext>
            </a:extLst>
          </p:cNvPr>
          <p:cNvGraphicFramePr>
            <a:graphicFrameLocks noGrp="1"/>
          </p:cNvGraphicFramePr>
          <p:nvPr>
            <p:extLst>
              <p:ext uri="{D42A27DB-BD31-4B8C-83A1-F6EECF244321}">
                <p14:modId xmlns:p14="http://schemas.microsoft.com/office/powerpoint/2010/main" val="3698520226"/>
              </p:ext>
            </p:extLst>
          </p:nvPr>
        </p:nvGraphicFramePr>
        <p:xfrm>
          <a:off x="180474" y="1094874"/>
          <a:ext cx="2189747" cy="640080"/>
        </p:xfrm>
        <a:graphic>
          <a:graphicData uri="http://schemas.openxmlformats.org/drawingml/2006/table">
            <a:tbl>
              <a:tblPr/>
              <a:tblGrid>
                <a:gridCol w="2189747">
                  <a:extLst>
                    <a:ext uri="{9D8B030D-6E8A-4147-A177-3AD203B41FA5}">
                      <a16:colId xmlns:a16="http://schemas.microsoft.com/office/drawing/2014/main" val="20000"/>
                    </a:ext>
                  </a:extLst>
                </a:gridCol>
              </a:tblGrid>
              <a:tr h="565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College of medicine</a:t>
                      </a:r>
                    </a:p>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0" name="Subtitle 2">
            <a:extLst>
              <a:ext uri="{FF2B5EF4-FFF2-40B4-BE49-F238E27FC236}">
                <a16:creationId xmlns:a16="http://schemas.microsoft.com/office/drawing/2014/main" id="{E5F5AF6F-A298-1646-B503-37031B3CDA90}"/>
              </a:ext>
            </a:extLst>
          </p:cNvPr>
          <p:cNvSpPr txBox="1">
            <a:spLocks/>
          </p:cNvSpPr>
          <p:nvPr/>
        </p:nvSpPr>
        <p:spPr>
          <a:xfrm>
            <a:off x="767813" y="2025558"/>
            <a:ext cx="9822611" cy="4096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200" dirty="0"/>
              <a:t>Forensic Medicine</a:t>
            </a:r>
          </a:p>
          <a:p>
            <a:pPr>
              <a:lnSpc>
                <a:spcPct val="150000"/>
              </a:lnSpc>
            </a:pPr>
            <a:r>
              <a:rPr lang="en-US" sz="3200" dirty="0"/>
              <a:t>February 21</a:t>
            </a:r>
            <a:r>
              <a:rPr lang="en-US" sz="3200" baseline="30000" dirty="0"/>
              <a:t>st</a:t>
            </a:r>
            <a:r>
              <a:rPr lang="en-US" sz="3200" dirty="0"/>
              <a:t> , 2019</a:t>
            </a:r>
          </a:p>
          <a:p>
            <a:pPr>
              <a:lnSpc>
                <a:spcPct val="150000"/>
              </a:lnSpc>
            </a:pPr>
            <a:r>
              <a:rPr lang="en-US" sz="3200" dirty="0"/>
              <a:t>Supervisor: Dr. </a:t>
            </a:r>
            <a:r>
              <a:rPr lang="en-US" sz="3200" dirty="0" err="1"/>
              <a:t>Khaldoon</a:t>
            </a:r>
            <a:r>
              <a:rPr lang="en-US" sz="3200" dirty="0"/>
              <a:t> </a:t>
            </a:r>
            <a:r>
              <a:rPr lang="en-US" sz="3200" dirty="0" err="1"/>
              <a:t>AlJerian</a:t>
            </a:r>
            <a:endParaRPr lang="en-US" sz="3200" dirty="0"/>
          </a:p>
          <a:p>
            <a:pPr>
              <a:lnSpc>
                <a:spcPct val="150000"/>
              </a:lnSpc>
            </a:pPr>
            <a:r>
              <a:rPr lang="en-US" sz="3200" dirty="0"/>
              <a:t>Group B3</a:t>
            </a:r>
          </a:p>
          <a:p>
            <a:pPr>
              <a:lnSpc>
                <a:spcPct val="150000"/>
              </a:lnSpc>
            </a:pPr>
            <a:r>
              <a:rPr lang="en-US" sz="3200" dirty="0"/>
              <a:t>Presenter: Abdulrahman </a:t>
            </a:r>
            <a:r>
              <a:rPr lang="en-US" sz="3200" dirty="0" err="1"/>
              <a:t>Almalki</a:t>
            </a:r>
            <a:endParaRPr lang="en-US" sz="3200" dirty="0"/>
          </a:p>
        </p:txBody>
      </p:sp>
    </p:spTree>
    <p:extLst>
      <p:ext uri="{BB962C8B-B14F-4D97-AF65-F5344CB8AC3E}">
        <p14:creationId xmlns:p14="http://schemas.microsoft.com/office/powerpoint/2010/main" val="248460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indoor, man&#10;&#10;Description automatically generated">
            <a:extLst>
              <a:ext uri="{FF2B5EF4-FFF2-40B4-BE49-F238E27FC236}">
                <a16:creationId xmlns:a16="http://schemas.microsoft.com/office/drawing/2014/main" id="{AAC823EE-825A-E54D-8951-9132DEB95E5A}"/>
              </a:ext>
            </a:extLst>
          </p:cNvPr>
          <p:cNvPicPr>
            <a:picLocks noChangeAspect="1"/>
          </p:cNvPicPr>
          <p:nvPr/>
        </p:nvPicPr>
        <p:blipFill>
          <a:blip r:embed="rId2"/>
          <a:stretch>
            <a:fillRect/>
          </a:stretch>
        </p:blipFill>
        <p:spPr>
          <a:xfrm>
            <a:off x="2004204" y="706591"/>
            <a:ext cx="8183592" cy="5444817"/>
          </a:xfrm>
          <a:prstGeom prst="rect">
            <a:avLst/>
          </a:prstGeom>
        </p:spPr>
      </p:pic>
    </p:spTree>
    <p:extLst>
      <p:ext uri="{BB962C8B-B14F-4D97-AF65-F5344CB8AC3E}">
        <p14:creationId xmlns:p14="http://schemas.microsoft.com/office/powerpoint/2010/main" val="319746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6AC3-AAE7-B74F-B30B-54FBBC726A23}"/>
              </a:ext>
            </a:extLst>
          </p:cNvPr>
          <p:cNvSpPr>
            <a:spLocks noGrp="1"/>
          </p:cNvSpPr>
          <p:nvPr>
            <p:ph type="title"/>
          </p:nvPr>
        </p:nvSpPr>
        <p:spPr/>
        <p:txBody>
          <a:bodyPr>
            <a:normAutofit/>
          </a:bodyPr>
          <a:lstStyle/>
          <a:p>
            <a:r>
              <a:rPr lang="en-US" sz="3200" dirty="0"/>
              <a:t>Case Scenario</a:t>
            </a:r>
          </a:p>
        </p:txBody>
      </p:sp>
      <p:sp>
        <p:nvSpPr>
          <p:cNvPr id="3" name="Content Placeholder 2">
            <a:extLst>
              <a:ext uri="{FF2B5EF4-FFF2-40B4-BE49-F238E27FC236}">
                <a16:creationId xmlns:a16="http://schemas.microsoft.com/office/drawing/2014/main" id="{C900009D-B6E6-7146-81B5-917394B061CA}"/>
              </a:ext>
            </a:extLst>
          </p:cNvPr>
          <p:cNvSpPr>
            <a:spLocks noGrp="1"/>
          </p:cNvSpPr>
          <p:nvPr>
            <p:ph idx="1"/>
          </p:nvPr>
        </p:nvSpPr>
        <p:spPr>
          <a:xfrm>
            <a:off x="1097280" y="1845734"/>
            <a:ext cx="10653894" cy="4023360"/>
          </a:xfrm>
        </p:spPr>
        <p:txBody>
          <a:bodyPr/>
          <a:lstStyle/>
          <a:p>
            <a:pPr>
              <a:lnSpc>
                <a:spcPct val="150000"/>
              </a:lnSpc>
            </a:pPr>
            <a:r>
              <a:rPr lang="en-US" sz="3200" dirty="0"/>
              <a:t>A 19 year old man assaulted a female in her dorm room, the victim stated to the police that he inappropriately touched her, and she told him ”No”, he then pinned her to the floor and rolled on top of her, the attacker then quickly left the room.</a:t>
            </a:r>
          </a:p>
        </p:txBody>
      </p:sp>
    </p:spTree>
    <p:extLst>
      <p:ext uri="{BB962C8B-B14F-4D97-AF65-F5344CB8AC3E}">
        <p14:creationId xmlns:p14="http://schemas.microsoft.com/office/powerpoint/2010/main" val="64848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4554-ABD2-2845-B990-853CBBFC8961}"/>
              </a:ext>
            </a:extLst>
          </p:cNvPr>
          <p:cNvSpPr>
            <a:spLocks noGrp="1"/>
          </p:cNvSpPr>
          <p:nvPr>
            <p:ph type="title"/>
          </p:nvPr>
        </p:nvSpPr>
        <p:spPr/>
        <p:txBody>
          <a:bodyPr>
            <a:normAutofit/>
          </a:bodyPr>
          <a:lstStyle/>
          <a:p>
            <a:r>
              <a:rPr lang="en-US" sz="3200" dirty="0"/>
              <a:t>Discussion</a:t>
            </a:r>
          </a:p>
        </p:txBody>
      </p:sp>
      <p:sp>
        <p:nvSpPr>
          <p:cNvPr id="3" name="Content Placeholder 2">
            <a:extLst>
              <a:ext uri="{FF2B5EF4-FFF2-40B4-BE49-F238E27FC236}">
                <a16:creationId xmlns:a16="http://schemas.microsoft.com/office/drawing/2014/main" id="{890E5081-C5FD-FF4C-9D97-1761E477B625}"/>
              </a:ext>
            </a:extLst>
          </p:cNvPr>
          <p:cNvSpPr>
            <a:spLocks noGrp="1"/>
          </p:cNvSpPr>
          <p:nvPr>
            <p:ph idx="1"/>
          </p:nvPr>
        </p:nvSpPr>
        <p:spPr>
          <a:xfrm>
            <a:off x="868218" y="1845734"/>
            <a:ext cx="10287462" cy="4023360"/>
          </a:xfrm>
        </p:spPr>
        <p:txBody>
          <a:bodyPr>
            <a:normAutofit/>
          </a:bodyPr>
          <a:lstStyle/>
          <a:p>
            <a:pPr>
              <a:lnSpc>
                <a:spcPct val="150000"/>
              </a:lnSpc>
            </a:pPr>
            <a:r>
              <a:rPr lang="en-US" sz="3200" dirty="0"/>
              <a:t>1- Define: Sexual assault, Rape and assault by penetration.</a:t>
            </a:r>
          </a:p>
          <a:p>
            <a:pPr>
              <a:lnSpc>
                <a:spcPct val="150000"/>
              </a:lnSpc>
            </a:pPr>
            <a:r>
              <a:rPr lang="en-US" sz="3200" dirty="0"/>
              <a:t>2- What investigations/sample are we looking for in case of sexual assault?</a:t>
            </a:r>
          </a:p>
          <a:p>
            <a:pPr marL="0" indent="0">
              <a:lnSpc>
                <a:spcPct val="150000"/>
              </a:lnSpc>
              <a:buNone/>
            </a:pPr>
            <a:endParaRPr lang="en-US" sz="3200" dirty="0"/>
          </a:p>
        </p:txBody>
      </p:sp>
    </p:spTree>
    <p:extLst>
      <p:ext uri="{BB962C8B-B14F-4D97-AF65-F5344CB8AC3E}">
        <p14:creationId xmlns:p14="http://schemas.microsoft.com/office/powerpoint/2010/main" val="291710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6DE7-95C8-354F-BC2C-FC5FA9A09C21}"/>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E0FB774B-CB91-7741-B35C-C5A749BE906D}"/>
              </a:ext>
            </a:extLst>
          </p:cNvPr>
          <p:cNvSpPr>
            <a:spLocks noGrp="1"/>
          </p:cNvSpPr>
          <p:nvPr>
            <p:ph idx="1"/>
          </p:nvPr>
        </p:nvSpPr>
        <p:spPr/>
        <p:txBody>
          <a:bodyPr>
            <a:normAutofit/>
          </a:bodyPr>
          <a:lstStyle/>
          <a:p>
            <a:pPr>
              <a:lnSpc>
                <a:spcPct val="150000"/>
              </a:lnSpc>
            </a:pPr>
            <a:r>
              <a:rPr lang="en-US" sz="3200" dirty="0"/>
              <a:t>Simpson's Forensic Medicine, 13th Edition</a:t>
            </a:r>
          </a:p>
          <a:p>
            <a:pPr>
              <a:lnSpc>
                <a:spcPct val="150000"/>
              </a:lnSpc>
            </a:pPr>
            <a:r>
              <a:rPr lang="en-US" sz="3200" dirty="0">
                <a:hlinkClick r:id="rId2"/>
              </a:rPr>
              <a:t>https://www.kcci.com/article/man-charged-in-sexual-assault-case-at-iowa-state-dorm-room/26362225</a:t>
            </a:r>
            <a:endParaRPr lang="en-US" sz="3200" dirty="0"/>
          </a:p>
          <a:p>
            <a:pPr>
              <a:lnSpc>
                <a:spcPct val="150000"/>
              </a:lnSpc>
            </a:pPr>
            <a:endParaRPr lang="en-US" sz="3200" dirty="0"/>
          </a:p>
          <a:p>
            <a:pPr>
              <a:lnSpc>
                <a:spcPct val="150000"/>
              </a:lnSpc>
            </a:pPr>
            <a:endParaRPr lang="en-US" sz="3200" dirty="0"/>
          </a:p>
          <a:p>
            <a:pPr marL="0" indent="0">
              <a:lnSpc>
                <a:spcPct val="150000"/>
              </a:lnSpc>
              <a:buNone/>
            </a:pPr>
            <a:endParaRPr lang="en-US" sz="3200" dirty="0"/>
          </a:p>
        </p:txBody>
      </p:sp>
    </p:spTree>
    <p:extLst>
      <p:ext uri="{BB962C8B-B14F-4D97-AF65-F5344CB8AC3E}">
        <p14:creationId xmlns:p14="http://schemas.microsoft.com/office/powerpoint/2010/main" val="2730213109"/>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107</TotalTime>
  <Words>125</Words>
  <Application>Microsoft Macintosh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أثر رجعي</vt:lpstr>
      <vt:lpstr>PowerPoint Presentation</vt:lpstr>
      <vt:lpstr>PowerPoint Presentation</vt:lpstr>
      <vt:lpstr>Case Scenario</vt:lpstr>
      <vt:lpstr>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خالد</dc:creator>
  <cp:lastModifiedBy>خالد</cp:lastModifiedBy>
  <cp:revision>11</cp:revision>
  <dcterms:created xsi:type="dcterms:W3CDTF">2019-02-20T13:35:02Z</dcterms:created>
  <dcterms:modified xsi:type="dcterms:W3CDTF">2019-02-20T18:28:12Z</dcterms:modified>
</cp:coreProperties>
</file>