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1" r:id="rId1"/>
    <p:sldMasterId id="2147483773" r:id="rId2"/>
  </p:sldMasterIdLst>
  <p:notesMasterIdLst>
    <p:notesMasterId r:id="rId8"/>
  </p:notesMasterIdLst>
  <p:sldIdLst>
    <p:sldId id="256" r:id="rId3"/>
    <p:sldId id="261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F7ED760E-8B6B-44A0-8066-6BB1CE091AFA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7142A2A5-3CE8-4AF3-A57A-602385F09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4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9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10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62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70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09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53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25157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12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60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9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37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21/2/2019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09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07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5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6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3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9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2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5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21/2/2019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4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21/2/2019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32031A0-1871-46C6-81A4-6ACA5B2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2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ftr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urderpedia.org/female.S/s/spoon-sonya.htm" TargetMode="External"/><Relationship Id="rId2" Type="http://schemas.openxmlformats.org/officeDocument/2006/relationships/hyperlink" Target="https://edition.cnn.com/2014/09/08/justice/maryland-children-suffocated/index.htm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74C2BF-AEBC-4D3A-BE2C-5B40D2AD2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95216"/>
            <a:ext cx="9144000" cy="1005841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asphyxia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6987727-8865-4779-9581-95598D172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144963"/>
            <a:ext cx="9144000" cy="3489828"/>
          </a:xfrm>
        </p:spPr>
        <p:txBody>
          <a:bodyPr>
            <a:noAutofit/>
          </a:bodyPr>
          <a:lstStyle/>
          <a:p>
            <a:pPr marL="342900" indent="-342900" algn="l" rtl="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KSU- Collage Of Medicine </a:t>
            </a:r>
          </a:p>
          <a:p>
            <a:pPr marL="342900" indent="-342900" algn="l" rtl="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Forensic medicine PBL course  21/2/2019</a:t>
            </a:r>
          </a:p>
          <a:p>
            <a:pPr marL="342900" indent="-342900" algn="l" rtl="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Session:12 </a:t>
            </a:r>
          </a:p>
          <a:p>
            <a:pPr marL="342900" indent="-342900" algn="l" rtl="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Group: </a:t>
            </a:r>
            <a:r>
              <a:rPr lang="en-US" sz="3200" b="1" dirty="0"/>
              <a:t>B3</a:t>
            </a:r>
          </a:p>
          <a:p>
            <a:pPr marL="342900" indent="-342900" algn="l" rtl="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Supervisor: Dr. </a:t>
            </a:r>
            <a:r>
              <a:rPr lang="en-US" sz="3200" dirty="0" err="1"/>
              <a:t>Khaldoon</a:t>
            </a:r>
            <a:r>
              <a:rPr lang="en-US" sz="3200" dirty="0"/>
              <a:t> </a:t>
            </a:r>
            <a:r>
              <a:rPr lang="en-US" sz="3200" dirty="0" err="1"/>
              <a:t>Aljerian</a:t>
            </a:r>
            <a:endParaRPr lang="en-US" sz="3200" dirty="0"/>
          </a:p>
          <a:p>
            <a:pPr marL="342900" indent="-342900" algn="l" rtl="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Presenter: </a:t>
            </a:r>
            <a:r>
              <a:rPr lang="en-US" sz="3200" dirty="0" err="1"/>
              <a:t>Turki</a:t>
            </a:r>
            <a:r>
              <a:rPr lang="en-US" sz="3200" dirty="0"/>
              <a:t> Maddi </a:t>
            </a:r>
          </a:p>
        </p:txBody>
      </p:sp>
      <p:sp>
        <p:nvSpPr>
          <p:cNvPr id="6" name="عنصر نائب للتاريخ 5">
            <a:extLst>
              <a:ext uri="{FF2B5EF4-FFF2-40B4-BE49-F238E27FC236}">
                <a16:creationId xmlns:a16="http://schemas.microsoft.com/office/drawing/2014/main" id="{6CF4836B-1C1C-4550-8C44-47AB301F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21/2/2019</a:t>
            </a:r>
          </a:p>
        </p:txBody>
      </p:sp>
    </p:spTree>
    <p:extLst>
      <p:ext uri="{BB962C8B-B14F-4D97-AF65-F5344CB8AC3E}">
        <p14:creationId xmlns:p14="http://schemas.microsoft.com/office/powerpoint/2010/main" val="211978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D78541C-3E38-4FBB-9979-13597180A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85" y="2903356"/>
            <a:ext cx="5890915" cy="3784827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5690768-8D18-464D-8D68-6142765B5A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651" y="2903356"/>
            <a:ext cx="5804264" cy="3680324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5AE25FB-CC7A-4526-810C-05C3A279C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085" y="274320"/>
            <a:ext cx="11781830" cy="2629036"/>
          </a:xfrm>
          <a:prstGeom prst="rect">
            <a:avLst/>
          </a:prstGeom>
        </p:spPr>
      </p:pic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CB6AB24-6259-4D8B-AE85-0D5E942D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</p:spTree>
    <p:extLst>
      <p:ext uri="{BB962C8B-B14F-4D97-AF65-F5344CB8AC3E}">
        <p14:creationId xmlns:p14="http://schemas.microsoft.com/office/powerpoint/2010/main" val="17499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5987C2-71EF-46FA-9696-1DC430EC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Case scenario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DFA5EE6-4E37-4ACC-8312-DC44B0A6D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005" y="2645122"/>
            <a:ext cx="8441218" cy="3101983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3200" dirty="0"/>
              <a:t>Ayden and Kayla, 1 and 3 years old kids,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3200" dirty="0"/>
              <a:t>were found unconscious and died in the hospital.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3200" dirty="0"/>
              <a:t>Findings: Suffocation with plastic bags and duct tape around their heads.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53E339-82FA-4F98-80A6-30489A5F0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</p:spTree>
    <p:extLst>
      <p:ext uri="{BB962C8B-B14F-4D97-AF65-F5344CB8AC3E}">
        <p14:creationId xmlns:p14="http://schemas.microsoft.com/office/powerpoint/2010/main" val="350911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DA7E91-8B54-4A5F-8D2B-6899D199C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Discussion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327660-91FA-48DB-95E2-318FE0531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11473"/>
            <a:ext cx="7729728" cy="4251311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/>
              <a:t>Suffocation?</a:t>
            </a:r>
          </a:p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/>
              <a:t>Smothering?</a:t>
            </a:r>
          </a:p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/>
              <a:t>Postmortem examination?</a:t>
            </a:r>
          </a:p>
          <a:p>
            <a:pPr algn="l" rtl="0"/>
            <a:endParaRPr lang="en-US" sz="3200" dirty="0"/>
          </a:p>
          <a:p>
            <a:pPr algn="l" rtl="0"/>
            <a:endParaRPr lang="en-US" sz="3200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D44D7D-F05F-4260-8A29-04917F68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</p:spTree>
    <p:extLst>
      <p:ext uri="{BB962C8B-B14F-4D97-AF65-F5344CB8AC3E}">
        <p14:creationId xmlns:p14="http://schemas.microsoft.com/office/powerpoint/2010/main" val="177083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14D011-0BA7-4AF9-A908-CFC44323E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C86801C-67C4-4A8E-B251-10964DD29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sz="3200" dirty="0">
                <a:hlinkClick r:id="rId2"/>
              </a:rPr>
              <a:t>https://edition.cnn.com/2014/09/08/justice/maryland-children-suffocated/index.html</a:t>
            </a:r>
            <a:endParaRPr lang="en-US" sz="3200" dirty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>
                <a:hlinkClick r:id="rId3"/>
              </a:rPr>
              <a:t>http://murderpedia.org/female.S/s/spoon-sonya.htm</a:t>
            </a:r>
            <a:endParaRPr lang="en-US" sz="3200" dirty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/>
              <a:t>Simpson’s Forensic Medicine 13th edition.</a:t>
            </a:r>
          </a:p>
          <a:p>
            <a:pPr algn="l" rtl="0"/>
            <a:endParaRPr lang="en-US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264D3E0-9F2C-4EE3-849C-EF79C31D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21/2/2019</a:t>
            </a:r>
          </a:p>
        </p:txBody>
      </p:sp>
    </p:spTree>
    <p:extLst>
      <p:ext uri="{BB962C8B-B14F-4D97-AF65-F5344CB8AC3E}">
        <p14:creationId xmlns:p14="http://schemas.microsoft.com/office/powerpoint/2010/main" val="2939774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رزمة">
  <a:themeElements>
    <a:clrScheme name="رزمة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رزمة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زمة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تكامل</Template>
  <TotalTime>196</TotalTime>
  <Words>113</Words>
  <Application>Microsoft Office PowerPoint</Application>
  <PresentationFormat>شاشة عريضة</PresentationFormat>
  <Paragraphs>30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Majalla UI</vt:lpstr>
      <vt:lpstr>Times New Roman</vt:lpstr>
      <vt:lpstr>Wingdings 2</vt:lpstr>
      <vt:lpstr>HDOfficeLightV0</vt:lpstr>
      <vt:lpstr>رزمة</vt:lpstr>
      <vt:lpstr>asphyxia</vt:lpstr>
      <vt:lpstr>عرض تقديمي في PowerPoint</vt:lpstr>
      <vt:lpstr>Case scenario</vt:lpstr>
      <vt:lpstr>Discussion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asphycation</dc:title>
  <dc:creator>user</dc:creator>
  <cp:lastModifiedBy>user</cp:lastModifiedBy>
  <cp:revision>15</cp:revision>
  <dcterms:created xsi:type="dcterms:W3CDTF">2019-02-17T15:27:37Z</dcterms:created>
  <dcterms:modified xsi:type="dcterms:W3CDTF">2019-02-17T20:05:04Z</dcterms:modified>
</cp:coreProperties>
</file>