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2"/>
    <p:restoredTop sz="94681"/>
  </p:normalViewPr>
  <p:slideViewPr>
    <p:cSldViewPr snapToGrid="0" snapToObjects="1">
      <p:cViewPr varScale="1">
        <p:scale>
          <a:sx n="140" d="100"/>
          <a:sy n="140" d="100"/>
        </p:scale>
        <p:origin x="3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1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69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7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838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26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71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533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28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381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98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5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99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c.net.au/news/2016-10-26/sydney-gp-on-trial-over-insulin-ovedose-murder-of-wife/7965630" TargetMode="External"/><Relationship Id="rId2" Type="http://schemas.openxmlformats.org/officeDocument/2006/relationships/hyperlink" Target="https://drive.google.com/file/d/0By8dlUKYtxJ3cmlCRHVxUy1ZQmNoc2F6cFkwRkMyQ0xqMGhj/vie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07A846-32F3-C043-85DA-DB7B55A99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1453896"/>
            <a:ext cx="11029615" cy="3688077"/>
          </a:xfrm>
        </p:spPr>
        <p:txBody>
          <a:bodyPr>
            <a:normAutofit/>
          </a:bodyPr>
          <a:lstStyle/>
          <a:p>
            <a:pPr marL="0" indent="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</a:pPr>
            <a:r>
              <a:rPr lang="en-US" sz="3200" dirty="0"/>
              <a:t>Course: </a:t>
            </a:r>
            <a:r>
              <a:rPr lang="en-US" sz="3200"/>
              <a:t>Form 321 |  Session #3 | 21/2/2019</a:t>
            </a:r>
            <a:endParaRPr lang="en-US" sz="3200" dirty="0"/>
          </a:p>
          <a:p>
            <a:pPr marL="0" indent="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</a:pPr>
            <a:r>
              <a:rPr lang="en-US" sz="3200" dirty="0"/>
              <a:t>Supervisor: Dr. </a:t>
            </a:r>
            <a:r>
              <a:rPr lang="en-US" sz="3200" dirty="0" err="1"/>
              <a:t>Khaldoon</a:t>
            </a:r>
            <a:r>
              <a:rPr lang="en-US" sz="3200" dirty="0"/>
              <a:t> </a:t>
            </a:r>
            <a:r>
              <a:rPr lang="en-US" sz="3200" dirty="0" err="1"/>
              <a:t>Aljerian</a:t>
            </a:r>
            <a:endParaRPr lang="en-US" sz="3200" dirty="0"/>
          </a:p>
          <a:p>
            <a:pPr marL="0" indent="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</a:pPr>
            <a:r>
              <a:rPr lang="en-US" sz="3200" dirty="0"/>
              <a:t>Group: B4</a:t>
            </a:r>
          </a:p>
          <a:p>
            <a:pPr marL="0" indent="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</a:pPr>
            <a:r>
              <a:rPr lang="en-US" sz="3200" dirty="0"/>
              <a:t>Presenter: Khalid </a:t>
            </a:r>
            <a:r>
              <a:rPr lang="en-US" sz="3200" dirty="0" err="1"/>
              <a:t>Alshehri</a:t>
            </a:r>
            <a:endParaRPr lang="en-US" sz="320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BA7B2A65-021B-5747-8C5E-D3E37245C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4523" y="646787"/>
            <a:ext cx="2398775" cy="91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1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6D57247-8EA6-5143-BDFB-474545978AD8}"/>
              </a:ext>
            </a:extLst>
          </p:cNvPr>
          <p:cNvSpPr txBox="1"/>
          <p:nvPr/>
        </p:nvSpPr>
        <p:spPr>
          <a:xfrm>
            <a:off x="2736670" y="5931516"/>
            <a:ext cx="117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News Clip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961BB33-E886-EC4A-863C-7D0CEE52E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02" y="1033272"/>
            <a:ext cx="5546797" cy="4791456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 descr="A picture containing indoor, sky, sitting&#10;&#10;Description automatically generated">
            <a:extLst>
              <a:ext uri="{FF2B5EF4-FFF2-40B4-BE49-F238E27FC236}">
                <a16:creationId xmlns:a16="http://schemas.microsoft.com/office/drawing/2014/main" id="{AF2D19C9-4608-C74F-82C2-FFFF9B6E8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593" y="1659598"/>
            <a:ext cx="5308205" cy="3538803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E24079-424E-F147-A5A9-D2D7E77531A4}"/>
              </a:ext>
            </a:extLst>
          </p:cNvPr>
          <p:cNvSpPr txBox="1"/>
          <p:nvPr/>
        </p:nvSpPr>
        <p:spPr>
          <a:xfrm>
            <a:off x="8163789" y="5931516"/>
            <a:ext cx="16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Insulin Injection</a:t>
            </a:r>
          </a:p>
        </p:txBody>
      </p:sp>
    </p:spTree>
    <p:extLst>
      <p:ext uri="{BB962C8B-B14F-4D97-AF65-F5344CB8AC3E}">
        <p14:creationId xmlns:p14="http://schemas.microsoft.com/office/powerpoint/2010/main" val="3950020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3C0AA5-5887-3843-8EAE-BBA6E4518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Case scenario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E24994-97AA-D94C-B9D3-66378116E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19656"/>
            <a:ext cx="11029615" cy="47548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A wife was deliberately injected with insulin.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The Husband administered a fatal dose of insulin.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He murdered his wife for her life insurance.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Searched on Google for 'intentional insulin overdose'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Autopsy found no clear cause of death</a:t>
            </a:r>
          </a:p>
        </p:txBody>
      </p:sp>
    </p:spTree>
    <p:extLst>
      <p:ext uri="{BB962C8B-B14F-4D97-AF65-F5344CB8AC3E}">
        <p14:creationId xmlns:p14="http://schemas.microsoft.com/office/powerpoint/2010/main" val="2642259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7721F-2B8E-F242-B93A-7489F77CD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C6ED1-3C85-EA40-94EA-CAFF3A296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Which two disorders predominate prescription medication poisoning? </a:t>
            </a:r>
            <a:endParaRPr lang="en-US" sz="32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/>
              <a:t>How can insulin poisoning be confirmed</a:t>
            </a:r>
            <a:r>
              <a:rPr lang="en-US" sz="3200"/>
              <a:t>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8248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6A38-3778-204E-A812-F3E5C023C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05F26-0581-EC48-B83D-DEF4E36D8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u="sng" dirty="0">
                <a:hlinkClick r:id="rId2"/>
              </a:rPr>
              <a:t>Simpson's Forensic Medicine 13th ed. - J. Payne-James, et. al.  (Hodder-Arnold, 2011)</a:t>
            </a:r>
            <a:endParaRPr lang="en-US" sz="3200" u="sng" dirty="0"/>
          </a:p>
          <a:p>
            <a:pPr>
              <a:lnSpc>
                <a:spcPct val="150000"/>
              </a:lnSpc>
            </a:pPr>
            <a:r>
              <a:rPr lang="en-US" sz="3200" dirty="0">
                <a:hlinkClick r:id="rId3"/>
              </a:rPr>
              <a:t>https://www.abc.net.au/news/2016-10-26/sydney-gp-on-trial-over-insulin-ovedose-murder-of-wife/7965630</a:t>
            </a:r>
            <a:endParaRPr lang="en-US" sz="3200" dirty="0"/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77342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{B37B4C08-CB24-3A48-BBF0-F6D6741EC88D}tf10001123</Template>
  <TotalTime>384</TotalTime>
  <Words>102</Words>
  <Application>Microsoft Macintosh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Gill Sans MT</vt:lpstr>
      <vt:lpstr>Wingdings 2</vt:lpstr>
      <vt:lpstr>Dividend</vt:lpstr>
      <vt:lpstr>PowerPoint Presentation</vt:lpstr>
      <vt:lpstr>PowerPoint Presentation</vt:lpstr>
      <vt:lpstr>Case scenario</vt:lpstr>
      <vt:lpstr>discussion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خالد</dc:creator>
  <cp:lastModifiedBy>خالد</cp:lastModifiedBy>
  <cp:revision>10</cp:revision>
  <dcterms:created xsi:type="dcterms:W3CDTF">2019-02-18T18:38:48Z</dcterms:created>
  <dcterms:modified xsi:type="dcterms:W3CDTF">2019-02-21T09:19:27Z</dcterms:modified>
</cp:coreProperties>
</file>