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81"/>
  </p:normalViewPr>
  <p:slideViewPr>
    <p:cSldViewPr snapToGrid="0" snapToObjects="1">
      <p:cViewPr varScale="1">
        <p:scale>
          <a:sx n="176" d="100"/>
          <a:sy n="176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9335b93617826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9335b93617826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9335b936178262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9335b936178262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9335b936178262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9335b936178262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335b936178262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335b936178262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ntalcare.com/en-us/professional-education/ce-courses/ce503/dental-identification-case-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991484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 dirty="0"/>
              <a:t>King Saud University - College Of Medicine 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 dirty="0"/>
              <a:t>Forensic medicine,Session:</a:t>
            </a:r>
            <a:r>
              <a:rPr lang="en-US" sz="3200"/>
              <a:t>6</a:t>
            </a:r>
            <a:r>
              <a:rPr lang="ar" sz="3200"/>
              <a:t>,Date:21-2-2019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 dirty="0"/>
              <a:t>Supervisor: Dr.Khaldoon Aljerian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 dirty="0"/>
              <a:t>Group:B4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 dirty="0"/>
              <a:t>Presenter: Fahad Alzahrani</a:t>
            </a:r>
            <a:endParaRPr sz="3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" y="425792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26287" t="7364" r="29294"/>
          <a:stretch/>
        </p:blipFill>
        <p:spPr>
          <a:xfrm>
            <a:off x="594300" y="188650"/>
            <a:ext cx="3319624" cy="452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l="3283" t="16722" r="3171"/>
          <a:stretch/>
        </p:blipFill>
        <p:spPr>
          <a:xfrm>
            <a:off x="4273325" y="229675"/>
            <a:ext cx="4533724" cy="44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0" y="7408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/>
              <a:t>Case scenario:</a:t>
            </a:r>
            <a:endParaRPr sz="320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0" y="840300"/>
            <a:ext cx="9144000" cy="4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>
                <a:solidFill>
                  <a:srgbClr val="000000"/>
                </a:solidFill>
              </a:rPr>
              <a:t>Skeletonized remains were discovered in a park.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ar" sz="3200">
                <a:solidFill>
                  <a:srgbClr val="000000"/>
                </a:solidFill>
              </a:rPr>
              <a:t>Examination showed a pattern of a heavy lingual and incisal wear on the upper incisors.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ar" sz="3200">
                <a:solidFill>
                  <a:srgbClr val="000000"/>
                </a:solidFill>
              </a:rPr>
              <a:t>The victim had an open bite occlusion with no incisor contact.</a:t>
            </a:r>
            <a:endParaRPr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0" y="275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 sz="3200"/>
              <a:t>Discussion </a:t>
            </a:r>
            <a:endParaRPr sz="320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0" y="1021850"/>
            <a:ext cx="9144000" cy="41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ar" sz="3200">
                <a:solidFill>
                  <a:srgbClr val="000000"/>
                </a:solidFill>
              </a:rPr>
              <a:t>How can forensic odontologist help us identify the victim in this case?</a:t>
            </a:r>
            <a:endParaRPr sz="3200">
              <a:solidFill>
                <a:srgbClr val="000000"/>
              </a:solidFill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ar" sz="3200">
                <a:solidFill>
                  <a:srgbClr val="000000"/>
                </a:solidFill>
              </a:rPr>
              <a:t>What makes forensic odontology a great method for identification?</a:t>
            </a:r>
            <a:endParaRPr sz="3200">
              <a:solidFill>
                <a:srgbClr val="000000"/>
              </a:solidFill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ar" sz="3200">
                <a:solidFill>
                  <a:srgbClr val="000000"/>
                </a:solidFill>
              </a:rPr>
              <a:t>Mention other identification methods </a:t>
            </a:r>
            <a:endParaRPr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0" y="34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References: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ar" sz="3200">
                <a:solidFill>
                  <a:srgbClr val="000000"/>
                </a:solidFill>
              </a:rPr>
              <a:t>Simpson’s Forensic Medicine, 13th edition </a:t>
            </a:r>
            <a:endParaRPr sz="3200">
              <a:solidFill>
                <a:srgbClr val="000000"/>
              </a:solidFill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ar" sz="3200" u="sng">
                <a:solidFill>
                  <a:schemeClr val="hlink"/>
                </a:solidFill>
                <a:hlinkClick r:id="rId3"/>
              </a:rPr>
              <a:t>https://www.dentalcare.com/en-us/professional-education/ce-courses/ce503/dental-identification-case-1</a:t>
            </a:r>
            <a:endParaRPr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Macintosh PowerPoint</Application>
  <PresentationFormat>On-screen Show (16:9)</PresentationFormat>
  <Paragraphs>17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Simple Light</vt:lpstr>
      <vt:lpstr>King Saud University - College Of Medicine  Forensic medicine,Session:6,Date:21-2-2019 Supervisor: Dr.Khaldoon Aljerian Group:B4 Presenter: Fahad Alzahrani</vt:lpstr>
      <vt:lpstr>PowerPoint Presentation</vt:lpstr>
      <vt:lpstr>Case scenario:</vt:lpstr>
      <vt:lpstr>Discussion 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Saud University - College Of Medicine  Forensic medicine,Session:6,Date:21-2-2019 Supervisor: Dr.Khaldoon Aljerian Group:B4 Presenter: Fahad Alzahrani</dc:title>
  <cp:lastModifiedBy>خالد</cp:lastModifiedBy>
  <cp:revision>1</cp:revision>
  <dcterms:modified xsi:type="dcterms:W3CDTF">2019-02-20T16:16:18Z</dcterms:modified>
</cp:coreProperties>
</file>