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1" r:id="rId4"/>
    <p:sldId id="260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3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13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7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00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049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38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6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43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96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75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25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9894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602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457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85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7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2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8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31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82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45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06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42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50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16170"/>
            <a:ext cx="6858000" cy="409666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/>
              <a:t>Forensic Medicine Course</a:t>
            </a:r>
          </a:p>
          <a:p>
            <a:r>
              <a:rPr lang="en-US" sz="3200" dirty="0"/>
              <a:t>21st Feb 2019</a:t>
            </a:r>
            <a:endParaRPr lang="en-US" sz="3200" dirty="0">
              <a:cs typeface="Calibri"/>
            </a:endParaRPr>
          </a:p>
          <a:p>
            <a:r>
              <a:rPr lang="en-US" sz="3200" dirty="0"/>
              <a:t>3</a:t>
            </a:r>
            <a:r>
              <a:rPr lang="en-US" sz="3200" baseline="30000" dirty="0"/>
              <a:t>rd</a:t>
            </a:r>
            <a:r>
              <a:rPr lang="en-US" sz="3200" dirty="0"/>
              <a:t> session </a:t>
            </a:r>
          </a:p>
          <a:p>
            <a:r>
              <a:rPr lang="en-US" sz="3200" dirty="0"/>
              <a:t>Supervisor: </a:t>
            </a:r>
            <a:r>
              <a:rPr lang="en-US" sz="3200" dirty="0" err="1"/>
              <a:t>Dr.Khaldoon</a:t>
            </a:r>
            <a:r>
              <a:rPr lang="en-US" sz="3200" dirty="0"/>
              <a:t> </a:t>
            </a:r>
            <a:r>
              <a:rPr lang="en-US" sz="3200" dirty="0" err="1"/>
              <a:t>AlJerian</a:t>
            </a:r>
            <a:endParaRPr lang="en-US" sz="3200" dirty="0"/>
          </a:p>
          <a:p>
            <a:r>
              <a:rPr lang="en-US" sz="3200" dirty="0"/>
              <a:t>Group B4</a:t>
            </a:r>
            <a:endParaRPr lang="en-US" sz="3200" dirty="0">
              <a:cs typeface="Calibri"/>
            </a:endParaRPr>
          </a:p>
          <a:p>
            <a:r>
              <a:rPr lang="en-US" sz="3200" dirty="0"/>
              <a:t>Presenter : Abdulrahman </a:t>
            </a:r>
            <a:r>
              <a:rPr lang="en-US" sz="3200" dirty="0" err="1"/>
              <a:t>Alomrani</a:t>
            </a:r>
            <a:endParaRPr lang="en-US" sz="3200" dirty="0" err="1"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021" y="173045"/>
            <a:ext cx="1607344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-52498"/>
            <a:ext cx="1921937" cy="99073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84136"/>
              </p:ext>
            </p:extLst>
          </p:nvPr>
        </p:nvGraphicFramePr>
        <p:xfrm>
          <a:off x="135358" y="1094874"/>
          <a:ext cx="1642310" cy="914400"/>
        </p:xfrm>
        <a:graphic>
          <a:graphicData uri="http://schemas.openxmlformats.org/drawingml/2006/table">
            <a:tbl>
              <a:tblPr/>
              <a:tblGrid>
                <a:gridCol w="1642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54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College of medicine</a:t>
                      </a:r>
                    </a:p>
                    <a:p>
                      <a:endParaRPr lang="en-US" dirty="0"/>
                    </a:p>
                  </a:txBody>
                  <a:tcPr marL="68580" marR="6858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73079" y="2827421"/>
          <a:ext cx="162560" cy="365760"/>
        </p:xfrm>
        <a:graphic>
          <a:graphicData uri="http://schemas.openxmlformats.org/drawingml/2006/table">
            <a:tbl>
              <a:tblPr/>
              <a:tblGrid>
                <a:gridCol w="16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935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photo, grass&#10;&#10;Description generated with high confidence">
            <a:extLst>
              <a:ext uri="{FF2B5EF4-FFF2-40B4-BE49-F238E27FC236}">
                <a16:creationId xmlns:a16="http://schemas.microsoft.com/office/drawing/2014/main" id="{7759BE33-6A2C-4357-95D7-B570E8217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58" y="601256"/>
            <a:ext cx="4797028" cy="2896214"/>
          </a:xfrm>
          <a:prstGeom prst="rect">
            <a:avLst/>
          </a:prstGeom>
        </p:spPr>
      </p:pic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3DE16E2-10E7-4C40-9D69-5B48C37D93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8079" y="603687"/>
            <a:ext cx="4332686" cy="542847"/>
          </a:xfrm>
          <a:prstGeom prst="rect">
            <a:avLst/>
          </a:prstGeom>
        </p:spPr>
      </p:pic>
      <p:pic>
        <p:nvPicPr>
          <p:cNvPr id="8" name="Picture 8" descr="A picture containing grass, food&#10;&#10;Description generated with high confidence">
            <a:extLst>
              <a:ext uri="{FF2B5EF4-FFF2-40B4-BE49-F238E27FC236}">
                <a16:creationId xmlns:a16="http://schemas.microsoft.com/office/drawing/2014/main" id="{F962977A-803D-4922-B5AB-7042BA417D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3127" y="1051917"/>
            <a:ext cx="3448645" cy="2459235"/>
          </a:xfrm>
          <a:prstGeom prst="rect">
            <a:avLst/>
          </a:prstGeom>
        </p:spPr>
      </p:pic>
      <p:pic>
        <p:nvPicPr>
          <p:cNvPr id="10" name="Picture 10" descr="A picture containing photo&#10;&#10;Description generated with very high confidence">
            <a:extLst>
              <a:ext uri="{FF2B5EF4-FFF2-40B4-BE49-F238E27FC236}">
                <a16:creationId xmlns:a16="http://schemas.microsoft.com/office/drawing/2014/main" id="{E8D2A51A-3D25-48C0-8D36-444C09F68B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7096" y="3628735"/>
            <a:ext cx="4145160" cy="328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6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CEE848-7BBE-45E3-A1F6-B5F7FEBD8270}"/>
              </a:ext>
            </a:extLst>
          </p:cNvPr>
          <p:cNvSpPr txBox="1"/>
          <p:nvPr/>
        </p:nvSpPr>
        <p:spPr>
          <a:xfrm>
            <a:off x="289323" y="351830"/>
            <a:ext cx="8627863" cy="666400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cs typeface="Calibri"/>
              </a:rPr>
              <a:t>A 30 year old male was buried and the body was exhumed after suspected foul play.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cs typeface="Calibri"/>
              </a:rPr>
              <a:t>On examination: </a:t>
            </a:r>
            <a:endParaRPr lang="en-US">
              <a:cs typeface="Calibri"/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3200" dirty="0">
                <a:cs typeface="Calibri"/>
              </a:rPr>
              <a:t>extravasation of blood was present And fracture of the 2nd, 3rd and 4th ribs on the right side. </a:t>
            </a:r>
            <a:endParaRPr lang="en-US">
              <a:cs typeface="Calibri"/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3200" dirty="0">
                <a:cs typeface="Calibri"/>
              </a:rPr>
              <a:t>100cc Blood stained dark fluid was present in the right pleural cavity.</a:t>
            </a: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endParaRPr lang="en-US" sz="3200" dirty="0">
              <a:cs typeface="Calibri"/>
            </a:endParaRPr>
          </a:p>
          <a:p>
            <a:pPr>
              <a:lnSpc>
                <a:spcPct val="150000"/>
              </a:lnSpc>
            </a:pPr>
            <a:endParaRPr lang="en-US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7972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3BC2EE-98EE-4C75-B5F2-00546B408FB6}"/>
              </a:ext>
            </a:extLst>
          </p:cNvPr>
          <p:cNvSpPr txBox="1"/>
          <p:nvPr/>
        </p:nvSpPr>
        <p:spPr>
          <a:xfrm>
            <a:off x="1101923" y="691157"/>
            <a:ext cx="2743200" cy="46487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A612CA-1529-4431-AAD4-52A34C09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cs typeface="Calibri Light"/>
              </a:rPr>
              <a:t>Discussion: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AA31B-58F7-4CF8-B0A6-D905EE789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cs typeface="Calibri"/>
              </a:rPr>
              <a:t>What type of trauma could've caused this case?</a:t>
            </a:r>
          </a:p>
          <a:p>
            <a:endParaRPr lang="en-US" sz="3200" dirty="0">
              <a:cs typeface="Calibri"/>
            </a:endParaRPr>
          </a:p>
          <a:p>
            <a:r>
              <a:rPr lang="en-US" sz="3200" dirty="0">
                <a:cs typeface="Calibri"/>
              </a:rPr>
              <a:t>What is flail chest?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50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29858"/>
            <a:ext cx="6858000" cy="838784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References: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117558"/>
            <a:ext cx="8280920" cy="36156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Simpson's Forensic Medicine, 13th Edition</a:t>
            </a:r>
            <a:endParaRPr lang="en-US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cs typeface="Calibri"/>
              </a:rPr>
              <a:t>http://medind.nic.in/jbc/t15/i1/jbct15i1p26.pdf</a:t>
            </a:r>
          </a:p>
        </p:txBody>
      </p:sp>
    </p:spTree>
    <p:extLst>
      <p:ext uri="{BB962C8B-B14F-4D97-AF65-F5344CB8AC3E}">
        <p14:creationId xmlns:p14="http://schemas.microsoft.com/office/powerpoint/2010/main" val="42835514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109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1_Office Theme</vt:lpstr>
      <vt:lpstr>Office Theme</vt:lpstr>
      <vt:lpstr>PowerPoint Presentation</vt:lpstr>
      <vt:lpstr>PowerPoint Presentation</vt:lpstr>
      <vt:lpstr>PowerPoint Presentation</vt:lpstr>
      <vt:lpstr>Discussion:</vt:lpstr>
      <vt:lpstr>References: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Turki</dc:creator>
  <cp:lastModifiedBy>khaled AlHusainan</cp:lastModifiedBy>
  <cp:revision>155</cp:revision>
  <dcterms:created xsi:type="dcterms:W3CDTF">2019-02-08T14:40:29Z</dcterms:created>
  <dcterms:modified xsi:type="dcterms:W3CDTF">2019-02-20T17:22:30Z</dcterms:modified>
</cp:coreProperties>
</file>