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bcdfw.com/news/local/Children-Found-in-Kennels-on-Wise-County-Property-505723901.html" TargetMode="External"/><Relationship Id="rId2" Type="http://schemas.openxmlformats.org/officeDocument/2006/relationships/hyperlink" Target="https://drive.google.com/file/d/0By8dlUKYtxJ3cmlCRHVxUy1ZQmNoc2F6cFkwRkMyQ0xqMGhj/view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independent.co.uk/news/world/americas/child-abuse-texas-dog-crate-cage-found-home-paige-harkings-andrew-fabila-a8777726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B27F6-A238-4CF6-9B49-AA08FDB23B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5488" y="327171"/>
            <a:ext cx="10557035" cy="1793147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Child Assault and Protection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779809-007B-4BCC-924E-797CBA66F2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5489" y="2493238"/>
            <a:ext cx="10557036" cy="3412612"/>
          </a:xfrm>
        </p:spPr>
        <p:txBody>
          <a:bodyPr>
            <a:normAutofit/>
          </a:bodyPr>
          <a:lstStyle/>
          <a:p>
            <a:pPr algn="ctr"/>
            <a:r>
              <a:rPr lang="en-US" sz="3200" spc="150" dirty="0">
                <a:solidFill>
                  <a:schemeClr val="bg1"/>
                </a:solidFill>
              </a:rPr>
              <a:t>King Saud University – collage of medicine</a:t>
            </a:r>
          </a:p>
          <a:p>
            <a:pPr algn="ctr"/>
            <a:r>
              <a:rPr lang="en-US" sz="3200" spc="150" dirty="0">
                <a:solidFill>
                  <a:schemeClr val="bg1"/>
                </a:solidFill>
              </a:rPr>
              <a:t>Forensic Course – Feb,21</a:t>
            </a:r>
            <a:r>
              <a:rPr lang="en-US" sz="3200" spc="150" baseline="30000" dirty="0">
                <a:solidFill>
                  <a:schemeClr val="bg1"/>
                </a:solidFill>
              </a:rPr>
              <a:t>st</a:t>
            </a:r>
            <a:r>
              <a:rPr lang="en-US" sz="3200" spc="150" dirty="0">
                <a:solidFill>
                  <a:schemeClr val="bg1"/>
                </a:solidFill>
              </a:rPr>
              <a:t> 2019</a:t>
            </a:r>
          </a:p>
          <a:p>
            <a:pPr algn="ctr"/>
            <a:r>
              <a:rPr lang="en-US" sz="3200" spc="150" dirty="0">
                <a:solidFill>
                  <a:schemeClr val="bg1"/>
                </a:solidFill>
              </a:rPr>
              <a:t>Supervisor: </a:t>
            </a:r>
            <a:r>
              <a:rPr lang="en-US" sz="3200" spc="150" dirty="0" err="1">
                <a:solidFill>
                  <a:schemeClr val="bg1"/>
                </a:solidFill>
              </a:rPr>
              <a:t>Khaldoon</a:t>
            </a:r>
            <a:r>
              <a:rPr lang="en-US" sz="3200" spc="150" dirty="0">
                <a:solidFill>
                  <a:schemeClr val="bg1"/>
                </a:solidFill>
              </a:rPr>
              <a:t> </a:t>
            </a:r>
            <a:r>
              <a:rPr lang="en-US" sz="3200" spc="150" dirty="0" err="1">
                <a:solidFill>
                  <a:schemeClr val="bg1"/>
                </a:solidFill>
              </a:rPr>
              <a:t>Aljerian</a:t>
            </a:r>
            <a:endParaRPr lang="en-US" sz="3200" spc="150" dirty="0">
              <a:solidFill>
                <a:schemeClr val="bg1"/>
              </a:solidFill>
            </a:endParaRPr>
          </a:p>
          <a:p>
            <a:pPr algn="ctr"/>
            <a:r>
              <a:rPr lang="en-US" sz="3200" spc="150" dirty="0">
                <a:solidFill>
                  <a:schemeClr val="bg1"/>
                </a:solidFill>
              </a:rPr>
              <a:t>GROUP: 4</a:t>
            </a:r>
          </a:p>
          <a:p>
            <a:pPr algn="ctr"/>
            <a:r>
              <a:rPr lang="en-US" sz="3200" spc="150" dirty="0">
                <a:solidFill>
                  <a:schemeClr val="bg1"/>
                </a:solidFill>
              </a:rPr>
              <a:t>Presenter: </a:t>
            </a:r>
            <a:r>
              <a:rPr lang="en-US" sz="3200" spc="150" dirty="0" err="1">
                <a:solidFill>
                  <a:schemeClr val="bg1"/>
                </a:solidFill>
              </a:rPr>
              <a:t>Moyed</a:t>
            </a:r>
            <a:r>
              <a:rPr lang="en-US" sz="3200" spc="150" dirty="0">
                <a:solidFill>
                  <a:schemeClr val="bg1"/>
                </a:solidFill>
              </a:rPr>
              <a:t> Ahmed</a:t>
            </a:r>
          </a:p>
        </p:txBody>
      </p:sp>
    </p:spTree>
    <p:extLst>
      <p:ext uri="{BB962C8B-B14F-4D97-AF65-F5344CB8AC3E}">
        <p14:creationId xmlns:p14="http://schemas.microsoft.com/office/powerpoint/2010/main" val="1522829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6568F-63CF-4668-874E-4156C29ED3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5272" y="91501"/>
            <a:ext cx="8534400" cy="1507067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F320D8D-4CBB-4BE7-84E4-DEC2C1C39C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5110" y="681135"/>
            <a:ext cx="10496939" cy="5710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336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83DD3-D0AC-46FD-9C1F-DDF33D8B2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175391"/>
            <a:ext cx="8534400" cy="1507067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Case scenario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6CC939-9F60-4250-8E8E-1D003B8A3D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77" y="796721"/>
            <a:ext cx="10737908" cy="6061279"/>
          </a:xfrm>
        </p:spPr>
        <p:txBody>
          <a:bodyPr>
            <a:normAutofit/>
          </a:bodyPr>
          <a:lstStyle/>
          <a:p>
            <a:r>
              <a:rPr lang="en-US" sz="3200" spc="150" dirty="0">
                <a:solidFill>
                  <a:srgbClr val="C00000"/>
                </a:solidFill>
              </a:rPr>
              <a:t>History: </a:t>
            </a:r>
            <a:r>
              <a:rPr lang="en-US" sz="32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Aged five, four, three, and one </a:t>
            </a:r>
            <a:r>
              <a:rPr lang="en-US" sz="3200" spc="150" dirty="0">
                <a:solidFill>
                  <a:schemeClr val="bg1"/>
                </a:solidFill>
              </a:rPr>
              <a:t>were found in a ‘state of neglect’ on a property near Rhome, Texas, about 20 miles (32 km) on Tuesday</a:t>
            </a:r>
            <a:r>
              <a:rPr lang="ar-SA" sz="3200" spc="150" dirty="0">
                <a:solidFill>
                  <a:schemeClr val="bg1"/>
                </a:solidFill>
              </a:rPr>
              <a:t> </a:t>
            </a:r>
            <a:r>
              <a:rPr lang="en-US" sz="3200" spc="150" dirty="0">
                <a:solidFill>
                  <a:schemeClr val="bg1"/>
                </a:solidFill>
              </a:rPr>
              <a:t>Feb12th 2019, </a:t>
            </a:r>
            <a:r>
              <a:rPr lang="en-US" sz="3200" dirty="0">
                <a:solidFill>
                  <a:schemeClr val="bg1"/>
                </a:solidFill>
              </a:rPr>
              <a:t>The older two children were locked in a 3-by-3 foot dog cage (90-by-90 centimeters).</a:t>
            </a:r>
          </a:p>
          <a:p>
            <a:r>
              <a:rPr lang="en-US" sz="3200" spc="150" dirty="0">
                <a:solidFill>
                  <a:srgbClr val="C00000"/>
                </a:solidFill>
              </a:rPr>
              <a:t>Examination: </a:t>
            </a:r>
            <a:r>
              <a:rPr lang="en-US" sz="3200" dirty="0">
                <a:solidFill>
                  <a:schemeClr val="bg1"/>
                </a:solidFill>
              </a:rPr>
              <a:t>malnourished ,covered in feces and urine amidst ‘filthy’ and ‘cluttered’ living conditions</a:t>
            </a:r>
          </a:p>
          <a:p>
            <a:endParaRPr lang="en-US" sz="3200" spc="150" dirty="0"/>
          </a:p>
        </p:txBody>
      </p:sp>
    </p:spTree>
    <p:extLst>
      <p:ext uri="{BB962C8B-B14F-4D97-AF65-F5344CB8AC3E}">
        <p14:creationId xmlns:p14="http://schemas.microsoft.com/office/powerpoint/2010/main" val="4166391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640CC-2A0C-4489-8485-7A18C4A4D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5232" y="49556"/>
            <a:ext cx="8534400" cy="1507067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D3C7A9-786F-4616-80AE-9F13471CF6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7438" y="1306586"/>
            <a:ext cx="10117123" cy="3615267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What are the complications of malnutrition in young patients?</a:t>
            </a:r>
          </a:p>
          <a:p>
            <a:r>
              <a:rPr lang="en-US" sz="3200">
                <a:solidFill>
                  <a:schemeClr val="bg1">
                    <a:lumMod val="95000"/>
                    <a:lumOff val="5000"/>
                  </a:schemeClr>
                </a:solidFill>
              </a:rPr>
              <a:t> Do </a:t>
            </a:r>
            <a:r>
              <a:rPr lang="en-US" sz="32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the children in this case need psychological support?</a:t>
            </a:r>
          </a:p>
        </p:txBody>
      </p:sp>
    </p:spTree>
    <p:extLst>
      <p:ext uri="{BB962C8B-B14F-4D97-AF65-F5344CB8AC3E}">
        <p14:creationId xmlns:p14="http://schemas.microsoft.com/office/powerpoint/2010/main" val="2091419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A45CE-F40B-4E34-B151-B84E9E225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192169"/>
            <a:ext cx="8534400" cy="1507067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ECBA66-5975-460E-8354-02BF13DACC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505" y="1006678"/>
            <a:ext cx="10813409" cy="5947795"/>
          </a:xfrm>
        </p:spPr>
        <p:txBody>
          <a:bodyPr>
            <a:normAutofit fontScale="85000" lnSpcReduction="20000"/>
          </a:bodyPr>
          <a:lstStyle/>
          <a:p>
            <a:endParaRPr lang="en-US" dirty="0"/>
          </a:p>
          <a:p>
            <a:pPr lvl="1" fontAlgn="base"/>
            <a:r>
              <a:rPr lang="en-US" sz="4100" u="sng" dirty="0">
                <a:hlinkClick r:id="rId2"/>
              </a:rPr>
              <a:t>Simpson's Forensic Medicine 13th ed. - J. Payne-James, et. al.  (Hodder-Arnold, 2011) </a:t>
            </a:r>
            <a:endParaRPr lang="en-US" sz="4100" dirty="0"/>
          </a:p>
          <a:p>
            <a:r>
              <a:rPr lang="en-US" sz="4100" dirty="0"/>
              <a:t>Parents and house pictures: </a:t>
            </a:r>
            <a:r>
              <a:rPr lang="en-US" sz="4100" dirty="0">
                <a:hlinkClick r:id="rId3"/>
              </a:rPr>
              <a:t>https://www.nbcdfw.com/news/local/Children-Found-in-Kennels-on-Wise-County-Property-505723901.html</a:t>
            </a:r>
            <a:endParaRPr lang="en-US" sz="4100" dirty="0"/>
          </a:p>
          <a:p>
            <a:r>
              <a:rPr lang="en-US" sz="4100" dirty="0"/>
              <a:t>Case: </a:t>
            </a:r>
            <a:r>
              <a:rPr lang="en-US" sz="4100" dirty="0">
                <a:hlinkClick r:id="rId4"/>
              </a:rPr>
              <a:t>https://www.independent.co.uk/news/world/americas/child-abuse-texas-dog-crate-cage-found-home-paige-harkings-andrew-fabila-a8777726.html</a:t>
            </a:r>
            <a:endParaRPr lang="en-US" sz="41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453550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77</TotalTime>
  <Words>144</Words>
  <Application>Microsoft Office PowerPoint</Application>
  <PresentationFormat>Widescreen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Century Gothic</vt:lpstr>
      <vt:lpstr>Tahoma</vt:lpstr>
      <vt:lpstr>Wingdings 3</vt:lpstr>
      <vt:lpstr>Slice</vt:lpstr>
      <vt:lpstr>Child Assault and Protection </vt:lpstr>
      <vt:lpstr>PowerPoint Presentation</vt:lpstr>
      <vt:lpstr>Case scenario</vt:lpstr>
      <vt:lpstr>Discussion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 Assault and Protection</dc:title>
  <dc:creator>Faisal Algharbi</dc:creator>
  <cp:lastModifiedBy>Faisal Algharbi</cp:lastModifiedBy>
  <cp:revision>12</cp:revision>
  <dcterms:created xsi:type="dcterms:W3CDTF">2019-02-19T23:57:32Z</dcterms:created>
  <dcterms:modified xsi:type="dcterms:W3CDTF">2019-02-20T12:37:25Z</dcterms:modified>
</cp:coreProperties>
</file>