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icsonline.org/open-access/sudden-unexpected-death-by-myocardial-infarction-simulating-drowning-a-case-report-2472-1026-1000126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su">
            <a:extLst>
              <a:ext uri="{FF2B5EF4-FFF2-40B4-BE49-F238E27FC236}">
                <a16:creationId xmlns:a16="http://schemas.microsoft.com/office/drawing/2014/main" id="{CA00E8FF-B091-4858-B7EE-05AD675DC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09260" cy="146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1E58B0-259C-4506-A5E4-B03392B0BCE1}"/>
              </a:ext>
            </a:extLst>
          </p:cNvPr>
          <p:cNvSpPr txBox="1"/>
          <p:nvPr/>
        </p:nvSpPr>
        <p:spPr>
          <a:xfrm flipH="1">
            <a:off x="2607741" y="1905506"/>
            <a:ext cx="69765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College of medicine</a:t>
            </a:r>
          </a:p>
          <a:p>
            <a:r>
              <a:rPr lang="en-US" sz="3200" dirty="0"/>
              <a:t>Forensic medicine</a:t>
            </a:r>
          </a:p>
          <a:p>
            <a:r>
              <a:rPr lang="en-US" sz="3200" dirty="0"/>
              <a:t>21/2/2019</a:t>
            </a:r>
          </a:p>
          <a:p>
            <a:r>
              <a:rPr lang="en-US" sz="3200" dirty="0"/>
              <a:t>Supervisor: Dr. </a:t>
            </a:r>
            <a:r>
              <a:rPr lang="en-US" sz="3200" dirty="0" err="1"/>
              <a:t>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r>
              <a:rPr lang="en-US" sz="3200" dirty="0"/>
              <a:t>Group 4B</a:t>
            </a:r>
          </a:p>
          <a:p>
            <a:r>
              <a:rPr lang="en-US" sz="3200" dirty="0"/>
              <a:t>presenter: </a:t>
            </a:r>
            <a:r>
              <a:rPr lang="en-US" sz="3200" dirty="0" err="1"/>
              <a:t>Ibraheem</a:t>
            </a:r>
            <a:r>
              <a:rPr lang="en-US" sz="3200" dirty="0"/>
              <a:t> </a:t>
            </a:r>
            <a:r>
              <a:rPr lang="en-US" sz="3200" dirty="0" err="1"/>
              <a:t>Aldeeri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872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48FEAD-CE39-42DB-9610-714484C2E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9408" r="17738" b="37224"/>
          <a:stretch/>
        </p:blipFill>
        <p:spPr>
          <a:xfrm>
            <a:off x="832562" y="237291"/>
            <a:ext cx="10526876" cy="612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7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D0FBE6-E64A-41D5-8C9F-901E47D7B10F}"/>
              </a:ext>
            </a:extLst>
          </p:cNvPr>
          <p:cNvSpPr txBox="1"/>
          <p:nvPr/>
        </p:nvSpPr>
        <p:spPr>
          <a:xfrm>
            <a:off x="970671" y="2151727"/>
            <a:ext cx="9113080" cy="3695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Middle aged male who used to work on board a ship, he  was found dead and floating on water by security officials … later on it has been found that the cause of death was Myocardial infarction !!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E26BBF-E064-430D-A916-8558CA97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scenario </a:t>
            </a:r>
          </a:p>
        </p:txBody>
      </p:sp>
    </p:spTree>
    <p:extLst>
      <p:ext uri="{BB962C8B-B14F-4D97-AF65-F5344CB8AC3E}">
        <p14:creationId xmlns:p14="http://schemas.microsoft.com/office/powerpoint/2010/main" val="38390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EEF5-2221-460A-B114-CD3BFCF3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41570E-B1B2-4292-BBBF-14B9108128B8}"/>
              </a:ext>
            </a:extLst>
          </p:cNvPr>
          <p:cNvSpPr txBox="1"/>
          <p:nvPr/>
        </p:nvSpPr>
        <p:spPr>
          <a:xfrm>
            <a:off x="395980" y="1581379"/>
            <a:ext cx="9803097" cy="3695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Mention one importance of forensic investigation in this case.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Why did not we say that he died drowning?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are there any ways that may help us to look for the cause of death?</a:t>
            </a:r>
          </a:p>
        </p:txBody>
      </p:sp>
    </p:spTree>
    <p:extLst>
      <p:ext uri="{BB962C8B-B14F-4D97-AF65-F5344CB8AC3E}">
        <p14:creationId xmlns:p14="http://schemas.microsoft.com/office/powerpoint/2010/main" val="102420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C6BD1-C5CF-49C8-9136-EF03ABF9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Refrencecs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D85C7-B525-4C99-92B6-E96D0775E46B}"/>
              </a:ext>
            </a:extLst>
          </p:cNvPr>
          <p:cNvSpPr txBox="1"/>
          <p:nvPr/>
        </p:nvSpPr>
        <p:spPr>
          <a:xfrm>
            <a:off x="1590582" y="2311500"/>
            <a:ext cx="901083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https://www.omicsonline.org/open-access/sudden-unexpected-death-by-myocardial-infarction-simulating-drowning-a-case-report-2472-1026-1000126.pdf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Simpson's Forensic Medicine, 13th Edition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059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Case scenario </vt:lpstr>
      <vt:lpstr>Discussion</vt:lpstr>
      <vt:lpstr>Refrencecs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thisi</dc:creator>
  <cp:lastModifiedBy>this.is.general.use@hotmail.com</cp:lastModifiedBy>
  <cp:revision>4</cp:revision>
  <dcterms:modified xsi:type="dcterms:W3CDTF">2019-02-20T19:00:51Z</dcterms:modified>
</cp:coreProperties>
</file>