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62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2" autoAdjust="0"/>
    <p:restoredTop sz="95064" autoAdjust="0"/>
  </p:normalViewPr>
  <p:slideViewPr>
    <p:cSldViewPr snapToGrid="0">
      <p:cViewPr varScale="1">
        <p:scale>
          <a:sx n="80" d="100"/>
          <a:sy n="80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3A35-7109-4064-8B18-1A01381EE052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23AA-27CC-4CB7-9849-A347E80C3B9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3A35-7109-4064-8B18-1A01381EE052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23AA-27CC-4CB7-9849-A347E80C3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3A35-7109-4064-8B18-1A01381EE052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23AA-27CC-4CB7-9849-A347E80C3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3A35-7109-4064-8B18-1A01381EE052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23AA-27CC-4CB7-9849-A347E80C3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3A35-7109-4064-8B18-1A01381EE052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23AA-27CC-4CB7-9849-A347E80C3B9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3A35-7109-4064-8B18-1A01381EE052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23AA-27CC-4CB7-9849-A347E80C3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3A35-7109-4064-8B18-1A01381EE052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23AA-27CC-4CB7-9849-A347E80C3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3A35-7109-4064-8B18-1A01381EE052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23AA-27CC-4CB7-9849-A347E80C3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3A35-7109-4064-8B18-1A01381EE052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23AA-27CC-4CB7-9849-A347E80C3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4AA3A35-7109-4064-8B18-1A01381EE052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9C23AA-27CC-4CB7-9849-A347E80C3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2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3A35-7109-4064-8B18-1A01381EE052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23AA-27CC-4CB7-9849-A347E80C3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4AA3A35-7109-4064-8B18-1A01381EE052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49C23AA-27CC-4CB7-9849-A347E80C3B9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65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ooks.google.com/books?isbn=110120489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12800" y="1166336"/>
            <a:ext cx="1041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King </a:t>
            </a:r>
            <a:r>
              <a:rPr lang="en-US" sz="3200" dirty="0"/>
              <a:t>Saud University – College Of </a:t>
            </a:r>
            <a:r>
              <a:rPr lang="en-US" sz="3200" dirty="0" smtClean="0"/>
              <a:t>Medicine</a:t>
            </a:r>
          </a:p>
          <a:p>
            <a:endParaRPr lang="en-US" sz="3200" dirty="0" smtClean="0"/>
          </a:p>
          <a:p>
            <a:r>
              <a:rPr lang="en-US" sz="3200" dirty="0" smtClean="0"/>
              <a:t>Course</a:t>
            </a:r>
            <a:r>
              <a:rPr lang="en-US" sz="3200" dirty="0"/>
              <a:t>: Forensic medicine, Session </a:t>
            </a:r>
            <a:r>
              <a:rPr lang="en-US" sz="3200" dirty="0" smtClean="0"/>
              <a:t>4,Date:21.February.2019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 smtClean="0"/>
          </a:p>
          <a:p>
            <a:r>
              <a:rPr lang="en-US" sz="3200" dirty="0" smtClean="0"/>
              <a:t>Supervisor : Dr. </a:t>
            </a:r>
            <a:r>
              <a:rPr lang="en-US" sz="3200" dirty="0" err="1" smtClean="0"/>
              <a:t>Khaldoon</a:t>
            </a:r>
            <a:r>
              <a:rPr lang="en-US" sz="3200" dirty="0" smtClean="0"/>
              <a:t> </a:t>
            </a:r>
            <a:r>
              <a:rPr lang="en-US" sz="3200" dirty="0"/>
              <a:t>Aljerian</a:t>
            </a:r>
            <a:br>
              <a:rPr lang="en-US" sz="3200" dirty="0"/>
            </a:br>
            <a:endParaRPr lang="en-US" sz="3200" dirty="0" smtClean="0"/>
          </a:p>
          <a:p>
            <a:r>
              <a:rPr lang="en-US" sz="3200" dirty="0" smtClean="0"/>
              <a:t>Group </a:t>
            </a:r>
            <a:r>
              <a:rPr lang="en-US" sz="3200" dirty="0"/>
              <a:t>name:  </a:t>
            </a:r>
            <a:r>
              <a:rPr lang="en-US" sz="3200" dirty="0" smtClean="0"/>
              <a:t>B4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Presenter: </a:t>
            </a:r>
            <a:r>
              <a:rPr lang="en-US" sz="3200" dirty="0" err="1" smtClean="0"/>
              <a:t>Muhanned</a:t>
            </a:r>
            <a:r>
              <a:rPr lang="en-US" sz="3200" dirty="0" smtClean="0"/>
              <a:t> Ali </a:t>
            </a:r>
            <a:r>
              <a:rPr lang="en-US" sz="3200" dirty="0" err="1" smtClean="0"/>
              <a:t>Alzahrani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689121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618" y="168463"/>
            <a:ext cx="9931078" cy="603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788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71233-B524-453E-8FA4-C4CD8D0AC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solidFill>
                  <a:schemeClr val="accent1"/>
                </a:solidFill>
              </a:rPr>
              <a:t>The case . . .</a:t>
            </a:r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3CC62-1712-4DFA-B2E3-588365C30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>
              <a:lnSpc>
                <a:spcPct val="150000"/>
              </a:lnSpc>
            </a:pPr>
            <a:r>
              <a:rPr lang="en-US" sz="3200" dirty="0"/>
              <a:t>James Allen Smith, Jr. claimed he killed his wife in self-defense in 2000 after she attacked him. Unfortunately for Smith, a blood spatter expert testified at the trial that </a:t>
            </a:r>
            <a:r>
              <a:rPr lang="en-US" sz="3200" dirty="0">
                <a:solidFill>
                  <a:srgbClr val="FF0000"/>
                </a:solidFill>
                <a:hlinkClick r:id="rId2"/>
              </a:rPr>
              <a:t>Smith's wife wasn't standing</a:t>
            </a:r>
            <a:r>
              <a:rPr lang="en-US" sz="3200" dirty="0"/>
              <a:t> when she was hit with six bullets. This indicated that she couldn't have been physically attacking her husband, and Smith was convicted of murder</a:t>
            </a:r>
          </a:p>
        </p:txBody>
      </p:sp>
    </p:spTree>
    <p:extLst>
      <p:ext uri="{BB962C8B-B14F-4D97-AF65-F5344CB8AC3E}">
        <p14:creationId xmlns:p14="http://schemas.microsoft.com/office/powerpoint/2010/main" val="305916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364A7-E52C-47A5-BFC5-76C7C5C2C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chemeClr val="accent1"/>
                </a:solidFill>
              </a:rPr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8851D-EE8D-4156-B702-5582F0E59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5734"/>
            <a:ext cx="11531600" cy="402336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defRPr/>
            </a:pPr>
            <a:r>
              <a:rPr lang="en-US" sz="3200" dirty="0"/>
              <a:t>In means of blood </a:t>
            </a:r>
            <a:r>
              <a:rPr lang="en-US" sz="3200" dirty="0" smtClean="0"/>
              <a:t>patterns </a:t>
            </a:r>
            <a:r>
              <a:rPr lang="en-US" sz="3200" dirty="0"/>
              <a:t>, what is the difference between the terms "swipe" and "wipe" ? </a:t>
            </a:r>
            <a:endParaRPr lang="en-US" sz="3200" dirty="0" smtClean="0"/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defRPr/>
            </a:pPr>
            <a:r>
              <a:rPr lang="en-US" sz="3200" dirty="0" smtClean="0"/>
              <a:t>Identify </a:t>
            </a:r>
            <a:r>
              <a:rPr lang="en-US" sz="3200" dirty="0"/>
              <a:t>the shape If a blood drop from a finger lands on a smooth/wood/absorbent </a:t>
            </a:r>
            <a:r>
              <a:rPr lang="en-US" sz="3200" dirty="0" smtClean="0"/>
              <a:t>surface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181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2437D-54AF-49C3-995B-E68363391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chemeClr val="accent1"/>
                </a:solidFill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0E7EF-C5C6-4272-925D-025014900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45734"/>
            <a:ext cx="10998200" cy="4023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3200" u="sng" dirty="0"/>
              <a:t> Simpson's Forensic Medicine, 13th Edition by Jason Payne-James, Richard Jones Steven B </a:t>
            </a:r>
            <a:r>
              <a:rPr lang="en-US" sz="3200" u="sng" dirty="0" err="1"/>
              <a:t>Karch</a:t>
            </a:r>
            <a:r>
              <a:rPr lang="en-US" sz="3200" u="sng" dirty="0"/>
              <a:t>, John </a:t>
            </a:r>
            <a:r>
              <a:rPr lang="en-US" sz="3200" u="sng" dirty="0" err="1" smtClean="0"/>
              <a:t>Manlove</a:t>
            </a:r>
            <a:endParaRPr lang="en-US" sz="3200" u="sng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3200" u="sng" dirty="0"/>
              <a:t>https://</a:t>
            </a:r>
            <a:r>
              <a:rPr lang="en-US" sz="3200" u="sng" dirty="0" smtClean="0"/>
              <a:t>caselaw.findlaw.com/va-supreme-court/1412422.html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362895765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232</TotalTime>
  <Words>112</Words>
  <Application>Microsoft Office PowerPoint</Application>
  <PresentationFormat>شاشة عريضة</PresentationFormat>
  <Paragraphs>16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Retrospect</vt:lpstr>
      <vt:lpstr>عرض تقديمي في PowerPoint</vt:lpstr>
      <vt:lpstr>عرض تقديمي في PowerPoint</vt:lpstr>
      <vt:lpstr>The case . . .</vt:lpstr>
      <vt:lpstr>Discussion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 Saud University – College Of Medicine Course: Forensic medicine, Session 6, Date... Supervisor: Khaldoon Aljerian Group name:  a4 Presenters: [your Group’s name]</dc:title>
  <dc:creator>Majed Alzahrani</dc:creator>
  <cp:lastModifiedBy>user</cp:lastModifiedBy>
  <cp:revision>22</cp:revision>
  <dcterms:created xsi:type="dcterms:W3CDTF">2019-02-06T17:05:42Z</dcterms:created>
  <dcterms:modified xsi:type="dcterms:W3CDTF">2019-02-20T16:32:29Z</dcterms:modified>
</cp:coreProperties>
</file>