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40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haroni"/>
                <a:cs typeface="Aharon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haroni"/>
                <a:cs typeface="Aharon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haroni"/>
                <a:cs typeface="Aharon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40" y="461596"/>
            <a:ext cx="10358118" cy="1163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haroni"/>
                <a:cs typeface="Aharon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40" y="1860838"/>
            <a:ext cx="10358118" cy="401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521" y="443097"/>
            <a:ext cx="7639684" cy="2197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MED</a:t>
            </a:r>
            <a:r>
              <a:rPr sz="1800" b="1" spc="-20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OU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SE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341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End</a:t>
            </a:r>
            <a:r>
              <a:rPr sz="1800" b="1" spc="5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cri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Block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3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b</a:t>
            </a:r>
            <a:r>
              <a:rPr sz="1800" b="1" spc="-5" dirty="0">
                <a:latin typeface="Calibri"/>
                <a:cs typeface="Calibri"/>
              </a:rPr>
              <a:t>rua</a:t>
            </a:r>
            <a:r>
              <a:rPr sz="1800" b="1" spc="1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y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2018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098550">
              <a:lnSpc>
                <a:spcPct val="100000"/>
              </a:lnSpc>
              <a:spcBef>
                <a:spcPts val="1405"/>
              </a:spcBef>
            </a:pPr>
            <a:r>
              <a:rPr sz="6000" b="1" dirty="0">
                <a:latin typeface="Aharoni"/>
                <a:cs typeface="Aharoni"/>
              </a:rPr>
              <a:t>Adrenal</a:t>
            </a:r>
            <a:r>
              <a:rPr sz="6000" b="1" spc="155" dirty="0">
                <a:latin typeface="Times New Roman"/>
                <a:cs typeface="Times New Roman"/>
              </a:rPr>
              <a:t> </a:t>
            </a:r>
            <a:r>
              <a:rPr sz="6000" b="1" dirty="0">
                <a:latin typeface="Aharoni"/>
                <a:cs typeface="Aharoni"/>
              </a:rPr>
              <a:t>Disorders</a:t>
            </a:r>
            <a:endParaRPr sz="6000">
              <a:latin typeface="Aharoni"/>
              <a:cs typeface="Aharon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2686" y="3986133"/>
            <a:ext cx="6545580" cy="139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dirty="0">
                <a:latin typeface="Calibri"/>
                <a:cs typeface="Calibri"/>
              </a:rPr>
              <a:t>MUH</a:t>
            </a:r>
            <a:r>
              <a:rPr sz="2000" b="1" i="1" spc="-10" dirty="0">
                <a:latin typeface="Calibri"/>
                <a:cs typeface="Calibri"/>
              </a:rPr>
              <a:t>A</a:t>
            </a:r>
            <a:r>
              <a:rPr sz="2000" b="1" i="1" dirty="0">
                <a:latin typeface="Calibri"/>
                <a:cs typeface="Calibri"/>
              </a:rPr>
              <a:t>MMAD</a:t>
            </a:r>
            <a:r>
              <a:rPr sz="2000" b="1" i="1" spc="-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M</a:t>
            </a:r>
            <a:r>
              <a:rPr sz="2000" b="1" i="1" spc="-25" dirty="0">
                <a:latin typeface="Calibri"/>
                <a:cs typeface="Calibri"/>
              </a:rPr>
              <a:t>U</a:t>
            </a:r>
            <a:r>
              <a:rPr sz="2000" b="1" i="1" spc="-55" dirty="0">
                <a:latin typeface="Calibri"/>
                <a:cs typeface="Calibri"/>
              </a:rPr>
              <a:t>J</a:t>
            </a:r>
            <a:r>
              <a:rPr sz="2000" b="1" i="1" dirty="0">
                <a:latin typeface="Calibri"/>
                <a:cs typeface="Calibri"/>
              </a:rPr>
              <a:t>AMMAM</a:t>
            </a:r>
            <a:r>
              <a:rPr sz="2000" b="1" i="1" spc="5" dirty="0">
                <a:latin typeface="Calibri"/>
                <a:cs typeface="Calibri"/>
              </a:rPr>
              <a:t>I</a:t>
            </a:r>
            <a:r>
              <a:rPr sz="1800" b="1" i="1" spc="-5" dirty="0">
                <a:latin typeface="Calibri"/>
                <a:cs typeface="Calibri"/>
              </a:rPr>
              <a:t>,</a:t>
            </a:r>
            <a:r>
              <a:rPr sz="1800" b="1" i="1" spc="-50" dirty="0">
                <a:latin typeface="Times New Roman"/>
                <a:cs typeface="Times New Roman"/>
              </a:rPr>
              <a:t> </a:t>
            </a:r>
            <a:r>
              <a:rPr sz="1500" b="1" i="1" dirty="0">
                <a:latin typeface="Calibri"/>
                <a:cs typeface="Calibri"/>
              </a:rPr>
              <a:t>M</a:t>
            </a:r>
            <a:r>
              <a:rPr sz="1500" b="1" i="1" spc="-40" dirty="0">
                <a:latin typeface="Calibri"/>
                <a:cs typeface="Calibri"/>
              </a:rPr>
              <a:t>D</a:t>
            </a:r>
            <a:r>
              <a:rPr sz="1500" b="1" i="1" spc="-5" dirty="0">
                <a:latin typeface="Calibri"/>
                <a:cs typeface="Calibri"/>
              </a:rPr>
              <a:t>,</a:t>
            </a:r>
            <a:r>
              <a:rPr sz="1500" b="1" i="1" spc="-30" dirty="0">
                <a:latin typeface="Times New Roman"/>
                <a:cs typeface="Times New Roman"/>
              </a:rPr>
              <a:t> </a:t>
            </a:r>
            <a:r>
              <a:rPr sz="1500" b="1" i="1" dirty="0">
                <a:latin typeface="Calibri"/>
                <a:cs typeface="Calibri"/>
              </a:rPr>
              <a:t>M</a:t>
            </a:r>
            <a:r>
              <a:rPr sz="1500" b="1" i="1" spc="-10" dirty="0">
                <a:latin typeface="Calibri"/>
                <a:cs typeface="Calibri"/>
              </a:rPr>
              <a:t>.</a:t>
            </a:r>
            <a:r>
              <a:rPr sz="1500" b="1" i="1" spc="-15" dirty="0">
                <a:latin typeface="Calibri"/>
                <a:cs typeface="Calibri"/>
              </a:rPr>
              <a:t>S</a:t>
            </a:r>
            <a:r>
              <a:rPr sz="1500" b="1" i="1" spc="-20" dirty="0">
                <a:latin typeface="Calibri"/>
                <a:cs typeface="Calibri"/>
              </a:rPr>
              <a:t>c</a:t>
            </a:r>
            <a:r>
              <a:rPr sz="1500" b="1" i="1" spc="-5" dirty="0">
                <a:latin typeface="Calibri"/>
                <a:cs typeface="Calibri"/>
              </a:rPr>
              <a:t>,</a:t>
            </a:r>
            <a:r>
              <a:rPr sz="1500" b="1" i="1" spc="-20" dirty="0">
                <a:latin typeface="Times New Roman"/>
                <a:cs typeface="Times New Roman"/>
              </a:rPr>
              <a:t> </a:t>
            </a:r>
            <a:r>
              <a:rPr sz="1500" b="1" i="1" spc="-35" dirty="0">
                <a:latin typeface="Calibri"/>
                <a:cs typeface="Calibri"/>
              </a:rPr>
              <a:t>E</a:t>
            </a:r>
            <a:r>
              <a:rPr sz="1500" b="1" i="1" spc="-10" dirty="0">
                <a:latin typeface="Calibri"/>
                <a:cs typeface="Calibri"/>
              </a:rPr>
              <a:t>CNU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500" b="1" spc="-10" dirty="0">
                <a:latin typeface="Calibri"/>
                <a:cs typeface="Calibri"/>
              </a:rPr>
              <a:t>Assi</a:t>
            </a:r>
            <a:r>
              <a:rPr sz="1500" b="1" spc="-25" dirty="0">
                <a:latin typeface="Calibri"/>
                <a:cs typeface="Calibri"/>
              </a:rPr>
              <a:t>s</a:t>
            </a:r>
            <a:r>
              <a:rPr sz="1500" b="1" spc="-30" dirty="0">
                <a:latin typeface="Calibri"/>
                <a:cs typeface="Calibri"/>
              </a:rPr>
              <a:t>t</a:t>
            </a:r>
            <a:r>
              <a:rPr sz="1500" b="1" spc="-10" dirty="0">
                <a:latin typeface="Calibri"/>
                <a:cs typeface="Calibri"/>
              </a:rPr>
              <a:t>a</a:t>
            </a:r>
            <a:r>
              <a:rPr sz="1500" b="1" spc="-20" dirty="0">
                <a:latin typeface="Calibri"/>
                <a:cs typeface="Calibri"/>
              </a:rPr>
              <a:t>n</a:t>
            </a:r>
            <a:r>
              <a:rPr sz="1500" b="1" spc="-10" dirty="0">
                <a:latin typeface="Calibri"/>
                <a:cs typeface="Calibri"/>
              </a:rPr>
              <a:t>t</a:t>
            </a:r>
            <a:r>
              <a:rPr sz="1500" b="1" spc="-5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Calibri"/>
                <a:cs typeface="Calibri"/>
              </a:rPr>
              <a:t>P</a:t>
            </a:r>
            <a:r>
              <a:rPr sz="1500" b="1" spc="-30" dirty="0">
                <a:latin typeface="Calibri"/>
                <a:cs typeface="Calibri"/>
              </a:rPr>
              <a:t>r</a:t>
            </a:r>
            <a:r>
              <a:rPr sz="1500" b="1" dirty="0">
                <a:latin typeface="Calibri"/>
                <a:cs typeface="Calibri"/>
              </a:rPr>
              <a:t>o</a:t>
            </a:r>
            <a:r>
              <a:rPr sz="1500" b="1" spc="-25" dirty="0">
                <a:latin typeface="Calibri"/>
                <a:cs typeface="Calibri"/>
              </a:rPr>
              <a:t>f</a:t>
            </a:r>
            <a:r>
              <a:rPr sz="1500" b="1" spc="-5" dirty="0">
                <a:latin typeface="Calibri"/>
                <a:cs typeface="Calibri"/>
              </a:rPr>
              <a:t>es</a:t>
            </a:r>
            <a:r>
              <a:rPr sz="1500" b="1" dirty="0">
                <a:latin typeface="Calibri"/>
                <a:cs typeface="Calibri"/>
              </a:rPr>
              <a:t>sor</a:t>
            </a:r>
            <a:r>
              <a:rPr sz="1500" b="1" spc="-2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Calibri"/>
                <a:cs typeface="Calibri"/>
              </a:rPr>
              <a:t>of</a:t>
            </a:r>
            <a:r>
              <a:rPr sz="1500" b="1" spc="-20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Medicine.</a:t>
            </a:r>
            <a:endParaRPr sz="1500">
              <a:latin typeface="Calibri"/>
              <a:cs typeface="Calibri"/>
            </a:endParaRPr>
          </a:p>
          <a:p>
            <a:pPr marL="12700" indent="42545">
              <a:lnSpc>
                <a:spcPct val="100000"/>
              </a:lnSpc>
              <a:spcBef>
                <a:spcPts val="459"/>
              </a:spcBef>
            </a:pPr>
            <a:r>
              <a:rPr sz="1500" b="1" spc="-15" dirty="0">
                <a:latin typeface="Calibri"/>
                <a:cs typeface="Calibri"/>
              </a:rPr>
              <a:t>Con</a:t>
            </a:r>
            <a:r>
              <a:rPr sz="1500" b="1" spc="-10" dirty="0">
                <a:latin typeface="Calibri"/>
                <a:cs typeface="Calibri"/>
              </a:rPr>
              <a:t>sul</a:t>
            </a:r>
            <a:r>
              <a:rPr sz="1500" b="1" spc="-25" dirty="0">
                <a:latin typeface="Calibri"/>
                <a:cs typeface="Calibri"/>
              </a:rPr>
              <a:t>t</a:t>
            </a:r>
            <a:r>
              <a:rPr sz="1500" b="1" spc="-10" dirty="0">
                <a:latin typeface="Calibri"/>
                <a:cs typeface="Calibri"/>
              </a:rPr>
              <a:t>a</a:t>
            </a:r>
            <a:r>
              <a:rPr sz="1500" b="1" spc="-20" dirty="0">
                <a:latin typeface="Calibri"/>
                <a:cs typeface="Calibri"/>
              </a:rPr>
              <a:t>n</a:t>
            </a:r>
            <a:r>
              <a:rPr sz="1500" b="1" spc="-10" dirty="0">
                <a:latin typeface="Calibri"/>
                <a:cs typeface="Calibri"/>
              </a:rPr>
              <a:t>t</a:t>
            </a:r>
            <a:r>
              <a:rPr sz="1500" b="1" spc="-40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in</a:t>
            </a:r>
            <a:r>
              <a:rPr sz="1500" b="1" spc="-55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Medicine,</a:t>
            </a:r>
            <a:r>
              <a:rPr sz="1500" b="1" spc="-65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End</a:t>
            </a:r>
            <a:r>
              <a:rPr sz="1500" b="1" spc="-15" dirty="0">
                <a:latin typeface="Calibri"/>
                <a:cs typeface="Calibri"/>
              </a:rPr>
              <a:t>o</a:t>
            </a:r>
            <a:r>
              <a:rPr sz="1500" b="1" spc="-5" dirty="0">
                <a:latin typeface="Calibri"/>
                <a:cs typeface="Calibri"/>
              </a:rPr>
              <a:t>c</a:t>
            </a:r>
            <a:r>
              <a:rPr sz="1500" b="1" spc="-10" dirty="0">
                <a:latin typeface="Calibri"/>
                <a:cs typeface="Calibri"/>
              </a:rPr>
              <a:t>rinolog</a:t>
            </a:r>
            <a:r>
              <a:rPr sz="1500" b="1" spc="-120" dirty="0">
                <a:latin typeface="Calibri"/>
                <a:cs typeface="Calibri"/>
              </a:rPr>
              <a:t>y</a:t>
            </a:r>
            <a:r>
              <a:rPr sz="1500" b="1" spc="-5" dirty="0">
                <a:latin typeface="Calibri"/>
                <a:cs typeface="Calibri"/>
              </a:rPr>
              <a:t>,</a:t>
            </a:r>
            <a:r>
              <a:rPr sz="1500" b="1" spc="-10" dirty="0">
                <a:latin typeface="Times New Roman"/>
                <a:cs typeface="Times New Roman"/>
              </a:rPr>
              <a:t> </a:t>
            </a:r>
            <a:r>
              <a:rPr sz="1500" b="1" spc="-15" dirty="0">
                <a:latin typeface="Calibri"/>
                <a:cs typeface="Calibri"/>
              </a:rPr>
              <a:t>D</a:t>
            </a:r>
            <a:r>
              <a:rPr sz="1500" b="1" dirty="0">
                <a:latin typeface="Calibri"/>
                <a:cs typeface="Calibri"/>
              </a:rPr>
              <a:t>i</a:t>
            </a:r>
            <a:r>
              <a:rPr sz="1500" b="1" spc="-10" dirty="0">
                <a:latin typeface="Calibri"/>
                <a:cs typeface="Calibri"/>
              </a:rPr>
              <a:t>ab</a:t>
            </a:r>
            <a:r>
              <a:rPr sz="1500" b="1" spc="-20" dirty="0">
                <a:latin typeface="Calibri"/>
                <a:cs typeface="Calibri"/>
              </a:rPr>
              <a:t>e</a:t>
            </a:r>
            <a:r>
              <a:rPr sz="1500" b="1" spc="-40" dirty="0">
                <a:latin typeface="Calibri"/>
                <a:cs typeface="Calibri"/>
              </a:rPr>
              <a:t>t</a:t>
            </a:r>
            <a:r>
              <a:rPr sz="1500" b="1" spc="-5" dirty="0">
                <a:latin typeface="Calibri"/>
                <a:cs typeface="Calibri"/>
              </a:rPr>
              <a:t>e</a:t>
            </a:r>
            <a:r>
              <a:rPr sz="1500" b="1" dirty="0">
                <a:latin typeface="Calibri"/>
                <a:cs typeface="Calibri"/>
              </a:rPr>
              <a:t>s</a:t>
            </a:r>
            <a:r>
              <a:rPr sz="1500" b="1" spc="-60" dirty="0">
                <a:latin typeface="Times New Roman"/>
                <a:cs typeface="Times New Roman"/>
              </a:rPr>
              <a:t> </a:t>
            </a:r>
            <a:r>
              <a:rPr sz="1500" b="1" spc="-15" dirty="0">
                <a:latin typeface="Calibri"/>
                <a:cs typeface="Calibri"/>
              </a:rPr>
              <a:t>&amp;</a:t>
            </a:r>
            <a:r>
              <a:rPr sz="1500" b="1" spc="-30" dirty="0">
                <a:latin typeface="Times New Roman"/>
                <a:cs typeface="Times New Roman"/>
              </a:rPr>
              <a:t> </a:t>
            </a:r>
            <a:r>
              <a:rPr sz="1500" b="1" spc="-15" dirty="0">
                <a:latin typeface="Calibri"/>
                <a:cs typeface="Calibri"/>
              </a:rPr>
              <a:t>T</a:t>
            </a:r>
            <a:r>
              <a:rPr sz="1500" b="1" spc="-35" dirty="0">
                <a:latin typeface="Calibri"/>
                <a:cs typeface="Calibri"/>
              </a:rPr>
              <a:t>h</a:t>
            </a:r>
            <a:r>
              <a:rPr sz="1500" b="1" dirty="0">
                <a:latin typeface="Calibri"/>
                <a:cs typeface="Calibri"/>
              </a:rPr>
              <a:t>y</a:t>
            </a:r>
            <a:r>
              <a:rPr sz="1500" b="1" spc="-35" dirty="0">
                <a:latin typeface="Calibri"/>
                <a:cs typeface="Calibri"/>
              </a:rPr>
              <a:t>r</a:t>
            </a:r>
            <a:r>
              <a:rPr sz="1500" b="1" spc="-10" dirty="0">
                <a:latin typeface="Calibri"/>
                <a:cs typeface="Calibri"/>
              </a:rPr>
              <a:t>oid</a:t>
            </a:r>
            <a:r>
              <a:rPr sz="1500" b="1" spc="-40" dirty="0">
                <a:latin typeface="Times New Roman"/>
                <a:cs typeface="Times New Roman"/>
              </a:rPr>
              <a:t> </a:t>
            </a:r>
            <a:r>
              <a:rPr sz="1500" b="1" spc="-15" dirty="0">
                <a:latin typeface="Calibri"/>
                <a:cs typeface="Calibri"/>
              </a:rPr>
              <a:t>&amp;</a:t>
            </a:r>
            <a:r>
              <a:rPr sz="1500" b="1" spc="-35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End</a:t>
            </a:r>
            <a:r>
              <a:rPr sz="1500" b="1" spc="-15" dirty="0">
                <a:latin typeface="Calibri"/>
                <a:cs typeface="Calibri"/>
              </a:rPr>
              <a:t>o</a:t>
            </a:r>
            <a:r>
              <a:rPr sz="1500" b="1" spc="-5" dirty="0">
                <a:latin typeface="Calibri"/>
                <a:cs typeface="Calibri"/>
              </a:rPr>
              <a:t>c</a:t>
            </a:r>
            <a:r>
              <a:rPr sz="1500" b="1" spc="-10" dirty="0">
                <a:latin typeface="Calibri"/>
                <a:cs typeface="Calibri"/>
              </a:rPr>
              <a:t>rine</a:t>
            </a:r>
            <a:r>
              <a:rPr sz="1500" b="1" spc="-4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Calibri"/>
                <a:cs typeface="Calibri"/>
              </a:rPr>
              <a:t>On</a:t>
            </a:r>
            <a:r>
              <a:rPr sz="1500" b="1" spc="-20" dirty="0">
                <a:latin typeface="Calibri"/>
                <a:cs typeface="Calibri"/>
              </a:rPr>
              <a:t>c</a:t>
            </a:r>
            <a:r>
              <a:rPr sz="1500" b="1" spc="-10" dirty="0">
                <a:latin typeface="Calibri"/>
                <a:cs typeface="Calibri"/>
              </a:rPr>
              <a:t>olo</a:t>
            </a:r>
            <a:r>
              <a:rPr sz="1500" b="1" spc="-20" dirty="0">
                <a:latin typeface="Calibri"/>
                <a:cs typeface="Calibri"/>
              </a:rPr>
              <a:t>g</a:t>
            </a:r>
            <a:r>
              <a:rPr sz="1500" b="1" dirty="0">
                <a:latin typeface="Calibri"/>
                <a:cs typeface="Calibri"/>
              </a:rPr>
              <a:t>y</a:t>
            </a:r>
            <a:r>
              <a:rPr sz="1500" dirty="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12700" marR="2230755">
              <a:lnSpc>
                <a:spcPct val="70000"/>
              </a:lnSpc>
              <a:spcBef>
                <a:spcPts val="1260"/>
              </a:spcBef>
            </a:pPr>
            <a:r>
              <a:rPr sz="1500" spc="-5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nd</a:t>
            </a:r>
            <a:r>
              <a:rPr sz="1500" spc="-15" dirty="0">
                <a:latin typeface="Calibri"/>
                <a:cs typeface="Calibri"/>
              </a:rPr>
              <a:t>oc</a:t>
            </a:r>
            <a:r>
              <a:rPr sz="1500" spc="-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i</a:t>
            </a:r>
            <a:r>
              <a:rPr sz="1500" spc="5" dirty="0">
                <a:latin typeface="Calibri"/>
                <a:cs typeface="Calibri"/>
              </a:rPr>
              <a:t>n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&amp;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Calibri"/>
                <a:cs typeface="Calibri"/>
              </a:rPr>
              <a:t>M</a:t>
            </a:r>
            <a:r>
              <a:rPr sz="1500" spc="-25" dirty="0">
                <a:latin typeface="Calibri"/>
                <a:cs typeface="Calibri"/>
              </a:rPr>
              <a:t>e</a:t>
            </a:r>
            <a:r>
              <a:rPr sz="1500" spc="-30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ab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l</a:t>
            </a:r>
            <a:r>
              <a:rPr sz="1500" spc="5" dirty="0">
                <a:latin typeface="Calibri"/>
                <a:cs typeface="Calibri"/>
              </a:rPr>
              <a:t>i</a:t>
            </a:r>
            <a:r>
              <a:rPr sz="1500" spc="-15" dirty="0">
                <a:latin typeface="Calibri"/>
                <a:cs typeface="Calibri"/>
              </a:rPr>
              <a:t>sm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Uni</a:t>
            </a:r>
            <a:r>
              <a:rPr sz="1500" spc="-5" dirty="0">
                <a:latin typeface="Calibri"/>
                <a:cs typeface="Calibri"/>
              </a:rPr>
              <a:t>t,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Calibri"/>
                <a:cs typeface="Calibri"/>
              </a:rPr>
              <a:t>Depa</a:t>
            </a:r>
            <a:r>
              <a:rPr sz="1500" spc="-5" dirty="0">
                <a:latin typeface="Calibri"/>
                <a:cs typeface="Calibri"/>
              </a:rPr>
              <a:t>r</a:t>
            </a:r>
            <a:r>
              <a:rPr sz="1500" spc="-10" dirty="0">
                <a:latin typeface="Calibri"/>
                <a:cs typeface="Calibri"/>
              </a:rPr>
              <a:t>tme</a:t>
            </a:r>
            <a:r>
              <a:rPr sz="1500" spc="-20" dirty="0">
                <a:latin typeface="Calibri"/>
                <a:cs typeface="Calibri"/>
              </a:rPr>
              <a:t>n</a:t>
            </a:r>
            <a:r>
              <a:rPr sz="1500" spc="-5" dirty="0">
                <a:latin typeface="Calibri"/>
                <a:cs typeface="Calibri"/>
              </a:rPr>
              <a:t>t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f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Med</a:t>
            </a:r>
            <a:r>
              <a:rPr sz="1500" spc="5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ci</a:t>
            </a:r>
            <a:r>
              <a:rPr sz="1500" spc="5" dirty="0">
                <a:latin typeface="Calibri"/>
                <a:cs typeface="Calibri"/>
              </a:rPr>
              <a:t>n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Ki</a:t>
            </a:r>
            <a:r>
              <a:rPr sz="1500" spc="5" dirty="0">
                <a:latin typeface="Calibri"/>
                <a:cs typeface="Calibri"/>
              </a:rPr>
              <a:t>n</a:t>
            </a:r>
            <a:r>
              <a:rPr sz="1500" spc="-10" dirty="0">
                <a:latin typeface="Calibri"/>
                <a:cs typeface="Calibri"/>
              </a:rPr>
              <a:t>g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Calibri"/>
                <a:cs typeface="Calibri"/>
              </a:rPr>
              <a:t>Sau</a:t>
            </a:r>
            <a:r>
              <a:rPr sz="1500" dirty="0">
                <a:latin typeface="Calibri"/>
                <a:cs typeface="Calibri"/>
              </a:rPr>
              <a:t>d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Un</a:t>
            </a:r>
            <a:r>
              <a:rPr sz="1500" spc="-5" dirty="0">
                <a:latin typeface="Calibri"/>
                <a:cs typeface="Calibri"/>
              </a:rPr>
              <a:t>i</a:t>
            </a:r>
            <a:r>
              <a:rPr sz="1500" spc="-25" dirty="0">
                <a:latin typeface="Calibri"/>
                <a:cs typeface="Calibri"/>
              </a:rPr>
              <a:t>v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35" dirty="0">
                <a:latin typeface="Calibri"/>
                <a:cs typeface="Calibri"/>
              </a:rPr>
              <a:t>r</a:t>
            </a:r>
            <a:r>
              <a:rPr sz="1500" spc="-5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i</a:t>
            </a:r>
            <a:r>
              <a:rPr sz="1500" spc="-10" dirty="0">
                <a:latin typeface="Calibri"/>
                <a:cs typeface="Calibri"/>
              </a:rPr>
              <a:t>ty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7514" y="1628759"/>
            <a:ext cx="7128753" cy="4257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5500" y="838875"/>
            <a:ext cx="60375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Ph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gi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tis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rc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dia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thm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6353" y="6507593"/>
            <a:ext cx="441071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Gross</a:t>
            </a:r>
            <a:r>
              <a:rPr sz="1200" b="1" spc="-5" dirty="0">
                <a:latin typeface="Arial"/>
                <a:cs typeface="Arial"/>
              </a:rPr>
              <a:t>man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.</a:t>
            </a:r>
            <a:r>
              <a:rPr sz="1200" b="1" spc="7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.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8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Arial"/>
                <a:cs typeface="Arial"/>
              </a:rPr>
              <a:t>J</a:t>
            </a:r>
            <a:r>
              <a:rPr sz="1200" b="1" spc="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lin</a:t>
            </a:r>
            <a:r>
              <a:rPr sz="1200" b="1" spc="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Arial"/>
                <a:cs typeface="Arial"/>
              </a:rPr>
              <a:t>End</a:t>
            </a:r>
            <a:r>
              <a:rPr sz="1200" b="1" spc="-10" dirty="0">
                <a:latin typeface="Arial"/>
                <a:cs typeface="Arial"/>
              </a:rPr>
              <a:t>o</a:t>
            </a: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rinol</a:t>
            </a:r>
            <a:r>
              <a:rPr sz="1200" b="1" spc="4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Arial"/>
                <a:cs typeface="Arial"/>
              </a:rPr>
              <a:t>M</a:t>
            </a:r>
            <a:r>
              <a:rPr sz="1200" b="1" spc="-5" dirty="0">
                <a:latin typeface="Arial"/>
                <a:cs typeface="Arial"/>
              </a:rPr>
              <a:t>eta</a:t>
            </a:r>
            <a:r>
              <a:rPr sz="1200" b="1" dirty="0">
                <a:latin typeface="Arial"/>
                <a:cs typeface="Arial"/>
              </a:rPr>
              <a:t>b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2</a:t>
            </a:r>
            <a:r>
              <a:rPr sz="1200" b="1" spc="5" dirty="0">
                <a:latin typeface="Arial"/>
                <a:cs typeface="Arial"/>
              </a:rPr>
              <a:t>0</a:t>
            </a:r>
            <a:r>
              <a:rPr sz="1200" b="1" spc="-5" dirty="0">
                <a:latin typeface="Arial"/>
                <a:cs typeface="Arial"/>
              </a:rPr>
              <a:t>1</a:t>
            </a:r>
            <a:r>
              <a:rPr sz="1200" b="1" spc="5" dirty="0">
                <a:latin typeface="Arial"/>
                <a:cs typeface="Arial"/>
              </a:rPr>
              <a:t>0;</a:t>
            </a:r>
            <a:r>
              <a:rPr sz="1200" b="1" spc="-10" dirty="0">
                <a:latin typeface="Arial"/>
                <a:cs typeface="Arial"/>
              </a:rPr>
              <a:t>95</a:t>
            </a:r>
            <a:r>
              <a:rPr sz="1200" b="1" spc="-5" dirty="0">
                <a:latin typeface="Arial"/>
                <a:cs typeface="Arial"/>
              </a:rPr>
              <a:t>:48</a:t>
            </a:r>
            <a:r>
              <a:rPr sz="1200" b="1" spc="-10" dirty="0">
                <a:latin typeface="Arial"/>
                <a:cs typeface="Arial"/>
              </a:rPr>
              <a:t>5</a:t>
            </a:r>
            <a:r>
              <a:rPr sz="1200" b="1" spc="5" dirty="0">
                <a:latin typeface="Arial"/>
                <a:cs typeface="Arial"/>
              </a:rPr>
              <a:t>5</a:t>
            </a:r>
            <a:r>
              <a:rPr sz="1200" b="1" spc="-5" dirty="0">
                <a:latin typeface="Arial"/>
                <a:cs typeface="Arial"/>
              </a:rPr>
              <a:t>-48</a:t>
            </a:r>
            <a:r>
              <a:rPr sz="1200" b="1" spc="-10" dirty="0">
                <a:latin typeface="Arial"/>
                <a:cs typeface="Arial"/>
              </a:rPr>
              <a:t>6</a:t>
            </a:r>
            <a:r>
              <a:rPr sz="1200" b="1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05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dirty="0">
                <a:latin typeface="Aharoni"/>
                <a:cs typeface="Aharoni"/>
              </a:rPr>
              <a:t>A</a:t>
            </a:r>
            <a:r>
              <a:rPr b="0" spc="10" dirty="0">
                <a:latin typeface="Aharoni"/>
                <a:cs typeface="Aharoni"/>
              </a:rPr>
              <a:t>d</a:t>
            </a:r>
            <a:r>
              <a:rPr b="0" spc="-5" dirty="0">
                <a:latin typeface="Aharoni"/>
                <a:cs typeface="Aharoni"/>
              </a:rPr>
              <a:t>re</a:t>
            </a:r>
            <a:r>
              <a:rPr b="0" spc="10" dirty="0">
                <a:latin typeface="Aharoni"/>
                <a:cs typeface="Aharoni"/>
              </a:rPr>
              <a:t>n</a:t>
            </a:r>
            <a:r>
              <a:rPr b="0" spc="-5" dirty="0">
                <a:latin typeface="Aharoni"/>
                <a:cs typeface="Aharoni"/>
              </a:rPr>
              <a:t>a</a:t>
            </a:r>
            <a:r>
              <a:rPr b="0" dirty="0">
                <a:latin typeface="Aharoni"/>
                <a:cs typeface="Aharoni"/>
              </a:rPr>
              <a:t>l</a:t>
            </a:r>
            <a:r>
              <a:rPr b="0" spc="7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haroni"/>
                <a:cs typeface="Aharoni"/>
              </a:rPr>
              <a:t>hy</a:t>
            </a:r>
            <a:r>
              <a:rPr b="0" spc="10" dirty="0">
                <a:latin typeface="Aharoni"/>
                <a:cs typeface="Aharoni"/>
              </a:rPr>
              <a:t>p</a:t>
            </a:r>
            <a:r>
              <a:rPr b="0" dirty="0">
                <a:latin typeface="Aharoni"/>
                <a:cs typeface="Aharoni"/>
              </a:rPr>
              <a:t>ofunction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2395279"/>
            <a:ext cx="41370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6745" algn="l"/>
              </a:tabLst>
            </a:pPr>
            <a:r>
              <a:rPr sz="2800" spc="-10" dirty="0">
                <a:latin typeface="Aharoni"/>
                <a:cs typeface="Aharoni"/>
              </a:rPr>
              <a:t>1.</a:t>
            </a:r>
            <a:r>
              <a:rPr sz="2800" spc="-10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Aharoni"/>
                <a:cs typeface="Aharoni"/>
              </a:rPr>
              <a:t>A</a:t>
            </a:r>
            <a:r>
              <a:rPr sz="2800" b="1" spc="-35" dirty="0">
                <a:latin typeface="Aharoni"/>
                <a:cs typeface="Aharoni"/>
              </a:rPr>
              <a:t>d</a:t>
            </a:r>
            <a:r>
              <a:rPr sz="2800" b="1" spc="-20" dirty="0">
                <a:latin typeface="Aharoni"/>
                <a:cs typeface="Aharoni"/>
              </a:rPr>
              <a:t>ren</a:t>
            </a:r>
            <a:r>
              <a:rPr sz="2800" b="1" spc="-30" dirty="0">
                <a:latin typeface="Aharoni"/>
                <a:cs typeface="Aharoni"/>
              </a:rPr>
              <a:t>a</a:t>
            </a:r>
            <a:r>
              <a:rPr sz="2800" b="1" spc="-10" dirty="0">
                <a:latin typeface="Aharoni"/>
                <a:cs typeface="Aharoni"/>
              </a:rPr>
              <a:t>l</a:t>
            </a:r>
            <a:r>
              <a:rPr sz="2800" b="1" spc="10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Aharoni"/>
                <a:cs typeface="Aharoni"/>
              </a:rPr>
              <a:t>insufficiency</a:t>
            </a:r>
            <a:endParaRPr sz="2800">
              <a:latin typeface="Aharoni"/>
              <a:cs typeface="Aharon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3925059"/>
            <a:ext cx="6024880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08330" algn="l"/>
              </a:tabLst>
            </a:pPr>
            <a:r>
              <a:rPr sz="2800" b="1" spc="-20" dirty="0">
                <a:latin typeface="Calibri"/>
                <a:cs typeface="Calibri"/>
              </a:rPr>
              <a:t>2</a:t>
            </a:r>
            <a:r>
              <a:rPr sz="2800" b="1" spc="-10" dirty="0">
                <a:latin typeface="Calibri"/>
                <a:cs typeface="Calibri"/>
              </a:rPr>
              <a:t>.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Aharoni"/>
                <a:cs typeface="Aharoni"/>
              </a:rPr>
              <a:t>Congenital</a:t>
            </a:r>
            <a:r>
              <a:rPr sz="2800" b="1" spc="9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Aharoni"/>
                <a:cs typeface="Aharoni"/>
              </a:rPr>
              <a:t>Adr</a:t>
            </a:r>
            <a:r>
              <a:rPr sz="2800" b="1" spc="-30" dirty="0">
                <a:latin typeface="Aharoni"/>
                <a:cs typeface="Aharoni"/>
              </a:rPr>
              <a:t>e</a:t>
            </a:r>
            <a:r>
              <a:rPr sz="2800" b="1" spc="-25" dirty="0">
                <a:latin typeface="Aharoni"/>
                <a:cs typeface="Aharoni"/>
              </a:rPr>
              <a:t>na</a:t>
            </a:r>
            <a:r>
              <a:rPr sz="2800" b="1" spc="-10" dirty="0">
                <a:latin typeface="Aharoni"/>
                <a:cs typeface="Aharoni"/>
              </a:rPr>
              <a:t>l</a:t>
            </a:r>
            <a:r>
              <a:rPr sz="2800" b="1" spc="10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Aharoni"/>
                <a:cs typeface="Aharoni"/>
              </a:rPr>
              <a:t>Hy</a:t>
            </a:r>
            <a:r>
              <a:rPr sz="2800" b="1" spc="-25" dirty="0">
                <a:latin typeface="Aharoni"/>
                <a:cs typeface="Aharoni"/>
              </a:rPr>
              <a:t>p</a:t>
            </a:r>
            <a:r>
              <a:rPr sz="2800" b="1" spc="-30" dirty="0">
                <a:latin typeface="Aharoni"/>
                <a:cs typeface="Aharoni"/>
              </a:rPr>
              <a:t>e</a:t>
            </a:r>
            <a:r>
              <a:rPr sz="2800" b="1" spc="-20" dirty="0">
                <a:latin typeface="Aharoni"/>
                <a:cs typeface="Aharoni"/>
              </a:rPr>
              <a:t>rplasia</a:t>
            </a:r>
            <a:endParaRPr sz="2800">
              <a:latin typeface="Aharoni"/>
              <a:cs typeface="Aharon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580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1-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Primary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adrena</a:t>
            </a:r>
            <a:r>
              <a:rPr dirty="0">
                <a:latin typeface="Arial"/>
                <a:cs typeface="Arial"/>
              </a:rPr>
              <a:t>l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insufficiency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6" y="1860886"/>
            <a:ext cx="10328275" cy="464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1600" b="1" spc="-15" dirty="0">
                <a:latin typeface="Calibri"/>
                <a:cs typeface="Calibri"/>
              </a:rPr>
              <a:t>Id</a:t>
            </a:r>
            <a:r>
              <a:rPr sz="1600" b="1" spc="-5" dirty="0">
                <a:latin typeface="Calibri"/>
                <a:cs typeface="Calibri"/>
              </a:rPr>
              <a:t>io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20" dirty="0">
                <a:latin typeface="Calibri"/>
                <a:cs typeface="Calibri"/>
              </a:rPr>
              <a:t>h</a:t>
            </a:r>
            <a:r>
              <a:rPr sz="1600" b="1" spc="-10" dirty="0">
                <a:latin typeface="Calibri"/>
                <a:cs typeface="Calibri"/>
              </a:rPr>
              <a:t>ic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40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40" dirty="0">
                <a:latin typeface="Calibri"/>
                <a:cs typeface="Calibri"/>
              </a:rPr>
              <a:t>h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</a:t>
            </a:r>
            <a:r>
              <a:rPr sz="1600" b="1" spc="-10" dirty="0">
                <a:latin typeface="Calibri"/>
                <a:cs typeface="Calibri"/>
              </a:rPr>
              <a:t>au</a:t>
            </a:r>
            <a:r>
              <a:rPr sz="1600" b="1" spc="-30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oimmu</a:t>
            </a:r>
            <a:r>
              <a:rPr sz="1600" b="1" spc="-25" dirty="0">
                <a:latin typeface="Calibri"/>
                <a:cs typeface="Calibri"/>
              </a:rPr>
              <a:t>n</a:t>
            </a:r>
            <a:r>
              <a:rPr sz="1600" b="1" spc="-5" dirty="0">
                <a:latin typeface="Calibri"/>
                <a:cs typeface="Calibri"/>
              </a:rPr>
              <a:t>e)</a:t>
            </a:r>
            <a:endParaRPr sz="1600">
              <a:latin typeface="Calibri"/>
              <a:cs typeface="Calibri"/>
            </a:endParaRPr>
          </a:p>
          <a:p>
            <a:pPr marL="744220" lvl="1" indent="-27432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744855" algn="l"/>
              </a:tabLst>
            </a:pP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so</a:t>
            </a:r>
            <a:r>
              <a:rPr sz="1600" spc="-10" dirty="0">
                <a:latin typeface="Calibri"/>
                <a:cs typeface="Calibri"/>
              </a:rPr>
              <a:t>la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ed</a:t>
            </a:r>
            <a:endParaRPr sz="1600">
              <a:latin typeface="Calibri"/>
              <a:cs typeface="Calibri"/>
            </a:endParaRPr>
          </a:p>
          <a:p>
            <a:pPr marL="744220" lvl="1" indent="-2743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744855" algn="l"/>
              </a:tabLst>
            </a:pP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par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f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po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35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g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andu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ar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se</a:t>
            </a:r>
            <a:r>
              <a:rPr sz="1600" spc="-10" dirty="0">
                <a:latin typeface="Calibri"/>
                <a:cs typeface="Calibri"/>
              </a:rPr>
              <a:t>ase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(</a:t>
            </a:r>
            <a:r>
              <a:rPr sz="1600" spc="-10" dirty="0">
                <a:latin typeface="Calibri"/>
                <a:cs typeface="Calibri"/>
              </a:rPr>
              <a:t>type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1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type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libri"/>
                <a:cs typeface="Calibri"/>
              </a:rPr>
              <a:t>2</a:t>
            </a:r>
            <a:r>
              <a:rPr sz="1600" spc="-5" dirty="0">
                <a:latin typeface="Calibri"/>
                <a:cs typeface="Calibri"/>
              </a:rPr>
              <a:t>).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41935" algn="l"/>
              </a:tabLst>
            </a:pP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spc="-30" dirty="0">
                <a:latin typeface="Calibri"/>
                <a:cs typeface="Calibri"/>
              </a:rPr>
              <a:t>nf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cti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n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alibri"/>
                <a:cs typeface="Calibri"/>
              </a:rPr>
              <a:t>(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T</a:t>
            </a:r>
            <a:r>
              <a:rPr sz="1600" spc="-40" dirty="0">
                <a:latin typeface="Calibri"/>
                <a:cs typeface="Calibri"/>
              </a:rPr>
              <a:t>B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alibri"/>
                <a:cs typeface="Calibri"/>
              </a:rPr>
              <a:t>f</a:t>
            </a:r>
            <a:r>
              <a:rPr sz="1600" spc="-15" dirty="0">
                <a:latin typeface="Calibri"/>
                <a:cs typeface="Calibri"/>
              </a:rPr>
              <a:t>un</a:t>
            </a:r>
            <a:r>
              <a:rPr sz="1600" spc="-30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H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op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asmosi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libri"/>
                <a:cs typeface="Calibri"/>
              </a:rPr>
              <a:t>CM</a:t>
            </a:r>
            <a:r>
              <a:rPr sz="1600" spc="-10" dirty="0">
                <a:latin typeface="Calibri"/>
                <a:cs typeface="Calibri"/>
              </a:rPr>
              <a:t>V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HI</a:t>
            </a:r>
            <a:r>
              <a:rPr sz="1600" spc="-150" dirty="0">
                <a:latin typeface="Calibri"/>
                <a:cs typeface="Calibri"/>
              </a:rPr>
              <a:t>V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yphili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spc="0" dirty="0">
                <a:latin typeface="Calibri"/>
                <a:cs typeface="Calibri"/>
              </a:rPr>
              <a:t>.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41935" algn="l"/>
              </a:tabLst>
            </a:pPr>
            <a:r>
              <a:rPr sz="1600" b="1" spc="-10" dirty="0">
                <a:latin typeface="Arial"/>
                <a:cs typeface="Arial"/>
              </a:rPr>
              <a:t>In</a:t>
            </a:r>
            <a:r>
              <a:rPr sz="1600" b="1" spc="-20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iltrati</a:t>
            </a:r>
            <a:r>
              <a:rPr sz="1600" b="1" spc="-20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1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(ly</a:t>
            </a:r>
            <a:r>
              <a:rPr sz="1600" spc="-15" dirty="0">
                <a:latin typeface="Calibri"/>
                <a:cs typeface="Calibri"/>
              </a:rPr>
              <a:t>mphoma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Hemo</a:t>
            </a:r>
            <a:r>
              <a:rPr sz="1600" spc="-10" dirty="0">
                <a:latin typeface="Calibri"/>
                <a:cs typeface="Calibri"/>
              </a:rPr>
              <a:t>ch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20" dirty="0">
                <a:latin typeface="Calibri"/>
                <a:cs typeface="Calibri"/>
              </a:rPr>
              <a:t>om</a:t>
            </a:r>
            <a:r>
              <a:rPr sz="1600" spc="-25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os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45" dirty="0">
                <a:latin typeface="Calibri"/>
                <a:cs typeface="Calibri"/>
              </a:rPr>
              <a:t>m</a:t>
            </a:r>
            <a:r>
              <a:rPr sz="1600" spc="-10" dirty="0">
                <a:latin typeface="Calibri"/>
                <a:cs typeface="Calibri"/>
              </a:rPr>
              <a:t>yl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dos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Sa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id</a:t>
            </a:r>
            <a:r>
              <a:rPr sz="1600" spc="-15" dirty="0">
                <a:latin typeface="Calibri"/>
                <a:cs typeface="Calibri"/>
              </a:rPr>
              <a:t>os</a:t>
            </a:r>
            <a:r>
              <a:rPr sz="1600" spc="-5" dirty="0">
                <a:latin typeface="Calibri"/>
                <a:cs typeface="Calibri"/>
              </a:rPr>
              <a:t>is,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malignanc</a:t>
            </a:r>
            <a:r>
              <a:rPr sz="1600" spc="-20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241935" algn="l"/>
              </a:tabLst>
            </a:pPr>
            <a:r>
              <a:rPr sz="1600" b="1" spc="-10" dirty="0">
                <a:latin typeface="Arial"/>
                <a:cs typeface="Arial"/>
              </a:rPr>
              <a:t>Iatro</a:t>
            </a:r>
            <a:r>
              <a:rPr sz="1600" b="1" spc="-20" dirty="0">
                <a:latin typeface="Arial"/>
                <a:cs typeface="Arial"/>
              </a:rPr>
              <a:t>g</a:t>
            </a:r>
            <a:r>
              <a:rPr sz="1600" b="1" spc="-15" dirty="0">
                <a:latin typeface="Arial"/>
                <a:cs typeface="Arial"/>
              </a:rPr>
              <a:t>enic</a:t>
            </a:r>
            <a:endParaRPr sz="16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699135" algn="l"/>
              </a:tabLst>
            </a:pPr>
            <a:r>
              <a:rPr sz="1600" spc="-10" dirty="0">
                <a:latin typeface="Arial"/>
                <a:cs typeface="Arial"/>
              </a:rPr>
              <a:t>Surgic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remov</a:t>
            </a:r>
            <a:r>
              <a:rPr sz="1600" spc="-15" dirty="0"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699135" algn="l"/>
              </a:tabLst>
            </a:pPr>
            <a:r>
              <a:rPr sz="1600" spc="-10" dirty="0">
                <a:latin typeface="Arial"/>
                <a:cs typeface="Arial"/>
              </a:rPr>
              <a:t>Ant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oagu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5" dirty="0">
                <a:latin typeface="Arial"/>
                <a:cs typeface="Arial"/>
              </a:rPr>
              <a:t>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an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hemor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5" dirty="0">
                <a:latin typeface="Arial"/>
                <a:cs typeface="Arial"/>
              </a:rPr>
              <a:t>hage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1600" b="1" spc="-10" dirty="0">
                <a:latin typeface="Arial"/>
                <a:cs typeface="Arial"/>
              </a:rPr>
              <a:t>Medicatio</a:t>
            </a:r>
            <a:r>
              <a:rPr sz="1600" b="1" spc="-20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70" dirty="0">
                <a:latin typeface="Calibri"/>
                <a:cs typeface="Calibri"/>
              </a:rPr>
              <a:t>k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ona</a:t>
            </a:r>
            <a:r>
              <a:rPr sz="1600" spc="-35" dirty="0">
                <a:latin typeface="Calibri"/>
                <a:cs typeface="Calibri"/>
              </a:rPr>
              <a:t>z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le,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amp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phe</a:t>
            </a:r>
            <a:r>
              <a:rPr sz="1600" spc="-3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y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in,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Phenobarbi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ane,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M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ty</a:t>
            </a:r>
            <a:r>
              <a:rPr sz="1600" spc="-5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ap</a:t>
            </a:r>
            <a:r>
              <a:rPr sz="1600" spc="-15" dirty="0">
                <a:latin typeface="Calibri"/>
                <a:cs typeface="Calibri"/>
              </a:rPr>
              <a:t>on</a:t>
            </a:r>
            <a:r>
              <a:rPr sz="1600" spc="-5" dirty="0">
                <a:latin typeface="Calibri"/>
                <a:cs typeface="Calibri"/>
              </a:rPr>
              <a:t>e,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Ami</a:t>
            </a:r>
            <a:r>
              <a:rPr sz="1600" spc="-15" dirty="0">
                <a:latin typeface="Calibri"/>
                <a:cs typeface="Calibri"/>
              </a:rPr>
              <a:t>no</a:t>
            </a:r>
            <a:r>
              <a:rPr sz="1600" spc="-5" dirty="0">
                <a:latin typeface="Calibri"/>
                <a:cs typeface="Calibri"/>
              </a:rPr>
              <a:t>gl</a:t>
            </a:r>
            <a:r>
              <a:rPr sz="1600" spc="-15" dirty="0">
                <a:latin typeface="Calibri"/>
                <a:cs typeface="Calibri"/>
              </a:rPr>
              <a:t>ut</a:t>
            </a:r>
            <a:r>
              <a:rPr sz="1600" spc="-3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h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mi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935" algn="l"/>
              </a:tabLst>
            </a:pPr>
            <a:r>
              <a:rPr sz="1600" b="1" spc="-10" dirty="0">
                <a:latin typeface="Calibri"/>
                <a:cs typeface="Calibri"/>
              </a:rPr>
              <a:t>He</a:t>
            </a:r>
            <a:r>
              <a:rPr sz="1600" b="1" spc="-30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20" dirty="0">
                <a:latin typeface="Calibri"/>
                <a:cs typeface="Calibri"/>
              </a:rPr>
              <a:t>d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  <a:p>
            <a:pPr marL="698500" marR="5080" lvl="1" indent="-228600">
              <a:lnSpc>
                <a:spcPts val="1730"/>
              </a:lnSpc>
              <a:spcBef>
                <a:spcPts val="515"/>
              </a:spcBef>
              <a:buFont typeface="Arial"/>
              <a:buChar char="•"/>
              <a:tabLst>
                <a:tab pos="699135" algn="l"/>
              </a:tabLst>
            </a:pPr>
            <a:r>
              <a:rPr sz="1600" spc="-15" dirty="0">
                <a:latin typeface="Calibri"/>
                <a:cs typeface="Calibri"/>
              </a:rPr>
              <a:t>(Con</a:t>
            </a:r>
            <a:r>
              <a:rPr sz="1600" spc="-20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eni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al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ad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enal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Calibri"/>
                <a:cs typeface="Calibri"/>
              </a:rPr>
              <a:t>h</a:t>
            </a:r>
            <a:r>
              <a:rPr sz="1600" spc="-10" dirty="0">
                <a:latin typeface="Calibri"/>
                <a:cs typeface="Calibri"/>
              </a:rPr>
              <a:t>ype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p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as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a,a</a:t>
            </a:r>
            <a:r>
              <a:rPr sz="1600" spc="-5" dirty="0">
                <a:latin typeface="Calibri"/>
                <a:cs typeface="Calibri"/>
              </a:rPr>
              <a:t>d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enal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un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esponsi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eness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TH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ad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enoleu</a:t>
            </a:r>
            <a:r>
              <a:rPr sz="1600" spc="-65" dirty="0">
                <a:latin typeface="Calibri"/>
                <a:cs typeface="Calibri"/>
              </a:rPr>
              <a:t>k</a:t>
            </a:r>
            <a:r>
              <a:rPr sz="1600" spc="-15" dirty="0">
                <a:latin typeface="Calibri"/>
                <a:cs typeface="Calibri"/>
              </a:rPr>
              <a:t>od</a:t>
            </a:r>
            <a:r>
              <a:rPr sz="1600" spc="-25" dirty="0">
                <a:latin typeface="Calibri"/>
                <a:cs typeface="Calibri"/>
              </a:rPr>
              <a:t>ys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op</a:t>
            </a:r>
            <a:r>
              <a:rPr sz="1600" spc="-35" dirty="0">
                <a:latin typeface="Calibri"/>
                <a:cs typeface="Calibri"/>
              </a:rPr>
              <a:t>h</a:t>
            </a:r>
            <a:r>
              <a:rPr sz="1600" spc="-114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ad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eno</a:t>
            </a:r>
            <a:r>
              <a:rPr sz="1600" spc="-50" dirty="0">
                <a:latin typeface="Calibri"/>
                <a:cs typeface="Calibri"/>
              </a:rPr>
              <a:t>m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el</a:t>
            </a:r>
            <a:r>
              <a:rPr sz="1600" spc="-15" dirty="0">
                <a:latin typeface="Calibri"/>
                <a:cs typeface="Calibri"/>
              </a:rPr>
              <a:t>oneu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op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35" dirty="0">
                <a:latin typeface="Calibri"/>
                <a:cs typeface="Calibri"/>
              </a:rPr>
              <a:t>h</a:t>
            </a:r>
            <a:r>
              <a:rPr sz="1600" spc="-114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25" dirty="0">
                <a:latin typeface="Calibri"/>
                <a:cs typeface="Calibri"/>
              </a:rPr>
              <a:t>ef</a:t>
            </a:r>
            <a:r>
              <a:rPr sz="1600" spc="-15" dirty="0">
                <a:latin typeface="Calibri"/>
                <a:cs typeface="Calibri"/>
              </a:rPr>
              <a:t>sum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sease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95" dirty="0">
                <a:latin typeface="Calibri"/>
                <a:cs typeface="Calibri"/>
              </a:rPr>
              <a:t>W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lman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seas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41935" algn="l"/>
              </a:tabLst>
            </a:pPr>
            <a:r>
              <a:rPr sz="1600" b="1" spc="-10" dirty="0">
                <a:latin typeface="Calibri"/>
                <a:cs typeface="Calibri"/>
              </a:rPr>
              <a:t>Miscel</a:t>
            </a:r>
            <a:r>
              <a:rPr sz="1600" b="1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aneo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10" dirty="0">
                <a:latin typeface="Calibri"/>
                <a:cs typeface="Calibri"/>
              </a:rPr>
              <a:t>s:</a:t>
            </a:r>
            <a:endParaRPr sz="16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9135" algn="l"/>
              </a:tabLst>
            </a:pPr>
            <a:r>
              <a:rPr sz="1600" spc="-105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p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ynd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ome</a:t>
            </a:r>
            <a:r>
              <a:rPr sz="1600" spc="-10" dirty="0">
                <a:latin typeface="Calibri"/>
                <a:cs typeface="Calibri"/>
              </a:rPr>
              <a:t>=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Allg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25" dirty="0">
                <a:latin typeface="Calibri"/>
                <a:cs typeface="Calibri"/>
              </a:rPr>
              <a:t>ov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ynd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ome</a:t>
            </a:r>
            <a:endParaRPr sz="16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699135" algn="l"/>
              </a:tabLst>
            </a:pPr>
            <a:r>
              <a:rPr sz="1600" spc="-10" dirty="0">
                <a:latin typeface="Calibri"/>
                <a:cs typeface="Calibri"/>
              </a:rPr>
              <a:t>Ad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enal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hemo</a:t>
            </a:r>
            <a:r>
              <a:rPr sz="1600" spc="-20" dirty="0">
                <a:latin typeface="Calibri"/>
                <a:cs typeface="Calibri"/>
              </a:rPr>
              <a:t>rr</a:t>
            </a:r>
            <a:r>
              <a:rPr sz="1600" spc="-15" dirty="0">
                <a:latin typeface="Calibri"/>
                <a:cs typeface="Calibri"/>
              </a:rPr>
              <a:t>ha</a:t>
            </a:r>
            <a:r>
              <a:rPr sz="1600" spc="-20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93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/>
              <a:t>Seco</a:t>
            </a:r>
            <a:r>
              <a:rPr sz="4000" spc="-15" dirty="0"/>
              <a:t>n</a:t>
            </a:r>
            <a:r>
              <a:rPr sz="4000" spc="-30" dirty="0"/>
              <a:t>dary/T</a:t>
            </a:r>
            <a:r>
              <a:rPr sz="4000" spc="-15" dirty="0"/>
              <a:t>e</a:t>
            </a:r>
            <a:r>
              <a:rPr sz="4000" spc="-25" dirty="0"/>
              <a:t>rtiary</a:t>
            </a:r>
            <a:r>
              <a:rPr sz="4000" spc="160" dirty="0">
                <a:latin typeface="Times New Roman"/>
                <a:cs typeface="Times New Roman"/>
              </a:rPr>
              <a:t> </a:t>
            </a:r>
            <a:r>
              <a:rPr sz="4000" spc="-30" dirty="0"/>
              <a:t>adre</a:t>
            </a:r>
            <a:r>
              <a:rPr sz="4000" spc="-20" dirty="0"/>
              <a:t>n</a:t>
            </a:r>
            <a:r>
              <a:rPr sz="4000" spc="-30" dirty="0"/>
              <a:t>a</a:t>
            </a:r>
            <a:r>
              <a:rPr sz="4000" spc="-15" dirty="0"/>
              <a:t>l</a:t>
            </a:r>
            <a:r>
              <a:rPr sz="4000" spc="105" dirty="0">
                <a:latin typeface="Times New Roman"/>
                <a:cs typeface="Times New Roman"/>
              </a:rPr>
              <a:t> </a:t>
            </a:r>
            <a:r>
              <a:rPr sz="4000" spc="-15" dirty="0"/>
              <a:t>in</a:t>
            </a:r>
            <a:r>
              <a:rPr sz="4000" spc="-25" dirty="0"/>
              <a:t>sufficie</a:t>
            </a:r>
            <a:r>
              <a:rPr sz="4000" spc="-5" dirty="0"/>
              <a:t>n</a:t>
            </a:r>
            <a:r>
              <a:rPr sz="4000" spc="-30" dirty="0"/>
              <a:t>cy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6" y="1827317"/>
            <a:ext cx="10062845" cy="415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335"/>
              </a:lnSpc>
              <a:buFont typeface="Arial"/>
              <a:buChar char="•"/>
              <a:tabLst>
                <a:tab pos="241935" algn="l"/>
              </a:tabLst>
            </a:pPr>
            <a:r>
              <a:rPr sz="2800" b="1" spc="-75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an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65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yp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pitu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arism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(con</a:t>
            </a:r>
            <a:r>
              <a:rPr sz="2800" b="1" spc="-55" dirty="0">
                <a:latin typeface="Calibri"/>
                <a:cs typeface="Calibri"/>
              </a:rPr>
              <a:t>g</a:t>
            </a:r>
            <a:r>
              <a:rPr sz="2800" b="1" spc="-20" dirty="0">
                <a:latin typeface="Calibri"/>
                <a:cs typeface="Calibri"/>
              </a:rPr>
              <a:t>eni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al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/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acqui</a:t>
            </a:r>
            <a:r>
              <a:rPr sz="2800" b="1" spc="-5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d):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ts val="2810"/>
              </a:lnSpc>
              <a:buFont typeface="Arial"/>
              <a:buChar char="•"/>
              <a:tabLst>
                <a:tab pos="699135" algn="l"/>
              </a:tabLst>
            </a:pPr>
            <a:r>
              <a:rPr sz="2400" spc="-15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umo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r</a:t>
            </a:r>
            <a:r>
              <a:rPr sz="2400" spc="-16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adi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ts val="2840"/>
              </a:lnSpc>
              <a:buFont typeface="Arial"/>
              <a:buChar char="•"/>
              <a:tabLst>
                <a:tab pos="699135" algn="l"/>
              </a:tabLst>
            </a:pP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potha</a:t>
            </a:r>
            <a:r>
              <a:rPr sz="2400" dirty="0">
                <a:latin typeface="Calibri"/>
                <a:cs typeface="Calibri"/>
              </a:rPr>
              <a:t>lami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itui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de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1"/>
              </a:spcBef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b="1" spc="-15" dirty="0">
                <a:latin typeface="Calibri"/>
                <a:cs typeface="Calibri"/>
              </a:rPr>
              <a:t>Iso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TH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45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ficiency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20" dirty="0">
                <a:latin typeface="Calibri"/>
                <a:cs typeface="Calibri"/>
              </a:rPr>
              <a:t>Withd</a:t>
            </a:r>
            <a:r>
              <a:rPr sz="2800" b="1" spc="-70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w</a:t>
            </a:r>
            <a:r>
              <a:rPr sz="2800" b="1" spc="-15" dirty="0">
                <a:latin typeface="Calibri"/>
                <a:cs typeface="Calibri"/>
              </a:rPr>
              <a:t>al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om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gl</a:t>
            </a:r>
            <a:r>
              <a:rPr sz="2800" b="1" spc="-15" dirty="0">
                <a:latin typeface="Calibri"/>
                <a:cs typeface="Calibri"/>
              </a:rPr>
              <a:t>uc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c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rticoid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-7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30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5" dirty="0">
                <a:latin typeface="Calibri"/>
                <a:cs typeface="Calibri"/>
              </a:rPr>
              <a:t>Inad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qu</a:t>
            </a:r>
            <a:r>
              <a:rPr sz="2800" b="1" spc="-45" dirty="0">
                <a:latin typeface="Calibri"/>
                <a:cs typeface="Calibri"/>
              </a:rPr>
              <a:t>at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gl</a:t>
            </a:r>
            <a:r>
              <a:rPr sz="2800" b="1" spc="-15" dirty="0">
                <a:latin typeface="Calibri"/>
                <a:cs typeface="Calibri"/>
              </a:rPr>
              <a:t>uc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c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rticoid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eplace</a:t>
            </a:r>
            <a:r>
              <a:rPr sz="2800" b="1" spc="-15" dirty="0">
                <a:latin typeface="Calibri"/>
                <a:cs typeface="Calibri"/>
              </a:rPr>
              <a:t>m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35" dirty="0">
                <a:latin typeface="Calibri"/>
                <a:cs typeface="Calibri"/>
              </a:rPr>
              <a:t>n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born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5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d-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45" dirty="0">
                <a:latin typeface="Calibri"/>
                <a:cs typeface="Calibri"/>
              </a:rPr>
              <a:t>a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mother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5" dirty="0">
                <a:latin typeface="Calibri"/>
                <a:cs typeface="Calibri"/>
              </a:rPr>
              <a:t>Su</a:t>
            </a:r>
            <a:r>
              <a:rPr sz="2800" b="1" spc="-5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gica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emo</a:t>
            </a:r>
            <a:r>
              <a:rPr sz="2800" b="1" spc="-55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al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-p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oduc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adenoma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pi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gland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(Cush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ng'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disease)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20"/>
              </a:lnSpc>
            </a:pPr>
            <a:r>
              <a:rPr spc="-5" dirty="0"/>
              <a:t>Pri</a:t>
            </a:r>
            <a:r>
              <a:rPr spc="10" dirty="0"/>
              <a:t>m</a:t>
            </a:r>
            <a:r>
              <a:rPr spc="-5" dirty="0"/>
              <a:t>ar</a:t>
            </a:r>
            <a:r>
              <a:rPr dirty="0"/>
              <a:t>y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ad</a:t>
            </a:r>
            <a:r>
              <a:rPr spc="5" dirty="0"/>
              <a:t>r</a:t>
            </a:r>
            <a:r>
              <a:rPr spc="-5" dirty="0"/>
              <a:t>ena</a:t>
            </a:r>
            <a:r>
              <a:rPr dirty="0"/>
              <a:t>l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/>
              <a:t>insufficien</a:t>
            </a:r>
            <a:r>
              <a:rPr spc="-5" dirty="0"/>
              <a:t>cy</a:t>
            </a:r>
          </a:p>
          <a:p>
            <a:pPr marL="12700">
              <a:lnSpc>
                <a:spcPts val="5020"/>
              </a:lnSpc>
            </a:pPr>
            <a:r>
              <a:rPr spc="-5" dirty="0"/>
              <a:t>(Ad</a:t>
            </a:r>
            <a:r>
              <a:rPr spc="10" dirty="0"/>
              <a:t>d</a:t>
            </a:r>
            <a:r>
              <a:rPr dirty="0"/>
              <a:t>ison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/>
              <a:t>diseas</a:t>
            </a:r>
            <a:r>
              <a:rPr spc="-20" dirty="0"/>
              <a:t>e</a:t>
            </a:r>
            <a:r>
              <a:rPr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841480"/>
            <a:ext cx="9591040" cy="415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600" b="1" dirty="0">
                <a:latin typeface="Calibri"/>
                <a:cs typeface="Calibri"/>
              </a:rPr>
              <a:t>d</a:t>
            </a:r>
            <a:r>
              <a:rPr sz="2600" b="1" spc="-10" dirty="0">
                <a:latin typeface="Calibri"/>
                <a:cs typeface="Calibri"/>
              </a:rPr>
              <a:t>e</a:t>
            </a:r>
            <a:r>
              <a:rPr sz="2600" b="1" spc="-20" dirty="0">
                <a:latin typeface="Calibri"/>
                <a:cs typeface="Calibri"/>
              </a:rPr>
              <a:t>s</a:t>
            </a:r>
            <a:r>
              <a:rPr sz="2600" b="1" dirty="0">
                <a:latin typeface="Calibri"/>
                <a:cs typeface="Calibri"/>
              </a:rPr>
              <a:t>tr</a:t>
            </a:r>
            <a:r>
              <a:rPr sz="2600" b="1" spc="-15" dirty="0">
                <a:latin typeface="Calibri"/>
                <a:cs typeface="Calibri"/>
              </a:rPr>
              <a:t>u</a:t>
            </a:r>
            <a:r>
              <a:rPr sz="2600" b="1" spc="-5" dirty="0">
                <a:latin typeface="Calibri"/>
                <a:cs typeface="Calibri"/>
              </a:rPr>
              <a:t>ctio</a:t>
            </a:r>
            <a:r>
              <a:rPr sz="2600" b="1" dirty="0">
                <a:latin typeface="Calibri"/>
                <a:cs typeface="Calibri"/>
              </a:rPr>
              <a:t>n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of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-10" dirty="0">
                <a:latin typeface="Calibri"/>
                <a:cs typeface="Calibri"/>
              </a:rPr>
              <a:t>d</a:t>
            </a:r>
            <a:r>
              <a:rPr sz="2600" b="1" spc="-25" dirty="0">
                <a:latin typeface="Calibri"/>
                <a:cs typeface="Calibri"/>
              </a:rPr>
              <a:t>r</a:t>
            </a:r>
            <a:r>
              <a:rPr sz="2600" b="1" spc="-5" dirty="0">
                <a:latin typeface="Calibri"/>
                <a:cs typeface="Calibri"/>
              </a:rPr>
              <a:t>e</a:t>
            </a:r>
            <a:r>
              <a:rPr sz="2600" b="1" spc="-10" dirty="0">
                <a:latin typeface="Calibri"/>
                <a:cs typeface="Calibri"/>
              </a:rPr>
              <a:t>n</a:t>
            </a:r>
            <a:r>
              <a:rPr sz="2600" b="1" dirty="0">
                <a:latin typeface="Calibri"/>
                <a:cs typeface="Calibri"/>
              </a:rPr>
              <a:t>al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</a:t>
            </a:r>
            <a:r>
              <a:rPr sz="2600" b="1" dirty="0">
                <a:latin typeface="Calibri"/>
                <a:cs typeface="Calibri"/>
              </a:rPr>
              <a:t>or</a:t>
            </a:r>
            <a:r>
              <a:rPr sz="2600" b="1" spc="-40" dirty="0">
                <a:latin typeface="Calibri"/>
                <a:cs typeface="Calibri"/>
              </a:rPr>
              <a:t>t</a:t>
            </a:r>
            <a:r>
              <a:rPr sz="2600" b="1" spc="-45" dirty="0">
                <a:latin typeface="Calibri"/>
                <a:cs typeface="Calibri"/>
              </a:rPr>
              <a:t>e</a:t>
            </a:r>
            <a:r>
              <a:rPr sz="2600" b="1" dirty="0">
                <a:latin typeface="Calibri"/>
                <a:cs typeface="Calibri"/>
              </a:rPr>
              <a:t>x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(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3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l</a:t>
            </a:r>
            <a:r>
              <a:rPr sz="2600" b="1" spc="-50" dirty="0">
                <a:latin typeface="Calibri"/>
                <a:cs typeface="Calibri"/>
              </a:rPr>
              <a:t>a</a:t>
            </a:r>
            <a:r>
              <a:rPr sz="2600" b="1" spc="-25" dirty="0">
                <a:latin typeface="Calibri"/>
                <a:cs typeface="Calibri"/>
              </a:rPr>
              <a:t>y</a:t>
            </a:r>
            <a:r>
              <a:rPr sz="2600" b="1" spc="-5" dirty="0">
                <a:latin typeface="Calibri"/>
                <a:cs typeface="Calibri"/>
              </a:rPr>
              <a:t>e</a:t>
            </a:r>
            <a:r>
              <a:rPr sz="2600" b="1" spc="-45" dirty="0">
                <a:latin typeface="Calibri"/>
                <a:cs typeface="Calibri"/>
              </a:rPr>
              <a:t>r</a:t>
            </a:r>
            <a:r>
              <a:rPr sz="2600" b="1" dirty="0">
                <a:latin typeface="Calibri"/>
                <a:cs typeface="Calibri"/>
              </a:rPr>
              <a:t>s)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D</a:t>
            </a:r>
            <a:r>
              <a:rPr sz="2600" spc="-26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.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Thom</a:t>
            </a:r>
            <a:r>
              <a:rPr sz="2600" spc="-10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Add</a:t>
            </a:r>
            <a:r>
              <a:rPr sz="2600" spc="-5" dirty="0">
                <a:latin typeface="Calibri"/>
                <a:cs typeface="Calibri"/>
              </a:rPr>
              <a:t>iso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1849,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B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b="1" u="heavy" spc="-20" dirty="0">
                <a:latin typeface="Calibri"/>
                <a:cs typeface="Calibri"/>
              </a:rPr>
              <a:t>w</a:t>
            </a:r>
            <a:r>
              <a:rPr sz="2600" b="1" u="heavy" dirty="0">
                <a:latin typeface="Calibri"/>
                <a:cs typeface="Calibri"/>
              </a:rPr>
              <a:t>as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10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m</a:t>
            </a:r>
            <a:r>
              <a:rPr sz="2600" spc="-15" dirty="0">
                <a:latin typeface="Calibri"/>
                <a:cs typeface="Calibri"/>
              </a:rPr>
              <a:t>o</a:t>
            </a:r>
            <a:r>
              <a:rPr sz="2600" spc="-5" dirty="0">
                <a:latin typeface="Calibri"/>
                <a:cs typeface="Calibri"/>
              </a:rPr>
              <a:t>ne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ause.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N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spc="-229" dirty="0">
                <a:latin typeface="Calibri"/>
                <a:cs typeface="Calibri"/>
              </a:rPr>
              <a:t>w</a:t>
            </a:r>
            <a:r>
              <a:rPr sz="2600" spc="-10" dirty="0">
                <a:latin typeface="Calibri"/>
                <a:cs typeface="Calibri"/>
              </a:rPr>
              <a:t>,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b="1" u="heavy" dirty="0">
                <a:latin typeface="Calibri"/>
                <a:cs typeface="Calibri"/>
              </a:rPr>
              <a:t>a</a:t>
            </a:r>
            <a:r>
              <a:rPr sz="2600" b="1" u="heavy" spc="-10" dirty="0">
                <a:latin typeface="Calibri"/>
                <a:cs typeface="Calibri"/>
              </a:rPr>
              <a:t>u</a:t>
            </a:r>
            <a:r>
              <a:rPr sz="2600" b="1" u="heavy" spc="-30" dirty="0">
                <a:latin typeface="Calibri"/>
                <a:cs typeface="Calibri"/>
              </a:rPr>
              <a:t>t</a:t>
            </a:r>
            <a:r>
              <a:rPr sz="2600" b="1" u="heavy" dirty="0">
                <a:latin typeface="Calibri"/>
                <a:cs typeface="Calibri"/>
              </a:rPr>
              <a:t>oim</a:t>
            </a:r>
            <a:r>
              <a:rPr sz="2600" b="1" u="heavy" spc="10" dirty="0">
                <a:latin typeface="Calibri"/>
                <a:cs typeface="Calibri"/>
              </a:rPr>
              <a:t>m</a:t>
            </a:r>
            <a:r>
              <a:rPr sz="2600" b="1" u="heavy" dirty="0">
                <a:latin typeface="Calibri"/>
                <a:cs typeface="Calibri"/>
              </a:rPr>
              <a:t>u</a:t>
            </a:r>
            <a:r>
              <a:rPr sz="2600" b="1" u="heavy" spc="-15" dirty="0">
                <a:latin typeface="Calibri"/>
                <a:cs typeface="Calibri"/>
              </a:rPr>
              <a:t>n</a:t>
            </a:r>
            <a:r>
              <a:rPr sz="2600" b="1" u="heavy" spc="-5" dirty="0">
                <a:latin typeface="Calibri"/>
                <a:cs typeface="Calibri"/>
              </a:rPr>
              <a:t>e</a:t>
            </a:r>
            <a:r>
              <a:rPr sz="2600" b="1" dirty="0">
                <a:latin typeface="Calibri"/>
                <a:cs typeface="Calibri"/>
              </a:rPr>
              <a:t>: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mo</a:t>
            </a:r>
            <a:r>
              <a:rPr sz="2600" spc="-3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spc="-5" dirty="0">
                <a:latin typeface="Calibri"/>
                <a:cs typeface="Calibri"/>
              </a:rPr>
              <a:t>om</a:t>
            </a:r>
            <a:r>
              <a:rPr sz="2600" spc="-10" dirty="0">
                <a:latin typeface="Calibri"/>
                <a:cs typeface="Calibri"/>
              </a:rPr>
              <a:t>m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ause.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935" algn="l"/>
              </a:tabLst>
            </a:pPr>
            <a:r>
              <a:rPr sz="2600" b="1" u="heavy" spc="-5" dirty="0">
                <a:latin typeface="Calibri"/>
                <a:cs typeface="Calibri"/>
              </a:rPr>
              <a:t>O</a:t>
            </a:r>
            <a:r>
              <a:rPr sz="2600" b="1" u="heavy" dirty="0">
                <a:latin typeface="Calibri"/>
                <a:cs typeface="Calibri"/>
              </a:rPr>
              <a:t>f</a:t>
            </a:r>
            <a:r>
              <a:rPr sz="2600" b="1" u="heavy" spc="-40" dirty="0">
                <a:latin typeface="Calibri"/>
                <a:cs typeface="Calibri"/>
              </a:rPr>
              <a:t>t</a:t>
            </a:r>
            <a:r>
              <a:rPr sz="2600" b="1" u="heavy" spc="-5" dirty="0">
                <a:latin typeface="Calibri"/>
                <a:cs typeface="Calibri"/>
              </a:rPr>
              <a:t>e</a:t>
            </a:r>
            <a:r>
              <a:rPr sz="2600" b="1" u="heavy" dirty="0">
                <a:latin typeface="Calibri"/>
                <a:cs typeface="Calibri"/>
              </a:rPr>
              <a:t>n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pos</a:t>
            </a:r>
            <a:r>
              <a:rPr sz="2600" dirty="0">
                <a:latin typeface="Calibri"/>
                <a:cs typeface="Calibri"/>
              </a:rPr>
              <a:t>iti</a:t>
            </a:r>
            <a:r>
              <a:rPr sz="2600" spc="-20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ad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enal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ti</a:t>
            </a:r>
            <a:r>
              <a:rPr sz="2600" spc="-5" dirty="0">
                <a:latin typeface="Calibri"/>
                <a:cs typeface="Calibri"/>
              </a:rPr>
              <a:t>bod</a:t>
            </a:r>
            <a:r>
              <a:rPr sz="2600" dirty="0">
                <a:latin typeface="Calibri"/>
                <a:cs typeface="Calibri"/>
              </a:rPr>
              <a:t>ies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3115"/>
              </a:lnSpc>
              <a:spcBef>
                <a:spcPts val="37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Cou</a:t>
            </a:r>
            <a:r>
              <a:rPr sz="2600" dirty="0">
                <a:latin typeface="Calibri"/>
                <a:cs typeface="Calibri"/>
              </a:rPr>
              <a:t>ld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be:</a:t>
            </a:r>
            <a:endParaRPr sz="2600">
              <a:latin typeface="Calibri"/>
              <a:cs typeface="Calibri"/>
            </a:endParaRPr>
          </a:p>
          <a:p>
            <a:pPr marL="762635" lvl="1" indent="-292735">
              <a:lnSpc>
                <a:spcPts val="2625"/>
              </a:lnSpc>
              <a:buFont typeface="Arial"/>
              <a:buChar char="•"/>
              <a:tabLst>
                <a:tab pos="763270" algn="l"/>
              </a:tabLst>
            </a:pPr>
            <a:r>
              <a:rPr sz="2200" spc="-15" dirty="0">
                <a:latin typeface="Calibri"/>
                <a:cs typeface="Calibri"/>
              </a:rPr>
              <a:t>an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5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40" dirty="0">
                <a:latin typeface="Calibri"/>
                <a:cs typeface="Calibri"/>
              </a:rPr>
              <a:t>at</a:t>
            </a:r>
            <a:r>
              <a:rPr sz="2200" spc="-15" dirty="0">
                <a:latin typeface="Calibri"/>
                <a:cs typeface="Calibri"/>
              </a:rPr>
              <a:t>ed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p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b</a:t>
            </a:r>
            <a:r>
              <a:rPr sz="2200" spc="-15" dirty="0">
                <a:latin typeface="Calibri"/>
                <a:cs typeface="Calibri"/>
              </a:rPr>
              <a:t>lem</a:t>
            </a:r>
            <a:endParaRPr sz="2200">
              <a:latin typeface="Calibri"/>
              <a:cs typeface="Calibri"/>
            </a:endParaRPr>
          </a:p>
          <a:p>
            <a:pPr marL="762635" lvl="1" indent="-292735">
              <a:lnSpc>
                <a:spcPts val="2630"/>
              </a:lnSpc>
              <a:buFont typeface="Arial"/>
              <a:buChar char="•"/>
              <a:tabLst>
                <a:tab pos="763270" algn="l"/>
              </a:tabLst>
            </a:pPr>
            <a:r>
              <a:rPr sz="2200" spc="-10" dirty="0">
                <a:latin typeface="Calibri"/>
                <a:cs typeface="Calibri"/>
              </a:rPr>
              <a:t>or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15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oci</a:t>
            </a:r>
            <a:r>
              <a:rPr sz="2200" spc="-4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ed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with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other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u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20" dirty="0">
                <a:latin typeface="Calibri"/>
                <a:cs typeface="Calibri"/>
              </a:rPr>
              <a:t>mm</a:t>
            </a:r>
            <a:r>
              <a:rPr sz="2200" spc="-25" dirty="0">
                <a:latin typeface="Calibri"/>
                <a:cs typeface="Calibri"/>
              </a:rPr>
              <a:t>u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15" dirty="0">
                <a:latin typeface="Calibri"/>
                <a:cs typeface="Calibri"/>
              </a:rPr>
              <a:t>sea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es:</a:t>
            </a:r>
            <a:endParaRPr sz="2200">
              <a:latin typeface="Calibri"/>
              <a:cs typeface="Calibri"/>
            </a:endParaRPr>
          </a:p>
          <a:p>
            <a:pPr marL="1155700" lvl="2" indent="-228600">
              <a:lnSpc>
                <a:spcPts val="2055"/>
              </a:lnSpc>
              <a:spcBef>
                <a:spcPts val="45"/>
              </a:spcBef>
              <a:buFont typeface="Arial"/>
              <a:buChar char="•"/>
              <a:tabLst>
                <a:tab pos="1156335" algn="l"/>
              </a:tabLst>
            </a:pPr>
            <a:r>
              <a:rPr sz="1900" spc="-9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ype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(AP</a:t>
            </a:r>
            <a:r>
              <a:rPr sz="1900" spc="-35" dirty="0">
                <a:latin typeface="Calibri"/>
                <a:cs typeface="Calibri"/>
              </a:rPr>
              <a:t>E</a:t>
            </a:r>
            <a:r>
              <a:rPr sz="1900" spc="-20" dirty="0">
                <a:latin typeface="Calibri"/>
                <a:cs typeface="Calibri"/>
              </a:rPr>
              <a:t>CED</a:t>
            </a:r>
            <a:r>
              <a:rPr sz="1900" spc="-10" dirty="0">
                <a:latin typeface="Calibri"/>
                <a:cs typeface="Calibri"/>
              </a:rPr>
              <a:t>)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Calibri"/>
                <a:cs typeface="Calibri"/>
              </a:rPr>
              <a:t>: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Calibri"/>
                <a:cs typeface="Calibri"/>
              </a:rPr>
              <a:t>a</a:t>
            </a:r>
            <a:r>
              <a:rPr sz="1900" spc="-40" dirty="0">
                <a:latin typeface="Calibri"/>
                <a:cs typeface="Calibri"/>
              </a:rPr>
              <a:t>f</a:t>
            </a:r>
            <a:r>
              <a:rPr sz="1900" spc="-65" dirty="0">
                <a:latin typeface="Calibri"/>
                <a:cs typeface="Calibri"/>
              </a:rPr>
              <a:t>f</a:t>
            </a:r>
            <a:r>
              <a:rPr sz="1900" spc="-10" dirty="0">
                <a:latin typeface="Calibri"/>
                <a:cs typeface="Calibri"/>
              </a:rPr>
              <a:t>ects</a:t>
            </a:r>
            <a:r>
              <a:rPr sz="1900" spc="-10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chi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en: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Calibri"/>
                <a:cs typeface="Calibri"/>
              </a:rPr>
              <a:t>Ad</a:t>
            </a:r>
            <a:r>
              <a:rPr sz="1900" spc="-35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ena</a:t>
            </a:r>
            <a:r>
              <a:rPr sz="1900" dirty="0">
                <a:latin typeface="Calibri"/>
                <a:cs typeface="Calibri"/>
              </a:rPr>
              <a:t>l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Calibri"/>
                <a:cs typeface="Calibri"/>
              </a:rPr>
              <a:t>i</a:t>
            </a:r>
            <a:r>
              <a:rPr sz="1900" spc="-15" dirty="0">
                <a:latin typeface="Calibri"/>
                <a:cs typeface="Calibri"/>
              </a:rPr>
              <a:t>nsu</a:t>
            </a:r>
            <a:r>
              <a:rPr sz="1900" spc="-40" dirty="0">
                <a:latin typeface="Calibri"/>
                <a:cs typeface="Calibri"/>
              </a:rPr>
              <a:t>f</a:t>
            </a:r>
            <a:r>
              <a:rPr sz="1900" spc="-10" dirty="0">
                <a:latin typeface="Calibri"/>
                <a:cs typeface="Calibri"/>
              </a:rPr>
              <a:t>ficienc</a:t>
            </a:r>
            <a:r>
              <a:rPr sz="1900" spc="-135" dirty="0">
                <a:latin typeface="Calibri"/>
                <a:cs typeface="Calibri"/>
              </a:rPr>
              <a:t>y</a:t>
            </a:r>
            <a:r>
              <a:rPr sz="1900" spc="-5" dirty="0">
                <a:latin typeface="Calibri"/>
                <a:cs typeface="Calibri"/>
              </a:rPr>
              <a:t>,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50" dirty="0">
                <a:latin typeface="Calibri"/>
                <a:cs typeface="Calibri"/>
              </a:rPr>
              <a:t>h</a:t>
            </a:r>
            <a:r>
              <a:rPr sz="1900" spc="-10" dirty="0">
                <a:latin typeface="Calibri"/>
                <a:cs typeface="Calibri"/>
              </a:rPr>
              <a:t>yp</a:t>
            </a:r>
            <a:r>
              <a:rPr sz="1900" spc="-15" dirty="0">
                <a:latin typeface="Calibri"/>
                <a:cs typeface="Calibri"/>
              </a:rPr>
              <a:t>opa</a:t>
            </a:r>
            <a:r>
              <a:rPr sz="1900" spc="-45" dirty="0">
                <a:latin typeface="Calibri"/>
                <a:cs typeface="Calibri"/>
              </a:rPr>
              <a:t>r</a:t>
            </a:r>
            <a:r>
              <a:rPr sz="1900" spc="-20" dirty="0">
                <a:latin typeface="Calibri"/>
                <a:cs typeface="Calibri"/>
              </a:rPr>
              <a:t>a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-45" dirty="0">
                <a:latin typeface="Calibri"/>
                <a:cs typeface="Calibri"/>
              </a:rPr>
              <a:t>h</a:t>
            </a:r>
            <a:r>
              <a:rPr sz="1900" spc="-10" dirty="0">
                <a:latin typeface="Calibri"/>
                <a:cs typeface="Calibri"/>
              </a:rPr>
              <a:t>y</a:t>
            </a:r>
            <a:r>
              <a:rPr sz="1900" spc="-45" dirty="0">
                <a:latin typeface="Calibri"/>
                <a:cs typeface="Calibri"/>
              </a:rPr>
              <a:t>r</a:t>
            </a:r>
            <a:r>
              <a:rPr sz="1900" spc="-15" dirty="0">
                <a:latin typeface="Calibri"/>
                <a:cs typeface="Calibri"/>
              </a:rPr>
              <a:t>oid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-15" dirty="0">
                <a:latin typeface="Calibri"/>
                <a:cs typeface="Calibri"/>
              </a:rPr>
              <a:t>s</a:t>
            </a:r>
            <a:r>
              <a:rPr sz="1900" spc="-10" dirty="0">
                <a:latin typeface="Calibri"/>
                <a:cs typeface="Calibri"/>
              </a:rPr>
              <a:t>m,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pern</a:t>
            </a:r>
            <a:r>
              <a:rPr sz="1900" spc="-10" dirty="0">
                <a:latin typeface="Calibri"/>
                <a:cs typeface="Calibri"/>
              </a:rPr>
              <a:t>ici</a:t>
            </a:r>
            <a:r>
              <a:rPr sz="1900" spc="-20" dirty="0">
                <a:latin typeface="Calibri"/>
                <a:cs typeface="Calibri"/>
              </a:rPr>
              <a:t>o</a:t>
            </a:r>
            <a:r>
              <a:rPr sz="1900" spc="-15" dirty="0">
                <a:latin typeface="Calibri"/>
                <a:cs typeface="Calibri"/>
              </a:rPr>
              <a:t>us</a:t>
            </a:r>
            <a:endParaRPr sz="1900">
              <a:latin typeface="Calibri"/>
              <a:cs typeface="Calibri"/>
            </a:endParaRPr>
          </a:p>
          <a:p>
            <a:pPr marL="1155700">
              <a:lnSpc>
                <a:spcPts val="2055"/>
              </a:lnSpc>
            </a:pPr>
            <a:r>
              <a:rPr sz="1900" spc="-10" dirty="0">
                <a:latin typeface="Calibri"/>
                <a:cs typeface="Calibri"/>
              </a:rPr>
              <a:t>ana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20" dirty="0">
                <a:latin typeface="Calibri"/>
                <a:cs typeface="Calibri"/>
              </a:rPr>
              <a:t>m</a:t>
            </a:r>
            <a:r>
              <a:rPr sz="1900" spc="-15" dirty="0">
                <a:latin typeface="Calibri"/>
                <a:cs typeface="Calibri"/>
              </a:rPr>
              <a:t>i</a:t>
            </a:r>
            <a:r>
              <a:rPr sz="1900" spc="-10" dirty="0">
                <a:latin typeface="Calibri"/>
                <a:cs typeface="Calibri"/>
              </a:rPr>
              <a:t>a,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ch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5" dirty="0">
                <a:latin typeface="Calibri"/>
                <a:cs typeface="Calibri"/>
              </a:rPr>
              <a:t>on</a:t>
            </a:r>
            <a:r>
              <a:rPr sz="1900" spc="-10" dirty="0">
                <a:latin typeface="Calibri"/>
                <a:cs typeface="Calibri"/>
              </a:rPr>
              <a:t>ic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Calibri"/>
                <a:cs typeface="Calibri"/>
              </a:rPr>
              <a:t>c</a:t>
            </a:r>
            <a:r>
              <a:rPr sz="1900" spc="-10" dirty="0">
                <a:latin typeface="Calibri"/>
                <a:cs typeface="Calibri"/>
              </a:rPr>
              <a:t>andi</a:t>
            </a:r>
            <a:r>
              <a:rPr sz="1900" spc="-5" dirty="0">
                <a:latin typeface="Calibri"/>
                <a:cs typeface="Calibri"/>
              </a:rPr>
              <a:t>d</a:t>
            </a:r>
            <a:r>
              <a:rPr sz="1900" spc="-10" dirty="0">
                <a:latin typeface="Calibri"/>
                <a:cs typeface="Calibri"/>
              </a:rPr>
              <a:t>iasi</a:t>
            </a:r>
            <a:r>
              <a:rPr sz="1900" spc="-15" dirty="0">
                <a:latin typeface="Calibri"/>
                <a:cs typeface="Calibri"/>
              </a:rPr>
              <a:t>s</a:t>
            </a:r>
            <a:r>
              <a:rPr sz="1900" spc="-5" dirty="0">
                <a:latin typeface="Calibri"/>
                <a:cs typeface="Calibri"/>
              </a:rPr>
              <a:t>,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ch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5" dirty="0">
                <a:latin typeface="Calibri"/>
                <a:cs typeface="Calibri"/>
              </a:rPr>
              <a:t>on</a:t>
            </a:r>
            <a:r>
              <a:rPr sz="1900" spc="-10" dirty="0">
                <a:latin typeface="Calibri"/>
                <a:cs typeface="Calibri"/>
              </a:rPr>
              <a:t>ic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acti</a:t>
            </a:r>
            <a:r>
              <a:rPr sz="1900" spc="-40" dirty="0">
                <a:latin typeface="Calibri"/>
                <a:cs typeface="Calibri"/>
              </a:rPr>
              <a:t>v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hep</a:t>
            </a:r>
            <a:r>
              <a:rPr sz="1900" spc="-20" dirty="0">
                <a:latin typeface="Calibri"/>
                <a:cs typeface="Calibri"/>
              </a:rPr>
              <a:t>a</a:t>
            </a:r>
            <a:r>
              <a:rPr sz="1900" spc="-10" dirty="0">
                <a:latin typeface="Calibri"/>
                <a:cs typeface="Calibri"/>
              </a:rPr>
              <a:t>tit</a:t>
            </a:r>
            <a:r>
              <a:rPr sz="1900" spc="-15" dirty="0">
                <a:latin typeface="Calibri"/>
                <a:cs typeface="Calibri"/>
              </a:rPr>
              <a:t>is</a:t>
            </a:r>
            <a:r>
              <a:rPr sz="1900" spc="-5" dirty="0">
                <a:latin typeface="Calibri"/>
                <a:cs typeface="Calibri"/>
              </a:rPr>
              <a:t>,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and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h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dirty="0">
                <a:latin typeface="Calibri"/>
                <a:cs typeface="Calibri"/>
              </a:rPr>
              <a:t>i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Calibri"/>
                <a:cs typeface="Calibri"/>
              </a:rPr>
              <a:t>l</a:t>
            </a:r>
            <a:r>
              <a:rPr sz="1900" spc="-25" dirty="0">
                <a:latin typeface="Calibri"/>
                <a:cs typeface="Calibri"/>
              </a:rPr>
              <a:t>o</a:t>
            </a:r>
            <a:r>
              <a:rPr sz="1900" spc="-15" dirty="0">
                <a:latin typeface="Calibri"/>
                <a:cs typeface="Calibri"/>
              </a:rPr>
              <a:t>ss)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450">
              <a:latin typeface="Times New Roman"/>
              <a:cs typeface="Times New Roman"/>
            </a:endParaRPr>
          </a:p>
          <a:p>
            <a:pPr marL="1155700" marR="252729" lvl="2" indent="-228600">
              <a:lnSpc>
                <a:spcPts val="1820"/>
              </a:lnSpc>
              <a:buFont typeface="Arial"/>
              <a:buChar char="•"/>
              <a:tabLst>
                <a:tab pos="1156335" algn="l"/>
              </a:tabLst>
            </a:pPr>
            <a:r>
              <a:rPr sz="1900" spc="-9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ype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Calibri"/>
                <a:cs typeface="Calibri"/>
              </a:rPr>
              <a:t>II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“S</a:t>
            </a:r>
            <a:r>
              <a:rPr sz="1900" spc="-5" dirty="0">
                <a:latin typeface="Calibri"/>
                <a:cs typeface="Calibri"/>
              </a:rPr>
              <a:t>c</a:t>
            </a:r>
            <a:r>
              <a:rPr sz="1900" spc="-15" dirty="0">
                <a:latin typeface="Calibri"/>
                <a:cs typeface="Calibri"/>
              </a:rPr>
              <a:t>hm</a:t>
            </a:r>
            <a:r>
              <a:rPr sz="1900" spc="-10" dirty="0">
                <a:latin typeface="Calibri"/>
                <a:cs typeface="Calibri"/>
              </a:rPr>
              <a:t>idt's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45" dirty="0">
                <a:latin typeface="Calibri"/>
                <a:cs typeface="Calibri"/>
              </a:rPr>
              <a:t>s</a:t>
            </a:r>
            <a:r>
              <a:rPr sz="1900" spc="-10" dirty="0">
                <a:latin typeface="Calibri"/>
                <a:cs typeface="Calibri"/>
              </a:rPr>
              <a:t>ynd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o</a:t>
            </a:r>
            <a:r>
              <a:rPr sz="1900" spc="-30" dirty="0">
                <a:latin typeface="Calibri"/>
                <a:cs typeface="Calibri"/>
              </a:rPr>
              <a:t>m</a:t>
            </a:r>
            <a:r>
              <a:rPr sz="1900" spc="-10" dirty="0">
                <a:latin typeface="Calibri"/>
                <a:cs typeface="Calibri"/>
              </a:rPr>
              <a:t>e”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usu</a:t>
            </a:r>
            <a:r>
              <a:rPr sz="1900" spc="-5" dirty="0">
                <a:latin typeface="Calibri"/>
                <a:cs typeface="Calibri"/>
              </a:rPr>
              <a:t>al</a:t>
            </a:r>
            <a:r>
              <a:rPr sz="1900" spc="-15" dirty="0">
                <a:latin typeface="Calibri"/>
                <a:cs typeface="Calibri"/>
              </a:rPr>
              <a:t>l</a:t>
            </a:r>
            <a:r>
              <a:rPr sz="1900" spc="-10" dirty="0">
                <a:latin typeface="Calibri"/>
                <a:cs typeface="Calibri"/>
              </a:rPr>
              <a:t>y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a</a:t>
            </a:r>
            <a:r>
              <a:rPr sz="1900" spc="-40" dirty="0">
                <a:latin typeface="Calibri"/>
                <a:cs typeface="Calibri"/>
              </a:rPr>
              <a:t>f</a:t>
            </a:r>
            <a:r>
              <a:rPr sz="1900" spc="-65" dirty="0">
                <a:latin typeface="Calibri"/>
                <a:cs typeface="Calibri"/>
              </a:rPr>
              <a:t>f</a:t>
            </a:r>
            <a:r>
              <a:rPr sz="1900" spc="-10" dirty="0">
                <a:latin typeface="Calibri"/>
                <a:cs typeface="Calibri"/>
              </a:rPr>
              <a:t>ects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35" dirty="0">
                <a:latin typeface="Calibri"/>
                <a:cs typeface="Calibri"/>
              </a:rPr>
              <a:t>y</a:t>
            </a:r>
            <a:r>
              <a:rPr sz="1900" spc="-15" dirty="0">
                <a:latin typeface="Calibri"/>
                <a:cs typeface="Calibri"/>
              </a:rPr>
              <a:t>oun</a:t>
            </a:r>
            <a:r>
              <a:rPr sz="1900" spc="-10" dirty="0">
                <a:latin typeface="Calibri"/>
                <a:cs typeface="Calibri"/>
              </a:rPr>
              <a:t>g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adults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Calibri"/>
                <a:cs typeface="Calibri"/>
              </a:rPr>
              <a:t>: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50" dirty="0">
                <a:latin typeface="Calibri"/>
                <a:cs typeface="Calibri"/>
              </a:rPr>
              <a:t>h</a:t>
            </a:r>
            <a:r>
              <a:rPr sz="1900" spc="-10" dirty="0">
                <a:latin typeface="Calibri"/>
                <a:cs typeface="Calibri"/>
              </a:rPr>
              <a:t>yp</a:t>
            </a:r>
            <a:r>
              <a:rPr sz="1900" spc="-15" dirty="0">
                <a:latin typeface="Calibri"/>
                <a:cs typeface="Calibri"/>
              </a:rPr>
              <a:t>ot</a:t>
            </a:r>
            <a:r>
              <a:rPr sz="1900" spc="-50" dirty="0">
                <a:latin typeface="Calibri"/>
                <a:cs typeface="Calibri"/>
              </a:rPr>
              <a:t>h</a:t>
            </a:r>
            <a:r>
              <a:rPr sz="1900" spc="-10" dirty="0">
                <a:latin typeface="Calibri"/>
                <a:cs typeface="Calibri"/>
              </a:rPr>
              <a:t>y</a:t>
            </a:r>
            <a:r>
              <a:rPr sz="1900" spc="-45" dirty="0">
                <a:latin typeface="Calibri"/>
                <a:cs typeface="Calibri"/>
              </a:rPr>
              <a:t>r</a:t>
            </a:r>
            <a:r>
              <a:rPr sz="1900" spc="-15" dirty="0">
                <a:latin typeface="Calibri"/>
                <a:cs typeface="Calibri"/>
              </a:rPr>
              <a:t>oid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-20" dirty="0">
                <a:latin typeface="Calibri"/>
                <a:cs typeface="Calibri"/>
              </a:rPr>
              <a:t>sm</a:t>
            </a:r>
            <a:r>
              <a:rPr sz="1900" spc="-5" dirty="0">
                <a:latin typeface="Calibri"/>
                <a:cs typeface="Calibri"/>
              </a:rPr>
              <a:t>,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ad</a:t>
            </a:r>
            <a:r>
              <a:rPr sz="1900" spc="-35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ena</a:t>
            </a:r>
            <a:r>
              <a:rPr sz="1900" dirty="0">
                <a:latin typeface="Calibri"/>
                <a:cs typeface="Calibri"/>
              </a:rPr>
              <a:t>l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Calibri"/>
                <a:cs typeface="Calibri"/>
              </a:rPr>
              <a:t>i</a:t>
            </a:r>
            <a:r>
              <a:rPr sz="1900" spc="-15" dirty="0">
                <a:latin typeface="Calibri"/>
                <a:cs typeface="Calibri"/>
              </a:rPr>
              <a:t>nsu</a:t>
            </a:r>
            <a:r>
              <a:rPr sz="1900" spc="-40" dirty="0">
                <a:latin typeface="Calibri"/>
                <a:cs typeface="Calibri"/>
              </a:rPr>
              <a:t>f</a:t>
            </a:r>
            <a:r>
              <a:rPr sz="1900" spc="-10" dirty="0">
                <a:latin typeface="Calibri"/>
                <a:cs typeface="Calibri"/>
              </a:rPr>
              <a:t>ficiency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and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d</a:t>
            </a:r>
            <a:r>
              <a:rPr sz="1900" spc="-10" dirty="0">
                <a:latin typeface="Calibri"/>
                <a:cs typeface="Calibri"/>
              </a:rPr>
              <a:t>iab</a:t>
            </a:r>
            <a:r>
              <a:rPr sz="1900" spc="-20" dirty="0">
                <a:latin typeface="Calibri"/>
                <a:cs typeface="Calibri"/>
              </a:rPr>
              <a:t>e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es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mell</a:t>
            </a:r>
            <a:r>
              <a:rPr sz="1900" dirty="0">
                <a:latin typeface="Calibri"/>
                <a:cs typeface="Calibri"/>
              </a:rPr>
              <a:t>i</a:t>
            </a:r>
            <a:r>
              <a:rPr sz="1900" spc="-10" dirty="0">
                <a:latin typeface="Calibri"/>
                <a:cs typeface="Calibri"/>
              </a:rPr>
              <a:t>tus,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v</a:t>
            </a:r>
            <a:r>
              <a:rPr sz="1900" spc="-15" dirty="0">
                <a:latin typeface="Calibri"/>
                <a:cs typeface="Calibri"/>
              </a:rPr>
              <a:t>i</a:t>
            </a:r>
            <a:r>
              <a:rPr sz="1900" spc="-10" dirty="0">
                <a:latin typeface="Calibri"/>
                <a:cs typeface="Calibri"/>
              </a:rPr>
              <a:t>til</a:t>
            </a:r>
            <a:r>
              <a:rPr sz="1900" dirty="0">
                <a:latin typeface="Calibri"/>
                <a:cs typeface="Calibri"/>
              </a:rPr>
              <a:t>i</a:t>
            </a:r>
            <a:r>
              <a:rPr sz="1900" spc="-35" dirty="0">
                <a:latin typeface="Calibri"/>
                <a:cs typeface="Calibri"/>
              </a:rPr>
              <a:t>g</a:t>
            </a:r>
            <a:r>
              <a:rPr sz="1900" spc="-10" dirty="0">
                <a:latin typeface="Calibri"/>
                <a:cs typeface="Calibri"/>
              </a:rPr>
              <a:t>o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75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Clinic</a:t>
            </a:r>
            <a:r>
              <a:rPr spc="5" dirty="0"/>
              <a:t>a</a:t>
            </a:r>
            <a:r>
              <a:rPr spc="-15" dirty="0"/>
              <a:t>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840010"/>
            <a:ext cx="10136505" cy="3951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307340" indent="-228600">
              <a:lnSpc>
                <a:spcPct val="8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eakness,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edn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tig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Nause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Calibri"/>
                <a:cs typeface="Calibri"/>
              </a:rPr>
              <a:t>V</a:t>
            </a:r>
            <a:r>
              <a:rPr sz="2800" spc="-25" dirty="0">
                <a:latin typeface="Calibri"/>
                <a:cs typeface="Calibri"/>
              </a:rPr>
              <a:t>om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15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Con</a:t>
            </a:r>
            <a:r>
              <a:rPr sz="2800" spc="-6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Ab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om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pa</a:t>
            </a:r>
            <a:r>
              <a:rPr sz="2800" spc="-10" dirty="0">
                <a:latin typeface="Calibri"/>
                <a:cs typeface="Calibri"/>
              </a:rPr>
              <a:t>in,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iarr</a:t>
            </a:r>
            <a:r>
              <a:rPr sz="2800" spc="-3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ea,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4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3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gme</a:t>
            </a:r>
            <a:r>
              <a:rPr sz="2800" spc="-50" dirty="0">
                <a:latin typeface="Calibri"/>
                <a:cs typeface="Calibri"/>
              </a:rPr>
              <a:t>nt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og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cemia.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i="1" u="heavy" spc="-15" dirty="0">
                <a:latin typeface="Calibri"/>
                <a:cs typeface="Calibri"/>
              </a:rPr>
              <a:t>Hypo</a:t>
            </a:r>
            <a:r>
              <a:rPr sz="2800" b="1" i="1" u="heavy" spc="-30" dirty="0">
                <a:latin typeface="Calibri"/>
                <a:cs typeface="Calibri"/>
              </a:rPr>
              <a:t>t</a:t>
            </a:r>
            <a:r>
              <a:rPr sz="2800" b="1" i="1" u="heavy" spc="-20" dirty="0">
                <a:latin typeface="Calibri"/>
                <a:cs typeface="Calibri"/>
              </a:rPr>
              <a:t>ensio</a:t>
            </a:r>
            <a:r>
              <a:rPr sz="2800" b="1" i="1" u="heavy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Shoc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th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Dec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eased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x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ary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0" dirty="0">
                <a:latin typeface="Calibri"/>
                <a:cs typeface="Calibri"/>
              </a:rPr>
              <a:t>ir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?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ni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ig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241300" indent="-228600">
              <a:lnSpc>
                <a:spcPts val="3335"/>
              </a:lnSpc>
              <a:buFont typeface="Arial"/>
              <a:buChar char="•"/>
              <a:tabLst>
                <a:tab pos="241935" algn="l"/>
              </a:tabLst>
            </a:pPr>
            <a:r>
              <a:rPr sz="2800" b="1" spc="-15" dirty="0">
                <a:latin typeface="Calibri"/>
                <a:cs typeface="Calibri"/>
              </a:rPr>
              <a:t>NB: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ts val="2820"/>
              </a:lnSpc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tructi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ad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enal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s)</a:t>
            </a:r>
            <a:endParaRPr sz="2400">
              <a:latin typeface="Calibri"/>
              <a:cs typeface="Calibri"/>
            </a:endParaRPr>
          </a:p>
          <a:p>
            <a:pPr marL="698500" marR="5080" lvl="1" indent="-228600">
              <a:lnSpc>
                <a:spcPct val="80000"/>
              </a:lnSpc>
              <a:spcBef>
                <a:spcPts val="540"/>
              </a:spcBef>
              <a:buFont typeface="Arial"/>
              <a:buChar char="•"/>
              <a:tabLst>
                <a:tab pos="699135" algn="l"/>
                <a:tab pos="8759825" algn="l"/>
              </a:tabLst>
            </a:pP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rp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gm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ri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ad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ena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nsu</a:t>
            </a:r>
            <a:r>
              <a:rPr sz="2400" spc="-3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ici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nc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lanoc</a:t>
            </a:r>
            <a:r>
              <a:rPr sz="2400" spc="15" dirty="0">
                <a:latin typeface="Calibri"/>
                <a:cs typeface="Calibri"/>
              </a:rPr>
              <a:t>y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timu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hormon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(M</a:t>
            </a:r>
            <a:r>
              <a:rPr sz="2400" spc="5" dirty="0">
                <a:latin typeface="Calibri"/>
                <a:cs typeface="Calibri"/>
              </a:rPr>
              <a:t>SH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-op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lano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ort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(POMC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u="heavy" spc="-20" dirty="0">
                <a:latin typeface="Calibri"/>
                <a:cs typeface="Calibri"/>
              </a:rPr>
              <a:t>N</a:t>
            </a:r>
            <a:r>
              <a:rPr sz="2400" u="heavy" spc="-25" dirty="0">
                <a:latin typeface="Calibri"/>
                <a:cs typeface="Calibri"/>
              </a:rPr>
              <a:t>o</a:t>
            </a:r>
            <a:r>
              <a:rPr sz="2400" u="heavy" spc="-10" dirty="0">
                <a:latin typeface="Calibri"/>
                <a:cs typeface="Calibri"/>
              </a:rPr>
              <a:t>t</a:t>
            </a:r>
            <a:r>
              <a:rPr sz="2400" u="heavy" dirty="0">
                <a:latin typeface="Calibri"/>
                <a:cs typeface="Calibri"/>
              </a:rPr>
              <a:t> </a:t>
            </a:r>
            <a:r>
              <a:rPr sz="2400" u="heavy" spc="-30" dirty="0">
                <a:latin typeface="Calibri"/>
                <a:cs typeface="Calibri"/>
              </a:rPr>
              <a:t>A</a:t>
            </a:r>
            <a:r>
              <a:rPr sz="2400" u="heavy" spc="10" dirty="0">
                <a:latin typeface="Calibri"/>
                <a:cs typeface="Calibri"/>
              </a:rPr>
              <a:t>C</a:t>
            </a:r>
            <a:r>
              <a:rPr sz="2400" u="heavy" spc="-5" dirty="0">
                <a:latin typeface="Calibri"/>
                <a:cs typeface="Calibri"/>
              </a:rPr>
              <a:t>TH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3644" y="105857"/>
            <a:ext cx="3472586" cy="3417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2347" y="105918"/>
            <a:ext cx="3375355" cy="32400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2347" y="3618810"/>
            <a:ext cx="3460790" cy="30323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1901" y="3618823"/>
            <a:ext cx="3341644" cy="30323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03763" y="105796"/>
            <a:ext cx="4005773" cy="34175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03763" y="3618834"/>
            <a:ext cx="3984680" cy="30322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05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Hypote</a:t>
            </a:r>
            <a:r>
              <a:rPr spc="5" dirty="0"/>
              <a:t>n</a:t>
            </a:r>
            <a:r>
              <a:rPr spc="-5" dirty="0"/>
              <a:t>sion</a:t>
            </a:r>
          </a:p>
        </p:txBody>
      </p:sp>
      <p:sp>
        <p:nvSpPr>
          <p:cNvPr id="3" name="object 3"/>
          <p:cNvSpPr/>
          <p:nvPr/>
        </p:nvSpPr>
        <p:spPr>
          <a:xfrm>
            <a:off x="4990459" y="2111831"/>
            <a:ext cx="6559296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4751" y="2265983"/>
            <a:ext cx="3347085" cy="2109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-15" dirty="0">
                <a:latin typeface="Calibri"/>
                <a:cs typeface="Calibri"/>
              </a:rPr>
              <a:t>BP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HR</a:t>
            </a:r>
            <a:endParaRPr sz="2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supine</a:t>
            </a:r>
            <a:endParaRPr sz="28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not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espond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IVF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ni</a:t>
            </a:r>
            <a:r>
              <a:rPr sz="2800" spc="-10" dirty="0">
                <a:latin typeface="Calibri"/>
                <a:cs typeface="Calibri"/>
              </a:rPr>
              <a:t>tial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man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eme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05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B</a:t>
            </a:r>
            <a:r>
              <a:rPr dirty="0"/>
              <a:t>: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5" dirty="0"/>
              <a:t>Bioche</a:t>
            </a:r>
            <a:r>
              <a:rPr spc="15" dirty="0"/>
              <a:t>m</a:t>
            </a:r>
            <a:r>
              <a:rPr dirty="0"/>
              <a:t>ical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80"/>
          <a:ext cx="10534650" cy="3888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199"/>
                <a:gridCol w="3505199"/>
                <a:gridCol w="3505199"/>
              </a:tblGrid>
              <a:tr h="370819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5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Prima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5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5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igh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isol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(ad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enal)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gh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CAH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ldo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mal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N.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igh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Norma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/h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igh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w/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normal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37083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Gl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37084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Hb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Normal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632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B</a:t>
            </a:r>
            <a:r>
              <a:rPr dirty="0"/>
              <a:t>: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5" dirty="0"/>
              <a:t>Bioche</a:t>
            </a:r>
            <a:r>
              <a:rPr spc="15" dirty="0"/>
              <a:t>m</a:t>
            </a:r>
            <a:r>
              <a:rPr dirty="0"/>
              <a:t>ical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873538"/>
            <a:ext cx="6884670" cy="279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Measu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am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ortisol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igh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R/O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20" dirty="0">
                <a:latin typeface="Calibri"/>
                <a:cs typeface="Calibri"/>
              </a:rPr>
              <a:t>ow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iagno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bo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de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esu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oce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rm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56335" algn="l"/>
              </a:tabLst>
            </a:pP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Measu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TH</a:t>
            </a:r>
            <a:endParaRPr sz="2800">
              <a:latin typeface="Calibri"/>
              <a:cs typeface="Calibri"/>
            </a:endParaRPr>
          </a:p>
          <a:p>
            <a:pPr marL="767080" lvl="1" indent="-297180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767715" algn="l"/>
              </a:tabLst>
            </a:pP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onda</a:t>
            </a:r>
            <a:r>
              <a:rPr sz="2400" spc="1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Obje</a:t>
            </a:r>
            <a:r>
              <a:rPr spc="5" dirty="0"/>
              <a:t>c</a:t>
            </a:r>
            <a:r>
              <a:rPr dirty="0"/>
              <a:t>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860838"/>
            <a:ext cx="9396095" cy="78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945" indent="-309245">
              <a:lnSpc>
                <a:spcPts val="3195"/>
              </a:lnSpc>
              <a:buFont typeface="Arial"/>
              <a:buChar char="•"/>
              <a:tabLst>
                <a:tab pos="322580" algn="l"/>
              </a:tabLst>
            </a:pPr>
            <a:r>
              <a:rPr sz="2800" b="1" spc="-20" dirty="0">
                <a:latin typeface="Calibri"/>
                <a:cs typeface="Calibri"/>
              </a:rPr>
              <a:t>Unde</a:t>
            </a:r>
            <a:r>
              <a:rPr sz="2800" b="1" spc="-50" dirty="0">
                <a:latin typeface="Calibri"/>
                <a:cs typeface="Calibri"/>
              </a:rPr>
              <a:t>r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and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an</a:t>
            </a:r>
            <a:r>
              <a:rPr sz="2800" b="1" spc="-45" dirty="0">
                <a:latin typeface="Calibri"/>
                <a:cs typeface="Calibri"/>
              </a:rPr>
              <a:t>a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70" dirty="0">
                <a:latin typeface="Calibri"/>
                <a:cs typeface="Calibri"/>
              </a:rPr>
              <a:t>m</a:t>
            </a:r>
            <a:r>
              <a:rPr sz="2800" b="1" spc="-190" dirty="0">
                <a:latin typeface="Calibri"/>
                <a:cs typeface="Calibri"/>
              </a:rPr>
              <a:t>y</a:t>
            </a:r>
            <a:r>
              <a:rPr sz="2800" b="1" spc="-10" dirty="0">
                <a:latin typeface="Calibri"/>
                <a:cs typeface="Calibri"/>
              </a:rPr>
              <a:t>,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65" dirty="0">
                <a:latin typeface="Calibri"/>
                <a:cs typeface="Calibri"/>
              </a:rPr>
              <a:t>h</a:t>
            </a:r>
            <a:r>
              <a:rPr sz="2800" b="1" spc="-35" dirty="0">
                <a:latin typeface="Calibri"/>
                <a:cs typeface="Calibri"/>
              </a:rPr>
              <a:t>y</a:t>
            </a:r>
            <a:r>
              <a:rPr sz="2800" b="1" spc="-15" dirty="0">
                <a:latin typeface="Calibri"/>
                <a:cs typeface="Calibri"/>
              </a:rPr>
              <a:t>sio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and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bi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che</a:t>
            </a:r>
            <a:r>
              <a:rPr sz="2800" b="1" spc="-15" dirty="0">
                <a:latin typeface="Calibri"/>
                <a:cs typeface="Calibri"/>
              </a:rPr>
              <a:t>m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of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ad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enal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sz="2800" b="1" spc="-20" dirty="0">
                <a:latin typeface="Calibri"/>
                <a:cs typeface="Calibri"/>
              </a:rPr>
              <a:t>g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ands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3778427"/>
            <a:ext cx="10348595" cy="1189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b="1" spc="-20" dirty="0">
                <a:latin typeface="Calibri"/>
                <a:cs typeface="Calibri"/>
              </a:rPr>
              <a:t>Und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and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clinica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app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oach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and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Calibri"/>
                <a:cs typeface="Calibri"/>
              </a:rPr>
              <a:t>m</a:t>
            </a:r>
            <a:r>
              <a:rPr sz="2800" b="1" spc="-15" dirty="0">
                <a:latin typeface="Calibri"/>
                <a:cs typeface="Calibri"/>
              </a:rPr>
              <a:t>ana</a:t>
            </a:r>
            <a:r>
              <a:rPr sz="2800" b="1" spc="-55" dirty="0">
                <a:latin typeface="Calibri"/>
                <a:cs typeface="Calibri"/>
              </a:rPr>
              <a:t>g</a:t>
            </a:r>
            <a:r>
              <a:rPr sz="2800" b="1" spc="-25" dirty="0">
                <a:latin typeface="Calibri"/>
                <a:cs typeface="Calibri"/>
              </a:rPr>
              <a:t>eme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of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ad</a:t>
            </a:r>
            <a:r>
              <a:rPr sz="2800" b="1" spc="-5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en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dis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de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s: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latin typeface="Calibri"/>
                <a:cs typeface="Calibri"/>
              </a:rPr>
              <a:t>Fun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yp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yp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sec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eti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latin typeface="Calibri"/>
                <a:cs typeface="Calibri"/>
              </a:rPr>
              <a:t>Stru</a:t>
            </a:r>
            <a:r>
              <a:rPr sz="2400" spc="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tu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75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A: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10" dirty="0"/>
              <a:t>n</a:t>
            </a:r>
            <a:r>
              <a:rPr spc="-5" dirty="0"/>
              <a:t>ato</a:t>
            </a:r>
            <a:r>
              <a:rPr spc="15" dirty="0"/>
              <a:t>m</a:t>
            </a:r>
            <a:r>
              <a:rPr dirty="0"/>
              <a:t>ical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873538"/>
            <a:ext cx="9310370" cy="206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Ad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enal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4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ency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bi</a:t>
            </a:r>
            <a:r>
              <a:rPr sz="2800" spc="-25" dirty="0">
                <a:latin typeface="Calibri"/>
                <a:cs typeface="Calibri"/>
              </a:rPr>
              <a:t>ochem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-15" dirty="0">
                <a:latin typeface="Calibri"/>
                <a:cs typeface="Calibri"/>
              </a:rPr>
              <a:t>agnosis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No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agi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cli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cat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as: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oagu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Malignanc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asis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ot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ilt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sease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75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Tre</a:t>
            </a:r>
            <a:r>
              <a:rPr spc="10" dirty="0"/>
              <a:t>a</a:t>
            </a:r>
            <a:r>
              <a:rPr dirty="0"/>
              <a:t>tmen</a:t>
            </a:r>
            <a:r>
              <a:rPr spc="-15" dirty="0"/>
              <a:t>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335"/>
              </a:lnSpc>
              <a:buFont typeface="Arial"/>
              <a:buChar char="•"/>
              <a:tabLst>
                <a:tab pos="241935" algn="l"/>
              </a:tabLst>
            </a:pPr>
            <a:r>
              <a:rPr b="0" spc="-15" dirty="0">
                <a:latin typeface="Calibri"/>
                <a:cs typeface="Calibri"/>
              </a:rPr>
              <a:t>IVF: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d</a:t>
            </a:r>
            <a:r>
              <a:rPr b="0" spc="-70" dirty="0">
                <a:latin typeface="Calibri"/>
                <a:cs typeface="Calibri"/>
              </a:rPr>
              <a:t>e</a:t>
            </a:r>
            <a:r>
              <a:rPr b="0" spc="-5" dirty="0">
                <a:latin typeface="Calibri"/>
                <a:cs typeface="Calibri"/>
              </a:rPr>
              <a:t>x</a:t>
            </a:r>
            <a:r>
              <a:rPr b="0" spc="-10" dirty="0">
                <a:latin typeface="Calibri"/>
                <a:cs typeface="Calibri"/>
              </a:rPr>
              <a:t>t</a:t>
            </a:r>
            <a:r>
              <a:rPr b="0" spc="-65" dirty="0">
                <a:latin typeface="Calibri"/>
                <a:cs typeface="Calibri"/>
              </a:rPr>
              <a:t>r</a:t>
            </a:r>
            <a:r>
              <a:rPr b="0" spc="-20" dirty="0">
                <a:latin typeface="Calibri"/>
                <a:cs typeface="Calibri"/>
              </a:rPr>
              <a:t>os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and</a:t>
            </a:r>
            <a:r>
              <a:rPr b="0" spc="-5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sa</a:t>
            </a:r>
            <a:r>
              <a:rPr b="0" spc="-10" dirty="0">
                <a:latin typeface="Calibri"/>
                <a:cs typeface="Calibri"/>
              </a:rPr>
              <a:t>lt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75" dirty="0">
                <a:latin typeface="Calibri"/>
                <a:cs typeface="Calibri"/>
              </a:rPr>
              <a:t>f</a:t>
            </a:r>
            <a:r>
              <a:rPr b="0" spc="-20" dirty="0">
                <a:latin typeface="Calibri"/>
                <a:cs typeface="Calibri"/>
              </a:rPr>
              <a:t>or:</a:t>
            </a:r>
          </a:p>
          <a:p>
            <a:pPr marL="698500" lvl="1" indent="-228600">
              <a:lnSpc>
                <a:spcPts val="2810"/>
              </a:lnSpc>
              <a:buFont typeface="Arial"/>
              <a:buChar char="•"/>
              <a:tabLst>
                <a:tab pos="699135" algn="l"/>
              </a:tabLst>
            </a:pP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h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st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ascular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me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ts val="2840"/>
              </a:lnSpc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ect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y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ep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3325"/>
              </a:lnSpc>
              <a:spcBef>
                <a:spcPts val="320"/>
              </a:spcBef>
              <a:buFont typeface="Arial"/>
              <a:buChar char="•"/>
              <a:tabLst>
                <a:tab pos="241935" algn="l"/>
              </a:tabLst>
            </a:pPr>
            <a:r>
              <a:rPr b="0" spc="-20" dirty="0">
                <a:latin typeface="Calibri"/>
                <a:cs typeface="Calibri"/>
              </a:rPr>
              <a:t>S</a:t>
            </a:r>
            <a:r>
              <a:rPr b="0" spc="-35" dirty="0">
                <a:latin typeface="Calibri"/>
                <a:cs typeface="Calibri"/>
              </a:rPr>
              <a:t>t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65" dirty="0">
                <a:latin typeface="Calibri"/>
                <a:cs typeface="Calibri"/>
              </a:rPr>
              <a:t>r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15" dirty="0">
                <a:latin typeface="Calibri"/>
                <a:cs typeface="Calibri"/>
              </a:rPr>
              <a:t>id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spc="-50" dirty="0">
                <a:latin typeface="Calibri"/>
                <a:cs typeface="Calibri"/>
              </a:rPr>
              <a:t>r</a:t>
            </a:r>
            <a:r>
              <a:rPr b="0" spc="-15" dirty="0">
                <a:latin typeface="Calibri"/>
                <a:cs typeface="Calibri"/>
              </a:rPr>
              <a:t>ep</a:t>
            </a:r>
            <a:r>
              <a:rPr b="0" spc="-25" dirty="0">
                <a:latin typeface="Calibri"/>
                <a:cs typeface="Calibri"/>
              </a:rPr>
              <a:t>l</a:t>
            </a:r>
            <a:r>
              <a:rPr b="0" spc="-15" dirty="0">
                <a:latin typeface="Calibri"/>
                <a:cs typeface="Calibri"/>
              </a:rPr>
              <a:t>a</a:t>
            </a:r>
            <a:r>
              <a:rPr b="0" spc="-10" dirty="0">
                <a:latin typeface="Calibri"/>
                <a:cs typeface="Calibri"/>
              </a:rPr>
              <a:t>c</a:t>
            </a:r>
            <a:r>
              <a:rPr b="0" spc="-20" dirty="0">
                <a:latin typeface="Calibri"/>
                <a:cs typeface="Calibri"/>
              </a:rPr>
              <a:t>eme</a:t>
            </a:r>
            <a:r>
              <a:rPr b="0" spc="-45" dirty="0">
                <a:latin typeface="Calibri"/>
                <a:cs typeface="Calibri"/>
              </a:rPr>
              <a:t>n</a:t>
            </a:r>
            <a:r>
              <a:rPr b="0" spc="-10" dirty="0">
                <a:latin typeface="Calibri"/>
                <a:cs typeface="Calibri"/>
              </a:rPr>
              <a:t>t</a:t>
            </a:r>
          </a:p>
          <a:p>
            <a:pPr marL="698500" lvl="1" indent="-228600">
              <a:lnSpc>
                <a:spcPts val="2845"/>
              </a:lnSpc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pr</a:t>
            </a:r>
            <a:r>
              <a:rPr sz="2400" dirty="0">
                <a:latin typeface="Calibri"/>
                <a:cs typeface="Calibri"/>
              </a:rPr>
              <a:t>ima</a:t>
            </a:r>
            <a:r>
              <a:rPr sz="2400" spc="1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y: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ts val="2215"/>
              </a:lnSpc>
              <a:spcBef>
                <a:spcPts val="40"/>
              </a:spcBef>
              <a:buFont typeface="Arial"/>
              <a:buChar char="•"/>
              <a:tabLst>
                <a:tab pos="1156335" algn="l"/>
              </a:tabLst>
            </a:pP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ep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ace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ot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G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5" dirty="0">
                <a:latin typeface="Calibri"/>
                <a:cs typeface="Calibri"/>
              </a:rPr>
              <a:t>u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ids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30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spc="-15" dirty="0">
                <a:latin typeface="Calibri"/>
                <a:cs typeface="Calibri"/>
              </a:rPr>
              <a:t>so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)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Calibri"/>
                <a:cs typeface="Calibri"/>
              </a:rPr>
              <a:t>h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spc="-15" dirty="0">
                <a:latin typeface="Calibri"/>
                <a:cs typeface="Calibri"/>
              </a:rPr>
              <a:t>son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ne</a:t>
            </a:r>
            <a:r>
              <a:rPr sz="1600" spc="-5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ids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(a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15" dirty="0">
                <a:latin typeface="Calibri"/>
                <a:cs typeface="Calibri"/>
              </a:rPr>
              <a:t>do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one)</a:t>
            </a:r>
            <a:r>
              <a:rPr sz="1600" spc="-5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1155700">
              <a:lnSpc>
                <a:spcPts val="1685"/>
              </a:lnSpc>
            </a:pPr>
            <a:r>
              <a:rPr sz="1600" spc="-10" dirty="0"/>
              <a:t>Flu</a:t>
            </a:r>
            <a:r>
              <a:rPr sz="1600" spc="-20" dirty="0"/>
              <a:t>d</a:t>
            </a:r>
            <a:r>
              <a:rPr sz="1600" spc="-40" dirty="0"/>
              <a:t>r</a:t>
            </a:r>
            <a:r>
              <a:rPr sz="1600" spc="-10" dirty="0"/>
              <a:t>o</a:t>
            </a:r>
            <a:r>
              <a:rPr sz="1600" spc="-20" dirty="0"/>
              <a:t>c</a:t>
            </a:r>
            <a:r>
              <a:rPr sz="1600" spc="-10" dirty="0"/>
              <a:t>o</a:t>
            </a:r>
            <a:r>
              <a:rPr sz="1600" spc="-15" dirty="0"/>
              <a:t>rtisone</a:t>
            </a:r>
            <a:endParaRPr sz="1600"/>
          </a:p>
          <a:p>
            <a:pPr marL="698500" lvl="1" indent="-228600">
              <a:lnSpc>
                <a:spcPts val="2830"/>
              </a:lnSpc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se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onda</a:t>
            </a:r>
            <a:r>
              <a:rPr sz="2400" spc="1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y: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ep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ce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Gl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ort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ort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)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h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ort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80000"/>
              </a:lnSpc>
              <a:spcBef>
                <a:spcPts val="1789"/>
              </a:spcBef>
              <a:buFont typeface="Arial"/>
              <a:buChar char="•"/>
              <a:tabLst>
                <a:tab pos="241935" algn="l"/>
              </a:tabLst>
            </a:pPr>
            <a:r>
              <a:rPr b="0" spc="-15" dirty="0">
                <a:latin typeface="Calibri"/>
                <a:cs typeface="Calibri"/>
              </a:rPr>
              <a:t>NB: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spc="-70" dirty="0">
                <a:latin typeface="Calibri"/>
                <a:cs typeface="Calibri"/>
              </a:rPr>
              <a:t>h</a:t>
            </a:r>
            <a:r>
              <a:rPr b="0" spc="-60" dirty="0">
                <a:latin typeface="Calibri"/>
                <a:cs typeface="Calibri"/>
              </a:rPr>
              <a:t>y</a:t>
            </a:r>
            <a:r>
              <a:rPr b="0" spc="-20" dirty="0">
                <a:latin typeface="Calibri"/>
                <a:cs typeface="Calibri"/>
              </a:rPr>
              <a:t>d</a:t>
            </a:r>
            <a:r>
              <a:rPr b="0" spc="-65" dirty="0">
                <a:latin typeface="Calibri"/>
                <a:cs typeface="Calibri"/>
              </a:rPr>
              <a:t>r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35" dirty="0">
                <a:latin typeface="Calibri"/>
                <a:cs typeface="Calibri"/>
              </a:rPr>
              <a:t>c</a:t>
            </a:r>
            <a:r>
              <a:rPr b="0" spc="-20" dirty="0">
                <a:latin typeface="Calibri"/>
                <a:cs typeface="Calibri"/>
              </a:rPr>
              <a:t>ortison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ha</a:t>
            </a:r>
            <a:r>
              <a:rPr b="0" spc="-15" dirty="0">
                <a:latin typeface="Calibri"/>
                <a:cs typeface="Calibri"/>
              </a:rPr>
              <a:t>s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Calibri"/>
                <a:cs typeface="Calibri"/>
              </a:rPr>
              <a:t>som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Mi</a:t>
            </a:r>
            <a:r>
              <a:rPr b="0" spc="-30" dirty="0">
                <a:latin typeface="Calibri"/>
                <a:cs typeface="Calibri"/>
              </a:rPr>
              <a:t>n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75" dirty="0">
                <a:latin typeface="Calibri"/>
                <a:cs typeface="Calibri"/>
              </a:rPr>
              <a:t>r</a:t>
            </a:r>
            <a:r>
              <a:rPr b="0" spc="-10" dirty="0">
                <a:latin typeface="Calibri"/>
                <a:cs typeface="Calibri"/>
              </a:rPr>
              <a:t>al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35" dirty="0">
                <a:latin typeface="Calibri"/>
                <a:cs typeface="Calibri"/>
              </a:rPr>
              <a:t>c</a:t>
            </a:r>
            <a:r>
              <a:rPr b="0" spc="-15" dirty="0">
                <a:latin typeface="Calibri"/>
                <a:cs typeface="Calibri"/>
              </a:rPr>
              <a:t>orti</a:t>
            </a:r>
            <a:r>
              <a:rPr b="0" spc="-35" dirty="0">
                <a:latin typeface="Calibri"/>
                <a:cs typeface="Calibri"/>
              </a:rPr>
              <a:t>c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10" dirty="0">
                <a:latin typeface="Calibri"/>
                <a:cs typeface="Calibri"/>
              </a:rPr>
              <a:t>i</a:t>
            </a:r>
            <a:r>
              <a:rPr b="0" spc="-25" dirty="0">
                <a:latin typeface="Calibri"/>
                <a:cs typeface="Calibri"/>
              </a:rPr>
              <a:t>d</a:t>
            </a:r>
            <a:r>
              <a:rPr b="0" spc="-15" dirty="0">
                <a:latin typeface="Calibri"/>
                <a:cs typeface="Calibri"/>
              </a:rPr>
              <a:t>s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a</a:t>
            </a:r>
            <a:r>
              <a:rPr b="0" spc="-10" dirty="0">
                <a:latin typeface="Calibri"/>
                <a:cs typeface="Calibri"/>
              </a:rPr>
              <a:t>cti</a:t>
            </a:r>
            <a:r>
              <a:rPr b="0" spc="-30" dirty="0">
                <a:latin typeface="Calibri"/>
                <a:cs typeface="Calibri"/>
              </a:rPr>
              <a:t>v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0" dirty="0">
                <a:latin typeface="Calibri"/>
                <a:cs typeface="Calibri"/>
              </a:rPr>
              <a:t>t</a:t>
            </a:r>
            <a:r>
              <a:rPr b="0" spc="-235" dirty="0">
                <a:latin typeface="Calibri"/>
                <a:cs typeface="Calibri"/>
              </a:rPr>
              <a:t>y</a:t>
            </a:r>
            <a:r>
              <a:rPr b="0" spc="-10" dirty="0">
                <a:latin typeface="Calibri"/>
                <a:cs typeface="Calibri"/>
              </a:rPr>
              <a:t>,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s</a:t>
            </a:r>
            <a:r>
              <a:rPr b="0" spc="-15" dirty="0">
                <a:latin typeface="Calibri"/>
                <a:cs typeface="Calibri"/>
              </a:rPr>
              <a:t>o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0" dirty="0">
                <a:latin typeface="Calibri"/>
                <a:cs typeface="Calibri"/>
              </a:rPr>
              <a:t>f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65" dirty="0">
                <a:latin typeface="Calibri"/>
                <a:cs typeface="Calibri"/>
              </a:rPr>
              <a:t>y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15" dirty="0">
                <a:latin typeface="Calibri"/>
                <a:cs typeface="Calibri"/>
              </a:rPr>
              <a:t>u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use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spc="-70" dirty="0">
                <a:latin typeface="Calibri"/>
                <a:cs typeface="Calibri"/>
              </a:rPr>
              <a:t>h</a:t>
            </a:r>
            <a:r>
              <a:rPr b="0" spc="-60" dirty="0">
                <a:latin typeface="Calibri"/>
                <a:cs typeface="Calibri"/>
              </a:rPr>
              <a:t>y</a:t>
            </a:r>
            <a:r>
              <a:rPr b="0" spc="-20" dirty="0">
                <a:latin typeface="Calibri"/>
                <a:cs typeface="Calibri"/>
              </a:rPr>
              <a:t>d</a:t>
            </a:r>
            <a:r>
              <a:rPr b="0" spc="-65" dirty="0">
                <a:latin typeface="Calibri"/>
                <a:cs typeface="Calibri"/>
              </a:rPr>
              <a:t>r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35" dirty="0">
                <a:latin typeface="Calibri"/>
                <a:cs typeface="Calibri"/>
              </a:rPr>
              <a:t>c</a:t>
            </a:r>
            <a:r>
              <a:rPr b="0" spc="-20" dirty="0">
                <a:latin typeface="Calibri"/>
                <a:cs typeface="Calibri"/>
              </a:rPr>
              <a:t>ortison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n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hi</a:t>
            </a:r>
            <a:r>
              <a:rPr b="0" spc="-15" dirty="0">
                <a:latin typeface="Calibri"/>
                <a:cs typeface="Calibri"/>
              </a:rPr>
              <a:t>gh</a:t>
            </a:r>
            <a:r>
              <a:rPr b="0" spc="-4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IV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Calibri"/>
                <a:cs typeface="Calibri"/>
              </a:rPr>
              <a:t>d</a:t>
            </a:r>
            <a:r>
              <a:rPr b="0" spc="-20" dirty="0">
                <a:latin typeface="Calibri"/>
                <a:cs typeface="Calibri"/>
              </a:rPr>
              <a:t>os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4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Calibri"/>
                <a:cs typeface="Calibri"/>
              </a:rPr>
              <a:t>,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55" dirty="0">
                <a:latin typeface="Calibri"/>
                <a:cs typeface="Calibri"/>
              </a:rPr>
              <a:t>s</a:t>
            </a:r>
            <a:r>
              <a:rPr b="0" spc="-35" dirty="0">
                <a:latin typeface="Calibri"/>
                <a:cs typeface="Calibri"/>
              </a:rPr>
              <a:t>t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15" dirty="0">
                <a:latin typeface="Calibri"/>
                <a:cs typeface="Calibri"/>
              </a:rPr>
              <a:t>p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spc="-15" dirty="0"/>
              <a:t>Flud</a:t>
            </a:r>
            <a:r>
              <a:rPr spc="-50" dirty="0"/>
              <a:t>r</a:t>
            </a:r>
            <a:r>
              <a:rPr spc="-15" dirty="0"/>
              <a:t>o</a:t>
            </a:r>
            <a:r>
              <a:rPr spc="-25" dirty="0"/>
              <a:t>c</a:t>
            </a:r>
            <a:r>
              <a:rPr spc="-15" dirty="0"/>
              <a:t>ortisone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75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2</a:t>
            </a:r>
            <a:r>
              <a:rPr dirty="0"/>
              <a:t>-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dirty="0"/>
              <a:t>Congenital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10" dirty="0"/>
              <a:t>d</a:t>
            </a:r>
            <a:r>
              <a:rPr spc="-5" dirty="0"/>
              <a:t>re</a:t>
            </a:r>
            <a:r>
              <a:rPr spc="10" dirty="0"/>
              <a:t>n</a:t>
            </a:r>
            <a:r>
              <a:rPr spc="-5" dirty="0"/>
              <a:t>a</a:t>
            </a:r>
            <a:r>
              <a:rPr dirty="0"/>
              <a:t>l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/>
              <a:t>Hyper</a:t>
            </a:r>
            <a:r>
              <a:rPr spc="5" dirty="0"/>
              <a:t>p</a:t>
            </a:r>
            <a:r>
              <a:rPr dirty="0"/>
              <a:t>la</a:t>
            </a:r>
            <a:r>
              <a:rPr spc="-25" dirty="0"/>
              <a:t>s</a:t>
            </a:r>
            <a:r>
              <a:rPr dirty="0"/>
              <a:t>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3" y="1873538"/>
            <a:ext cx="7652384" cy="412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90–95%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CA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ases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aused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2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OHD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Amb</a:t>
            </a:r>
            <a:r>
              <a:rPr sz="2800" spc="-3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guous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ema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9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ail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3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De</a:t>
            </a:r>
            <a:r>
              <a:rPr sz="2800" spc="-75" dirty="0">
                <a:latin typeface="Calibri"/>
                <a:cs typeface="Calibri"/>
              </a:rPr>
              <a:t>h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&amp;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Shoc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all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male)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t-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ese</a:t>
            </a:r>
            <a:r>
              <a:rPr sz="2800" spc="-50" dirty="0">
                <a:latin typeface="Calibri"/>
                <a:cs typeface="Calibri"/>
              </a:rPr>
              <a:t>nt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elect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mba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ance:</a:t>
            </a:r>
            <a:endParaRPr sz="2800">
              <a:latin typeface="Calibri"/>
              <a:cs typeface="Calibri"/>
            </a:endParaRPr>
          </a:p>
          <a:p>
            <a:pPr marL="767080" lvl="1" indent="-29718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767715" algn="l"/>
              </a:tabLst>
            </a:pP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pon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em</a:t>
            </a:r>
            <a:r>
              <a:rPr sz="2400" dirty="0">
                <a:latin typeface="Calibri"/>
                <a:cs typeface="Calibri"/>
              </a:rPr>
              <a:t>ia</a:t>
            </a:r>
            <a:endParaRPr sz="2400">
              <a:latin typeface="Calibri"/>
              <a:cs typeface="Calibri"/>
            </a:endParaRPr>
          </a:p>
          <a:p>
            <a:pPr marL="767080" lvl="1" indent="-29718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767715" algn="l"/>
              </a:tabLst>
            </a:pPr>
            <a:r>
              <a:rPr sz="2400" spc="-5" dirty="0">
                <a:latin typeface="Calibri"/>
                <a:cs typeface="Calibri"/>
              </a:rPr>
              <a:t>Hyp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alae</a:t>
            </a:r>
            <a:r>
              <a:rPr sz="2400" spc="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ia</a:t>
            </a:r>
            <a:endParaRPr sz="2400">
              <a:latin typeface="Calibri"/>
              <a:cs typeface="Calibri"/>
            </a:endParaRPr>
          </a:p>
          <a:p>
            <a:pPr marL="767080" lvl="1" indent="-29718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767715" algn="l"/>
              </a:tabLst>
            </a:pP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po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mia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Hy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eme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568" y="626364"/>
            <a:ext cx="7732654" cy="5317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79542" y="617561"/>
            <a:ext cx="4212457" cy="483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05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5" dirty="0">
                <a:latin typeface="Aharoni"/>
                <a:cs typeface="Aharoni"/>
              </a:rPr>
              <a:t>I</a:t>
            </a:r>
            <a:r>
              <a:rPr b="0" dirty="0">
                <a:latin typeface="Aharoni"/>
                <a:cs typeface="Aharoni"/>
              </a:rPr>
              <a:t>s</a:t>
            </a:r>
            <a:r>
              <a:rPr b="0" spc="10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Aharoni"/>
                <a:cs typeface="Aharoni"/>
              </a:rPr>
              <a:t>it</a:t>
            </a:r>
            <a:r>
              <a:rPr b="0" spc="114" dirty="0">
                <a:latin typeface="Times New Roman"/>
                <a:cs typeface="Times New Roman"/>
              </a:rPr>
              <a:t> </a:t>
            </a:r>
            <a:r>
              <a:rPr b="0" dirty="0">
                <a:latin typeface="Aharoni"/>
                <a:cs typeface="Aharoni"/>
              </a:rPr>
              <a:t>a</a:t>
            </a:r>
            <a:r>
              <a:rPr b="0" spc="9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haroni"/>
                <a:cs typeface="Aharoni"/>
              </a:rPr>
              <a:t>bo</a:t>
            </a:r>
            <a:r>
              <a:rPr b="0" dirty="0">
                <a:latin typeface="Aharoni"/>
                <a:cs typeface="Aharoni"/>
              </a:rPr>
              <a:t>y</a:t>
            </a:r>
            <a:r>
              <a:rPr b="0" spc="1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Aharoni"/>
                <a:cs typeface="Aharoni"/>
              </a:rPr>
              <a:t>or</a:t>
            </a:r>
            <a:r>
              <a:rPr b="0" spc="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Aharoni"/>
                <a:cs typeface="Aharoni"/>
              </a:rPr>
              <a:t>a</a:t>
            </a:r>
            <a:r>
              <a:rPr b="0" spc="114" dirty="0">
                <a:latin typeface="Times New Roman"/>
                <a:cs typeface="Times New Roman"/>
              </a:rPr>
              <a:t> </a:t>
            </a:r>
            <a:r>
              <a:rPr b="0" dirty="0">
                <a:latin typeface="Aharoni"/>
                <a:cs typeface="Aharoni"/>
              </a:rPr>
              <a:t>girl</a:t>
            </a:r>
            <a:r>
              <a:rPr b="0" spc="114" dirty="0">
                <a:latin typeface="Times New Roman"/>
                <a:cs typeface="Times New Roman"/>
              </a:rPr>
              <a:t> </a:t>
            </a:r>
            <a:r>
              <a:rPr b="0" dirty="0">
                <a:latin typeface="Aharoni"/>
                <a:cs typeface="Aharoni"/>
              </a:rPr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1847432"/>
            <a:ext cx="4824130" cy="4351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61288" y="1847374"/>
            <a:ext cx="5157673" cy="4270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Diag</a:t>
            </a:r>
            <a:r>
              <a:rPr spc="5" dirty="0"/>
              <a:t>n</a:t>
            </a:r>
            <a:r>
              <a:rPr dirty="0"/>
              <a:t>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828780"/>
            <a:ext cx="6245225" cy="425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li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spc="5" dirty="0">
                <a:latin typeface="Calibri"/>
                <a:cs typeface="Calibri"/>
              </a:rPr>
              <a:t>i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al</a:t>
            </a:r>
            <a:r>
              <a:rPr sz="2600" spc="-10" dirty="0">
                <a:latin typeface="Calibri"/>
                <a:cs typeface="Calibri"/>
              </a:rPr>
              <a:t>: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H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25" dirty="0">
                <a:latin typeface="Calibri"/>
                <a:cs typeface="Calibri"/>
              </a:rPr>
              <a:t>st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Calibri"/>
                <a:cs typeface="Calibri"/>
              </a:rPr>
              <a:t>e</a:t>
            </a:r>
            <a:r>
              <a:rPr sz="2600" spc="-50" dirty="0">
                <a:latin typeface="Calibri"/>
                <a:cs typeface="Calibri"/>
              </a:rPr>
              <a:t>x</a:t>
            </a:r>
            <a:r>
              <a:rPr sz="2600" dirty="0">
                <a:latin typeface="Calibri"/>
                <a:cs typeface="Calibri"/>
              </a:rPr>
              <a:t>ami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spc="-2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ti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(B.P)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3115"/>
              </a:lnSpc>
              <a:spcBef>
                <a:spcPts val="37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Bi</a:t>
            </a:r>
            <a:r>
              <a:rPr sz="2600" spc="-5" dirty="0">
                <a:latin typeface="Calibri"/>
                <a:cs typeface="Calibri"/>
              </a:rPr>
              <a:t>oche</a:t>
            </a:r>
            <a:r>
              <a:rPr sz="2600" spc="-10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al:</a:t>
            </a:r>
            <a:endParaRPr sz="2600">
              <a:latin typeface="Calibri"/>
              <a:cs typeface="Calibri"/>
            </a:endParaRPr>
          </a:p>
          <a:p>
            <a:pPr marL="698500" lvl="1" indent="-228600">
              <a:lnSpc>
                <a:spcPts val="2635"/>
              </a:lnSpc>
              <a:buFont typeface="Arial"/>
              <a:buChar char="•"/>
              <a:tabLst>
                <a:tab pos="699135" algn="l"/>
              </a:tabLst>
            </a:pPr>
            <a:r>
              <a:rPr sz="2200" spc="-15" dirty="0">
                <a:latin typeface="Calibri"/>
                <a:cs typeface="Calibri"/>
              </a:rPr>
              <a:t>Seru</a:t>
            </a:r>
            <a:r>
              <a:rPr sz="2200" spc="-20" dirty="0">
                <a:latin typeface="Calibri"/>
                <a:cs typeface="Calibri"/>
              </a:rPr>
              <a:t>m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ele</a:t>
            </a:r>
            <a:r>
              <a:rPr sz="2200" spc="-20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5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ly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es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&amp;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gl</a:t>
            </a:r>
            <a:r>
              <a:rPr sz="2200" spc="-20" dirty="0">
                <a:latin typeface="Calibri"/>
                <a:cs typeface="Calibri"/>
              </a:rPr>
              <a:t>u</a:t>
            </a:r>
            <a:r>
              <a:rPr sz="2200" spc="-45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ose:</a:t>
            </a:r>
            <a:endParaRPr sz="2200">
              <a:latin typeface="Calibri"/>
              <a:cs typeface="Calibri"/>
            </a:endParaRPr>
          </a:p>
          <a:p>
            <a:pPr marL="1209040" lvl="2" indent="-28194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1209675" algn="l"/>
              </a:tabLst>
            </a:pPr>
            <a:r>
              <a:rPr sz="1900" spc="-15" dirty="0">
                <a:latin typeface="Calibri"/>
                <a:cs typeface="Calibri"/>
              </a:rPr>
              <a:t>L</a:t>
            </a:r>
            <a:r>
              <a:rPr sz="1900" spc="-30" dirty="0">
                <a:latin typeface="Calibri"/>
                <a:cs typeface="Calibri"/>
              </a:rPr>
              <a:t>o</a:t>
            </a:r>
            <a:r>
              <a:rPr sz="1900" spc="-15" dirty="0">
                <a:latin typeface="Calibri"/>
                <a:cs typeface="Calibri"/>
              </a:rPr>
              <a:t>w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Na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&amp;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h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-20" dirty="0">
                <a:latin typeface="Calibri"/>
                <a:cs typeface="Calibri"/>
              </a:rPr>
              <a:t>g</a:t>
            </a:r>
            <a:r>
              <a:rPr sz="1900" spc="-10" dirty="0">
                <a:latin typeface="Calibri"/>
                <a:cs typeface="Calibri"/>
              </a:rPr>
              <a:t>h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K</a:t>
            </a:r>
            <a:endParaRPr sz="1900">
              <a:latin typeface="Calibri"/>
              <a:cs typeface="Calibri"/>
            </a:endParaRPr>
          </a:p>
          <a:p>
            <a:pPr marL="1209040" lvl="2" indent="-28194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1209675" algn="l"/>
              </a:tabLst>
            </a:pPr>
            <a:r>
              <a:rPr sz="1900" spc="-55" dirty="0">
                <a:latin typeface="Calibri"/>
                <a:cs typeface="Calibri"/>
              </a:rPr>
              <a:t>F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30" dirty="0">
                <a:latin typeface="Calibri"/>
                <a:cs typeface="Calibri"/>
              </a:rPr>
              <a:t>s</a:t>
            </a:r>
            <a:r>
              <a:rPr sz="1900" spc="-10" dirty="0">
                <a:latin typeface="Calibri"/>
                <a:cs typeface="Calibri"/>
              </a:rPr>
              <a:t>ti</a:t>
            </a:r>
            <a:r>
              <a:rPr sz="1900" spc="-1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g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50" dirty="0">
                <a:latin typeface="Calibri"/>
                <a:cs typeface="Calibri"/>
              </a:rPr>
              <a:t>h</a:t>
            </a:r>
            <a:r>
              <a:rPr sz="1900" spc="-10" dirty="0">
                <a:latin typeface="Calibri"/>
                <a:cs typeface="Calibri"/>
              </a:rPr>
              <a:t>yp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20" dirty="0">
                <a:latin typeface="Calibri"/>
                <a:cs typeface="Calibri"/>
              </a:rPr>
              <a:t>g</a:t>
            </a:r>
            <a:r>
              <a:rPr sz="1900" dirty="0">
                <a:latin typeface="Calibri"/>
                <a:cs typeface="Calibri"/>
              </a:rPr>
              <a:t>l</a:t>
            </a:r>
            <a:r>
              <a:rPr sz="1900" spc="-35" dirty="0">
                <a:latin typeface="Calibri"/>
                <a:cs typeface="Calibri"/>
              </a:rPr>
              <a:t>y</a:t>
            </a:r>
            <a:r>
              <a:rPr sz="1900" spc="-15" dirty="0">
                <a:latin typeface="Calibri"/>
                <a:cs typeface="Calibri"/>
              </a:rPr>
              <a:t>cemi</a:t>
            </a:r>
            <a:r>
              <a:rPr sz="1900" spc="-10" dirty="0">
                <a:latin typeface="Calibri"/>
                <a:cs typeface="Calibri"/>
              </a:rPr>
              <a:t>a</a:t>
            </a:r>
            <a:endParaRPr sz="19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1156335" algn="l"/>
              </a:tabLst>
            </a:pP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l</a:t>
            </a:r>
            <a:r>
              <a:rPr sz="1900" spc="-20" dirty="0">
                <a:latin typeface="Calibri"/>
                <a:cs typeface="Calibri"/>
              </a:rPr>
              <a:t>e</a:t>
            </a:r>
            <a:r>
              <a:rPr sz="1900" spc="-40" dirty="0">
                <a:latin typeface="Calibri"/>
                <a:cs typeface="Calibri"/>
              </a:rPr>
              <a:t>v</a:t>
            </a:r>
            <a:r>
              <a:rPr sz="1900" spc="-20" dirty="0">
                <a:latin typeface="Calibri"/>
                <a:cs typeface="Calibri"/>
              </a:rPr>
              <a:t>a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ed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seru</a:t>
            </a:r>
            <a:r>
              <a:rPr sz="1900" spc="-20" dirty="0">
                <a:latin typeface="Calibri"/>
                <a:cs typeface="Calibri"/>
              </a:rPr>
              <a:t>m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u</a:t>
            </a:r>
            <a:r>
              <a:rPr sz="1900" spc="-4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ea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du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30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o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ass</a:t>
            </a:r>
            <a:r>
              <a:rPr sz="1900" spc="-15" dirty="0">
                <a:latin typeface="Calibri"/>
                <a:cs typeface="Calibri"/>
              </a:rPr>
              <a:t>oci</a:t>
            </a:r>
            <a:r>
              <a:rPr sz="1900" spc="-20" dirty="0">
                <a:latin typeface="Calibri"/>
                <a:cs typeface="Calibri"/>
              </a:rPr>
              <a:t>a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ed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de</a:t>
            </a:r>
            <a:r>
              <a:rPr sz="1900" spc="-45" dirty="0">
                <a:latin typeface="Calibri"/>
                <a:cs typeface="Calibri"/>
              </a:rPr>
              <a:t>h</a:t>
            </a:r>
            <a:r>
              <a:rPr sz="1900" spc="-35" dirty="0">
                <a:latin typeface="Calibri"/>
                <a:cs typeface="Calibri"/>
              </a:rPr>
              <a:t>y</a:t>
            </a:r>
            <a:r>
              <a:rPr sz="1900" spc="-15" dirty="0">
                <a:latin typeface="Calibri"/>
                <a:cs typeface="Calibri"/>
              </a:rPr>
              <a:t>d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20" dirty="0">
                <a:latin typeface="Calibri"/>
                <a:cs typeface="Calibri"/>
              </a:rPr>
              <a:t>a</a:t>
            </a:r>
            <a:r>
              <a:rPr sz="1900" spc="-10" dirty="0">
                <a:latin typeface="Calibri"/>
                <a:cs typeface="Calibri"/>
              </a:rPr>
              <a:t>ti</a:t>
            </a:r>
            <a:r>
              <a:rPr sz="1900" spc="-2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n</a:t>
            </a:r>
            <a:endParaRPr sz="1900">
              <a:latin typeface="Calibri"/>
              <a:cs typeface="Calibri"/>
            </a:endParaRPr>
          </a:p>
          <a:p>
            <a:pPr marL="316230" indent="-30353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316865" algn="l"/>
              </a:tabLst>
            </a:pPr>
            <a:r>
              <a:rPr sz="2600" spc="-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10" dirty="0">
                <a:latin typeface="Calibri"/>
                <a:cs typeface="Calibri"/>
              </a:rPr>
              <a:t>e</a:t>
            </a:r>
            <a:r>
              <a:rPr sz="2600" spc="-40" dirty="0">
                <a:latin typeface="Calibri"/>
                <a:cs typeface="Calibri"/>
              </a:rPr>
              <a:t>v</a:t>
            </a:r>
            <a:r>
              <a:rPr sz="2600" spc="-25" dirty="0">
                <a:latin typeface="Calibri"/>
                <a:cs typeface="Calibri"/>
              </a:rPr>
              <a:t>at</a:t>
            </a:r>
            <a:r>
              <a:rPr sz="2600" dirty="0">
                <a:latin typeface="Calibri"/>
                <a:cs typeface="Calibri"/>
              </a:rPr>
              <a:t>ed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lasma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en</a:t>
            </a:r>
            <a:r>
              <a:rPr sz="2600" spc="-5" dirty="0">
                <a:latin typeface="Calibri"/>
                <a:cs typeface="Calibri"/>
              </a:rPr>
              <a:t>i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&amp;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libri"/>
                <a:cs typeface="Calibri"/>
              </a:rPr>
              <a:t>A</a:t>
            </a:r>
            <a:r>
              <a:rPr sz="2600" spc="10" dirty="0">
                <a:latin typeface="Calibri"/>
                <a:cs typeface="Calibri"/>
              </a:rPr>
              <a:t>C</a:t>
            </a:r>
            <a:r>
              <a:rPr sz="2600" spc="-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H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10" dirty="0">
                <a:latin typeface="Calibri"/>
                <a:cs typeface="Calibri"/>
              </a:rPr>
              <a:t>e</a:t>
            </a:r>
            <a:r>
              <a:rPr sz="2600" spc="-30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els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L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w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Cort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5" dirty="0">
                <a:latin typeface="Calibri"/>
                <a:cs typeface="Calibri"/>
              </a:rPr>
              <a:t>s</a:t>
            </a:r>
            <a:r>
              <a:rPr sz="2600" spc="-5" dirty="0">
                <a:latin typeface="Calibri"/>
                <a:cs typeface="Calibri"/>
              </a:rPr>
              <a:t>ol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935" algn="l"/>
              </a:tabLst>
            </a:pPr>
            <a:r>
              <a:rPr sz="2600" b="1" u="heavy" dirty="0">
                <a:latin typeface="Calibri"/>
                <a:cs typeface="Calibri"/>
              </a:rPr>
              <a:t>High</a:t>
            </a:r>
            <a:r>
              <a:rPr sz="2600" b="1" u="heavy" spc="-15" dirty="0">
                <a:latin typeface="Calibri"/>
                <a:cs typeface="Calibri"/>
              </a:rPr>
              <a:t> </a:t>
            </a:r>
            <a:r>
              <a:rPr sz="2600" b="1" u="heavy" spc="-5" dirty="0">
                <a:latin typeface="Calibri"/>
                <a:cs typeface="Calibri"/>
              </a:rPr>
              <a:t>17</a:t>
            </a:r>
            <a:r>
              <a:rPr sz="2600" b="1" u="heavy" spc="-15" dirty="0">
                <a:latin typeface="Calibri"/>
                <a:cs typeface="Calibri"/>
              </a:rPr>
              <a:t> </a:t>
            </a:r>
            <a:r>
              <a:rPr sz="2600" b="1" u="heavy" dirty="0">
                <a:latin typeface="Calibri"/>
                <a:cs typeface="Calibri"/>
              </a:rPr>
              <a:t>–</a:t>
            </a:r>
            <a:r>
              <a:rPr sz="2600" b="1" u="heavy" spc="-5" dirty="0">
                <a:latin typeface="Calibri"/>
                <a:cs typeface="Calibri"/>
              </a:rPr>
              <a:t> OHP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935" algn="l"/>
              </a:tabLst>
            </a:pPr>
            <a:r>
              <a:rPr sz="2600" b="1" u="heavy" dirty="0">
                <a:latin typeface="Calibri"/>
                <a:cs typeface="Calibri"/>
              </a:rPr>
              <a:t>High</a:t>
            </a:r>
            <a:r>
              <a:rPr sz="2600" b="1" u="heavy" spc="-10" dirty="0">
                <a:latin typeface="Calibri"/>
                <a:cs typeface="Calibri"/>
              </a:rPr>
              <a:t> </a:t>
            </a:r>
            <a:r>
              <a:rPr sz="2600" b="1" u="heavy" dirty="0">
                <a:latin typeface="Calibri"/>
                <a:cs typeface="Calibri"/>
              </a:rPr>
              <a:t>a</a:t>
            </a:r>
            <a:r>
              <a:rPr sz="2600" b="1" u="heavy" spc="-10" dirty="0">
                <a:latin typeface="Calibri"/>
                <a:cs typeface="Calibri"/>
              </a:rPr>
              <a:t>n</a:t>
            </a:r>
            <a:r>
              <a:rPr sz="2600" b="1" u="heavy" dirty="0">
                <a:latin typeface="Calibri"/>
                <a:cs typeface="Calibri"/>
              </a:rPr>
              <a:t>d</a:t>
            </a:r>
            <a:r>
              <a:rPr sz="2600" b="1" u="heavy" spc="-45" dirty="0">
                <a:latin typeface="Calibri"/>
                <a:cs typeface="Calibri"/>
              </a:rPr>
              <a:t>r</a:t>
            </a:r>
            <a:r>
              <a:rPr sz="2600" b="1" u="heavy" dirty="0">
                <a:latin typeface="Calibri"/>
                <a:cs typeface="Calibri"/>
              </a:rPr>
              <a:t>o</a:t>
            </a:r>
            <a:r>
              <a:rPr sz="2600" b="1" u="heavy" spc="-20" dirty="0">
                <a:latin typeface="Calibri"/>
                <a:cs typeface="Calibri"/>
              </a:rPr>
              <a:t>g</a:t>
            </a:r>
            <a:r>
              <a:rPr sz="2600" b="1" u="heavy" spc="-5" dirty="0">
                <a:latin typeface="Calibri"/>
                <a:cs typeface="Calibri"/>
              </a:rPr>
              <a:t>e</a:t>
            </a:r>
            <a:r>
              <a:rPr sz="2600" b="1" u="heavy" spc="-10" dirty="0">
                <a:latin typeface="Calibri"/>
                <a:cs typeface="Calibri"/>
              </a:rPr>
              <a:t>n</a:t>
            </a:r>
            <a:r>
              <a:rPr sz="2600" b="1" u="heavy" dirty="0">
                <a:latin typeface="Calibri"/>
                <a:cs typeface="Calibri"/>
              </a:rPr>
              <a:t>s</a:t>
            </a:r>
            <a:r>
              <a:rPr sz="2600" b="1" u="heavy" spc="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espec</a:t>
            </a:r>
            <a:r>
              <a:rPr sz="2600" spc="-5" dirty="0">
                <a:latin typeface="Calibri"/>
                <a:cs typeface="Calibri"/>
              </a:rPr>
              <a:t>i</a:t>
            </a:r>
            <a:r>
              <a:rPr sz="2600" dirty="0">
                <a:latin typeface="Calibri"/>
                <a:cs typeface="Calibri"/>
              </a:rPr>
              <a:t>ally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st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30" dirty="0">
                <a:latin typeface="Calibri"/>
                <a:cs typeface="Calibri"/>
              </a:rPr>
              <a:t>s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on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10" dirty="0">
                <a:latin typeface="Calibri"/>
                <a:cs typeface="Calibri"/>
              </a:rPr>
              <a:t>e</a:t>
            </a:r>
            <a:r>
              <a:rPr sz="2600" spc="-30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el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L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w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Al</a:t>
            </a:r>
            <a:r>
              <a:rPr sz="2600" spc="-5" dirty="0">
                <a:latin typeface="Calibri"/>
                <a:cs typeface="Calibri"/>
              </a:rPr>
              <a:t>do</a:t>
            </a:r>
            <a:r>
              <a:rPr sz="2600" spc="-25" dirty="0">
                <a:latin typeface="Calibri"/>
                <a:cs typeface="Calibri"/>
              </a:rPr>
              <a:t>st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on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sa</a:t>
            </a:r>
            <a:r>
              <a:rPr sz="2600" dirty="0">
                <a:latin typeface="Calibri"/>
                <a:cs typeface="Calibri"/>
              </a:rPr>
              <a:t>lt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5" dirty="0">
                <a:latin typeface="Calibri"/>
                <a:cs typeface="Calibri"/>
              </a:rPr>
              <a:t>os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types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on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5" dirty="0">
                <a:latin typeface="Calibri"/>
                <a:cs typeface="Calibri"/>
              </a:rPr>
              <a:t>y</a:t>
            </a:r>
            <a:r>
              <a:rPr sz="2600" dirty="0">
                <a:latin typeface="Calibri"/>
                <a:cs typeface="Calibri"/>
              </a:rPr>
              <a:t>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75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</a:t>
            </a:r>
            <a:r>
              <a:rPr spc="5" dirty="0"/>
              <a:t>n</a:t>
            </a:r>
            <a:r>
              <a:rPr spc="-5" dirty="0"/>
              <a:t>age</a:t>
            </a:r>
            <a:r>
              <a:rPr spc="10" dirty="0"/>
              <a:t>m</a:t>
            </a:r>
            <a:r>
              <a:rPr spc="-5" dirty="0"/>
              <a:t>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840010"/>
            <a:ext cx="10250170" cy="426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335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ortisone:</a:t>
            </a:r>
            <a:endParaRPr sz="2800">
              <a:latin typeface="Calibri"/>
              <a:cs typeface="Calibri"/>
            </a:endParaRPr>
          </a:p>
          <a:p>
            <a:pPr marL="767080" lvl="1" indent="-297180">
              <a:lnSpc>
                <a:spcPts val="2810"/>
              </a:lnSpc>
              <a:buFont typeface="Arial"/>
              <a:buChar char="•"/>
              <a:tabLst>
                <a:tab pos="767715" algn="l"/>
              </a:tabLst>
            </a:pPr>
            <a:r>
              <a:rPr sz="2400" spc="-10" dirty="0">
                <a:latin typeface="Calibri"/>
                <a:cs typeface="Calibri"/>
              </a:rPr>
              <a:t>10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20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75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/m2</a:t>
            </a:r>
            <a:r>
              <a:rPr sz="2400" spc="-10" dirty="0">
                <a:latin typeface="Calibri"/>
                <a:cs typeface="Calibri"/>
              </a:rPr>
              <a:t>/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ses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ts val="2800"/>
              </a:lnSpc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Adu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usua</a:t>
            </a:r>
            <a:r>
              <a:rPr sz="2400" dirty="0">
                <a:latin typeface="Calibri"/>
                <a:cs typeface="Calibri"/>
              </a:rPr>
              <a:t>ll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1</a:t>
            </a:r>
            <a:r>
              <a:rPr sz="2400" spc="-20" dirty="0">
                <a:latin typeface="Calibri"/>
                <a:cs typeface="Calibri"/>
              </a:rPr>
              <a:t>0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5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15" dirty="0">
                <a:latin typeface="Calibri"/>
                <a:cs typeface="Calibri"/>
              </a:rPr>
              <a:t>5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mg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ts val="2845"/>
              </a:lnSpc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ud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ort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0.0</a:t>
            </a:r>
            <a:r>
              <a:rPr sz="2400" spc="-15" dirty="0">
                <a:latin typeface="Calibri"/>
                <a:cs typeface="Calibri"/>
              </a:rPr>
              <a:t>5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0.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65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/d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8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321945" indent="-309245">
              <a:lnSpc>
                <a:spcPct val="100000"/>
              </a:lnSpc>
              <a:buFont typeface="Arial"/>
              <a:buChar char="•"/>
              <a:tabLst>
                <a:tab pos="322580" algn="l"/>
              </a:tabLst>
            </a:pPr>
            <a:r>
              <a:rPr sz="2800" spc="-25" dirty="0">
                <a:latin typeface="Calibri"/>
                <a:cs typeface="Calibri"/>
              </a:rPr>
              <a:t>Dur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ad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enal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cri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6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enous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libri"/>
                <a:cs typeface="Calibri"/>
              </a:rPr>
              <a:t>h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ortison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5</a:t>
            </a:r>
            <a:r>
              <a:rPr sz="2800" spc="-15" dirty="0">
                <a:latin typeface="Calibri"/>
                <a:cs typeface="Calibri"/>
              </a:rPr>
              <a:t>0-100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6-8h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IVF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5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0.9%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sa</a:t>
            </a:r>
            <a:r>
              <a:rPr sz="2800" spc="-1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ne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ckness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2-3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ld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eme</a:t>
            </a:r>
            <a:r>
              <a:rPr sz="2800" spc="-5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Calibri"/>
                <a:cs typeface="Calibri"/>
              </a:rPr>
              <a:t>h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ortison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dose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25" dirty="0">
                <a:latin typeface="Calibri"/>
                <a:cs typeface="Calibri"/>
              </a:rPr>
              <a:t>om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iar</a:t>
            </a:r>
            <a:r>
              <a:rPr sz="2800" spc="-20" dirty="0">
                <a:latin typeface="Calibri"/>
                <a:cs typeface="Calibri"/>
              </a:rPr>
              <a:t>rhea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-35" dirty="0">
                <a:latin typeface="Calibri"/>
                <a:cs typeface="Calibri"/>
              </a:rPr>
              <a:t>cat</a:t>
            </a:r>
            <a:r>
              <a:rPr sz="2800" spc="-15" dirty="0">
                <a:latin typeface="Calibri"/>
                <a:cs typeface="Calibri"/>
              </a:rPr>
              <a:t>ed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Medi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Ale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40" y="2927811"/>
            <a:ext cx="893064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>
                <a:latin typeface="Aharoni"/>
                <a:cs typeface="Aharoni"/>
              </a:rPr>
              <a:t>Adrena</a:t>
            </a:r>
            <a:r>
              <a:rPr sz="4800" b="1" spc="-15" dirty="0">
                <a:latin typeface="Aharoni"/>
                <a:cs typeface="Aharoni"/>
              </a:rPr>
              <a:t>l</a:t>
            </a:r>
            <a:r>
              <a:rPr sz="4800" b="1" spc="135" dirty="0">
                <a:latin typeface="Times New Roman"/>
                <a:cs typeface="Times New Roman"/>
              </a:rPr>
              <a:t> </a:t>
            </a:r>
            <a:r>
              <a:rPr sz="4800" b="1" spc="-25" dirty="0">
                <a:latin typeface="Aharoni"/>
                <a:cs typeface="Aharoni"/>
              </a:rPr>
              <a:t>Cortical</a:t>
            </a:r>
            <a:r>
              <a:rPr sz="4800" b="1" spc="140" dirty="0">
                <a:latin typeface="Times New Roman"/>
                <a:cs typeface="Times New Roman"/>
              </a:rPr>
              <a:t> </a:t>
            </a:r>
            <a:r>
              <a:rPr sz="4800" b="1" spc="-25" dirty="0">
                <a:latin typeface="Aharoni"/>
                <a:cs typeface="Aharoni"/>
              </a:rPr>
              <a:t>Hyperfunction</a:t>
            </a:r>
            <a:endParaRPr sz="4800">
              <a:latin typeface="Aharoni"/>
              <a:cs typeface="Aharon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05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</a:t>
            </a:r>
            <a:r>
              <a:rPr spc="10" dirty="0"/>
              <a:t>d</a:t>
            </a:r>
            <a:r>
              <a:rPr spc="-5" dirty="0"/>
              <a:t>re</a:t>
            </a:r>
            <a:r>
              <a:rPr spc="10" dirty="0"/>
              <a:t>n</a:t>
            </a:r>
            <a:r>
              <a:rPr spc="-5" dirty="0"/>
              <a:t>a</a:t>
            </a:r>
            <a:r>
              <a:rPr dirty="0"/>
              <a:t>l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/>
              <a:t>Cortical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/>
              <a:t>Hyperfunction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882255"/>
            <a:ext cx="10059035" cy="3634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810" indent="-372110">
              <a:lnSpc>
                <a:spcPct val="100000"/>
              </a:lnSpc>
              <a:buFont typeface="Calibri"/>
              <a:buAutoNum type="arabicPlain"/>
              <a:tabLst>
                <a:tab pos="384810" algn="l"/>
              </a:tabLst>
            </a:pPr>
            <a:r>
              <a:rPr sz="2800" b="1" spc="-20" dirty="0">
                <a:latin typeface="Calibri"/>
                <a:cs typeface="Calibri"/>
              </a:rPr>
              <a:t>Hyp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c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rtisolism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: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Cushi</a:t>
            </a:r>
            <a:r>
              <a:rPr sz="2800" b="1" spc="-15" dirty="0">
                <a:latin typeface="Calibri"/>
                <a:cs typeface="Calibri"/>
              </a:rPr>
              <a:t>ng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65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ynd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ome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descr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Cush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1932</a:t>
            </a:r>
            <a:endParaRPr sz="2400">
              <a:latin typeface="Calibri"/>
              <a:cs typeface="Calibri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4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35" dirty="0">
                <a:latin typeface="Calibri"/>
                <a:cs typeface="Calibri"/>
              </a:rPr>
              <a:t>st</a:t>
            </a:r>
            <a:r>
              <a:rPr sz="2400" dirty="0">
                <a:latin typeface="Calibri"/>
                <a:cs typeface="Calibri"/>
              </a:rPr>
              <a:t>ell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abnorma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iti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ch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xposu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sses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ort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699135" algn="l"/>
              </a:tabLst>
            </a:pPr>
            <a:r>
              <a:rPr sz="2400" b="1" spc="-30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C</a:t>
            </a:r>
            <a:r>
              <a:rPr sz="2400" b="1" spc="-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H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15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en</a:t>
            </a:r>
            <a:r>
              <a:rPr sz="2400" b="1" spc="-10" dirty="0">
                <a:latin typeface="Calibri"/>
                <a:cs typeface="Calibri"/>
              </a:rPr>
              <a:t>d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p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5" dirty="0">
                <a:latin typeface="Calibri"/>
                <a:cs typeface="Calibri"/>
              </a:rPr>
              <a:t>u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spc="-4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y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c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opic)</a:t>
            </a:r>
            <a:endParaRPr sz="2400">
              <a:latin typeface="Calibri"/>
              <a:cs typeface="Calibri"/>
            </a:endParaRPr>
          </a:p>
          <a:p>
            <a:pPr marL="698500" marR="693420" lvl="1" indent="-228600">
              <a:lnSpc>
                <a:spcPts val="2590"/>
              </a:lnSpc>
              <a:spcBef>
                <a:spcPts val="545"/>
              </a:spcBef>
              <a:buFont typeface="Arial"/>
              <a:buChar char="•"/>
              <a:tabLst>
                <a:tab pos="699135" algn="l"/>
              </a:tabLst>
            </a:pPr>
            <a:r>
              <a:rPr sz="2400" b="1" spc="-45" dirty="0">
                <a:latin typeface="Calibri"/>
                <a:cs typeface="Calibri"/>
              </a:rPr>
              <a:t>A</a:t>
            </a:r>
            <a:r>
              <a:rPr sz="2400" b="1" spc="10" dirty="0">
                <a:latin typeface="Calibri"/>
                <a:cs typeface="Calibri"/>
              </a:rPr>
              <a:t>C</a:t>
            </a:r>
            <a:r>
              <a:rPr sz="2400" b="1" spc="-20" dirty="0">
                <a:latin typeface="Calibri"/>
                <a:cs typeface="Calibri"/>
              </a:rPr>
              <a:t>TH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15" dirty="0">
                <a:latin typeface="Calibri"/>
                <a:cs typeface="Calibri"/>
              </a:rPr>
              <a:t>depen</a:t>
            </a:r>
            <a:r>
              <a:rPr sz="2400" b="1" spc="-30" dirty="0">
                <a:latin typeface="Calibri"/>
                <a:cs typeface="Calibri"/>
              </a:rPr>
              <a:t>d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spc="-40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spc="-5" dirty="0">
                <a:latin typeface="Calibri"/>
                <a:cs typeface="Calibri"/>
              </a:rPr>
              <a:t>eni</a:t>
            </a:r>
            <a:r>
              <a:rPr sz="2400" b="1" dirty="0">
                <a:latin typeface="Calibri"/>
                <a:cs typeface="Calibri"/>
              </a:rPr>
              <a:t>c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spc="-30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dirty="0">
                <a:latin typeface="Calibri"/>
                <a:cs typeface="Calibri"/>
              </a:rPr>
              <a:t>m</a:t>
            </a:r>
            <a:r>
              <a:rPr sz="2400" b="1" spc="-10" dirty="0">
                <a:latin typeface="Calibri"/>
                <a:cs typeface="Calibri"/>
              </a:rPr>
              <a:t>on),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ad</a:t>
            </a:r>
            <a:r>
              <a:rPr sz="2400" b="1" spc="-40" dirty="0">
                <a:latin typeface="Calibri"/>
                <a:cs typeface="Calibri"/>
              </a:rPr>
              <a:t>r</a:t>
            </a:r>
            <a:r>
              <a:rPr sz="2400" b="1" spc="-20" dirty="0">
                <a:latin typeface="Calibri"/>
                <a:cs typeface="Calibri"/>
              </a:rPr>
              <a:t>ena</a:t>
            </a:r>
            <a:r>
              <a:rPr sz="2400" b="1" spc="-10" dirty="0">
                <a:latin typeface="Calibri"/>
                <a:cs typeface="Calibri"/>
              </a:rPr>
              <a:t>l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adenoma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5" dirty="0">
                <a:latin typeface="Calibri"/>
                <a:cs typeface="Calibri"/>
              </a:rPr>
              <a:t>r</a:t>
            </a:r>
            <a:r>
              <a:rPr sz="2400" b="1" spc="-20" dirty="0">
                <a:latin typeface="Calibri"/>
                <a:cs typeface="Calibri"/>
              </a:rPr>
              <a:t>cino</a:t>
            </a:r>
            <a:r>
              <a:rPr sz="2400" b="1" spc="-10" dirty="0">
                <a:latin typeface="Calibri"/>
                <a:cs typeface="Calibri"/>
              </a:rPr>
              <a:t>ma)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84810" indent="-372110">
              <a:lnSpc>
                <a:spcPct val="100000"/>
              </a:lnSpc>
              <a:spcBef>
                <a:spcPts val="1870"/>
              </a:spcBef>
              <a:buFont typeface="Calibri"/>
              <a:buAutoNum type="arabicPlain"/>
              <a:tabLst>
                <a:tab pos="384810" algn="l"/>
              </a:tabLst>
            </a:pPr>
            <a:r>
              <a:rPr sz="2800" b="1" spc="-20" dirty="0">
                <a:latin typeface="Calibri"/>
                <a:cs typeface="Calibri"/>
              </a:rPr>
              <a:t>Hyp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7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ald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on</a:t>
            </a:r>
            <a:r>
              <a:rPr sz="2800" b="1" spc="-20" dirty="0">
                <a:latin typeface="Calibri"/>
                <a:cs typeface="Calibri"/>
              </a:rPr>
              <a:t>ism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75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1</a:t>
            </a:r>
            <a:r>
              <a:rPr dirty="0"/>
              <a:t>-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dirty="0"/>
              <a:t>Hyper</a:t>
            </a:r>
            <a:r>
              <a:rPr spc="5" dirty="0"/>
              <a:t>c</a:t>
            </a:r>
            <a:r>
              <a:rPr dirty="0"/>
              <a:t>ortisolism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3" y="1841480"/>
            <a:ext cx="10201910" cy="422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ounde</a:t>
            </a:r>
            <a:r>
              <a:rPr sz="2600" dirty="0">
                <a:latin typeface="Calibri"/>
                <a:cs typeface="Calibri"/>
              </a:rPr>
              <a:t>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"mo</a:t>
            </a:r>
            <a:r>
              <a:rPr sz="2600" spc="-15" dirty="0">
                <a:latin typeface="Calibri"/>
                <a:cs typeface="Calibri"/>
              </a:rPr>
              <a:t>o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"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acies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spc="5" dirty="0">
                <a:latin typeface="Calibri"/>
                <a:cs typeface="Calibri"/>
              </a:rPr>
              <a:t>l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thoric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appea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ance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810"/>
              </a:lnSpc>
              <a:spcBef>
                <a:spcPts val="37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trun</a:t>
            </a:r>
            <a:r>
              <a:rPr sz="2600" spc="-20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ob</a:t>
            </a:r>
            <a:r>
              <a:rPr sz="2600" spc="-10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ity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10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ne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sup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acl</a:t>
            </a:r>
            <a:r>
              <a:rPr sz="2600" spc="-50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vicular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do</a:t>
            </a:r>
            <a:r>
              <a:rPr sz="2600" spc="-5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sa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ce</a:t>
            </a:r>
            <a:r>
              <a:rPr sz="2600" spc="2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vi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libri"/>
                <a:cs typeface="Calibri"/>
              </a:rPr>
              <a:t>f</a:t>
            </a:r>
            <a:r>
              <a:rPr sz="2600" spc="-2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pads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810"/>
              </a:lnSpc>
            </a:pPr>
            <a:r>
              <a:rPr sz="2600" dirty="0">
                <a:latin typeface="Calibri"/>
                <a:cs typeface="Calibri"/>
              </a:rPr>
              <a:t>"bu</a:t>
            </a:r>
            <a:r>
              <a:rPr sz="2600" spc="-25" dirty="0">
                <a:latin typeface="Calibri"/>
                <a:cs typeface="Calibri"/>
              </a:rPr>
              <a:t>f</a:t>
            </a:r>
            <a:r>
              <a:rPr sz="2600" spc="-50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alo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hum</a:t>
            </a:r>
            <a:r>
              <a:rPr sz="2600" spc="-25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“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Calibri"/>
                <a:cs typeface="Calibri"/>
              </a:rPr>
              <a:t>e</a:t>
            </a:r>
            <a:r>
              <a:rPr sz="2600" spc="10" dirty="0">
                <a:latin typeface="Calibri"/>
                <a:cs typeface="Calibri"/>
              </a:rPr>
              <a:t>x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3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emities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spc="-30" dirty="0">
                <a:latin typeface="Calibri"/>
                <a:cs typeface="Calibri"/>
              </a:rPr>
              <a:t>g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lender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Muscle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Calibri"/>
                <a:cs typeface="Calibri"/>
              </a:rPr>
              <a:t>w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ti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Calibri"/>
                <a:cs typeface="Calibri"/>
              </a:rPr>
              <a:t>w</a:t>
            </a:r>
            <a:r>
              <a:rPr sz="2600" dirty="0">
                <a:latin typeface="Calibri"/>
                <a:cs typeface="Calibri"/>
              </a:rPr>
              <a:t>eakness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Th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sk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thin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30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oph</a:t>
            </a:r>
            <a:r>
              <a:rPr sz="2600" dirty="0">
                <a:latin typeface="Calibri"/>
                <a:cs typeface="Calibri"/>
              </a:rPr>
              <a:t>ic,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poo</a:t>
            </a:r>
            <a:r>
              <a:rPr sz="2600" dirty="0">
                <a:latin typeface="Calibri"/>
                <a:cs typeface="Calibri"/>
              </a:rPr>
              <a:t>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w</a:t>
            </a:r>
            <a:r>
              <a:rPr sz="2600" spc="-5" dirty="0">
                <a:latin typeface="Calibri"/>
                <a:cs typeface="Calibri"/>
              </a:rPr>
              <a:t>oun</a:t>
            </a:r>
            <a:r>
              <a:rPr sz="2600" dirty="0">
                <a:latin typeface="Calibri"/>
                <a:cs typeface="Calibri"/>
              </a:rPr>
              <a:t>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hea</a:t>
            </a:r>
            <a:r>
              <a:rPr sz="2600" dirty="0">
                <a:latin typeface="Calibri"/>
                <a:cs typeface="Calibri"/>
              </a:rPr>
              <a:t>li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ea</a:t>
            </a:r>
            <a:r>
              <a:rPr sz="2600" spc="-50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bru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ng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Purp</a:t>
            </a:r>
            <a:r>
              <a:rPr sz="2600" spc="-5" dirty="0">
                <a:latin typeface="Calibri"/>
                <a:cs typeface="Calibri"/>
              </a:rPr>
              <a:t>l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tr</a:t>
            </a:r>
            <a:r>
              <a:rPr sz="2600" spc="5" dirty="0">
                <a:latin typeface="Calibri"/>
                <a:cs typeface="Calibri"/>
              </a:rPr>
              <a:t>i</a:t>
            </a:r>
            <a:r>
              <a:rPr sz="2600" dirty="0">
                <a:latin typeface="Calibri"/>
                <a:cs typeface="Calibri"/>
              </a:rPr>
              <a:t>ae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m</a:t>
            </a:r>
            <a:r>
              <a:rPr sz="2600" spc="-50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appear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abdomen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H</a:t>
            </a:r>
            <a:r>
              <a:rPr sz="2600" spc="-10" dirty="0">
                <a:latin typeface="Calibri"/>
                <a:cs typeface="Calibri"/>
              </a:rPr>
              <a:t>y</a:t>
            </a:r>
            <a:r>
              <a:rPr sz="2600" spc="-5" dirty="0">
                <a:latin typeface="Calibri"/>
                <a:cs typeface="Calibri"/>
              </a:rPr>
              <a:t>per</a:t>
            </a:r>
            <a:r>
              <a:rPr sz="2600" spc="-20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ens</a:t>
            </a:r>
            <a:r>
              <a:rPr sz="2600" spc="-5" dirty="0">
                <a:latin typeface="Calibri"/>
                <a:cs typeface="Calibri"/>
              </a:rPr>
              <a:t>ion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enal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alculi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30" dirty="0">
                <a:latin typeface="Calibri"/>
                <a:cs typeface="Calibri"/>
              </a:rPr>
              <a:t>s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eop</a:t>
            </a:r>
            <a:r>
              <a:rPr sz="2600" spc="-15" dirty="0">
                <a:latin typeface="Calibri"/>
                <a:cs typeface="Calibri"/>
              </a:rPr>
              <a:t>o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os</a:t>
            </a:r>
            <a:r>
              <a:rPr sz="2600" dirty="0">
                <a:latin typeface="Calibri"/>
                <a:cs typeface="Calibri"/>
              </a:rPr>
              <a:t>is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05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</a:t>
            </a:r>
            <a:r>
              <a:rPr spc="10" dirty="0"/>
              <a:t>n</a:t>
            </a:r>
            <a:r>
              <a:rPr spc="-5" dirty="0"/>
              <a:t>ato</a:t>
            </a:r>
            <a:r>
              <a:rPr spc="15" dirty="0"/>
              <a:t>m</a:t>
            </a:r>
            <a:r>
              <a:rPr dirty="0"/>
              <a:t>y</a:t>
            </a:r>
          </a:p>
        </p:txBody>
      </p:sp>
      <p:sp>
        <p:nvSpPr>
          <p:cNvPr id="3" name="object 3"/>
          <p:cNvSpPr/>
          <p:nvPr/>
        </p:nvSpPr>
        <p:spPr>
          <a:xfrm>
            <a:off x="664031" y="1758516"/>
            <a:ext cx="4060301" cy="40731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76721" y="1979855"/>
            <a:ext cx="5630936" cy="4123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75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dirty="0">
                <a:latin typeface="Aharoni"/>
                <a:cs typeface="Aharoni"/>
              </a:rPr>
              <a:t>Clinic</a:t>
            </a:r>
            <a:r>
              <a:rPr b="0" spc="5" dirty="0">
                <a:latin typeface="Aharoni"/>
                <a:cs typeface="Aharoni"/>
              </a:rPr>
              <a:t>a</a:t>
            </a:r>
            <a:r>
              <a:rPr b="0" spc="-15" dirty="0">
                <a:latin typeface="Aharoni"/>
                <a:cs typeface="Aharoni"/>
              </a:rPr>
              <a:t>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873538"/>
            <a:ext cx="3673475" cy="294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30" dirty="0">
                <a:latin typeface="Calibri"/>
                <a:cs typeface="Calibri"/>
              </a:rPr>
              <a:t>DM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HTN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Obes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endParaRPr sz="280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22580" algn="l"/>
              </a:tabLst>
            </a:pPr>
            <a:r>
              <a:rPr sz="2800" spc="-15" dirty="0">
                <a:latin typeface="Calibri"/>
                <a:cs typeface="Calibri"/>
              </a:rPr>
              <a:t>ea</a:t>
            </a:r>
            <a:r>
              <a:rPr sz="2800" spc="-6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br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es,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su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sm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ecur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ect</a:t>
            </a:r>
            <a:r>
              <a:rPr sz="2800" spc="-20" dirty="0">
                <a:latin typeface="Calibri"/>
                <a:cs typeface="Calibri"/>
              </a:rPr>
              <a:t>ions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05037" y="365098"/>
            <a:ext cx="5267066" cy="59491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7" y="365126"/>
            <a:ext cx="2531997" cy="2984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1912" y="365126"/>
            <a:ext cx="3954658" cy="2984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85497" y="365126"/>
            <a:ext cx="5037978" cy="2984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28187" y="3647541"/>
            <a:ext cx="6480688" cy="27205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93976" y="450850"/>
          <a:ext cx="11151870" cy="5574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6555"/>
                <a:gridCol w="8585850"/>
              </a:tblGrid>
              <a:tr h="815980"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3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shin</a:t>
                      </a:r>
                      <a:r>
                        <a:rPr sz="320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3200" b="1" spc="-1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3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 </a:t>
                      </a:r>
                      <a:r>
                        <a:rPr sz="32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2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cess</a:t>
                      </a:r>
                      <a:r>
                        <a:rPr sz="3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3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cortis</a:t>
                      </a:r>
                      <a:r>
                        <a:rPr sz="3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l)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9469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Cl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ni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Func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ion</a:t>
                      </a: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Hi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suti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acn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ly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bur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DM,HTN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egula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pe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iod,</a:t>
                      </a:r>
                      <a:r>
                        <a:rPr sz="1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akness,</a:t>
                      </a:r>
                      <a:r>
                        <a:rPr sz="1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ur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ions,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dep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O/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E: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hi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suti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acn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moo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ace,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ce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obes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tri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akness,</a:t>
                      </a:r>
                      <a:r>
                        <a:rPr sz="1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sup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acl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vicu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lar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fa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pad,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174954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B: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Biochemi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828925">
                        <a:lnSpc>
                          <a:spcPts val="336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High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rti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ol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igh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(A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t)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if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t)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4h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ts val="129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Mi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ig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rti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80644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A: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omi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if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ig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MRI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low: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99529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b="1" spc="-7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5422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75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5" dirty="0">
                <a:latin typeface="Aharoni"/>
                <a:cs typeface="Aharoni"/>
              </a:rPr>
              <a:t>2</a:t>
            </a:r>
            <a:r>
              <a:rPr b="0" dirty="0">
                <a:latin typeface="Aharoni"/>
                <a:cs typeface="Aharoni"/>
              </a:rPr>
              <a:t>-</a:t>
            </a:r>
            <a:r>
              <a:rPr b="0" spc="1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Aharoni"/>
                <a:cs typeface="Aharoni"/>
              </a:rPr>
              <a:t>Con</a:t>
            </a:r>
            <a:r>
              <a:rPr b="0" spc="5" dirty="0">
                <a:latin typeface="Aharoni"/>
                <a:cs typeface="Aharoni"/>
              </a:rPr>
              <a:t>n</a:t>
            </a:r>
            <a:r>
              <a:rPr b="0" spc="-5" dirty="0">
                <a:latin typeface="Aharoni"/>
                <a:cs typeface="Aharoni"/>
              </a:rPr>
              <a:t>'</a:t>
            </a:r>
            <a:r>
              <a:rPr b="0" dirty="0">
                <a:latin typeface="Aharoni"/>
                <a:cs typeface="Aharoni"/>
              </a:rPr>
              <a:t>s</a:t>
            </a:r>
            <a:r>
              <a:rPr b="0" spc="9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haroni"/>
                <a:cs typeface="Aharoni"/>
              </a:rPr>
              <a:t>Sy</a:t>
            </a:r>
            <a:r>
              <a:rPr b="0" spc="10" dirty="0">
                <a:latin typeface="Aharoni"/>
                <a:cs typeface="Aharoni"/>
              </a:rPr>
              <a:t>n</a:t>
            </a:r>
            <a:r>
              <a:rPr b="0" spc="-5" dirty="0">
                <a:latin typeface="Aharoni"/>
                <a:cs typeface="Aharoni"/>
              </a:rPr>
              <a:t>dro</a:t>
            </a:r>
            <a:r>
              <a:rPr b="0" spc="15" dirty="0">
                <a:latin typeface="Aharoni"/>
                <a:cs typeface="Aharoni"/>
              </a:rPr>
              <a:t>m</a:t>
            </a:r>
            <a:r>
              <a:rPr b="0" dirty="0">
                <a:latin typeface="Aharoni"/>
                <a:cs typeface="Aharoni"/>
              </a:rPr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812524"/>
            <a:ext cx="9886315" cy="396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2970"/>
              </a:lnSpc>
              <a:buFont typeface="Arial"/>
              <a:buChar char="•"/>
              <a:tabLst>
                <a:tab pos="241935" algn="l"/>
              </a:tabLst>
            </a:pPr>
            <a:r>
              <a:rPr sz="2600" b="1" spc="-5" dirty="0">
                <a:latin typeface="Calibri"/>
                <a:cs typeface="Calibri"/>
              </a:rPr>
              <a:t>Pri</a:t>
            </a:r>
            <a:r>
              <a:rPr sz="2600" b="1" spc="5" dirty="0">
                <a:latin typeface="Calibri"/>
                <a:cs typeface="Calibri"/>
              </a:rPr>
              <a:t>m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5" dirty="0">
                <a:latin typeface="Calibri"/>
                <a:cs typeface="Calibri"/>
              </a:rPr>
              <a:t>r</a:t>
            </a:r>
            <a:r>
              <a:rPr sz="2600" b="1" dirty="0">
                <a:latin typeface="Calibri"/>
                <a:cs typeface="Calibri"/>
              </a:rPr>
              <a:t>y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55" dirty="0">
                <a:latin typeface="Calibri"/>
                <a:cs typeface="Calibri"/>
              </a:rPr>
              <a:t>h</a:t>
            </a:r>
            <a:r>
              <a:rPr sz="2600" b="1" dirty="0">
                <a:latin typeface="Calibri"/>
                <a:cs typeface="Calibri"/>
              </a:rPr>
              <a:t>ype</a:t>
            </a:r>
            <a:r>
              <a:rPr sz="2600" b="1" spc="-75" dirty="0">
                <a:latin typeface="Calibri"/>
                <a:cs typeface="Calibri"/>
              </a:rPr>
              <a:t>r</a:t>
            </a:r>
            <a:r>
              <a:rPr sz="2600" b="1" dirty="0">
                <a:latin typeface="Calibri"/>
                <a:cs typeface="Calibri"/>
              </a:rPr>
              <a:t>al</a:t>
            </a:r>
            <a:r>
              <a:rPr sz="2600" b="1" spc="-15" dirty="0">
                <a:latin typeface="Calibri"/>
                <a:cs typeface="Calibri"/>
              </a:rPr>
              <a:t>d</a:t>
            </a:r>
            <a:r>
              <a:rPr sz="2600" b="1" dirty="0">
                <a:latin typeface="Calibri"/>
                <a:cs typeface="Calibri"/>
              </a:rPr>
              <a:t>o</a:t>
            </a:r>
            <a:r>
              <a:rPr sz="2600" b="1" spc="-20" dirty="0">
                <a:latin typeface="Calibri"/>
                <a:cs typeface="Calibri"/>
              </a:rPr>
              <a:t>s</a:t>
            </a:r>
            <a:r>
              <a:rPr sz="2600" b="1" spc="-40" dirty="0">
                <a:latin typeface="Calibri"/>
                <a:cs typeface="Calibri"/>
              </a:rPr>
              <a:t>t</a:t>
            </a:r>
            <a:r>
              <a:rPr sz="2600" b="1" spc="-5" dirty="0">
                <a:latin typeface="Calibri"/>
                <a:cs typeface="Calibri"/>
              </a:rPr>
              <a:t>e</a:t>
            </a:r>
            <a:r>
              <a:rPr sz="2600" b="1" spc="-45" dirty="0">
                <a:latin typeface="Calibri"/>
                <a:cs typeface="Calibri"/>
              </a:rPr>
              <a:t>r</a:t>
            </a:r>
            <a:r>
              <a:rPr sz="2600" b="1" dirty="0">
                <a:latin typeface="Calibri"/>
                <a:cs typeface="Calibri"/>
              </a:rPr>
              <a:t>on</a:t>
            </a:r>
            <a:r>
              <a:rPr sz="2600" b="1" spc="-10" dirty="0">
                <a:latin typeface="Calibri"/>
                <a:cs typeface="Calibri"/>
              </a:rPr>
              <a:t>i</a:t>
            </a:r>
            <a:r>
              <a:rPr sz="2600" b="1" dirty="0">
                <a:latin typeface="Calibri"/>
                <a:cs typeface="Calibri"/>
              </a:rPr>
              <a:t>sm</a:t>
            </a:r>
            <a:endParaRPr sz="2600">
              <a:latin typeface="Calibri"/>
              <a:cs typeface="Calibri"/>
            </a:endParaRPr>
          </a:p>
          <a:p>
            <a:pPr marL="698500" lvl="1" indent="-228600">
              <a:lnSpc>
                <a:spcPts val="2350"/>
              </a:lnSpc>
              <a:buFont typeface="Arial"/>
              <a:buChar char="•"/>
              <a:tabLst>
                <a:tab pos="699135" algn="l"/>
              </a:tabLst>
            </a:pPr>
            <a:r>
              <a:rPr sz="2200" spc="-15" dirty="0">
                <a:latin typeface="Calibri"/>
                <a:cs typeface="Calibri"/>
              </a:rPr>
              <a:t>Adenoma,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usu</a:t>
            </a:r>
            <a:r>
              <a:rPr sz="2200" spc="-10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ll</a:t>
            </a:r>
            <a:r>
              <a:rPr sz="2200" spc="-10" dirty="0">
                <a:latin typeface="Calibri"/>
                <a:cs typeface="Calibri"/>
              </a:rPr>
              <a:t>y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u</a:t>
            </a:r>
            <a:r>
              <a:rPr sz="2200" spc="-2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il</a:t>
            </a:r>
            <a:r>
              <a:rPr sz="2200" spc="-40" dirty="0">
                <a:latin typeface="Calibri"/>
                <a:cs typeface="Calibri"/>
              </a:rPr>
              <a:t>at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6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al,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of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gl</a:t>
            </a:r>
            <a:r>
              <a:rPr sz="2200" spc="-20" dirty="0">
                <a:latin typeface="Calibri"/>
                <a:cs typeface="Calibri"/>
              </a:rPr>
              <a:t>omeru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20" dirty="0">
                <a:latin typeface="Calibri"/>
                <a:cs typeface="Calibri"/>
              </a:rPr>
              <a:t>o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ce</a:t>
            </a:r>
            <a:r>
              <a:rPr sz="2200" spc="-10" dirty="0">
                <a:latin typeface="Calibri"/>
                <a:cs typeface="Calibri"/>
              </a:rPr>
              <a:t>l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of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25" dirty="0">
                <a:latin typeface="Calibri"/>
                <a:cs typeface="Calibri"/>
              </a:rPr>
              <a:t>h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ad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enal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or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55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x</a:t>
            </a:r>
            <a:endParaRPr sz="2200">
              <a:latin typeface="Calibri"/>
              <a:cs typeface="Calibri"/>
            </a:endParaRPr>
          </a:p>
          <a:p>
            <a:pPr marL="762635" lvl="1" indent="-292735">
              <a:lnSpc>
                <a:spcPts val="2355"/>
              </a:lnSpc>
              <a:buFont typeface="Arial"/>
              <a:buChar char="•"/>
              <a:tabLst>
                <a:tab pos="763270" algn="l"/>
              </a:tabLst>
            </a:pPr>
            <a:r>
              <a:rPr sz="2200" spc="-6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el</a:t>
            </a:r>
            <a:r>
              <a:rPr sz="2200" spc="-170" dirty="0">
                <a:latin typeface="Calibri"/>
                <a:cs typeface="Calibri"/>
              </a:rPr>
              <a:t>y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ad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enal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ci</a:t>
            </a:r>
            <a:r>
              <a:rPr sz="2200" spc="-25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oma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ts val="2495"/>
              </a:lnSpc>
              <a:buFont typeface="Arial"/>
              <a:buChar char="•"/>
              <a:tabLst>
                <a:tab pos="699135" algn="l"/>
              </a:tabLst>
            </a:pPr>
            <a:r>
              <a:rPr sz="2200" spc="-20" dirty="0">
                <a:latin typeface="Calibri"/>
                <a:cs typeface="Calibri"/>
              </a:rPr>
              <a:t>Hyperp</a:t>
            </a:r>
            <a:r>
              <a:rPr sz="2200" spc="-10" dirty="0">
                <a:latin typeface="Calibri"/>
                <a:cs typeface="Calibri"/>
              </a:rPr>
              <a:t>la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5" dirty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316230" indent="-303530">
              <a:lnSpc>
                <a:spcPct val="100000"/>
              </a:lnSpc>
              <a:spcBef>
                <a:spcPts val="55"/>
              </a:spcBef>
              <a:buFont typeface="Arial"/>
              <a:buChar char="•"/>
              <a:tabLst>
                <a:tab pos="316865" algn="l"/>
              </a:tabLst>
            </a:pPr>
            <a:r>
              <a:rPr sz="2600" spc="-5" dirty="0">
                <a:latin typeface="Calibri"/>
                <a:cs typeface="Calibri"/>
              </a:rPr>
              <a:t>Th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cli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20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ic</a:t>
            </a:r>
            <a:r>
              <a:rPr sz="2600" spc="5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m</a:t>
            </a:r>
            <a:r>
              <a:rPr sz="2600" spc="-50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mimic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CA</a:t>
            </a:r>
            <a:r>
              <a:rPr sz="2600" dirty="0">
                <a:latin typeface="Calibri"/>
                <a:cs typeface="Calibri"/>
              </a:rPr>
              <a:t>H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f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m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11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Calibri"/>
                <a:cs typeface="Calibri"/>
              </a:rPr>
              <a:t>α</a:t>
            </a:r>
            <a:r>
              <a:rPr sz="2600" spc="-10" dirty="0">
                <a:latin typeface="Calibri"/>
                <a:cs typeface="Calibri"/>
              </a:rPr>
              <a:t>-</a:t>
            </a:r>
            <a:r>
              <a:rPr sz="2600" spc="-50" dirty="0">
                <a:latin typeface="Calibri"/>
                <a:cs typeface="Calibri"/>
              </a:rPr>
              <a:t>h</a:t>
            </a:r>
            <a:r>
              <a:rPr sz="2600" spc="-40" dirty="0">
                <a:latin typeface="Calibri"/>
                <a:cs typeface="Calibri"/>
              </a:rPr>
              <a:t>y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5" dirty="0">
                <a:latin typeface="Calibri"/>
                <a:cs typeface="Calibri"/>
              </a:rPr>
              <a:t>o</a:t>
            </a:r>
            <a:r>
              <a:rPr sz="2600" spc="-5" dirty="0">
                <a:latin typeface="Calibri"/>
                <a:cs typeface="Calibri"/>
              </a:rPr>
              <a:t>xy</a:t>
            </a:r>
            <a:r>
              <a:rPr sz="2600" dirty="0">
                <a:latin typeface="Calibri"/>
                <a:cs typeface="Calibri"/>
              </a:rPr>
              <a:t>lase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iciency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Se</a:t>
            </a:r>
            <a:r>
              <a:rPr sz="2600" spc="-20" dirty="0">
                <a:latin typeface="Calibri"/>
                <a:cs typeface="Calibri"/>
              </a:rPr>
              <a:t>c</a:t>
            </a:r>
            <a:r>
              <a:rPr sz="2600" spc="-5" dirty="0">
                <a:latin typeface="Calibri"/>
                <a:cs typeface="Calibri"/>
              </a:rPr>
              <a:t>onda</a:t>
            </a:r>
            <a:r>
              <a:rPr sz="2600" spc="1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HTN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H</a:t>
            </a:r>
            <a:r>
              <a:rPr sz="2600" dirty="0">
                <a:latin typeface="Calibri"/>
                <a:cs typeface="Calibri"/>
              </a:rPr>
              <a:t>igh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Na,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h</a:t>
            </a:r>
            <a:r>
              <a:rPr sz="2600" dirty="0">
                <a:latin typeface="Calibri"/>
                <a:cs typeface="Calibri"/>
              </a:rPr>
              <a:t>igh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Cl</a:t>
            </a:r>
            <a:r>
              <a:rPr sz="2600" spc="-10" dirty="0">
                <a:latin typeface="Calibri"/>
                <a:cs typeface="Calibri"/>
              </a:rPr>
              <a:t>,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h</a:t>
            </a:r>
            <a:r>
              <a:rPr sz="2600" dirty="0">
                <a:latin typeface="Calibri"/>
                <a:cs typeface="Calibri"/>
              </a:rPr>
              <a:t>igh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Al</a:t>
            </a:r>
            <a:r>
              <a:rPr sz="2600" spc="-5" dirty="0">
                <a:latin typeface="Calibri"/>
                <a:cs typeface="Calibri"/>
              </a:rPr>
              <a:t>do</a:t>
            </a:r>
            <a:r>
              <a:rPr sz="2600" spc="-25" dirty="0">
                <a:latin typeface="Calibri"/>
                <a:cs typeface="Calibri"/>
              </a:rPr>
              <a:t>st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one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Al</a:t>
            </a:r>
            <a:r>
              <a:rPr sz="2600" spc="-45" dirty="0">
                <a:latin typeface="Calibri"/>
                <a:cs typeface="Calibri"/>
              </a:rPr>
              <a:t>k</a:t>
            </a:r>
            <a:r>
              <a:rPr sz="2600" dirty="0">
                <a:latin typeface="Calibri"/>
                <a:cs typeface="Calibri"/>
              </a:rPr>
              <a:t>al</a:t>
            </a:r>
            <a:r>
              <a:rPr sz="2600" spc="-5" dirty="0">
                <a:latin typeface="Calibri"/>
                <a:cs typeface="Calibri"/>
              </a:rPr>
              <a:t>os</a:t>
            </a:r>
            <a:r>
              <a:rPr sz="2600" dirty="0">
                <a:latin typeface="Calibri"/>
                <a:cs typeface="Calibri"/>
              </a:rPr>
              <a:t>is</a:t>
            </a:r>
            <a:endParaRPr sz="2600">
              <a:latin typeface="Calibri"/>
              <a:cs typeface="Calibri"/>
            </a:endParaRPr>
          </a:p>
          <a:p>
            <a:pPr marL="241300" marR="696595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l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w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K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ep</a:t>
            </a:r>
            <a:r>
              <a:rPr sz="2600" spc="-5" dirty="0">
                <a:latin typeface="Calibri"/>
                <a:cs typeface="Calibri"/>
              </a:rPr>
              <a:t>isod</a:t>
            </a:r>
            <a:r>
              <a:rPr sz="2600" dirty="0">
                <a:latin typeface="Calibri"/>
                <a:cs typeface="Calibri"/>
              </a:rPr>
              <a:t>ic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w</a:t>
            </a:r>
            <a:r>
              <a:rPr sz="2600" dirty="0">
                <a:latin typeface="Calibri"/>
                <a:cs typeface="Calibri"/>
              </a:rPr>
              <a:t>eakness,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thesia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spc="-10" dirty="0">
                <a:latin typeface="Calibri"/>
                <a:cs typeface="Calibri"/>
              </a:rPr>
              <a:t>,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ansie</a:t>
            </a:r>
            <a:r>
              <a:rPr sz="2600" spc="-20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pa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al</a:t>
            </a:r>
            <a:r>
              <a:rPr sz="2600" spc="-25" dirty="0">
                <a:latin typeface="Calibri"/>
                <a:cs typeface="Calibri"/>
              </a:rPr>
              <a:t>y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0" dirty="0">
                <a:latin typeface="Calibri"/>
                <a:cs typeface="Calibri"/>
              </a:rPr>
              <a:t>n</a:t>
            </a:r>
            <a:r>
              <a:rPr sz="2600" spc="-185" dirty="0">
                <a:latin typeface="Calibri"/>
                <a:cs typeface="Calibri"/>
              </a:rPr>
              <a:t>y</a:t>
            </a:r>
            <a:r>
              <a:rPr sz="2600" spc="-10" dirty="0">
                <a:latin typeface="Calibri"/>
                <a:cs typeface="Calibri"/>
              </a:rPr>
              <a:t>,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neph</a:t>
            </a:r>
            <a:r>
              <a:rPr sz="2600" spc="-30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op</a:t>
            </a:r>
            <a:r>
              <a:rPr sz="2600" spc="-30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50" dirty="0">
                <a:latin typeface="Calibri"/>
                <a:cs typeface="Calibri"/>
              </a:rPr>
              <a:t>h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po</a:t>
            </a:r>
            <a:r>
              <a:rPr sz="2600" dirty="0">
                <a:latin typeface="Calibri"/>
                <a:cs typeface="Calibri"/>
              </a:rPr>
              <a:t>lyur</a:t>
            </a:r>
            <a:r>
              <a:rPr sz="2600" spc="-5" dirty="0">
                <a:latin typeface="Calibri"/>
                <a:cs typeface="Calibri"/>
              </a:rPr>
              <a:t>i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po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40" dirty="0">
                <a:latin typeface="Calibri"/>
                <a:cs typeface="Calibri"/>
              </a:rPr>
              <a:t>y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15" dirty="0">
                <a:latin typeface="Calibri"/>
                <a:cs typeface="Calibri"/>
              </a:rPr>
              <a:t>p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ia)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75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5" dirty="0">
                <a:latin typeface="Aharoni"/>
                <a:cs typeface="Aharoni"/>
              </a:rPr>
              <a:t>Bioc</a:t>
            </a:r>
            <a:r>
              <a:rPr b="0" spc="15" dirty="0">
                <a:latin typeface="Aharoni"/>
                <a:cs typeface="Aharoni"/>
              </a:rPr>
              <a:t>h</a:t>
            </a:r>
            <a:r>
              <a:rPr b="0" spc="-5" dirty="0">
                <a:latin typeface="Aharoni"/>
                <a:cs typeface="Aharoni"/>
              </a:rPr>
              <a:t>emi</a:t>
            </a:r>
            <a:r>
              <a:rPr b="0" spc="10" dirty="0">
                <a:latin typeface="Aharoni"/>
                <a:cs typeface="Aharoni"/>
              </a:rPr>
              <a:t>c</a:t>
            </a:r>
            <a:r>
              <a:rPr b="0" spc="-5" dirty="0">
                <a:latin typeface="Aharoni"/>
                <a:cs typeface="Aharoni"/>
              </a:rPr>
              <a:t>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873538"/>
            <a:ext cx="4836795" cy="405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b="1" spc="-15" dirty="0">
                <a:latin typeface="Calibri"/>
                <a:cs typeface="Calibri"/>
              </a:rPr>
              <a:t>Sc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eeni</a:t>
            </a:r>
            <a:r>
              <a:rPr sz="2800" b="1" spc="-15" dirty="0">
                <a:latin typeface="Calibri"/>
                <a:cs typeface="Calibri"/>
              </a:rPr>
              <a:t>ng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t:</a:t>
            </a:r>
            <a:endParaRPr sz="2800">
              <a:latin typeface="Calibri"/>
              <a:cs typeface="Calibri"/>
            </a:endParaRPr>
          </a:p>
          <a:p>
            <a:pPr marL="767080" lvl="1" indent="-29718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767715" algn="l"/>
              </a:tabLst>
            </a:pPr>
            <a:r>
              <a:rPr sz="2400" b="1" dirty="0">
                <a:latin typeface="Calibri"/>
                <a:cs typeface="Calibri"/>
              </a:rPr>
              <a:t>al</a:t>
            </a:r>
            <a:r>
              <a:rPr sz="2400" b="1" spc="-10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20" dirty="0">
                <a:latin typeface="Calibri"/>
                <a:cs typeface="Calibri"/>
              </a:rPr>
              <a:t>s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one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eni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igh: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2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w: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oo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auses</a:t>
            </a:r>
            <a:endParaRPr sz="20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38"/>
              </a:spcBef>
              <a:buFont typeface="Arial"/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b="1" spc="-20" dirty="0">
                <a:latin typeface="Calibri"/>
                <a:cs typeface="Calibri"/>
              </a:rPr>
              <a:t>Co</a:t>
            </a:r>
            <a:r>
              <a:rPr sz="2800" b="1" spc="-3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firm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t: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699135" algn="l"/>
              </a:tabLst>
            </a:pPr>
            <a:r>
              <a:rPr sz="2400" b="1" spc="-15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ali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spc="-35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f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spc="-15" dirty="0">
                <a:latin typeface="Calibri"/>
                <a:cs typeface="Calibri"/>
              </a:rPr>
              <a:t>sion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45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9135" algn="l"/>
              </a:tabLst>
            </a:pPr>
            <a:r>
              <a:rPr sz="2400" b="1" spc="-5" dirty="0">
                <a:latin typeface="Calibri"/>
                <a:cs typeface="Calibri"/>
              </a:rPr>
              <a:t>O</a:t>
            </a:r>
            <a:r>
              <a:rPr sz="2400" b="1" spc="-55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al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salt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loa</a:t>
            </a:r>
            <a:r>
              <a:rPr sz="2400" b="1" spc="-10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b="1" spc="-20" dirty="0">
                <a:latin typeface="Calibri"/>
                <a:cs typeface="Calibri"/>
              </a:rPr>
              <a:t>Ca</a:t>
            </a:r>
            <a:r>
              <a:rPr sz="2400" b="1" spc="-25" dirty="0">
                <a:latin typeface="Calibri"/>
                <a:cs typeface="Calibri"/>
              </a:rPr>
              <a:t>p</a:t>
            </a:r>
            <a:r>
              <a:rPr sz="2400" b="1" spc="-40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opril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b="1" spc="-10" dirty="0">
                <a:latin typeface="Calibri"/>
                <a:cs typeface="Calibri"/>
              </a:rPr>
              <a:t>Flu</a:t>
            </a:r>
            <a:r>
              <a:rPr sz="2400" b="1" spc="-25" dirty="0">
                <a:latin typeface="Calibri"/>
                <a:cs typeface="Calibri"/>
              </a:rPr>
              <a:t>d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ocortisone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su</a:t>
            </a:r>
            <a:r>
              <a:rPr sz="2400" b="1" spc="-2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p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es</a:t>
            </a:r>
            <a:r>
              <a:rPr sz="2400" b="1" spc="5" dirty="0">
                <a:latin typeface="Calibri"/>
                <a:cs typeface="Calibri"/>
              </a:rPr>
              <a:t>s</a:t>
            </a:r>
            <a:r>
              <a:rPr sz="2400" b="1" spc="-15" dirty="0">
                <a:latin typeface="Calibri"/>
                <a:cs typeface="Calibri"/>
              </a:rPr>
              <a:t>ion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741017"/>
            <a:ext cx="7391400" cy="5197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40" y="767921"/>
            <a:ext cx="301371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Aharoni"/>
                <a:cs typeface="Aharoni"/>
              </a:rPr>
              <a:t>A</a:t>
            </a:r>
            <a:r>
              <a:rPr sz="4400" spc="10" dirty="0">
                <a:latin typeface="Aharoni"/>
                <a:cs typeface="Aharoni"/>
              </a:rPr>
              <a:t>n</a:t>
            </a:r>
            <a:r>
              <a:rPr sz="4400" spc="-5" dirty="0">
                <a:latin typeface="Aharoni"/>
                <a:cs typeface="Aharoni"/>
              </a:rPr>
              <a:t>ato</a:t>
            </a:r>
            <a:r>
              <a:rPr sz="4400" spc="15" dirty="0">
                <a:latin typeface="Aharoni"/>
                <a:cs typeface="Aharoni"/>
              </a:rPr>
              <a:t>m</a:t>
            </a:r>
            <a:r>
              <a:rPr sz="4400" dirty="0">
                <a:latin typeface="Aharoni"/>
                <a:cs typeface="Aharoni"/>
              </a:rPr>
              <a:t>ical</a:t>
            </a:r>
            <a:endParaRPr sz="4400">
              <a:latin typeface="Aharoni"/>
              <a:cs typeface="Aharon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40" y="1873538"/>
            <a:ext cx="1790064" cy="376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ad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46101" y="574685"/>
            <a:ext cx="6204844" cy="6204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05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5" dirty="0">
                <a:latin typeface="Aharoni"/>
                <a:cs typeface="Aharoni"/>
              </a:rPr>
              <a:t>Tre</a:t>
            </a:r>
            <a:r>
              <a:rPr b="0" spc="10" dirty="0">
                <a:latin typeface="Aharoni"/>
                <a:cs typeface="Aharoni"/>
              </a:rPr>
              <a:t>a</a:t>
            </a:r>
            <a:r>
              <a:rPr b="0" dirty="0">
                <a:latin typeface="Aharoni"/>
                <a:cs typeface="Aharoni"/>
              </a:rPr>
              <a:t>tmen</a:t>
            </a:r>
            <a:r>
              <a:rPr b="0" spc="-15" dirty="0">
                <a:latin typeface="Aharoni"/>
                <a:cs typeface="Aharoni"/>
              </a:rPr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2373036"/>
            <a:ext cx="476123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b="1" spc="-20" dirty="0">
                <a:latin typeface="Calibri"/>
                <a:cs typeface="Calibri"/>
              </a:rPr>
              <a:t>Ad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noma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→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cal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esecti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3906690"/>
            <a:ext cx="3298825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b="1" spc="-20" dirty="0">
                <a:latin typeface="Calibri"/>
                <a:cs typeface="Calibri"/>
              </a:rPr>
              <a:t>Ad</a:t>
            </a:r>
            <a:r>
              <a:rPr sz="2800" b="1" spc="-5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ena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65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yp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rplasia: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9135" algn="l"/>
              </a:tabLst>
            </a:pPr>
            <a:r>
              <a:rPr sz="2400" b="1" spc="-10" dirty="0">
                <a:latin typeface="Calibri"/>
                <a:cs typeface="Calibri"/>
              </a:rPr>
              <a:t>Spi</a:t>
            </a:r>
            <a:r>
              <a:rPr sz="2400" b="1" spc="-40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onola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spc="-40" dirty="0">
                <a:latin typeface="Calibri"/>
                <a:cs typeface="Calibri"/>
              </a:rPr>
              <a:t>t</a:t>
            </a:r>
            <a:r>
              <a:rPr sz="2400" b="1" spc="-15" dirty="0">
                <a:latin typeface="Calibri"/>
                <a:cs typeface="Calibri"/>
              </a:rPr>
              <a:t>on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228691"/>
            <a:ext cx="9943033" cy="5495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75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P</a:t>
            </a:r>
            <a:r>
              <a:rPr spc="5" dirty="0"/>
              <a:t>h</a:t>
            </a:r>
            <a:r>
              <a:rPr spc="-5" dirty="0"/>
              <a:t>eoc</a:t>
            </a:r>
            <a:r>
              <a:rPr spc="10" dirty="0"/>
              <a:t>h</a:t>
            </a:r>
            <a:r>
              <a:rPr spc="-5" dirty="0"/>
              <a:t>rom</a:t>
            </a:r>
            <a:r>
              <a:rPr spc="10" dirty="0"/>
              <a:t>o</a:t>
            </a:r>
            <a:r>
              <a:rPr spc="-5" dirty="0"/>
              <a:t>cytoma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6" y="1873538"/>
            <a:ext cx="7494905" cy="3785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Ad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enal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</a:t>
            </a:r>
            <a:r>
              <a:rPr sz="2800" b="1" spc="-20" dirty="0">
                <a:latin typeface="Calibri"/>
                <a:cs typeface="Calibri"/>
              </a:rPr>
              <a:t>edul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ym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tic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libri"/>
                <a:cs typeface="Calibri"/>
              </a:rPr>
              <a:t>s</a:t>
            </a:r>
            <a:r>
              <a:rPr sz="2800" spc="-45" dirty="0">
                <a:latin typeface="Calibri"/>
                <a:cs typeface="Calibri"/>
              </a:rPr>
              <a:t>y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em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935" algn="l"/>
              </a:tabLst>
            </a:pPr>
            <a:r>
              <a:rPr sz="3200" b="1" u="heavy" spc="-10" dirty="0">
                <a:latin typeface="Calibri"/>
                <a:cs typeface="Calibri"/>
              </a:rPr>
              <a:t>50</a:t>
            </a:r>
            <a:r>
              <a:rPr sz="3200" b="1" u="heavy" dirty="0">
                <a:latin typeface="Calibri"/>
                <a:cs typeface="Calibri"/>
              </a:rPr>
              <a:t>%</a:t>
            </a:r>
            <a:r>
              <a:rPr sz="3200" b="1" spc="-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t.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NO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oms)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20" dirty="0">
                <a:latin typeface="Calibri"/>
                <a:cs typeface="Calibri"/>
              </a:rPr>
              <a:t>Pheoch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omoc</a:t>
            </a:r>
            <a:r>
              <a:rPr sz="2800" b="1" spc="-10" dirty="0">
                <a:latin typeface="Calibri"/>
                <a:cs typeface="Calibri"/>
              </a:rPr>
              <a:t>y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oma: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par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MEN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type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II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MEN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type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II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B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789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5" dirty="0">
                <a:latin typeface="Calibri"/>
                <a:cs typeface="Calibri"/>
              </a:rPr>
              <a:t>Se</a:t>
            </a:r>
            <a:r>
              <a:rPr sz="2800" b="1" spc="-3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ondary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HTN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5" dirty="0">
                <a:latin typeface="Calibri"/>
                <a:cs typeface="Calibri"/>
              </a:rPr>
              <a:t>Episod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(spells):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s</a:t>
            </a:r>
            <a:r>
              <a:rPr sz="2800" b="1" spc="-45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45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tin</a:t>
            </a:r>
            <a:r>
              <a:rPr sz="2800" b="1" spc="10" dirty="0">
                <a:latin typeface="Calibri"/>
                <a:cs typeface="Calibri"/>
              </a:rPr>
              <a:t>g</a:t>
            </a:r>
            <a:r>
              <a:rPr sz="2800" b="1" spc="-10" dirty="0">
                <a:latin typeface="Calibri"/>
                <a:cs typeface="Calibri"/>
              </a:rPr>
              <a:t>,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palp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tion,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headache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872" y="653778"/>
            <a:ext cx="246062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>
                <a:latin typeface="Aharoni"/>
                <a:cs typeface="Aharoni"/>
              </a:rPr>
              <a:t>A</a:t>
            </a:r>
            <a:r>
              <a:rPr sz="4400" b="1" spc="5" dirty="0">
                <a:latin typeface="Aharoni"/>
                <a:cs typeface="Aharoni"/>
              </a:rPr>
              <a:t>n</a:t>
            </a:r>
            <a:r>
              <a:rPr sz="4400" b="1" spc="-5" dirty="0">
                <a:latin typeface="Aharoni"/>
                <a:cs typeface="Aharoni"/>
              </a:rPr>
              <a:t>atomy</a:t>
            </a:r>
            <a:endParaRPr sz="4400">
              <a:latin typeface="Aharoni"/>
              <a:cs typeface="Aharon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52053" y="1370966"/>
            <a:ext cx="6095756" cy="4529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635" y="2231456"/>
            <a:ext cx="4380429" cy="3208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20"/>
              </a:lnSpc>
            </a:pPr>
            <a:r>
              <a:rPr b="0" dirty="0">
                <a:latin typeface="Aharoni"/>
                <a:cs typeface="Aharoni"/>
              </a:rPr>
              <a:t>When</a:t>
            </a:r>
            <a:r>
              <a:rPr b="0" spc="114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haroni"/>
                <a:cs typeface="Aharoni"/>
              </a:rPr>
              <a:t>yo</a:t>
            </a:r>
            <a:r>
              <a:rPr b="0" dirty="0">
                <a:latin typeface="Aharoni"/>
                <a:cs typeface="Aharoni"/>
              </a:rPr>
              <a:t>u</a:t>
            </a:r>
            <a:r>
              <a:rPr b="0" spc="9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haroni"/>
                <a:cs typeface="Aharoni"/>
              </a:rPr>
              <a:t>shoul</a:t>
            </a:r>
            <a:r>
              <a:rPr b="0" dirty="0">
                <a:latin typeface="Aharoni"/>
                <a:cs typeface="Aharoni"/>
              </a:rPr>
              <a:t>d</a:t>
            </a:r>
            <a:r>
              <a:rPr b="0" spc="105" dirty="0">
                <a:latin typeface="Times New Roman"/>
                <a:cs typeface="Times New Roman"/>
              </a:rPr>
              <a:t> </a:t>
            </a:r>
            <a:r>
              <a:rPr b="0" dirty="0">
                <a:latin typeface="Aharoni"/>
                <a:cs typeface="Aharoni"/>
              </a:rPr>
              <a:t>thi</a:t>
            </a:r>
            <a:r>
              <a:rPr b="0" spc="5" dirty="0">
                <a:latin typeface="Aharoni"/>
                <a:cs typeface="Aharoni"/>
              </a:rPr>
              <a:t>n</a:t>
            </a:r>
            <a:r>
              <a:rPr b="0" dirty="0">
                <a:latin typeface="Aharoni"/>
                <a:cs typeface="Aharoni"/>
              </a:rPr>
              <a:t>k</a:t>
            </a:r>
            <a:r>
              <a:rPr b="0" spc="9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haroni"/>
                <a:cs typeface="Aharoni"/>
              </a:rPr>
              <a:t>a</a:t>
            </a:r>
            <a:r>
              <a:rPr b="0" spc="10" dirty="0">
                <a:latin typeface="Aharoni"/>
                <a:cs typeface="Aharoni"/>
              </a:rPr>
              <a:t>b</a:t>
            </a:r>
            <a:r>
              <a:rPr b="0" dirty="0">
                <a:latin typeface="Aharoni"/>
                <a:cs typeface="Aharoni"/>
              </a:rPr>
              <a:t>out</a:t>
            </a:r>
          </a:p>
          <a:p>
            <a:pPr marL="12700">
              <a:lnSpc>
                <a:spcPts val="5020"/>
              </a:lnSpc>
            </a:pPr>
            <a:r>
              <a:rPr b="0" spc="-5" dirty="0">
                <a:latin typeface="Aharoni"/>
                <a:cs typeface="Aharoni"/>
              </a:rPr>
              <a:t>Pheo</a:t>
            </a:r>
            <a:r>
              <a:rPr b="0" spc="5" dirty="0">
                <a:latin typeface="Aharoni"/>
                <a:cs typeface="Aharoni"/>
              </a:rPr>
              <a:t>c</a:t>
            </a:r>
            <a:r>
              <a:rPr b="0" spc="-5" dirty="0">
                <a:latin typeface="Aharoni"/>
                <a:cs typeface="Aharoni"/>
              </a:rPr>
              <a:t>hrocyto</a:t>
            </a:r>
            <a:r>
              <a:rPr b="0" spc="15" dirty="0">
                <a:latin typeface="Aharoni"/>
                <a:cs typeface="Aharoni"/>
              </a:rPr>
              <a:t>m</a:t>
            </a:r>
            <a:r>
              <a:rPr b="0" dirty="0">
                <a:latin typeface="Aharoni"/>
                <a:cs typeface="Aharoni"/>
              </a:rPr>
              <a:t>a</a:t>
            </a:r>
            <a:r>
              <a:rPr b="0" spc="55" dirty="0">
                <a:latin typeface="Times New Roman"/>
                <a:cs typeface="Times New Roman"/>
              </a:rPr>
              <a:t> </a:t>
            </a:r>
            <a:r>
              <a:rPr b="0" dirty="0">
                <a:latin typeface="Aharoni"/>
                <a:cs typeface="Aharoni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6" y="1812524"/>
            <a:ext cx="7597775" cy="406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600" b="1" spc="-90" dirty="0">
                <a:latin typeface="Calibri"/>
                <a:cs typeface="Calibri"/>
              </a:rPr>
              <a:t>T</a:t>
            </a:r>
            <a:r>
              <a:rPr sz="2600" b="1" dirty="0">
                <a:latin typeface="Calibri"/>
                <a:cs typeface="Calibri"/>
              </a:rPr>
              <a:t>yp</a:t>
            </a:r>
            <a:r>
              <a:rPr sz="2600" b="1" spc="-10" dirty="0">
                <a:latin typeface="Calibri"/>
                <a:cs typeface="Calibri"/>
              </a:rPr>
              <a:t>ic</a:t>
            </a:r>
            <a:r>
              <a:rPr sz="2600" b="1" dirty="0">
                <a:latin typeface="Calibri"/>
                <a:cs typeface="Calibri"/>
              </a:rPr>
              <a:t>al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Calibri"/>
                <a:cs typeface="Calibri"/>
              </a:rPr>
              <a:t>s</a:t>
            </a:r>
            <a:r>
              <a:rPr sz="2600" b="1" dirty="0">
                <a:latin typeface="Calibri"/>
                <a:cs typeface="Calibri"/>
              </a:rPr>
              <a:t>y</a:t>
            </a:r>
            <a:r>
              <a:rPr sz="2600" b="1" spc="5" dirty="0">
                <a:latin typeface="Calibri"/>
                <a:cs typeface="Calibri"/>
              </a:rPr>
              <a:t>m</a:t>
            </a:r>
            <a:r>
              <a:rPr sz="2600" b="1" spc="-20" dirty="0">
                <a:latin typeface="Calibri"/>
                <a:cs typeface="Calibri"/>
              </a:rPr>
              <a:t>p</a:t>
            </a:r>
            <a:r>
              <a:rPr sz="2600" b="1" spc="-30" dirty="0">
                <a:latin typeface="Calibri"/>
                <a:cs typeface="Calibri"/>
              </a:rPr>
              <a:t>t</a:t>
            </a:r>
            <a:r>
              <a:rPr sz="2600" b="1" dirty="0">
                <a:latin typeface="Calibri"/>
                <a:cs typeface="Calibri"/>
              </a:rPr>
              <a:t>o</a:t>
            </a:r>
            <a:r>
              <a:rPr sz="2600" b="1" spc="5" dirty="0">
                <a:latin typeface="Calibri"/>
                <a:cs typeface="Calibri"/>
              </a:rPr>
              <a:t>m</a:t>
            </a:r>
            <a:r>
              <a:rPr sz="2600" b="1" dirty="0"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98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b="1" dirty="0">
                <a:latin typeface="Calibri"/>
                <a:cs typeface="Calibri"/>
              </a:rPr>
              <a:t>Se</a:t>
            </a:r>
            <a:r>
              <a:rPr sz="2600" b="1" spc="-15" dirty="0">
                <a:latin typeface="Calibri"/>
                <a:cs typeface="Calibri"/>
              </a:rPr>
              <a:t>c</a:t>
            </a:r>
            <a:r>
              <a:rPr sz="2600" b="1" dirty="0">
                <a:latin typeface="Calibri"/>
                <a:cs typeface="Calibri"/>
              </a:rPr>
              <a:t>on</a:t>
            </a:r>
            <a:r>
              <a:rPr sz="2600" b="1" spc="-15" dirty="0">
                <a:latin typeface="Calibri"/>
                <a:cs typeface="Calibri"/>
              </a:rPr>
              <a:t>d</a:t>
            </a:r>
            <a:r>
              <a:rPr sz="2600" b="1" dirty="0">
                <a:latin typeface="Calibri"/>
                <a:cs typeface="Calibri"/>
              </a:rPr>
              <a:t>ary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HTN</a:t>
            </a:r>
            <a:endParaRPr sz="2600">
              <a:latin typeface="Calibri"/>
              <a:cs typeface="Calibri"/>
            </a:endParaRPr>
          </a:p>
          <a:p>
            <a:pPr marL="698500" lvl="1" indent="-228600">
              <a:lnSpc>
                <a:spcPts val="2350"/>
              </a:lnSpc>
              <a:buFont typeface="Arial"/>
              <a:buChar char="•"/>
              <a:tabLst>
                <a:tab pos="699135" algn="l"/>
              </a:tabLst>
            </a:pPr>
            <a:r>
              <a:rPr sz="2200" spc="-185" dirty="0">
                <a:latin typeface="Calibri"/>
                <a:cs typeface="Calibri"/>
              </a:rPr>
              <a:t>Y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un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g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&lt;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40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ts val="2345"/>
              </a:lnSpc>
              <a:buFont typeface="Arial"/>
              <a:buChar char="•"/>
              <a:tabLst>
                <a:tab pos="699135" algn="l"/>
              </a:tabLst>
            </a:pPr>
            <a:r>
              <a:rPr sz="2200" spc="-15" dirty="0">
                <a:latin typeface="Calibri"/>
                <a:cs typeface="Calibri"/>
              </a:rPr>
              <a:t>3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i-HTN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medi</a:t>
            </a:r>
            <a:r>
              <a:rPr sz="2200" spc="-45" dirty="0">
                <a:latin typeface="Calibri"/>
                <a:cs typeface="Calibri"/>
              </a:rPr>
              <a:t>c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ti</a:t>
            </a:r>
            <a:r>
              <a:rPr sz="2200" spc="-20" dirty="0">
                <a:latin typeface="Calibri"/>
                <a:cs typeface="Calibri"/>
              </a:rPr>
              <a:t>ons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ts val="2350"/>
              </a:lnSpc>
              <a:buFont typeface="Arial"/>
              <a:buChar char="•"/>
              <a:tabLst>
                <a:tab pos="699135" algn="l"/>
              </a:tabLst>
            </a:pP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esi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HTN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ts val="2495"/>
              </a:lnSpc>
              <a:buFont typeface="Arial"/>
              <a:buChar char="•"/>
              <a:tabLst>
                <a:tab pos="699135" algn="l"/>
              </a:tabLst>
            </a:pPr>
            <a:r>
              <a:rPr sz="2200" spc="-15" dirty="0">
                <a:latin typeface="Calibri"/>
                <a:cs typeface="Calibri"/>
              </a:rPr>
              <a:t>Ac</a:t>
            </a:r>
            <a:r>
              <a:rPr sz="2200" spc="-20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ele</a:t>
            </a:r>
            <a:r>
              <a:rPr sz="2200" spc="-60" dirty="0">
                <a:latin typeface="Calibri"/>
                <a:cs typeface="Calibri"/>
              </a:rPr>
              <a:t>r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ed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HTN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8"/>
              </a:spcBef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A</a:t>
            </a:r>
            <a:r>
              <a:rPr sz="2600" spc="-4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ad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enal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mass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ima</a:t>
            </a:r>
            <a:r>
              <a:rPr sz="2600" spc="-30" dirty="0">
                <a:latin typeface="Calibri"/>
                <a:cs typeface="Calibri"/>
              </a:rPr>
              <a:t>g</a:t>
            </a:r>
            <a:r>
              <a:rPr sz="2600" dirty="0">
                <a:latin typeface="Calibri"/>
                <a:cs typeface="Calibri"/>
              </a:rPr>
              <a:t>e: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-10" dirty="0">
                <a:latin typeface="Calibri"/>
                <a:cs typeface="Calibri"/>
              </a:rPr>
              <a:t>d</a:t>
            </a:r>
            <a:r>
              <a:rPr sz="2600" b="1" spc="-25" dirty="0">
                <a:latin typeface="Calibri"/>
                <a:cs typeface="Calibri"/>
              </a:rPr>
              <a:t>r</a:t>
            </a:r>
            <a:r>
              <a:rPr sz="2600" b="1" spc="-5" dirty="0">
                <a:latin typeface="Calibri"/>
                <a:cs typeface="Calibri"/>
              </a:rPr>
              <a:t>e</a:t>
            </a:r>
            <a:r>
              <a:rPr sz="2600" b="1" spc="-10" dirty="0">
                <a:latin typeface="Calibri"/>
                <a:cs typeface="Calibri"/>
              </a:rPr>
              <a:t>n</a:t>
            </a:r>
            <a:r>
              <a:rPr sz="2600" b="1" dirty="0">
                <a:latin typeface="Calibri"/>
                <a:cs typeface="Calibri"/>
              </a:rPr>
              <a:t>al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i</a:t>
            </a:r>
            <a:r>
              <a:rPr sz="2600" b="1" spc="-10" dirty="0">
                <a:latin typeface="Calibri"/>
                <a:cs typeface="Calibri"/>
              </a:rPr>
              <a:t>n</a:t>
            </a:r>
            <a:r>
              <a:rPr sz="2600" b="1" spc="-5" dirty="0">
                <a:latin typeface="Calibri"/>
                <a:cs typeface="Calibri"/>
              </a:rPr>
              <a:t>cid</a:t>
            </a:r>
            <a:r>
              <a:rPr sz="2600" b="1" spc="-10" dirty="0">
                <a:latin typeface="Calibri"/>
                <a:cs typeface="Calibri"/>
              </a:rPr>
              <a:t>e</a:t>
            </a:r>
            <a:r>
              <a:rPr sz="2600" b="1" spc="-35" dirty="0">
                <a:latin typeface="Calibri"/>
                <a:cs typeface="Calibri"/>
              </a:rPr>
              <a:t>n</a:t>
            </a:r>
            <a:r>
              <a:rPr sz="2600" b="1" spc="-30" dirty="0">
                <a:latin typeface="Calibri"/>
                <a:cs typeface="Calibri"/>
              </a:rPr>
              <a:t>t</a:t>
            </a:r>
            <a:r>
              <a:rPr sz="2600" b="1" dirty="0">
                <a:latin typeface="Calibri"/>
                <a:cs typeface="Calibri"/>
              </a:rPr>
              <a:t>aloma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975"/>
              </a:lnSpc>
              <a:spcBef>
                <a:spcPts val="7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90" dirty="0">
                <a:latin typeface="Calibri"/>
                <a:cs typeface="Calibri"/>
              </a:rPr>
              <a:t>Y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u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shoul</a:t>
            </a:r>
            <a:r>
              <a:rPr sz="2600" dirty="0">
                <a:latin typeface="Calibri"/>
                <a:cs typeface="Calibri"/>
              </a:rPr>
              <a:t>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R/O</a:t>
            </a:r>
            <a:endParaRPr sz="2600">
              <a:latin typeface="Calibri"/>
              <a:cs typeface="Calibri"/>
            </a:endParaRPr>
          </a:p>
          <a:p>
            <a:pPr marL="762635" lvl="1" indent="-292735">
              <a:lnSpc>
                <a:spcPts val="2350"/>
              </a:lnSpc>
              <a:buFont typeface="Arial"/>
              <a:buChar char="•"/>
              <a:tabLst>
                <a:tab pos="763270" algn="l"/>
              </a:tabLst>
            </a:pPr>
            <a:r>
              <a:rPr sz="2200" spc="-20" dirty="0">
                <a:latin typeface="Calibri"/>
                <a:cs typeface="Calibri"/>
              </a:rPr>
              <a:t>ph</a:t>
            </a:r>
            <a:r>
              <a:rPr sz="2200" spc="-25" dirty="0">
                <a:latin typeface="Calibri"/>
                <a:cs typeface="Calibri"/>
              </a:rPr>
              <a:t>e</a:t>
            </a:r>
            <a:r>
              <a:rPr sz="2200" spc="-20" dirty="0">
                <a:latin typeface="Calibri"/>
                <a:cs typeface="Calibri"/>
              </a:rPr>
              <a:t>och</a:t>
            </a:r>
            <a:r>
              <a:rPr sz="2200" spc="-50" dirty="0">
                <a:latin typeface="Calibri"/>
                <a:cs typeface="Calibri"/>
              </a:rPr>
              <a:t>r</a:t>
            </a:r>
            <a:r>
              <a:rPr sz="2200" spc="-20" dirty="0">
                <a:latin typeface="Calibri"/>
                <a:cs typeface="Calibri"/>
              </a:rPr>
              <a:t>omoc</a:t>
            </a:r>
            <a:r>
              <a:rPr sz="2200" dirty="0">
                <a:latin typeface="Calibri"/>
                <a:cs typeface="Calibri"/>
              </a:rPr>
              <a:t>y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20" dirty="0">
                <a:latin typeface="Calibri"/>
                <a:cs typeface="Calibri"/>
              </a:rPr>
              <a:t>oma</a:t>
            </a:r>
            <a:endParaRPr sz="2200">
              <a:latin typeface="Calibri"/>
              <a:cs typeface="Calibri"/>
            </a:endParaRPr>
          </a:p>
          <a:p>
            <a:pPr marL="762635" lvl="1" indent="-292735">
              <a:lnSpc>
                <a:spcPts val="2350"/>
              </a:lnSpc>
              <a:buFont typeface="Arial"/>
              <a:buChar char="•"/>
              <a:tabLst>
                <a:tab pos="763270" algn="l"/>
              </a:tabLst>
            </a:pPr>
            <a:r>
              <a:rPr sz="2200" spc="-20" dirty="0">
                <a:latin typeface="Calibri"/>
                <a:cs typeface="Calibri"/>
              </a:rPr>
              <a:t>Cu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20" dirty="0">
                <a:latin typeface="Calibri"/>
                <a:cs typeface="Calibri"/>
              </a:rPr>
              <a:t>h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20" dirty="0">
                <a:latin typeface="Calibri"/>
                <a:cs typeface="Calibri"/>
              </a:rPr>
              <a:t>ng</a:t>
            </a:r>
            <a:endParaRPr sz="2200">
              <a:latin typeface="Calibri"/>
              <a:cs typeface="Calibri"/>
            </a:endParaRPr>
          </a:p>
          <a:p>
            <a:pPr marL="762635" lvl="1" indent="-292735">
              <a:lnSpc>
                <a:spcPts val="2495"/>
              </a:lnSpc>
              <a:buFont typeface="Arial"/>
              <a:buChar char="•"/>
              <a:tabLst>
                <a:tab pos="763270" algn="l"/>
              </a:tabLst>
            </a:pPr>
            <a:r>
              <a:rPr sz="2200" spc="-15" dirty="0">
                <a:latin typeface="Calibri"/>
                <a:cs typeface="Calibri"/>
              </a:rPr>
              <a:t>and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0" dirty="0">
                <a:latin typeface="Calibri"/>
                <a:cs typeface="Calibri"/>
              </a:rPr>
              <a:t>f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HT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-30" dirty="0">
                <a:latin typeface="Calibri"/>
                <a:cs typeface="Calibri"/>
              </a:rPr>
              <a:t>y</a:t>
            </a:r>
            <a:r>
              <a:rPr sz="2200" spc="-15" dirty="0">
                <a:latin typeface="Calibri"/>
                <a:cs typeface="Calibri"/>
              </a:rPr>
              <a:t>ou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sh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u</a:t>
            </a:r>
            <a:r>
              <a:rPr sz="2200" spc="-10" dirty="0">
                <a:latin typeface="Calibri"/>
                <a:cs typeface="Calibri"/>
              </a:rPr>
              <a:t>ld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R/O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alibri"/>
                <a:cs typeface="Calibri"/>
              </a:rPr>
              <a:t>h</a:t>
            </a:r>
            <a:r>
              <a:rPr sz="2200" spc="-15" dirty="0">
                <a:latin typeface="Calibri"/>
                <a:cs typeface="Calibri"/>
              </a:rPr>
              <a:t>ype</a:t>
            </a:r>
            <a:r>
              <a:rPr sz="2200" spc="-6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al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15" dirty="0">
                <a:latin typeface="Calibri"/>
                <a:cs typeface="Calibri"/>
              </a:rPr>
              <a:t>s</a:t>
            </a:r>
            <a:r>
              <a:rPr sz="2200" spc="-20" dirty="0">
                <a:latin typeface="Calibri"/>
                <a:cs typeface="Calibri"/>
              </a:rPr>
              <a:t>m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al</a:t>
            </a:r>
            <a:r>
              <a:rPr sz="2200" spc="-15" dirty="0">
                <a:latin typeface="Calibri"/>
                <a:cs typeface="Calibri"/>
              </a:rPr>
              <a:t>so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75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5" dirty="0">
                <a:latin typeface="Aharoni"/>
                <a:cs typeface="Aharoni"/>
              </a:rPr>
              <a:t>Bioc</a:t>
            </a:r>
            <a:r>
              <a:rPr b="0" spc="15" dirty="0">
                <a:latin typeface="Aharoni"/>
                <a:cs typeface="Aharoni"/>
              </a:rPr>
              <a:t>h</a:t>
            </a:r>
            <a:r>
              <a:rPr b="0" spc="-5" dirty="0">
                <a:latin typeface="Aharoni"/>
                <a:cs typeface="Aharoni"/>
              </a:rPr>
              <a:t>emi</a:t>
            </a:r>
            <a:r>
              <a:rPr b="0" spc="10" dirty="0">
                <a:latin typeface="Aharoni"/>
                <a:cs typeface="Aharoni"/>
              </a:rPr>
              <a:t>c</a:t>
            </a:r>
            <a:r>
              <a:rPr b="0" spc="-5" dirty="0">
                <a:latin typeface="Aharoni"/>
                <a:cs typeface="Aharoni"/>
              </a:rPr>
              <a:t>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6" y="1873538"/>
            <a:ext cx="10230485" cy="230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2</a:t>
            </a:r>
            <a:r>
              <a:rPr sz="2800" spc="-15" dirty="0">
                <a:latin typeface="Calibri"/>
                <a:cs typeface="Calibri"/>
              </a:rPr>
              <a:t>4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ect</a:t>
            </a:r>
            <a:r>
              <a:rPr sz="2800" spc="-2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</a:t>
            </a:r>
            <a:r>
              <a:rPr sz="2800" b="1" spc="-40" dirty="0">
                <a:latin typeface="Calibri"/>
                <a:cs typeface="Calibri"/>
              </a:rPr>
              <a:t>e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anephri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2X)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20" dirty="0">
                <a:latin typeface="Calibri"/>
                <a:cs typeface="Calibri"/>
              </a:rPr>
              <a:t>Plasm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</a:t>
            </a:r>
            <a:r>
              <a:rPr sz="2800" b="1" spc="-40" dirty="0">
                <a:latin typeface="Calibri"/>
                <a:cs typeface="Calibri"/>
              </a:rPr>
              <a:t>e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an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phri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30"/>
              </a:lnSpc>
              <a:spcBef>
                <a:spcPts val="172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20" dirty="0">
                <a:latin typeface="Calibri"/>
                <a:cs typeface="Calibri"/>
              </a:rPr>
              <a:t>Ma</a:t>
            </a:r>
            <a:r>
              <a:rPr sz="2800" b="1" spc="-80" dirty="0">
                <a:latin typeface="Calibri"/>
                <a:cs typeface="Calibri"/>
              </a:rPr>
              <a:t>k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about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</a:t>
            </a:r>
            <a:r>
              <a:rPr sz="2800" b="1" spc="-20" dirty="0">
                <a:latin typeface="Calibri"/>
                <a:cs typeface="Calibri"/>
              </a:rPr>
              <a:t>edi</a:t>
            </a:r>
            <a:r>
              <a:rPr sz="2800" b="1" spc="-25" dirty="0">
                <a:latin typeface="Calibri"/>
                <a:cs typeface="Calibri"/>
              </a:rPr>
              <a:t>c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tions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f</a:t>
            </a:r>
            <a:r>
              <a:rPr sz="2800" b="1" spc="-55" dirty="0">
                <a:latin typeface="Calibri"/>
                <a:cs typeface="Calibri"/>
              </a:rPr>
              <a:t>f</a:t>
            </a:r>
            <a:r>
              <a:rPr sz="2800" b="1" spc="-20" dirty="0">
                <a:latin typeface="Calibri"/>
                <a:cs typeface="Calibri"/>
              </a:rPr>
              <a:t>ec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esul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of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</a:t>
            </a:r>
            <a:r>
              <a:rPr sz="2800" b="1" spc="-5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alse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pos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ti</a:t>
            </a:r>
            <a:r>
              <a:rPr sz="2800" b="1" spc="-45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05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dirty="0">
                <a:latin typeface="Aharoni"/>
                <a:cs typeface="Aharoni"/>
              </a:rPr>
              <a:t>A:</a:t>
            </a:r>
            <a:r>
              <a:rPr b="0" spc="9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haroni"/>
                <a:cs typeface="Aharoni"/>
              </a:rPr>
              <a:t>a</a:t>
            </a:r>
            <a:r>
              <a:rPr b="0" spc="10" dirty="0">
                <a:latin typeface="Aharoni"/>
                <a:cs typeface="Aharoni"/>
              </a:rPr>
              <a:t>n</a:t>
            </a:r>
            <a:r>
              <a:rPr b="0" spc="-5" dirty="0">
                <a:latin typeface="Aharoni"/>
                <a:cs typeface="Aharoni"/>
              </a:rPr>
              <a:t>ato</a:t>
            </a:r>
            <a:r>
              <a:rPr b="0" spc="15" dirty="0">
                <a:latin typeface="Aharoni"/>
                <a:cs typeface="Aharoni"/>
              </a:rPr>
              <a:t>m</a:t>
            </a:r>
            <a:r>
              <a:rPr b="0" dirty="0">
                <a:latin typeface="Aharoni"/>
                <a:cs typeface="Aharoni"/>
              </a:rPr>
              <a:t>ical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882255"/>
            <a:ext cx="7042784" cy="403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CT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scan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=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MRI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spc="-25" dirty="0">
                <a:latin typeface="Calibri"/>
                <a:cs typeface="Calibri"/>
              </a:rPr>
              <a:t>MIBG</a:t>
            </a:r>
            <a:r>
              <a:rPr sz="2800" b="1" spc="-10" dirty="0">
                <a:latin typeface="Calibri"/>
                <a:cs typeface="Calibri"/>
              </a:rPr>
              <a:t>: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if</a:t>
            </a:r>
            <a:endParaRPr sz="28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9135" algn="l"/>
              </a:tabLst>
            </a:pPr>
            <a:r>
              <a:rPr sz="2400" b="1" spc="-5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spc="-50" dirty="0">
                <a:latin typeface="Calibri"/>
                <a:cs typeface="Calibri"/>
              </a:rPr>
              <a:t>g</a:t>
            </a:r>
            <a:r>
              <a:rPr sz="2400" b="1" spc="-15" dirty="0">
                <a:latin typeface="Calibri"/>
                <a:cs typeface="Calibri"/>
              </a:rPr>
              <a:t>anglioma</a:t>
            </a:r>
            <a:endParaRPr sz="24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b="1" spc="-210" dirty="0">
                <a:latin typeface="Calibri"/>
                <a:cs typeface="Calibri"/>
              </a:rPr>
              <a:t>Y</a:t>
            </a:r>
            <a:r>
              <a:rPr sz="2400" b="1" spc="-15" dirty="0">
                <a:latin typeface="Calibri"/>
                <a:cs typeface="Calibri"/>
              </a:rPr>
              <a:t>oung</a:t>
            </a:r>
            <a:endParaRPr sz="24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si</a:t>
            </a:r>
            <a:r>
              <a:rPr sz="2400" b="1" spc="-45" dirty="0">
                <a:latin typeface="Calibri"/>
                <a:cs typeface="Calibri"/>
              </a:rPr>
              <a:t>z</a:t>
            </a:r>
            <a:r>
              <a:rPr sz="2400" b="1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9135" algn="l"/>
              </a:tabLst>
            </a:pP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m</a:t>
            </a:r>
            <a:r>
              <a:rPr sz="2400" b="1" spc="-10" dirty="0">
                <a:latin typeface="Calibri"/>
                <a:cs typeface="Calibri"/>
              </a:rPr>
              <a:t>aligna</a:t>
            </a:r>
            <a:r>
              <a:rPr sz="2400" b="1" spc="-50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u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8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Ge</a:t>
            </a:r>
            <a:r>
              <a:rPr sz="2400" b="1" spc="-10" dirty="0">
                <a:latin typeface="Calibri"/>
                <a:cs typeface="Calibri"/>
              </a:rPr>
              <a:t>net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c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204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ts:</a:t>
            </a:r>
            <a:endParaRPr sz="2400">
              <a:latin typeface="Calibri"/>
              <a:cs typeface="Calibri"/>
            </a:endParaRPr>
          </a:p>
          <a:p>
            <a:pPr marL="469900" marR="5080">
              <a:lnSpc>
                <a:spcPts val="3100"/>
              </a:lnSpc>
              <a:spcBef>
                <a:spcPts val="125"/>
              </a:spcBef>
              <a:tabLst>
                <a:tab pos="3927475" algn="l"/>
              </a:tabLst>
            </a:pPr>
            <a:r>
              <a:rPr sz="2400" b="1" spc="-15" dirty="0">
                <a:latin typeface="Calibri"/>
                <a:cs typeface="Calibri"/>
              </a:rPr>
              <a:t>N.B: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3</a:t>
            </a:r>
            <a:r>
              <a:rPr sz="2400" b="1" spc="-20" dirty="0">
                <a:latin typeface="Calibri"/>
                <a:cs typeface="Calibri"/>
              </a:rPr>
              <a:t>0</a:t>
            </a:r>
            <a:r>
              <a:rPr sz="2400" b="1" spc="-5" dirty="0">
                <a:latin typeface="Calibri"/>
                <a:cs typeface="Calibri"/>
              </a:rPr>
              <a:t>-</a:t>
            </a:r>
            <a:r>
              <a:rPr sz="2400" b="1" spc="-15" dirty="0">
                <a:latin typeface="Calibri"/>
                <a:cs typeface="Calibri"/>
              </a:rPr>
              <a:t>4</a:t>
            </a:r>
            <a:r>
              <a:rPr sz="2400" b="1" spc="-25" dirty="0">
                <a:latin typeface="Calibri"/>
                <a:cs typeface="Calibri"/>
              </a:rPr>
              <a:t>0</a:t>
            </a:r>
            <a:r>
              <a:rPr sz="2400" b="1" dirty="0">
                <a:latin typeface="Calibri"/>
                <a:cs typeface="Calibri"/>
              </a:rPr>
              <a:t>%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ch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5" dirty="0">
                <a:latin typeface="Calibri"/>
                <a:cs typeface="Calibri"/>
              </a:rPr>
              <a:t>c</a:t>
            </a:r>
            <a:r>
              <a:rPr sz="2400" b="1" spc="-5" dirty="0">
                <a:latin typeface="Calibri"/>
                <a:cs typeface="Calibri"/>
              </a:rPr>
              <a:t>y</a:t>
            </a:r>
            <a:r>
              <a:rPr sz="2400" b="1" spc="-4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and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5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spc="-50" dirty="0">
                <a:latin typeface="Calibri"/>
                <a:cs typeface="Calibri"/>
              </a:rPr>
              <a:t>g</a:t>
            </a:r>
            <a:r>
              <a:rPr sz="2400" b="1" spc="-15" dirty="0">
                <a:latin typeface="Calibri"/>
                <a:cs typeface="Calibri"/>
              </a:rPr>
              <a:t>anglioma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H</a:t>
            </a:r>
            <a:r>
              <a:rPr sz="2400" b="1" spc="-55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v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positi</a:t>
            </a:r>
            <a:r>
              <a:rPr sz="2400" b="1" spc="-40" dirty="0">
                <a:latin typeface="Calibri"/>
                <a:cs typeface="Calibri"/>
              </a:rPr>
              <a:t>v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g</a:t>
            </a:r>
            <a:r>
              <a:rPr sz="2400" b="1" spc="-5" dirty="0">
                <a:latin typeface="Calibri"/>
                <a:cs typeface="Calibri"/>
              </a:rPr>
              <a:t>en</a:t>
            </a:r>
            <a:r>
              <a:rPr sz="2400" b="1" spc="-10" dirty="0">
                <a:latin typeface="Calibri"/>
                <a:cs typeface="Calibri"/>
              </a:rPr>
              <a:t>et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c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t.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(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not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1</a:t>
            </a:r>
            <a:r>
              <a:rPr sz="2400" b="1" spc="-15" dirty="0">
                <a:latin typeface="Calibri"/>
                <a:cs typeface="Calibri"/>
              </a:rPr>
              <a:t>0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%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</a:t>
            </a:r>
            <a:r>
              <a:rPr spc="5" dirty="0"/>
              <a:t>n</a:t>
            </a:r>
            <a:r>
              <a:rPr spc="-5" dirty="0"/>
              <a:t>age</a:t>
            </a:r>
            <a:r>
              <a:rPr spc="10" dirty="0"/>
              <a:t>m</a:t>
            </a:r>
            <a:r>
              <a:rPr spc="-5" dirty="0"/>
              <a:t>ent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pc="-20" dirty="0"/>
              <a:t>Co</a:t>
            </a:r>
            <a:r>
              <a:rPr spc="-50" dirty="0"/>
              <a:t>n</a:t>
            </a:r>
            <a:r>
              <a:rPr spc="-10" dirty="0"/>
              <a:t>t</a:t>
            </a:r>
            <a:r>
              <a:rPr spc="-45" dirty="0"/>
              <a:t>r</a:t>
            </a:r>
            <a:r>
              <a:rPr spc="-15" dirty="0"/>
              <a:t>ol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20" dirty="0"/>
              <a:t>HTN</a:t>
            </a:r>
          </a:p>
          <a:p>
            <a:pPr marL="698500" lvl="1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400" b="1" spc="-5" dirty="0">
                <a:latin typeface="Calibri"/>
                <a:cs typeface="Calibri"/>
              </a:rPr>
              <a:t>α-</a:t>
            </a:r>
            <a:r>
              <a:rPr sz="2400" b="1" dirty="0">
                <a:latin typeface="Calibri"/>
                <a:cs typeface="Calibri"/>
              </a:rPr>
              <a:t>b</a:t>
            </a:r>
            <a:r>
              <a:rPr sz="2400" b="1" spc="-10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oc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5" dirty="0">
                <a:latin typeface="Calibri"/>
                <a:cs typeface="Calibri"/>
              </a:rPr>
              <a:t>h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Calibri"/>
                <a:cs typeface="Calibri"/>
              </a:rPr>
              <a:t>B</a:t>
            </a:r>
            <a:r>
              <a:rPr sz="2400" b="1" spc="-5" dirty="0">
                <a:latin typeface="Calibri"/>
                <a:cs typeface="Calibri"/>
              </a:rPr>
              <a:t>-</a:t>
            </a:r>
            <a:r>
              <a:rPr sz="2400" b="1" dirty="0">
                <a:latin typeface="Calibri"/>
                <a:cs typeface="Calibri"/>
              </a:rPr>
              <a:t>Bloc</a:t>
            </a:r>
            <a:r>
              <a:rPr sz="2400" b="1" spc="-65" dirty="0">
                <a:latin typeface="Calibri"/>
                <a:cs typeface="Calibri"/>
              </a:rPr>
              <a:t>k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1</a:t>
            </a:r>
            <a:r>
              <a:rPr sz="2400" b="1" spc="-10" dirty="0">
                <a:latin typeface="Calibri"/>
                <a:cs typeface="Calibri"/>
              </a:rPr>
              <a:t>0</a:t>
            </a:r>
            <a:r>
              <a:rPr sz="2400" b="1" spc="-5" dirty="0">
                <a:latin typeface="Calibri"/>
                <a:cs typeface="Calibri"/>
              </a:rPr>
              <a:t>-</a:t>
            </a:r>
            <a:r>
              <a:rPr sz="2400" b="1" dirty="0">
                <a:latin typeface="Calibri"/>
                <a:cs typeface="Calibri"/>
              </a:rPr>
              <a:t>14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</a:t>
            </a:r>
            <a:r>
              <a:rPr sz="2400" b="1" spc="-45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be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ope</a:t>
            </a:r>
            <a:r>
              <a:rPr sz="2400" b="1" spc="-55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on)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b="1" spc="-15" dirty="0">
                <a:latin typeface="Calibri"/>
                <a:cs typeface="Calibri"/>
              </a:rPr>
              <a:t>Ca</a:t>
            </a:r>
            <a:r>
              <a:rPr sz="2400" b="1" spc="-5" dirty="0">
                <a:latin typeface="Calibri"/>
                <a:cs typeface="Calibri"/>
              </a:rPr>
              <a:t>-</a:t>
            </a:r>
            <a:r>
              <a:rPr sz="2400" b="1" spc="-15" dirty="0">
                <a:latin typeface="Calibri"/>
                <a:cs typeface="Calibri"/>
              </a:rPr>
              <a:t>b</a:t>
            </a:r>
            <a:r>
              <a:rPr sz="2400" b="1" spc="-20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5" dirty="0">
                <a:latin typeface="Calibri"/>
                <a:cs typeface="Calibri"/>
              </a:rPr>
              <a:t>c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s: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spc="-15" dirty="0">
                <a:latin typeface="Calibri"/>
                <a:cs typeface="Calibri"/>
              </a:rPr>
              <a:t>an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be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u</a:t>
            </a:r>
            <a:r>
              <a:rPr sz="2400" b="1" spc="-15" dirty="0">
                <a:latin typeface="Calibri"/>
                <a:cs typeface="Calibri"/>
              </a:rPr>
              <a:t>sed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b="0" spc="-10" dirty="0">
                <a:latin typeface="Arial"/>
                <a:cs typeface="Arial"/>
              </a:rPr>
              <a:t>•</a:t>
            </a: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pc="-15" dirty="0"/>
              <a:t>Sa</a:t>
            </a:r>
            <a:r>
              <a:rPr spc="-20" dirty="0"/>
              <a:t>l</a:t>
            </a:r>
            <a:r>
              <a:rPr spc="-10" dirty="0"/>
              <a:t>t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l</a:t>
            </a:r>
            <a:r>
              <a:rPr spc="-25" dirty="0"/>
              <a:t>o</a:t>
            </a:r>
            <a:r>
              <a:rPr spc="-15" dirty="0"/>
              <a:t>ad</a:t>
            </a:r>
            <a:r>
              <a:rPr spc="-20" dirty="0"/>
              <a:t>i</a:t>
            </a:r>
            <a:r>
              <a:rPr spc="-15" dirty="0"/>
              <a:t>ng</a:t>
            </a:r>
          </a:p>
          <a:p>
            <a:pPr marL="698500" lvl="1" indent="-228600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699135" algn="l"/>
              </a:tabLst>
            </a:pPr>
            <a:r>
              <a:rPr sz="2400" b="1" spc="-5" dirty="0">
                <a:latin typeface="Calibri"/>
                <a:cs typeface="Calibri"/>
              </a:rPr>
              <a:t>O</a:t>
            </a:r>
            <a:r>
              <a:rPr sz="2400" b="1" spc="-55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al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NaCl</a:t>
            </a:r>
            <a:r>
              <a:rPr sz="2400" b="1" spc="-10" dirty="0">
                <a:latin typeface="Calibri"/>
                <a:cs typeface="Calibri"/>
              </a:rPr>
              <a:t>: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3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d</a:t>
            </a:r>
            <a:r>
              <a:rPr sz="2400" b="1" spc="-65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y</a:t>
            </a:r>
            <a:r>
              <a:rPr sz="2400" b="1" spc="-1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b="1" spc="-5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V</a:t>
            </a:r>
            <a:r>
              <a:rPr sz="2400" b="1" dirty="0">
                <a:latin typeface="Calibri"/>
                <a:cs typeface="Calibri"/>
              </a:rPr>
              <a:t>F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0</a:t>
            </a:r>
            <a:r>
              <a:rPr sz="2400" b="1" spc="-25" dirty="0">
                <a:latin typeface="Calibri"/>
                <a:cs typeface="Calibri"/>
              </a:rPr>
              <a:t>.</a:t>
            </a:r>
            <a:r>
              <a:rPr sz="2400" b="1" spc="-15" dirty="0">
                <a:latin typeface="Calibri"/>
                <a:cs typeface="Calibri"/>
              </a:rPr>
              <a:t>9%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sali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1</a:t>
            </a:r>
            <a:r>
              <a:rPr sz="2400" b="1" spc="-5" dirty="0">
                <a:latin typeface="Calibri"/>
                <a:cs typeface="Calibri"/>
              </a:rPr>
              <a:t>-</a:t>
            </a:r>
            <a:r>
              <a:rPr sz="2400" b="1" spc="-15" dirty="0">
                <a:latin typeface="Calibri"/>
                <a:cs typeface="Calibri"/>
              </a:rPr>
              <a:t>2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d</a:t>
            </a:r>
            <a:r>
              <a:rPr sz="2400" b="1" spc="-60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y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b</a:t>
            </a:r>
            <a:r>
              <a:rPr sz="2400" b="1" spc="-15" dirty="0">
                <a:latin typeface="Calibri"/>
                <a:cs typeface="Calibri"/>
              </a:rPr>
              <a:t>e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su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ge</a:t>
            </a:r>
            <a:r>
              <a:rPr sz="2400" b="1" spc="-15" dirty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241935" algn="l"/>
              </a:tabLst>
            </a:pPr>
            <a:r>
              <a:rPr spc="-15" dirty="0"/>
              <a:t>Su</a:t>
            </a:r>
            <a:r>
              <a:rPr spc="-50" dirty="0"/>
              <a:t>r</a:t>
            </a:r>
            <a:r>
              <a:rPr spc="-20" dirty="0"/>
              <a:t>gica</a:t>
            </a:r>
            <a:r>
              <a:rPr spc="-10" dirty="0"/>
              <a:t>l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45" dirty="0"/>
              <a:t>r</a:t>
            </a:r>
            <a:r>
              <a:rPr spc="-25" dirty="0"/>
              <a:t>emo</a:t>
            </a:r>
            <a:r>
              <a:rPr spc="-55" dirty="0"/>
              <a:t>v</a:t>
            </a:r>
            <a:r>
              <a:rPr spc="-15" dirty="0"/>
              <a:t>al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95040" y="2026439"/>
            <a:ext cx="1203325" cy="2566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0" b="1" dirty="0">
                <a:latin typeface="Calibri"/>
                <a:cs typeface="Calibri"/>
              </a:rPr>
              <a:t>?</a:t>
            </a:r>
            <a:endParaRPr sz="20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193" y="1267571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378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0104" y="1267571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5">
                <a:moveTo>
                  <a:pt x="0" y="0"/>
                </a:moveTo>
                <a:lnTo>
                  <a:pt x="192023" y="0"/>
                </a:lnTo>
              </a:path>
            </a:pathLst>
          </a:custGeom>
          <a:ln w="378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1193" y="3888866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378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0104" y="3888866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5">
                <a:moveTo>
                  <a:pt x="0" y="0"/>
                </a:moveTo>
                <a:lnTo>
                  <a:pt x="192023" y="0"/>
                </a:lnTo>
              </a:path>
            </a:pathLst>
          </a:custGeom>
          <a:ln w="378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3391" y="141081"/>
          <a:ext cx="10535285" cy="4463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923"/>
                <a:gridCol w="2628890"/>
                <a:gridCol w="2628899"/>
                <a:gridCol w="2628899"/>
              </a:tblGrid>
              <a:tr h="6400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rmo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5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5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492250">
                        <a:lnSpc>
                          <a:spcPct val="100000"/>
                        </a:lnSpc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gula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5"/>
                    </a:solidFill>
                  </a:tcPr>
                </a:tc>
              </a:tr>
              <a:tr h="14935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lome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ru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sa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090" marR="7861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ds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dne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725" marR="45275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ain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av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lar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um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2110" marR="21018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eabsor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ang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II,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725" marR="2078989">
                        <a:lnSpc>
                          <a:spcPts val="2180"/>
                        </a:lnSpc>
                        <a:spcBef>
                          <a:spcPts val="5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K+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؛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112775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3200" b="1" u="heavy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ascicu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lat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3200" b="1" u="heavy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090" marR="10928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Gl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ds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iso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loo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118873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ticula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ex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sou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uman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725" marR="2546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But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mpor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67814" y="4643123"/>
          <a:ext cx="10534650" cy="218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4470"/>
                <a:gridCol w="3113297"/>
                <a:gridCol w="3657599"/>
                <a:gridCol w="1600199"/>
              </a:tblGrid>
              <a:tr h="434208"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5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5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5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5B9AD5"/>
                    </a:solidFill>
                  </a:tcPr>
                </a:tc>
              </a:tr>
              <a:tr h="17373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1800" b="1" spc="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ulla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2796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echo</a:t>
                      </a:r>
                      <a:r>
                        <a:rPr sz="1800" spc="-1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ami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nes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Epin</a:t>
                      </a:r>
                      <a:r>
                        <a:rPr sz="1800" spc="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hr</a:t>
                      </a:r>
                      <a:r>
                        <a:rPr sz="1800" spc="-1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spc="-3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ep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hr</a:t>
                      </a:r>
                      <a:r>
                        <a:rPr sz="1800" spc="-1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Dopam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ne)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7018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Mo</a:t>
                      </a:r>
                      <a:r>
                        <a:rPr sz="1800" spc="-2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45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35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45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spc="-30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1800" spc="-1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2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spc="-1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ympa</a:t>
                      </a:r>
                      <a:r>
                        <a:rPr sz="1800" spc="-1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he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0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800" spc="-3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30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30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inc</a:t>
                      </a:r>
                      <a:r>
                        <a:rPr sz="1800" spc="-3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ea</a:t>
                      </a:r>
                      <a:r>
                        <a:rPr sz="1800" spc="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45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25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spc="-229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R,</a:t>
                      </a:r>
                      <a:r>
                        <a:rPr sz="1800" spc="-30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oo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35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3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ar)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725" marR="14732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But</a:t>
                      </a:r>
                      <a:r>
                        <a:rPr sz="1800" spc="-45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ld</a:t>
                      </a:r>
                      <a:r>
                        <a:rPr sz="1800" spc="-35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2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45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800" spc="-1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800" spc="-35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1800" spc="-1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2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spc="-1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30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pa</a:t>
                      </a:r>
                      <a:r>
                        <a:rPr sz="1800" spc="-4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ymp</a:t>
                      </a:r>
                      <a:r>
                        <a:rPr sz="1800" spc="-1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800" spc="-1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0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-45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1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tho</a:t>
                      </a:r>
                      <a:r>
                        <a:rPr sz="1800" spc="-1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og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ic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800" spc="-3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5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4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C55A1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05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Bioc</a:t>
            </a:r>
            <a:r>
              <a:rPr spc="15" dirty="0"/>
              <a:t>h</a:t>
            </a:r>
            <a:r>
              <a:rPr spc="-5" dirty="0"/>
              <a:t>emist</a:t>
            </a:r>
            <a:r>
              <a:rPr spc="10" dirty="0"/>
              <a:t>r</a:t>
            </a:r>
            <a:r>
              <a:rPr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2373036"/>
            <a:ext cx="9436735" cy="180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b="1" spc="-15" dirty="0">
                <a:latin typeface="Calibri"/>
                <a:cs typeface="Calibri"/>
              </a:rPr>
              <a:t>All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ad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en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u="heavy" spc="-20" dirty="0">
                <a:latin typeface="Calibri"/>
                <a:cs typeface="Calibri"/>
              </a:rPr>
              <a:t>c</a:t>
            </a:r>
            <a:r>
              <a:rPr sz="2800" b="1" u="heavy" spc="-25" dirty="0">
                <a:latin typeface="Calibri"/>
                <a:cs typeface="Calibri"/>
              </a:rPr>
              <a:t>o</a:t>
            </a:r>
            <a:r>
              <a:rPr sz="2800" b="1" u="heavy" spc="-15" dirty="0">
                <a:latin typeface="Calibri"/>
                <a:cs typeface="Calibri"/>
              </a:rPr>
              <a:t>r</a:t>
            </a:r>
            <a:r>
              <a:rPr sz="2800" b="1" u="heavy" spc="-45" dirty="0">
                <a:latin typeface="Calibri"/>
                <a:cs typeface="Calibri"/>
              </a:rPr>
              <a:t>t</a:t>
            </a:r>
            <a:r>
              <a:rPr sz="2800" b="1" u="heavy" spc="-55" dirty="0">
                <a:latin typeface="Calibri"/>
                <a:cs typeface="Calibri"/>
              </a:rPr>
              <a:t>e</a:t>
            </a:r>
            <a:r>
              <a:rPr sz="2800" b="1" u="heavy" dirty="0">
                <a:latin typeface="Calibri"/>
                <a:cs typeface="Calibri"/>
              </a:rPr>
              <a:t>x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hormon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5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ori</a:t>
            </a:r>
            <a:r>
              <a:rPr sz="2800" b="1" spc="-35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in</a:t>
            </a:r>
            <a:r>
              <a:rPr sz="2800" b="1" spc="-5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ting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om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u="heavy" spc="-20" dirty="0">
                <a:latin typeface="Calibri"/>
                <a:cs typeface="Calibri"/>
              </a:rPr>
              <a:t>Ch</a:t>
            </a:r>
            <a:r>
              <a:rPr sz="2800" b="1" u="heavy" spc="-30" dirty="0">
                <a:latin typeface="Calibri"/>
                <a:cs typeface="Calibri"/>
              </a:rPr>
              <a:t>o</a:t>
            </a:r>
            <a:r>
              <a:rPr sz="2800" b="1" u="heavy" spc="-15" dirty="0">
                <a:latin typeface="Calibri"/>
                <a:cs typeface="Calibri"/>
              </a:rPr>
              <a:t>le</a:t>
            </a:r>
            <a:r>
              <a:rPr sz="2800" b="1" u="heavy" spc="-65" dirty="0">
                <a:latin typeface="Calibri"/>
                <a:cs typeface="Calibri"/>
              </a:rPr>
              <a:t>s</a:t>
            </a:r>
            <a:r>
              <a:rPr sz="2800" b="1" u="heavy" spc="-50" dirty="0">
                <a:latin typeface="Calibri"/>
                <a:cs typeface="Calibri"/>
              </a:rPr>
              <a:t>t</a:t>
            </a:r>
            <a:r>
              <a:rPr sz="2800" b="1" u="heavy" spc="-5" dirty="0">
                <a:latin typeface="Calibri"/>
                <a:cs typeface="Calibri"/>
              </a:rPr>
              <a:t>e</a:t>
            </a:r>
            <a:r>
              <a:rPr sz="2800" b="1" u="heavy" spc="-40" dirty="0">
                <a:latin typeface="Calibri"/>
                <a:cs typeface="Calibri"/>
              </a:rPr>
              <a:t>r</a:t>
            </a:r>
            <a:r>
              <a:rPr sz="2800" b="1" u="heavy" spc="-15" dirty="0">
                <a:latin typeface="Calibri"/>
                <a:cs typeface="Calibri"/>
              </a:rPr>
              <a:t>ol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30"/>
              </a:lnSpc>
              <a:spcBef>
                <a:spcPts val="172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5" dirty="0">
                <a:latin typeface="Calibri"/>
                <a:cs typeface="Calibri"/>
              </a:rPr>
              <a:t>All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ad</a:t>
            </a:r>
            <a:r>
              <a:rPr sz="2800" b="1" spc="-5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enal</a:t>
            </a:r>
            <a:r>
              <a:rPr sz="2800" b="1" u="heavy" spc="25" dirty="0">
                <a:latin typeface="Calibri"/>
                <a:cs typeface="Calibri"/>
              </a:rPr>
              <a:t> </a:t>
            </a:r>
            <a:r>
              <a:rPr sz="2800" b="1" u="heavy" spc="-25" dirty="0">
                <a:latin typeface="Calibri"/>
                <a:cs typeface="Calibri"/>
              </a:rPr>
              <a:t>m</a:t>
            </a:r>
            <a:r>
              <a:rPr sz="2800" b="1" u="heavy" spc="-20" dirty="0">
                <a:latin typeface="Calibri"/>
                <a:cs typeface="Calibri"/>
              </a:rPr>
              <a:t>edul</a:t>
            </a:r>
            <a:r>
              <a:rPr sz="2800" b="1" u="heavy" spc="-15" dirty="0">
                <a:latin typeface="Calibri"/>
                <a:cs typeface="Calibri"/>
              </a:rPr>
              <a:t>la</a:t>
            </a:r>
            <a:r>
              <a:rPr sz="2800" b="1" u="heavy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hormones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ori</a:t>
            </a:r>
            <a:r>
              <a:rPr sz="2800" b="1" spc="-30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in</a:t>
            </a:r>
            <a:r>
              <a:rPr sz="2800" b="1" spc="-45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ting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om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amino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acid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u="heavy" spc="-105" dirty="0">
                <a:latin typeface="Calibri"/>
                <a:cs typeface="Calibri"/>
              </a:rPr>
              <a:t>T</a:t>
            </a:r>
            <a:r>
              <a:rPr sz="2800" b="1" u="heavy" spc="-15" dirty="0">
                <a:latin typeface="Calibri"/>
                <a:cs typeface="Calibri"/>
              </a:rPr>
              <a:t>y</a:t>
            </a:r>
            <a:r>
              <a:rPr sz="2800" b="1" u="heavy" spc="-55" dirty="0">
                <a:latin typeface="Calibri"/>
                <a:cs typeface="Calibri"/>
              </a:rPr>
              <a:t>r</a:t>
            </a:r>
            <a:r>
              <a:rPr sz="2800" b="1" u="heavy" spc="-15" dirty="0">
                <a:latin typeface="Calibri"/>
                <a:cs typeface="Calibri"/>
              </a:rPr>
              <a:t>osi</a:t>
            </a:r>
            <a:r>
              <a:rPr sz="2800" b="1" u="heavy" spc="-25" dirty="0">
                <a:latin typeface="Calibri"/>
                <a:cs typeface="Calibri"/>
              </a:rPr>
              <a:t>n</a:t>
            </a:r>
            <a:r>
              <a:rPr sz="2800" b="1" u="heavy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387" y="2085252"/>
            <a:ext cx="5810493" cy="4248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26386" y="1764606"/>
            <a:ext cx="4038356" cy="4466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7062" y="936112"/>
            <a:ext cx="254444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Ad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ena</a:t>
            </a:r>
            <a:r>
              <a:rPr sz="3200" b="1" dirty="0">
                <a:latin typeface="Calibri"/>
                <a:cs typeface="Calibri"/>
              </a:rPr>
              <a:t>l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Cor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5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4515" rIns="0" bIns="0" rtlCol="0">
            <a:spAutoFit/>
          </a:bodyPr>
          <a:lstStyle/>
          <a:p>
            <a:pPr marL="6740525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Ad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ena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Me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ulla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711" rIns="0" bIns="0" rtlCol="0">
            <a:spAutoFit/>
          </a:bodyPr>
          <a:lstStyle/>
          <a:p>
            <a:pPr marL="3112135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Ad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Diso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9311" y="2419599"/>
            <a:ext cx="3745229" cy="2308225"/>
          </a:xfrm>
          <a:prstGeom prst="rect">
            <a:avLst/>
          </a:prstGeom>
          <a:ln w="12700">
            <a:solidFill>
              <a:srgbClr val="40709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3515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Str</a:t>
            </a:r>
            <a:r>
              <a:rPr sz="2400" b="1" spc="-15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ctu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al</a:t>
            </a:r>
            <a:endParaRPr sz="2400">
              <a:latin typeface="Calibri"/>
              <a:cs typeface="Calibri"/>
            </a:endParaRPr>
          </a:p>
          <a:p>
            <a:pPr marL="469900" indent="-286385">
              <a:lnSpc>
                <a:spcPct val="100000"/>
              </a:lnSpc>
              <a:buFont typeface="Arial"/>
              <a:buChar char="•"/>
              <a:tabLst>
                <a:tab pos="470534" algn="l"/>
              </a:tabLst>
            </a:pPr>
            <a:r>
              <a:rPr sz="2400" spc="-15" dirty="0">
                <a:latin typeface="Calibri"/>
                <a:cs typeface="Calibri"/>
              </a:rPr>
              <a:t>Ade</a:t>
            </a:r>
            <a:r>
              <a:rPr sz="2400" spc="-5" dirty="0">
                <a:latin typeface="Calibri"/>
                <a:cs typeface="Calibri"/>
              </a:rPr>
              <a:t>noma</a:t>
            </a:r>
            <a:endParaRPr sz="2400">
              <a:latin typeface="Calibri"/>
              <a:cs typeface="Calibri"/>
            </a:endParaRPr>
          </a:p>
          <a:p>
            <a:pPr marL="469900" indent="-286385">
              <a:lnSpc>
                <a:spcPct val="100000"/>
              </a:lnSpc>
              <a:buFont typeface="Arial"/>
              <a:buChar char="•"/>
              <a:tabLst>
                <a:tab pos="470534" algn="l"/>
              </a:tabLst>
            </a:pP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rp</a:t>
            </a:r>
            <a:r>
              <a:rPr sz="2400" dirty="0">
                <a:latin typeface="Calibri"/>
                <a:cs typeface="Calibri"/>
              </a:rPr>
              <a:t>lasia</a:t>
            </a:r>
            <a:endParaRPr sz="2400">
              <a:latin typeface="Calibri"/>
              <a:cs typeface="Calibri"/>
            </a:endParaRPr>
          </a:p>
          <a:p>
            <a:pPr marL="469900" indent="-286385">
              <a:lnSpc>
                <a:spcPct val="100000"/>
              </a:lnSpc>
              <a:buFont typeface="Arial"/>
              <a:buChar char="•"/>
              <a:tabLst>
                <a:tab pos="470534" algn="l"/>
              </a:tabLst>
            </a:pPr>
            <a:r>
              <a:rPr sz="2400" dirty="0">
                <a:latin typeface="Calibri"/>
                <a:cs typeface="Calibri"/>
              </a:rPr>
              <a:t>Bil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un</a:t>
            </a:r>
            <a:r>
              <a:rPr sz="2400" dirty="0">
                <a:latin typeface="Calibri"/>
                <a:cs typeface="Calibri"/>
              </a:rPr>
              <a:t>il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al</a:t>
            </a:r>
            <a:endParaRPr sz="2400">
              <a:latin typeface="Calibri"/>
              <a:cs typeface="Calibri"/>
            </a:endParaRPr>
          </a:p>
          <a:p>
            <a:pPr marL="469900" indent="-286385">
              <a:lnSpc>
                <a:spcPct val="100000"/>
              </a:lnSpc>
              <a:buFont typeface="Arial"/>
              <a:buChar char="•"/>
              <a:tabLst>
                <a:tab pos="470534" algn="l"/>
              </a:tabLst>
            </a:pPr>
            <a:r>
              <a:rPr sz="2400" dirty="0">
                <a:latin typeface="Calibri"/>
                <a:cs typeface="Calibri"/>
              </a:rPr>
              <a:t>Ad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enal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ad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enal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3765" y="2419481"/>
            <a:ext cx="3288029" cy="2599055"/>
          </a:xfrm>
          <a:prstGeom prst="rect">
            <a:avLst/>
          </a:prstGeom>
          <a:ln w="12700">
            <a:solidFill>
              <a:srgbClr val="40709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0185">
              <a:lnSpc>
                <a:spcPct val="100000"/>
              </a:lnSpc>
            </a:pPr>
            <a:r>
              <a:rPr sz="2400" b="1" spc="-15" dirty="0">
                <a:latin typeface="Calibri"/>
                <a:cs typeface="Calibri"/>
              </a:rPr>
              <a:t>Fu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15" dirty="0">
                <a:latin typeface="Calibri"/>
                <a:cs typeface="Calibri"/>
              </a:rPr>
              <a:t>ction:</a:t>
            </a:r>
            <a:endParaRPr sz="2400">
              <a:latin typeface="Calibri"/>
              <a:cs typeface="Calibri"/>
            </a:endParaRPr>
          </a:p>
          <a:p>
            <a:pPr marL="496570" indent="-286385">
              <a:lnSpc>
                <a:spcPct val="100000"/>
              </a:lnSpc>
              <a:buFont typeface="Arial"/>
              <a:buChar char="•"/>
              <a:tabLst>
                <a:tab pos="497205" algn="l"/>
              </a:tabLst>
            </a:pP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sec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eti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496570" indent="-286385">
              <a:lnSpc>
                <a:spcPct val="100000"/>
              </a:lnSpc>
              <a:buFont typeface="Arial"/>
              <a:buChar char="•"/>
              <a:tabLst>
                <a:tab pos="497205" algn="l"/>
              </a:tabLst>
            </a:pPr>
            <a:r>
              <a:rPr sz="2400" spc="-5" dirty="0">
                <a:latin typeface="Calibri"/>
                <a:cs typeface="Calibri"/>
              </a:rPr>
              <a:t>Hyposec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10185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Pr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m</a:t>
            </a:r>
            <a:r>
              <a:rPr sz="2400" b="1" spc="5" dirty="0">
                <a:latin typeface="Calibri"/>
                <a:cs typeface="Calibri"/>
              </a:rPr>
              <a:t>ar</a:t>
            </a:r>
            <a:r>
              <a:rPr sz="2400" b="1" spc="-15" dirty="0">
                <a:latin typeface="Calibri"/>
                <a:cs typeface="Calibri"/>
              </a:rPr>
              <a:t>y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spc="-15" dirty="0">
                <a:latin typeface="Calibri"/>
                <a:cs typeface="Calibri"/>
              </a:rPr>
              <a:t>onda</a:t>
            </a:r>
            <a:r>
              <a:rPr sz="2400" b="1" spc="-5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69732" y="1123310"/>
            <a:ext cx="2473960" cy="1204595"/>
          </a:xfrm>
          <a:custGeom>
            <a:avLst/>
            <a:gdLst/>
            <a:ahLst/>
            <a:cxnLst/>
            <a:rect l="l" t="t" r="r" b="b"/>
            <a:pathLst>
              <a:path w="2473960" h="1204595">
                <a:moveTo>
                  <a:pt x="52059" y="1135776"/>
                </a:moveTo>
                <a:lnTo>
                  <a:pt x="0" y="1203319"/>
                </a:lnTo>
                <a:lnTo>
                  <a:pt x="85191" y="1204356"/>
                </a:lnTo>
                <a:lnTo>
                  <a:pt x="74074" y="1181343"/>
                </a:lnTo>
                <a:lnTo>
                  <a:pt x="59923" y="1181343"/>
                </a:lnTo>
                <a:lnTo>
                  <a:pt x="54467" y="1169913"/>
                </a:lnTo>
                <a:lnTo>
                  <a:pt x="65879" y="1164382"/>
                </a:lnTo>
                <a:lnTo>
                  <a:pt x="52059" y="1135776"/>
                </a:lnTo>
                <a:close/>
              </a:path>
              <a:path w="2473960" h="1204595">
                <a:moveTo>
                  <a:pt x="65879" y="1164382"/>
                </a:moveTo>
                <a:lnTo>
                  <a:pt x="54467" y="1169913"/>
                </a:lnTo>
                <a:lnTo>
                  <a:pt x="59923" y="1181343"/>
                </a:lnTo>
                <a:lnTo>
                  <a:pt x="71389" y="1175786"/>
                </a:lnTo>
                <a:lnTo>
                  <a:pt x="65879" y="1164382"/>
                </a:lnTo>
                <a:close/>
              </a:path>
              <a:path w="2473960" h="1204595">
                <a:moveTo>
                  <a:pt x="71389" y="1175786"/>
                </a:moveTo>
                <a:lnTo>
                  <a:pt x="59923" y="1181343"/>
                </a:lnTo>
                <a:lnTo>
                  <a:pt x="74074" y="1181343"/>
                </a:lnTo>
                <a:lnTo>
                  <a:pt x="71389" y="1175786"/>
                </a:lnTo>
                <a:close/>
              </a:path>
              <a:path w="2473960" h="1204595">
                <a:moveTo>
                  <a:pt x="2468361" y="0"/>
                </a:moveTo>
                <a:lnTo>
                  <a:pt x="65879" y="1164382"/>
                </a:lnTo>
                <a:lnTo>
                  <a:pt x="71389" y="1175786"/>
                </a:lnTo>
                <a:lnTo>
                  <a:pt x="2473817" y="11429"/>
                </a:lnTo>
                <a:lnTo>
                  <a:pt x="24683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38459" y="1123188"/>
            <a:ext cx="2919730" cy="1214120"/>
          </a:xfrm>
          <a:custGeom>
            <a:avLst/>
            <a:gdLst/>
            <a:ahLst/>
            <a:cxnLst/>
            <a:rect l="l" t="t" r="r" b="b"/>
            <a:pathLst>
              <a:path w="2919729" h="1214120">
                <a:moveTo>
                  <a:pt x="2846854" y="1184497"/>
                </a:moveTo>
                <a:lnTo>
                  <a:pt x="2834792" y="1213865"/>
                </a:lnTo>
                <a:lnTo>
                  <a:pt x="2919740" y="1207648"/>
                </a:lnTo>
                <a:lnTo>
                  <a:pt x="2903810" y="1189360"/>
                </a:lnTo>
                <a:lnTo>
                  <a:pt x="2858658" y="1189360"/>
                </a:lnTo>
                <a:lnTo>
                  <a:pt x="2846854" y="1184497"/>
                </a:lnTo>
                <a:close/>
              </a:path>
              <a:path w="2919729" h="1214120">
                <a:moveTo>
                  <a:pt x="2851663" y="1172790"/>
                </a:moveTo>
                <a:lnTo>
                  <a:pt x="2846854" y="1184497"/>
                </a:lnTo>
                <a:lnTo>
                  <a:pt x="2858658" y="1189360"/>
                </a:lnTo>
                <a:lnTo>
                  <a:pt x="2863474" y="1177655"/>
                </a:lnTo>
                <a:lnTo>
                  <a:pt x="2851663" y="1172790"/>
                </a:lnTo>
                <a:close/>
              </a:path>
              <a:path w="2919729" h="1214120">
                <a:moveTo>
                  <a:pt x="2863748" y="1143365"/>
                </a:moveTo>
                <a:lnTo>
                  <a:pt x="2851663" y="1172790"/>
                </a:lnTo>
                <a:lnTo>
                  <a:pt x="2863474" y="1177655"/>
                </a:lnTo>
                <a:lnTo>
                  <a:pt x="2858658" y="1189360"/>
                </a:lnTo>
                <a:lnTo>
                  <a:pt x="2903810" y="1189360"/>
                </a:lnTo>
                <a:lnTo>
                  <a:pt x="2863748" y="1143365"/>
                </a:lnTo>
                <a:close/>
              </a:path>
              <a:path w="2919729" h="1214120">
                <a:moveTo>
                  <a:pt x="4846" y="0"/>
                </a:moveTo>
                <a:lnTo>
                  <a:pt x="0" y="11673"/>
                </a:lnTo>
                <a:lnTo>
                  <a:pt x="2846854" y="1184497"/>
                </a:lnTo>
                <a:lnTo>
                  <a:pt x="2851663" y="1172790"/>
                </a:lnTo>
                <a:lnTo>
                  <a:pt x="48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75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5" dirty="0">
                <a:latin typeface="Aharoni"/>
                <a:cs typeface="Aharoni"/>
              </a:rPr>
              <a:t>E</a:t>
            </a:r>
            <a:r>
              <a:rPr b="0" spc="10" dirty="0">
                <a:latin typeface="Aharoni"/>
                <a:cs typeface="Aharoni"/>
              </a:rPr>
              <a:t>v</a:t>
            </a:r>
            <a:r>
              <a:rPr b="0" spc="-5" dirty="0">
                <a:latin typeface="Aharoni"/>
                <a:cs typeface="Aharoni"/>
              </a:rPr>
              <a:t>aluatio</a:t>
            </a:r>
            <a:r>
              <a:rPr b="0" dirty="0">
                <a:latin typeface="Aharoni"/>
                <a:cs typeface="Aharoni"/>
              </a:rPr>
              <a:t>n</a:t>
            </a:r>
            <a:r>
              <a:rPr b="0" spc="95" dirty="0">
                <a:latin typeface="Times New Roman"/>
                <a:cs typeface="Times New Roman"/>
              </a:rPr>
              <a:t> </a:t>
            </a:r>
            <a:r>
              <a:rPr b="0" dirty="0">
                <a:latin typeface="Aharoni"/>
                <a:cs typeface="Aharoni"/>
              </a:rPr>
              <a:t>of</a:t>
            </a:r>
            <a:r>
              <a:rPr b="0" spc="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Aharoni"/>
                <a:cs typeface="Aharoni"/>
              </a:rPr>
              <a:t>A</a:t>
            </a:r>
            <a:r>
              <a:rPr b="0" spc="10" dirty="0">
                <a:latin typeface="Aharoni"/>
                <a:cs typeface="Aharoni"/>
              </a:rPr>
              <a:t>d</a:t>
            </a:r>
            <a:r>
              <a:rPr b="0" spc="-5" dirty="0">
                <a:latin typeface="Aharoni"/>
                <a:cs typeface="Aharoni"/>
              </a:rPr>
              <a:t>re</a:t>
            </a:r>
            <a:r>
              <a:rPr b="0" spc="10" dirty="0">
                <a:latin typeface="Aharoni"/>
                <a:cs typeface="Aharoni"/>
              </a:rPr>
              <a:t>n</a:t>
            </a:r>
            <a:r>
              <a:rPr b="0" spc="-5" dirty="0">
                <a:latin typeface="Aharoni"/>
                <a:cs typeface="Aharoni"/>
              </a:rPr>
              <a:t>a</a:t>
            </a:r>
            <a:r>
              <a:rPr b="0" dirty="0">
                <a:latin typeface="Aharoni"/>
                <a:cs typeface="Aharoni"/>
              </a:rPr>
              <a:t>l</a:t>
            </a:r>
            <a:r>
              <a:rPr b="0" spc="8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haroni"/>
                <a:cs typeface="Aharoni"/>
              </a:rPr>
              <a:t>disor</a:t>
            </a:r>
            <a:r>
              <a:rPr b="0" spc="20" dirty="0">
                <a:latin typeface="Aharoni"/>
                <a:cs typeface="Aharoni"/>
              </a:rPr>
              <a:t>d</a:t>
            </a:r>
            <a:r>
              <a:rPr b="0" spc="-5" dirty="0">
                <a:latin typeface="Aharoni"/>
                <a:cs typeface="Aharoni"/>
              </a:rPr>
              <a:t>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798022"/>
            <a:ext cx="469519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3200" b="1" spc="-5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: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Cl</a:t>
            </a:r>
            <a:r>
              <a:rPr sz="3200" b="1" spc="10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ni</a:t>
            </a:r>
            <a:r>
              <a:rPr sz="3200" b="1" spc="-25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al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Hi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x</a:t>
            </a:r>
            <a:r>
              <a:rPr sz="2000" dirty="0">
                <a:latin typeface="Calibri"/>
                <a:cs typeface="Calibri"/>
              </a:rPr>
              <a:t>am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5" dirty="0">
                <a:latin typeface="Calibri"/>
                <a:cs typeface="Calibri"/>
              </a:rPr>
              <a:t>on)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4" y="2224436"/>
            <a:ext cx="4459605" cy="285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0" indent="-228600">
              <a:lnSpc>
                <a:spcPts val="1989"/>
              </a:lnSpc>
              <a:buFont typeface="Arial"/>
              <a:buChar char="•"/>
              <a:tabLst>
                <a:tab pos="699135" algn="l"/>
              </a:tabLst>
            </a:pPr>
            <a:r>
              <a:rPr sz="1700" spc="-5" dirty="0">
                <a:latin typeface="Calibri"/>
                <a:cs typeface="Calibri"/>
              </a:rPr>
              <a:t>func</a:t>
            </a:r>
            <a:r>
              <a:rPr sz="1700" spc="5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(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Calibri"/>
                <a:cs typeface="Calibri"/>
              </a:rPr>
              <a:t>ov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20" dirty="0">
                <a:latin typeface="Calibri"/>
                <a:cs typeface="Calibri"/>
              </a:rPr>
              <a:t>r</a:t>
            </a:r>
            <a:r>
              <a:rPr sz="1700" spc="-5" dirty="0">
                <a:latin typeface="Calibri"/>
                <a:cs typeface="Calibri"/>
              </a:rPr>
              <a:t>se</a:t>
            </a:r>
            <a:r>
              <a:rPr sz="1700" spc="-10" dirty="0">
                <a:latin typeface="Calibri"/>
                <a:cs typeface="Calibri"/>
              </a:rPr>
              <a:t>c</a:t>
            </a:r>
            <a:r>
              <a:rPr sz="1700" spc="-20" dirty="0">
                <a:latin typeface="Calibri"/>
                <a:cs typeface="Calibri"/>
              </a:rPr>
              <a:t>r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ti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r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-35" dirty="0">
                <a:latin typeface="Calibri"/>
                <a:cs typeface="Calibri"/>
              </a:rPr>
              <a:t>h</a:t>
            </a:r>
            <a:r>
              <a:rPr sz="1700" dirty="0">
                <a:latin typeface="Calibri"/>
                <a:cs typeface="Calibri"/>
              </a:rPr>
              <a:t>yposec</a:t>
            </a:r>
            <a:r>
              <a:rPr sz="1700" spc="-25" dirty="0">
                <a:latin typeface="Calibri"/>
                <a:cs typeface="Calibri"/>
              </a:rPr>
              <a:t>r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5" dirty="0">
                <a:latin typeface="Calibri"/>
                <a:cs typeface="Calibri"/>
              </a:rPr>
              <a:t>i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)</a:t>
            </a:r>
            <a:endParaRPr sz="1700">
              <a:latin typeface="Calibri"/>
              <a:cs typeface="Calibri"/>
            </a:endParaRPr>
          </a:p>
          <a:p>
            <a:pPr marL="698500" indent="-228600">
              <a:lnSpc>
                <a:spcPts val="1989"/>
              </a:lnSpc>
              <a:buFont typeface="Arial"/>
              <a:buChar char="•"/>
              <a:tabLst>
                <a:tab pos="699135" algn="l"/>
              </a:tabLst>
            </a:pPr>
            <a:r>
              <a:rPr sz="1700" spc="-5" dirty="0">
                <a:latin typeface="Calibri"/>
                <a:cs typeface="Calibri"/>
              </a:rPr>
              <a:t>St</a:t>
            </a:r>
            <a:r>
              <a:rPr sz="1700" spc="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uct</a:t>
            </a:r>
            <a:r>
              <a:rPr sz="1700" spc="5" dirty="0">
                <a:latin typeface="Calibri"/>
                <a:cs typeface="Calibri"/>
              </a:rPr>
              <a:t>u</a:t>
            </a:r>
            <a:r>
              <a:rPr sz="1700" spc="-45" dirty="0">
                <a:latin typeface="Calibri"/>
                <a:cs typeface="Calibri"/>
              </a:rPr>
              <a:t>r</a:t>
            </a:r>
            <a:r>
              <a:rPr sz="1700" spc="-15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l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(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h</a:t>
            </a:r>
            <a:r>
              <a:rPr sz="1700" spc="5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adache,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visual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spc="-3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y</a:t>
            </a:r>
            <a:r>
              <a:rPr sz="1700" spc="-10" dirty="0">
                <a:latin typeface="Calibri"/>
                <a:cs typeface="Calibri"/>
              </a:rPr>
              <a:t>mpt</a:t>
            </a:r>
            <a:r>
              <a:rPr sz="1700" spc="-5" dirty="0">
                <a:latin typeface="Calibri"/>
                <a:cs typeface="Calibri"/>
              </a:rPr>
              <a:t>om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)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241300" indent="-228600">
              <a:lnSpc>
                <a:spcPts val="3790"/>
              </a:lnSpc>
              <a:buFont typeface="Arial"/>
              <a:buChar char="•"/>
              <a:tabLst>
                <a:tab pos="241935" algn="l"/>
              </a:tabLst>
            </a:pPr>
            <a:r>
              <a:rPr sz="3200" b="1" dirty="0">
                <a:latin typeface="Calibri"/>
                <a:cs typeface="Calibri"/>
              </a:rPr>
              <a:t>B: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alibri"/>
                <a:cs typeface="Calibri"/>
              </a:rPr>
              <a:t>B</a:t>
            </a:r>
            <a:r>
              <a:rPr sz="3200" b="1" spc="10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ochemi</a:t>
            </a:r>
            <a:r>
              <a:rPr sz="3200" b="1" spc="-25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al</a:t>
            </a:r>
            <a:endParaRPr sz="3200">
              <a:latin typeface="Calibri"/>
              <a:cs typeface="Calibri"/>
            </a:endParaRPr>
          </a:p>
          <a:p>
            <a:pPr marL="698500" lvl="1" indent="-228600">
              <a:lnSpc>
                <a:spcPts val="1939"/>
              </a:lnSpc>
              <a:buFont typeface="Arial"/>
              <a:buChar char="•"/>
              <a:tabLst>
                <a:tab pos="699135" algn="l"/>
              </a:tabLst>
            </a:pPr>
            <a:r>
              <a:rPr sz="1700" spc="-5" dirty="0">
                <a:latin typeface="Calibri"/>
                <a:cs typeface="Calibri"/>
              </a:rPr>
              <a:t>Sc</a:t>
            </a:r>
            <a:r>
              <a:rPr sz="1700" spc="-2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een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-16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20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t</a:t>
            </a:r>
            <a:endParaRPr sz="1700">
              <a:latin typeface="Calibri"/>
              <a:cs typeface="Calibri"/>
            </a:endParaRPr>
          </a:p>
          <a:p>
            <a:pPr marL="698500" lvl="1" indent="-228600">
              <a:lnSpc>
                <a:spcPts val="1985"/>
              </a:lnSpc>
              <a:buFont typeface="Arial"/>
              <a:buChar char="•"/>
              <a:tabLst>
                <a:tab pos="699135" algn="l"/>
              </a:tabLst>
            </a:pPr>
            <a:r>
              <a:rPr sz="1700" spc="-5" dirty="0">
                <a:latin typeface="Calibri"/>
                <a:cs typeface="Calibri"/>
              </a:rPr>
              <a:t>C</a:t>
            </a:r>
            <a:r>
              <a:rPr sz="1700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n</a:t>
            </a:r>
            <a:r>
              <a:rPr sz="1700" spc="-5" dirty="0">
                <a:latin typeface="Calibri"/>
                <a:cs typeface="Calibri"/>
              </a:rPr>
              <a:t>f</a:t>
            </a:r>
            <a:r>
              <a:rPr sz="1700" dirty="0">
                <a:latin typeface="Calibri"/>
                <a:cs typeface="Calibri"/>
              </a:rPr>
              <a:t>ir</a:t>
            </a:r>
            <a:r>
              <a:rPr sz="1700" spc="-5" dirty="0">
                <a:latin typeface="Calibri"/>
                <a:cs typeface="Calibri"/>
              </a:rPr>
              <a:t>m</a:t>
            </a:r>
            <a:r>
              <a:rPr sz="1700" spc="-15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t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y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spc="-16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20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t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241300" indent="-228600">
              <a:lnSpc>
                <a:spcPts val="3795"/>
              </a:lnSpc>
              <a:buFont typeface="Arial"/>
              <a:buChar char="•"/>
              <a:tabLst>
                <a:tab pos="241935" algn="l"/>
              </a:tabLst>
            </a:pPr>
            <a:r>
              <a:rPr sz="3200" b="1" dirty="0">
                <a:latin typeface="Calibri"/>
                <a:cs typeface="Calibri"/>
              </a:rPr>
              <a:t>A: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alibri"/>
                <a:cs typeface="Calibri"/>
              </a:rPr>
              <a:t>An</a:t>
            </a:r>
            <a:r>
              <a:rPr sz="3200" b="1" spc="-20" dirty="0">
                <a:latin typeface="Calibri"/>
                <a:cs typeface="Calibri"/>
              </a:rPr>
              <a:t>a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omi</a:t>
            </a:r>
            <a:r>
              <a:rPr sz="3200" b="1" spc="-15" dirty="0">
                <a:latin typeface="Calibri"/>
                <a:cs typeface="Calibri"/>
              </a:rPr>
              <a:t>c</a:t>
            </a:r>
            <a:r>
              <a:rPr sz="3200" b="1" spc="-10" dirty="0">
                <a:latin typeface="Calibri"/>
                <a:cs typeface="Calibri"/>
              </a:rPr>
              <a:t>al</a:t>
            </a:r>
            <a:endParaRPr sz="3200">
              <a:latin typeface="Calibri"/>
              <a:cs typeface="Calibri"/>
            </a:endParaRPr>
          </a:p>
          <a:p>
            <a:pPr marL="698500" lvl="1" indent="-228600">
              <a:lnSpc>
                <a:spcPts val="1995"/>
              </a:lnSpc>
              <a:buFont typeface="Arial"/>
              <a:buChar char="•"/>
              <a:tabLst>
                <a:tab pos="699135" algn="l"/>
              </a:tabLst>
            </a:pPr>
            <a:r>
              <a:rPr sz="1700" spc="10" dirty="0">
                <a:latin typeface="Calibri"/>
                <a:cs typeface="Calibri"/>
              </a:rPr>
              <a:t>C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r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RI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a</a:t>
            </a:r>
            <a:r>
              <a:rPr sz="1700" spc="-5" dirty="0">
                <a:latin typeface="Calibri"/>
                <a:cs typeface="Calibri"/>
              </a:rPr>
              <a:t>d</a:t>
            </a:r>
            <a:r>
              <a:rPr sz="1700" spc="-1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10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al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48" y="5074451"/>
            <a:ext cx="7181850" cy="898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0" indent="-228600">
              <a:lnSpc>
                <a:spcPct val="100000"/>
              </a:lnSpc>
              <a:buFont typeface="Arial"/>
              <a:buChar char="•"/>
              <a:tabLst>
                <a:tab pos="1156335" algn="l"/>
              </a:tabLst>
            </a:pPr>
            <a:r>
              <a:rPr sz="1400" dirty="0">
                <a:latin typeface="Calibri"/>
                <a:cs typeface="Calibri"/>
              </a:rPr>
              <a:t>(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oma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lasia,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un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il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al,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-5" dirty="0">
                <a:latin typeface="Calibri"/>
                <a:cs typeface="Calibri"/>
              </a:rPr>
              <a:t>xt</a:t>
            </a:r>
            <a:r>
              <a:rPr sz="1400" spc="-2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al,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ign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alig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tm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t: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1481</Words>
  <Application>Microsoft Office PowerPoint</Application>
  <PresentationFormat>Benutzerdefiniert</PresentationFormat>
  <Paragraphs>339</Paragraphs>
  <Slides>44</Slides>
  <Notes>44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5" baseType="lpstr">
      <vt:lpstr>Office Theme</vt:lpstr>
      <vt:lpstr>PowerPoint-Präsentation</vt:lpstr>
      <vt:lpstr>Objectives</vt:lpstr>
      <vt:lpstr>Anatomy</vt:lpstr>
      <vt:lpstr>PowerPoint-Präsentation</vt:lpstr>
      <vt:lpstr>PowerPoint-Präsentation</vt:lpstr>
      <vt:lpstr>Biochemistry</vt:lpstr>
      <vt:lpstr>Adrenal Medulla</vt:lpstr>
      <vt:lpstr>Adrenal Disorders</vt:lpstr>
      <vt:lpstr>Evaluation of Adrenal disorders</vt:lpstr>
      <vt:lpstr>PowerPoint-Präsentation</vt:lpstr>
      <vt:lpstr>Adrenal hypofunction</vt:lpstr>
      <vt:lpstr>1- Primary adrenal insufficiency</vt:lpstr>
      <vt:lpstr>Secondary/Tertiary adrenal insufficiency</vt:lpstr>
      <vt:lpstr>Primary adrenal insufficiency (Addison disease)</vt:lpstr>
      <vt:lpstr>Clinical</vt:lpstr>
      <vt:lpstr>PowerPoint-Präsentation</vt:lpstr>
      <vt:lpstr>Hypotension</vt:lpstr>
      <vt:lpstr>B: Biochemical</vt:lpstr>
      <vt:lpstr>B: Biochemical</vt:lpstr>
      <vt:lpstr>A: Anatomical</vt:lpstr>
      <vt:lpstr>Treatment</vt:lpstr>
      <vt:lpstr>2- Congenital Adrenal Hyperplasia</vt:lpstr>
      <vt:lpstr>PowerPoint-Präsentation</vt:lpstr>
      <vt:lpstr>Is it a boy or a girl ?</vt:lpstr>
      <vt:lpstr>Diagnosis</vt:lpstr>
      <vt:lpstr>Management</vt:lpstr>
      <vt:lpstr>PowerPoint-Präsentation</vt:lpstr>
      <vt:lpstr>Adrenal Cortical Hyperfunction</vt:lpstr>
      <vt:lpstr>1- Hypercortisolism</vt:lpstr>
      <vt:lpstr>Clinical</vt:lpstr>
      <vt:lpstr>PowerPoint-Präsentation</vt:lpstr>
      <vt:lpstr>PowerPoint-Präsentation</vt:lpstr>
      <vt:lpstr>2- Conn's Syndrome</vt:lpstr>
      <vt:lpstr>Biochemical</vt:lpstr>
      <vt:lpstr>PowerPoint-Präsentation</vt:lpstr>
      <vt:lpstr>PowerPoint-Präsentation</vt:lpstr>
      <vt:lpstr>Treatment</vt:lpstr>
      <vt:lpstr>PowerPoint-Präsentation</vt:lpstr>
      <vt:lpstr>Pheochromocytoma</vt:lpstr>
      <vt:lpstr>When you should think about Pheochrocytoma ?</vt:lpstr>
      <vt:lpstr>Biochemical</vt:lpstr>
      <vt:lpstr>A: anatomical</vt:lpstr>
      <vt:lpstr>Management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2019-01-30T07:06:31Z</dcterms:created>
  <dcterms:modified xsi:type="dcterms:W3CDTF">2019-01-30T06:06:34Z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2019-01-30T00:00:00Z</vt:filetime>
  </property>
  <property fmtid="{D5CDD505-2E9C-101B-9397-08002B2CF9AE}" pid="3" name="LastSaved">
    <vt:filetime>2019-01-30T00:00:00Z</vt:filetime>
  </property>
</Properties>
</file>