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70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29359" y="3598302"/>
            <a:ext cx="4685280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666" y="97640"/>
            <a:ext cx="7928666" cy="1555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547" y="2088671"/>
            <a:ext cx="8070905" cy="3701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besitycenter.edu.sa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besitycenter.edu.sa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4125"/>
            <a:ext cx="1763777" cy="523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5" y="9509"/>
            <a:ext cx="4284726" cy="32131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91159" y="4187823"/>
            <a:ext cx="3543300" cy="2657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9259" y="4529371"/>
            <a:ext cx="4456430" cy="1238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 marR="498475" indent="38735">
              <a:lnSpc>
                <a:spcPct val="100000"/>
              </a:lnSpc>
            </a:pPr>
            <a:r>
              <a:rPr sz="2800" b="1" spc="-245" dirty="0">
                <a:solidFill>
                  <a:srgbClr val="FFFFFF"/>
                </a:solidFill>
                <a:latin typeface="Arial"/>
                <a:cs typeface="Arial"/>
              </a:rPr>
              <a:t>ةنم</a:t>
            </a:r>
            <a:r>
              <a:rPr sz="2800" b="1" spc="-525" dirty="0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sz="2800" b="1" spc="-310" dirty="0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ثا</a:t>
            </a:r>
            <a:r>
              <a:rPr sz="2800" b="1" spc="-440" dirty="0">
                <a:solidFill>
                  <a:srgbClr val="FFFFFF"/>
                </a:solidFill>
                <a:latin typeface="Arial"/>
                <a:cs typeface="Arial"/>
              </a:rPr>
              <a:t>حبلأ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40" dirty="0">
                <a:solidFill>
                  <a:srgbClr val="FFFFFF"/>
                </a:solidFill>
                <a:latin typeface="Arial"/>
                <a:cs typeface="Arial"/>
              </a:rPr>
              <a:t>يعما</a:t>
            </a:r>
            <a:r>
              <a:rPr sz="2800" b="1" spc="-175" dirty="0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sz="2800" b="1" spc="-310" dirty="0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5" dirty="0">
                <a:solidFill>
                  <a:srgbClr val="FFFFFF"/>
                </a:solidFill>
                <a:latin typeface="Arial"/>
                <a:cs typeface="Arial"/>
              </a:rPr>
              <a:t>زكر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sz="2800" b="1" spc="-310" dirty="0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sz="28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45" dirty="0">
                <a:solidFill>
                  <a:srgbClr val="FFFFFF"/>
                </a:solidFill>
                <a:latin typeface="Arial"/>
                <a:cs typeface="Arial"/>
              </a:rPr>
              <a:t>دوعس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85" dirty="0">
                <a:solidFill>
                  <a:srgbClr val="FFFFFF"/>
                </a:solidFill>
                <a:latin typeface="Arial"/>
                <a:cs typeface="Arial"/>
              </a:rPr>
              <a:t>كل</a:t>
            </a:r>
            <a:r>
              <a:rPr sz="2800" b="1" spc="-130" dirty="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sz="2800" b="1" spc="-310" dirty="0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ةع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اج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5" dirty="0">
                <a:solidFill>
                  <a:srgbClr val="FFFFFF"/>
                </a:solidFill>
                <a:latin typeface="Arial"/>
                <a:cs typeface="Arial"/>
              </a:rPr>
              <a:t>بطلا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15" dirty="0">
                <a:solidFill>
                  <a:srgbClr val="FFFFFF"/>
                </a:solidFill>
                <a:latin typeface="Arial"/>
                <a:cs typeface="Arial"/>
              </a:rPr>
              <a:t>ةي</a:t>
            </a:r>
            <a:r>
              <a:rPr sz="2800" b="1" spc="-465" dirty="0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sz="2800" b="1" spc="-515" dirty="0">
                <a:solidFill>
                  <a:srgbClr val="FFFFFF"/>
                </a:solidFill>
                <a:latin typeface="Arial"/>
                <a:cs typeface="Arial"/>
              </a:rPr>
              <a:t>ك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95"/>
              </a:lnSpc>
            </a:pPr>
            <a:r>
              <a:rPr sz="2950" b="1" spc="-140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w</a:t>
            </a:r>
            <a:r>
              <a:rPr sz="2950" b="1" spc="-155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w</a:t>
            </a:r>
            <a:r>
              <a:rPr sz="2950" b="1" spc="-254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w</a:t>
            </a:r>
            <a:r>
              <a:rPr sz="2950" b="1" spc="-80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.o</a:t>
            </a:r>
            <a:r>
              <a:rPr sz="2950" b="1" spc="-120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b</a:t>
            </a:r>
            <a:r>
              <a:rPr sz="2950" b="1" spc="-105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es</a:t>
            </a:r>
            <a:r>
              <a:rPr sz="2950" b="1" spc="-45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i</a:t>
            </a:r>
            <a:r>
              <a:rPr sz="2950" b="1" spc="-60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t</a:t>
            </a:r>
            <a:r>
              <a:rPr sz="2950" b="1" spc="-120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y</a:t>
            </a:r>
            <a:r>
              <a:rPr sz="2950" b="1" spc="-105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c</a:t>
            </a:r>
            <a:r>
              <a:rPr sz="2950" b="1" spc="-85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e</a:t>
            </a:r>
            <a:r>
              <a:rPr sz="2950" b="1" spc="-90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nte</a:t>
            </a:r>
            <a:r>
              <a:rPr sz="2950" b="1" spc="-225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r</a:t>
            </a:r>
            <a:r>
              <a:rPr sz="2950" b="1" spc="-75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.e</a:t>
            </a:r>
            <a:r>
              <a:rPr sz="2950" b="1" spc="-105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d</a:t>
            </a:r>
            <a:r>
              <a:rPr sz="2950" b="1" spc="-90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u.sa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6438" y="1154168"/>
            <a:ext cx="3707129" cy="83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850"/>
              </a:lnSpc>
            </a:pPr>
            <a:r>
              <a:rPr sz="6600" b="1" dirty="0">
                <a:solidFill>
                  <a:srgbClr val="FFFF00"/>
                </a:solidFill>
                <a:latin typeface="Arial"/>
                <a:cs typeface="Arial"/>
              </a:rPr>
              <a:t>OBESITY</a:t>
            </a:r>
            <a:endParaRPr sz="6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9011" y="2460469"/>
            <a:ext cx="4232275" cy="68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Prof.</a:t>
            </a:r>
            <a:r>
              <a:rPr sz="32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32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Alfa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endParaRPr sz="3200">
              <a:latin typeface="Arial"/>
              <a:cs typeface="Arial"/>
            </a:endParaRPr>
          </a:p>
          <a:p>
            <a:pPr marL="939165">
              <a:lnSpc>
                <a:spcPts val="2140"/>
              </a:lnSpc>
              <a:spcBef>
                <a:spcPts val="4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sz="1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FRCP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2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MSc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8" y="306450"/>
            <a:ext cx="739394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40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4000" spc="-4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4000" spc="-3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40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recom</a:t>
            </a:r>
            <a:r>
              <a:rPr sz="4000" spc="-5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ende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4000" spc="1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definition</a:t>
            </a:r>
            <a:r>
              <a:rPr sz="40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endParaRPr sz="40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obesit</a:t>
            </a:r>
            <a:r>
              <a:rPr sz="4000" spc="-2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4000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1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2000</a:t>
            </a:r>
            <a:r>
              <a:rPr sz="4000" spc="-1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1593850"/>
          <a:ext cx="7490459" cy="3729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199"/>
                <a:gridCol w="1960625"/>
                <a:gridCol w="2743199"/>
              </a:tblGrid>
              <a:tr h="94487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ifi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I(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g/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775" baseline="25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8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28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co-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199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Und</a:t>
                      </a:r>
                      <a:r>
                        <a:rPr sz="2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rwe</a:t>
                      </a:r>
                      <a:r>
                        <a:rPr sz="29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29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28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(bu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600" spc="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problem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ncreased)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154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Norm</a:t>
                      </a:r>
                      <a:r>
                        <a:rPr sz="29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950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9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9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2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5-24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30223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</a:t>
                      </a:r>
                      <a:r>
                        <a:rPr sz="29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wei</a:t>
                      </a:r>
                      <a:r>
                        <a:rPr sz="29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2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ht</a:t>
                      </a:r>
                      <a:endParaRPr sz="2950">
                        <a:latin typeface="Arial"/>
                        <a:cs typeface="Arial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e-obese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.0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25-29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Mil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2800" spc="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8" y="306450"/>
            <a:ext cx="739394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40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4000" spc="-4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4000" spc="-3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40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recom</a:t>
            </a:r>
            <a:r>
              <a:rPr sz="4000" spc="-5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ende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4000" spc="1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definition</a:t>
            </a:r>
            <a:r>
              <a:rPr sz="40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endParaRPr sz="40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obesit</a:t>
            </a:r>
            <a:r>
              <a:rPr sz="4000" spc="-2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4000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1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2000</a:t>
            </a:r>
            <a:r>
              <a:rPr sz="4000" spc="-1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8377" y="5929655"/>
            <a:ext cx="4192904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O.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Obes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anagin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Epide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hni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89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O,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2000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1585912"/>
          <a:ext cx="8272780" cy="3540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199"/>
                <a:gridCol w="2743199"/>
                <a:gridCol w="2743199"/>
              </a:tblGrid>
              <a:tr h="94487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ifi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I(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g/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775" baseline="25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8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28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co-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6117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Obe</a:t>
                      </a:r>
                      <a:r>
                        <a:rPr sz="29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66592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8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30-34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12254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8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35-39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Sev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9145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8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800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28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28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2799715">
              <a:lnSpc>
                <a:spcPts val="5235"/>
              </a:lnSpc>
            </a:pPr>
            <a:r>
              <a:rPr b="0" spc="-5" dirty="0">
                <a:latin typeface="Arial"/>
                <a:cs typeface="Arial"/>
              </a:rPr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4" y="1711296"/>
            <a:ext cx="7901940" cy="89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Pro</a:t>
            </a:r>
            <a:r>
              <a:rPr sz="3200" spc="-2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ucti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3200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320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-speci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200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cu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ts</a:t>
            </a:r>
            <a:r>
              <a:rPr sz="3200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3200" spc="-1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esity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2778120"/>
            <a:ext cx="1676400" cy="1143000"/>
          </a:xfrm>
          <a:custGeom>
            <a:avLst/>
            <a:gdLst/>
            <a:ahLst/>
            <a:cxnLst/>
            <a:rect l="l" t="t" r="r" b="b"/>
            <a:pathLst>
              <a:path w="1676400" h="1143000">
                <a:moveTo>
                  <a:pt x="0" y="1142999"/>
                </a:moveTo>
                <a:lnTo>
                  <a:pt x="1676399" y="1142999"/>
                </a:lnTo>
                <a:lnTo>
                  <a:pt x="167639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4000" y="2778120"/>
            <a:ext cx="1676400" cy="1143000"/>
          </a:xfrm>
          <a:prstGeom prst="rect">
            <a:avLst/>
          </a:prstGeom>
          <a:solidFill>
            <a:srgbClr val="98CC00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BMI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0" y="2755904"/>
            <a:ext cx="1752600" cy="1190625"/>
          </a:xfrm>
          <a:prstGeom prst="rect">
            <a:avLst/>
          </a:prstGeom>
          <a:solidFill>
            <a:srgbClr val="98CC00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Bo</a:t>
            </a:r>
            <a:r>
              <a:rPr sz="3600" spc="5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fatness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9827" y="2936782"/>
            <a:ext cx="14681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Mo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9827" y="3363503"/>
            <a:ext cx="17024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&amp;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00" y="4267200"/>
            <a:ext cx="8001000" cy="1600200"/>
          </a:xfrm>
          <a:prstGeom prst="rect">
            <a:avLst/>
          </a:prstGeom>
          <a:solidFill>
            <a:srgbClr val="BAE0E3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Addit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interi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spc="-2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5" dirty="0">
                <a:latin typeface="Arial"/>
                <a:cs typeface="Arial"/>
              </a:rPr>
              <a:t>poi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BMI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-5" dirty="0">
                <a:latin typeface="Arial"/>
                <a:cs typeface="Arial"/>
              </a:rPr>
              <a:t>3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g/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1950" spc="15" baseline="25641" dirty="0">
                <a:latin typeface="Arial"/>
                <a:cs typeface="Arial"/>
              </a:rPr>
              <a:t>2</a:t>
            </a:r>
            <a:r>
              <a:rPr sz="1950" baseline="25641" dirty="0">
                <a:latin typeface="Times New Roman"/>
                <a:cs typeface="Times New Roman"/>
              </a:rPr>
              <a:t> </a:t>
            </a:r>
            <a:r>
              <a:rPr sz="1950" spc="-202" baseline="25641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eate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indi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ate</a:t>
            </a:r>
            <a:endParaRPr sz="2000">
              <a:latin typeface="Arial"/>
              <a:cs typeface="Arial"/>
            </a:endParaRPr>
          </a:p>
          <a:p>
            <a:pPr marL="69850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20" dirty="0">
                <a:latin typeface="Arial"/>
                <a:cs typeface="Arial"/>
              </a:rPr>
              <a:t>v</a:t>
            </a:r>
            <a:r>
              <a:rPr sz="2000" b="1" spc="-5" dirty="0">
                <a:latin typeface="Arial"/>
                <a:cs typeface="Arial"/>
              </a:rPr>
              <a:t>er</a:t>
            </a:r>
            <a:r>
              <a:rPr sz="2000" b="1" spc="50" dirty="0">
                <a:latin typeface="Arial"/>
                <a:cs typeface="Arial"/>
              </a:rPr>
              <a:t>w</a:t>
            </a:r>
            <a:r>
              <a:rPr sz="2000" b="1" spc="-5" dirty="0">
                <a:latin typeface="Arial"/>
                <a:cs typeface="Arial"/>
              </a:rPr>
              <a:t>eight</a:t>
            </a:r>
            <a:endParaRPr sz="2000">
              <a:latin typeface="Arial"/>
              <a:cs typeface="Arial"/>
            </a:endParaRPr>
          </a:p>
          <a:p>
            <a:pPr marL="78105" marR="139065" algn="ct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5" dirty="0">
                <a:latin typeface="Arial"/>
                <a:cs typeface="Arial"/>
              </a:rPr>
              <a:t>ia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lation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BMI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-5" dirty="0">
                <a:latin typeface="Arial"/>
                <a:cs typeface="Arial"/>
              </a:rPr>
              <a:t>5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g/m</a:t>
            </a:r>
            <a:r>
              <a:rPr sz="1950" spc="15" baseline="25641" dirty="0">
                <a:latin typeface="Arial"/>
                <a:cs typeface="Arial"/>
              </a:rPr>
              <a:t>2</a:t>
            </a:r>
            <a:r>
              <a:rPr sz="1950" baseline="25641" dirty="0">
                <a:latin typeface="Times New Roman"/>
                <a:cs typeface="Times New Roman"/>
              </a:rPr>
              <a:t> </a:t>
            </a:r>
            <a:r>
              <a:rPr sz="1950" spc="-202" baseline="2564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hi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level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q</a:t>
            </a:r>
            <a:r>
              <a:rPr sz="2000" spc="-5" dirty="0">
                <a:latin typeface="Arial"/>
                <a:cs typeface="Arial"/>
              </a:rPr>
              <a:t>uival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R="56515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obesity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05051" y="6054947"/>
            <a:ext cx="6726555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rn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egion)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erna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Obes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skf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erna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ocia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1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Asi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Pacif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pec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inin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reat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t.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dne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eal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2040255">
              <a:lnSpc>
                <a:spcPts val="5235"/>
              </a:lnSpc>
            </a:pPr>
            <a:r>
              <a:rPr b="0" spc="-5" dirty="0">
                <a:latin typeface="Arial"/>
                <a:cs typeface="Arial"/>
              </a:rPr>
              <a:t>Centra</a:t>
            </a:r>
            <a:r>
              <a:rPr b="0" dirty="0">
                <a:latin typeface="Arial"/>
                <a:cs typeface="Arial"/>
              </a:rPr>
              <a:t>l</a:t>
            </a:r>
            <a:r>
              <a:rPr b="0" spc="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Obesity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1296"/>
            <a:ext cx="7922259" cy="323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Ce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tr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3200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320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vis</a:t>
            </a:r>
            <a:r>
              <a:rPr sz="3200" spc="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er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3200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esit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32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32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associ</a:t>
            </a:r>
            <a:r>
              <a:rPr sz="3200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wit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32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more</a:t>
            </a:r>
            <a:r>
              <a:rPr sz="3200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me</a:t>
            </a:r>
            <a:r>
              <a:rPr sz="3200" spc="-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ol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2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dise</a:t>
            </a:r>
            <a:r>
              <a:rPr sz="3200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se:</a:t>
            </a:r>
            <a:endParaRPr sz="3200">
              <a:latin typeface="Arial"/>
              <a:cs typeface="Arial"/>
            </a:endParaRPr>
          </a:p>
          <a:p>
            <a:pPr marL="257810" indent="-245110">
              <a:lnSpc>
                <a:spcPct val="100000"/>
              </a:lnSpc>
              <a:spcBef>
                <a:spcPts val="765"/>
              </a:spcBef>
              <a:buClr>
                <a:srgbClr val="FFFF00"/>
              </a:buClr>
              <a:buFont typeface="Arial"/>
              <a:buChar char="-"/>
              <a:tabLst>
                <a:tab pos="258445" algn="l"/>
              </a:tabLst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3150" spc="15" baseline="-21164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3150" baseline="-21164">
              <a:latin typeface="Arial"/>
              <a:cs typeface="Arial"/>
            </a:endParaRPr>
          </a:p>
          <a:p>
            <a:pPr marL="257810" indent="-245110">
              <a:lnSpc>
                <a:spcPct val="100000"/>
              </a:lnSpc>
              <a:spcBef>
                <a:spcPts val="770"/>
              </a:spcBef>
              <a:buClr>
                <a:srgbClr val="FFFF00"/>
              </a:buClr>
              <a:buFont typeface="Arial"/>
              <a:buChar char="-"/>
              <a:tabLst>
                <a:tab pos="258445" algn="l"/>
              </a:tabLst>
            </a:pP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Hyperte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sion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00"/>
              </a:buClr>
              <a:buFont typeface="Arial"/>
              <a:buChar char="-"/>
              <a:tabLst>
                <a:tab pos="356235" algn="l"/>
              </a:tabLst>
            </a:pP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Dy</a:t>
            </a:r>
            <a:r>
              <a:rPr sz="3200" spc="1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li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id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mia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10"/>
              </a:lnSpc>
              <a:spcBef>
                <a:spcPts val="770"/>
              </a:spcBef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?</a:t>
            </a:r>
            <a:r>
              <a:rPr sz="3200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Ho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32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sz="320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ssess</a:t>
            </a:r>
            <a:r>
              <a:rPr sz="3200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cen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ral</a:t>
            </a:r>
            <a:r>
              <a:rPr sz="3200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3200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vis</a:t>
            </a:r>
            <a:r>
              <a:rPr sz="3200" spc="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er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32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esity?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1434" rIns="0" bIns="0" rtlCol="0">
            <a:spAutoFit/>
          </a:bodyPr>
          <a:lstStyle/>
          <a:p>
            <a:pPr marL="424815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Waist</a:t>
            </a:r>
            <a:r>
              <a:rPr b="0" spc="90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Measurement</a:t>
            </a:r>
            <a:r>
              <a:rPr b="0" spc="10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o</a:t>
            </a:r>
            <a:r>
              <a:rPr b="0" dirty="0">
                <a:latin typeface="Arial"/>
                <a:cs typeface="Arial"/>
              </a:rPr>
              <a:t>r</a:t>
            </a:r>
            <a:r>
              <a:rPr b="0" spc="1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BMI?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828800"/>
            <a:ext cx="9144000" cy="5029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1434" rIns="0" bIns="0" rtlCol="0">
            <a:spAutoFit/>
          </a:bodyPr>
          <a:lstStyle/>
          <a:p>
            <a:pPr marL="2040255">
              <a:lnSpc>
                <a:spcPct val="100000"/>
              </a:lnSpc>
            </a:pPr>
            <a:r>
              <a:rPr b="0" spc="-5" dirty="0">
                <a:latin typeface="Arial"/>
                <a:cs typeface="Arial"/>
              </a:rPr>
              <a:t>Centra</a:t>
            </a:r>
            <a:r>
              <a:rPr b="0" dirty="0">
                <a:latin typeface="Arial"/>
                <a:cs typeface="Arial"/>
              </a:rPr>
              <a:t>l</a:t>
            </a:r>
            <a:r>
              <a:rPr b="0" spc="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Obesity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8596"/>
            <a:ext cx="6573520" cy="277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MRI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Dua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X-ray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sorpt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try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(DEXA)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slice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L4/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Waist: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Waist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cir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4953000"/>
            <a:ext cx="7848600" cy="1676400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 rtlCol="0">
            <a:spAutoFit/>
          </a:bodyPr>
          <a:lstStyle/>
          <a:p>
            <a:pPr marL="517525" marR="511175"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circumf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erenc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mid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betwe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borde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396365" marR="1308735" algn="ctr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borde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crest,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taken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rom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083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sz="2800" b="0" spc="-15" dirty="0">
                <a:latin typeface="Arial"/>
                <a:cs typeface="Arial"/>
              </a:rPr>
              <a:t>Waist</a:t>
            </a:r>
            <a:r>
              <a:rPr sz="2800" b="0" spc="60" dirty="0">
                <a:latin typeface="Times New Roman"/>
                <a:cs typeface="Times New Roman"/>
              </a:rPr>
              <a:t> </a:t>
            </a:r>
            <a:r>
              <a:rPr sz="2800" b="0" spc="-15" dirty="0">
                <a:latin typeface="Arial"/>
                <a:cs typeface="Arial"/>
              </a:rPr>
              <a:t>c</a:t>
            </a:r>
            <a:r>
              <a:rPr sz="2800" b="0" spc="-5" dirty="0">
                <a:latin typeface="Arial"/>
                <a:cs typeface="Arial"/>
              </a:rPr>
              <a:t>i</a:t>
            </a:r>
            <a:r>
              <a:rPr sz="2800" b="0" spc="-10" dirty="0">
                <a:latin typeface="Arial"/>
                <a:cs typeface="Arial"/>
              </a:rPr>
              <a:t>rc</a:t>
            </a:r>
            <a:r>
              <a:rPr sz="2800" b="0" spc="-25" dirty="0">
                <a:latin typeface="Arial"/>
                <a:cs typeface="Arial"/>
              </a:rPr>
              <a:t>umf</a:t>
            </a:r>
            <a:r>
              <a:rPr sz="2800" b="0" spc="-15" dirty="0">
                <a:latin typeface="Arial"/>
                <a:cs typeface="Arial"/>
              </a:rPr>
              <a:t>e</a:t>
            </a:r>
            <a:r>
              <a:rPr sz="2800" b="0" spc="-10" dirty="0">
                <a:latin typeface="Arial"/>
                <a:cs typeface="Arial"/>
              </a:rPr>
              <a:t>r</a:t>
            </a:r>
            <a:r>
              <a:rPr sz="2800" b="0" spc="-15" dirty="0">
                <a:latin typeface="Arial"/>
                <a:cs typeface="Arial"/>
              </a:rPr>
              <a:t>e</a:t>
            </a:r>
            <a:r>
              <a:rPr sz="2800" b="0" spc="-25" dirty="0">
                <a:latin typeface="Arial"/>
                <a:cs typeface="Arial"/>
              </a:rPr>
              <a:t>n</a:t>
            </a:r>
            <a:r>
              <a:rPr sz="2800" b="0" spc="-10" dirty="0">
                <a:latin typeface="Arial"/>
                <a:cs typeface="Arial"/>
              </a:rPr>
              <a:t>c</a:t>
            </a:r>
            <a:r>
              <a:rPr sz="2800" b="0" spc="-20" dirty="0">
                <a:latin typeface="Arial"/>
                <a:cs typeface="Arial"/>
              </a:rPr>
              <a:t>e</a:t>
            </a:r>
            <a:r>
              <a:rPr sz="2800" b="0" spc="75" dirty="0">
                <a:latin typeface="Times New Roman"/>
                <a:cs typeface="Times New Roman"/>
              </a:rPr>
              <a:t> </a:t>
            </a:r>
            <a:r>
              <a:rPr sz="2800" b="0" dirty="0">
                <a:latin typeface="Arial"/>
                <a:cs typeface="Arial"/>
              </a:rPr>
              <a:t>(</a:t>
            </a:r>
            <a:r>
              <a:rPr sz="2800" b="0" spc="-20" dirty="0">
                <a:latin typeface="Arial"/>
                <a:cs typeface="Arial"/>
              </a:rPr>
              <a:t>meas</a:t>
            </a:r>
            <a:r>
              <a:rPr sz="2800" b="0" spc="-15" dirty="0">
                <a:latin typeface="Arial"/>
                <a:cs typeface="Arial"/>
              </a:rPr>
              <a:t>ure</a:t>
            </a:r>
            <a:r>
              <a:rPr sz="2800" b="0" spc="95" dirty="0">
                <a:latin typeface="Times New Roman"/>
                <a:cs typeface="Times New Roman"/>
              </a:rPr>
              <a:t> </a:t>
            </a:r>
            <a:r>
              <a:rPr sz="2800" b="0" spc="-25" dirty="0">
                <a:latin typeface="Arial"/>
                <a:cs typeface="Arial"/>
              </a:rPr>
              <a:t>o</a:t>
            </a:r>
            <a:r>
              <a:rPr sz="2800" b="0" spc="-10" dirty="0">
                <a:latin typeface="Arial"/>
                <a:cs typeface="Arial"/>
              </a:rPr>
              <a:t>f</a:t>
            </a:r>
            <a:r>
              <a:rPr sz="2800" b="0" spc="85" dirty="0">
                <a:latin typeface="Times New Roman"/>
                <a:cs typeface="Times New Roman"/>
              </a:rPr>
              <a:t> </a:t>
            </a:r>
            <a:r>
              <a:rPr sz="2800" b="0" spc="-15" dirty="0">
                <a:latin typeface="Arial"/>
                <a:cs typeface="Arial"/>
              </a:rPr>
              <a:t>v</a:t>
            </a:r>
            <a:r>
              <a:rPr sz="2800" b="0" spc="-5" dirty="0">
                <a:latin typeface="Arial"/>
                <a:cs typeface="Arial"/>
              </a:rPr>
              <a:t>i</a:t>
            </a:r>
            <a:r>
              <a:rPr sz="2800" b="0" spc="-15" dirty="0">
                <a:latin typeface="Arial"/>
                <a:cs typeface="Arial"/>
              </a:rPr>
              <a:t>s</a:t>
            </a:r>
            <a:r>
              <a:rPr sz="2800" b="0" spc="-10" dirty="0">
                <a:latin typeface="Arial"/>
                <a:cs typeface="Arial"/>
              </a:rPr>
              <a:t>c</a:t>
            </a:r>
            <a:r>
              <a:rPr sz="2800" b="0" spc="-25" dirty="0">
                <a:latin typeface="Arial"/>
                <a:cs typeface="Arial"/>
              </a:rPr>
              <a:t>e</a:t>
            </a:r>
            <a:r>
              <a:rPr sz="2800" b="0" spc="-5" dirty="0">
                <a:latin typeface="Arial"/>
                <a:cs typeface="Arial"/>
              </a:rPr>
              <a:t>r</a:t>
            </a:r>
            <a:r>
              <a:rPr sz="2800" b="0" spc="-25" dirty="0">
                <a:latin typeface="Arial"/>
                <a:cs typeface="Arial"/>
              </a:rPr>
              <a:t>a</a:t>
            </a:r>
            <a:r>
              <a:rPr sz="2800" b="0" spc="-10" dirty="0">
                <a:latin typeface="Arial"/>
                <a:cs typeface="Arial"/>
              </a:rPr>
              <a:t>l</a:t>
            </a:r>
            <a:r>
              <a:rPr sz="2800" b="0" spc="70" dirty="0">
                <a:latin typeface="Times New Roman"/>
                <a:cs typeface="Times New Roman"/>
              </a:rPr>
              <a:t> </a:t>
            </a:r>
            <a:r>
              <a:rPr sz="2800" b="0" spc="-25" dirty="0">
                <a:latin typeface="Arial"/>
                <a:cs typeface="Arial"/>
              </a:rPr>
              <a:t>o</a:t>
            </a:r>
            <a:r>
              <a:rPr sz="2800" b="0" spc="-15" dirty="0">
                <a:latin typeface="Arial"/>
                <a:cs typeface="Arial"/>
              </a:rPr>
              <a:t>b</a:t>
            </a:r>
            <a:r>
              <a:rPr sz="2800" b="0" spc="-25" dirty="0">
                <a:latin typeface="Arial"/>
                <a:cs typeface="Arial"/>
              </a:rPr>
              <a:t>e</a:t>
            </a:r>
            <a:r>
              <a:rPr sz="2800" b="0" spc="-10" dirty="0">
                <a:latin typeface="Arial"/>
                <a:cs typeface="Arial"/>
              </a:rPr>
              <a:t>s</a:t>
            </a:r>
            <a:r>
              <a:rPr sz="2800" b="0" spc="-15" dirty="0">
                <a:latin typeface="Arial"/>
                <a:cs typeface="Arial"/>
              </a:rPr>
              <a:t>it</a:t>
            </a:r>
            <a:r>
              <a:rPr sz="2800" b="0" spc="-10" dirty="0">
                <a:latin typeface="Arial"/>
                <a:cs typeface="Arial"/>
              </a:rPr>
              <a:t>y)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5312" y="1128712"/>
          <a:ext cx="8272780" cy="5728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9399"/>
                <a:gridCol w="2362199"/>
                <a:gridCol w="3047999"/>
              </a:tblGrid>
              <a:tr h="51815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sz="28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0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metabol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ications</a:t>
                      </a:r>
                      <a:r>
                        <a:rPr sz="20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0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obesity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creased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ubstantia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ly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creased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28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8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800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&gt;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94</a:t>
                      </a:r>
                      <a:r>
                        <a:rPr sz="28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cm</a:t>
                      </a:r>
                      <a:endParaRPr sz="2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&gt;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102</a:t>
                      </a:r>
                      <a:r>
                        <a:rPr sz="2800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cm</a:t>
                      </a:r>
                      <a:endParaRPr sz="2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&gt;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80</a:t>
                      </a:r>
                      <a:r>
                        <a:rPr sz="28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cm</a:t>
                      </a:r>
                      <a:endParaRPr sz="2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&gt;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88</a:t>
                      </a:r>
                      <a:r>
                        <a:rPr sz="2800" spc="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cm</a:t>
                      </a:r>
                      <a:endParaRPr sz="2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800" spc="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IASO/I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TF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/W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&gt;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90</a:t>
                      </a:r>
                      <a:r>
                        <a:rPr sz="2800" spc="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cm</a:t>
                      </a:r>
                      <a:endParaRPr sz="2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&gt;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80</a:t>
                      </a:r>
                      <a:r>
                        <a:rPr sz="2800" spc="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cm</a:t>
                      </a:r>
                      <a:endParaRPr sz="2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800" spc="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(WGOC)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&gt;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85</a:t>
                      </a:r>
                      <a:r>
                        <a:rPr sz="2800" spc="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cm</a:t>
                      </a:r>
                      <a:endParaRPr sz="2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&gt;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80</a:t>
                      </a:r>
                      <a:r>
                        <a:rPr sz="2800" spc="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cm</a:t>
                      </a:r>
                      <a:endParaRPr sz="2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1434" rIns="0" bIns="0" rtlCol="0">
            <a:spAutoFit/>
          </a:bodyPr>
          <a:lstStyle/>
          <a:p>
            <a:pPr marL="1666875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Obesity</a:t>
            </a:r>
            <a:r>
              <a:rPr b="0" spc="9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i</a:t>
            </a:r>
            <a:r>
              <a:rPr b="0" dirty="0">
                <a:latin typeface="Arial"/>
                <a:cs typeface="Arial"/>
              </a:rPr>
              <a:t>n</a:t>
            </a:r>
            <a:r>
              <a:rPr b="0" spc="1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children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1" y="2079843"/>
            <a:ext cx="7988300" cy="419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sz="32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charts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BM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-fo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ref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charts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“I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rd”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BM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age: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(BMJ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2000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320:1240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124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3)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mbined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ven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racki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percenti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representing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BMI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kg/m</a:t>
            </a:r>
            <a:r>
              <a:rPr sz="2400" spc="-15" baseline="2430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7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kg/m</a:t>
            </a:r>
            <a:r>
              <a:rPr sz="2400" spc="-15" baseline="2430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9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backth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irth.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’s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provide a stan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ard definiti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enab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77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mean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ngfu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comparisons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betwee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cou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634" rIns="0" bIns="0" rtlCol="0">
            <a:spAutoFit/>
          </a:bodyPr>
          <a:lstStyle/>
          <a:p>
            <a:pPr marL="1414145">
              <a:lnSpc>
                <a:spcPct val="100000"/>
              </a:lnSpc>
            </a:pPr>
            <a:r>
              <a:rPr sz="3200" b="0" spc="-5" dirty="0">
                <a:latin typeface="Arial"/>
                <a:cs typeface="Arial"/>
              </a:rPr>
              <a:t>Col</a:t>
            </a:r>
            <a:r>
              <a:rPr sz="3200" b="0" dirty="0">
                <a:latin typeface="Arial"/>
                <a:cs typeface="Arial"/>
              </a:rPr>
              <a:t>e</a:t>
            </a:r>
            <a:r>
              <a:rPr sz="3200" b="0" spc="60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Arial"/>
                <a:cs typeface="Arial"/>
              </a:rPr>
              <a:t>e</a:t>
            </a:r>
            <a:r>
              <a:rPr sz="3200" b="0" dirty="0">
                <a:latin typeface="Arial"/>
                <a:cs typeface="Arial"/>
              </a:rPr>
              <a:t>t</a:t>
            </a:r>
            <a:r>
              <a:rPr sz="3200" b="0" spc="80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Arial"/>
                <a:cs typeface="Arial"/>
              </a:rPr>
              <a:t>al</a:t>
            </a:r>
            <a:r>
              <a:rPr sz="3200" b="0" dirty="0">
                <a:latin typeface="Arial"/>
                <a:cs typeface="Arial"/>
              </a:rPr>
              <a:t>.</a:t>
            </a:r>
            <a:r>
              <a:rPr sz="3200" b="0" spc="8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Arial"/>
                <a:cs typeface="Arial"/>
              </a:rPr>
              <a:t>(BMJ</a:t>
            </a:r>
            <a:r>
              <a:rPr sz="2000" b="0" spc="3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Arial"/>
                <a:cs typeface="Arial"/>
              </a:rPr>
              <a:t>2000;</a:t>
            </a:r>
            <a:r>
              <a:rPr sz="2000" b="0" spc="3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Arial"/>
                <a:cs typeface="Arial"/>
              </a:rPr>
              <a:t>320</a:t>
            </a:r>
            <a:r>
              <a:rPr sz="2000" b="0" spc="-5" dirty="0">
                <a:latin typeface="Arial"/>
                <a:cs typeface="Arial"/>
              </a:rPr>
              <a:t>:</a:t>
            </a:r>
            <a:r>
              <a:rPr sz="2000" b="0" dirty="0">
                <a:latin typeface="Arial"/>
                <a:cs typeface="Arial"/>
              </a:rPr>
              <a:t>1240-1243)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219200"/>
            <a:ext cx="8229600" cy="518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634" rIns="0" bIns="0" rtlCol="0">
            <a:spAutoFit/>
          </a:bodyPr>
          <a:lstStyle/>
          <a:p>
            <a:pPr marL="1414145">
              <a:lnSpc>
                <a:spcPct val="100000"/>
              </a:lnSpc>
            </a:pPr>
            <a:r>
              <a:rPr sz="3200" b="0" spc="-5" dirty="0">
                <a:latin typeface="Arial"/>
                <a:cs typeface="Arial"/>
              </a:rPr>
              <a:t>Col</a:t>
            </a:r>
            <a:r>
              <a:rPr sz="3200" b="0" dirty="0">
                <a:latin typeface="Arial"/>
                <a:cs typeface="Arial"/>
              </a:rPr>
              <a:t>e</a:t>
            </a:r>
            <a:r>
              <a:rPr sz="3200" b="0" spc="60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Arial"/>
                <a:cs typeface="Arial"/>
              </a:rPr>
              <a:t>e</a:t>
            </a:r>
            <a:r>
              <a:rPr sz="3200" b="0" dirty="0">
                <a:latin typeface="Arial"/>
                <a:cs typeface="Arial"/>
              </a:rPr>
              <a:t>t</a:t>
            </a:r>
            <a:r>
              <a:rPr sz="3200" b="0" spc="80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Arial"/>
                <a:cs typeface="Arial"/>
              </a:rPr>
              <a:t>al</a:t>
            </a:r>
            <a:r>
              <a:rPr sz="3200" b="0" dirty="0">
                <a:latin typeface="Arial"/>
                <a:cs typeface="Arial"/>
              </a:rPr>
              <a:t>.</a:t>
            </a:r>
            <a:r>
              <a:rPr sz="3200" b="0" spc="8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Arial"/>
                <a:cs typeface="Arial"/>
              </a:rPr>
              <a:t>(BMJ</a:t>
            </a:r>
            <a:r>
              <a:rPr sz="2000" b="0" spc="3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Arial"/>
                <a:cs typeface="Arial"/>
              </a:rPr>
              <a:t>2000;</a:t>
            </a:r>
            <a:r>
              <a:rPr sz="2000" b="0" spc="3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Arial"/>
                <a:cs typeface="Arial"/>
              </a:rPr>
              <a:t>320</a:t>
            </a:r>
            <a:r>
              <a:rPr sz="2000" b="0" spc="-5" dirty="0">
                <a:latin typeface="Arial"/>
                <a:cs typeface="Arial"/>
              </a:rPr>
              <a:t>:</a:t>
            </a:r>
            <a:r>
              <a:rPr sz="2000" b="0" dirty="0">
                <a:latin typeface="Arial"/>
                <a:cs typeface="Arial"/>
              </a:rPr>
              <a:t>1240-1243)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66800"/>
            <a:ext cx="8229600" cy="579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2659380">
              <a:lnSpc>
                <a:spcPts val="5235"/>
              </a:lnSpc>
            </a:pPr>
            <a:r>
              <a:rPr b="0" dirty="0">
                <a:latin typeface="Arial"/>
                <a:cs typeface="Arial"/>
              </a:rPr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464" y="1711296"/>
            <a:ext cx="5553710" cy="2748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 indent="-269240">
              <a:lnSpc>
                <a:spcPct val="100000"/>
              </a:lnSpc>
              <a:buClr>
                <a:srgbClr val="FFFFFF"/>
              </a:buClr>
              <a:buFont typeface="Arial"/>
              <a:buChar char="*"/>
              <a:tabLst>
                <a:tab pos="28257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stu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esity?</a:t>
            </a:r>
            <a:endParaRPr sz="32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*"/>
              <a:tabLst>
                <a:tab pos="28257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esity?</a:t>
            </a:r>
            <a:endParaRPr sz="32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*"/>
              <a:tabLst>
                <a:tab pos="28257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ig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*"/>
              <a:tabLst>
                <a:tab pos="28257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come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ese?</a:t>
            </a:r>
            <a:endParaRPr sz="3200">
              <a:latin typeface="Arial"/>
              <a:cs typeface="Arial"/>
            </a:endParaRPr>
          </a:p>
          <a:p>
            <a:pPr marL="281940" indent="-269240">
              <a:lnSpc>
                <a:spcPts val="381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*"/>
              <a:tabLst>
                <a:tab pos="28257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sity?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935355">
              <a:lnSpc>
                <a:spcPts val="5235"/>
              </a:lnSpc>
            </a:pPr>
            <a:r>
              <a:rPr b="0" dirty="0">
                <a:latin typeface="Arial"/>
                <a:cs typeface="Arial"/>
              </a:rPr>
              <a:t>Etiology</a:t>
            </a:r>
            <a:r>
              <a:rPr b="0" spc="95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&amp;</a:t>
            </a:r>
            <a:r>
              <a:rPr b="0" spc="1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Pathogen</a:t>
            </a:r>
            <a:r>
              <a:rPr b="0" spc="-20" dirty="0">
                <a:latin typeface="Arial"/>
                <a:cs typeface="Arial"/>
              </a:rPr>
              <a:t>e</a:t>
            </a:r>
            <a:r>
              <a:rPr b="0" dirty="0">
                <a:latin typeface="Arial"/>
                <a:cs typeface="Arial"/>
              </a:rPr>
              <a:t>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1296"/>
            <a:ext cx="7882890" cy="206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ctori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chem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cal/Di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tary/b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vioral</a:t>
            </a:r>
            <a:r>
              <a:rPr sz="3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thw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55600" marR="662940" indent="-34290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nc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twe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exp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0" y="4191000"/>
            <a:ext cx="4724400" cy="1371600"/>
          </a:xfrm>
          <a:custGeom>
            <a:avLst/>
            <a:gdLst/>
            <a:ahLst/>
            <a:cxnLst/>
            <a:rect l="l" t="t" r="r" b="b"/>
            <a:pathLst>
              <a:path w="4724400" h="1371600">
                <a:moveTo>
                  <a:pt x="4724399" y="0"/>
                </a:moveTo>
                <a:lnTo>
                  <a:pt x="0" y="137159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8285" y="4963798"/>
            <a:ext cx="363220" cy="494030"/>
          </a:xfrm>
          <a:custGeom>
            <a:avLst/>
            <a:gdLst/>
            <a:ahLst/>
            <a:cxnLst/>
            <a:rect l="l" t="t" r="r" b="b"/>
            <a:pathLst>
              <a:path w="363219" h="494029">
                <a:moveTo>
                  <a:pt x="42540" y="0"/>
                </a:moveTo>
                <a:lnTo>
                  <a:pt x="0" y="493513"/>
                </a:lnTo>
                <a:lnTo>
                  <a:pt x="362961" y="377689"/>
                </a:lnTo>
                <a:lnTo>
                  <a:pt x="425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8285" y="4963798"/>
            <a:ext cx="363220" cy="494030"/>
          </a:xfrm>
          <a:custGeom>
            <a:avLst/>
            <a:gdLst/>
            <a:ahLst/>
            <a:cxnLst/>
            <a:rect l="l" t="t" r="r" b="b"/>
            <a:pathLst>
              <a:path w="363219" h="494029">
                <a:moveTo>
                  <a:pt x="0" y="493513"/>
                </a:moveTo>
                <a:lnTo>
                  <a:pt x="42540" y="0"/>
                </a:lnTo>
                <a:lnTo>
                  <a:pt x="362961" y="377689"/>
                </a:lnTo>
                <a:lnTo>
                  <a:pt x="0" y="49351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14215" y="3725540"/>
            <a:ext cx="363220" cy="494030"/>
          </a:xfrm>
          <a:custGeom>
            <a:avLst/>
            <a:gdLst/>
            <a:ahLst/>
            <a:cxnLst/>
            <a:rect l="l" t="t" r="r" b="b"/>
            <a:pathLst>
              <a:path w="363220" h="494029">
                <a:moveTo>
                  <a:pt x="42550" y="0"/>
                </a:moveTo>
                <a:lnTo>
                  <a:pt x="0" y="493523"/>
                </a:lnTo>
                <a:lnTo>
                  <a:pt x="362955" y="377699"/>
                </a:lnTo>
                <a:lnTo>
                  <a:pt x="4255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4215" y="3725540"/>
            <a:ext cx="363220" cy="494030"/>
          </a:xfrm>
          <a:custGeom>
            <a:avLst/>
            <a:gdLst/>
            <a:ahLst/>
            <a:cxnLst/>
            <a:rect l="l" t="t" r="r" b="b"/>
            <a:pathLst>
              <a:path w="363220" h="494029">
                <a:moveTo>
                  <a:pt x="0" y="493523"/>
                </a:moveTo>
                <a:lnTo>
                  <a:pt x="42550" y="0"/>
                </a:lnTo>
                <a:lnTo>
                  <a:pt x="362955" y="377699"/>
                </a:lnTo>
                <a:lnTo>
                  <a:pt x="0" y="49352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1000" y="4953000"/>
            <a:ext cx="1143000" cy="684530"/>
          </a:xfrm>
          <a:custGeom>
            <a:avLst/>
            <a:gdLst/>
            <a:ahLst/>
            <a:cxnLst/>
            <a:rect l="l" t="t" r="r" b="b"/>
            <a:pathLst>
              <a:path w="1143000" h="684529">
                <a:moveTo>
                  <a:pt x="571499" y="0"/>
                </a:moveTo>
                <a:lnTo>
                  <a:pt x="0" y="684215"/>
                </a:lnTo>
                <a:lnTo>
                  <a:pt x="1142999" y="684215"/>
                </a:lnTo>
                <a:lnTo>
                  <a:pt x="571499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1000" y="4953000"/>
            <a:ext cx="1143000" cy="684530"/>
          </a:xfrm>
          <a:custGeom>
            <a:avLst/>
            <a:gdLst/>
            <a:ahLst/>
            <a:cxnLst/>
            <a:rect l="l" t="t" r="r" b="b"/>
            <a:pathLst>
              <a:path w="1143000" h="684529">
                <a:moveTo>
                  <a:pt x="0" y="684215"/>
                </a:moveTo>
                <a:lnTo>
                  <a:pt x="571499" y="0"/>
                </a:lnTo>
                <a:lnTo>
                  <a:pt x="1142999" y="684215"/>
                </a:lnTo>
                <a:lnTo>
                  <a:pt x="0" y="68421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36371" y="4454760"/>
            <a:ext cx="174117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Caloric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intake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4013" y="4492860"/>
            <a:ext cx="241490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Ene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gy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expenditu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4395" y="5736195"/>
            <a:ext cx="213106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Diet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position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85156" y="4827270"/>
            <a:ext cx="363220" cy="494030"/>
          </a:xfrm>
          <a:custGeom>
            <a:avLst/>
            <a:gdLst/>
            <a:ahLst/>
            <a:cxnLst/>
            <a:rect l="l" t="t" r="r" b="b"/>
            <a:pathLst>
              <a:path w="363219" h="494029">
                <a:moveTo>
                  <a:pt x="42553" y="0"/>
                </a:moveTo>
                <a:lnTo>
                  <a:pt x="0" y="493526"/>
                </a:lnTo>
                <a:lnTo>
                  <a:pt x="362964" y="377702"/>
                </a:lnTo>
                <a:lnTo>
                  <a:pt x="425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85156" y="4827270"/>
            <a:ext cx="363220" cy="494030"/>
          </a:xfrm>
          <a:custGeom>
            <a:avLst/>
            <a:gdLst/>
            <a:ahLst/>
            <a:cxnLst/>
            <a:rect l="l" t="t" r="r" b="b"/>
            <a:pathLst>
              <a:path w="363219" h="494029">
                <a:moveTo>
                  <a:pt x="0" y="493526"/>
                </a:moveTo>
                <a:lnTo>
                  <a:pt x="42553" y="0"/>
                </a:lnTo>
                <a:lnTo>
                  <a:pt x="362964" y="377702"/>
                </a:lnTo>
                <a:lnTo>
                  <a:pt x="0" y="49352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1884" rIns="0" bIns="0" rtlCol="0">
            <a:spAutoFit/>
          </a:bodyPr>
          <a:lstStyle/>
          <a:p>
            <a:pPr marL="380365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Bo</a:t>
            </a:r>
            <a:r>
              <a:rPr sz="3200" b="0" spc="-15" dirty="0">
                <a:latin typeface="Arial"/>
                <a:cs typeface="Arial"/>
              </a:rPr>
              <a:t>d</a:t>
            </a:r>
            <a:r>
              <a:rPr sz="3200" b="0" dirty="0">
                <a:latin typeface="Arial"/>
                <a:cs typeface="Arial"/>
              </a:rPr>
              <a:t>y</a:t>
            </a:r>
            <a:r>
              <a:rPr sz="3200" b="0" spc="70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Arial"/>
                <a:cs typeface="Arial"/>
              </a:rPr>
              <a:t>wei</a:t>
            </a:r>
            <a:r>
              <a:rPr sz="3200" b="0" spc="-15" dirty="0">
                <a:latin typeface="Arial"/>
                <a:cs typeface="Arial"/>
              </a:rPr>
              <a:t>g</a:t>
            </a:r>
            <a:r>
              <a:rPr sz="3200" b="0" spc="-5" dirty="0">
                <a:latin typeface="Arial"/>
                <a:cs typeface="Arial"/>
              </a:rPr>
              <a:t>h</a:t>
            </a:r>
            <a:r>
              <a:rPr sz="3200" b="0" dirty="0">
                <a:latin typeface="Arial"/>
                <a:cs typeface="Arial"/>
              </a:rPr>
              <a:t>t</a:t>
            </a:r>
            <a:r>
              <a:rPr sz="3200" b="0" spc="80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Arial"/>
                <a:cs typeface="Arial"/>
              </a:rPr>
              <a:t>a</a:t>
            </a:r>
            <a:r>
              <a:rPr sz="3200" b="0" spc="-15" dirty="0">
                <a:latin typeface="Arial"/>
                <a:cs typeface="Arial"/>
              </a:rPr>
              <a:t>n</a:t>
            </a:r>
            <a:r>
              <a:rPr sz="3200" b="0" dirty="0">
                <a:latin typeface="Arial"/>
                <a:cs typeface="Arial"/>
              </a:rPr>
              <a:t>d</a:t>
            </a:r>
            <a:r>
              <a:rPr sz="3200" b="0" spc="9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Arial"/>
                <a:cs typeface="Arial"/>
              </a:rPr>
              <a:t>co</a:t>
            </a:r>
            <a:r>
              <a:rPr sz="3200" b="0" spc="-15" dirty="0">
                <a:latin typeface="Arial"/>
                <a:cs typeface="Arial"/>
              </a:rPr>
              <a:t>m</a:t>
            </a:r>
            <a:r>
              <a:rPr sz="3200" b="0" spc="-5" dirty="0">
                <a:latin typeface="Arial"/>
                <a:cs typeface="Arial"/>
              </a:rPr>
              <a:t>p</a:t>
            </a:r>
            <a:r>
              <a:rPr sz="3200" b="0" spc="-15" dirty="0">
                <a:latin typeface="Arial"/>
                <a:cs typeface="Arial"/>
              </a:rPr>
              <a:t>o</a:t>
            </a:r>
            <a:r>
              <a:rPr sz="3200" b="0" dirty="0">
                <a:latin typeface="Arial"/>
                <a:cs typeface="Arial"/>
              </a:rPr>
              <a:t>sition</a:t>
            </a:r>
            <a:r>
              <a:rPr sz="3200" b="0" spc="6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Arial"/>
                <a:cs typeface="Arial"/>
              </a:rPr>
              <a:t>re</a:t>
            </a:r>
            <a:r>
              <a:rPr sz="3200" b="0" spc="-15" dirty="0">
                <a:latin typeface="Arial"/>
                <a:cs typeface="Arial"/>
              </a:rPr>
              <a:t>g</a:t>
            </a:r>
            <a:r>
              <a:rPr sz="3200" b="0" spc="-5" dirty="0">
                <a:latin typeface="Arial"/>
                <a:cs typeface="Arial"/>
              </a:rPr>
              <a:t>ul</a:t>
            </a:r>
            <a:r>
              <a:rPr sz="3200" b="0" spc="-15" dirty="0">
                <a:latin typeface="Arial"/>
                <a:cs typeface="Arial"/>
              </a:rPr>
              <a:t>a</a:t>
            </a:r>
            <a:r>
              <a:rPr sz="3200" b="0" dirty="0">
                <a:latin typeface="Arial"/>
                <a:cs typeface="Arial"/>
              </a:rPr>
              <a:t>ti</a:t>
            </a:r>
            <a:r>
              <a:rPr sz="3200" b="0" spc="-15" dirty="0">
                <a:latin typeface="Arial"/>
                <a:cs typeface="Arial"/>
              </a:rPr>
              <a:t>o</a:t>
            </a:r>
            <a:r>
              <a:rPr sz="3200" b="0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828800"/>
            <a:ext cx="82296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7042" y="306450"/>
            <a:ext cx="7452359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Hypothal</a:t>
            </a:r>
            <a:r>
              <a:rPr sz="4000" spc="-4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mic</a:t>
            </a:r>
            <a:r>
              <a:rPr sz="4000" spc="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mo</a:t>
            </a:r>
            <a:r>
              <a:rPr sz="4000" spc="-4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ulator</a:t>
            </a:r>
            <a:r>
              <a:rPr sz="4000" spc="-2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4000" spc="1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4000" spc="-1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40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FFFF00"/>
                </a:solidFill>
                <a:latin typeface="Arial"/>
                <a:cs typeface="Arial"/>
              </a:rPr>
              <a:t>food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intake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1966912"/>
          <a:ext cx="8272780" cy="4509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799"/>
                <a:gridCol w="4114799"/>
              </a:tblGrid>
              <a:tr h="51815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Ore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Ano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NPY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MCH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Galanin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i="1" spc="-5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</a:t>
                      </a:r>
                      <a:r>
                        <a:rPr sz="2000" i="1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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MSH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Insulin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Gh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GL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ora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2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Endoc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binoids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Leptin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000" i="1" spc="-15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</a:t>
                      </a:r>
                      <a:r>
                        <a:rPr sz="2000" i="1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</a:t>
                      </a:r>
                      <a:r>
                        <a:rPr sz="2000" i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Opioids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rtin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otrans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Bombesin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935355">
              <a:lnSpc>
                <a:spcPts val="5235"/>
              </a:lnSpc>
            </a:pPr>
            <a:r>
              <a:rPr b="0" dirty="0">
                <a:latin typeface="Arial"/>
                <a:cs typeface="Arial"/>
              </a:rPr>
              <a:t>Etiology</a:t>
            </a:r>
            <a:r>
              <a:rPr b="0" spc="95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&amp;</a:t>
            </a:r>
            <a:r>
              <a:rPr b="0" spc="1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Pathogen</a:t>
            </a:r>
            <a:r>
              <a:rPr b="0" spc="-20" dirty="0">
                <a:latin typeface="Arial"/>
                <a:cs typeface="Arial"/>
              </a:rPr>
              <a:t>e</a:t>
            </a:r>
            <a:r>
              <a:rPr b="0" dirty="0">
                <a:latin typeface="Arial"/>
                <a:cs typeface="Arial"/>
              </a:rPr>
              <a:t>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04515"/>
            <a:ext cx="7706995" cy="438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weigh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ult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mate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ermine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inte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cti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of: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tic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Envir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onm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Psy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osoc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fa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Actin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iolo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foo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gy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diture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3900">
              <a:latin typeface="Times New Roman"/>
              <a:cs typeface="Times New Roman"/>
            </a:endParaRPr>
          </a:p>
          <a:p>
            <a:pPr marL="4890135" marR="14604">
              <a:lnSpc>
                <a:spcPts val="2160"/>
              </a:lnSpc>
            </a:pPr>
            <a:r>
              <a:rPr sz="1350" spc="-5" dirty="0">
                <a:solidFill>
                  <a:srgbClr val="7F7F7F"/>
                </a:solidFill>
                <a:latin typeface="Wingdings"/>
                <a:cs typeface="Wingdings"/>
              </a:rPr>
              <a:t>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(Je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1997;</a:t>
            </a: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1998;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1998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610" rIns="0" bIns="0" rtlCol="0">
            <a:spAutoFit/>
          </a:bodyPr>
          <a:lstStyle/>
          <a:p>
            <a:pPr marL="140970">
              <a:lnSpc>
                <a:spcPct val="100000"/>
              </a:lnSpc>
            </a:pPr>
            <a:r>
              <a:rPr sz="4000" b="0" spc="-20" dirty="0">
                <a:latin typeface="Arial"/>
                <a:cs typeface="Arial"/>
              </a:rPr>
              <a:t>Etiological</a:t>
            </a:r>
            <a:r>
              <a:rPr sz="4000" b="0" spc="90" dirty="0">
                <a:latin typeface="Times New Roman"/>
                <a:cs typeface="Times New Roman"/>
              </a:rPr>
              <a:t> </a:t>
            </a:r>
            <a:r>
              <a:rPr sz="4000" b="0" spc="-20" dirty="0">
                <a:latin typeface="Arial"/>
                <a:cs typeface="Arial"/>
              </a:rPr>
              <a:t>class</a:t>
            </a:r>
            <a:r>
              <a:rPr sz="4000" b="0" spc="-5" dirty="0">
                <a:latin typeface="Arial"/>
                <a:cs typeface="Arial"/>
              </a:rPr>
              <a:t>i</a:t>
            </a:r>
            <a:r>
              <a:rPr sz="4000" b="0" spc="-20" dirty="0">
                <a:latin typeface="Arial"/>
                <a:cs typeface="Arial"/>
              </a:rPr>
              <a:t>fication</a:t>
            </a:r>
            <a:r>
              <a:rPr sz="4000" b="0" spc="100" dirty="0">
                <a:latin typeface="Times New Roman"/>
                <a:cs typeface="Times New Roman"/>
              </a:rPr>
              <a:t> </a:t>
            </a:r>
            <a:r>
              <a:rPr sz="4000" b="0" spc="-30" dirty="0">
                <a:latin typeface="Arial"/>
                <a:cs typeface="Arial"/>
              </a:rPr>
              <a:t>o</a:t>
            </a:r>
            <a:r>
              <a:rPr sz="4000" b="0" spc="-15" dirty="0">
                <a:latin typeface="Arial"/>
                <a:cs typeface="Arial"/>
              </a:rPr>
              <a:t>f</a:t>
            </a:r>
            <a:r>
              <a:rPr sz="4000" b="0" spc="120" dirty="0">
                <a:latin typeface="Times New Roman"/>
                <a:cs typeface="Times New Roman"/>
              </a:rPr>
              <a:t> </a:t>
            </a:r>
            <a:r>
              <a:rPr sz="4000" b="0" spc="-25" dirty="0">
                <a:latin typeface="Arial"/>
                <a:cs typeface="Arial"/>
              </a:rPr>
              <a:t>obesity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8596"/>
            <a:ext cx="5579110" cy="277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ocri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sease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Dru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uced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Diet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ced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exp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tic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fact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1012825">
              <a:lnSpc>
                <a:spcPts val="5235"/>
              </a:lnSpc>
            </a:pPr>
            <a:r>
              <a:rPr b="0" spc="-5" dirty="0">
                <a:latin typeface="Arial"/>
                <a:cs typeface="Arial"/>
              </a:rPr>
              <a:t>Neuroe</a:t>
            </a:r>
            <a:r>
              <a:rPr b="0" spc="-15" dirty="0">
                <a:latin typeface="Arial"/>
                <a:cs typeface="Arial"/>
              </a:rPr>
              <a:t>n</a:t>
            </a:r>
            <a:r>
              <a:rPr b="0" spc="-5" dirty="0">
                <a:latin typeface="Arial"/>
                <a:cs typeface="Arial"/>
              </a:rPr>
              <a:t>docrin</a:t>
            </a:r>
            <a:r>
              <a:rPr b="0" dirty="0">
                <a:latin typeface="Arial"/>
                <a:cs typeface="Arial"/>
              </a:rPr>
              <a:t>e</a:t>
            </a:r>
            <a:r>
              <a:rPr b="0" spc="114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obesity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1296"/>
            <a:ext cx="7089775" cy="2748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hyp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Tum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lesi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32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hyp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dise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81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Cushi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dise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1323975">
              <a:lnSpc>
                <a:spcPts val="5235"/>
              </a:lnSpc>
            </a:pPr>
            <a:r>
              <a:rPr b="0" spc="-5" dirty="0">
                <a:latin typeface="Arial"/>
                <a:cs typeface="Arial"/>
              </a:rPr>
              <a:t>Dru</a:t>
            </a:r>
            <a:r>
              <a:rPr b="0" spc="-10" dirty="0">
                <a:latin typeface="Arial"/>
                <a:cs typeface="Arial"/>
              </a:rPr>
              <a:t>g</a:t>
            </a:r>
            <a:r>
              <a:rPr b="0" spc="-5" dirty="0">
                <a:latin typeface="Arial"/>
                <a:cs typeface="Arial"/>
              </a:rPr>
              <a:t>-induce</a:t>
            </a:r>
            <a:r>
              <a:rPr b="0" dirty="0">
                <a:latin typeface="Arial"/>
                <a:cs typeface="Arial"/>
              </a:rPr>
              <a:t>d</a:t>
            </a:r>
            <a:r>
              <a:rPr b="0" spc="12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Arial"/>
                <a:cs typeface="Arial"/>
              </a:rPr>
              <a:t>o</a:t>
            </a:r>
            <a:r>
              <a:rPr b="0" spc="-5" dirty="0">
                <a:latin typeface="Arial"/>
                <a:cs typeface="Arial"/>
              </a:rPr>
              <a:t>bes</a:t>
            </a:r>
            <a:r>
              <a:rPr b="0" spc="10" dirty="0">
                <a:latin typeface="Arial"/>
                <a:cs typeface="Arial"/>
              </a:rPr>
              <a:t>i</a:t>
            </a:r>
            <a:r>
              <a:rPr b="0" dirty="0">
                <a:latin typeface="Arial"/>
                <a:cs typeface="Arial"/>
              </a:rPr>
              <a:t>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1296"/>
            <a:ext cx="3282315" cy="3334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Hyper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nsu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ism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Insu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ylure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81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Neur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tics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2116455">
              <a:lnSpc>
                <a:spcPts val="5235"/>
              </a:lnSpc>
            </a:pPr>
            <a:r>
              <a:rPr b="0" spc="-5" dirty="0">
                <a:latin typeface="Arial"/>
                <a:cs typeface="Arial"/>
              </a:rPr>
              <a:t>Dietar</a:t>
            </a:r>
            <a:r>
              <a:rPr b="0" dirty="0">
                <a:latin typeface="Arial"/>
                <a:cs typeface="Arial"/>
              </a:rPr>
              <a:t>y</a:t>
            </a:r>
            <a:r>
              <a:rPr b="0" spc="10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obesity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1296"/>
            <a:ext cx="4450080" cy="992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Hig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carb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hydr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32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81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fat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510" y="291126"/>
            <a:ext cx="7585709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35" dirty="0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sz="4000" spc="-4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ng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40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4000" spc="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BMI</a:t>
            </a:r>
            <a:r>
              <a:rPr sz="40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FFFF00"/>
                </a:solidFill>
                <a:latin typeface="Arial"/>
                <a:cs typeface="Arial"/>
              </a:rPr>
              <a:t>(kg/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3975" spc="-15" baseline="25157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4000" spc="-1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4000" spc="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FFFF00"/>
                </a:solidFill>
                <a:latin typeface="Arial"/>
                <a:cs typeface="Arial"/>
              </a:rPr>
              <a:t>from</a:t>
            </a:r>
            <a:r>
              <a:rPr sz="4000" spc="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1989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spc="-20" dirty="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sz="40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1991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74904" y="5278504"/>
            <a:ext cx="3530600" cy="274955"/>
          </a:xfrm>
          <a:custGeom>
            <a:avLst/>
            <a:gdLst/>
            <a:ahLst/>
            <a:cxnLst/>
            <a:rect l="l" t="t" r="r" b="b"/>
            <a:pathLst>
              <a:path w="3530600" h="274954">
                <a:moveTo>
                  <a:pt x="3530595" y="0"/>
                </a:moveTo>
                <a:lnTo>
                  <a:pt x="319015" y="0"/>
                </a:lnTo>
                <a:lnTo>
                  <a:pt x="0" y="274569"/>
                </a:lnTo>
                <a:lnTo>
                  <a:pt x="3213085" y="274569"/>
                </a:lnTo>
                <a:lnTo>
                  <a:pt x="353059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4904" y="1949439"/>
            <a:ext cx="319405" cy="3603625"/>
          </a:xfrm>
          <a:custGeom>
            <a:avLst/>
            <a:gdLst/>
            <a:ahLst/>
            <a:cxnLst/>
            <a:rect l="l" t="t" r="r" b="b"/>
            <a:pathLst>
              <a:path w="319405" h="3603625">
                <a:moveTo>
                  <a:pt x="319146" y="0"/>
                </a:moveTo>
                <a:lnTo>
                  <a:pt x="0" y="276240"/>
                </a:lnTo>
                <a:lnTo>
                  <a:pt x="0" y="3603635"/>
                </a:lnTo>
                <a:lnTo>
                  <a:pt x="319146" y="3328934"/>
                </a:lnTo>
                <a:lnTo>
                  <a:pt x="31914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4050" y="1949449"/>
            <a:ext cx="3211830" cy="3329304"/>
          </a:xfrm>
          <a:custGeom>
            <a:avLst/>
            <a:gdLst/>
            <a:ahLst/>
            <a:cxnLst/>
            <a:rect l="l" t="t" r="r" b="b"/>
            <a:pathLst>
              <a:path w="3211829" h="3329304">
                <a:moveTo>
                  <a:pt x="0" y="3329056"/>
                </a:moveTo>
                <a:lnTo>
                  <a:pt x="3211586" y="3329056"/>
                </a:lnTo>
                <a:lnTo>
                  <a:pt x="3211586" y="0"/>
                </a:lnTo>
                <a:lnTo>
                  <a:pt x="0" y="0"/>
                </a:lnTo>
                <a:lnTo>
                  <a:pt x="0" y="332905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4904" y="5278504"/>
            <a:ext cx="3530600" cy="274955"/>
          </a:xfrm>
          <a:custGeom>
            <a:avLst/>
            <a:gdLst/>
            <a:ahLst/>
            <a:cxnLst/>
            <a:rect l="l" t="t" r="r" b="b"/>
            <a:pathLst>
              <a:path w="3530600" h="274954">
                <a:moveTo>
                  <a:pt x="0" y="274569"/>
                </a:moveTo>
                <a:lnTo>
                  <a:pt x="318515" y="0"/>
                </a:lnTo>
                <a:lnTo>
                  <a:pt x="353059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4904" y="4610100"/>
            <a:ext cx="3530600" cy="276225"/>
          </a:xfrm>
          <a:custGeom>
            <a:avLst/>
            <a:gdLst/>
            <a:ahLst/>
            <a:cxnLst/>
            <a:rect l="l" t="t" r="r" b="b"/>
            <a:pathLst>
              <a:path w="3530600" h="276225">
                <a:moveTo>
                  <a:pt x="0" y="276224"/>
                </a:moveTo>
                <a:lnTo>
                  <a:pt x="318515" y="0"/>
                </a:lnTo>
                <a:lnTo>
                  <a:pt x="353059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4904" y="3943350"/>
            <a:ext cx="3530600" cy="274955"/>
          </a:xfrm>
          <a:custGeom>
            <a:avLst/>
            <a:gdLst/>
            <a:ahLst/>
            <a:cxnLst/>
            <a:rect l="l" t="t" r="r" b="b"/>
            <a:pathLst>
              <a:path w="3530600" h="274954">
                <a:moveTo>
                  <a:pt x="0" y="274569"/>
                </a:moveTo>
                <a:lnTo>
                  <a:pt x="318515" y="0"/>
                </a:lnTo>
                <a:lnTo>
                  <a:pt x="353059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4904" y="3286109"/>
            <a:ext cx="3530600" cy="274955"/>
          </a:xfrm>
          <a:custGeom>
            <a:avLst/>
            <a:gdLst/>
            <a:ahLst/>
            <a:cxnLst/>
            <a:rect l="l" t="t" r="r" b="b"/>
            <a:pathLst>
              <a:path w="3530600" h="274954">
                <a:moveTo>
                  <a:pt x="0" y="274716"/>
                </a:moveTo>
                <a:lnTo>
                  <a:pt x="318515" y="0"/>
                </a:lnTo>
                <a:lnTo>
                  <a:pt x="353059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74904" y="2617835"/>
            <a:ext cx="3530600" cy="276225"/>
          </a:xfrm>
          <a:custGeom>
            <a:avLst/>
            <a:gdLst/>
            <a:ahLst/>
            <a:cxnLst/>
            <a:rect l="l" t="t" r="r" b="b"/>
            <a:pathLst>
              <a:path w="3530600" h="276225">
                <a:moveTo>
                  <a:pt x="0" y="276118"/>
                </a:moveTo>
                <a:lnTo>
                  <a:pt x="318515" y="0"/>
                </a:lnTo>
                <a:lnTo>
                  <a:pt x="353059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4904" y="1949439"/>
            <a:ext cx="3530600" cy="276860"/>
          </a:xfrm>
          <a:custGeom>
            <a:avLst/>
            <a:gdLst/>
            <a:ahLst/>
            <a:cxnLst/>
            <a:rect l="l" t="t" r="r" b="b"/>
            <a:pathLst>
              <a:path w="3530600" h="276860">
                <a:moveTo>
                  <a:pt x="0" y="276240"/>
                </a:moveTo>
                <a:lnTo>
                  <a:pt x="318515" y="0"/>
                </a:lnTo>
                <a:lnTo>
                  <a:pt x="353059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74904" y="5278504"/>
            <a:ext cx="3530600" cy="274955"/>
          </a:xfrm>
          <a:custGeom>
            <a:avLst/>
            <a:gdLst/>
            <a:ahLst/>
            <a:cxnLst/>
            <a:rect l="l" t="t" r="r" b="b"/>
            <a:pathLst>
              <a:path w="3530600" h="274954">
                <a:moveTo>
                  <a:pt x="3530595" y="0"/>
                </a:moveTo>
                <a:lnTo>
                  <a:pt x="3213085" y="274569"/>
                </a:lnTo>
                <a:lnTo>
                  <a:pt x="0" y="274569"/>
                </a:lnTo>
                <a:lnTo>
                  <a:pt x="319015" y="0"/>
                </a:lnTo>
                <a:lnTo>
                  <a:pt x="353059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74904" y="1949439"/>
            <a:ext cx="319405" cy="3603625"/>
          </a:xfrm>
          <a:custGeom>
            <a:avLst/>
            <a:gdLst/>
            <a:ahLst/>
            <a:cxnLst/>
            <a:rect l="l" t="t" r="r" b="b"/>
            <a:pathLst>
              <a:path w="319405" h="3603625">
                <a:moveTo>
                  <a:pt x="0" y="3603635"/>
                </a:moveTo>
                <a:lnTo>
                  <a:pt x="0" y="276240"/>
                </a:lnTo>
                <a:lnTo>
                  <a:pt x="319146" y="0"/>
                </a:lnTo>
                <a:lnTo>
                  <a:pt x="319146" y="3328934"/>
                </a:lnTo>
                <a:lnTo>
                  <a:pt x="0" y="3603635"/>
                </a:lnTo>
                <a:close/>
              </a:path>
            </a:pathLst>
          </a:custGeom>
          <a:ln w="952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4050" y="1949449"/>
            <a:ext cx="3211830" cy="3329304"/>
          </a:xfrm>
          <a:custGeom>
            <a:avLst/>
            <a:gdLst/>
            <a:ahLst/>
            <a:cxnLst/>
            <a:rect l="l" t="t" r="r" b="b"/>
            <a:pathLst>
              <a:path w="3211829" h="3329304">
                <a:moveTo>
                  <a:pt x="0" y="3329056"/>
                </a:moveTo>
                <a:lnTo>
                  <a:pt x="3211586" y="3329056"/>
                </a:lnTo>
                <a:lnTo>
                  <a:pt x="3211586" y="0"/>
                </a:lnTo>
                <a:lnTo>
                  <a:pt x="0" y="0"/>
                </a:lnTo>
                <a:lnTo>
                  <a:pt x="0" y="3329056"/>
                </a:lnTo>
                <a:close/>
              </a:path>
            </a:pathLst>
          </a:custGeom>
          <a:ln w="952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86265" y="3814822"/>
            <a:ext cx="309880" cy="1738630"/>
          </a:xfrm>
          <a:custGeom>
            <a:avLst/>
            <a:gdLst/>
            <a:ahLst/>
            <a:cxnLst/>
            <a:rect l="l" t="t" r="r" b="b"/>
            <a:pathLst>
              <a:path w="309879" h="1738629">
                <a:moveTo>
                  <a:pt x="309524" y="0"/>
                </a:moveTo>
                <a:lnTo>
                  <a:pt x="0" y="276106"/>
                </a:lnTo>
                <a:lnTo>
                  <a:pt x="0" y="1738253"/>
                </a:lnTo>
                <a:lnTo>
                  <a:pt x="309524" y="1463683"/>
                </a:lnTo>
                <a:lnTo>
                  <a:pt x="309524" y="0"/>
                </a:lnTo>
                <a:close/>
              </a:path>
            </a:pathLst>
          </a:custGeom>
          <a:solidFill>
            <a:srgbClr val="7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86265" y="3814822"/>
            <a:ext cx="309880" cy="1738630"/>
          </a:xfrm>
          <a:custGeom>
            <a:avLst/>
            <a:gdLst/>
            <a:ahLst/>
            <a:cxnLst/>
            <a:rect l="l" t="t" r="r" b="b"/>
            <a:pathLst>
              <a:path w="309879" h="1738629">
                <a:moveTo>
                  <a:pt x="0" y="1738253"/>
                </a:moveTo>
                <a:lnTo>
                  <a:pt x="0" y="276106"/>
                </a:lnTo>
                <a:lnTo>
                  <a:pt x="309524" y="0"/>
                </a:lnTo>
                <a:lnTo>
                  <a:pt x="309524" y="1463683"/>
                </a:lnTo>
                <a:lnTo>
                  <a:pt x="0" y="173825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67050" y="4090928"/>
            <a:ext cx="919480" cy="1462405"/>
          </a:xfrm>
          <a:custGeom>
            <a:avLst/>
            <a:gdLst/>
            <a:ahLst/>
            <a:cxnLst/>
            <a:rect l="l" t="t" r="r" b="b"/>
            <a:pathLst>
              <a:path w="919479" h="1462404">
                <a:moveTo>
                  <a:pt x="0" y="1462146"/>
                </a:moveTo>
                <a:lnTo>
                  <a:pt x="919164" y="1462146"/>
                </a:lnTo>
                <a:lnTo>
                  <a:pt x="919164" y="0"/>
                </a:lnTo>
                <a:lnTo>
                  <a:pt x="0" y="0"/>
                </a:lnTo>
                <a:lnTo>
                  <a:pt x="0" y="146214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67050" y="4090928"/>
            <a:ext cx="919480" cy="1462405"/>
          </a:xfrm>
          <a:custGeom>
            <a:avLst/>
            <a:gdLst/>
            <a:ahLst/>
            <a:cxnLst/>
            <a:rect l="l" t="t" r="r" b="b"/>
            <a:pathLst>
              <a:path w="919479" h="1462404">
                <a:moveTo>
                  <a:pt x="0" y="1462146"/>
                </a:moveTo>
                <a:lnTo>
                  <a:pt x="919164" y="1462146"/>
                </a:lnTo>
                <a:lnTo>
                  <a:pt x="919164" y="0"/>
                </a:lnTo>
                <a:lnTo>
                  <a:pt x="0" y="0"/>
                </a:lnTo>
                <a:lnTo>
                  <a:pt x="0" y="146214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7050" y="3814822"/>
            <a:ext cx="1229360" cy="276225"/>
          </a:xfrm>
          <a:custGeom>
            <a:avLst/>
            <a:gdLst/>
            <a:ahLst/>
            <a:cxnLst/>
            <a:rect l="l" t="t" r="r" b="b"/>
            <a:pathLst>
              <a:path w="1229360" h="276225">
                <a:moveTo>
                  <a:pt x="1228740" y="0"/>
                </a:moveTo>
                <a:lnTo>
                  <a:pt x="309493" y="0"/>
                </a:lnTo>
                <a:lnTo>
                  <a:pt x="0" y="276106"/>
                </a:lnTo>
                <a:lnTo>
                  <a:pt x="919093" y="276106"/>
                </a:lnTo>
                <a:lnTo>
                  <a:pt x="1228740" y="0"/>
                </a:lnTo>
                <a:close/>
              </a:path>
            </a:pathLst>
          </a:custGeom>
          <a:solidFill>
            <a:srgbClr val="BEB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67050" y="3814822"/>
            <a:ext cx="1229360" cy="276225"/>
          </a:xfrm>
          <a:custGeom>
            <a:avLst/>
            <a:gdLst/>
            <a:ahLst/>
            <a:cxnLst/>
            <a:rect l="l" t="t" r="r" b="b"/>
            <a:pathLst>
              <a:path w="1229360" h="276225">
                <a:moveTo>
                  <a:pt x="919093" y="276106"/>
                </a:moveTo>
                <a:lnTo>
                  <a:pt x="1228740" y="0"/>
                </a:lnTo>
                <a:lnTo>
                  <a:pt x="309493" y="0"/>
                </a:lnTo>
                <a:lnTo>
                  <a:pt x="0" y="276106"/>
                </a:lnTo>
                <a:lnTo>
                  <a:pt x="919093" y="27610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05390" y="2087636"/>
            <a:ext cx="309880" cy="3465829"/>
          </a:xfrm>
          <a:custGeom>
            <a:avLst/>
            <a:gdLst/>
            <a:ahLst/>
            <a:cxnLst/>
            <a:rect l="l" t="t" r="r" b="b"/>
            <a:pathLst>
              <a:path w="309879" h="3465829">
                <a:moveTo>
                  <a:pt x="309615" y="0"/>
                </a:moveTo>
                <a:lnTo>
                  <a:pt x="0" y="276209"/>
                </a:lnTo>
                <a:lnTo>
                  <a:pt x="0" y="3465438"/>
                </a:lnTo>
                <a:lnTo>
                  <a:pt x="309615" y="3190868"/>
                </a:lnTo>
                <a:lnTo>
                  <a:pt x="309615" y="0"/>
                </a:lnTo>
                <a:close/>
              </a:path>
            </a:pathLst>
          </a:custGeom>
          <a:solidFill>
            <a:srgbClr val="7F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05390" y="2087636"/>
            <a:ext cx="309880" cy="3465829"/>
          </a:xfrm>
          <a:custGeom>
            <a:avLst/>
            <a:gdLst/>
            <a:ahLst/>
            <a:cxnLst/>
            <a:rect l="l" t="t" r="r" b="b"/>
            <a:pathLst>
              <a:path w="309879" h="3465829">
                <a:moveTo>
                  <a:pt x="0" y="3465438"/>
                </a:moveTo>
                <a:lnTo>
                  <a:pt x="0" y="276209"/>
                </a:lnTo>
                <a:lnTo>
                  <a:pt x="309615" y="0"/>
                </a:lnTo>
                <a:lnTo>
                  <a:pt x="309615" y="3190868"/>
                </a:lnTo>
                <a:lnTo>
                  <a:pt x="0" y="346543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86265" y="2363708"/>
            <a:ext cx="919480" cy="3189605"/>
          </a:xfrm>
          <a:custGeom>
            <a:avLst/>
            <a:gdLst/>
            <a:ahLst/>
            <a:cxnLst/>
            <a:rect l="l" t="t" r="r" b="b"/>
            <a:pathLst>
              <a:path w="919479" h="3189604">
                <a:moveTo>
                  <a:pt x="0" y="3189366"/>
                </a:moveTo>
                <a:lnTo>
                  <a:pt x="919164" y="3189366"/>
                </a:lnTo>
                <a:lnTo>
                  <a:pt x="919164" y="0"/>
                </a:lnTo>
                <a:lnTo>
                  <a:pt x="0" y="0"/>
                </a:lnTo>
                <a:lnTo>
                  <a:pt x="0" y="3189366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86265" y="2363708"/>
            <a:ext cx="919480" cy="3189605"/>
          </a:xfrm>
          <a:custGeom>
            <a:avLst/>
            <a:gdLst/>
            <a:ahLst/>
            <a:cxnLst/>
            <a:rect l="l" t="t" r="r" b="b"/>
            <a:pathLst>
              <a:path w="919479" h="3189604">
                <a:moveTo>
                  <a:pt x="0" y="3189366"/>
                </a:moveTo>
                <a:lnTo>
                  <a:pt x="919164" y="3189366"/>
                </a:lnTo>
                <a:lnTo>
                  <a:pt x="919164" y="0"/>
                </a:lnTo>
                <a:lnTo>
                  <a:pt x="0" y="0"/>
                </a:lnTo>
                <a:lnTo>
                  <a:pt x="0" y="318936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86265" y="2087636"/>
            <a:ext cx="1229360" cy="276225"/>
          </a:xfrm>
          <a:custGeom>
            <a:avLst/>
            <a:gdLst/>
            <a:ahLst/>
            <a:cxnLst/>
            <a:rect l="l" t="t" r="r" b="b"/>
            <a:pathLst>
              <a:path w="1229360" h="276225">
                <a:moveTo>
                  <a:pt x="1228740" y="0"/>
                </a:moveTo>
                <a:lnTo>
                  <a:pt x="309524" y="0"/>
                </a:lnTo>
                <a:lnTo>
                  <a:pt x="0" y="276209"/>
                </a:lnTo>
                <a:lnTo>
                  <a:pt x="919124" y="276209"/>
                </a:lnTo>
                <a:lnTo>
                  <a:pt x="1228740" y="0"/>
                </a:lnTo>
                <a:close/>
              </a:path>
            </a:pathLst>
          </a:custGeom>
          <a:solidFill>
            <a:srgbClr val="BE7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86265" y="2087636"/>
            <a:ext cx="1229360" cy="276225"/>
          </a:xfrm>
          <a:custGeom>
            <a:avLst/>
            <a:gdLst/>
            <a:ahLst/>
            <a:cxnLst/>
            <a:rect l="l" t="t" r="r" b="b"/>
            <a:pathLst>
              <a:path w="1229360" h="276225">
                <a:moveTo>
                  <a:pt x="919124" y="276209"/>
                </a:moveTo>
                <a:lnTo>
                  <a:pt x="1228740" y="0"/>
                </a:lnTo>
                <a:lnTo>
                  <a:pt x="309524" y="0"/>
                </a:lnTo>
                <a:lnTo>
                  <a:pt x="0" y="276209"/>
                </a:lnTo>
                <a:lnTo>
                  <a:pt x="919124" y="27620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74904" y="2225680"/>
            <a:ext cx="1905" cy="3327400"/>
          </a:xfrm>
          <a:custGeom>
            <a:avLst/>
            <a:gdLst/>
            <a:ahLst/>
            <a:cxnLst/>
            <a:rect l="l" t="t" r="r" b="b"/>
            <a:pathLst>
              <a:path w="1905" h="3327400">
                <a:moveTo>
                  <a:pt x="0" y="3327394"/>
                </a:moveTo>
                <a:lnTo>
                  <a:pt x="1642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28921" y="5553075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82" y="0"/>
                </a:moveTo>
                <a:lnTo>
                  <a:pt x="0" y="165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28921" y="4886325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82" y="0"/>
                </a:moveTo>
                <a:lnTo>
                  <a:pt x="0" y="152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28921" y="4217920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82" y="0"/>
                </a:moveTo>
                <a:lnTo>
                  <a:pt x="0" y="165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28921" y="3560826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82" y="0"/>
                </a:moveTo>
                <a:lnTo>
                  <a:pt x="0" y="152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28921" y="2893954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5">
                <a:moveTo>
                  <a:pt x="45982" y="0"/>
                </a:moveTo>
                <a:lnTo>
                  <a:pt x="0" y="164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28921" y="2225680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5">
                <a:moveTo>
                  <a:pt x="45982" y="0"/>
                </a:moveTo>
                <a:lnTo>
                  <a:pt x="0" y="164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887983" y="4766077"/>
            <a:ext cx="6270625" cy="152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450">
              <a:latin typeface="Times New Roman"/>
              <a:cs typeface="Times New Roman"/>
            </a:endParaRPr>
          </a:p>
          <a:p>
            <a:pPr marL="36639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400">
              <a:latin typeface="Times New Roman"/>
              <a:cs typeface="Times New Roman"/>
            </a:endParaRPr>
          </a:p>
          <a:p>
            <a:pPr marL="216662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Paerata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Obes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1998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424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431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27691" y="4099207"/>
            <a:ext cx="37909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87983" y="3441967"/>
            <a:ext cx="5207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87983" y="2104910"/>
            <a:ext cx="520700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45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374904" y="5553075"/>
            <a:ext cx="3213100" cy="1905"/>
          </a:xfrm>
          <a:custGeom>
            <a:avLst/>
            <a:gdLst/>
            <a:ahLst/>
            <a:cxnLst/>
            <a:rect l="l" t="t" r="r" b="b"/>
            <a:pathLst>
              <a:path w="3213100" h="1904">
                <a:moveTo>
                  <a:pt x="0" y="0"/>
                </a:moveTo>
                <a:lnTo>
                  <a:pt x="3213085" y="165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74904" y="5553075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5" h="53975">
                <a:moveTo>
                  <a:pt x="0" y="0"/>
                </a:moveTo>
                <a:lnTo>
                  <a:pt x="1642" y="5397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87989" y="5553075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0"/>
                </a:moveTo>
                <a:lnTo>
                  <a:pt x="1676" y="5397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05565" y="3486150"/>
            <a:ext cx="1421130" cy="742950"/>
          </a:xfrm>
          <a:custGeom>
            <a:avLst/>
            <a:gdLst/>
            <a:ahLst/>
            <a:cxnLst/>
            <a:rect l="l" t="t" r="r" b="b"/>
            <a:pathLst>
              <a:path w="1421129" h="742950">
                <a:moveTo>
                  <a:pt x="0" y="742949"/>
                </a:moveTo>
                <a:lnTo>
                  <a:pt x="1420880" y="742949"/>
                </a:lnTo>
                <a:lnTo>
                  <a:pt x="1420880" y="0"/>
                </a:lnTo>
                <a:lnTo>
                  <a:pt x="0" y="0"/>
                </a:lnTo>
                <a:lnTo>
                  <a:pt x="0" y="7429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78595" y="3614788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57"/>
                </a:moveTo>
                <a:lnTo>
                  <a:pt x="136517" y="158757"/>
                </a:lnTo>
                <a:lnTo>
                  <a:pt x="136517" y="0"/>
                </a:lnTo>
                <a:lnTo>
                  <a:pt x="0" y="0"/>
                </a:lnTo>
                <a:lnTo>
                  <a:pt x="0" y="15875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78595" y="3614788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57"/>
                </a:moveTo>
                <a:lnTo>
                  <a:pt x="136517" y="158757"/>
                </a:lnTo>
                <a:lnTo>
                  <a:pt x="136517" y="0"/>
                </a:lnTo>
                <a:lnTo>
                  <a:pt x="0" y="0"/>
                </a:lnTo>
                <a:lnTo>
                  <a:pt x="0" y="15875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94252" y="3578619"/>
            <a:ext cx="9112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078595" y="3984629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45"/>
                </a:moveTo>
                <a:lnTo>
                  <a:pt x="136517" y="158745"/>
                </a:lnTo>
                <a:lnTo>
                  <a:pt x="136517" y="0"/>
                </a:lnTo>
                <a:lnTo>
                  <a:pt x="0" y="0"/>
                </a:lnTo>
                <a:lnTo>
                  <a:pt x="0" y="158745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78595" y="3984629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45"/>
                </a:moveTo>
                <a:lnTo>
                  <a:pt x="136517" y="158745"/>
                </a:lnTo>
                <a:lnTo>
                  <a:pt x="136517" y="0"/>
                </a:lnTo>
                <a:lnTo>
                  <a:pt x="0" y="0"/>
                </a:lnTo>
                <a:lnTo>
                  <a:pt x="0" y="15874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257930" y="3950094"/>
            <a:ext cx="11931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HIG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510" y="291126"/>
            <a:ext cx="7585709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35" dirty="0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sz="4000" spc="-4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ng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40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4000" spc="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BMI</a:t>
            </a:r>
            <a:r>
              <a:rPr sz="40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FFFF00"/>
                </a:solidFill>
                <a:latin typeface="Arial"/>
                <a:cs typeface="Arial"/>
              </a:rPr>
              <a:t>(kg/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3975" spc="-15" baseline="25157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4000" spc="-1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4000" spc="1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FFFF00"/>
                </a:solidFill>
                <a:latin typeface="Arial"/>
                <a:cs typeface="Arial"/>
              </a:rPr>
              <a:t>from</a:t>
            </a:r>
            <a:r>
              <a:rPr sz="4000" spc="1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1989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spc="-20" dirty="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sz="40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1991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41625" y="5256276"/>
            <a:ext cx="3330575" cy="265430"/>
          </a:xfrm>
          <a:custGeom>
            <a:avLst/>
            <a:gdLst/>
            <a:ahLst/>
            <a:cxnLst/>
            <a:rect l="l" t="t" r="r" b="b"/>
            <a:pathLst>
              <a:path w="3330575" h="265429">
                <a:moveTo>
                  <a:pt x="3330580" y="0"/>
                </a:moveTo>
                <a:lnTo>
                  <a:pt x="299978" y="0"/>
                </a:lnTo>
                <a:lnTo>
                  <a:pt x="0" y="265044"/>
                </a:lnTo>
                <a:lnTo>
                  <a:pt x="3030473" y="265044"/>
                </a:lnTo>
                <a:lnTo>
                  <a:pt x="333058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41625" y="1981200"/>
            <a:ext cx="300355" cy="3540125"/>
          </a:xfrm>
          <a:custGeom>
            <a:avLst/>
            <a:gdLst/>
            <a:ahLst/>
            <a:cxnLst/>
            <a:rect l="l" t="t" r="r" b="b"/>
            <a:pathLst>
              <a:path w="300355" h="3540125">
                <a:moveTo>
                  <a:pt x="299978" y="0"/>
                </a:moveTo>
                <a:lnTo>
                  <a:pt x="0" y="265054"/>
                </a:lnTo>
                <a:lnTo>
                  <a:pt x="0" y="3540120"/>
                </a:lnTo>
                <a:lnTo>
                  <a:pt x="299978" y="3274944"/>
                </a:lnTo>
                <a:lnTo>
                  <a:pt x="299978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1604" y="1981200"/>
            <a:ext cx="3030855" cy="3275329"/>
          </a:xfrm>
          <a:custGeom>
            <a:avLst/>
            <a:gdLst/>
            <a:ahLst/>
            <a:cxnLst/>
            <a:rect l="l" t="t" r="r" b="b"/>
            <a:pathLst>
              <a:path w="3030854" h="3275329">
                <a:moveTo>
                  <a:pt x="0" y="3275075"/>
                </a:moveTo>
                <a:lnTo>
                  <a:pt x="3030592" y="3275075"/>
                </a:lnTo>
                <a:lnTo>
                  <a:pt x="3030592" y="0"/>
                </a:lnTo>
                <a:lnTo>
                  <a:pt x="0" y="0"/>
                </a:lnTo>
                <a:lnTo>
                  <a:pt x="0" y="327507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1625" y="5256276"/>
            <a:ext cx="3330575" cy="265430"/>
          </a:xfrm>
          <a:custGeom>
            <a:avLst/>
            <a:gdLst/>
            <a:ahLst/>
            <a:cxnLst/>
            <a:rect l="l" t="t" r="r" b="b"/>
            <a:pathLst>
              <a:path w="3330575" h="265429">
                <a:moveTo>
                  <a:pt x="0" y="265044"/>
                </a:moveTo>
                <a:lnTo>
                  <a:pt x="300227" y="0"/>
                </a:lnTo>
                <a:lnTo>
                  <a:pt x="333058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1625" y="4716398"/>
            <a:ext cx="3330575" cy="254000"/>
          </a:xfrm>
          <a:custGeom>
            <a:avLst/>
            <a:gdLst/>
            <a:ahLst/>
            <a:cxnLst/>
            <a:rect l="l" t="t" r="r" b="b"/>
            <a:pathLst>
              <a:path w="3330575" h="254000">
                <a:moveTo>
                  <a:pt x="0" y="253995"/>
                </a:moveTo>
                <a:lnTo>
                  <a:pt x="300227" y="0"/>
                </a:lnTo>
                <a:lnTo>
                  <a:pt x="333058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1625" y="4165604"/>
            <a:ext cx="3330575" cy="265430"/>
          </a:xfrm>
          <a:custGeom>
            <a:avLst/>
            <a:gdLst/>
            <a:ahLst/>
            <a:cxnLst/>
            <a:rect l="l" t="t" r="r" b="b"/>
            <a:pathLst>
              <a:path w="3330575" h="265429">
                <a:moveTo>
                  <a:pt x="0" y="265044"/>
                </a:moveTo>
                <a:lnTo>
                  <a:pt x="300227" y="0"/>
                </a:lnTo>
                <a:lnTo>
                  <a:pt x="333058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1625" y="3624315"/>
            <a:ext cx="3330575" cy="254635"/>
          </a:xfrm>
          <a:custGeom>
            <a:avLst/>
            <a:gdLst/>
            <a:ahLst/>
            <a:cxnLst/>
            <a:rect l="l" t="t" r="r" b="b"/>
            <a:pathLst>
              <a:path w="3330575" h="254635">
                <a:moveTo>
                  <a:pt x="0" y="254014"/>
                </a:moveTo>
                <a:lnTo>
                  <a:pt x="300227" y="0"/>
                </a:lnTo>
                <a:lnTo>
                  <a:pt x="333058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41625" y="3073389"/>
            <a:ext cx="3330575" cy="265430"/>
          </a:xfrm>
          <a:custGeom>
            <a:avLst/>
            <a:gdLst/>
            <a:ahLst/>
            <a:cxnLst/>
            <a:rect l="l" t="t" r="r" b="b"/>
            <a:pathLst>
              <a:path w="3330575" h="265429">
                <a:moveTo>
                  <a:pt x="0" y="265175"/>
                </a:moveTo>
                <a:lnTo>
                  <a:pt x="300227" y="0"/>
                </a:lnTo>
                <a:lnTo>
                  <a:pt x="333058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41625" y="2533650"/>
            <a:ext cx="3330575" cy="254000"/>
          </a:xfrm>
          <a:custGeom>
            <a:avLst/>
            <a:gdLst/>
            <a:ahLst/>
            <a:cxnLst/>
            <a:rect l="l" t="t" r="r" b="b"/>
            <a:pathLst>
              <a:path w="3330575" h="254000">
                <a:moveTo>
                  <a:pt x="0" y="253989"/>
                </a:moveTo>
                <a:lnTo>
                  <a:pt x="300227" y="0"/>
                </a:lnTo>
                <a:lnTo>
                  <a:pt x="333058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41625" y="1981200"/>
            <a:ext cx="3330575" cy="265430"/>
          </a:xfrm>
          <a:custGeom>
            <a:avLst/>
            <a:gdLst/>
            <a:ahLst/>
            <a:cxnLst/>
            <a:rect l="l" t="t" r="r" b="b"/>
            <a:pathLst>
              <a:path w="3330575" h="265430">
                <a:moveTo>
                  <a:pt x="0" y="265175"/>
                </a:moveTo>
                <a:lnTo>
                  <a:pt x="300227" y="0"/>
                </a:lnTo>
                <a:lnTo>
                  <a:pt x="333058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1625" y="5256276"/>
            <a:ext cx="3330575" cy="265430"/>
          </a:xfrm>
          <a:custGeom>
            <a:avLst/>
            <a:gdLst/>
            <a:ahLst/>
            <a:cxnLst/>
            <a:rect l="l" t="t" r="r" b="b"/>
            <a:pathLst>
              <a:path w="3330575" h="265429">
                <a:moveTo>
                  <a:pt x="3330580" y="0"/>
                </a:moveTo>
                <a:lnTo>
                  <a:pt x="3030473" y="265044"/>
                </a:lnTo>
                <a:lnTo>
                  <a:pt x="0" y="265044"/>
                </a:lnTo>
                <a:lnTo>
                  <a:pt x="299978" y="0"/>
                </a:lnTo>
                <a:lnTo>
                  <a:pt x="333058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41625" y="1981200"/>
            <a:ext cx="300355" cy="3540125"/>
          </a:xfrm>
          <a:custGeom>
            <a:avLst/>
            <a:gdLst/>
            <a:ahLst/>
            <a:cxnLst/>
            <a:rect l="l" t="t" r="r" b="b"/>
            <a:pathLst>
              <a:path w="300355" h="3540125">
                <a:moveTo>
                  <a:pt x="0" y="3540120"/>
                </a:moveTo>
                <a:lnTo>
                  <a:pt x="0" y="265054"/>
                </a:lnTo>
                <a:lnTo>
                  <a:pt x="299978" y="0"/>
                </a:lnTo>
                <a:lnTo>
                  <a:pt x="299978" y="3274944"/>
                </a:lnTo>
                <a:lnTo>
                  <a:pt x="0" y="3540120"/>
                </a:lnTo>
                <a:close/>
              </a:path>
            </a:pathLst>
          </a:custGeom>
          <a:ln w="952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41604" y="1981200"/>
            <a:ext cx="3030855" cy="3275329"/>
          </a:xfrm>
          <a:custGeom>
            <a:avLst/>
            <a:gdLst/>
            <a:ahLst/>
            <a:cxnLst/>
            <a:rect l="l" t="t" r="r" b="b"/>
            <a:pathLst>
              <a:path w="3030854" h="3275329">
                <a:moveTo>
                  <a:pt x="0" y="3275075"/>
                </a:moveTo>
                <a:lnTo>
                  <a:pt x="3030592" y="3275075"/>
                </a:lnTo>
                <a:lnTo>
                  <a:pt x="3030592" y="0"/>
                </a:lnTo>
                <a:lnTo>
                  <a:pt x="0" y="0"/>
                </a:lnTo>
                <a:lnTo>
                  <a:pt x="0" y="3275075"/>
                </a:lnTo>
                <a:close/>
              </a:path>
            </a:pathLst>
          </a:custGeom>
          <a:ln w="952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60810" y="3508369"/>
            <a:ext cx="292100" cy="2012950"/>
          </a:xfrm>
          <a:custGeom>
            <a:avLst/>
            <a:gdLst/>
            <a:ahLst/>
            <a:cxnLst/>
            <a:rect l="l" t="t" r="r" b="b"/>
            <a:pathLst>
              <a:path w="292100" h="2012950">
                <a:moveTo>
                  <a:pt x="292089" y="0"/>
                </a:moveTo>
                <a:lnTo>
                  <a:pt x="0" y="265054"/>
                </a:lnTo>
                <a:lnTo>
                  <a:pt x="0" y="2012950"/>
                </a:lnTo>
                <a:lnTo>
                  <a:pt x="292089" y="1747774"/>
                </a:lnTo>
                <a:lnTo>
                  <a:pt x="292089" y="0"/>
                </a:lnTo>
                <a:close/>
              </a:path>
            </a:pathLst>
          </a:custGeom>
          <a:solidFill>
            <a:srgbClr val="7F4D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60810" y="3508369"/>
            <a:ext cx="292100" cy="2012950"/>
          </a:xfrm>
          <a:custGeom>
            <a:avLst/>
            <a:gdLst/>
            <a:ahLst/>
            <a:cxnLst/>
            <a:rect l="l" t="t" r="r" b="b"/>
            <a:pathLst>
              <a:path w="292100" h="2012950">
                <a:moveTo>
                  <a:pt x="0" y="2012950"/>
                </a:moveTo>
                <a:lnTo>
                  <a:pt x="0" y="265054"/>
                </a:lnTo>
                <a:lnTo>
                  <a:pt x="292089" y="0"/>
                </a:lnTo>
                <a:lnTo>
                  <a:pt x="292089" y="1747774"/>
                </a:lnTo>
                <a:lnTo>
                  <a:pt x="0" y="201295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97195" y="3773423"/>
            <a:ext cx="863600" cy="1748155"/>
          </a:xfrm>
          <a:custGeom>
            <a:avLst/>
            <a:gdLst/>
            <a:ahLst/>
            <a:cxnLst/>
            <a:rect l="l" t="t" r="r" b="b"/>
            <a:pathLst>
              <a:path w="863600" h="1748154">
                <a:moveTo>
                  <a:pt x="0" y="1747896"/>
                </a:moveTo>
                <a:lnTo>
                  <a:pt x="863608" y="1747896"/>
                </a:lnTo>
                <a:lnTo>
                  <a:pt x="863608" y="0"/>
                </a:lnTo>
                <a:lnTo>
                  <a:pt x="0" y="0"/>
                </a:lnTo>
                <a:lnTo>
                  <a:pt x="0" y="1747896"/>
                </a:lnTo>
                <a:close/>
              </a:path>
            </a:pathLst>
          </a:custGeom>
          <a:solidFill>
            <a:srgbClr val="FF9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97195" y="3773423"/>
            <a:ext cx="863600" cy="1748155"/>
          </a:xfrm>
          <a:custGeom>
            <a:avLst/>
            <a:gdLst/>
            <a:ahLst/>
            <a:cxnLst/>
            <a:rect l="l" t="t" r="r" b="b"/>
            <a:pathLst>
              <a:path w="863600" h="1748154">
                <a:moveTo>
                  <a:pt x="0" y="1747896"/>
                </a:moveTo>
                <a:lnTo>
                  <a:pt x="863608" y="1747896"/>
                </a:lnTo>
                <a:lnTo>
                  <a:pt x="863608" y="0"/>
                </a:lnTo>
                <a:lnTo>
                  <a:pt x="0" y="0"/>
                </a:lnTo>
                <a:lnTo>
                  <a:pt x="0" y="174789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97195" y="3508369"/>
            <a:ext cx="1155700" cy="265430"/>
          </a:xfrm>
          <a:custGeom>
            <a:avLst/>
            <a:gdLst/>
            <a:ahLst/>
            <a:cxnLst/>
            <a:rect l="l" t="t" r="r" b="b"/>
            <a:pathLst>
              <a:path w="1155700" h="265429">
                <a:moveTo>
                  <a:pt x="1155704" y="0"/>
                </a:moveTo>
                <a:lnTo>
                  <a:pt x="290590" y="0"/>
                </a:lnTo>
                <a:lnTo>
                  <a:pt x="0" y="265175"/>
                </a:lnTo>
                <a:lnTo>
                  <a:pt x="863614" y="265175"/>
                </a:lnTo>
                <a:lnTo>
                  <a:pt x="1155704" y="0"/>
                </a:lnTo>
                <a:close/>
              </a:path>
            </a:pathLst>
          </a:custGeom>
          <a:solidFill>
            <a:srgbClr val="BE7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97195" y="3508369"/>
            <a:ext cx="1155700" cy="265430"/>
          </a:xfrm>
          <a:custGeom>
            <a:avLst/>
            <a:gdLst/>
            <a:ahLst/>
            <a:cxnLst/>
            <a:rect l="l" t="t" r="r" b="b"/>
            <a:pathLst>
              <a:path w="1155700" h="265429">
                <a:moveTo>
                  <a:pt x="863614" y="265175"/>
                </a:moveTo>
                <a:lnTo>
                  <a:pt x="1155704" y="0"/>
                </a:lnTo>
                <a:lnTo>
                  <a:pt x="290590" y="0"/>
                </a:lnTo>
                <a:lnTo>
                  <a:pt x="0" y="265175"/>
                </a:lnTo>
                <a:lnTo>
                  <a:pt x="863614" y="26517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26045" y="2416180"/>
            <a:ext cx="290830" cy="3105150"/>
          </a:xfrm>
          <a:custGeom>
            <a:avLst/>
            <a:gdLst/>
            <a:ahLst/>
            <a:cxnLst/>
            <a:rect l="l" t="t" r="r" b="b"/>
            <a:pathLst>
              <a:path w="290829" h="3105150">
                <a:moveTo>
                  <a:pt x="290443" y="0"/>
                </a:moveTo>
                <a:lnTo>
                  <a:pt x="0" y="265054"/>
                </a:lnTo>
                <a:lnTo>
                  <a:pt x="0" y="3105140"/>
                </a:lnTo>
                <a:lnTo>
                  <a:pt x="290443" y="2839964"/>
                </a:lnTo>
                <a:lnTo>
                  <a:pt x="290443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26045" y="2416180"/>
            <a:ext cx="290830" cy="3105150"/>
          </a:xfrm>
          <a:custGeom>
            <a:avLst/>
            <a:gdLst/>
            <a:ahLst/>
            <a:cxnLst/>
            <a:rect l="l" t="t" r="r" b="b"/>
            <a:pathLst>
              <a:path w="290829" h="3105150">
                <a:moveTo>
                  <a:pt x="0" y="3105140"/>
                </a:moveTo>
                <a:lnTo>
                  <a:pt x="0" y="265054"/>
                </a:lnTo>
                <a:lnTo>
                  <a:pt x="290443" y="0"/>
                </a:lnTo>
                <a:lnTo>
                  <a:pt x="290443" y="2839964"/>
                </a:lnTo>
                <a:lnTo>
                  <a:pt x="0" y="31051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60810" y="2681228"/>
            <a:ext cx="865505" cy="2840355"/>
          </a:xfrm>
          <a:custGeom>
            <a:avLst/>
            <a:gdLst/>
            <a:ahLst/>
            <a:cxnLst/>
            <a:rect l="l" t="t" r="r" b="b"/>
            <a:pathLst>
              <a:path w="865504" h="2840354">
                <a:moveTo>
                  <a:pt x="0" y="2840092"/>
                </a:moveTo>
                <a:lnTo>
                  <a:pt x="865180" y="2840092"/>
                </a:lnTo>
                <a:lnTo>
                  <a:pt x="865180" y="0"/>
                </a:lnTo>
                <a:lnTo>
                  <a:pt x="0" y="0"/>
                </a:lnTo>
                <a:lnTo>
                  <a:pt x="0" y="2840092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0810" y="2681228"/>
            <a:ext cx="865505" cy="2840355"/>
          </a:xfrm>
          <a:custGeom>
            <a:avLst/>
            <a:gdLst/>
            <a:ahLst/>
            <a:cxnLst/>
            <a:rect l="l" t="t" r="r" b="b"/>
            <a:pathLst>
              <a:path w="865504" h="2840354">
                <a:moveTo>
                  <a:pt x="0" y="2840092"/>
                </a:moveTo>
                <a:lnTo>
                  <a:pt x="865180" y="2840092"/>
                </a:lnTo>
                <a:lnTo>
                  <a:pt x="865180" y="0"/>
                </a:lnTo>
                <a:lnTo>
                  <a:pt x="0" y="0"/>
                </a:lnTo>
                <a:lnTo>
                  <a:pt x="0" y="284009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0810" y="2416180"/>
            <a:ext cx="1155700" cy="265430"/>
          </a:xfrm>
          <a:custGeom>
            <a:avLst/>
            <a:gdLst/>
            <a:ahLst/>
            <a:cxnLst/>
            <a:rect l="l" t="t" r="r" b="b"/>
            <a:pathLst>
              <a:path w="1155700" h="265430">
                <a:moveTo>
                  <a:pt x="1155679" y="0"/>
                </a:moveTo>
                <a:lnTo>
                  <a:pt x="292089" y="0"/>
                </a:lnTo>
                <a:lnTo>
                  <a:pt x="0" y="265175"/>
                </a:lnTo>
                <a:lnTo>
                  <a:pt x="865235" y="265175"/>
                </a:lnTo>
                <a:lnTo>
                  <a:pt x="1155679" y="0"/>
                </a:lnTo>
                <a:close/>
              </a:path>
            </a:pathLst>
          </a:custGeom>
          <a:solidFill>
            <a:srgbClr val="BE0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0810" y="2416180"/>
            <a:ext cx="1155700" cy="265430"/>
          </a:xfrm>
          <a:custGeom>
            <a:avLst/>
            <a:gdLst/>
            <a:ahLst/>
            <a:cxnLst/>
            <a:rect l="l" t="t" r="r" b="b"/>
            <a:pathLst>
              <a:path w="1155700" h="265430">
                <a:moveTo>
                  <a:pt x="865235" y="265175"/>
                </a:moveTo>
                <a:lnTo>
                  <a:pt x="1155679" y="0"/>
                </a:lnTo>
                <a:lnTo>
                  <a:pt x="292089" y="0"/>
                </a:lnTo>
                <a:lnTo>
                  <a:pt x="0" y="265175"/>
                </a:lnTo>
                <a:lnTo>
                  <a:pt x="865235" y="26517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41625" y="2246376"/>
            <a:ext cx="1905" cy="3275329"/>
          </a:xfrm>
          <a:custGeom>
            <a:avLst/>
            <a:gdLst/>
            <a:ahLst/>
            <a:cxnLst/>
            <a:rect l="l" t="t" r="r" b="b"/>
            <a:pathLst>
              <a:path w="1905" h="3275329">
                <a:moveTo>
                  <a:pt x="0" y="3274944"/>
                </a:moveTo>
                <a:lnTo>
                  <a:pt x="15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95525" y="5521321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6100" y="0"/>
                </a:moveTo>
                <a:lnTo>
                  <a:pt x="0" y="165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95525" y="4970395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6100" y="0"/>
                </a:moveTo>
                <a:lnTo>
                  <a:pt x="0" y="165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95525" y="4430648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6100" y="0"/>
                </a:moveTo>
                <a:lnTo>
                  <a:pt x="0" y="165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95525" y="3878329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6100" y="0"/>
                </a:moveTo>
                <a:lnTo>
                  <a:pt x="0" y="152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95525" y="3338565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6100" y="0"/>
                </a:moveTo>
                <a:lnTo>
                  <a:pt x="0" y="152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95525" y="2787639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5">
                <a:moveTo>
                  <a:pt x="46100" y="0"/>
                </a:moveTo>
                <a:lnTo>
                  <a:pt x="0" y="152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95525" y="2246376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5">
                <a:moveTo>
                  <a:pt x="46100" y="0"/>
                </a:moveTo>
                <a:lnTo>
                  <a:pt x="0" y="152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854455" y="4310398"/>
            <a:ext cx="6304280" cy="1977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650">
              <a:latin typeface="Times New Roman"/>
              <a:cs typeface="Times New Roman"/>
            </a:endParaRPr>
          </a:p>
          <a:p>
            <a:pPr marL="36639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marL="220027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Paerata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Obes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1998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424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431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54455" y="3759602"/>
            <a:ext cx="5207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94413" y="3219463"/>
            <a:ext cx="3790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54455" y="2127135"/>
            <a:ext cx="520700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341625" y="5521321"/>
            <a:ext cx="3030855" cy="1905"/>
          </a:xfrm>
          <a:custGeom>
            <a:avLst/>
            <a:gdLst/>
            <a:ahLst/>
            <a:cxnLst/>
            <a:rect l="l" t="t" r="r" b="b"/>
            <a:pathLst>
              <a:path w="3030854" h="1904">
                <a:moveTo>
                  <a:pt x="0" y="0"/>
                </a:moveTo>
                <a:lnTo>
                  <a:pt x="3030473" y="165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1625" y="5521321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5" h="53975">
                <a:moveTo>
                  <a:pt x="0" y="0"/>
                </a:moveTo>
                <a:lnTo>
                  <a:pt x="1523" y="5398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72100" y="5521321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0"/>
                </a:moveTo>
                <a:lnTo>
                  <a:pt x="1645" y="5398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72150" y="3190875"/>
            <a:ext cx="1621155" cy="1335405"/>
          </a:xfrm>
          <a:custGeom>
            <a:avLst/>
            <a:gdLst/>
            <a:ahLst/>
            <a:cxnLst/>
            <a:rect l="l" t="t" r="r" b="b"/>
            <a:pathLst>
              <a:path w="1621154" h="1335404">
                <a:moveTo>
                  <a:pt x="0" y="1335155"/>
                </a:moveTo>
                <a:lnTo>
                  <a:pt x="1620905" y="1335155"/>
                </a:lnTo>
                <a:lnTo>
                  <a:pt x="1620905" y="0"/>
                </a:lnTo>
                <a:lnTo>
                  <a:pt x="0" y="0"/>
                </a:lnTo>
                <a:lnTo>
                  <a:pt x="0" y="133515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45180" y="3317863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45"/>
                </a:moveTo>
                <a:lnTo>
                  <a:pt x="136529" y="158745"/>
                </a:lnTo>
                <a:lnTo>
                  <a:pt x="136529" y="0"/>
                </a:lnTo>
                <a:lnTo>
                  <a:pt x="0" y="0"/>
                </a:lnTo>
                <a:lnTo>
                  <a:pt x="0" y="158745"/>
                </a:lnTo>
                <a:close/>
              </a:path>
            </a:pathLst>
          </a:custGeom>
          <a:solidFill>
            <a:srgbClr val="FF9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45180" y="3317863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45"/>
                </a:moveTo>
                <a:lnTo>
                  <a:pt x="136529" y="158745"/>
                </a:lnTo>
                <a:lnTo>
                  <a:pt x="136529" y="0"/>
                </a:lnTo>
                <a:lnTo>
                  <a:pt x="0" y="0"/>
                </a:lnTo>
                <a:lnTo>
                  <a:pt x="0" y="15874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055618" y="3281446"/>
            <a:ext cx="153479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845180" y="3984629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45"/>
                </a:moveTo>
                <a:lnTo>
                  <a:pt x="136529" y="158745"/>
                </a:lnTo>
                <a:lnTo>
                  <a:pt x="136529" y="0"/>
                </a:lnTo>
                <a:lnTo>
                  <a:pt x="0" y="0"/>
                </a:lnTo>
                <a:lnTo>
                  <a:pt x="0" y="15874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45180" y="3984629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45"/>
                </a:moveTo>
                <a:lnTo>
                  <a:pt x="136529" y="158745"/>
                </a:lnTo>
                <a:lnTo>
                  <a:pt x="136529" y="0"/>
                </a:lnTo>
                <a:lnTo>
                  <a:pt x="0" y="0"/>
                </a:lnTo>
                <a:lnTo>
                  <a:pt x="0" y="15874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059174" y="3578619"/>
            <a:ext cx="1040765" cy="65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495">
              <a:lnSpc>
                <a:spcPct val="1219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P/E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1434" rIns="0" bIns="0" rtlCol="0">
            <a:spAutoFit/>
          </a:bodyPr>
          <a:lstStyle/>
          <a:p>
            <a:pPr marL="1108710">
              <a:lnSpc>
                <a:spcPct val="100000"/>
              </a:lnSpc>
            </a:pPr>
            <a:r>
              <a:rPr dirty="0"/>
              <a:t>Ob</a:t>
            </a:r>
            <a:r>
              <a:rPr spc="-15" dirty="0"/>
              <a:t>e</a:t>
            </a:r>
            <a:r>
              <a:rPr spc="-5" dirty="0"/>
              <a:t>sit</a:t>
            </a:r>
            <a:r>
              <a:rPr dirty="0"/>
              <a:t>y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spc="-20" dirty="0"/>
              <a:t>n</a:t>
            </a:r>
            <a:r>
              <a:rPr dirty="0"/>
              <a:t>d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15" dirty="0"/>
              <a:t>o</a:t>
            </a:r>
            <a:r>
              <a:rPr spc="-5" dirty="0"/>
              <a:t>rtality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981184"/>
            <a:ext cx="7839090" cy="4352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510" y="291126"/>
            <a:ext cx="7585709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35" dirty="0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sz="4000" spc="-4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ng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40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4000" spc="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BMI</a:t>
            </a:r>
            <a:r>
              <a:rPr sz="40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FFFF00"/>
                </a:solidFill>
                <a:latin typeface="Arial"/>
                <a:cs typeface="Arial"/>
              </a:rPr>
              <a:t>(kg/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3975" spc="-15" baseline="25157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4000" spc="-1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4000" spc="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FFFF00"/>
                </a:solidFill>
                <a:latin typeface="Arial"/>
                <a:cs typeface="Arial"/>
              </a:rPr>
              <a:t>from</a:t>
            </a:r>
            <a:r>
              <a:rPr sz="4000" spc="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1989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spc="-20" dirty="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sz="40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1991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2032" y="6074255"/>
            <a:ext cx="4116704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Paerata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Obes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1998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424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431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41625" y="5256276"/>
            <a:ext cx="3040380" cy="233679"/>
          </a:xfrm>
          <a:custGeom>
            <a:avLst/>
            <a:gdLst/>
            <a:ahLst/>
            <a:cxnLst/>
            <a:rect l="l" t="t" r="r" b="b"/>
            <a:pathLst>
              <a:path w="3040379" h="233679">
                <a:moveTo>
                  <a:pt x="3040014" y="0"/>
                </a:moveTo>
                <a:lnTo>
                  <a:pt x="273045" y="0"/>
                </a:lnTo>
                <a:lnTo>
                  <a:pt x="0" y="233303"/>
                </a:lnTo>
                <a:lnTo>
                  <a:pt x="2766943" y="233303"/>
                </a:lnTo>
                <a:lnTo>
                  <a:pt x="3040014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1625" y="2012960"/>
            <a:ext cx="273050" cy="3476625"/>
          </a:xfrm>
          <a:custGeom>
            <a:avLst/>
            <a:gdLst/>
            <a:ahLst/>
            <a:cxnLst/>
            <a:rect l="l" t="t" r="r" b="b"/>
            <a:pathLst>
              <a:path w="273050" h="3476625">
                <a:moveTo>
                  <a:pt x="273045" y="0"/>
                </a:moveTo>
                <a:lnTo>
                  <a:pt x="0" y="233293"/>
                </a:lnTo>
                <a:lnTo>
                  <a:pt x="0" y="3476618"/>
                </a:lnTo>
                <a:lnTo>
                  <a:pt x="273045" y="3243184"/>
                </a:lnTo>
                <a:lnTo>
                  <a:pt x="27304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14671" y="2012960"/>
            <a:ext cx="2767330" cy="3243580"/>
          </a:xfrm>
          <a:custGeom>
            <a:avLst/>
            <a:gdLst/>
            <a:ahLst/>
            <a:cxnLst/>
            <a:rect l="l" t="t" r="r" b="b"/>
            <a:pathLst>
              <a:path w="2767329" h="3243579">
                <a:moveTo>
                  <a:pt x="0" y="3243315"/>
                </a:moveTo>
                <a:lnTo>
                  <a:pt x="2766953" y="3243315"/>
                </a:lnTo>
                <a:lnTo>
                  <a:pt x="2766953" y="0"/>
                </a:lnTo>
                <a:lnTo>
                  <a:pt x="0" y="0"/>
                </a:lnTo>
                <a:lnTo>
                  <a:pt x="0" y="324331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1625" y="5256276"/>
            <a:ext cx="3040380" cy="233679"/>
          </a:xfrm>
          <a:custGeom>
            <a:avLst/>
            <a:gdLst/>
            <a:ahLst/>
            <a:cxnLst/>
            <a:rect l="l" t="t" r="r" b="b"/>
            <a:pathLst>
              <a:path w="3040379" h="233679">
                <a:moveTo>
                  <a:pt x="0" y="233303"/>
                </a:moveTo>
                <a:lnTo>
                  <a:pt x="273045" y="0"/>
                </a:lnTo>
                <a:lnTo>
                  <a:pt x="304001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1625" y="4791075"/>
            <a:ext cx="3040380" cy="243204"/>
          </a:xfrm>
          <a:custGeom>
            <a:avLst/>
            <a:gdLst/>
            <a:ahLst/>
            <a:cxnLst/>
            <a:rect l="l" t="t" r="r" b="b"/>
            <a:pathLst>
              <a:path w="3040379" h="243204">
                <a:moveTo>
                  <a:pt x="0" y="242828"/>
                </a:moveTo>
                <a:lnTo>
                  <a:pt x="273045" y="0"/>
                </a:lnTo>
                <a:lnTo>
                  <a:pt x="304001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1625" y="4324350"/>
            <a:ext cx="3040380" cy="243204"/>
          </a:xfrm>
          <a:custGeom>
            <a:avLst/>
            <a:gdLst/>
            <a:ahLst/>
            <a:cxnLst/>
            <a:rect l="l" t="t" r="r" b="b"/>
            <a:pathLst>
              <a:path w="3040379" h="243204">
                <a:moveTo>
                  <a:pt x="0" y="242828"/>
                </a:moveTo>
                <a:lnTo>
                  <a:pt x="273045" y="0"/>
                </a:lnTo>
                <a:lnTo>
                  <a:pt x="304001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41625" y="3868804"/>
            <a:ext cx="3040380" cy="233679"/>
          </a:xfrm>
          <a:custGeom>
            <a:avLst/>
            <a:gdLst/>
            <a:ahLst/>
            <a:cxnLst/>
            <a:rect l="l" t="t" r="r" b="b"/>
            <a:pathLst>
              <a:path w="3040379" h="233679">
                <a:moveTo>
                  <a:pt x="0" y="233290"/>
                </a:moveTo>
                <a:lnTo>
                  <a:pt x="273045" y="0"/>
                </a:lnTo>
                <a:lnTo>
                  <a:pt x="304001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41625" y="3402086"/>
            <a:ext cx="3040380" cy="233679"/>
          </a:xfrm>
          <a:custGeom>
            <a:avLst/>
            <a:gdLst/>
            <a:ahLst/>
            <a:cxnLst/>
            <a:rect l="l" t="t" r="r" b="b"/>
            <a:pathLst>
              <a:path w="3040379" h="233679">
                <a:moveTo>
                  <a:pt x="0" y="233293"/>
                </a:moveTo>
                <a:lnTo>
                  <a:pt x="273045" y="0"/>
                </a:lnTo>
                <a:lnTo>
                  <a:pt x="304001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41625" y="2935224"/>
            <a:ext cx="3040380" cy="244475"/>
          </a:xfrm>
          <a:custGeom>
            <a:avLst/>
            <a:gdLst/>
            <a:ahLst/>
            <a:cxnLst/>
            <a:rect l="l" t="t" r="r" b="b"/>
            <a:pathLst>
              <a:path w="3040379" h="244475">
                <a:moveTo>
                  <a:pt x="0" y="244480"/>
                </a:moveTo>
                <a:lnTo>
                  <a:pt x="273045" y="0"/>
                </a:lnTo>
                <a:lnTo>
                  <a:pt x="304001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1625" y="2468636"/>
            <a:ext cx="3040380" cy="244475"/>
          </a:xfrm>
          <a:custGeom>
            <a:avLst/>
            <a:gdLst/>
            <a:ahLst/>
            <a:cxnLst/>
            <a:rect l="l" t="t" r="r" b="b"/>
            <a:pathLst>
              <a:path w="3040379" h="244475">
                <a:moveTo>
                  <a:pt x="0" y="244327"/>
                </a:moveTo>
                <a:lnTo>
                  <a:pt x="273045" y="0"/>
                </a:lnTo>
                <a:lnTo>
                  <a:pt x="304001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41625" y="2012960"/>
            <a:ext cx="3040380" cy="233679"/>
          </a:xfrm>
          <a:custGeom>
            <a:avLst/>
            <a:gdLst/>
            <a:ahLst/>
            <a:cxnLst/>
            <a:rect l="l" t="t" r="r" b="b"/>
            <a:pathLst>
              <a:path w="3040379" h="233680">
                <a:moveTo>
                  <a:pt x="0" y="233415"/>
                </a:moveTo>
                <a:lnTo>
                  <a:pt x="273045" y="0"/>
                </a:lnTo>
                <a:lnTo>
                  <a:pt x="304001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1625" y="5256276"/>
            <a:ext cx="3040380" cy="233679"/>
          </a:xfrm>
          <a:custGeom>
            <a:avLst/>
            <a:gdLst/>
            <a:ahLst/>
            <a:cxnLst/>
            <a:rect l="l" t="t" r="r" b="b"/>
            <a:pathLst>
              <a:path w="3040379" h="233679">
                <a:moveTo>
                  <a:pt x="3040014" y="0"/>
                </a:moveTo>
                <a:lnTo>
                  <a:pt x="2766943" y="233303"/>
                </a:lnTo>
                <a:lnTo>
                  <a:pt x="0" y="233303"/>
                </a:lnTo>
                <a:lnTo>
                  <a:pt x="273045" y="0"/>
                </a:lnTo>
                <a:lnTo>
                  <a:pt x="304001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41625" y="2012960"/>
            <a:ext cx="273050" cy="3476625"/>
          </a:xfrm>
          <a:custGeom>
            <a:avLst/>
            <a:gdLst/>
            <a:ahLst/>
            <a:cxnLst/>
            <a:rect l="l" t="t" r="r" b="b"/>
            <a:pathLst>
              <a:path w="273050" h="3476625">
                <a:moveTo>
                  <a:pt x="0" y="3476618"/>
                </a:moveTo>
                <a:lnTo>
                  <a:pt x="0" y="233293"/>
                </a:lnTo>
                <a:lnTo>
                  <a:pt x="273045" y="0"/>
                </a:lnTo>
                <a:lnTo>
                  <a:pt x="273045" y="3243184"/>
                </a:lnTo>
                <a:lnTo>
                  <a:pt x="0" y="3476618"/>
                </a:lnTo>
                <a:close/>
              </a:path>
            </a:pathLst>
          </a:custGeom>
          <a:ln w="952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4671" y="2012960"/>
            <a:ext cx="2767330" cy="3243580"/>
          </a:xfrm>
          <a:custGeom>
            <a:avLst/>
            <a:gdLst/>
            <a:ahLst/>
            <a:cxnLst/>
            <a:rect l="l" t="t" r="r" b="b"/>
            <a:pathLst>
              <a:path w="2767329" h="3243579">
                <a:moveTo>
                  <a:pt x="0" y="3243315"/>
                </a:moveTo>
                <a:lnTo>
                  <a:pt x="2766953" y="3243315"/>
                </a:lnTo>
                <a:lnTo>
                  <a:pt x="2766953" y="0"/>
                </a:lnTo>
                <a:lnTo>
                  <a:pt x="0" y="0"/>
                </a:lnTo>
                <a:lnTo>
                  <a:pt x="0" y="3243315"/>
                </a:lnTo>
                <a:close/>
              </a:path>
            </a:pathLst>
          </a:custGeom>
          <a:ln w="952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24290" y="4238625"/>
            <a:ext cx="273050" cy="1250950"/>
          </a:xfrm>
          <a:custGeom>
            <a:avLst/>
            <a:gdLst/>
            <a:ahLst/>
            <a:cxnLst/>
            <a:rect l="l" t="t" r="r" b="b"/>
            <a:pathLst>
              <a:path w="273050" h="1250950">
                <a:moveTo>
                  <a:pt x="273039" y="0"/>
                </a:moveTo>
                <a:lnTo>
                  <a:pt x="0" y="233303"/>
                </a:lnTo>
                <a:lnTo>
                  <a:pt x="0" y="1250954"/>
                </a:lnTo>
                <a:lnTo>
                  <a:pt x="273039" y="1017519"/>
                </a:lnTo>
                <a:lnTo>
                  <a:pt x="273039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24290" y="4238625"/>
            <a:ext cx="273050" cy="1250950"/>
          </a:xfrm>
          <a:custGeom>
            <a:avLst/>
            <a:gdLst/>
            <a:ahLst/>
            <a:cxnLst/>
            <a:rect l="l" t="t" r="r" b="b"/>
            <a:pathLst>
              <a:path w="273050" h="1250950">
                <a:moveTo>
                  <a:pt x="0" y="1250954"/>
                </a:moveTo>
                <a:lnTo>
                  <a:pt x="0" y="233303"/>
                </a:lnTo>
                <a:lnTo>
                  <a:pt x="273039" y="0"/>
                </a:lnTo>
                <a:lnTo>
                  <a:pt x="273039" y="1017519"/>
                </a:lnTo>
                <a:lnTo>
                  <a:pt x="0" y="125095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41700" y="4471989"/>
            <a:ext cx="782955" cy="1017905"/>
          </a:xfrm>
          <a:custGeom>
            <a:avLst/>
            <a:gdLst/>
            <a:ahLst/>
            <a:cxnLst/>
            <a:rect l="l" t="t" r="r" b="b"/>
            <a:pathLst>
              <a:path w="782954" h="1017904">
                <a:moveTo>
                  <a:pt x="0" y="1017590"/>
                </a:moveTo>
                <a:lnTo>
                  <a:pt x="782634" y="1017590"/>
                </a:lnTo>
                <a:lnTo>
                  <a:pt x="782634" y="0"/>
                </a:lnTo>
                <a:lnTo>
                  <a:pt x="0" y="0"/>
                </a:lnTo>
                <a:lnTo>
                  <a:pt x="0" y="101759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41700" y="4471989"/>
            <a:ext cx="782955" cy="1017905"/>
          </a:xfrm>
          <a:custGeom>
            <a:avLst/>
            <a:gdLst/>
            <a:ahLst/>
            <a:cxnLst/>
            <a:rect l="l" t="t" r="r" b="b"/>
            <a:pathLst>
              <a:path w="782954" h="1017904">
                <a:moveTo>
                  <a:pt x="0" y="1017590"/>
                </a:moveTo>
                <a:lnTo>
                  <a:pt x="782634" y="1017590"/>
                </a:lnTo>
                <a:lnTo>
                  <a:pt x="782634" y="0"/>
                </a:lnTo>
                <a:lnTo>
                  <a:pt x="0" y="0"/>
                </a:lnTo>
                <a:lnTo>
                  <a:pt x="0" y="101759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41700" y="4238625"/>
            <a:ext cx="1056005" cy="233679"/>
          </a:xfrm>
          <a:custGeom>
            <a:avLst/>
            <a:gdLst/>
            <a:ahLst/>
            <a:cxnLst/>
            <a:rect l="l" t="t" r="r" b="b"/>
            <a:pathLst>
              <a:path w="1056004" h="233679">
                <a:moveTo>
                  <a:pt x="1055629" y="0"/>
                </a:moveTo>
                <a:lnTo>
                  <a:pt x="265038" y="0"/>
                </a:lnTo>
                <a:lnTo>
                  <a:pt x="0" y="233303"/>
                </a:lnTo>
                <a:lnTo>
                  <a:pt x="782589" y="233303"/>
                </a:lnTo>
                <a:lnTo>
                  <a:pt x="1055629" y="0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41700" y="4238625"/>
            <a:ext cx="1056005" cy="233679"/>
          </a:xfrm>
          <a:custGeom>
            <a:avLst/>
            <a:gdLst/>
            <a:ahLst/>
            <a:cxnLst/>
            <a:rect l="l" t="t" r="r" b="b"/>
            <a:pathLst>
              <a:path w="1056004" h="233679">
                <a:moveTo>
                  <a:pt x="782589" y="233303"/>
                </a:moveTo>
                <a:lnTo>
                  <a:pt x="1055629" y="0"/>
                </a:lnTo>
                <a:lnTo>
                  <a:pt x="265038" y="0"/>
                </a:lnTo>
                <a:lnTo>
                  <a:pt x="0" y="233303"/>
                </a:lnTo>
                <a:lnTo>
                  <a:pt x="782589" y="23330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16495" y="2098669"/>
            <a:ext cx="263525" cy="3390900"/>
          </a:xfrm>
          <a:custGeom>
            <a:avLst/>
            <a:gdLst/>
            <a:ahLst/>
            <a:cxnLst/>
            <a:rect l="l" t="t" r="r" b="b"/>
            <a:pathLst>
              <a:path w="263525" h="3390900">
                <a:moveTo>
                  <a:pt x="263530" y="0"/>
                </a:moveTo>
                <a:lnTo>
                  <a:pt x="0" y="242834"/>
                </a:lnTo>
                <a:lnTo>
                  <a:pt x="0" y="3390909"/>
                </a:lnTo>
                <a:lnTo>
                  <a:pt x="263530" y="3157474"/>
                </a:lnTo>
                <a:lnTo>
                  <a:pt x="26353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16495" y="2098669"/>
            <a:ext cx="263525" cy="3390900"/>
          </a:xfrm>
          <a:custGeom>
            <a:avLst/>
            <a:gdLst/>
            <a:ahLst/>
            <a:cxnLst/>
            <a:rect l="l" t="t" r="r" b="b"/>
            <a:pathLst>
              <a:path w="263525" h="3390900">
                <a:moveTo>
                  <a:pt x="0" y="3390909"/>
                </a:moveTo>
                <a:lnTo>
                  <a:pt x="0" y="242834"/>
                </a:lnTo>
                <a:lnTo>
                  <a:pt x="263530" y="0"/>
                </a:lnTo>
                <a:lnTo>
                  <a:pt x="263530" y="3157474"/>
                </a:lnTo>
                <a:lnTo>
                  <a:pt x="0" y="339090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24290" y="2341482"/>
            <a:ext cx="792480" cy="3148330"/>
          </a:xfrm>
          <a:custGeom>
            <a:avLst/>
            <a:gdLst/>
            <a:ahLst/>
            <a:cxnLst/>
            <a:rect l="l" t="t" r="r" b="b"/>
            <a:pathLst>
              <a:path w="792479" h="3148329">
                <a:moveTo>
                  <a:pt x="0" y="3148096"/>
                </a:moveTo>
                <a:lnTo>
                  <a:pt x="792159" y="3148096"/>
                </a:lnTo>
                <a:lnTo>
                  <a:pt x="792159" y="0"/>
                </a:lnTo>
                <a:lnTo>
                  <a:pt x="0" y="0"/>
                </a:lnTo>
                <a:lnTo>
                  <a:pt x="0" y="3148096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24290" y="2341482"/>
            <a:ext cx="792480" cy="3148330"/>
          </a:xfrm>
          <a:custGeom>
            <a:avLst/>
            <a:gdLst/>
            <a:ahLst/>
            <a:cxnLst/>
            <a:rect l="l" t="t" r="r" b="b"/>
            <a:pathLst>
              <a:path w="792479" h="3148329">
                <a:moveTo>
                  <a:pt x="0" y="3148096"/>
                </a:moveTo>
                <a:lnTo>
                  <a:pt x="792159" y="3148096"/>
                </a:lnTo>
                <a:lnTo>
                  <a:pt x="792159" y="0"/>
                </a:lnTo>
                <a:lnTo>
                  <a:pt x="0" y="0"/>
                </a:lnTo>
                <a:lnTo>
                  <a:pt x="0" y="314809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24290" y="2098669"/>
            <a:ext cx="1056005" cy="243204"/>
          </a:xfrm>
          <a:custGeom>
            <a:avLst/>
            <a:gdLst/>
            <a:ahLst/>
            <a:cxnLst/>
            <a:rect l="l" t="t" r="r" b="b"/>
            <a:pathLst>
              <a:path w="1056004" h="243205">
                <a:moveTo>
                  <a:pt x="1055613" y="0"/>
                </a:moveTo>
                <a:lnTo>
                  <a:pt x="273039" y="0"/>
                </a:lnTo>
                <a:lnTo>
                  <a:pt x="0" y="242956"/>
                </a:lnTo>
                <a:lnTo>
                  <a:pt x="792083" y="242956"/>
                </a:lnTo>
                <a:lnTo>
                  <a:pt x="1055613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24290" y="2098669"/>
            <a:ext cx="1056005" cy="243204"/>
          </a:xfrm>
          <a:custGeom>
            <a:avLst/>
            <a:gdLst/>
            <a:ahLst/>
            <a:cxnLst/>
            <a:rect l="l" t="t" r="r" b="b"/>
            <a:pathLst>
              <a:path w="1056004" h="243205">
                <a:moveTo>
                  <a:pt x="792083" y="242956"/>
                </a:moveTo>
                <a:lnTo>
                  <a:pt x="1055613" y="0"/>
                </a:lnTo>
                <a:lnTo>
                  <a:pt x="273039" y="0"/>
                </a:lnTo>
                <a:lnTo>
                  <a:pt x="0" y="242956"/>
                </a:lnTo>
                <a:lnTo>
                  <a:pt x="792083" y="24295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41625" y="2246376"/>
            <a:ext cx="1905" cy="3243580"/>
          </a:xfrm>
          <a:custGeom>
            <a:avLst/>
            <a:gdLst/>
            <a:ahLst/>
            <a:cxnLst/>
            <a:rect l="l" t="t" r="r" b="b"/>
            <a:pathLst>
              <a:path w="1905" h="3243579">
                <a:moveTo>
                  <a:pt x="0" y="3243202"/>
                </a:moveTo>
                <a:lnTo>
                  <a:pt x="152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95525" y="5489579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69" y="0"/>
                </a:moveTo>
                <a:lnTo>
                  <a:pt x="0" y="164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95525" y="5033903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69" y="0"/>
                </a:moveTo>
                <a:lnTo>
                  <a:pt x="0" y="164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95525" y="4567178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69" y="0"/>
                </a:moveTo>
                <a:lnTo>
                  <a:pt x="0" y="164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95525" y="4102096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69" y="0"/>
                </a:moveTo>
                <a:lnTo>
                  <a:pt x="0" y="152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95525" y="3635380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69" y="0"/>
                </a:moveTo>
                <a:lnTo>
                  <a:pt x="0" y="164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95525" y="3179704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5">
                <a:moveTo>
                  <a:pt x="45969" y="0"/>
                </a:moveTo>
                <a:lnTo>
                  <a:pt x="0" y="164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95525" y="2712963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5">
                <a:moveTo>
                  <a:pt x="45969" y="0"/>
                </a:moveTo>
                <a:lnTo>
                  <a:pt x="0" y="164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95525" y="2246376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5">
                <a:moveTo>
                  <a:pt x="45969" y="0"/>
                </a:moveTo>
                <a:lnTo>
                  <a:pt x="0" y="152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852923" y="2127135"/>
            <a:ext cx="521334" cy="352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27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18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27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341625" y="5489579"/>
            <a:ext cx="2767330" cy="1905"/>
          </a:xfrm>
          <a:custGeom>
            <a:avLst/>
            <a:gdLst/>
            <a:ahLst/>
            <a:cxnLst/>
            <a:rect l="l" t="t" r="r" b="b"/>
            <a:pathLst>
              <a:path w="2767329" h="1904">
                <a:moveTo>
                  <a:pt x="0" y="0"/>
                </a:moveTo>
                <a:lnTo>
                  <a:pt x="2766943" y="164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1625" y="5489579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5" h="53975">
                <a:moveTo>
                  <a:pt x="0" y="0"/>
                </a:moveTo>
                <a:lnTo>
                  <a:pt x="1523" y="5397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08569" y="5489579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0"/>
                </a:moveTo>
                <a:lnTo>
                  <a:pt x="1523" y="5397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81706" y="3190875"/>
            <a:ext cx="1911350" cy="1335405"/>
          </a:xfrm>
          <a:custGeom>
            <a:avLst/>
            <a:gdLst/>
            <a:ahLst/>
            <a:cxnLst/>
            <a:rect l="l" t="t" r="r" b="b"/>
            <a:pathLst>
              <a:path w="1911350" h="1335404">
                <a:moveTo>
                  <a:pt x="0" y="1335155"/>
                </a:moveTo>
                <a:lnTo>
                  <a:pt x="1911358" y="1335155"/>
                </a:lnTo>
                <a:lnTo>
                  <a:pt x="1911358" y="0"/>
                </a:lnTo>
                <a:lnTo>
                  <a:pt x="0" y="0"/>
                </a:lnTo>
                <a:lnTo>
                  <a:pt x="0" y="133515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54736" y="3317863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45"/>
                </a:moveTo>
                <a:lnTo>
                  <a:pt x="136517" y="158745"/>
                </a:lnTo>
                <a:lnTo>
                  <a:pt x="136517" y="0"/>
                </a:lnTo>
                <a:lnTo>
                  <a:pt x="0" y="0"/>
                </a:lnTo>
                <a:lnTo>
                  <a:pt x="0" y="15874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54736" y="3317863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45"/>
                </a:moveTo>
                <a:lnTo>
                  <a:pt x="136517" y="158745"/>
                </a:lnTo>
                <a:lnTo>
                  <a:pt x="136517" y="0"/>
                </a:lnTo>
                <a:lnTo>
                  <a:pt x="0" y="0"/>
                </a:lnTo>
                <a:lnTo>
                  <a:pt x="0" y="15874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741928" y="3281446"/>
            <a:ext cx="173101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fat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63569" y="3578619"/>
            <a:ext cx="12642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/E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554736" y="3984629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45"/>
                </a:moveTo>
                <a:lnTo>
                  <a:pt x="136517" y="158745"/>
                </a:lnTo>
                <a:lnTo>
                  <a:pt x="136517" y="0"/>
                </a:lnTo>
                <a:lnTo>
                  <a:pt x="0" y="0"/>
                </a:lnTo>
                <a:lnTo>
                  <a:pt x="0" y="15874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54736" y="3984629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45"/>
                </a:moveTo>
                <a:lnTo>
                  <a:pt x="136517" y="158745"/>
                </a:lnTo>
                <a:lnTo>
                  <a:pt x="136517" y="0"/>
                </a:lnTo>
                <a:lnTo>
                  <a:pt x="0" y="0"/>
                </a:lnTo>
                <a:lnTo>
                  <a:pt x="0" y="15874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719703" y="3950094"/>
            <a:ext cx="18021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HIG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fat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dec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76345" y="4247021"/>
            <a:ext cx="4343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P/E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1542415">
              <a:lnSpc>
                <a:spcPts val="5235"/>
              </a:lnSpc>
            </a:pPr>
            <a:r>
              <a:rPr b="0" dirty="0">
                <a:latin typeface="Arial"/>
                <a:cs typeface="Arial"/>
              </a:rPr>
              <a:t>Energy</a:t>
            </a:r>
            <a:r>
              <a:rPr b="0" spc="10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expenditure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61843"/>
            <a:ext cx="5541645" cy="365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2800" u="heavy" spc="-20" dirty="0">
                <a:solidFill>
                  <a:srgbClr val="FFFFFF"/>
                </a:solidFill>
                <a:latin typeface="Arial"/>
                <a:cs typeface="Arial"/>
              </a:rPr>
              <a:t>Rest</a:t>
            </a:r>
            <a:r>
              <a:rPr sz="2800" u="heavy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u="heavy" spc="-2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800" u="heavy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u="heavy" spc="-20" dirty="0">
                <a:solidFill>
                  <a:srgbClr val="FFFFFF"/>
                </a:solidFill>
                <a:latin typeface="Arial"/>
                <a:cs typeface="Arial"/>
              </a:rPr>
              <a:t>metabol</a:t>
            </a:r>
            <a:r>
              <a:rPr sz="2800" u="heavy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sm: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800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900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75" spc="15" baseline="255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/24hr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Femal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28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Mal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Decl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2800" u="heavy" spc="-20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2800" u="heavy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u="heavy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u="heavy" spc="-2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800" u="heavy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u="heavy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u="heavy" spc="-1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u="heavy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u="heavy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u="heavy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800" u="heavy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~</a:t>
            </a: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1/3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dai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ure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ily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ip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2804" rIns="0" bIns="0" rtlCol="0">
            <a:spAutoFit/>
          </a:bodyPr>
          <a:lstStyle/>
          <a:p>
            <a:pPr marL="1542415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Energy</a:t>
            </a:r>
            <a:r>
              <a:rPr b="0" spc="12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expenditure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6471"/>
            <a:ext cx="7985125" cy="405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2800" u="heavy" spc="-20" dirty="0">
                <a:solidFill>
                  <a:srgbClr val="FFFFFF"/>
                </a:solidFill>
                <a:latin typeface="Arial"/>
                <a:cs typeface="Arial"/>
              </a:rPr>
              <a:t>Diet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ary</a:t>
            </a:r>
            <a:r>
              <a:rPr sz="2800" u="heavy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u="heavy" spc="-20" dirty="0">
                <a:solidFill>
                  <a:srgbClr val="FFFFFF"/>
                </a:solidFill>
                <a:latin typeface="Arial"/>
                <a:cs typeface="Arial"/>
              </a:rPr>
              <a:t>rmog</a:t>
            </a:r>
            <a:r>
              <a:rPr sz="2800" u="heavy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esis</a:t>
            </a:r>
            <a:r>
              <a:rPr sz="2800" u="heavy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u="heavy" spc="-10" dirty="0">
                <a:solidFill>
                  <a:srgbClr val="FFFFFF"/>
                </a:solidFill>
                <a:latin typeface="Arial"/>
                <a:cs typeface="Arial"/>
              </a:rPr>
              <a:t>(t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u="heavy" spc="-20" dirty="0">
                <a:solidFill>
                  <a:srgbClr val="FFFFFF"/>
                </a:solidFill>
                <a:latin typeface="Arial"/>
                <a:cs typeface="Arial"/>
              </a:rPr>
              <a:t>ermic</a:t>
            </a:r>
            <a:r>
              <a:rPr sz="2800" u="heavy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u="heavy" spc="-20" dirty="0">
                <a:solidFill>
                  <a:srgbClr val="FFFFFF"/>
                </a:solidFill>
                <a:latin typeface="Arial"/>
                <a:cs typeface="Arial"/>
              </a:rPr>
              <a:t>eff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ect</a:t>
            </a:r>
            <a:r>
              <a:rPr sz="2800" u="heavy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u="heavy" spc="-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u="heavy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r>
              <a:rPr sz="2800" u="heavy" spc="-10" dirty="0">
                <a:solidFill>
                  <a:srgbClr val="FFFFFF"/>
                </a:solidFill>
                <a:latin typeface="Arial"/>
                <a:cs typeface="Arial"/>
              </a:rPr>
              <a:t>):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2690"/>
              </a:lnSpc>
              <a:spcBef>
                <a:spcPts val="64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Ene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diture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whi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meal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ip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ate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~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ies</a:t>
            </a:r>
            <a:endParaRPr sz="2800">
              <a:latin typeface="Arial"/>
              <a:cs typeface="Arial"/>
            </a:endParaRPr>
          </a:p>
          <a:p>
            <a:pPr marL="355600" marR="538480" indent="-342900">
              <a:lnSpc>
                <a:spcPts val="2690"/>
              </a:lnSpc>
              <a:spcBef>
                <a:spcPts val="650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thermic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fe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foo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uce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(e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ati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Adapt</a:t>
            </a:r>
            <a:r>
              <a:rPr sz="2800" u="heavy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800" u="heavy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u="heavy" spc="-20" dirty="0">
                <a:solidFill>
                  <a:srgbClr val="FFFFFF"/>
                </a:solidFill>
                <a:latin typeface="Arial"/>
                <a:cs typeface="Arial"/>
              </a:rPr>
              <a:t>rmog</a:t>
            </a:r>
            <a:r>
              <a:rPr sz="2800" u="heavy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esi</a:t>
            </a:r>
            <a:r>
              <a:rPr sz="2800" u="heavy" spc="-10" dirty="0">
                <a:solidFill>
                  <a:srgbClr val="FFFFFF"/>
                </a:solidFill>
                <a:latin typeface="Arial"/>
                <a:cs typeface="Arial"/>
              </a:rPr>
              <a:t>s: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ute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rfe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Shift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etab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826769">
              <a:lnSpc>
                <a:spcPts val="5235"/>
              </a:lnSpc>
            </a:pPr>
            <a:r>
              <a:rPr b="0" dirty="0">
                <a:latin typeface="Arial"/>
                <a:cs typeface="Arial"/>
              </a:rPr>
              <a:t>Gen</a:t>
            </a:r>
            <a:r>
              <a:rPr b="0" spc="-20" dirty="0">
                <a:latin typeface="Arial"/>
                <a:cs typeface="Arial"/>
              </a:rPr>
              <a:t>e</a:t>
            </a:r>
            <a:r>
              <a:rPr b="0" dirty="0">
                <a:latin typeface="Arial"/>
                <a:cs typeface="Arial"/>
              </a:rPr>
              <a:t>tic</a:t>
            </a:r>
            <a:r>
              <a:rPr b="0" spc="1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factors</a:t>
            </a:r>
            <a:r>
              <a:rPr b="0" spc="9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i</a:t>
            </a:r>
            <a:r>
              <a:rPr b="0" dirty="0">
                <a:latin typeface="Arial"/>
                <a:cs typeface="Arial"/>
              </a:rPr>
              <a:t>n</a:t>
            </a:r>
            <a:r>
              <a:rPr b="0" spc="12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ob</a:t>
            </a:r>
            <a:r>
              <a:rPr b="0" spc="-15" dirty="0">
                <a:latin typeface="Arial"/>
                <a:cs typeface="Arial"/>
              </a:rPr>
              <a:t>e</a:t>
            </a:r>
            <a:r>
              <a:rPr b="0" dirty="0">
                <a:latin typeface="Arial"/>
                <a:cs typeface="Arial"/>
              </a:rPr>
              <a:t>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1296"/>
            <a:ext cx="6459855" cy="3334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Dy</a:t>
            </a:r>
            <a:r>
              <a:rPr sz="3200" u="heavy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rp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3200" u="heavy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u="heavy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syndr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mic</a:t>
            </a:r>
            <a:r>
              <a:rPr sz="3200" u="heavy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esity: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Bar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-Bi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rome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Alström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rome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Carp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rome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rome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81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-Willi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rome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826769">
              <a:lnSpc>
                <a:spcPts val="5235"/>
              </a:lnSpc>
            </a:pPr>
            <a:r>
              <a:rPr b="0" dirty="0">
                <a:latin typeface="Arial"/>
                <a:cs typeface="Arial"/>
              </a:rPr>
              <a:t>Gen</a:t>
            </a:r>
            <a:r>
              <a:rPr b="0" spc="-20" dirty="0">
                <a:latin typeface="Arial"/>
                <a:cs typeface="Arial"/>
              </a:rPr>
              <a:t>e</a:t>
            </a:r>
            <a:r>
              <a:rPr b="0" dirty="0">
                <a:latin typeface="Arial"/>
                <a:cs typeface="Arial"/>
              </a:rPr>
              <a:t>tic</a:t>
            </a:r>
            <a:r>
              <a:rPr b="0" spc="1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factors</a:t>
            </a:r>
            <a:r>
              <a:rPr b="0" spc="9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i</a:t>
            </a:r>
            <a:r>
              <a:rPr b="0" dirty="0">
                <a:latin typeface="Arial"/>
                <a:cs typeface="Arial"/>
              </a:rPr>
              <a:t>n</a:t>
            </a:r>
            <a:r>
              <a:rPr b="0" spc="12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ob</a:t>
            </a:r>
            <a:r>
              <a:rPr b="0" spc="-15" dirty="0">
                <a:latin typeface="Arial"/>
                <a:cs typeface="Arial"/>
              </a:rPr>
              <a:t>e</a:t>
            </a:r>
            <a:r>
              <a:rPr b="0" dirty="0">
                <a:latin typeface="Arial"/>
                <a:cs typeface="Arial"/>
              </a:rPr>
              <a:t>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62528"/>
            <a:ext cx="6664959" cy="3431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u="heavy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3200" u="heavy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3200" u="heavy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u="heavy" spc="-10" dirty="0">
                <a:solidFill>
                  <a:srgbClr val="FFFFFF"/>
                </a:solidFill>
                <a:latin typeface="Arial"/>
                <a:cs typeface="Arial"/>
              </a:rPr>
              <a:t> o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sity: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tin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ficie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POMC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ficie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cy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ts val="3460"/>
              </a:lnSpc>
              <a:spcBef>
                <a:spcPts val="81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tic</a:t>
            </a:r>
            <a:r>
              <a:rPr sz="3200" u="heavy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fects</a:t>
            </a:r>
            <a:r>
              <a:rPr sz="3200" u="heavy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200" u="heavy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nsyndro</a:t>
            </a:r>
            <a:r>
              <a:rPr sz="3200" u="heavy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esity: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650"/>
              </a:lnSpc>
              <a:spcBef>
                <a:spcPts val="33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cortin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rece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615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rma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iti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1434" rIns="0" bIns="0" rtlCol="0">
            <a:spAutoFit/>
          </a:bodyPr>
          <a:lstStyle/>
          <a:p>
            <a:pPr marL="826769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Gen</a:t>
            </a:r>
            <a:r>
              <a:rPr b="0" spc="-20" dirty="0">
                <a:latin typeface="Arial"/>
                <a:cs typeface="Arial"/>
              </a:rPr>
              <a:t>e</a:t>
            </a:r>
            <a:r>
              <a:rPr b="0" dirty="0">
                <a:latin typeface="Arial"/>
                <a:cs typeface="Arial"/>
              </a:rPr>
              <a:t>tic</a:t>
            </a:r>
            <a:r>
              <a:rPr b="0" spc="1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factors</a:t>
            </a:r>
            <a:r>
              <a:rPr b="0" spc="9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i</a:t>
            </a:r>
            <a:r>
              <a:rPr b="0" dirty="0">
                <a:latin typeface="Arial"/>
                <a:cs typeface="Arial"/>
              </a:rPr>
              <a:t>n</a:t>
            </a:r>
            <a:r>
              <a:rPr b="0" spc="12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ob</a:t>
            </a:r>
            <a:r>
              <a:rPr b="0" spc="-15" dirty="0">
                <a:latin typeface="Arial"/>
                <a:cs typeface="Arial"/>
              </a:rPr>
              <a:t>e</a:t>
            </a:r>
            <a:r>
              <a:rPr b="0" dirty="0">
                <a:latin typeface="Arial"/>
                <a:cs typeface="Arial"/>
              </a:rPr>
              <a:t>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4" y="1758871"/>
            <a:ext cx="7898765" cy="3880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2800" u="heavy" spc="-20" dirty="0">
                <a:solidFill>
                  <a:srgbClr val="FFFFFF"/>
                </a:solidFill>
                <a:latin typeface="Arial"/>
                <a:cs typeface="Arial"/>
              </a:rPr>
              <a:t>Genetic</a:t>
            </a:r>
            <a:r>
              <a:rPr sz="2800" u="heavy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2800" u="heavy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2800" u="heavy" spc="-20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r>
              <a:rPr sz="2800" u="heavy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u="heavy" spc="-20" dirty="0">
                <a:solidFill>
                  <a:srgbClr val="FFFFFF"/>
                </a:solidFill>
                <a:latin typeface="Arial"/>
                <a:cs typeface="Arial"/>
              </a:rPr>
              <a:t>bi</a:t>
            </a:r>
            <a:r>
              <a:rPr sz="2800" u="heavy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ity</a:t>
            </a:r>
            <a:r>
              <a:rPr sz="2800" u="heavy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to o</a:t>
            </a:r>
            <a:r>
              <a:rPr sz="2800" u="heavy" spc="-2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u="heavy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u="heavy" spc="-1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800" u="heavy" spc="-10" dirty="0">
                <a:solidFill>
                  <a:srgbClr val="FFFFFF"/>
                </a:solidFill>
                <a:latin typeface="Arial"/>
                <a:cs typeface="Arial"/>
              </a:rPr>
              <a:t>y: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2690"/>
              </a:lnSpc>
              <a:spcBef>
                <a:spcPts val="64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oth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ese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~</a:t>
            </a:r>
            <a:r>
              <a:rPr sz="28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rin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wil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025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~</a:t>
            </a:r>
            <a:r>
              <a:rPr sz="28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wil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025"/>
              </a:lnSpc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obese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win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Her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fa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~</a:t>
            </a:r>
            <a:r>
              <a:rPr sz="28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  <a:p>
            <a:pPr marL="355600" marR="100965" indent="-342900">
              <a:lnSpc>
                <a:spcPts val="2690"/>
              </a:lnSpc>
              <a:spcBef>
                <a:spcPts val="650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Enviro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nm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ctiv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y,</a:t>
            </a:r>
            <a:r>
              <a:rPr sz="2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th)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~</a:t>
            </a:r>
            <a:r>
              <a:rPr sz="28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8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wei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ht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1434" rIns="0" bIns="0" rtlCol="0">
            <a:spAutoFit/>
          </a:bodyPr>
          <a:lstStyle/>
          <a:p>
            <a:pPr marL="826769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Gen</a:t>
            </a:r>
            <a:r>
              <a:rPr b="0" spc="-20" dirty="0">
                <a:latin typeface="Arial"/>
                <a:cs typeface="Arial"/>
              </a:rPr>
              <a:t>e</a:t>
            </a:r>
            <a:r>
              <a:rPr b="0" dirty="0">
                <a:latin typeface="Arial"/>
                <a:cs typeface="Arial"/>
              </a:rPr>
              <a:t>tic</a:t>
            </a:r>
            <a:r>
              <a:rPr b="0" spc="1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factors</a:t>
            </a:r>
            <a:r>
              <a:rPr b="0" spc="9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i</a:t>
            </a:r>
            <a:r>
              <a:rPr b="0" dirty="0">
                <a:latin typeface="Arial"/>
                <a:cs typeface="Arial"/>
              </a:rPr>
              <a:t>n</a:t>
            </a:r>
            <a:r>
              <a:rPr b="0" spc="12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ob</a:t>
            </a:r>
            <a:r>
              <a:rPr b="0" spc="-15" dirty="0">
                <a:latin typeface="Arial"/>
                <a:cs typeface="Arial"/>
              </a:rPr>
              <a:t>e</a:t>
            </a:r>
            <a:r>
              <a:rPr b="0" dirty="0">
                <a:latin typeface="Arial"/>
                <a:cs typeface="Arial"/>
              </a:rPr>
              <a:t>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74796"/>
            <a:ext cx="7833995" cy="3554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sity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tic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disor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misle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g: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vale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esit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ncreased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marke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worl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wid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recent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years,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yet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occu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wit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rat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occurs.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5486400"/>
            <a:ext cx="8382000" cy="1219200"/>
          </a:xfrm>
          <a:prstGeom prst="rect">
            <a:avLst/>
          </a:prstGeom>
          <a:solidFill>
            <a:srgbClr val="98CC00"/>
          </a:solidFill>
        </p:spPr>
        <p:txBody>
          <a:bodyPr vert="horz" wrap="square" lIns="0" tIns="0" rIns="0" bIns="0" rtlCol="0">
            <a:spAutoFit/>
          </a:bodyPr>
          <a:lstStyle/>
          <a:p>
            <a:pPr marL="960755" marR="20955" indent="-931544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Phenot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pic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xpression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genes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obesity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Obesity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disorder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interac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579" y="841191"/>
            <a:ext cx="7200265" cy="212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 algn="ctr">
              <a:lnSpc>
                <a:spcPct val="100000"/>
              </a:lnSpc>
              <a:tabLst>
                <a:tab pos="6582409" algn="l"/>
              </a:tabLst>
            </a:pPr>
            <a:r>
              <a:rPr sz="3600" b="1" spc="-25" dirty="0">
                <a:solidFill>
                  <a:srgbClr val="FFFF00"/>
                </a:solidFill>
                <a:latin typeface="Century Gothic"/>
                <a:cs typeface="Century Gothic"/>
              </a:rPr>
              <a:t>METABOLIC</a:t>
            </a:r>
            <a:r>
              <a:rPr sz="36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FF00"/>
                </a:solidFill>
                <a:latin typeface="Century Gothic"/>
                <a:cs typeface="Century Gothic"/>
              </a:rPr>
              <a:t>CONSEQUENCES</a:t>
            </a:r>
            <a:r>
              <a:rPr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600" b="1" spc="-25" dirty="0">
                <a:solidFill>
                  <a:srgbClr val="FFFF00"/>
                </a:solidFill>
                <a:latin typeface="Century Gothic"/>
                <a:cs typeface="Century Gothic"/>
              </a:rPr>
              <a:t>OF</a:t>
            </a:r>
            <a:r>
              <a:rPr sz="36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00"/>
                </a:solidFill>
                <a:latin typeface="Century Gothic"/>
                <a:cs typeface="Century Gothic"/>
              </a:rPr>
              <a:t>DELETIN</a:t>
            </a:r>
            <a:r>
              <a:rPr sz="3600" b="1" dirty="0">
                <a:solidFill>
                  <a:srgbClr val="FFFF00"/>
                </a:solidFill>
                <a:latin typeface="Century Gothic"/>
                <a:cs typeface="Century Gothic"/>
              </a:rPr>
              <a:t>G</a:t>
            </a:r>
            <a:r>
              <a:rPr sz="36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00"/>
                </a:solidFill>
                <a:latin typeface="Century Gothic"/>
                <a:cs typeface="Century Gothic"/>
              </a:rPr>
              <a:t>THE</a:t>
            </a:r>
            <a:r>
              <a:rPr sz="3600" b="1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00"/>
                </a:solidFill>
                <a:latin typeface="Century Gothic"/>
                <a:cs typeface="Century Gothic"/>
              </a:rPr>
              <a:t>MITOCHONDRIAL</a:t>
            </a:r>
            <a:r>
              <a:rPr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FF00"/>
                </a:solidFill>
                <a:latin typeface="Century Gothic"/>
                <a:cs typeface="Century Gothic"/>
              </a:rPr>
              <a:t>GLYCEROL</a:t>
            </a:r>
            <a:r>
              <a:rPr sz="3600" b="1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FFFF00"/>
                </a:solidFill>
                <a:latin typeface="Century Gothic"/>
                <a:cs typeface="Century Gothic"/>
              </a:rPr>
              <a:t>3</a:t>
            </a:r>
            <a:r>
              <a:rPr sz="3600" b="1" spc="-20" dirty="0">
                <a:solidFill>
                  <a:srgbClr val="FFFF00"/>
                </a:solidFill>
                <a:latin typeface="Century Gothic"/>
                <a:cs typeface="Century Gothic"/>
              </a:rPr>
              <a:t>-</a:t>
            </a:r>
            <a:r>
              <a:rPr sz="3600" b="1" dirty="0">
                <a:solidFill>
                  <a:srgbClr val="FFFF00"/>
                </a:solidFill>
                <a:latin typeface="Century Gothic"/>
                <a:cs typeface="Century Gothic"/>
              </a:rPr>
              <a:t>PHOSPHATE</a:t>
            </a:r>
            <a:r>
              <a:rPr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00"/>
                </a:solidFill>
                <a:latin typeface="Century Gothic"/>
                <a:cs typeface="Century Gothic"/>
              </a:rPr>
              <a:t>DEHYDROGENASE</a:t>
            </a:r>
            <a:r>
              <a:rPr sz="3600" b="1" spc="1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FF00"/>
                </a:solidFill>
                <a:latin typeface="Century Gothic"/>
                <a:cs typeface="Century Gothic"/>
              </a:rPr>
              <a:t>GENE</a:t>
            </a:r>
            <a:r>
              <a:rPr sz="3600"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FFFF00"/>
                </a:solidFill>
                <a:latin typeface="Century Gothic"/>
                <a:cs typeface="Century Gothic"/>
              </a:rPr>
              <a:t>IN</a:t>
            </a:r>
            <a:r>
              <a:rPr sz="36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FF00"/>
                </a:solidFill>
                <a:latin typeface="Century Gothic"/>
                <a:cs typeface="Century Gothic"/>
              </a:rPr>
              <a:t>MICE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950" y="3430587"/>
            <a:ext cx="8964686" cy="2806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74" y="473314"/>
            <a:ext cx="863600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sz="3600" b="1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NADH</a:t>
            </a:r>
            <a:r>
              <a:rPr sz="3600" b="1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glycerol</a:t>
            </a:r>
            <a:r>
              <a:rPr sz="3600" b="1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3-ph</a:t>
            </a:r>
            <a:r>
              <a:rPr sz="3600" b="1" spc="-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600" b="1" spc="-5" dirty="0">
                <a:solidFill>
                  <a:srgbClr val="FFFF00"/>
                </a:solidFill>
                <a:latin typeface="Arial"/>
                <a:cs typeface="Arial"/>
              </a:rPr>
              <a:t>sphat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600" b="1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00"/>
                </a:solidFill>
                <a:latin typeface="Arial"/>
                <a:cs typeface="Arial"/>
              </a:rPr>
              <a:t>shutt</a:t>
            </a:r>
            <a:r>
              <a:rPr sz="3600" b="1" spc="-1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2819400"/>
            <a:ext cx="7239000" cy="0"/>
          </a:xfrm>
          <a:custGeom>
            <a:avLst/>
            <a:gdLst/>
            <a:ahLst/>
            <a:cxnLst/>
            <a:rect l="l" t="t" r="r" b="b"/>
            <a:pathLst>
              <a:path w="7239000">
                <a:moveTo>
                  <a:pt x="0" y="0"/>
                </a:moveTo>
                <a:lnTo>
                  <a:pt x="7238999" y="0"/>
                </a:lnTo>
              </a:path>
            </a:pathLst>
          </a:custGeom>
          <a:ln w="28574">
            <a:solidFill>
              <a:srgbClr val="FFC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4572000"/>
            <a:ext cx="7239000" cy="0"/>
          </a:xfrm>
          <a:custGeom>
            <a:avLst/>
            <a:gdLst/>
            <a:ahLst/>
            <a:cxnLst/>
            <a:rect l="l" t="t" r="r" b="b"/>
            <a:pathLst>
              <a:path w="7239000">
                <a:moveTo>
                  <a:pt x="0" y="0"/>
                </a:moveTo>
                <a:lnTo>
                  <a:pt x="7238999" y="0"/>
                </a:lnTo>
              </a:path>
            </a:pathLst>
          </a:custGeom>
          <a:ln w="28574">
            <a:solidFill>
              <a:srgbClr val="FFC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4114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99" y="0"/>
                </a:moveTo>
                <a:lnTo>
                  <a:pt x="383047" y="5984"/>
                </a:lnTo>
                <a:lnTo>
                  <a:pt x="312701" y="23311"/>
                </a:lnTo>
                <a:lnTo>
                  <a:pt x="247104" y="51038"/>
                </a:lnTo>
                <a:lnTo>
                  <a:pt x="187197" y="88222"/>
                </a:lnTo>
                <a:lnTo>
                  <a:pt x="133923" y="133923"/>
                </a:lnTo>
                <a:lnTo>
                  <a:pt x="88222" y="187197"/>
                </a:lnTo>
                <a:lnTo>
                  <a:pt x="51038" y="247104"/>
                </a:lnTo>
                <a:lnTo>
                  <a:pt x="23311" y="312701"/>
                </a:lnTo>
                <a:lnTo>
                  <a:pt x="5984" y="383047"/>
                </a:lnTo>
                <a:lnTo>
                  <a:pt x="0" y="457199"/>
                </a:lnTo>
                <a:lnTo>
                  <a:pt x="1515" y="494693"/>
                </a:lnTo>
                <a:lnTo>
                  <a:pt x="13289" y="567059"/>
                </a:lnTo>
                <a:lnTo>
                  <a:pt x="35933" y="635149"/>
                </a:lnTo>
                <a:lnTo>
                  <a:pt x="68506" y="698018"/>
                </a:lnTo>
                <a:lnTo>
                  <a:pt x="110067" y="754727"/>
                </a:lnTo>
                <a:lnTo>
                  <a:pt x="159672" y="804332"/>
                </a:lnTo>
                <a:lnTo>
                  <a:pt x="216381" y="845893"/>
                </a:lnTo>
                <a:lnTo>
                  <a:pt x="279250" y="878466"/>
                </a:lnTo>
                <a:lnTo>
                  <a:pt x="347340" y="901110"/>
                </a:lnTo>
                <a:lnTo>
                  <a:pt x="419706" y="912884"/>
                </a:lnTo>
                <a:lnTo>
                  <a:pt x="457199" y="914399"/>
                </a:lnTo>
                <a:lnTo>
                  <a:pt x="494693" y="912884"/>
                </a:lnTo>
                <a:lnTo>
                  <a:pt x="567059" y="901110"/>
                </a:lnTo>
                <a:lnTo>
                  <a:pt x="635149" y="878466"/>
                </a:lnTo>
                <a:lnTo>
                  <a:pt x="698018" y="845893"/>
                </a:lnTo>
                <a:lnTo>
                  <a:pt x="754727" y="804332"/>
                </a:lnTo>
                <a:lnTo>
                  <a:pt x="804332" y="754727"/>
                </a:lnTo>
                <a:lnTo>
                  <a:pt x="845893" y="698018"/>
                </a:lnTo>
                <a:lnTo>
                  <a:pt x="878466" y="635149"/>
                </a:lnTo>
                <a:lnTo>
                  <a:pt x="901110" y="567059"/>
                </a:lnTo>
                <a:lnTo>
                  <a:pt x="912884" y="494693"/>
                </a:lnTo>
                <a:lnTo>
                  <a:pt x="914399" y="457199"/>
                </a:lnTo>
                <a:lnTo>
                  <a:pt x="912884" y="419706"/>
                </a:lnTo>
                <a:lnTo>
                  <a:pt x="901110" y="347340"/>
                </a:lnTo>
                <a:lnTo>
                  <a:pt x="878466" y="279250"/>
                </a:lnTo>
                <a:lnTo>
                  <a:pt x="845893" y="216381"/>
                </a:lnTo>
                <a:lnTo>
                  <a:pt x="804332" y="159672"/>
                </a:lnTo>
                <a:lnTo>
                  <a:pt x="754727" y="110067"/>
                </a:lnTo>
                <a:lnTo>
                  <a:pt x="698018" y="68506"/>
                </a:lnTo>
                <a:lnTo>
                  <a:pt x="635149" y="35933"/>
                </a:lnTo>
                <a:lnTo>
                  <a:pt x="567059" y="13289"/>
                </a:lnTo>
                <a:lnTo>
                  <a:pt x="494693" y="1515"/>
                </a:lnTo>
                <a:lnTo>
                  <a:pt x="457199" y="0"/>
                </a:lnTo>
                <a:close/>
              </a:path>
            </a:pathLst>
          </a:custGeom>
          <a:solidFill>
            <a:srgbClr val="32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33703" y="4448577"/>
            <a:ext cx="965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23298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2400" y="4114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99" y="0"/>
                </a:moveTo>
                <a:lnTo>
                  <a:pt x="383049" y="5984"/>
                </a:lnTo>
                <a:lnTo>
                  <a:pt x="312704" y="23311"/>
                </a:lnTo>
                <a:lnTo>
                  <a:pt x="247107" y="51038"/>
                </a:lnTo>
                <a:lnTo>
                  <a:pt x="187200" y="88222"/>
                </a:lnTo>
                <a:lnTo>
                  <a:pt x="133925" y="133923"/>
                </a:lnTo>
                <a:lnTo>
                  <a:pt x="88224" y="187197"/>
                </a:lnTo>
                <a:lnTo>
                  <a:pt x="51039" y="247104"/>
                </a:lnTo>
                <a:lnTo>
                  <a:pt x="23312" y="312701"/>
                </a:lnTo>
                <a:lnTo>
                  <a:pt x="5985" y="383047"/>
                </a:lnTo>
                <a:lnTo>
                  <a:pt x="0" y="457199"/>
                </a:lnTo>
                <a:lnTo>
                  <a:pt x="1515" y="494693"/>
                </a:lnTo>
                <a:lnTo>
                  <a:pt x="13289" y="567059"/>
                </a:lnTo>
                <a:lnTo>
                  <a:pt x="35934" y="635149"/>
                </a:lnTo>
                <a:lnTo>
                  <a:pt x="68508" y="698018"/>
                </a:lnTo>
                <a:lnTo>
                  <a:pt x="110069" y="754727"/>
                </a:lnTo>
                <a:lnTo>
                  <a:pt x="159674" y="804332"/>
                </a:lnTo>
                <a:lnTo>
                  <a:pt x="216383" y="845893"/>
                </a:lnTo>
                <a:lnTo>
                  <a:pt x="279253" y="878466"/>
                </a:lnTo>
                <a:lnTo>
                  <a:pt x="347342" y="901110"/>
                </a:lnTo>
                <a:lnTo>
                  <a:pt x="419707" y="912884"/>
                </a:lnTo>
                <a:lnTo>
                  <a:pt x="457199" y="914399"/>
                </a:lnTo>
                <a:lnTo>
                  <a:pt x="494692" y="912884"/>
                </a:lnTo>
                <a:lnTo>
                  <a:pt x="567057" y="901110"/>
                </a:lnTo>
                <a:lnTo>
                  <a:pt x="635146" y="878466"/>
                </a:lnTo>
                <a:lnTo>
                  <a:pt x="698016" y="845893"/>
                </a:lnTo>
                <a:lnTo>
                  <a:pt x="754725" y="804332"/>
                </a:lnTo>
                <a:lnTo>
                  <a:pt x="804330" y="754727"/>
                </a:lnTo>
                <a:lnTo>
                  <a:pt x="845891" y="698018"/>
                </a:lnTo>
                <a:lnTo>
                  <a:pt x="878465" y="635149"/>
                </a:lnTo>
                <a:lnTo>
                  <a:pt x="901110" y="567059"/>
                </a:lnTo>
                <a:lnTo>
                  <a:pt x="912884" y="494693"/>
                </a:lnTo>
                <a:lnTo>
                  <a:pt x="914399" y="457199"/>
                </a:lnTo>
                <a:lnTo>
                  <a:pt x="912884" y="419706"/>
                </a:lnTo>
                <a:lnTo>
                  <a:pt x="901110" y="347340"/>
                </a:lnTo>
                <a:lnTo>
                  <a:pt x="878465" y="279250"/>
                </a:lnTo>
                <a:lnTo>
                  <a:pt x="845891" y="216381"/>
                </a:lnTo>
                <a:lnTo>
                  <a:pt x="804330" y="159672"/>
                </a:lnTo>
                <a:lnTo>
                  <a:pt x="754725" y="110067"/>
                </a:lnTo>
                <a:lnTo>
                  <a:pt x="698016" y="68506"/>
                </a:lnTo>
                <a:lnTo>
                  <a:pt x="635146" y="35933"/>
                </a:lnTo>
                <a:lnTo>
                  <a:pt x="567057" y="13289"/>
                </a:lnTo>
                <a:lnTo>
                  <a:pt x="494692" y="1515"/>
                </a:lnTo>
                <a:lnTo>
                  <a:pt x="457199" y="0"/>
                </a:lnTo>
                <a:close/>
              </a:path>
            </a:pathLst>
          </a:custGeom>
          <a:solidFill>
            <a:srgbClr val="32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02382" y="4448577"/>
            <a:ext cx="2362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323298"/>
                </a:solidFill>
                <a:latin typeface="Arial"/>
                <a:cs typeface="Arial"/>
              </a:rPr>
              <a:t>III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8400" y="4114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99" y="0"/>
                </a:moveTo>
                <a:lnTo>
                  <a:pt x="383049" y="5984"/>
                </a:lnTo>
                <a:lnTo>
                  <a:pt x="312704" y="23311"/>
                </a:lnTo>
                <a:lnTo>
                  <a:pt x="247107" y="51038"/>
                </a:lnTo>
                <a:lnTo>
                  <a:pt x="187200" y="88222"/>
                </a:lnTo>
                <a:lnTo>
                  <a:pt x="133925" y="133923"/>
                </a:lnTo>
                <a:lnTo>
                  <a:pt x="88224" y="187197"/>
                </a:lnTo>
                <a:lnTo>
                  <a:pt x="51039" y="247104"/>
                </a:lnTo>
                <a:lnTo>
                  <a:pt x="23312" y="312701"/>
                </a:lnTo>
                <a:lnTo>
                  <a:pt x="5985" y="383047"/>
                </a:lnTo>
                <a:lnTo>
                  <a:pt x="0" y="457199"/>
                </a:lnTo>
                <a:lnTo>
                  <a:pt x="1515" y="494693"/>
                </a:lnTo>
                <a:lnTo>
                  <a:pt x="13289" y="567059"/>
                </a:lnTo>
                <a:lnTo>
                  <a:pt x="35934" y="635149"/>
                </a:lnTo>
                <a:lnTo>
                  <a:pt x="68508" y="698018"/>
                </a:lnTo>
                <a:lnTo>
                  <a:pt x="110069" y="754727"/>
                </a:lnTo>
                <a:lnTo>
                  <a:pt x="159674" y="804332"/>
                </a:lnTo>
                <a:lnTo>
                  <a:pt x="216383" y="845893"/>
                </a:lnTo>
                <a:lnTo>
                  <a:pt x="279253" y="878466"/>
                </a:lnTo>
                <a:lnTo>
                  <a:pt x="347342" y="901110"/>
                </a:lnTo>
                <a:lnTo>
                  <a:pt x="419707" y="912884"/>
                </a:lnTo>
                <a:lnTo>
                  <a:pt x="457199" y="914399"/>
                </a:lnTo>
                <a:lnTo>
                  <a:pt x="494692" y="912884"/>
                </a:lnTo>
                <a:lnTo>
                  <a:pt x="567057" y="901110"/>
                </a:lnTo>
                <a:lnTo>
                  <a:pt x="635146" y="878466"/>
                </a:lnTo>
                <a:lnTo>
                  <a:pt x="698016" y="845893"/>
                </a:lnTo>
                <a:lnTo>
                  <a:pt x="754725" y="804332"/>
                </a:lnTo>
                <a:lnTo>
                  <a:pt x="804330" y="754727"/>
                </a:lnTo>
                <a:lnTo>
                  <a:pt x="845891" y="698018"/>
                </a:lnTo>
                <a:lnTo>
                  <a:pt x="878465" y="635149"/>
                </a:lnTo>
                <a:lnTo>
                  <a:pt x="901110" y="567059"/>
                </a:lnTo>
                <a:lnTo>
                  <a:pt x="912884" y="494693"/>
                </a:lnTo>
                <a:lnTo>
                  <a:pt x="914399" y="457199"/>
                </a:lnTo>
                <a:lnTo>
                  <a:pt x="912884" y="419706"/>
                </a:lnTo>
                <a:lnTo>
                  <a:pt x="901110" y="347340"/>
                </a:lnTo>
                <a:lnTo>
                  <a:pt x="878465" y="279250"/>
                </a:lnTo>
                <a:lnTo>
                  <a:pt x="845891" y="216381"/>
                </a:lnTo>
                <a:lnTo>
                  <a:pt x="804330" y="159672"/>
                </a:lnTo>
                <a:lnTo>
                  <a:pt x="754725" y="110067"/>
                </a:lnTo>
                <a:lnTo>
                  <a:pt x="698016" y="68506"/>
                </a:lnTo>
                <a:lnTo>
                  <a:pt x="635146" y="35933"/>
                </a:lnTo>
                <a:lnTo>
                  <a:pt x="567057" y="13289"/>
                </a:lnTo>
                <a:lnTo>
                  <a:pt x="494692" y="1515"/>
                </a:lnTo>
                <a:lnTo>
                  <a:pt x="457199" y="0"/>
                </a:lnTo>
                <a:close/>
              </a:path>
            </a:pathLst>
          </a:custGeom>
          <a:solidFill>
            <a:srgbClr val="32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73779" y="4448577"/>
            <a:ext cx="26479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323298"/>
                </a:solidFill>
                <a:latin typeface="Arial"/>
                <a:cs typeface="Arial"/>
              </a:rPr>
              <a:t>IV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90800" y="45720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99" y="0"/>
                </a:moveTo>
                <a:lnTo>
                  <a:pt x="383047" y="5984"/>
                </a:lnTo>
                <a:lnTo>
                  <a:pt x="312701" y="23311"/>
                </a:lnTo>
                <a:lnTo>
                  <a:pt x="247104" y="51038"/>
                </a:lnTo>
                <a:lnTo>
                  <a:pt x="187197" y="88222"/>
                </a:lnTo>
                <a:lnTo>
                  <a:pt x="133923" y="133923"/>
                </a:lnTo>
                <a:lnTo>
                  <a:pt x="88222" y="187197"/>
                </a:lnTo>
                <a:lnTo>
                  <a:pt x="51038" y="247104"/>
                </a:lnTo>
                <a:lnTo>
                  <a:pt x="23311" y="312701"/>
                </a:lnTo>
                <a:lnTo>
                  <a:pt x="5984" y="383047"/>
                </a:lnTo>
                <a:lnTo>
                  <a:pt x="0" y="457199"/>
                </a:lnTo>
                <a:lnTo>
                  <a:pt x="1515" y="494693"/>
                </a:lnTo>
                <a:lnTo>
                  <a:pt x="13289" y="567059"/>
                </a:lnTo>
                <a:lnTo>
                  <a:pt x="35933" y="635149"/>
                </a:lnTo>
                <a:lnTo>
                  <a:pt x="68506" y="698018"/>
                </a:lnTo>
                <a:lnTo>
                  <a:pt x="110067" y="754727"/>
                </a:lnTo>
                <a:lnTo>
                  <a:pt x="159672" y="804332"/>
                </a:lnTo>
                <a:lnTo>
                  <a:pt x="216381" y="845893"/>
                </a:lnTo>
                <a:lnTo>
                  <a:pt x="279250" y="878466"/>
                </a:lnTo>
                <a:lnTo>
                  <a:pt x="347340" y="901110"/>
                </a:lnTo>
                <a:lnTo>
                  <a:pt x="419706" y="912884"/>
                </a:lnTo>
                <a:lnTo>
                  <a:pt x="457199" y="914399"/>
                </a:lnTo>
                <a:lnTo>
                  <a:pt x="494692" y="912884"/>
                </a:lnTo>
                <a:lnTo>
                  <a:pt x="567057" y="901110"/>
                </a:lnTo>
                <a:lnTo>
                  <a:pt x="635146" y="878466"/>
                </a:lnTo>
                <a:lnTo>
                  <a:pt x="698016" y="845893"/>
                </a:lnTo>
                <a:lnTo>
                  <a:pt x="754725" y="804332"/>
                </a:lnTo>
                <a:lnTo>
                  <a:pt x="804330" y="754727"/>
                </a:lnTo>
                <a:lnTo>
                  <a:pt x="845891" y="698018"/>
                </a:lnTo>
                <a:lnTo>
                  <a:pt x="878465" y="635149"/>
                </a:lnTo>
                <a:lnTo>
                  <a:pt x="901110" y="567059"/>
                </a:lnTo>
                <a:lnTo>
                  <a:pt x="912884" y="494693"/>
                </a:lnTo>
                <a:lnTo>
                  <a:pt x="914399" y="457199"/>
                </a:lnTo>
                <a:lnTo>
                  <a:pt x="912884" y="419706"/>
                </a:lnTo>
                <a:lnTo>
                  <a:pt x="901110" y="347340"/>
                </a:lnTo>
                <a:lnTo>
                  <a:pt x="878465" y="279250"/>
                </a:lnTo>
                <a:lnTo>
                  <a:pt x="845891" y="216381"/>
                </a:lnTo>
                <a:lnTo>
                  <a:pt x="804330" y="159672"/>
                </a:lnTo>
                <a:lnTo>
                  <a:pt x="754725" y="110067"/>
                </a:lnTo>
                <a:lnTo>
                  <a:pt x="698016" y="68506"/>
                </a:lnTo>
                <a:lnTo>
                  <a:pt x="635146" y="35933"/>
                </a:lnTo>
                <a:lnTo>
                  <a:pt x="567057" y="13289"/>
                </a:lnTo>
                <a:lnTo>
                  <a:pt x="494692" y="1515"/>
                </a:lnTo>
                <a:lnTo>
                  <a:pt x="457199" y="0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65452" y="4906024"/>
            <a:ext cx="1657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23298"/>
                </a:solidFill>
                <a:latin typeface="Arial"/>
                <a:cs typeface="Arial"/>
              </a:rPr>
              <a:t>II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6269" y="5561352"/>
            <a:ext cx="230124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Matrix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43705" y="2284107"/>
            <a:ext cx="12274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Cytoplasm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8661" y="3583442"/>
            <a:ext cx="714375" cy="1532890"/>
          </a:xfrm>
          <a:custGeom>
            <a:avLst/>
            <a:gdLst/>
            <a:ahLst/>
            <a:cxnLst/>
            <a:rect l="l" t="t" r="r" b="b"/>
            <a:pathLst>
              <a:path w="714375" h="1532889">
                <a:moveTo>
                  <a:pt x="76451" y="32088"/>
                </a:moveTo>
                <a:lnTo>
                  <a:pt x="75492" y="44834"/>
                </a:lnTo>
                <a:lnTo>
                  <a:pt x="95118" y="46969"/>
                </a:lnTo>
                <a:lnTo>
                  <a:pt x="125861" y="52577"/>
                </a:lnTo>
                <a:lnTo>
                  <a:pt x="186440" y="68305"/>
                </a:lnTo>
                <a:lnTo>
                  <a:pt x="244982" y="89641"/>
                </a:lnTo>
                <a:lnTo>
                  <a:pt x="283844" y="107441"/>
                </a:lnTo>
                <a:lnTo>
                  <a:pt x="321182" y="127497"/>
                </a:lnTo>
                <a:lnTo>
                  <a:pt x="356865" y="149961"/>
                </a:lnTo>
                <a:lnTo>
                  <a:pt x="390905" y="174497"/>
                </a:lnTo>
                <a:lnTo>
                  <a:pt x="423290" y="201015"/>
                </a:lnTo>
                <a:lnTo>
                  <a:pt x="454020" y="229605"/>
                </a:lnTo>
                <a:lnTo>
                  <a:pt x="482976" y="260085"/>
                </a:lnTo>
                <a:lnTo>
                  <a:pt x="510408" y="292339"/>
                </a:lnTo>
                <a:lnTo>
                  <a:pt x="536066" y="326379"/>
                </a:lnTo>
                <a:lnTo>
                  <a:pt x="559820" y="362062"/>
                </a:lnTo>
                <a:lnTo>
                  <a:pt x="581918" y="399400"/>
                </a:lnTo>
                <a:lnTo>
                  <a:pt x="602229" y="438143"/>
                </a:lnTo>
                <a:lnTo>
                  <a:pt x="620648" y="478398"/>
                </a:lnTo>
                <a:lnTo>
                  <a:pt x="637281" y="520058"/>
                </a:lnTo>
                <a:lnTo>
                  <a:pt x="652140" y="562730"/>
                </a:lnTo>
                <a:lnTo>
                  <a:pt x="665094" y="606795"/>
                </a:lnTo>
                <a:lnTo>
                  <a:pt x="676025" y="651884"/>
                </a:lnTo>
                <a:lnTo>
                  <a:pt x="685037" y="697985"/>
                </a:lnTo>
                <a:lnTo>
                  <a:pt x="692145" y="744848"/>
                </a:lnTo>
                <a:lnTo>
                  <a:pt x="697229" y="792854"/>
                </a:lnTo>
                <a:lnTo>
                  <a:pt x="700277" y="841360"/>
                </a:lnTo>
                <a:lnTo>
                  <a:pt x="701289" y="890640"/>
                </a:lnTo>
                <a:lnTo>
                  <a:pt x="700277" y="940682"/>
                </a:lnTo>
                <a:lnTo>
                  <a:pt x="697229" y="990974"/>
                </a:lnTo>
                <a:lnTo>
                  <a:pt x="692027" y="1041766"/>
                </a:lnTo>
                <a:lnTo>
                  <a:pt x="684788" y="1092951"/>
                </a:lnTo>
                <a:lnTo>
                  <a:pt x="675381" y="1144386"/>
                </a:lnTo>
                <a:lnTo>
                  <a:pt x="663833" y="1195952"/>
                </a:lnTo>
                <a:lnTo>
                  <a:pt x="649985" y="1247637"/>
                </a:lnTo>
                <a:lnTo>
                  <a:pt x="633983" y="1299322"/>
                </a:lnTo>
                <a:lnTo>
                  <a:pt x="615827" y="1351019"/>
                </a:lnTo>
                <a:lnTo>
                  <a:pt x="595371" y="1402454"/>
                </a:lnTo>
                <a:lnTo>
                  <a:pt x="567558" y="1465319"/>
                </a:lnTo>
                <a:lnTo>
                  <a:pt x="536316" y="1526529"/>
                </a:lnTo>
                <a:lnTo>
                  <a:pt x="547628" y="1532494"/>
                </a:lnTo>
                <a:lnTo>
                  <a:pt x="579119" y="1470772"/>
                </a:lnTo>
                <a:lnTo>
                  <a:pt x="607064" y="1407145"/>
                </a:lnTo>
                <a:lnTo>
                  <a:pt x="627756" y="1355210"/>
                </a:lnTo>
                <a:lnTo>
                  <a:pt x="646175" y="1303132"/>
                </a:lnTo>
                <a:lnTo>
                  <a:pt x="662309" y="1250935"/>
                </a:lnTo>
                <a:lnTo>
                  <a:pt x="676143" y="1198738"/>
                </a:lnTo>
                <a:lnTo>
                  <a:pt x="687836" y="1146672"/>
                </a:lnTo>
                <a:lnTo>
                  <a:pt x="697361" y="1094725"/>
                </a:lnTo>
                <a:lnTo>
                  <a:pt x="704718" y="1043171"/>
                </a:lnTo>
                <a:lnTo>
                  <a:pt x="709934" y="991736"/>
                </a:lnTo>
                <a:lnTo>
                  <a:pt x="712982" y="940801"/>
                </a:lnTo>
                <a:lnTo>
                  <a:pt x="713993" y="890390"/>
                </a:lnTo>
                <a:lnTo>
                  <a:pt x="712850" y="840598"/>
                </a:lnTo>
                <a:lnTo>
                  <a:pt x="709802" y="791449"/>
                </a:lnTo>
                <a:lnTo>
                  <a:pt x="704600" y="743062"/>
                </a:lnTo>
                <a:lnTo>
                  <a:pt x="697479" y="695437"/>
                </a:lnTo>
                <a:lnTo>
                  <a:pt x="688335" y="648836"/>
                </a:lnTo>
                <a:lnTo>
                  <a:pt x="677168" y="603235"/>
                </a:lnTo>
                <a:lnTo>
                  <a:pt x="664214" y="558658"/>
                </a:lnTo>
                <a:lnTo>
                  <a:pt x="649092" y="515224"/>
                </a:lnTo>
                <a:lnTo>
                  <a:pt x="632210" y="473064"/>
                </a:lnTo>
                <a:lnTo>
                  <a:pt x="613541" y="432297"/>
                </a:lnTo>
                <a:lnTo>
                  <a:pt x="592835" y="392923"/>
                </a:lnTo>
                <a:lnTo>
                  <a:pt x="570356" y="355085"/>
                </a:lnTo>
                <a:lnTo>
                  <a:pt x="546222" y="318759"/>
                </a:lnTo>
                <a:lnTo>
                  <a:pt x="520064" y="284219"/>
                </a:lnTo>
                <a:lnTo>
                  <a:pt x="492120" y="251322"/>
                </a:lnTo>
                <a:lnTo>
                  <a:pt x="462665" y="220339"/>
                </a:lnTo>
                <a:lnTo>
                  <a:pt x="431291" y="191109"/>
                </a:lnTo>
                <a:lnTo>
                  <a:pt x="398276" y="164195"/>
                </a:lnTo>
                <a:lnTo>
                  <a:pt x="363605" y="139171"/>
                </a:lnTo>
                <a:lnTo>
                  <a:pt x="327278" y="116433"/>
                </a:lnTo>
                <a:lnTo>
                  <a:pt x="289310" y="96011"/>
                </a:lnTo>
                <a:lnTo>
                  <a:pt x="249686" y="77723"/>
                </a:lnTo>
                <a:lnTo>
                  <a:pt x="189987" y="55991"/>
                </a:lnTo>
                <a:lnTo>
                  <a:pt x="128147" y="40111"/>
                </a:lnTo>
                <a:lnTo>
                  <a:pt x="96524" y="34289"/>
                </a:lnTo>
                <a:lnTo>
                  <a:pt x="76451" y="32088"/>
                </a:lnTo>
                <a:close/>
              </a:path>
              <a:path w="714375" h="1532889">
                <a:moveTo>
                  <a:pt x="78866" y="0"/>
                </a:moveTo>
                <a:lnTo>
                  <a:pt x="0" y="32369"/>
                </a:lnTo>
                <a:lnTo>
                  <a:pt x="73151" y="75925"/>
                </a:lnTo>
                <a:lnTo>
                  <a:pt x="75492" y="44834"/>
                </a:lnTo>
                <a:lnTo>
                  <a:pt x="62615" y="43433"/>
                </a:lnTo>
                <a:lnTo>
                  <a:pt x="64007" y="30723"/>
                </a:lnTo>
                <a:lnTo>
                  <a:pt x="76554" y="30723"/>
                </a:lnTo>
                <a:lnTo>
                  <a:pt x="78866" y="0"/>
                </a:lnTo>
                <a:close/>
              </a:path>
              <a:path w="714375" h="1532889">
                <a:moveTo>
                  <a:pt x="64007" y="30723"/>
                </a:moveTo>
                <a:lnTo>
                  <a:pt x="62615" y="43433"/>
                </a:lnTo>
                <a:lnTo>
                  <a:pt x="75492" y="44834"/>
                </a:lnTo>
                <a:lnTo>
                  <a:pt x="76451" y="32088"/>
                </a:lnTo>
                <a:lnTo>
                  <a:pt x="64007" y="30723"/>
                </a:lnTo>
                <a:close/>
              </a:path>
              <a:path w="714375" h="1532889">
                <a:moveTo>
                  <a:pt x="76554" y="30723"/>
                </a:moveTo>
                <a:lnTo>
                  <a:pt x="64007" y="30723"/>
                </a:lnTo>
                <a:lnTo>
                  <a:pt x="76451" y="32088"/>
                </a:lnTo>
                <a:lnTo>
                  <a:pt x="76554" y="30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8333" y="3313419"/>
            <a:ext cx="1030605" cy="1802130"/>
          </a:xfrm>
          <a:custGeom>
            <a:avLst/>
            <a:gdLst/>
            <a:ahLst/>
            <a:cxnLst/>
            <a:rect l="l" t="t" r="r" b="b"/>
            <a:pathLst>
              <a:path w="1030604" h="1802129">
                <a:moveTo>
                  <a:pt x="339591" y="28315"/>
                </a:moveTo>
                <a:lnTo>
                  <a:pt x="218968" y="28315"/>
                </a:lnTo>
                <a:lnTo>
                  <a:pt x="250210" y="29474"/>
                </a:lnTo>
                <a:lnTo>
                  <a:pt x="271546" y="31120"/>
                </a:lnTo>
                <a:lnTo>
                  <a:pt x="313700" y="36454"/>
                </a:lnTo>
                <a:lnTo>
                  <a:pt x="355091" y="44592"/>
                </a:lnTo>
                <a:lnTo>
                  <a:pt x="395874" y="55138"/>
                </a:lnTo>
                <a:lnTo>
                  <a:pt x="435620" y="68214"/>
                </a:lnTo>
                <a:lnTo>
                  <a:pt x="474482" y="83819"/>
                </a:lnTo>
                <a:lnTo>
                  <a:pt x="512582" y="101742"/>
                </a:lnTo>
                <a:lnTo>
                  <a:pt x="549554" y="122041"/>
                </a:lnTo>
                <a:lnTo>
                  <a:pt x="603138" y="156728"/>
                </a:lnTo>
                <a:lnTo>
                  <a:pt x="637428" y="182514"/>
                </a:lnTo>
                <a:lnTo>
                  <a:pt x="670559" y="210433"/>
                </a:lnTo>
                <a:lnTo>
                  <a:pt x="702716" y="240304"/>
                </a:lnTo>
                <a:lnTo>
                  <a:pt x="733440" y="272155"/>
                </a:lnTo>
                <a:lnTo>
                  <a:pt x="762914" y="305836"/>
                </a:lnTo>
                <a:lnTo>
                  <a:pt x="790955" y="341375"/>
                </a:lnTo>
                <a:lnTo>
                  <a:pt x="817625" y="378592"/>
                </a:lnTo>
                <a:lnTo>
                  <a:pt x="842924" y="417575"/>
                </a:lnTo>
                <a:lnTo>
                  <a:pt x="866668" y="457961"/>
                </a:lnTo>
                <a:lnTo>
                  <a:pt x="888888" y="500009"/>
                </a:lnTo>
                <a:lnTo>
                  <a:pt x="909584" y="543443"/>
                </a:lnTo>
                <a:lnTo>
                  <a:pt x="928512" y="588270"/>
                </a:lnTo>
                <a:lnTo>
                  <a:pt x="945794" y="634502"/>
                </a:lnTo>
                <a:lnTo>
                  <a:pt x="961522" y="681877"/>
                </a:lnTo>
                <a:lnTo>
                  <a:pt x="975238" y="730383"/>
                </a:lnTo>
                <a:lnTo>
                  <a:pt x="987186" y="780044"/>
                </a:lnTo>
                <a:lnTo>
                  <a:pt x="997214" y="830848"/>
                </a:lnTo>
                <a:lnTo>
                  <a:pt x="1005352" y="882402"/>
                </a:lnTo>
                <a:lnTo>
                  <a:pt x="1011448" y="934861"/>
                </a:lnTo>
                <a:lnTo>
                  <a:pt x="1015624" y="988320"/>
                </a:lnTo>
                <a:lnTo>
                  <a:pt x="1017666" y="1042303"/>
                </a:lnTo>
                <a:lnTo>
                  <a:pt x="1017544" y="1097036"/>
                </a:lnTo>
                <a:lnTo>
                  <a:pt x="1015258" y="1152412"/>
                </a:lnTo>
                <a:lnTo>
                  <a:pt x="1011935" y="1196608"/>
                </a:lnTo>
                <a:lnTo>
                  <a:pt x="1007242" y="1240423"/>
                </a:lnTo>
                <a:lnTo>
                  <a:pt x="1001146" y="1283976"/>
                </a:lnTo>
                <a:lnTo>
                  <a:pt x="993647" y="1327160"/>
                </a:lnTo>
                <a:lnTo>
                  <a:pt x="984778" y="1369832"/>
                </a:lnTo>
                <a:lnTo>
                  <a:pt x="974597" y="1411992"/>
                </a:lnTo>
                <a:lnTo>
                  <a:pt x="963167" y="1453521"/>
                </a:lnTo>
                <a:lnTo>
                  <a:pt x="950488" y="1494550"/>
                </a:lnTo>
                <a:lnTo>
                  <a:pt x="936497" y="1534936"/>
                </a:lnTo>
                <a:lnTo>
                  <a:pt x="921257" y="1574679"/>
                </a:lnTo>
                <a:lnTo>
                  <a:pt x="904768" y="1613541"/>
                </a:lnTo>
                <a:lnTo>
                  <a:pt x="887120" y="1651641"/>
                </a:lnTo>
                <a:lnTo>
                  <a:pt x="868192" y="1688860"/>
                </a:lnTo>
                <a:lnTo>
                  <a:pt x="848105" y="1725305"/>
                </a:lnTo>
                <a:lnTo>
                  <a:pt x="826769" y="1760607"/>
                </a:lnTo>
                <a:lnTo>
                  <a:pt x="804428" y="1795028"/>
                </a:lnTo>
                <a:lnTo>
                  <a:pt x="815096" y="1801886"/>
                </a:lnTo>
                <a:lnTo>
                  <a:pt x="837712" y="1767215"/>
                </a:lnTo>
                <a:lnTo>
                  <a:pt x="859292" y="1731401"/>
                </a:lnTo>
                <a:lnTo>
                  <a:pt x="879500" y="1694694"/>
                </a:lnTo>
                <a:lnTo>
                  <a:pt x="898550" y="1656975"/>
                </a:lnTo>
                <a:lnTo>
                  <a:pt x="916442" y="1618494"/>
                </a:lnTo>
                <a:lnTo>
                  <a:pt x="933084" y="1579132"/>
                </a:lnTo>
                <a:lnTo>
                  <a:pt x="948568" y="1539127"/>
                </a:lnTo>
                <a:lnTo>
                  <a:pt x="962558" y="1498360"/>
                </a:lnTo>
                <a:lnTo>
                  <a:pt x="975359" y="1456950"/>
                </a:lnTo>
                <a:lnTo>
                  <a:pt x="987064" y="1414921"/>
                </a:lnTo>
                <a:lnTo>
                  <a:pt x="997214" y="1372368"/>
                </a:lnTo>
                <a:lnTo>
                  <a:pt x="1006114" y="1329315"/>
                </a:lnTo>
                <a:lnTo>
                  <a:pt x="1013734" y="1285762"/>
                </a:lnTo>
                <a:lnTo>
                  <a:pt x="1019830" y="1241816"/>
                </a:lnTo>
                <a:lnTo>
                  <a:pt x="1024646" y="1197620"/>
                </a:lnTo>
                <a:lnTo>
                  <a:pt x="1027937" y="1152912"/>
                </a:lnTo>
                <a:lnTo>
                  <a:pt x="1030223" y="1097036"/>
                </a:lnTo>
                <a:lnTo>
                  <a:pt x="1030376" y="1041791"/>
                </a:lnTo>
                <a:lnTo>
                  <a:pt x="1028334" y="987308"/>
                </a:lnTo>
                <a:lnTo>
                  <a:pt x="1024127" y="933456"/>
                </a:lnTo>
                <a:lnTo>
                  <a:pt x="1017910" y="880378"/>
                </a:lnTo>
                <a:lnTo>
                  <a:pt x="1009649" y="828300"/>
                </a:lnTo>
                <a:lnTo>
                  <a:pt x="999500" y="777127"/>
                </a:lnTo>
                <a:lnTo>
                  <a:pt x="987430" y="726954"/>
                </a:lnTo>
                <a:lnTo>
                  <a:pt x="973470" y="677936"/>
                </a:lnTo>
                <a:lnTo>
                  <a:pt x="957712" y="630061"/>
                </a:lnTo>
                <a:lnTo>
                  <a:pt x="940186" y="583317"/>
                </a:lnTo>
                <a:lnTo>
                  <a:pt x="921014" y="538109"/>
                </a:lnTo>
                <a:lnTo>
                  <a:pt x="900196" y="494050"/>
                </a:lnTo>
                <a:lnTo>
                  <a:pt x="877580" y="451500"/>
                </a:lnTo>
                <a:lnTo>
                  <a:pt x="853592" y="410596"/>
                </a:lnTo>
                <a:lnTo>
                  <a:pt x="827928" y="371215"/>
                </a:lnTo>
                <a:lnTo>
                  <a:pt x="800861" y="333512"/>
                </a:lnTo>
                <a:lnTo>
                  <a:pt x="772424" y="297576"/>
                </a:lnTo>
                <a:lnTo>
                  <a:pt x="742462" y="263408"/>
                </a:lnTo>
                <a:lnTo>
                  <a:pt x="711342" y="231007"/>
                </a:lnTo>
                <a:lnTo>
                  <a:pt x="678820" y="200680"/>
                </a:lnTo>
                <a:lnTo>
                  <a:pt x="645048" y="172486"/>
                </a:lnTo>
                <a:lnTo>
                  <a:pt x="610240" y="146182"/>
                </a:lnTo>
                <a:lnTo>
                  <a:pt x="574182" y="122316"/>
                </a:lnTo>
                <a:lnTo>
                  <a:pt x="537088" y="100462"/>
                </a:lnTo>
                <a:lnTo>
                  <a:pt x="498866" y="80893"/>
                </a:lnTo>
                <a:lnTo>
                  <a:pt x="459760" y="63886"/>
                </a:lnTo>
                <a:lnTo>
                  <a:pt x="419618" y="49286"/>
                </a:lnTo>
                <a:lnTo>
                  <a:pt x="378470" y="37094"/>
                </a:lnTo>
                <a:lnTo>
                  <a:pt x="357774" y="32125"/>
                </a:lnTo>
                <a:lnTo>
                  <a:pt x="339591" y="28315"/>
                </a:lnTo>
                <a:close/>
              </a:path>
              <a:path w="1030604" h="1802129">
                <a:moveTo>
                  <a:pt x="63764" y="0"/>
                </a:moveTo>
                <a:lnTo>
                  <a:pt x="0" y="56509"/>
                </a:lnTo>
                <a:lnTo>
                  <a:pt x="83454" y="73548"/>
                </a:lnTo>
                <a:lnTo>
                  <a:pt x="76142" y="46238"/>
                </a:lnTo>
                <a:lnTo>
                  <a:pt x="62758" y="46238"/>
                </a:lnTo>
                <a:lnTo>
                  <a:pt x="59954" y="33924"/>
                </a:lnTo>
                <a:lnTo>
                  <a:pt x="72091" y="31105"/>
                </a:lnTo>
                <a:lnTo>
                  <a:pt x="63764" y="0"/>
                </a:lnTo>
                <a:close/>
              </a:path>
              <a:path w="1030604" h="1802129">
                <a:moveTo>
                  <a:pt x="72091" y="31105"/>
                </a:moveTo>
                <a:lnTo>
                  <a:pt x="59954" y="33924"/>
                </a:lnTo>
                <a:lnTo>
                  <a:pt x="62758" y="46238"/>
                </a:lnTo>
                <a:lnTo>
                  <a:pt x="75362" y="43322"/>
                </a:lnTo>
                <a:lnTo>
                  <a:pt x="72091" y="31105"/>
                </a:lnTo>
                <a:close/>
              </a:path>
              <a:path w="1030604" h="1802129">
                <a:moveTo>
                  <a:pt x="75362" y="43322"/>
                </a:moveTo>
                <a:lnTo>
                  <a:pt x="62758" y="46238"/>
                </a:lnTo>
                <a:lnTo>
                  <a:pt x="76142" y="46238"/>
                </a:lnTo>
                <a:lnTo>
                  <a:pt x="75362" y="43322"/>
                </a:lnTo>
                <a:close/>
              </a:path>
              <a:path w="1030604" h="1802129">
                <a:moveTo>
                  <a:pt x="218846" y="15636"/>
                </a:moveTo>
                <a:lnTo>
                  <a:pt x="155326" y="18044"/>
                </a:lnTo>
                <a:lnTo>
                  <a:pt x="91714" y="26548"/>
                </a:lnTo>
                <a:lnTo>
                  <a:pt x="72091" y="31105"/>
                </a:lnTo>
                <a:lnTo>
                  <a:pt x="75362" y="43322"/>
                </a:lnTo>
                <a:lnTo>
                  <a:pt x="94640" y="38861"/>
                </a:lnTo>
                <a:lnTo>
                  <a:pt x="125486" y="34046"/>
                </a:lnTo>
                <a:lnTo>
                  <a:pt x="156606" y="30601"/>
                </a:lnTo>
                <a:lnTo>
                  <a:pt x="187848" y="28712"/>
                </a:lnTo>
                <a:lnTo>
                  <a:pt x="218968" y="28315"/>
                </a:lnTo>
                <a:lnTo>
                  <a:pt x="339591" y="28315"/>
                </a:lnTo>
                <a:lnTo>
                  <a:pt x="336682" y="27706"/>
                </a:lnTo>
                <a:lnTo>
                  <a:pt x="315620" y="23896"/>
                </a:lnTo>
                <a:lnTo>
                  <a:pt x="294131" y="20848"/>
                </a:lnTo>
                <a:lnTo>
                  <a:pt x="272430" y="18409"/>
                </a:lnTo>
                <a:lnTo>
                  <a:pt x="250697" y="16885"/>
                </a:lnTo>
                <a:lnTo>
                  <a:pt x="218846" y="15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26007" y="3846326"/>
            <a:ext cx="1030605" cy="1291590"/>
          </a:xfrm>
          <a:custGeom>
            <a:avLst/>
            <a:gdLst/>
            <a:ahLst/>
            <a:cxnLst/>
            <a:rect l="l" t="t" r="r" b="b"/>
            <a:pathLst>
              <a:path w="1030604" h="1291589">
                <a:moveTo>
                  <a:pt x="340295" y="28443"/>
                </a:moveTo>
                <a:lnTo>
                  <a:pt x="218937" y="28443"/>
                </a:lnTo>
                <a:lnTo>
                  <a:pt x="250179" y="29586"/>
                </a:lnTo>
                <a:lnTo>
                  <a:pt x="271393" y="31110"/>
                </a:lnTo>
                <a:lnTo>
                  <a:pt x="313669" y="36575"/>
                </a:lnTo>
                <a:lnTo>
                  <a:pt x="355091" y="44576"/>
                </a:lnTo>
                <a:lnTo>
                  <a:pt x="395721" y="55113"/>
                </a:lnTo>
                <a:lnTo>
                  <a:pt x="435589" y="68198"/>
                </a:lnTo>
                <a:lnTo>
                  <a:pt x="474451" y="83819"/>
                </a:lnTo>
                <a:lnTo>
                  <a:pt x="512429" y="101726"/>
                </a:lnTo>
                <a:lnTo>
                  <a:pt x="549523" y="122038"/>
                </a:lnTo>
                <a:lnTo>
                  <a:pt x="603107" y="156840"/>
                </a:lnTo>
                <a:lnTo>
                  <a:pt x="637397" y="182617"/>
                </a:lnTo>
                <a:lnTo>
                  <a:pt x="670681" y="210430"/>
                </a:lnTo>
                <a:lnTo>
                  <a:pt x="702563" y="240410"/>
                </a:lnTo>
                <a:lnTo>
                  <a:pt x="733287" y="272283"/>
                </a:lnTo>
                <a:lnTo>
                  <a:pt x="762761" y="305942"/>
                </a:lnTo>
                <a:lnTo>
                  <a:pt x="790955" y="341494"/>
                </a:lnTo>
                <a:lnTo>
                  <a:pt x="817625" y="378713"/>
                </a:lnTo>
                <a:lnTo>
                  <a:pt x="842893" y="417694"/>
                </a:lnTo>
                <a:lnTo>
                  <a:pt x="866637" y="458080"/>
                </a:lnTo>
                <a:lnTo>
                  <a:pt x="888857" y="500121"/>
                </a:lnTo>
                <a:lnTo>
                  <a:pt x="909431" y="543555"/>
                </a:lnTo>
                <a:lnTo>
                  <a:pt x="928359" y="588513"/>
                </a:lnTo>
                <a:lnTo>
                  <a:pt x="945763" y="634614"/>
                </a:lnTo>
                <a:lnTo>
                  <a:pt x="961247" y="681989"/>
                </a:lnTo>
                <a:lnTo>
                  <a:pt x="974963" y="730626"/>
                </a:lnTo>
                <a:lnTo>
                  <a:pt x="986911" y="780287"/>
                </a:lnTo>
                <a:lnTo>
                  <a:pt x="997061" y="831079"/>
                </a:lnTo>
                <a:lnTo>
                  <a:pt x="1005199" y="882514"/>
                </a:lnTo>
                <a:lnTo>
                  <a:pt x="1011295" y="935092"/>
                </a:lnTo>
                <a:lnTo>
                  <a:pt x="1015349" y="988432"/>
                </a:lnTo>
                <a:lnTo>
                  <a:pt x="1017391" y="1042534"/>
                </a:lnTo>
                <a:lnTo>
                  <a:pt x="1017269" y="1097279"/>
                </a:lnTo>
                <a:lnTo>
                  <a:pt x="1014983" y="1152643"/>
                </a:lnTo>
                <a:lnTo>
                  <a:pt x="1009528" y="1221354"/>
                </a:lnTo>
                <a:lnTo>
                  <a:pt x="1000231" y="1289303"/>
                </a:lnTo>
                <a:lnTo>
                  <a:pt x="1012819" y="1291208"/>
                </a:lnTo>
                <a:lnTo>
                  <a:pt x="1022085" y="1222497"/>
                </a:lnTo>
                <a:lnTo>
                  <a:pt x="1027663" y="1153286"/>
                </a:lnTo>
                <a:lnTo>
                  <a:pt x="1029949" y="1097398"/>
                </a:lnTo>
                <a:lnTo>
                  <a:pt x="1030102" y="1042034"/>
                </a:lnTo>
                <a:lnTo>
                  <a:pt x="1028059" y="987551"/>
                </a:lnTo>
                <a:lnTo>
                  <a:pt x="1023853" y="933568"/>
                </a:lnTo>
                <a:lnTo>
                  <a:pt x="1017635" y="880609"/>
                </a:lnTo>
                <a:lnTo>
                  <a:pt x="1009528" y="828543"/>
                </a:lnTo>
                <a:lnTo>
                  <a:pt x="999347" y="777358"/>
                </a:lnTo>
                <a:lnTo>
                  <a:pt x="987277" y="727197"/>
                </a:lnTo>
                <a:lnTo>
                  <a:pt x="973317" y="678048"/>
                </a:lnTo>
                <a:lnTo>
                  <a:pt x="957712" y="630173"/>
                </a:lnTo>
                <a:lnTo>
                  <a:pt x="940186" y="583560"/>
                </a:lnTo>
                <a:lnTo>
                  <a:pt x="920983" y="538221"/>
                </a:lnTo>
                <a:lnTo>
                  <a:pt x="900043" y="494156"/>
                </a:lnTo>
                <a:lnTo>
                  <a:pt x="877549" y="451603"/>
                </a:lnTo>
                <a:lnTo>
                  <a:pt x="853439" y="410717"/>
                </a:lnTo>
                <a:lnTo>
                  <a:pt x="827897" y="371343"/>
                </a:lnTo>
                <a:lnTo>
                  <a:pt x="800861" y="333624"/>
                </a:lnTo>
                <a:lnTo>
                  <a:pt x="772393" y="297679"/>
                </a:lnTo>
                <a:lnTo>
                  <a:pt x="742431" y="263389"/>
                </a:lnTo>
                <a:lnTo>
                  <a:pt x="711189" y="231135"/>
                </a:lnTo>
                <a:lnTo>
                  <a:pt x="678820" y="200786"/>
                </a:lnTo>
                <a:lnTo>
                  <a:pt x="645017" y="172461"/>
                </a:lnTo>
                <a:lnTo>
                  <a:pt x="610087" y="146172"/>
                </a:lnTo>
                <a:lnTo>
                  <a:pt x="574151" y="122300"/>
                </a:lnTo>
                <a:lnTo>
                  <a:pt x="536935" y="100452"/>
                </a:lnTo>
                <a:lnTo>
                  <a:pt x="498835" y="80890"/>
                </a:lnTo>
                <a:lnTo>
                  <a:pt x="459607" y="63876"/>
                </a:lnTo>
                <a:lnTo>
                  <a:pt x="419465" y="49267"/>
                </a:lnTo>
                <a:lnTo>
                  <a:pt x="378439" y="37075"/>
                </a:lnTo>
                <a:lnTo>
                  <a:pt x="357743" y="32122"/>
                </a:lnTo>
                <a:lnTo>
                  <a:pt x="340295" y="28443"/>
                </a:lnTo>
                <a:close/>
              </a:path>
              <a:path w="1030604" h="1291589">
                <a:moveTo>
                  <a:pt x="63733" y="0"/>
                </a:moveTo>
                <a:lnTo>
                  <a:pt x="0" y="56506"/>
                </a:lnTo>
                <a:lnTo>
                  <a:pt x="83423" y="73651"/>
                </a:lnTo>
                <a:lnTo>
                  <a:pt x="76090" y="46219"/>
                </a:lnTo>
                <a:lnTo>
                  <a:pt x="62727" y="46219"/>
                </a:lnTo>
                <a:lnTo>
                  <a:pt x="59801" y="33908"/>
                </a:lnTo>
                <a:lnTo>
                  <a:pt x="72042" y="31079"/>
                </a:lnTo>
                <a:lnTo>
                  <a:pt x="63733" y="0"/>
                </a:lnTo>
                <a:close/>
              </a:path>
              <a:path w="1030604" h="1291589">
                <a:moveTo>
                  <a:pt x="72042" y="31079"/>
                </a:moveTo>
                <a:lnTo>
                  <a:pt x="59801" y="33908"/>
                </a:lnTo>
                <a:lnTo>
                  <a:pt x="62727" y="46219"/>
                </a:lnTo>
                <a:lnTo>
                  <a:pt x="75313" y="43315"/>
                </a:lnTo>
                <a:lnTo>
                  <a:pt x="72042" y="31079"/>
                </a:lnTo>
                <a:close/>
              </a:path>
              <a:path w="1030604" h="1291589">
                <a:moveTo>
                  <a:pt x="75313" y="43315"/>
                </a:moveTo>
                <a:lnTo>
                  <a:pt x="62727" y="46219"/>
                </a:lnTo>
                <a:lnTo>
                  <a:pt x="76090" y="46219"/>
                </a:lnTo>
                <a:lnTo>
                  <a:pt x="75313" y="43315"/>
                </a:lnTo>
                <a:close/>
              </a:path>
              <a:path w="1030604" h="1291589">
                <a:moveTo>
                  <a:pt x="218815" y="15739"/>
                </a:moveTo>
                <a:lnTo>
                  <a:pt x="155173" y="18025"/>
                </a:lnTo>
                <a:lnTo>
                  <a:pt x="91683" y="26538"/>
                </a:lnTo>
                <a:lnTo>
                  <a:pt x="72042" y="31079"/>
                </a:lnTo>
                <a:lnTo>
                  <a:pt x="75313" y="43315"/>
                </a:lnTo>
                <a:lnTo>
                  <a:pt x="94609" y="38861"/>
                </a:lnTo>
                <a:lnTo>
                  <a:pt x="125455" y="34027"/>
                </a:lnTo>
                <a:lnTo>
                  <a:pt x="156575" y="30598"/>
                </a:lnTo>
                <a:lnTo>
                  <a:pt x="187817" y="28824"/>
                </a:lnTo>
                <a:lnTo>
                  <a:pt x="218937" y="28443"/>
                </a:lnTo>
                <a:lnTo>
                  <a:pt x="340295" y="28443"/>
                </a:lnTo>
                <a:lnTo>
                  <a:pt x="336682" y="27681"/>
                </a:lnTo>
                <a:lnTo>
                  <a:pt x="315467" y="24002"/>
                </a:lnTo>
                <a:lnTo>
                  <a:pt x="294010" y="20954"/>
                </a:lnTo>
                <a:lnTo>
                  <a:pt x="272399" y="18537"/>
                </a:lnTo>
                <a:lnTo>
                  <a:pt x="250576" y="16882"/>
                </a:lnTo>
                <a:lnTo>
                  <a:pt x="218815" y="15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000" y="3505200"/>
            <a:ext cx="1142999" cy="1066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9055" y="1941332"/>
            <a:ext cx="1441450" cy="534670"/>
          </a:xfrm>
          <a:custGeom>
            <a:avLst/>
            <a:gdLst/>
            <a:ahLst/>
            <a:cxnLst/>
            <a:rect l="l" t="t" r="r" b="b"/>
            <a:pathLst>
              <a:path w="1441450" h="534669">
                <a:moveTo>
                  <a:pt x="55941" y="66537"/>
                </a:moveTo>
                <a:lnTo>
                  <a:pt x="31332" y="81039"/>
                </a:lnTo>
                <a:lnTo>
                  <a:pt x="35432" y="87873"/>
                </a:lnTo>
                <a:lnTo>
                  <a:pt x="61840" y="126613"/>
                </a:lnTo>
                <a:lnTo>
                  <a:pt x="89403" y="163555"/>
                </a:lnTo>
                <a:lnTo>
                  <a:pt x="118228" y="199003"/>
                </a:lnTo>
                <a:lnTo>
                  <a:pt x="148208" y="232775"/>
                </a:lnTo>
                <a:lnTo>
                  <a:pt x="179450" y="265023"/>
                </a:lnTo>
                <a:lnTo>
                  <a:pt x="211704" y="295503"/>
                </a:lnTo>
                <a:lnTo>
                  <a:pt x="244851" y="324337"/>
                </a:lnTo>
                <a:lnTo>
                  <a:pt x="279020" y="351525"/>
                </a:lnTo>
                <a:lnTo>
                  <a:pt x="314072" y="376793"/>
                </a:lnTo>
                <a:lnTo>
                  <a:pt x="349764" y="400415"/>
                </a:lnTo>
                <a:lnTo>
                  <a:pt x="386218" y="422269"/>
                </a:lnTo>
                <a:lnTo>
                  <a:pt x="423281" y="442203"/>
                </a:lnTo>
                <a:lnTo>
                  <a:pt x="460894" y="460369"/>
                </a:lnTo>
                <a:lnTo>
                  <a:pt x="499116" y="476493"/>
                </a:lnTo>
                <a:lnTo>
                  <a:pt x="537703" y="490727"/>
                </a:lnTo>
                <a:lnTo>
                  <a:pt x="576565" y="503163"/>
                </a:lnTo>
                <a:lnTo>
                  <a:pt x="615824" y="513435"/>
                </a:lnTo>
                <a:lnTo>
                  <a:pt x="655326" y="521817"/>
                </a:lnTo>
                <a:lnTo>
                  <a:pt x="694828" y="528187"/>
                </a:lnTo>
                <a:lnTo>
                  <a:pt x="734452" y="532363"/>
                </a:lnTo>
                <a:lnTo>
                  <a:pt x="774198" y="534527"/>
                </a:lnTo>
                <a:lnTo>
                  <a:pt x="813822" y="534527"/>
                </a:lnTo>
                <a:lnTo>
                  <a:pt x="853171" y="532485"/>
                </a:lnTo>
                <a:lnTo>
                  <a:pt x="892551" y="528187"/>
                </a:lnTo>
                <a:lnTo>
                  <a:pt x="931413" y="521573"/>
                </a:lnTo>
                <a:lnTo>
                  <a:pt x="970032" y="512825"/>
                </a:lnTo>
                <a:lnTo>
                  <a:pt x="993227" y="506089"/>
                </a:lnTo>
                <a:lnTo>
                  <a:pt x="775722" y="506089"/>
                </a:lnTo>
                <a:lnTo>
                  <a:pt x="737500" y="504047"/>
                </a:lnTo>
                <a:lnTo>
                  <a:pt x="699400" y="499871"/>
                </a:lnTo>
                <a:lnTo>
                  <a:pt x="661147" y="493897"/>
                </a:lnTo>
                <a:lnTo>
                  <a:pt x="623047" y="485759"/>
                </a:lnTo>
                <a:lnTo>
                  <a:pt x="585222" y="475975"/>
                </a:lnTo>
                <a:lnTo>
                  <a:pt x="547487" y="463905"/>
                </a:lnTo>
                <a:lnTo>
                  <a:pt x="510271" y="450189"/>
                </a:lnTo>
                <a:lnTo>
                  <a:pt x="473208" y="434583"/>
                </a:lnTo>
                <a:lnTo>
                  <a:pt x="436754" y="417057"/>
                </a:lnTo>
                <a:lnTo>
                  <a:pt x="400940" y="397763"/>
                </a:lnTo>
                <a:lnTo>
                  <a:pt x="365491" y="376549"/>
                </a:lnTo>
                <a:lnTo>
                  <a:pt x="330714" y="353689"/>
                </a:lnTo>
                <a:lnTo>
                  <a:pt x="296789" y="329031"/>
                </a:lnTo>
                <a:lnTo>
                  <a:pt x="263658" y="302879"/>
                </a:lnTo>
                <a:lnTo>
                  <a:pt x="231379" y="274807"/>
                </a:lnTo>
                <a:lnTo>
                  <a:pt x="199893" y="245089"/>
                </a:lnTo>
                <a:lnTo>
                  <a:pt x="169663" y="213847"/>
                </a:lnTo>
                <a:lnTo>
                  <a:pt x="140326" y="180959"/>
                </a:lnTo>
                <a:lnTo>
                  <a:pt x="112263" y="146425"/>
                </a:lnTo>
                <a:lnTo>
                  <a:pt x="85343" y="110489"/>
                </a:lnTo>
                <a:lnTo>
                  <a:pt x="59935" y="73151"/>
                </a:lnTo>
                <a:lnTo>
                  <a:pt x="55941" y="66537"/>
                </a:lnTo>
                <a:close/>
              </a:path>
              <a:path w="1441450" h="534669">
                <a:moveTo>
                  <a:pt x="1415040" y="76047"/>
                </a:moveTo>
                <a:lnTo>
                  <a:pt x="1389497" y="132953"/>
                </a:lnTo>
                <a:lnTo>
                  <a:pt x="1360054" y="186537"/>
                </a:lnTo>
                <a:lnTo>
                  <a:pt x="1326526" y="236707"/>
                </a:lnTo>
                <a:lnTo>
                  <a:pt x="1289310" y="283189"/>
                </a:lnTo>
                <a:lnTo>
                  <a:pt x="1248405" y="325983"/>
                </a:lnTo>
                <a:lnTo>
                  <a:pt x="1204331" y="364601"/>
                </a:lnTo>
                <a:lnTo>
                  <a:pt x="1156965" y="399013"/>
                </a:lnTo>
                <a:lnTo>
                  <a:pt x="1106551" y="429127"/>
                </a:lnTo>
                <a:lnTo>
                  <a:pt x="1071499" y="446531"/>
                </a:lnTo>
                <a:lnTo>
                  <a:pt x="1036204" y="461375"/>
                </a:lnTo>
                <a:lnTo>
                  <a:pt x="1000237" y="474329"/>
                </a:lnTo>
                <a:lnTo>
                  <a:pt x="926719" y="493501"/>
                </a:lnTo>
                <a:lnTo>
                  <a:pt x="851647" y="503925"/>
                </a:lnTo>
                <a:lnTo>
                  <a:pt x="775722" y="506089"/>
                </a:lnTo>
                <a:lnTo>
                  <a:pt x="993227" y="506089"/>
                </a:lnTo>
                <a:lnTo>
                  <a:pt x="1045835" y="488289"/>
                </a:lnTo>
                <a:lnTo>
                  <a:pt x="1083173" y="472561"/>
                </a:lnTo>
                <a:lnTo>
                  <a:pt x="1119627" y="454517"/>
                </a:lnTo>
                <a:lnTo>
                  <a:pt x="1172205" y="423275"/>
                </a:lnTo>
                <a:lnTo>
                  <a:pt x="1221735" y="387217"/>
                </a:lnTo>
                <a:lnTo>
                  <a:pt x="1267852" y="346953"/>
                </a:lnTo>
                <a:lnTo>
                  <a:pt x="1310371" y="302513"/>
                </a:lnTo>
                <a:lnTo>
                  <a:pt x="1349111" y="254111"/>
                </a:lnTo>
                <a:lnTo>
                  <a:pt x="1384041" y="201929"/>
                </a:lnTo>
                <a:lnTo>
                  <a:pt x="1414765" y="146303"/>
                </a:lnTo>
                <a:lnTo>
                  <a:pt x="1441313" y="87233"/>
                </a:lnTo>
                <a:lnTo>
                  <a:pt x="1415040" y="76047"/>
                </a:lnTo>
                <a:close/>
              </a:path>
              <a:path w="1441450" h="534669">
                <a:moveTo>
                  <a:pt x="0" y="0"/>
                </a:moveTo>
                <a:lnTo>
                  <a:pt x="6595" y="95615"/>
                </a:lnTo>
                <a:lnTo>
                  <a:pt x="31332" y="81039"/>
                </a:lnTo>
                <a:lnTo>
                  <a:pt x="24002" y="68823"/>
                </a:lnTo>
                <a:lnTo>
                  <a:pt x="48505" y="54223"/>
                </a:lnTo>
                <a:lnTo>
                  <a:pt x="76837" y="54223"/>
                </a:lnTo>
                <a:lnTo>
                  <a:pt x="80509" y="52059"/>
                </a:lnTo>
                <a:lnTo>
                  <a:pt x="0" y="0"/>
                </a:lnTo>
                <a:close/>
              </a:path>
              <a:path w="1441450" h="534669">
                <a:moveTo>
                  <a:pt x="48505" y="54223"/>
                </a:moveTo>
                <a:lnTo>
                  <a:pt x="24002" y="68823"/>
                </a:lnTo>
                <a:lnTo>
                  <a:pt x="31332" y="81039"/>
                </a:lnTo>
                <a:lnTo>
                  <a:pt x="55941" y="66537"/>
                </a:lnTo>
                <a:lnTo>
                  <a:pt x="48505" y="54223"/>
                </a:lnTo>
                <a:close/>
              </a:path>
              <a:path w="1441450" h="534669">
                <a:moveTo>
                  <a:pt x="76837" y="54223"/>
                </a:moveTo>
                <a:lnTo>
                  <a:pt x="48505" y="54223"/>
                </a:lnTo>
                <a:lnTo>
                  <a:pt x="55941" y="66537"/>
                </a:lnTo>
                <a:lnTo>
                  <a:pt x="76837" y="54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76571" y="2424165"/>
            <a:ext cx="853440" cy="1254125"/>
          </a:xfrm>
          <a:custGeom>
            <a:avLst/>
            <a:gdLst/>
            <a:ahLst/>
            <a:cxnLst/>
            <a:rect l="l" t="t" r="r" b="b"/>
            <a:pathLst>
              <a:path w="853439" h="1254125">
                <a:moveTo>
                  <a:pt x="536616" y="1225753"/>
                </a:moveTo>
                <a:lnTo>
                  <a:pt x="529461" y="1253764"/>
                </a:lnTo>
                <a:lnTo>
                  <a:pt x="623187" y="1233434"/>
                </a:lnTo>
                <a:lnTo>
                  <a:pt x="618642" y="1229502"/>
                </a:lnTo>
                <a:lnTo>
                  <a:pt x="550157" y="1229502"/>
                </a:lnTo>
                <a:lnTo>
                  <a:pt x="536616" y="1225753"/>
                </a:lnTo>
                <a:close/>
              </a:path>
              <a:path w="853439" h="1254125">
                <a:moveTo>
                  <a:pt x="543680" y="1198095"/>
                </a:moveTo>
                <a:lnTo>
                  <a:pt x="536616" y="1225753"/>
                </a:lnTo>
                <a:lnTo>
                  <a:pt x="550157" y="1229502"/>
                </a:lnTo>
                <a:lnTo>
                  <a:pt x="557777" y="1201948"/>
                </a:lnTo>
                <a:lnTo>
                  <a:pt x="543680" y="1198095"/>
                </a:lnTo>
                <a:close/>
              </a:path>
              <a:path w="853439" h="1254125">
                <a:moveTo>
                  <a:pt x="550676" y="1170706"/>
                </a:moveTo>
                <a:lnTo>
                  <a:pt x="543680" y="1198095"/>
                </a:lnTo>
                <a:lnTo>
                  <a:pt x="557777" y="1201948"/>
                </a:lnTo>
                <a:lnTo>
                  <a:pt x="550157" y="1229502"/>
                </a:lnTo>
                <a:lnTo>
                  <a:pt x="618642" y="1229502"/>
                </a:lnTo>
                <a:lnTo>
                  <a:pt x="550676" y="1170706"/>
                </a:lnTo>
                <a:close/>
              </a:path>
              <a:path w="853439" h="1254125">
                <a:moveTo>
                  <a:pt x="852306" y="0"/>
                </a:moveTo>
                <a:lnTo>
                  <a:pt x="809115" y="761"/>
                </a:lnTo>
                <a:lnTo>
                  <a:pt x="765956" y="3169"/>
                </a:lnTo>
                <a:lnTo>
                  <a:pt x="723528" y="7132"/>
                </a:lnTo>
                <a:lnTo>
                  <a:pt x="681618" y="12710"/>
                </a:lnTo>
                <a:lnTo>
                  <a:pt x="640713" y="19690"/>
                </a:lnTo>
                <a:lnTo>
                  <a:pt x="600327" y="28193"/>
                </a:lnTo>
                <a:lnTo>
                  <a:pt x="560825" y="38099"/>
                </a:lnTo>
                <a:lnTo>
                  <a:pt x="522238" y="49408"/>
                </a:lnTo>
                <a:lnTo>
                  <a:pt x="484625" y="61996"/>
                </a:lnTo>
                <a:lnTo>
                  <a:pt x="447937" y="75834"/>
                </a:lnTo>
                <a:lnTo>
                  <a:pt x="412241" y="91074"/>
                </a:lnTo>
                <a:lnTo>
                  <a:pt x="377833" y="107441"/>
                </a:lnTo>
                <a:lnTo>
                  <a:pt x="312038" y="143774"/>
                </a:lnTo>
                <a:lnTo>
                  <a:pt x="251591" y="184525"/>
                </a:lnTo>
                <a:lnTo>
                  <a:pt x="196477" y="229483"/>
                </a:lnTo>
                <a:lnTo>
                  <a:pt x="147065" y="278404"/>
                </a:lnTo>
                <a:lnTo>
                  <a:pt x="104144" y="330707"/>
                </a:lnTo>
                <a:lnTo>
                  <a:pt x="67949" y="386333"/>
                </a:lnTo>
                <a:lnTo>
                  <a:pt x="38993" y="445007"/>
                </a:lnTo>
                <a:lnTo>
                  <a:pt x="17657" y="506242"/>
                </a:lnTo>
                <a:lnTo>
                  <a:pt x="4453" y="569854"/>
                </a:lnTo>
                <a:lnTo>
                  <a:pt x="0" y="635264"/>
                </a:lnTo>
                <a:lnTo>
                  <a:pt x="761" y="662056"/>
                </a:lnTo>
                <a:lnTo>
                  <a:pt x="6608" y="714877"/>
                </a:lnTo>
                <a:lnTo>
                  <a:pt x="18038" y="766450"/>
                </a:lnTo>
                <a:lnTo>
                  <a:pt x="35051" y="816742"/>
                </a:lnTo>
                <a:lnTo>
                  <a:pt x="57281" y="865388"/>
                </a:lnTo>
                <a:lnTo>
                  <a:pt x="84581" y="912235"/>
                </a:lnTo>
                <a:lnTo>
                  <a:pt x="116717" y="957071"/>
                </a:lnTo>
                <a:lnTo>
                  <a:pt x="153293" y="999743"/>
                </a:lnTo>
                <a:lnTo>
                  <a:pt x="194309" y="1040129"/>
                </a:lnTo>
                <a:lnTo>
                  <a:pt x="239648" y="1077742"/>
                </a:lnTo>
                <a:lnTo>
                  <a:pt x="288679" y="1112794"/>
                </a:lnTo>
                <a:lnTo>
                  <a:pt x="341375" y="1144798"/>
                </a:lnTo>
                <a:lnTo>
                  <a:pt x="397895" y="1173754"/>
                </a:lnTo>
                <a:lnTo>
                  <a:pt x="457580" y="1199266"/>
                </a:lnTo>
                <a:lnTo>
                  <a:pt x="520317" y="1221242"/>
                </a:lnTo>
                <a:lnTo>
                  <a:pt x="536616" y="1225753"/>
                </a:lnTo>
                <a:lnTo>
                  <a:pt x="543680" y="1198095"/>
                </a:lnTo>
                <a:lnTo>
                  <a:pt x="529340" y="1194175"/>
                </a:lnTo>
                <a:lnTo>
                  <a:pt x="498494" y="1183904"/>
                </a:lnTo>
                <a:lnTo>
                  <a:pt x="438911" y="1160800"/>
                </a:lnTo>
                <a:lnTo>
                  <a:pt x="382655" y="1134374"/>
                </a:lnTo>
                <a:lnTo>
                  <a:pt x="329945" y="1104899"/>
                </a:lnTo>
                <a:lnTo>
                  <a:pt x="280678" y="1072652"/>
                </a:lnTo>
                <a:lnTo>
                  <a:pt x="235208" y="1037600"/>
                </a:lnTo>
                <a:lnTo>
                  <a:pt x="193810" y="1000262"/>
                </a:lnTo>
                <a:lnTo>
                  <a:pt x="156472" y="960516"/>
                </a:lnTo>
                <a:lnTo>
                  <a:pt x="123706" y="918728"/>
                </a:lnTo>
                <a:lnTo>
                  <a:pt x="95381" y="875172"/>
                </a:lnTo>
                <a:lnTo>
                  <a:pt x="71890" y="829939"/>
                </a:lnTo>
                <a:lnTo>
                  <a:pt x="53221" y="783335"/>
                </a:lnTo>
                <a:lnTo>
                  <a:pt x="39623" y="735329"/>
                </a:lnTo>
                <a:lnTo>
                  <a:pt x="31373" y="686196"/>
                </a:lnTo>
                <a:lnTo>
                  <a:pt x="28456" y="636148"/>
                </a:lnTo>
                <a:lnTo>
                  <a:pt x="29468" y="605149"/>
                </a:lnTo>
                <a:lnTo>
                  <a:pt x="37718" y="544464"/>
                </a:lnTo>
                <a:lnTo>
                  <a:pt x="53983" y="485515"/>
                </a:lnTo>
                <a:lnTo>
                  <a:pt x="77723" y="428762"/>
                </a:lnTo>
                <a:lnTo>
                  <a:pt x="108716" y="374416"/>
                </a:lnTo>
                <a:lnTo>
                  <a:pt x="146303" y="322722"/>
                </a:lnTo>
                <a:lnTo>
                  <a:pt x="190631" y="274198"/>
                </a:lnTo>
                <a:lnTo>
                  <a:pt x="240791" y="229118"/>
                </a:lnTo>
                <a:lnTo>
                  <a:pt x="296680" y="187726"/>
                </a:lnTo>
                <a:lnTo>
                  <a:pt x="357640" y="150388"/>
                </a:lnTo>
                <a:lnTo>
                  <a:pt x="423553" y="117347"/>
                </a:lnTo>
                <a:lnTo>
                  <a:pt x="493647" y="89032"/>
                </a:lnTo>
                <a:lnTo>
                  <a:pt x="530345" y="76840"/>
                </a:lnTo>
                <a:lnTo>
                  <a:pt x="567836" y="65806"/>
                </a:lnTo>
                <a:lnTo>
                  <a:pt x="606180" y="56144"/>
                </a:lnTo>
                <a:lnTo>
                  <a:pt x="645407" y="47884"/>
                </a:lnTo>
                <a:lnTo>
                  <a:pt x="685428" y="41026"/>
                </a:lnTo>
                <a:lnTo>
                  <a:pt x="726179" y="35570"/>
                </a:lnTo>
                <a:lnTo>
                  <a:pt x="767602" y="31760"/>
                </a:lnTo>
                <a:lnTo>
                  <a:pt x="809634" y="29230"/>
                </a:lnTo>
                <a:lnTo>
                  <a:pt x="852824" y="28468"/>
                </a:lnTo>
                <a:lnTo>
                  <a:pt x="85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30461" y="2441051"/>
            <a:ext cx="632460" cy="1232535"/>
          </a:xfrm>
          <a:custGeom>
            <a:avLst/>
            <a:gdLst/>
            <a:ahLst/>
            <a:cxnLst/>
            <a:rect l="l" t="t" r="r" b="b"/>
            <a:pathLst>
              <a:path w="632460" h="1232535">
                <a:moveTo>
                  <a:pt x="86595" y="28017"/>
                </a:moveTo>
                <a:lnTo>
                  <a:pt x="79779" y="55751"/>
                </a:lnTo>
                <a:lnTo>
                  <a:pt x="95890" y="60076"/>
                </a:lnTo>
                <a:lnTo>
                  <a:pt x="126888" y="70256"/>
                </a:lnTo>
                <a:lnTo>
                  <a:pt x="187086" y="93116"/>
                </a:lnTo>
                <a:lnTo>
                  <a:pt x="244236" y="119390"/>
                </a:lnTo>
                <a:lnTo>
                  <a:pt x="297820" y="148864"/>
                </a:lnTo>
                <a:lnTo>
                  <a:pt x="347868" y="181234"/>
                </a:lnTo>
                <a:lnTo>
                  <a:pt x="393953" y="216286"/>
                </a:lnTo>
                <a:lnTo>
                  <a:pt x="435863" y="253898"/>
                </a:lnTo>
                <a:lnTo>
                  <a:pt x="473720" y="293888"/>
                </a:lnTo>
                <a:lnTo>
                  <a:pt x="507126" y="335798"/>
                </a:lnTo>
                <a:lnTo>
                  <a:pt x="535838" y="379750"/>
                </a:lnTo>
                <a:lnTo>
                  <a:pt x="559704" y="425470"/>
                </a:lnTo>
                <a:lnTo>
                  <a:pt x="578510" y="472439"/>
                </a:lnTo>
                <a:lnTo>
                  <a:pt x="592226" y="520964"/>
                </a:lnTo>
                <a:lnTo>
                  <a:pt x="600608" y="570494"/>
                </a:lnTo>
                <a:lnTo>
                  <a:pt x="603503" y="621029"/>
                </a:lnTo>
                <a:lnTo>
                  <a:pt x="602741" y="646054"/>
                </a:lnTo>
                <a:lnTo>
                  <a:pt x="597164" y="695584"/>
                </a:lnTo>
                <a:lnTo>
                  <a:pt x="586252" y="744230"/>
                </a:lnTo>
                <a:lnTo>
                  <a:pt x="569975" y="791474"/>
                </a:lnTo>
                <a:lnTo>
                  <a:pt x="549036" y="837590"/>
                </a:lnTo>
                <a:lnTo>
                  <a:pt x="523006" y="881908"/>
                </a:lnTo>
                <a:lnTo>
                  <a:pt x="492404" y="924702"/>
                </a:lnTo>
                <a:lnTo>
                  <a:pt x="457352" y="965453"/>
                </a:lnTo>
                <a:lnTo>
                  <a:pt x="417972" y="1004072"/>
                </a:lnTo>
                <a:lnTo>
                  <a:pt x="374538" y="1040282"/>
                </a:lnTo>
                <a:lnTo>
                  <a:pt x="327294" y="1073932"/>
                </a:lnTo>
                <a:lnTo>
                  <a:pt x="276118" y="1104899"/>
                </a:lnTo>
                <a:lnTo>
                  <a:pt x="221620" y="1132728"/>
                </a:lnTo>
                <a:lnTo>
                  <a:pt x="163708" y="1157477"/>
                </a:lnTo>
                <a:lnTo>
                  <a:pt x="102748" y="1178813"/>
                </a:lnTo>
                <a:lnTo>
                  <a:pt x="38740" y="1196736"/>
                </a:lnTo>
                <a:lnTo>
                  <a:pt x="5730" y="1204234"/>
                </a:lnTo>
                <a:lnTo>
                  <a:pt x="12070" y="1232032"/>
                </a:lnTo>
                <a:lnTo>
                  <a:pt x="79126" y="1215664"/>
                </a:lnTo>
                <a:lnTo>
                  <a:pt x="143530" y="1195456"/>
                </a:lnTo>
                <a:lnTo>
                  <a:pt x="204612" y="1171590"/>
                </a:lnTo>
                <a:lnTo>
                  <a:pt x="262768" y="1144402"/>
                </a:lnTo>
                <a:lnTo>
                  <a:pt x="317388" y="1113800"/>
                </a:lnTo>
                <a:lnTo>
                  <a:pt x="368442" y="1080394"/>
                </a:lnTo>
                <a:lnTo>
                  <a:pt x="415564" y="1043939"/>
                </a:lnTo>
                <a:lnTo>
                  <a:pt x="458723" y="1004956"/>
                </a:lnTo>
                <a:lnTo>
                  <a:pt x="497464" y="963442"/>
                </a:lnTo>
                <a:lnTo>
                  <a:pt x="531875" y="919612"/>
                </a:lnTo>
                <a:lnTo>
                  <a:pt x="561593" y="873770"/>
                </a:lnTo>
                <a:lnTo>
                  <a:pt x="586374" y="826007"/>
                </a:lnTo>
                <a:lnTo>
                  <a:pt x="606064" y="776477"/>
                </a:lnTo>
                <a:lnTo>
                  <a:pt x="620420" y="725576"/>
                </a:lnTo>
                <a:lnTo>
                  <a:pt x="629168" y="673364"/>
                </a:lnTo>
                <a:lnTo>
                  <a:pt x="631972" y="620146"/>
                </a:lnTo>
                <a:lnTo>
                  <a:pt x="631210" y="593232"/>
                </a:lnTo>
                <a:lnTo>
                  <a:pt x="625236" y="540014"/>
                </a:lnTo>
                <a:lnTo>
                  <a:pt x="613409" y="487954"/>
                </a:lnTo>
                <a:lnTo>
                  <a:pt x="596036" y="437387"/>
                </a:lnTo>
                <a:lnTo>
                  <a:pt x="573420" y="388498"/>
                </a:lnTo>
                <a:lnTo>
                  <a:pt x="545591" y="341375"/>
                </a:lnTo>
                <a:lnTo>
                  <a:pt x="512978" y="296296"/>
                </a:lnTo>
                <a:lnTo>
                  <a:pt x="475640" y="253502"/>
                </a:lnTo>
                <a:lnTo>
                  <a:pt x="434096" y="213116"/>
                </a:lnTo>
                <a:lnTo>
                  <a:pt x="388132" y="175412"/>
                </a:lnTo>
                <a:lnTo>
                  <a:pt x="338327" y="140360"/>
                </a:lnTo>
                <a:lnTo>
                  <a:pt x="284744" y="108478"/>
                </a:lnTo>
                <a:lnTo>
                  <a:pt x="227594" y="79766"/>
                </a:lnTo>
                <a:lnTo>
                  <a:pt x="167152" y="54254"/>
                </a:lnTo>
                <a:lnTo>
                  <a:pt x="103266" y="32522"/>
                </a:lnTo>
                <a:lnTo>
                  <a:pt x="86595" y="28017"/>
                </a:lnTo>
                <a:close/>
              </a:path>
              <a:path w="632460" h="1232535">
                <a:moveTo>
                  <a:pt x="93482" y="0"/>
                </a:moveTo>
                <a:lnTo>
                  <a:pt x="0" y="21092"/>
                </a:lnTo>
                <a:lnTo>
                  <a:pt x="73030" y="83210"/>
                </a:lnTo>
                <a:lnTo>
                  <a:pt x="79779" y="55751"/>
                </a:lnTo>
                <a:lnTo>
                  <a:pt x="65684" y="51968"/>
                </a:lnTo>
                <a:lnTo>
                  <a:pt x="73151" y="24383"/>
                </a:lnTo>
                <a:lnTo>
                  <a:pt x="87488" y="24383"/>
                </a:lnTo>
                <a:lnTo>
                  <a:pt x="93482" y="0"/>
                </a:lnTo>
                <a:close/>
              </a:path>
              <a:path w="632460" h="1232535">
                <a:moveTo>
                  <a:pt x="73151" y="24383"/>
                </a:moveTo>
                <a:lnTo>
                  <a:pt x="65684" y="51968"/>
                </a:lnTo>
                <a:lnTo>
                  <a:pt x="79779" y="55751"/>
                </a:lnTo>
                <a:lnTo>
                  <a:pt x="86595" y="28017"/>
                </a:lnTo>
                <a:lnTo>
                  <a:pt x="73151" y="24383"/>
                </a:lnTo>
                <a:close/>
              </a:path>
              <a:path w="632460" h="1232535">
                <a:moveTo>
                  <a:pt x="87488" y="24383"/>
                </a:moveTo>
                <a:lnTo>
                  <a:pt x="73151" y="24383"/>
                </a:lnTo>
                <a:lnTo>
                  <a:pt x="86595" y="28017"/>
                </a:lnTo>
                <a:lnTo>
                  <a:pt x="87488" y="24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2847" y="2358268"/>
            <a:ext cx="538480" cy="690245"/>
          </a:xfrm>
          <a:custGeom>
            <a:avLst/>
            <a:gdLst/>
            <a:ahLst/>
            <a:cxnLst/>
            <a:rect l="l" t="t" r="r" b="b"/>
            <a:pathLst>
              <a:path w="538480" h="690244">
                <a:moveTo>
                  <a:pt x="486602" y="633460"/>
                </a:moveTo>
                <a:lnTo>
                  <a:pt x="461522" y="653033"/>
                </a:lnTo>
                <a:lnTo>
                  <a:pt x="538352" y="689731"/>
                </a:lnTo>
                <a:lnTo>
                  <a:pt x="529078" y="643493"/>
                </a:lnTo>
                <a:lnTo>
                  <a:pt x="494406" y="643493"/>
                </a:lnTo>
                <a:lnTo>
                  <a:pt x="486602" y="633460"/>
                </a:lnTo>
                <a:close/>
              </a:path>
              <a:path w="538480" h="690244">
                <a:moveTo>
                  <a:pt x="496595" y="625661"/>
                </a:moveTo>
                <a:lnTo>
                  <a:pt x="486602" y="633460"/>
                </a:lnTo>
                <a:lnTo>
                  <a:pt x="494406" y="643493"/>
                </a:lnTo>
                <a:lnTo>
                  <a:pt x="504443" y="635751"/>
                </a:lnTo>
                <a:lnTo>
                  <a:pt x="496595" y="625661"/>
                </a:lnTo>
                <a:close/>
              </a:path>
              <a:path w="538480" h="690244">
                <a:moveTo>
                  <a:pt x="521588" y="606155"/>
                </a:moveTo>
                <a:lnTo>
                  <a:pt x="496595" y="625661"/>
                </a:lnTo>
                <a:lnTo>
                  <a:pt x="504443" y="635751"/>
                </a:lnTo>
                <a:lnTo>
                  <a:pt x="494406" y="643493"/>
                </a:lnTo>
                <a:lnTo>
                  <a:pt x="529078" y="643493"/>
                </a:lnTo>
                <a:lnTo>
                  <a:pt x="521588" y="606155"/>
                </a:lnTo>
                <a:close/>
              </a:path>
              <a:path w="538480" h="690244">
                <a:moveTo>
                  <a:pt x="9905" y="0"/>
                </a:moveTo>
                <a:lnTo>
                  <a:pt x="0" y="7863"/>
                </a:lnTo>
                <a:lnTo>
                  <a:pt x="486602" y="633460"/>
                </a:lnTo>
                <a:lnTo>
                  <a:pt x="496595" y="625661"/>
                </a:lnTo>
                <a:lnTo>
                  <a:pt x="9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81600" y="1975988"/>
            <a:ext cx="537210" cy="386715"/>
          </a:xfrm>
          <a:custGeom>
            <a:avLst/>
            <a:gdLst/>
            <a:ahLst/>
            <a:cxnLst/>
            <a:rect l="l" t="t" r="r" b="b"/>
            <a:pathLst>
              <a:path w="537210" h="386714">
                <a:moveTo>
                  <a:pt x="39867" y="310895"/>
                </a:moveTo>
                <a:lnTo>
                  <a:pt x="0" y="386212"/>
                </a:lnTo>
                <a:lnTo>
                  <a:pt x="84216" y="372861"/>
                </a:lnTo>
                <a:lnTo>
                  <a:pt x="71040" y="354451"/>
                </a:lnTo>
                <a:lnTo>
                  <a:pt x="55382" y="354451"/>
                </a:lnTo>
                <a:lnTo>
                  <a:pt x="48005" y="344180"/>
                </a:lnTo>
                <a:lnTo>
                  <a:pt x="58382" y="336765"/>
                </a:lnTo>
                <a:lnTo>
                  <a:pt x="39867" y="310895"/>
                </a:lnTo>
                <a:close/>
              </a:path>
              <a:path w="537210" h="386714">
                <a:moveTo>
                  <a:pt x="58382" y="336765"/>
                </a:moveTo>
                <a:lnTo>
                  <a:pt x="48005" y="344180"/>
                </a:lnTo>
                <a:lnTo>
                  <a:pt x="55382" y="354451"/>
                </a:lnTo>
                <a:lnTo>
                  <a:pt x="65744" y="347051"/>
                </a:lnTo>
                <a:lnTo>
                  <a:pt x="58382" y="336765"/>
                </a:lnTo>
                <a:close/>
              </a:path>
              <a:path w="537210" h="386714">
                <a:moveTo>
                  <a:pt x="65744" y="347051"/>
                </a:moveTo>
                <a:lnTo>
                  <a:pt x="55382" y="354451"/>
                </a:lnTo>
                <a:lnTo>
                  <a:pt x="71040" y="354451"/>
                </a:lnTo>
                <a:lnTo>
                  <a:pt x="65744" y="347051"/>
                </a:lnTo>
                <a:close/>
              </a:path>
              <a:path w="537210" h="386714">
                <a:moveTo>
                  <a:pt x="529711" y="0"/>
                </a:moveTo>
                <a:lnTo>
                  <a:pt x="58382" y="336765"/>
                </a:lnTo>
                <a:lnTo>
                  <a:pt x="65744" y="347051"/>
                </a:lnTo>
                <a:lnTo>
                  <a:pt x="537088" y="10424"/>
                </a:lnTo>
                <a:lnTo>
                  <a:pt x="529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76230" y="3817902"/>
            <a:ext cx="657860" cy="886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6500"/>
                </a:solidFill>
                <a:latin typeface="Arial"/>
                <a:cs typeface="Arial"/>
              </a:rPr>
              <a:t>nH+</a:t>
            </a:r>
            <a:endParaRPr sz="240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  <a:spcBef>
                <a:spcPts val="1370"/>
              </a:spcBef>
            </a:pPr>
            <a:r>
              <a:rPr sz="2400" spc="-27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80412" y="3208302"/>
            <a:ext cx="4222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FF6500"/>
                </a:solidFill>
                <a:latin typeface="Arial"/>
                <a:cs typeface="Arial"/>
              </a:rPr>
              <a:t>H+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61868" y="3513102"/>
            <a:ext cx="4222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FF6500"/>
                </a:solidFill>
                <a:latin typeface="Arial"/>
                <a:cs typeface="Arial"/>
              </a:rPr>
              <a:t>H+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9950" y="3513102"/>
            <a:ext cx="4222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FF6500"/>
                </a:solidFill>
                <a:latin typeface="Arial"/>
                <a:cs typeface="Arial"/>
              </a:rPr>
              <a:t>H+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26691" y="3915043"/>
            <a:ext cx="7893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23298"/>
                </a:solidFill>
                <a:latin typeface="Arial"/>
                <a:cs typeface="Arial"/>
              </a:rPr>
              <a:t>mGPD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66187" y="1674260"/>
            <a:ext cx="115125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65"/>
                </a:solidFill>
                <a:latin typeface="Arial"/>
                <a:cs typeface="Arial"/>
              </a:rPr>
              <a:t>NADH,H+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10102" y="1674260"/>
            <a:ext cx="5638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65"/>
                </a:solidFill>
                <a:latin typeface="Arial"/>
                <a:cs typeface="Arial"/>
              </a:rPr>
              <a:t>NAD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99867" y="2360307"/>
            <a:ext cx="7334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65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FFFF65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FFFF65"/>
                </a:solidFill>
                <a:latin typeface="Arial"/>
                <a:cs typeface="Arial"/>
              </a:rPr>
              <a:t>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84630" y="3122315"/>
            <a:ext cx="53594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65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FFFF65"/>
                </a:solidFill>
                <a:latin typeface="Arial"/>
                <a:cs typeface="Arial"/>
              </a:rPr>
              <a:t>3P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7239" y="1904993"/>
            <a:ext cx="1085850" cy="406400"/>
          </a:xfrm>
          <a:prstGeom prst="rect">
            <a:avLst/>
          </a:prstGeom>
          <a:ln w="9524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2000" spc="-5" dirty="0">
                <a:solidFill>
                  <a:srgbClr val="FFFF65"/>
                </a:solidFill>
                <a:latin typeface="Arial"/>
                <a:cs typeface="Arial"/>
              </a:rPr>
              <a:t>lipolysis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10306" y="1523993"/>
            <a:ext cx="1282700" cy="406400"/>
          </a:xfrm>
          <a:prstGeom prst="rect">
            <a:avLst/>
          </a:prstGeom>
          <a:ln w="9524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sz="2000" spc="-5" dirty="0">
                <a:solidFill>
                  <a:srgbClr val="FFFF65"/>
                </a:solidFill>
                <a:latin typeface="Arial"/>
                <a:cs typeface="Arial"/>
              </a:rPr>
              <a:t>glycolysis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00400" y="2057400"/>
            <a:ext cx="838200" cy="609600"/>
          </a:xfrm>
          <a:custGeom>
            <a:avLst/>
            <a:gdLst/>
            <a:ahLst/>
            <a:cxnLst/>
            <a:rect l="l" t="t" r="r" b="b"/>
            <a:pathLst>
              <a:path w="838200" h="609600">
                <a:moveTo>
                  <a:pt x="419099" y="0"/>
                </a:moveTo>
                <a:lnTo>
                  <a:pt x="351104" y="3990"/>
                </a:lnTo>
                <a:lnTo>
                  <a:pt x="286607" y="15544"/>
                </a:lnTo>
                <a:lnTo>
                  <a:pt x="226471" y="34031"/>
                </a:lnTo>
                <a:lnTo>
                  <a:pt x="171557" y="58824"/>
                </a:lnTo>
                <a:lnTo>
                  <a:pt x="122727" y="89294"/>
                </a:lnTo>
                <a:lnTo>
                  <a:pt x="80843" y="124813"/>
                </a:lnTo>
                <a:lnTo>
                  <a:pt x="46767" y="164751"/>
                </a:lnTo>
                <a:lnTo>
                  <a:pt x="21359" y="208481"/>
                </a:lnTo>
                <a:lnTo>
                  <a:pt x="5483" y="255373"/>
                </a:lnTo>
                <a:lnTo>
                  <a:pt x="0" y="304799"/>
                </a:lnTo>
                <a:lnTo>
                  <a:pt x="1388" y="329790"/>
                </a:lnTo>
                <a:lnTo>
                  <a:pt x="12176" y="378028"/>
                </a:lnTo>
                <a:lnTo>
                  <a:pt x="32926" y="423418"/>
                </a:lnTo>
                <a:lnTo>
                  <a:pt x="62775" y="465330"/>
                </a:lnTo>
                <a:lnTo>
                  <a:pt x="100863" y="503137"/>
                </a:lnTo>
                <a:lnTo>
                  <a:pt x="146328" y="536210"/>
                </a:lnTo>
                <a:lnTo>
                  <a:pt x="198307" y="563920"/>
                </a:lnTo>
                <a:lnTo>
                  <a:pt x="255940" y="585639"/>
                </a:lnTo>
                <a:lnTo>
                  <a:pt x="318364" y="600738"/>
                </a:lnTo>
                <a:lnTo>
                  <a:pt x="384718" y="608589"/>
                </a:lnTo>
                <a:lnTo>
                  <a:pt x="419099" y="609599"/>
                </a:lnTo>
                <a:lnTo>
                  <a:pt x="453481" y="608589"/>
                </a:lnTo>
                <a:lnTo>
                  <a:pt x="519835" y="600738"/>
                </a:lnTo>
                <a:lnTo>
                  <a:pt x="582259" y="585639"/>
                </a:lnTo>
                <a:lnTo>
                  <a:pt x="639892" y="563920"/>
                </a:lnTo>
                <a:lnTo>
                  <a:pt x="691871" y="536210"/>
                </a:lnTo>
                <a:lnTo>
                  <a:pt x="737336" y="503137"/>
                </a:lnTo>
                <a:lnTo>
                  <a:pt x="775424" y="465330"/>
                </a:lnTo>
                <a:lnTo>
                  <a:pt x="805273" y="423418"/>
                </a:lnTo>
                <a:lnTo>
                  <a:pt x="826023" y="378028"/>
                </a:lnTo>
                <a:lnTo>
                  <a:pt x="836811" y="329790"/>
                </a:lnTo>
                <a:lnTo>
                  <a:pt x="838199" y="304799"/>
                </a:lnTo>
                <a:lnTo>
                  <a:pt x="836811" y="279809"/>
                </a:lnTo>
                <a:lnTo>
                  <a:pt x="826023" y="231571"/>
                </a:lnTo>
                <a:lnTo>
                  <a:pt x="805273" y="186181"/>
                </a:lnTo>
                <a:lnTo>
                  <a:pt x="775424" y="144269"/>
                </a:lnTo>
                <a:lnTo>
                  <a:pt x="737336" y="106462"/>
                </a:lnTo>
                <a:lnTo>
                  <a:pt x="691871" y="73389"/>
                </a:lnTo>
                <a:lnTo>
                  <a:pt x="639892" y="45679"/>
                </a:lnTo>
                <a:lnTo>
                  <a:pt x="582259" y="23960"/>
                </a:lnTo>
                <a:lnTo>
                  <a:pt x="519835" y="8861"/>
                </a:lnTo>
                <a:lnTo>
                  <a:pt x="453481" y="1010"/>
                </a:lnTo>
                <a:lnTo>
                  <a:pt x="41909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201418" y="2217447"/>
            <a:ext cx="8388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000065"/>
                </a:solidFill>
                <a:latin typeface="Arial"/>
                <a:cs typeface="Arial"/>
              </a:rPr>
              <a:t>cGPD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0" y="4100126"/>
            <a:ext cx="1580519" cy="1803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71097" y="5866399"/>
            <a:ext cx="204533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4700" algn="l"/>
              </a:tabLst>
            </a:pPr>
            <a:r>
              <a:rPr sz="3000" spc="-7" baseline="-16666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000" spc="-225" baseline="-16666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000" baseline="-16666" dirty="0">
                <a:solidFill>
                  <a:srgbClr val="FF0000"/>
                </a:solidFill>
                <a:latin typeface="Arial"/>
                <a:cs typeface="Arial"/>
              </a:rPr>
              <a:t>TP</a:t>
            </a:r>
            <a:r>
              <a:rPr sz="3000" baseline="-16666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32CCFF"/>
                </a:solidFill>
                <a:latin typeface="Arial"/>
                <a:cs typeface="Arial"/>
              </a:rPr>
              <a:t>nAD</a:t>
            </a:r>
            <a:r>
              <a:rPr sz="2000" dirty="0">
                <a:solidFill>
                  <a:srgbClr val="32CC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32CC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2CCFF"/>
                </a:solidFill>
                <a:latin typeface="Arial"/>
                <a:cs typeface="Arial"/>
              </a:rPr>
              <a:t>+</a:t>
            </a:r>
            <a:r>
              <a:rPr sz="2000" spc="45" dirty="0">
                <a:solidFill>
                  <a:srgbClr val="32CC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CCFF"/>
                </a:solidFill>
                <a:latin typeface="Arial"/>
                <a:cs typeface="Arial"/>
              </a:rPr>
              <a:t>nP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2542" y="4739725"/>
            <a:ext cx="10763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synthase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7576" y="3187689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571499" y="0"/>
                </a:moveTo>
                <a:lnTo>
                  <a:pt x="524617" y="1388"/>
                </a:lnTo>
                <a:lnTo>
                  <a:pt x="478780" y="5483"/>
                </a:lnTo>
                <a:lnTo>
                  <a:pt x="434135" y="12176"/>
                </a:lnTo>
                <a:lnTo>
                  <a:pt x="390830" y="21359"/>
                </a:lnTo>
                <a:lnTo>
                  <a:pt x="349012" y="32926"/>
                </a:lnTo>
                <a:lnTo>
                  <a:pt x="308827" y="46767"/>
                </a:lnTo>
                <a:lnTo>
                  <a:pt x="270422" y="62775"/>
                </a:lnTo>
                <a:lnTo>
                  <a:pt x="233944" y="80843"/>
                </a:lnTo>
                <a:lnTo>
                  <a:pt x="199540" y="100863"/>
                </a:lnTo>
                <a:lnTo>
                  <a:pt x="167358" y="122727"/>
                </a:lnTo>
                <a:lnTo>
                  <a:pt x="110242" y="171557"/>
                </a:lnTo>
                <a:lnTo>
                  <a:pt x="63774" y="226471"/>
                </a:lnTo>
                <a:lnTo>
                  <a:pt x="29127" y="286607"/>
                </a:lnTo>
                <a:lnTo>
                  <a:pt x="7477" y="351104"/>
                </a:lnTo>
                <a:lnTo>
                  <a:pt x="0" y="419099"/>
                </a:lnTo>
                <a:lnTo>
                  <a:pt x="1893" y="453482"/>
                </a:lnTo>
                <a:lnTo>
                  <a:pt x="16604" y="519838"/>
                </a:lnTo>
                <a:lnTo>
                  <a:pt x="44899" y="582264"/>
                </a:lnTo>
                <a:lnTo>
                  <a:pt x="85604" y="639897"/>
                </a:lnTo>
                <a:lnTo>
                  <a:pt x="137543" y="691878"/>
                </a:lnTo>
                <a:lnTo>
                  <a:pt x="199540" y="737342"/>
                </a:lnTo>
                <a:lnTo>
                  <a:pt x="233944" y="757362"/>
                </a:lnTo>
                <a:lnTo>
                  <a:pt x="270422" y="775430"/>
                </a:lnTo>
                <a:lnTo>
                  <a:pt x="308827" y="791439"/>
                </a:lnTo>
                <a:lnTo>
                  <a:pt x="349012" y="805280"/>
                </a:lnTo>
                <a:lnTo>
                  <a:pt x="390830" y="816846"/>
                </a:lnTo>
                <a:lnTo>
                  <a:pt x="434135" y="826029"/>
                </a:lnTo>
                <a:lnTo>
                  <a:pt x="478780" y="832722"/>
                </a:lnTo>
                <a:lnTo>
                  <a:pt x="524617" y="836817"/>
                </a:lnTo>
                <a:lnTo>
                  <a:pt x="571499" y="838206"/>
                </a:lnTo>
                <a:lnTo>
                  <a:pt x="618366" y="836817"/>
                </a:lnTo>
                <a:lnTo>
                  <a:pt x="664190" y="832722"/>
                </a:lnTo>
                <a:lnTo>
                  <a:pt x="708824" y="826029"/>
                </a:lnTo>
                <a:lnTo>
                  <a:pt x="752122" y="816846"/>
                </a:lnTo>
                <a:lnTo>
                  <a:pt x="793936" y="805280"/>
                </a:lnTo>
                <a:lnTo>
                  <a:pt x="834119" y="791439"/>
                </a:lnTo>
                <a:lnTo>
                  <a:pt x="872523" y="775430"/>
                </a:lnTo>
                <a:lnTo>
                  <a:pt x="909002" y="757362"/>
                </a:lnTo>
                <a:lnTo>
                  <a:pt x="943409" y="737342"/>
                </a:lnTo>
                <a:lnTo>
                  <a:pt x="975596" y="715478"/>
                </a:lnTo>
                <a:lnTo>
                  <a:pt x="1032721" y="666648"/>
                </a:lnTo>
                <a:lnTo>
                  <a:pt x="1079202" y="611733"/>
                </a:lnTo>
                <a:lnTo>
                  <a:pt x="1113860" y="551596"/>
                </a:lnTo>
                <a:lnTo>
                  <a:pt x="1135518" y="487098"/>
                </a:lnTo>
                <a:lnTo>
                  <a:pt x="1142999" y="419099"/>
                </a:lnTo>
                <a:lnTo>
                  <a:pt x="1141105" y="384718"/>
                </a:lnTo>
                <a:lnTo>
                  <a:pt x="1126388" y="318364"/>
                </a:lnTo>
                <a:lnTo>
                  <a:pt x="1098082" y="255940"/>
                </a:lnTo>
                <a:lnTo>
                  <a:pt x="1057366" y="198307"/>
                </a:lnTo>
                <a:lnTo>
                  <a:pt x="1005416" y="146328"/>
                </a:lnTo>
                <a:lnTo>
                  <a:pt x="943409" y="100863"/>
                </a:lnTo>
                <a:lnTo>
                  <a:pt x="909002" y="80843"/>
                </a:lnTo>
                <a:lnTo>
                  <a:pt x="872523" y="62775"/>
                </a:lnTo>
                <a:lnTo>
                  <a:pt x="834119" y="46767"/>
                </a:lnTo>
                <a:lnTo>
                  <a:pt x="793936" y="32926"/>
                </a:lnTo>
                <a:lnTo>
                  <a:pt x="752122" y="21359"/>
                </a:lnTo>
                <a:lnTo>
                  <a:pt x="708824" y="12176"/>
                </a:lnTo>
                <a:lnTo>
                  <a:pt x="664190" y="5483"/>
                </a:lnTo>
                <a:lnTo>
                  <a:pt x="618366" y="1388"/>
                </a:lnTo>
                <a:lnTo>
                  <a:pt x="571499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27576" y="3187689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419099"/>
                </a:moveTo>
                <a:lnTo>
                  <a:pt x="7477" y="351104"/>
                </a:lnTo>
                <a:lnTo>
                  <a:pt x="29127" y="286607"/>
                </a:lnTo>
                <a:lnTo>
                  <a:pt x="63774" y="226471"/>
                </a:lnTo>
                <a:lnTo>
                  <a:pt x="110242" y="171557"/>
                </a:lnTo>
                <a:lnTo>
                  <a:pt x="167358" y="122727"/>
                </a:lnTo>
                <a:lnTo>
                  <a:pt x="199540" y="100863"/>
                </a:lnTo>
                <a:lnTo>
                  <a:pt x="233944" y="80843"/>
                </a:lnTo>
                <a:lnTo>
                  <a:pt x="270422" y="62775"/>
                </a:lnTo>
                <a:lnTo>
                  <a:pt x="308827" y="46767"/>
                </a:lnTo>
                <a:lnTo>
                  <a:pt x="349012" y="32926"/>
                </a:lnTo>
                <a:lnTo>
                  <a:pt x="390830" y="21359"/>
                </a:lnTo>
                <a:lnTo>
                  <a:pt x="434135" y="12176"/>
                </a:lnTo>
                <a:lnTo>
                  <a:pt x="478780" y="5483"/>
                </a:lnTo>
                <a:lnTo>
                  <a:pt x="524617" y="1388"/>
                </a:lnTo>
                <a:lnTo>
                  <a:pt x="571499" y="0"/>
                </a:lnTo>
                <a:lnTo>
                  <a:pt x="618366" y="1388"/>
                </a:lnTo>
                <a:lnTo>
                  <a:pt x="664190" y="5483"/>
                </a:lnTo>
                <a:lnTo>
                  <a:pt x="708824" y="12176"/>
                </a:lnTo>
                <a:lnTo>
                  <a:pt x="752122" y="21359"/>
                </a:lnTo>
                <a:lnTo>
                  <a:pt x="793936" y="32926"/>
                </a:lnTo>
                <a:lnTo>
                  <a:pt x="834119" y="46767"/>
                </a:lnTo>
                <a:lnTo>
                  <a:pt x="872523" y="62775"/>
                </a:lnTo>
                <a:lnTo>
                  <a:pt x="909002" y="80843"/>
                </a:lnTo>
                <a:lnTo>
                  <a:pt x="943409" y="100863"/>
                </a:lnTo>
                <a:lnTo>
                  <a:pt x="975596" y="122727"/>
                </a:lnTo>
                <a:lnTo>
                  <a:pt x="1032721" y="171557"/>
                </a:lnTo>
                <a:lnTo>
                  <a:pt x="1079202" y="226471"/>
                </a:lnTo>
                <a:lnTo>
                  <a:pt x="1113860" y="286607"/>
                </a:lnTo>
                <a:lnTo>
                  <a:pt x="1135518" y="351104"/>
                </a:lnTo>
                <a:lnTo>
                  <a:pt x="1142999" y="419099"/>
                </a:lnTo>
                <a:lnTo>
                  <a:pt x="1141105" y="453482"/>
                </a:lnTo>
                <a:lnTo>
                  <a:pt x="1135518" y="487098"/>
                </a:lnTo>
                <a:lnTo>
                  <a:pt x="1113860" y="551596"/>
                </a:lnTo>
                <a:lnTo>
                  <a:pt x="1079202" y="611733"/>
                </a:lnTo>
                <a:lnTo>
                  <a:pt x="1032721" y="666648"/>
                </a:lnTo>
                <a:lnTo>
                  <a:pt x="975596" y="715478"/>
                </a:lnTo>
                <a:lnTo>
                  <a:pt x="943409" y="737342"/>
                </a:lnTo>
                <a:lnTo>
                  <a:pt x="909002" y="757362"/>
                </a:lnTo>
                <a:lnTo>
                  <a:pt x="872523" y="775430"/>
                </a:lnTo>
                <a:lnTo>
                  <a:pt x="834119" y="791439"/>
                </a:lnTo>
                <a:lnTo>
                  <a:pt x="793936" y="805280"/>
                </a:lnTo>
                <a:lnTo>
                  <a:pt x="752122" y="816846"/>
                </a:lnTo>
                <a:lnTo>
                  <a:pt x="708824" y="826029"/>
                </a:lnTo>
                <a:lnTo>
                  <a:pt x="664190" y="832722"/>
                </a:lnTo>
                <a:lnTo>
                  <a:pt x="618366" y="836817"/>
                </a:lnTo>
                <a:lnTo>
                  <a:pt x="571499" y="838206"/>
                </a:lnTo>
                <a:lnTo>
                  <a:pt x="524617" y="836817"/>
                </a:lnTo>
                <a:lnTo>
                  <a:pt x="478780" y="832722"/>
                </a:lnTo>
                <a:lnTo>
                  <a:pt x="434135" y="826029"/>
                </a:lnTo>
                <a:lnTo>
                  <a:pt x="390830" y="816846"/>
                </a:lnTo>
                <a:lnTo>
                  <a:pt x="349012" y="805280"/>
                </a:lnTo>
                <a:lnTo>
                  <a:pt x="308827" y="791439"/>
                </a:lnTo>
                <a:lnTo>
                  <a:pt x="270422" y="775430"/>
                </a:lnTo>
                <a:lnTo>
                  <a:pt x="233944" y="757362"/>
                </a:lnTo>
                <a:lnTo>
                  <a:pt x="199540" y="737342"/>
                </a:lnTo>
                <a:lnTo>
                  <a:pt x="167358" y="715478"/>
                </a:lnTo>
                <a:lnTo>
                  <a:pt x="110242" y="666648"/>
                </a:lnTo>
                <a:lnTo>
                  <a:pt x="63774" y="611733"/>
                </a:lnTo>
                <a:lnTo>
                  <a:pt x="29127" y="551596"/>
                </a:lnTo>
                <a:lnTo>
                  <a:pt x="7477" y="487098"/>
                </a:lnTo>
                <a:lnTo>
                  <a:pt x="0" y="419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94053" y="2578089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69">
                <a:moveTo>
                  <a:pt x="94371" y="67335"/>
                </a:moveTo>
                <a:lnTo>
                  <a:pt x="67475" y="94271"/>
                </a:lnTo>
                <a:lnTo>
                  <a:pt x="596127" y="623072"/>
                </a:lnTo>
                <a:lnTo>
                  <a:pt x="623194" y="596158"/>
                </a:lnTo>
                <a:lnTo>
                  <a:pt x="94371" y="67335"/>
                </a:lnTo>
                <a:close/>
              </a:path>
              <a:path w="623570" h="623569">
                <a:moveTo>
                  <a:pt x="0" y="0"/>
                </a:moveTo>
                <a:lnTo>
                  <a:pt x="40507" y="121279"/>
                </a:lnTo>
                <a:lnTo>
                  <a:pt x="67475" y="94271"/>
                </a:lnTo>
                <a:lnTo>
                  <a:pt x="53980" y="80771"/>
                </a:lnTo>
                <a:lnTo>
                  <a:pt x="80893" y="53858"/>
                </a:lnTo>
                <a:lnTo>
                  <a:pt x="107828" y="53858"/>
                </a:lnTo>
                <a:lnTo>
                  <a:pt x="121279" y="40385"/>
                </a:lnTo>
                <a:lnTo>
                  <a:pt x="0" y="0"/>
                </a:lnTo>
                <a:close/>
              </a:path>
              <a:path w="623570" h="623569">
                <a:moveTo>
                  <a:pt x="80893" y="53858"/>
                </a:moveTo>
                <a:lnTo>
                  <a:pt x="53980" y="80771"/>
                </a:lnTo>
                <a:lnTo>
                  <a:pt x="67475" y="94271"/>
                </a:lnTo>
                <a:lnTo>
                  <a:pt x="94371" y="67335"/>
                </a:lnTo>
                <a:lnTo>
                  <a:pt x="80893" y="53858"/>
                </a:lnTo>
                <a:close/>
              </a:path>
              <a:path w="623570" h="623569">
                <a:moveTo>
                  <a:pt x="107828" y="53858"/>
                </a:moveTo>
                <a:lnTo>
                  <a:pt x="80893" y="53858"/>
                </a:lnTo>
                <a:lnTo>
                  <a:pt x="94371" y="67335"/>
                </a:lnTo>
                <a:lnTo>
                  <a:pt x="107828" y="53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1981" y="2793248"/>
            <a:ext cx="699770" cy="699770"/>
          </a:xfrm>
          <a:custGeom>
            <a:avLst/>
            <a:gdLst/>
            <a:ahLst/>
            <a:cxnLst/>
            <a:rect l="l" t="t" r="r" b="b"/>
            <a:pathLst>
              <a:path w="699770" h="699770">
                <a:moveTo>
                  <a:pt x="605007" y="631921"/>
                </a:moveTo>
                <a:lnTo>
                  <a:pt x="578114" y="658855"/>
                </a:lnTo>
                <a:lnTo>
                  <a:pt x="699272" y="699241"/>
                </a:lnTo>
                <a:lnTo>
                  <a:pt x="681347" y="645413"/>
                </a:lnTo>
                <a:lnTo>
                  <a:pt x="618500" y="645413"/>
                </a:lnTo>
                <a:lnTo>
                  <a:pt x="605007" y="631921"/>
                </a:lnTo>
                <a:close/>
              </a:path>
              <a:path w="699770" h="699770">
                <a:moveTo>
                  <a:pt x="631917" y="604970"/>
                </a:moveTo>
                <a:lnTo>
                  <a:pt x="605007" y="631921"/>
                </a:lnTo>
                <a:lnTo>
                  <a:pt x="618500" y="645413"/>
                </a:lnTo>
                <a:lnTo>
                  <a:pt x="645413" y="618469"/>
                </a:lnTo>
                <a:lnTo>
                  <a:pt x="631917" y="604970"/>
                </a:lnTo>
                <a:close/>
              </a:path>
              <a:path w="699770" h="699770">
                <a:moveTo>
                  <a:pt x="658886" y="577961"/>
                </a:moveTo>
                <a:lnTo>
                  <a:pt x="631917" y="604970"/>
                </a:lnTo>
                <a:lnTo>
                  <a:pt x="645413" y="618469"/>
                </a:lnTo>
                <a:lnTo>
                  <a:pt x="618500" y="645413"/>
                </a:lnTo>
                <a:lnTo>
                  <a:pt x="681347" y="645413"/>
                </a:lnTo>
                <a:lnTo>
                  <a:pt x="658886" y="577961"/>
                </a:lnTo>
                <a:close/>
              </a:path>
              <a:path w="699770" h="699770">
                <a:moveTo>
                  <a:pt x="27066" y="0"/>
                </a:moveTo>
                <a:lnTo>
                  <a:pt x="0" y="26913"/>
                </a:lnTo>
                <a:lnTo>
                  <a:pt x="605007" y="631921"/>
                </a:lnTo>
                <a:lnTo>
                  <a:pt x="631917" y="604970"/>
                </a:lnTo>
                <a:lnTo>
                  <a:pt x="27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1237" y="3148504"/>
            <a:ext cx="494030" cy="390525"/>
          </a:xfrm>
          <a:custGeom>
            <a:avLst/>
            <a:gdLst/>
            <a:ahLst/>
            <a:cxnLst/>
            <a:rect l="l" t="t" r="r" b="b"/>
            <a:pathLst>
              <a:path w="494029" h="390525">
                <a:moveTo>
                  <a:pt x="260238" y="242761"/>
                </a:moveTo>
                <a:lnTo>
                  <a:pt x="331226" y="390467"/>
                </a:lnTo>
                <a:lnTo>
                  <a:pt x="493928" y="371174"/>
                </a:lnTo>
                <a:lnTo>
                  <a:pt x="435498" y="339048"/>
                </a:lnTo>
                <a:lnTo>
                  <a:pt x="442245" y="324930"/>
                </a:lnTo>
                <a:lnTo>
                  <a:pt x="447316" y="310288"/>
                </a:lnTo>
                <a:lnTo>
                  <a:pt x="450745" y="295197"/>
                </a:lnTo>
                <a:lnTo>
                  <a:pt x="452571" y="279734"/>
                </a:lnTo>
                <a:lnTo>
                  <a:pt x="452650" y="274918"/>
                </a:lnTo>
                <a:lnTo>
                  <a:pt x="318668" y="274918"/>
                </a:lnTo>
                <a:lnTo>
                  <a:pt x="260238" y="242761"/>
                </a:lnTo>
                <a:close/>
              </a:path>
              <a:path w="494029" h="390525">
                <a:moveTo>
                  <a:pt x="375832" y="105402"/>
                </a:moveTo>
                <a:lnTo>
                  <a:pt x="170345" y="105402"/>
                </a:lnTo>
                <a:lnTo>
                  <a:pt x="183065" y="106302"/>
                </a:lnTo>
                <a:lnTo>
                  <a:pt x="196038" y="108324"/>
                </a:lnTo>
                <a:lnTo>
                  <a:pt x="235472" y="121132"/>
                </a:lnTo>
                <a:lnTo>
                  <a:pt x="272249" y="143353"/>
                </a:lnTo>
                <a:lnTo>
                  <a:pt x="300685" y="171388"/>
                </a:lnTo>
                <a:lnTo>
                  <a:pt x="323250" y="213419"/>
                </a:lnTo>
                <a:lnTo>
                  <a:pt x="327187" y="234833"/>
                </a:lnTo>
                <a:lnTo>
                  <a:pt x="327171" y="245330"/>
                </a:lnTo>
                <a:lnTo>
                  <a:pt x="325774" y="255569"/>
                </a:lnTo>
                <a:lnTo>
                  <a:pt x="322954" y="265461"/>
                </a:lnTo>
                <a:lnTo>
                  <a:pt x="318668" y="274918"/>
                </a:lnTo>
                <a:lnTo>
                  <a:pt x="452650" y="274918"/>
                </a:lnTo>
                <a:lnTo>
                  <a:pt x="448789" y="231869"/>
                </a:lnTo>
                <a:lnTo>
                  <a:pt x="431890" y="183386"/>
                </a:lnTo>
                <a:lnTo>
                  <a:pt x="402862" y="136335"/>
                </a:lnTo>
                <a:lnTo>
                  <a:pt x="377260" y="106776"/>
                </a:lnTo>
                <a:lnTo>
                  <a:pt x="375832" y="105402"/>
                </a:lnTo>
                <a:close/>
              </a:path>
              <a:path w="494029" h="390525">
                <a:moveTo>
                  <a:pt x="132473" y="0"/>
                </a:moveTo>
                <a:lnTo>
                  <a:pt x="87434" y="3831"/>
                </a:lnTo>
                <a:lnTo>
                  <a:pt x="46330" y="15467"/>
                </a:lnTo>
                <a:lnTo>
                  <a:pt x="10522" y="34905"/>
                </a:lnTo>
                <a:lnTo>
                  <a:pt x="0" y="43117"/>
                </a:lnTo>
                <a:lnTo>
                  <a:pt x="105044" y="123488"/>
                </a:lnTo>
                <a:lnTo>
                  <a:pt x="114110" y="117683"/>
                </a:lnTo>
                <a:lnTo>
                  <a:pt x="124037" y="112993"/>
                </a:lnTo>
                <a:lnTo>
                  <a:pt x="134726" y="109418"/>
                </a:lnTo>
                <a:lnTo>
                  <a:pt x="146074" y="106961"/>
                </a:lnTo>
                <a:lnTo>
                  <a:pt x="157981" y="105622"/>
                </a:lnTo>
                <a:lnTo>
                  <a:pt x="170345" y="105402"/>
                </a:lnTo>
                <a:lnTo>
                  <a:pt x="375832" y="105402"/>
                </a:lnTo>
                <a:lnTo>
                  <a:pt x="362695" y="92766"/>
                </a:lnTo>
                <a:lnTo>
                  <a:pt x="330217" y="66668"/>
                </a:lnTo>
                <a:lnTo>
                  <a:pt x="293522" y="43635"/>
                </a:lnTo>
                <a:lnTo>
                  <a:pt x="245210" y="21429"/>
                </a:lnTo>
                <a:lnTo>
                  <a:pt x="196290" y="7037"/>
                </a:lnTo>
                <a:lnTo>
                  <a:pt x="148125" y="457"/>
                </a:lnTo>
                <a:lnTo>
                  <a:pt x="13247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81237" y="3148504"/>
            <a:ext cx="494030" cy="390525"/>
          </a:xfrm>
          <a:custGeom>
            <a:avLst/>
            <a:gdLst/>
            <a:ahLst/>
            <a:cxnLst/>
            <a:rect l="l" t="t" r="r" b="b"/>
            <a:pathLst>
              <a:path w="494029" h="390525">
                <a:moveTo>
                  <a:pt x="318668" y="274918"/>
                </a:moveTo>
                <a:lnTo>
                  <a:pt x="322954" y="265461"/>
                </a:lnTo>
                <a:lnTo>
                  <a:pt x="325774" y="255569"/>
                </a:lnTo>
                <a:lnTo>
                  <a:pt x="327171" y="245330"/>
                </a:lnTo>
                <a:lnTo>
                  <a:pt x="327187" y="234833"/>
                </a:lnTo>
                <a:lnTo>
                  <a:pt x="325866" y="224167"/>
                </a:lnTo>
                <a:lnTo>
                  <a:pt x="308056" y="181574"/>
                </a:lnTo>
                <a:lnTo>
                  <a:pt x="282739" y="152189"/>
                </a:lnTo>
                <a:lnTo>
                  <a:pt x="248449" y="127653"/>
                </a:lnTo>
                <a:lnTo>
                  <a:pt x="209165" y="111469"/>
                </a:lnTo>
                <a:lnTo>
                  <a:pt x="170345" y="105402"/>
                </a:lnTo>
                <a:lnTo>
                  <a:pt x="157981" y="105622"/>
                </a:lnTo>
                <a:lnTo>
                  <a:pt x="114110" y="117683"/>
                </a:lnTo>
                <a:lnTo>
                  <a:pt x="105044" y="123488"/>
                </a:lnTo>
                <a:lnTo>
                  <a:pt x="0" y="43117"/>
                </a:lnTo>
                <a:lnTo>
                  <a:pt x="33738" y="21080"/>
                </a:lnTo>
                <a:lnTo>
                  <a:pt x="73228" y="6843"/>
                </a:lnTo>
                <a:lnTo>
                  <a:pt x="117107" y="409"/>
                </a:lnTo>
                <a:lnTo>
                  <a:pt x="132473" y="0"/>
                </a:lnTo>
                <a:lnTo>
                  <a:pt x="148125" y="457"/>
                </a:lnTo>
                <a:lnTo>
                  <a:pt x="196290" y="7037"/>
                </a:lnTo>
                <a:lnTo>
                  <a:pt x="245210" y="21429"/>
                </a:lnTo>
                <a:lnTo>
                  <a:pt x="293522" y="43635"/>
                </a:lnTo>
                <a:lnTo>
                  <a:pt x="330217" y="66668"/>
                </a:lnTo>
                <a:lnTo>
                  <a:pt x="362695" y="92766"/>
                </a:lnTo>
                <a:lnTo>
                  <a:pt x="390662" y="121324"/>
                </a:lnTo>
                <a:lnTo>
                  <a:pt x="413824" y="151733"/>
                </a:lnTo>
                <a:lnTo>
                  <a:pt x="438919" y="199489"/>
                </a:lnTo>
                <a:lnTo>
                  <a:pt x="451556" y="247994"/>
                </a:lnTo>
                <a:lnTo>
                  <a:pt x="452829" y="263974"/>
                </a:lnTo>
                <a:lnTo>
                  <a:pt x="452571" y="279734"/>
                </a:lnTo>
                <a:lnTo>
                  <a:pt x="450745" y="295197"/>
                </a:lnTo>
                <a:lnTo>
                  <a:pt x="447316" y="310288"/>
                </a:lnTo>
                <a:lnTo>
                  <a:pt x="442245" y="324930"/>
                </a:lnTo>
                <a:lnTo>
                  <a:pt x="435498" y="339048"/>
                </a:lnTo>
                <a:lnTo>
                  <a:pt x="493928" y="371174"/>
                </a:lnTo>
                <a:lnTo>
                  <a:pt x="331226" y="390467"/>
                </a:lnTo>
                <a:lnTo>
                  <a:pt x="260238" y="242761"/>
                </a:lnTo>
                <a:lnTo>
                  <a:pt x="318668" y="27491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4142" y="2478664"/>
            <a:ext cx="295910" cy="540385"/>
          </a:xfrm>
          <a:custGeom>
            <a:avLst/>
            <a:gdLst/>
            <a:ahLst/>
            <a:cxnLst/>
            <a:rect l="l" t="t" r="r" b="b"/>
            <a:pathLst>
              <a:path w="295910" h="540385">
                <a:moveTo>
                  <a:pt x="46819" y="0"/>
                </a:moveTo>
                <a:lnTo>
                  <a:pt x="79829" y="58033"/>
                </a:lnTo>
                <a:lnTo>
                  <a:pt x="66564" y="66515"/>
                </a:lnTo>
                <a:lnTo>
                  <a:pt x="34093" y="99582"/>
                </a:lnTo>
                <a:lnTo>
                  <a:pt x="12234" y="142320"/>
                </a:lnTo>
                <a:lnTo>
                  <a:pt x="1221" y="192465"/>
                </a:lnTo>
                <a:lnTo>
                  <a:pt x="0" y="210435"/>
                </a:lnTo>
                <a:lnTo>
                  <a:pt x="18" y="228893"/>
                </a:lnTo>
                <a:lnTo>
                  <a:pt x="3807" y="266936"/>
                </a:lnTo>
                <a:lnTo>
                  <a:pt x="12656" y="305923"/>
                </a:lnTo>
                <a:lnTo>
                  <a:pt x="26636" y="345184"/>
                </a:lnTo>
                <a:lnTo>
                  <a:pt x="45813" y="384047"/>
                </a:lnTo>
                <a:lnTo>
                  <a:pt x="75301" y="428268"/>
                </a:lnTo>
                <a:lnTo>
                  <a:pt x="109393" y="466165"/>
                </a:lnTo>
                <a:lnTo>
                  <a:pt x="146931" y="497023"/>
                </a:lnTo>
                <a:lnTo>
                  <a:pt x="186758" y="520123"/>
                </a:lnTo>
                <a:lnTo>
                  <a:pt x="227717" y="534748"/>
                </a:lnTo>
                <a:lnTo>
                  <a:pt x="268650" y="540179"/>
                </a:lnTo>
                <a:lnTo>
                  <a:pt x="282088" y="539822"/>
                </a:lnTo>
                <a:lnTo>
                  <a:pt x="295353" y="538337"/>
                </a:lnTo>
                <a:lnTo>
                  <a:pt x="244660" y="414989"/>
                </a:lnTo>
                <a:lnTo>
                  <a:pt x="234113" y="414731"/>
                </a:lnTo>
                <a:lnTo>
                  <a:pt x="223432" y="413122"/>
                </a:lnTo>
                <a:lnTo>
                  <a:pt x="180715" y="393699"/>
                </a:lnTo>
                <a:lnTo>
                  <a:pt x="150569" y="366215"/>
                </a:lnTo>
                <a:lnTo>
                  <a:pt x="124063" y="328437"/>
                </a:lnTo>
                <a:lnTo>
                  <a:pt x="109567" y="288351"/>
                </a:lnTo>
                <a:lnTo>
                  <a:pt x="105766" y="249519"/>
                </a:lnTo>
                <a:lnTo>
                  <a:pt x="106823" y="237350"/>
                </a:lnTo>
                <a:lnTo>
                  <a:pt x="122383" y="195400"/>
                </a:lnTo>
                <a:lnTo>
                  <a:pt x="145635" y="173979"/>
                </a:lnTo>
                <a:lnTo>
                  <a:pt x="184567" y="173979"/>
                </a:lnTo>
                <a:lnTo>
                  <a:pt x="195531" y="68945"/>
                </a:lnTo>
                <a:lnTo>
                  <a:pt x="46819" y="0"/>
                </a:lnTo>
                <a:close/>
              </a:path>
              <a:path w="295910" h="540385">
                <a:moveTo>
                  <a:pt x="184567" y="173979"/>
                </a:moveTo>
                <a:lnTo>
                  <a:pt x="145635" y="173979"/>
                </a:lnTo>
                <a:lnTo>
                  <a:pt x="178523" y="231891"/>
                </a:lnTo>
                <a:lnTo>
                  <a:pt x="184567" y="173979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54142" y="2478664"/>
            <a:ext cx="295910" cy="540385"/>
          </a:xfrm>
          <a:custGeom>
            <a:avLst/>
            <a:gdLst/>
            <a:ahLst/>
            <a:cxnLst/>
            <a:rect l="l" t="t" r="r" b="b"/>
            <a:pathLst>
              <a:path w="295910" h="540385">
                <a:moveTo>
                  <a:pt x="145635" y="173979"/>
                </a:moveTo>
                <a:lnTo>
                  <a:pt x="116816" y="204666"/>
                </a:lnTo>
                <a:lnTo>
                  <a:pt x="105766" y="249519"/>
                </a:lnTo>
                <a:lnTo>
                  <a:pt x="105863" y="262146"/>
                </a:lnTo>
                <a:lnTo>
                  <a:pt x="113195" y="301715"/>
                </a:lnTo>
                <a:lnTo>
                  <a:pt x="132382" y="342130"/>
                </a:lnTo>
                <a:lnTo>
                  <a:pt x="160303" y="376555"/>
                </a:lnTo>
                <a:lnTo>
                  <a:pt x="191258" y="400451"/>
                </a:lnTo>
                <a:lnTo>
                  <a:pt x="234113" y="414731"/>
                </a:lnTo>
                <a:lnTo>
                  <a:pt x="244660" y="414989"/>
                </a:lnTo>
                <a:lnTo>
                  <a:pt x="295353" y="538337"/>
                </a:lnTo>
                <a:lnTo>
                  <a:pt x="282088" y="539822"/>
                </a:lnTo>
                <a:lnTo>
                  <a:pt x="268650" y="540179"/>
                </a:lnTo>
                <a:lnTo>
                  <a:pt x="255080" y="539434"/>
                </a:lnTo>
                <a:lnTo>
                  <a:pt x="214010" y="530859"/>
                </a:lnTo>
                <a:lnTo>
                  <a:pt x="173300" y="513330"/>
                </a:lnTo>
                <a:lnTo>
                  <a:pt x="134107" y="487564"/>
                </a:lnTo>
                <a:lnTo>
                  <a:pt x="97589" y="454280"/>
                </a:lnTo>
                <a:lnTo>
                  <a:pt x="64903" y="414195"/>
                </a:lnTo>
                <a:lnTo>
                  <a:pt x="35570" y="364707"/>
                </a:lnTo>
                <a:lnTo>
                  <a:pt x="19001" y="325561"/>
                </a:lnTo>
                <a:lnTo>
                  <a:pt x="7595" y="286353"/>
                </a:lnTo>
                <a:lnTo>
                  <a:pt x="1284" y="247755"/>
                </a:lnTo>
                <a:lnTo>
                  <a:pt x="0" y="210435"/>
                </a:lnTo>
                <a:lnTo>
                  <a:pt x="1221" y="192465"/>
                </a:lnTo>
                <a:lnTo>
                  <a:pt x="12234" y="142320"/>
                </a:lnTo>
                <a:lnTo>
                  <a:pt x="34093" y="99582"/>
                </a:lnTo>
                <a:lnTo>
                  <a:pt x="66564" y="66515"/>
                </a:lnTo>
                <a:lnTo>
                  <a:pt x="79707" y="58033"/>
                </a:lnTo>
                <a:lnTo>
                  <a:pt x="46819" y="0"/>
                </a:lnTo>
                <a:lnTo>
                  <a:pt x="195531" y="68945"/>
                </a:lnTo>
                <a:lnTo>
                  <a:pt x="178523" y="231891"/>
                </a:lnTo>
                <a:lnTo>
                  <a:pt x="145635" y="17397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74975" y="1816089"/>
            <a:ext cx="1143000" cy="914400"/>
          </a:xfrm>
          <a:custGeom>
            <a:avLst/>
            <a:gdLst/>
            <a:ahLst/>
            <a:cxnLst/>
            <a:rect l="l" t="t" r="r" b="b"/>
            <a:pathLst>
              <a:path w="1143000" h="914400">
                <a:moveTo>
                  <a:pt x="571499" y="0"/>
                </a:moveTo>
                <a:lnTo>
                  <a:pt x="524616" y="1515"/>
                </a:lnTo>
                <a:lnTo>
                  <a:pt x="478778" y="5985"/>
                </a:lnTo>
                <a:lnTo>
                  <a:pt x="434133" y="13289"/>
                </a:lnTo>
                <a:lnTo>
                  <a:pt x="390828" y="23312"/>
                </a:lnTo>
                <a:lnTo>
                  <a:pt x="349009" y="35934"/>
                </a:lnTo>
                <a:lnTo>
                  <a:pt x="308824" y="51039"/>
                </a:lnTo>
                <a:lnTo>
                  <a:pt x="270419" y="68508"/>
                </a:lnTo>
                <a:lnTo>
                  <a:pt x="233941" y="88224"/>
                </a:lnTo>
                <a:lnTo>
                  <a:pt x="199538" y="110069"/>
                </a:lnTo>
                <a:lnTo>
                  <a:pt x="167355" y="133925"/>
                </a:lnTo>
                <a:lnTo>
                  <a:pt x="137541" y="159674"/>
                </a:lnTo>
                <a:lnTo>
                  <a:pt x="110241" y="187200"/>
                </a:lnTo>
                <a:lnTo>
                  <a:pt x="85603" y="216383"/>
                </a:lnTo>
                <a:lnTo>
                  <a:pt x="44899" y="279253"/>
                </a:lnTo>
                <a:lnTo>
                  <a:pt x="16604" y="347342"/>
                </a:lnTo>
                <a:lnTo>
                  <a:pt x="1893" y="419707"/>
                </a:lnTo>
                <a:lnTo>
                  <a:pt x="0" y="457199"/>
                </a:lnTo>
                <a:lnTo>
                  <a:pt x="1893" y="494696"/>
                </a:lnTo>
                <a:lnTo>
                  <a:pt x="16604" y="567067"/>
                </a:lnTo>
                <a:lnTo>
                  <a:pt x="44899" y="635159"/>
                </a:lnTo>
                <a:lnTo>
                  <a:pt x="85603" y="698029"/>
                </a:lnTo>
                <a:lnTo>
                  <a:pt x="110241" y="727212"/>
                </a:lnTo>
                <a:lnTo>
                  <a:pt x="137541" y="754737"/>
                </a:lnTo>
                <a:lnTo>
                  <a:pt x="167355" y="780486"/>
                </a:lnTo>
                <a:lnTo>
                  <a:pt x="199538" y="804341"/>
                </a:lnTo>
                <a:lnTo>
                  <a:pt x="233941" y="826184"/>
                </a:lnTo>
                <a:lnTo>
                  <a:pt x="270419" y="845898"/>
                </a:lnTo>
                <a:lnTo>
                  <a:pt x="308824" y="863366"/>
                </a:lnTo>
                <a:lnTo>
                  <a:pt x="349009" y="878469"/>
                </a:lnTo>
                <a:lnTo>
                  <a:pt x="390828" y="891090"/>
                </a:lnTo>
                <a:lnTo>
                  <a:pt x="434133" y="901112"/>
                </a:lnTo>
                <a:lnTo>
                  <a:pt x="478778" y="908415"/>
                </a:lnTo>
                <a:lnTo>
                  <a:pt x="524616" y="912884"/>
                </a:lnTo>
                <a:lnTo>
                  <a:pt x="571499" y="914399"/>
                </a:lnTo>
                <a:lnTo>
                  <a:pt x="618366" y="912884"/>
                </a:lnTo>
                <a:lnTo>
                  <a:pt x="664190" y="908415"/>
                </a:lnTo>
                <a:lnTo>
                  <a:pt x="708824" y="901112"/>
                </a:lnTo>
                <a:lnTo>
                  <a:pt x="752122" y="891090"/>
                </a:lnTo>
                <a:lnTo>
                  <a:pt x="793936" y="878469"/>
                </a:lnTo>
                <a:lnTo>
                  <a:pt x="834119" y="863366"/>
                </a:lnTo>
                <a:lnTo>
                  <a:pt x="872523" y="845898"/>
                </a:lnTo>
                <a:lnTo>
                  <a:pt x="909002" y="826184"/>
                </a:lnTo>
                <a:lnTo>
                  <a:pt x="943409" y="804341"/>
                </a:lnTo>
                <a:lnTo>
                  <a:pt x="975596" y="780486"/>
                </a:lnTo>
                <a:lnTo>
                  <a:pt x="1005416" y="754737"/>
                </a:lnTo>
                <a:lnTo>
                  <a:pt x="1032721" y="727212"/>
                </a:lnTo>
                <a:lnTo>
                  <a:pt x="1057366" y="698029"/>
                </a:lnTo>
                <a:lnTo>
                  <a:pt x="1098082" y="635159"/>
                </a:lnTo>
                <a:lnTo>
                  <a:pt x="1126388" y="567067"/>
                </a:lnTo>
                <a:lnTo>
                  <a:pt x="1141105" y="494696"/>
                </a:lnTo>
                <a:lnTo>
                  <a:pt x="1142999" y="457199"/>
                </a:lnTo>
                <a:lnTo>
                  <a:pt x="1141105" y="419707"/>
                </a:lnTo>
                <a:lnTo>
                  <a:pt x="1126388" y="347342"/>
                </a:lnTo>
                <a:lnTo>
                  <a:pt x="1098082" y="279253"/>
                </a:lnTo>
                <a:lnTo>
                  <a:pt x="1057366" y="216383"/>
                </a:lnTo>
                <a:lnTo>
                  <a:pt x="1032721" y="187200"/>
                </a:lnTo>
                <a:lnTo>
                  <a:pt x="1005416" y="159674"/>
                </a:lnTo>
                <a:lnTo>
                  <a:pt x="975596" y="133925"/>
                </a:lnTo>
                <a:lnTo>
                  <a:pt x="943409" y="110069"/>
                </a:lnTo>
                <a:lnTo>
                  <a:pt x="909002" y="88224"/>
                </a:lnTo>
                <a:lnTo>
                  <a:pt x="872523" y="68508"/>
                </a:lnTo>
                <a:lnTo>
                  <a:pt x="834119" y="51039"/>
                </a:lnTo>
                <a:lnTo>
                  <a:pt x="793936" y="35934"/>
                </a:lnTo>
                <a:lnTo>
                  <a:pt x="752122" y="23312"/>
                </a:lnTo>
                <a:lnTo>
                  <a:pt x="708824" y="13289"/>
                </a:lnTo>
                <a:lnTo>
                  <a:pt x="664190" y="5985"/>
                </a:lnTo>
                <a:lnTo>
                  <a:pt x="618366" y="1515"/>
                </a:lnTo>
                <a:lnTo>
                  <a:pt x="571499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4975" y="1816089"/>
            <a:ext cx="1143000" cy="914400"/>
          </a:xfrm>
          <a:custGeom>
            <a:avLst/>
            <a:gdLst/>
            <a:ahLst/>
            <a:cxnLst/>
            <a:rect l="l" t="t" r="r" b="b"/>
            <a:pathLst>
              <a:path w="1143000" h="914400">
                <a:moveTo>
                  <a:pt x="0" y="457199"/>
                </a:moveTo>
                <a:lnTo>
                  <a:pt x="7477" y="383049"/>
                </a:lnTo>
                <a:lnTo>
                  <a:pt x="29127" y="312704"/>
                </a:lnTo>
                <a:lnTo>
                  <a:pt x="63773" y="247107"/>
                </a:lnTo>
                <a:lnTo>
                  <a:pt x="110241" y="187200"/>
                </a:lnTo>
                <a:lnTo>
                  <a:pt x="137541" y="159674"/>
                </a:lnTo>
                <a:lnTo>
                  <a:pt x="167355" y="133925"/>
                </a:lnTo>
                <a:lnTo>
                  <a:pt x="199538" y="110069"/>
                </a:lnTo>
                <a:lnTo>
                  <a:pt x="233941" y="88224"/>
                </a:lnTo>
                <a:lnTo>
                  <a:pt x="270419" y="68508"/>
                </a:lnTo>
                <a:lnTo>
                  <a:pt x="308824" y="51039"/>
                </a:lnTo>
                <a:lnTo>
                  <a:pt x="349009" y="35934"/>
                </a:lnTo>
                <a:lnTo>
                  <a:pt x="390828" y="23312"/>
                </a:lnTo>
                <a:lnTo>
                  <a:pt x="434133" y="13289"/>
                </a:lnTo>
                <a:lnTo>
                  <a:pt x="478778" y="5985"/>
                </a:lnTo>
                <a:lnTo>
                  <a:pt x="524616" y="1515"/>
                </a:lnTo>
                <a:lnTo>
                  <a:pt x="571499" y="0"/>
                </a:lnTo>
                <a:lnTo>
                  <a:pt x="618366" y="1515"/>
                </a:lnTo>
                <a:lnTo>
                  <a:pt x="664190" y="5985"/>
                </a:lnTo>
                <a:lnTo>
                  <a:pt x="708824" y="13289"/>
                </a:lnTo>
                <a:lnTo>
                  <a:pt x="752122" y="23312"/>
                </a:lnTo>
                <a:lnTo>
                  <a:pt x="793936" y="35934"/>
                </a:lnTo>
                <a:lnTo>
                  <a:pt x="834119" y="51039"/>
                </a:lnTo>
                <a:lnTo>
                  <a:pt x="872523" y="68508"/>
                </a:lnTo>
                <a:lnTo>
                  <a:pt x="909002" y="88224"/>
                </a:lnTo>
                <a:lnTo>
                  <a:pt x="943409" y="110069"/>
                </a:lnTo>
                <a:lnTo>
                  <a:pt x="975596" y="133925"/>
                </a:lnTo>
                <a:lnTo>
                  <a:pt x="1005416" y="159674"/>
                </a:lnTo>
                <a:lnTo>
                  <a:pt x="1032721" y="187200"/>
                </a:lnTo>
                <a:lnTo>
                  <a:pt x="1057366" y="216383"/>
                </a:lnTo>
                <a:lnTo>
                  <a:pt x="1098082" y="279253"/>
                </a:lnTo>
                <a:lnTo>
                  <a:pt x="1126388" y="347342"/>
                </a:lnTo>
                <a:lnTo>
                  <a:pt x="1141105" y="419707"/>
                </a:lnTo>
                <a:lnTo>
                  <a:pt x="1142999" y="457199"/>
                </a:lnTo>
                <a:lnTo>
                  <a:pt x="1141105" y="494696"/>
                </a:lnTo>
                <a:lnTo>
                  <a:pt x="1135518" y="531358"/>
                </a:lnTo>
                <a:lnTo>
                  <a:pt x="1113860" y="601707"/>
                </a:lnTo>
                <a:lnTo>
                  <a:pt x="1079202" y="667306"/>
                </a:lnTo>
                <a:lnTo>
                  <a:pt x="1032721" y="727212"/>
                </a:lnTo>
                <a:lnTo>
                  <a:pt x="1005416" y="754737"/>
                </a:lnTo>
                <a:lnTo>
                  <a:pt x="975596" y="780486"/>
                </a:lnTo>
                <a:lnTo>
                  <a:pt x="943409" y="804341"/>
                </a:lnTo>
                <a:lnTo>
                  <a:pt x="909002" y="826184"/>
                </a:lnTo>
                <a:lnTo>
                  <a:pt x="872523" y="845898"/>
                </a:lnTo>
                <a:lnTo>
                  <a:pt x="834119" y="863366"/>
                </a:lnTo>
                <a:lnTo>
                  <a:pt x="793936" y="878469"/>
                </a:lnTo>
                <a:lnTo>
                  <a:pt x="752122" y="891090"/>
                </a:lnTo>
                <a:lnTo>
                  <a:pt x="708824" y="901112"/>
                </a:lnTo>
                <a:lnTo>
                  <a:pt x="664190" y="908415"/>
                </a:lnTo>
                <a:lnTo>
                  <a:pt x="618366" y="912884"/>
                </a:lnTo>
                <a:lnTo>
                  <a:pt x="571499" y="914399"/>
                </a:lnTo>
                <a:lnTo>
                  <a:pt x="524616" y="912884"/>
                </a:lnTo>
                <a:lnTo>
                  <a:pt x="478778" y="908415"/>
                </a:lnTo>
                <a:lnTo>
                  <a:pt x="434133" y="901112"/>
                </a:lnTo>
                <a:lnTo>
                  <a:pt x="390828" y="891090"/>
                </a:lnTo>
                <a:lnTo>
                  <a:pt x="349009" y="878469"/>
                </a:lnTo>
                <a:lnTo>
                  <a:pt x="308824" y="863366"/>
                </a:lnTo>
                <a:lnTo>
                  <a:pt x="270419" y="845898"/>
                </a:lnTo>
                <a:lnTo>
                  <a:pt x="233941" y="826184"/>
                </a:lnTo>
                <a:lnTo>
                  <a:pt x="199538" y="804341"/>
                </a:lnTo>
                <a:lnTo>
                  <a:pt x="167355" y="780486"/>
                </a:lnTo>
                <a:lnTo>
                  <a:pt x="137541" y="754737"/>
                </a:lnTo>
                <a:lnTo>
                  <a:pt x="110241" y="727212"/>
                </a:lnTo>
                <a:lnTo>
                  <a:pt x="85603" y="698029"/>
                </a:lnTo>
                <a:lnTo>
                  <a:pt x="44899" y="635159"/>
                </a:lnTo>
                <a:lnTo>
                  <a:pt x="16604" y="567067"/>
                </a:lnTo>
                <a:lnTo>
                  <a:pt x="1893" y="494696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4715" y="3430127"/>
            <a:ext cx="534035" cy="2132965"/>
          </a:xfrm>
          <a:custGeom>
            <a:avLst/>
            <a:gdLst/>
            <a:ahLst/>
            <a:cxnLst/>
            <a:rect l="l" t="t" r="r" b="b"/>
            <a:pathLst>
              <a:path w="534035" h="2132965">
                <a:moveTo>
                  <a:pt x="533460" y="1500643"/>
                </a:moveTo>
                <a:lnTo>
                  <a:pt x="0" y="1500643"/>
                </a:lnTo>
                <a:lnTo>
                  <a:pt x="266699" y="2132472"/>
                </a:lnTo>
                <a:lnTo>
                  <a:pt x="533460" y="1500643"/>
                </a:lnTo>
                <a:close/>
              </a:path>
              <a:path w="534035" h="2132965">
                <a:moveTo>
                  <a:pt x="400110" y="0"/>
                </a:moveTo>
                <a:lnTo>
                  <a:pt x="133349" y="0"/>
                </a:lnTo>
                <a:lnTo>
                  <a:pt x="133349" y="1500643"/>
                </a:lnTo>
                <a:lnTo>
                  <a:pt x="400110" y="1500643"/>
                </a:lnTo>
                <a:lnTo>
                  <a:pt x="400110" y="0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8065" y="3193205"/>
            <a:ext cx="266700" cy="158115"/>
          </a:xfrm>
          <a:custGeom>
            <a:avLst/>
            <a:gdLst/>
            <a:ahLst/>
            <a:cxnLst/>
            <a:rect l="l" t="t" r="r" b="b"/>
            <a:pathLst>
              <a:path w="266700" h="158114">
                <a:moveTo>
                  <a:pt x="0" y="157948"/>
                </a:moveTo>
                <a:lnTo>
                  <a:pt x="266699" y="157948"/>
                </a:lnTo>
                <a:lnTo>
                  <a:pt x="266699" y="0"/>
                </a:lnTo>
                <a:lnTo>
                  <a:pt x="0" y="0"/>
                </a:lnTo>
                <a:lnTo>
                  <a:pt x="0" y="157948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8065" y="3035319"/>
            <a:ext cx="266700" cy="79375"/>
          </a:xfrm>
          <a:custGeom>
            <a:avLst/>
            <a:gdLst/>
            <a:ahLst/>
            <a:cxnLst/>
            <a:rect l="l" t="t" r="r" b="b"/>
            <a:pathLst>
              <a:path w="266700" h="79375">
                <a:moveTo>
                  <a:pt x="0" y="78974"/>
                </a:moveTo>
                <a:lnTo>
                  <a:pt x="266699" y="78974"/>
                </a:lnTo>
                <a:lnTo>
                  <a:pt x="266699" y="0"/>
                </a:lnTo>
                <a:lnTo>
                  <a:pt x="0" y="0"/>
                </a:lnTo>
                <a:lnTo>
                  <a:pt x="0" y="78974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4715" y="3430127"/>
            <a:ext cx="534035" cy="2132965"/>
          </a:xfrm>
          <a:custGeom>
            <a:avLst/>
            <a:gdLst/>
            <a:ahLst/>
            <a:cxnLst/>
            <a:rect l="l" t="t" r="r" b="b"/>
            <a:pathLst>
              <a:path w="534035" h="2132965">
                <a:moveTo>
                  <a:pt x="533460" y="1500643"/>
                </a:moveTo>
                <a:lnTo>
                  <a:pt x="400110" y="1500643"/>
                </a:lnTo>
                <a:lnTo>
                  <a:pt x="400110" y="0"/>
                </a:lnTo>
                <a:lnTo>
                  <a:pt x="133349" y="0"/>
                </a:lnTo>
                <a:lnTo>
                  <a:pt x="133349" y="1500643"/>
                </a:lnTo>
                <a:lnTo>
                  <a:pt x="0" y="1500643"/>
                </a:lnTo>
                <a:lnTo>
                  <a:pt x="266699" y="2132472"/>
                </a:lnTo>
                <a:lnTo>
                  <a:pt x="533460" y="150064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8065" y="3193205"/>
            <a:ext cx="266700" cy="158115"/>
          </a:xfrm>
          <a:custGeom>
            <a:avLst/>
            <a:gdLst/>
            <a:ahLst/>
            <a:cxnLst/>
            <a:rect l="l" t="t" r="r" b="b"/>
            <a:pathLst>
              <a:path w="266700" h="158114">
                <a:moveTo>
                  <a:pt x="0" y="157948"/>
                </a:moveTo>
                <a:lnTo>
                  <a:pt x="266699" y="157948"/>
                </a:lnTo>
                <a:lnTo>
                  <a:pt x="266699" y="0"/>
                </a:lnTo>
                <a:lnTo>
                  <a:pt x="0" y="0"/>
                </a:lnTo>
                <a:lnTo>
                  <a:pt x="0" y="15794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8065" y="3035319"/>
            <a:ext cx="266700" cy="79375"/>
          </a:xfrm>
          <a:custGeom>
            <a:avLst/>
            <a:gdLst/>
            <a:ahLst/>
            <a:cxnLst/>
            <a:rect l="l" t="t" r="r" b="b"/>
            <a:pathLst>
              <a:path w="266700" h="79375">
                <a:moveTo>
                  <a:pt x="0" y="78974"/>
                </a:moveTo>
                <a:lnTo>
                  <a:pt x="266699" y="78974"/>
                </a:lnTo>
                <a:lnTo>
                  <a:pt x="266699" y="0"/>
                </a:lnTo>
                <a:lnTo>
                  <a:pt x="0" y="0"/>
                </a:lnTo>
                <a:lnTo>
                  <a:pt x="0" y="789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36775" y="1349105"/>
            <a:ext cx="245110" cy="391160"/>
          </a:xfrm>
          <a:custGeom>
            <a:avLst/>
            <a:gdLst/>
            <a:ahLst/>
            <a:cxnLst/>
            <a:rect l="l" t="t" r="r" b="b"/>
            <a:pathLst>
              <a:path w="245110" h="391160">
                <a:moveTo>
                  <a:pt x="9774" y="263408"/>
                </a:moveTo>
                <a:lnTo>
                  <a:pt x="0" y="390784"/>
                </a:lnTo>
                <a:lnTo>
                  <a:pt x="107691" y="322204"/>
                </a:lnTo>
                <a:lnTo>
                  <a:pt x="102209" y="318912"/>
                </a:lnTo>
                <a:lnTo>
                  <a:pt x="65282" y="318912"/>
                </a:lnTo>
                <a:lnTo>
                  <a:pt x="32634" y="299344"/>
                </a:lnTo>
                <a:lnTo>
                  <a:pt x="42430" y="283016"/>
                </a:lnTo>
                <a:lnTo>
                  <a:pt x="9774" y="263408"/>
                </a:lnTo>
                <a:close/>
              </a:path>
              <a:path w="245110" h="391160">
                <a:moveTo>
                  <a:pt x="42430" y="283016"/>
                </a:moveTo>
                <a:lnTo>
                  <a:pt x="32634" y="299344"/>
                </a:lnTo>
                <a:lnTo>
                  <a:pt x="65282" y="318912"/>
                </a:lnTo>
                <a:lnTo>
                  <a:pt x="75061" y="302610"/>
                </a:lnTo>
                <a:lnTo>
                  <a:pt x="42430" y="283016"/>
                </a:lnTo>
                <a:close/>
              </a:path>
              <a:path w="245110" h="391160">
                <a:moveTo>
                  <a:pt x="75061" y="302610"/>
                </a:moveTo>
                <a:lnTo>
                  <a:pt x="65282" y="318912"/>
                </a:lnTo>
                <a:lnTo>
                  <a:pt x="102209" y="318912"/>
                </a:lnTo>
                <a:lnTo>
                  <a:pt x="75061" y="302610"/>
                </a:lnTo>
                <a:close/>
              </a:path>
              <a:path w="245110" h="391160">
                <a:moveTo>
                  <a:pt x="212216" y="0"/>
                </a:moveTo>
                <a:lnTo>
                  <a:pt x="42430" y="283016"/>
                </a:lnTo>
                <a:lnTo>
                  <a:pt x="75061" y="302610"/>
                </a:lnTo>
                <a:lnTo>
                  <a:pt x="244851" y="19568"/>
                </a:lnTo>
                <a:lnTo>
                  <a:pt x="212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62000" y="1351788"/>
            <a:ext cx="180975" cy="388620"/>
          </a:xfrm>
          <a:custGeom>
            <a:avLst/>
            <a:gdLst/>
            <a:ahLst/>
            <a:cxnLst/>
            <a:rect l="l" t="t" r="r" b="b"/>
            <a:pathLst>
              <a:path w="180975" h="388619">
                <a:moveTo>
                  <a:pt x="109998" y="288985"/>
                </a:moveTo>
                <a:lnTo>
                  <a:pt x="74544" y="303154"/>
                </a:lnTo>
                <a:lnTo>
                  <a:pt x="170044" y="388101"/>
                </a:lnTo>
                <a:lnTo>
                  <a:pt x="176863" y="306689"/>
                </a:lnTo>
                <a:lnTo>
                  <a:pt x="117085" y="306689"/>
                </a:lnTo>
                <a:lnTo>
                  <a:pt x="109998" y="288985"/>
                </a:lnTo>
                <a:close/>
              </a:path>
              <a:path w="180975" h="388619">
                <a:moveTo>
                  <a:pt x="145310" y="274873"/>
                </a:moveTo>
                <a:lnTo>
                  <a:pt x="109998" y="288985"/>
                </a:lnTo>
                <a:lnTo>
                  <a:pt x="117085" y="306689"/>
                </a:lnTo>
                <a:lnTo>
                  <a:pt x="152399" y="292607"/>
                </a:lnTo>
                <a:lnTo>
                  <a:pt x="145310" y="274873"/>
                </a:lnTo>
                <a:close/>
              </a:path>
              <a:path w="180975" h="388619">
                <a:moveTo>
                  <a:pt x="180712" y="260725"/>
                </a:moveTo>
                <a:lnTo>
                  <a:pt x="145310" y="274873"/>
                </a:lnTo>
                <a:lnTo>
                  <a:pt x="152399" y="292607"/>
                </a:lnTo>
                <a:lnTo>
                  <a:pt x="117085" y="306689"/>
                </a:lnTo>
                <a:lnTo>
                  <a:pt x="176863" y="306689"/>
                </a:lnTo>
                <a:lnTo>
                  <a:pt x="180712" y="260725"/>
                </a:lnTo>
                <a:close/>
              </a:path>
              <a:path w="180975" h="388619">
                <a:moveTo>
                  <a:pt x="35432" y="0"/>
                </a:moveTo>
                <a:lnTo>
                  <a:pt x="0" y="14234"/>
                </a:lnTo>
                <a:lnTo>
                  <a:pt x="109998" y="288985"/>
                </a:lnTo>
                <a:lnTo>
                  <a:pt x="145310" y="274873"/>
                </a:lnTo>
                <a:lnTo>
                  <a:pt x="35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83186" y="4321171"/>
            <a:ext cx="457200" cy="771525"/>
          </a:xfrm>
          <a:custGeom>
            <a:avLst/>
            <a:gdLst/>
            <a:ahLst/>
            <a:cxnLst/>
            <a:rect l="l" t="t" r="r" b="b"/>
            <a:pathLst>
              <a:path w="457200" h="771525">
                <a:moveTo>
                  <a:pt x="457199" y="542924"/>
                </a:moveTo>
                <a:lnTo>
                  <a:pt x="0" y="542924"/>
                </a:lnTo>
                <a:lnTo>
                  <a:pt x="228599" y="771524"/>
                </a:lnTo>
                <a:lnTo>
                  <a:pt x="457199" y="542924"/>
                </a:lnTo>
                <a:close/>
              </a:path>
              <a:path w="457200" h="771525">
                <a:moveTo>
                  <a:pt x="342899" y="0"/>
                </a:moveTo>
                <a:lnTo>
                  <a:pt x="114299" y="0"/>
                </a:lnTo>
                <a:lnTo>
                  <a:pt x="114299" y="542924"/>
                </a:lnTo>
                <a:lnTo>
                  <a:pt x="342899" y="542924"/>
                </a:lnTo>
                <a:lnTo>
                  <a:pt x="342899" y="0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97486" y="4264021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58419">
            <a:solidFill>
              <a:srgbClr val="FFC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97486" y="419258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9844">
            <a:solidFill>
              <a:srgbClr val="FFC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83186" y="4321171"/>
            <a:ext cx="457200" cy="771525"/>
          </a:xfrm>
          <a:custGeom>
            <a:avLst/>
            <a:gdLst/>
            <a:ahLst/>
            <a:cxnLst/>
            <a:rect l="l" t="t" r="r" b="b"/>
            <a:pathLst>
              <a:path w="457200" h="771525">
                <a:moveTo>
                  <a:pt x="457199" y="542924"/>
                </a:moveTo>
                <a:lnTo>
                  <a:pt x="342899" y="542924"/>
                </a:lnTo>
                <a:lnTo>
                  <a:pt x="342899" y="0"/>
                </a:lnTo>
                <a:lnTo>
                  <a:pt x="114299" y="0"/>
                </a:lnTo>
                <a:lnTo>
                  <a:pt x="114299" y="542924"/>
                </a:lnTo>
                <a:lnTo>
                  <a:pt x="0" y="542924"/>
                </a:lnTo>
                <a:lnTo>
                  <a:pt x="228599" y="771524"/>
                </a:lnTo>
                <a:lnTo>
                  <a:pt x="457199" y="5429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97486" y="4235446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0" y="57149"/>
                </a:moveTo>
                <a:lnTo>
                  <a:pt x="228599" y="57149"/>
                </a:lnTo>
                <a:lnTo>
                  <a:pt x="228599" y="0"/>
                </a:lnTo>
                <a:lnTo>
                  <a:pt x="0" y="0"/>
                </a:lnTo>
                <a:lnTo>
                  <a:pt x="0" y="5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92723" y="4192583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8124" y="0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02745" y="5277946"/>
            <a:ext cx="5469255" cy="662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5679">
              <a:lnSpc>
                <a:spcPct val="100000"/>
              </a:lnSpc>
            </a:pPr>
            <a:r>
              <a:rPr sz="21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TRIG</a:t>
            </a:r>
            <a:r>
              <a:rPr sz="2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100" b="1" spc="5" dirty="0">
                <a:solidFill>
                  <a:srgbClr val="FFFFFF"/>
                </a:solidFill>
                <a:latin typeface="Century Gothic"/>
                <a:cs typeface="Century Gothic"/>
              </a:rPr>
              <a:t>YCERI</a:t>
            </a:r>
            <a:r>
              <a:rPr sz="21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1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endParaRPr sz="2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850" b="1" spc="10" dirty="0">
                <a:solidFill>
                  <a:srgbClr val="FFFFFF"/>
                </a:solidFill>
                <a:latin typeface="Century Gothic"/>
                <a:cs typeface="Century Gothic"/>
              </a:rPr>
              <a:t>GL</a:t>
            </a:r>
            <a:r>
              <a:rPr sz="1850" b="1" spc="15" dirty="0">
                <a:solidFill>
                  <a:srgbClr val="FFFFFF"/>
                </a:solidFill>
                <a:latin typeface="Century Gothic"/>
                <a:cs typeface="Century Gothic"/>
              </a:rPr>
              <a:t>YCO</a:t>
            </a:r>
            <a:r>
              <a:rPr sz="1850" b="1" spc="1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850" b="1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1850" b="1" spc="5" dirty="0">
                <a:solidFill>
                  <a:srgbClr val="FFFFFF"/>
                </a:solidFill>
                <a:latin typeface="Century Gothic"/>
                <a:cs typeface="Century Gothic"/>
              </a:rPr>
              <a:t>SIS</a:t>
            </a:r>
            <a:endParaRPr sz="185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69133" y="3454278"/>
            <a:ext cx="6235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latin typeface="Century Gothic"/>
                <a:cs typeface="Century Gothic"/>
              </a:rPr>
              <a:t>G3P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94373" y="2372374"/>
            <a:ext cx="1117600" cy="725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9905" algn="ctr">
              <a:lnSpc>
                <a:spcPts val="1480"/>
              </a:lnSpc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400" spc="1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H2</a:t>
            </a:r>
            <a:endParaRPr sz="1400">
              <a:latin typeface="Century Gothic"/>
              <a:cs typeface="Century Gothic"/>
            </a:endParaRPr>
          </a:p>
          <a:p>
            <a:pPr marL="177800">
              <a:lnSpc>
                <a:spcPts val="2650"/>
              </a:lnSpc>
            </a:pP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mGPD</a:t>
            </a:r>
            <a:endParaRPr sz="2400">
              <a:latin typeface="Century Gothic"/>
              <a:cs typeface="Century Gothic"/>
            </a:endParaRPr>
          </a:p>
          <a:p>
            <a:pPr marL="152400">
              <a:lnSpc>
                <a:spcPts val="1650"/>
              </a:lnSpc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AD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77759" y="3180980"/>
            <a:ext cx="849630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400" spc="1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DH+</a:t>
            </a:r>
            <a:r>
              <a:rPr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350" spc="22" baseline="24691" dirty="0">
                <a:solidFill>
                  <a:srgbClr val="FFFFFF"/>
                </a:solidFill>
                <a:latin typeface="Century Gothic"/>
                <a:cs typeface="Century Gothic"/>
              </a:rPr>
              <a:t>+</a:t>
            </a:r>
            <a:endParaRPr sz="1350" baseline="24691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29180" y="3663453"/>
            <a:ext cx="497205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400" spc="1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350" spc="22" baseline="24691" dirty="0">
                <a:solidFill>
                  <a:srgbClr val="FFFFFF"/>
                </a:solidFill>
                <a:latin typeface="Century Gothic"/>
                <a:cs typeface="Century Gothic"/>
              </a:rPr>
              <a:t>+</a:t>
            </a:r>
            <a:endParaRPr sz="1350" baseline="24691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27225" y="3409832"/>
            <a:ext cx="86106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cGPD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25981" y="2126873"/>
            <a:ext cx="8439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entury Gothic"/>
                <a:cs typeface="Century Gothic"/>
              </a:rPr>
              <a:t>DHAP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70376" y="596889"/>
            <a:ext cx="1371600" cy="685800"/>
          </a:xfrm>
          <a:prstGeom prst="rect">
            <a:avLst/>
          </a:prstGeom>
          <a:solidFill>
            <a:srgbClr val="FF9800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</a:pPr>
            <a:r>
              <a:rPr sz="2400" b="1" dirty="0">
                <a:latin typeface="Century Gothic"/>
                <a:cs typeface="Century Gothic"/>
              </a:rPr>
              <a:t>Glucose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72365" y="1892289"/>
            <a:ext cx="1219200" cy="736600"/>
          </a:xfrm>
          <a:custGeom>
            <a:avLst/>
            <a:gdLst/>
            <a:ahLst/>
            <a:cxnLst/>
            <a:rect l="l" t="t" r="r" b="b"/>
            <a:pathLst>
              <a:path w="1219200" h="736600">
                <a:moveTo>
                  <a:pt x="609599" y="0"/>
                </a:moveTo>
                <a:lnTo>
                  <a:pt x="559606" y="1220"/>
                </a:lnTo>
                <a:lnTo>
                  <a:pt x="510724" y="4819"/>
                </a:lnTo>
                <a:lnTo>
                  <a:pt x="463112" y="10702"/>
                </a:lnTo>
                <a:lnTo>
                  <a:pt x="416927" y="18773"/>
                </a:lnTo>
                <a:lnTo>
                  <a:pt x="372325" y="28939"/>
                </a:lnTo>
                <a:lnTo>
                  <a:pt x="329463" y="41104"/>
                </a:lnTo>
                <a:lnTo>
                  <a:pt x="288498" y="55174"/>
                </a:lnTo>
                <a:lnTo>
                  <a:pt x="249587" y="71053"/>
                </a:lnTo>
                <a:lnTo>
                  <a:pt x="212887" y="88649"/>
                </a:lnTo>
                <a:lnTo>
                  <a:pt x="178555" y="107864"/>
                </a:lnTo>
                <a:lnTo>
                  <a:pt x="117623" y="150779"/>
                </a:lnTo>
                <a:lnTo>
                  <a:pt x="68046" y="199039"/>
                </a:lnTo>
                <a:lnTo>
                  <a:pt x="31079" y="251888"/>
                </a:lnTo>
                <a:lnTo>
                  <a:pt x="7979" y="308568"/>
                </a:lnTo>
                <a:lnTo>
                  <a:pt x="0" y="368320"/>
                </a:lnTo>
                <a:lnTo>
                  <a:pt x="2020" y="398532"/>
                </a:lnTo>
                <a:lnTo>
                  <a:pt x="17717" y="456841"/>
                </a:lnTo>
                <a:lnTo>
                  <a:pt x="47908" y="511697"/>
                </a:lnTo>
                <a:lnTo>
                  <a:pt x="91337" y="562343"/>
                </a:lnTo>
                <a:lnTo>
                  <a:pt x="146748" y="608021"/>
                </a:lnTo>
                <a:lnTo>
                  <a:pt x="212887" y="647973"/>
                </a:lnTo>
                <a:lnTo>
                  <a:pt x="249587" y="665566"/>
                </a:lnTo>
                <a:lnTo>
                  <a:pt x="288498" y="681444"/>
                </a:lnTo>
                <a:lnTo>
                  <a:pt x="329463" y="695512"/>
                </a:lnTo>
                <a:lnTo>
                  <a:pt x="372325" y="707675"/>
                </a:lnTo>
                <a:lnTo>
                  <a:pt x="416927" y="717839"/>
                </a:lnTo>
                <a:lnTo>
                  <a:pt x="463112" y="725909"/>
                </a:lnTo>
                <a:lnTo>
                  <a:pt x="510724" y="731791"/>
                </a:lnTo>
                <a:lnTo>
                  <a:pt x="559606" y="735389"/>
                </a:lnTo>
                <a:lnTo>
                  <a:pt x="609599" y="736610"/>
                </a:lnTo>
                <a:lnTo>
                  <a:pt x="659581" y="735389"/>
                </a:lnTo>
                <a:lnTo>
                  <a:pt x="708452" y="731791"/>
                </a:lnTo>
                <a:lnTo>
                  <a:pt x="756057" y="725909"/>
                </a:lnTo>
                <a:lnTo>
                  <a:pt x="802237" y="717839"/>
                </a:lnTo>
                <a:lnTo>
                  <a:pt x="846836" y="707675"/>
                </a:lnTo>
                <a:lnTo>
                  <a:pt x="889696" y="695512"/>
                </a:lnTo>
                <a:lnTo>
                  <a:pt x="930661" y="681444"/>
                </a:lnTo>
                <a:lnTo>
                  <a:pt x="969573" y="665566"/>
                </a:lnTo>
                <a:lnTo>
                  <a:pt x="1006275" y="647973"/>
                </a:lnTo>
                <a:lnTo>
                  <a:pt x="1040610" y="628760"/>
                </a:lnTo>
                <a:lnTo>
                  <a:pt x="1101550" y="585850"/>
                </a:lnTo>
                <a:lnTo>
                  <a:pt x="1151136" y="537594"/>
                </a:lnTo>
                <a:lnTo>
                  <a:pt x="1188111" y="484748"/>
                </a:lnTo>
                <a:lnTo>
                  <a:pt x="1211218" y="428071"/>
                </a:lnTo>
                <a:lnTo>
                  <a:pt x="1219199" y="368320"/>
                </a:lnTo>
                <a:lnTo>
                  <a:pt x="1217178" y="338107"/>
                </a:lnTo>
                <a:lnTo>
                  <a:pt x="1201476" y="279796"/>
                </a:lnTo>
                <a:lnTo>
                  <a:pt x="1171278" y="224938"/>
                </a:lnTo>
                <a:lnTo>
                  <a:pt x="1127840" y="174288"/>
                </a:lnTo>
                <a:lnTo>
                  <a:pt x="1072420" y="128606"/>
                </a:lnTo>
                <a:lnTo>
                  <a:pt x="1006275" y="88649"/>
                </a:lnTo>
                <a:lnTo>
                  <a:pt x="969573" y="71053"/>
                </a:lnTo>
                <a:lnTo>
                  <a:pt x="930661" y="55174"/>
                </a:lnTo>
                <a:lnTo>
                  <a:pt x="889696" y="41104"/>
                </a:lnTo>
                <a:lnTo>
                  <a:pt x="846836" y="28939"/>
                </a:lnTo>
                <a:lnTo>
                  <a:pt x="802237" y="18773"/>
                </a:lnTo>
                <a:lnTo>
                  <a:pt x="756057" y="10702"/>
                </a:lnTo>
                <a:lnTo>
                  <a:pt x="708452" y="4819"/>
                </a:lnTo>
                <a:lnTo>
                  <a:pt x="659581" y="1220"/>
                </a:lnTo>
                <a:lnTo>
                  <a:pt x="609599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72365" y="1892289"/>
            <a:ext cx="1219200" cy="736600"/>
          </a:xfrm>
          <a:custGeom>
            <a:avLst/>
            <a:gdLst/>
            <a:ahLst/>
            <a:cxnLst/>
            <a:rect l="l" t="t" r="r" b="b"/>
            <a:pathLst>
              <a:path w="1219200" h="736600">
                <a:moveTo>
                  <a:pt x="0" y="368320"/>
                </a:moveTo>
                <a:lnTo>
                  <a:pt x="7979" y="308568"/>
                </a:lnTo>
                <a:lnTo>
                  <a:pt x="31079" y="251888"/>
                </a:lnTo>
                <a:lnTo>
                  <a:pt x="68046" y="199039"/>
                </a:lnTo>
                <a:lnTo>
                  <a:pt x="117623" y="150779"/>
                </a:lnTo>
                <a:lnTo>
                  <a:pt x="178555" y="107864"/>
                </a:lnTo>
                <a:lnTo>
                  <a:pt x="212887" y="88649"/>
                </a:lnTo>
                <a:lnTo>
                  <a:pt x="249587" y="71053"/>
                </a:lnTo>
                <a:lnTo>
                  <a:pt x="288498" y="55174"/>
                </a:lnTo>
                <a:lnTo>
                  <a:pt x="329463" y="41104"/>
                </a:lnTo>
                <a:lnTo>
                  <a:pt x="372325" y="28939"/>
                </a:lnTo>
                <a:lnTo>
                  <a:pt x="416927" y="18773"/>
                </a:lnTo>
                <a:lnTo>
                  <a:pt x="463112" y="10702"/>
                </a:lnTo>
                <a:lnTo>
                  <a:pt x="510724" y="4819"/>
                </a:lnTo>
                <a:lnTo>
                  <a:pt x="559606" y="1220"/>
                </a:lnTo>
                <a:lnTo>
                  <a:pt x="609599" y="0"/>
                </a:lnTo>
                <a:lnTo>
                  <a:pt x="659581" y="1220"/>
                </a:lnTo>
                <a:lnTo>
                  <a:pt x="708452" y="4819"/>
                </a:lnTo>
                <a:lnTo>
                  <a:pt x="756057" y="10702"/>
                </a:lnTo>
                <a:lnTo>
                  <a:pt x="802237" y="18773"/>
                </a:lnTo>
                <a:lnTo>
                  <a:pt x="846836" y="28939"/>
                </a:lnTo>
                <a:lnTo>
                  <a:pt x="889696" y="41104"/>
                </a:lnTo>
                <a:lnTo>
                  <a:pt x="930661" y="55174"/>
                </a:lnTo>
                <a:lnTo>
                  <a:pt x="969573" y="71053"/>
                </a:lnTo>
                <a:lnTo>
                  <a:pt x="1006275" y="88649"/>
                </a:lnTo>
                <a:lnTo>
                  <a:pt x="1040610" y="107864"/>
                </a:lnTo>
                <a:lnTo>
                  <a:pt x="1101550" y="150779"/>
                </a:lnTo>
                <a:lnTo>
                  <a:pt x="1151136" y="199039"/>
                </a:lnTo>
                <a:lnTo>
                  <a:pt x="1188111" y="251888"/>
                </a:lnTo>
                <a:lnTo>
                  <a:pt x="1211218" y="308568"/>
                </a:lnTo>
                <a:lnTo>
                  <a:pt x="1219199" y="368320"/>
                </a:lnTo>
                <a:lnTo>
                  <a:pt x="1217178" y="398532"/>
                </a:lnTo>
                <a:lnTo>
                  <a:pt x="1211218" y="428071"/>
                </a:lnTo>
                <a:lnTo>
                  <a:pt x="1188111" y="484748"/>
                </a:lnTo>
                <a:lnTo>
                  <a:pt x="1151136" y="537594"/>
                </a:lnTo>
                <a:lnTo>
                  <a:pt x="1101550" y="585850"/>
                </a:lnTo>
                <a:lnTo>
                  <a:pt x="1040610" y="628760"/>
                </a:lnTo>
                <a:lnTo>
                  <a:pt x="1006275" y="647973"/>
                </a:lnTo>
                <a:lnTo>
                  <a:pt x="969573" y="665566"/>
                </a:lnTo>
                <a:lnTo>
                  <a:pt x="930661" y="681444"/>
                </a:lnTo>
                <a:lnTo>
                  <a:pt x="889696" y="695512"/>
                </a:lnTo>
                <a:lnTo>
                  <a:pt x="846836" y="707675"/>
                </a:lnTo>
                <a:lnTo>
                  <a:pt x="802237" y="717839"/>
                </a:lnTo>
                <a:lnTo>
                  <a:pt x="756057" y="725909"/>
                </a:lnTo>
                <a:lnTo>
                  <a:pt x="708452" y="731791"/>
                </a:lnTo>
                <a:lnTo>
                  <a:pt x="659581" y="735389"/>
                </a:lnTo>
                <a:lnTo>
                  <a:pt x="609599" y="736610"/>
                </a:lnTo>
                <a:lnTo>
                  <a:pt x="559606" y="735389"/>
                </a:lnTo>
                <a:lnTo>
                  <a:pt x="510724" y="731791"/>
                </a:lnTo>
                <a:lnTo>
                  <a:pt x="463112" y="725909"/>
                </a:lnTo>
                <a:lnTo>
                  <a:pt x="416927" y="717839"/>
                </a:lnTo>
                <a:lnTo>
                  <a:pt x="372325" y="707675"/>
                </a:lnTo>
                <a:lnTo>
                  <a:pt x="329463" y="695512"/>
                </a:lnTo>
                <a:lnTo>
                  <a:pt x="288498" y="681444"/>
                </a:lnTo>
                <a:lnTo>
                  <a:pt x="249587" y="665566"/>
                </a:lnTo>
                <a:lnTo>
                  <a:pt x="212887" y="647973"/>
                </a:lnTo>
                <a:lnTo>
                  <a:pt x="178555" y="628760"/>
                </a:lnTo>
                <a:lnTo>
                  <a:pt x="117623" y="585850"/>
                </a:lnTo>
                <a:lnTo>
                  <a:pt x="68046" y="537594"/>
                </a:lnTo>
                <a:lnTo>
                  <a:pt x="31079" y="484748"/>
                </a:lnTo>
                <a:lnTo>
                  <a:pt x="7979" y="428071"/>
                </a:lnTo>
                <a:lnTo>
                  <a:pt x="0" y="36832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507992" y="2114755"/>
            <a:ext cx="36830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10" dirty="0">
                <a:latin typeface="Century Gothic"/>
                <a:cs typeface="Century Gothic"/>
              </a:rPr>
              <a:t>TG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742053" y="2448549"/>
            <a:ext cx="316230" cy="243840"/>
          </a:xfrm>
          <a:custGeom>
            <a:avLst/>
            <a:gdLst/>
            <a:ahLst/>
            <a:cxnLst/>
            <a:rect l="l" t="t" r="r" b="b"/>
            <a:pathLst>
              <a:path w="316229" h="243839">
                <a:moveTo>
                  <a:pt x="57149" y="129539"/>
                </a:moveTo>
                <a:lnTo>
                  <a:pt x="0" y="243839"/>
                </a:lnTo>
                <a:lnTo>
                  <a:pt x="125729" y="220979"/>
                </a:lnTo>
                <a:lnTo>
                  <a:pt x="111442" y="201929"/>
                </a:lnTo>
                <a:lnTo>
                  <a:pt x="87629" y="201929"/>
                </a:lnTo>
                <a:lnTo>
                  <a:pt x="64769" y="171449"/>
                </a:lnTo>
                <a:lnTo>
                  <a:pt x="80009" y="160019"/>
                </a:lnTo>
                <a:lnTo>
                  <a:pt x="57149" y="129539"/>
                </a:lnTo>
                <a:close/>
              </a:path>
              <a:path w="316229" h="243839">
                <a:moveTo>
                  <a:pt x="80009" y="160019"/>
                </a:moveTo>
                <a:lnTo>
                  <a:pt x="64769" y="171449"/>
                </a:lnTo>
                <a:lnTo>
                  <a:pt x="87629" y="201929"/>
                </a:lnTo>
                <a:lnTo>
                  <a:pt x="102869" y="190499"/>
                </a:lnTo>
                <a:lnTo>
                  <a:pt x="80009" y="160019"/>
                </a:lnTo>
                <a:close/>
              </a:path>
              <a:path w="316229" h="243839">
                <a:moveTo>
                  <a:pt x="102869" y="190499"/>
                </a:moveTo>
                <a:lnTo>
                  <a:pt x="87629" y="201929"/>
                </a:lnTo>
                <a:lnTo>
                  <a:pt x="111442" y="201929"/>
                </a:lnTo>
                <a:lnTo>
                  <a:pt x="102869" y="190499"/>
                </a:lnTo>
                <a:close/>
              </a:path>
              <a:path w="316229" h="243839">
                <a:moveTo>
                  <a:pt x="293369" y="0"/>
                </a:moveTo>
                <a:lnTo>
                  <a:pt x="80009" y="160019"/>
                </a:lnTo>
                <a:lnTo>
                  <a:pt x="102869" y="190499"/>
                </a:lnTo>
                <a:lnTo>
                  <a:pt x="316229" y="30479"/>
                </a:lnTo>
                <a:lnTo>
                  <a:pt x="29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225037" y="2731596"/>
            <a:ext cx="86486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Glycer</a:t>
            </a:r>
            <a:r>
              <a:rPr sz="16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ol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446653" y="2981066"/>
            <a:ext cx="848994" cy="549910"/>
          </a:xfrm>
          <a:custGeom>
            <a:avLst/>
            <a:gdLst/>
            <a:ahLst/>
            <a:cxnLst/>
            <a:rect l="l" t="t" r="r" b="b"/>
            <a:pathLst>
              <a:path w="848995" h="549910">
                <a:moveTo>
                  <a:pt x="65775" y="439917"/>
                </a:moveTo>
                <a:lnTo>
                  <a:pt x="0" y="549523"/>
                </a:lnTo>
                <a:lnTo>
                  <a:pt x="127132" y="536326"/>
                </a:lnTo>
                <a:lnTo>
                  <a:pt x="113223" y="514471"/>
                </a:lnTo>
                <a:lnTo>
                  <a:pt x="90677" y="514471"/>
                </a:lnTo>
                <a:lnTo>
                  <a:pt x="70225" y="482345"/>
                </a:lnTo>
                <a:lnTo>
                  <a:pt x="86276" y="472130"/>
                </a:lnTo>
                <a:lnTo>
                  <a:pt x="65775" y="439917"/>
                </a:lnTo>
                <a:close/>
              </a:path>
              <a:path w="848995" h="549910">
                <a:moveTo>
                  <a:pt x="86276" y="472130"/>
                </a:moveTo>
                <a:lnTo>
                  <a:pt x="70225" y="482345"/>
                </a:lnTo>
                <a:lnTo>
                  <a:pt x="90677" y="514471"/>
                </a:lnTo>
                <a:lnTo>
                  <a:pt x="106724" y="504260"/>
                </a:lnTo>
                <a:lnTo>
                  <a:pt x="86276" y="472130"/>
                </a:lnTo>
                <a:close/>
              </a:path>
              <a:path w="848995" h="549910">
                <a:moveTo>
                  <a:pt x="106724" y="504260"/>
                </a:moveTo>
                <a:lnTo>
                  <a:pt x="90677" y="514471"/>
                </a:lnTo>
                <a:lnTo>
                  <a:pt x="113223" y="514471"/>
                </a:lnTo>
                <a:lnTo>
                  <a:pt x="106724" y="504260"/>
                </a:lnTo>
                <a:close/>
              </a:path>
              <a:path w="848995" h="549910">
                <a:moveTo>
                  <a:pt x="828050" y="0"/>
                </a:moveTo>
                <a:lnTo>
                  <a:pt x="86276" y="472130"/>
                </a:lnTo>
                <a:lnTo>
                  <a:pt x="106724" y="504260"/>
                </a:lnTo>
                <a:lnTo>
                  <a:pt x="848471" y="32247"/>
                </a:lnTo>
                <a:lnTo>
                  <a:pt x="828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450209" y="3049096"/>
            <a:ext cx="3225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GK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46958" y="3341247"/>
            <a:ext cx="114300" cy="337820"/>
          </a:xfrm>
          <a:custGeom>
            <a:avLst/>
            <a:gdLst/>
            <a:ahLst/>
            <a:cxnLst/>
            <a:rect l="l" t="t" r="r" b="b"/>
            <a:pathLst>
              <a:path w="114300" h="337820">
                <a:moveTo>
                  <a:pt x="86151" y="0"/>
                </a:moveTo>
                <a:lnTo>
                  <a:pt x="40187" y="59039"/>
                </a:lnTo>
                <a:lnTo>
                  <a:pt x="15093" y="101858"/>
                </a:lnTo>
                <a:lnTo>
                  <a:pt x="2017" y="149137"/>
                </a:lnTo>
                <a:lnTo>
                  <a:pt x="0" y="173755"/>
                </a:lnTo>
                <a:lnTo>
                  <a:pt x="124" y="186187"/>
                </a:lnTo>
                <a:lnTo>
                  <a:pt x="8186" y="235929"/>
                </a:lnTo>
                <a:lnTo>
                  <a:pt x="22197" y="272277"/>
                </a:lnTo>
                <a:lnTo>
                  <a:pt x="35341" y="295534"/>
                </a:lnTo>
                <a:lnTo>
                  <a:pt x="2575" y="337565"/>
                </a:lnTo>
                <a:lnTo>
                  <a:pt x="111419" y="323971"/>
                </a:lnTo>
                <a:lnTo>
                  <a:pt x="113231" y="236463"/>
                </a:lnTo>
                <a:lnTo>
                  <a:pt x="81335" y="236463"/>
                </a:lnTo>
                <a:lnTo>
                  <a:pt x="74383" y="224961"/>
                </a:lnTo>
                <a:lnTo>
                  <a:pt x="58088" y="189150"/>
                </a:lnTo>
                <a:lnTo>
                  <a:pt x="48626" y="152105"/>
                </a:lnTo>
                <a:lnTo>
                  <a:pt x="45979" y="114757"/>
                </a:lnTo>
                <a:lnTo>
                  <a:pt x="46608" y="102400"/>
                </a:lnTo>
                <a:lnTo>
                  <a:pt x="56664" y="54358"/>
                </a:lnTo>
                <a:lnTo>
                  <a:pt x="78753" y="10181"/>
                </a:lnTo>
                <a:lnTo>
                  <a:pt x="86151" y="0"/>
                </a:lnTo>
                <a:close/>
              </a:path>
              <a:path w="114300" h="337820">
                <a:moveTo>
                  <a:pt x="114101" y="194431"/>
                </a:moveTo>
                <a:lnTo>
                  <a:pt x="81335" y="236463"/>
                </a:lnTo>
                <a:lnTo>
                  <a:pt x="113231" y="236463"/>
                </a:lnTo>
                <a:lnTo>
                  <a:pt x="114101" y="194431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13054" y="3267066"/>
            <a:ext cx="315595" cy="108585"/>
          </a:xfrm>
          <a:custGeom>
            <a:avLst/>
            <a:gdLst/>
            <a:ahLst/>
            <a:cxnLst/>
            <a:rect l="l" t="t" r="r" b="b"/>
            <a:pathLst>
              <a:path w="315595" h="108585">
                <a:moveTo>
                  <a:pt x="307123" y="58915"/>
                </a:moveTo>
                <a:lnTo>
                  <a:pt x="132313" y="58915"/>
                </a:lnTo>
                <a:lnTo>
                  <a:pt x="146793" y="59505"/>
                </a:lnTo>
                <a:lnTo>
                  <a:pt x="161286" y="61057"/>
                </a:lnTo>
                <a:lnTo>
                  <a:pt x="204325" y="71486"/>
                </a:lnTo>
                <a:lnTo>
                  <a:pt x="245584" y="90561"/>
                </a:lnTo>
                <a:lnTo>
                  <a:pt x="271393" y="108075"/>
                </a:lnTo>
                <a:lnTo>
                  <a:pt x="307123" y="58915"/>
                </a:lnTo>
                <a:close/>
              </a:path>
              <a:path w="315595" h="108585">
                <a:moveTo>
                  <a:pt x="184578" y="0"/>
                </a:moveTo>
                <a:lnTo>
                  <a:pt x="136006" y="3830"/>
                </a:lnTo>
                <a:lnTo>
                  <a:pt x="90602" y="18458"/>
                </a:lnTo>
                <a:lnTo>
                  <a:pt x="50337" y="43332"/>
                </a:lnTo>
                <a:lnTo>
                  <a:pt x="17181" y="77903"/>
                </a:lnTo>
                <a:lnTo>
                  <a:pt x="0" y="106064"/>
                </a:lnTo>
                <a:lnTo>
                  <a:pt x="11414" y="97001"/>
                </a:lnTo>
                <a:lnTo>
                  <a:pt x="23373" y="88906"/>
                </a:lnTo>
                <a:lnTo>
                  <a:pt x="61993" y="70421"/>
                </a:lnTo>
                <a:lnTo>
                  <a:pt x="103611" y="60624"/>
                </a:lnTo>
                <a:lnTo>
                  <a:pt x="132313" y="58915"/>
                </a:lnTo>
                <a:lnTo>
                  <a:pt x="307123" y="58915"/>
                </a:lnTo>
                <a:lnTo>
                  <a:pt x="315405" y="47519"/>
                </a:lnTo>
                <a:lnTo>
                  <a:pt x="283342" y="26937"/>
                </a:lnTo>
                <a:lnTo>
                  <a:pt x="234347" y="7518"/>
                </a:lnTo>
                <a:lnTo>
                  <a:pt x="201132" y="1218"/>
                </a:lnTo>
                <a:lnTo>
                  <a:pt x="184578" y="0"/>
                </a:lnTo>
                <a:close/>
              </a:path>
            </a:pathLst>
          </a:custGeom>
          <a:solidFill>
            <a:srgbClr val="CD0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46958" y="3266906"/>
            <a:ext cx="383540" cy="412115"/>
          </a:xfrm>
          <a:custGeom>
            <a:avLst/>
            <a:gdLst/>
            <a:ahLst/>
            <a:cxnLst/>
            <a:rect l="l" t="t" r="r" b="b"/>
            <a:pathLst>
              <a:path w="383539" h="412114">
                <a:moveTo>
                  <a:pt x="86151" y="74342"/>
                </a:moveTo>
                <a:lnTo>
                  <a:pt x="61060" y="117207"/>
                </a:lnTo>
                <a:lnTo>
                  <a:pt x="47991" y="164490"/>
                </a:lnTo>
                <a:lnTo>
                  <a:pt x="45979" y="189099"/>
                </a:lnTo>
                <a:lnTo>
                  <a:pt x="46105" y="201525"/>
                </a:lnTo>
                <a:lnTo>
                  <a:pt x="54176" y="251235"/>
                </a:lnTo>
                <a:lnTo>
                  <a:pt x="68191" y="287561"/>
                </a:lnTo>
                <a:lnTo>
                  <a:pt x="81335" y="310805"/>
                </a:lnTo>
                <a:lnTo>
                  <a:pt x="114101" y="268774"/>
                </a:lnTo>
                <a:lnTo>
                  <a:pt x="111419" y="398314"/>
                </a:lnTo>
                <a:lnTo>
                  <a:pt x="2575" y="411908"/>
                </a:lnTo>
                <a:lnTo>
                  <a:pt x="35341" y="369876"/>
                </a:lnTo>
                <a:lnTo>
                  <a:pt x="16767" y="334664"/>
                </a:lnTo>
                <a:lnTo>
                  <a:pt x="5034" y="297903"/>
                </a:lnTo>
                <a:lnTo>
                  <a:pt x="0" y="248097"/>
                </a:lnTo>
                <a:lnTo>
                  <a:pt x="631" y="235735"/>
                </a:lnTo>
                <a:lnTo>
                  <a:pt x="10695" y="187689"/>
                </a:lnTo>
                <a:lnTo>
                  <a:pt x="32789" y="143547"/>
                </a:lnTo>
                <a:lnTo>
                  <a:pt x="40187" y="133381"/>
                </a:lnTo>
                <a:lnTo>
                  <a:pt x="86151" y="74342"/>
                </a:lnTo>
                <a:lnTo>
                  <a:pt x="96927" y="61679"/>
                </a:lnTo>
                <a:lnTo>
                  <a:pt x="108592" y="50178"/>
                </a:lnTo>
                <a:lnTo>
                  <a:pt x="148159" y="22707"/>
                </a:lnTo>
                <a:lnTo>
                  <a:pt x="192978" y="5921"/>
                </a:lnTo>
                <a:lnTo>
                  <a:pt x="240983" y="0"/>
                </a:lnTo>
                <a:lnTo>
                  <a:pt x="257336" y="471"/>
                </a:lnTo>
                <a:lnTo>
                  <a:pt x="306374" y="9311"/>
                </a:lnTo>
                <a:lnTo>
                  <a:pt x="353779" y="29429"/>
                </a:lnTo>
                <a:lnTo>
                  <a:pt x="383453" y="49196"/>
                </a:lnTo>
                <a:lnTo>
                  <a:pt x="337489" y="108235"/>
                </a:lnTo>
                <a:lnTo>
                  <a:pt x="324790" y="98999"/>
                </a:lnTo>
                <a:lnTo>
                  <a:pt x="311680" y="90722"/>
                </a:lnTo>
                <a:lnTo>
                  <a:pt x="270421" y="71647"/>
                </a:lnTo>
                <a:lnTo>
                  <a:pt x="227382" y="61218"/>
                </a:lnTo>
                <a:lnTo>
                  <a:pt x="198409" y="59075"/>
                </a:lnTo>
                <a:lnTo>
                  <a:pt x="183997" y="59448"/>
                </a:lnTo>
                <a:lnTo>
                  <a:pt x="141699" y="66350"/>
                </a:lnTo>
                <a:lnTo>
                  <a:pt x="101921" y="81938"/>
                </a:lnTo>
                <a:lnTo>
                  <a:pt x="77509" y="97161"/>
                </a:lnTo>
                <a:lnTo>
                  <a:pt x="66095" y="106224"/>
                </a:lnTo>
              </a:path>
            </a:pathLst>
          </a:custGeom>
          <a:ln w="15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12590" y="3337841"/>
            <a:ext cx="32639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3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300" spc="15" dirty="0">
                <a:solidFill>
                  <a:srgbClr val="FFFFFF"/>
                </a:solidFill>
                <a:latin typeface="Century Gothic"/>
                <a:cs typeface="Century Gothic"/>
              </a:rPr>
              <a:t>TP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94956" y="3693565"/>
            <a:ext cx="38036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3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300" spc="15" dirty="0">
                <a:solidFill>
                  <a:srgbClr val="FFFFFF"/>
                </a:solidFill>
                <a:latin typeface="Century Gothic"/>
                <a:cs typeface="Century Gothic"/>
              </a:rPr>
              <a:t>DP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281659" y="2447422"/>
            <a:ext cx="391160" cy="245110"/>
          </a:xfrm>
          <a:custGeom>
            <a:avLst/>
            <a:gdLst/>
            <a:ahLst/>
            <a:cxnLst/>
            <a:rect l="l" t="t" r="r" b="b"/>
            <a:pathLst>
              <a:path w="391159" h="245110">
                <a:moveTo>
                  <a:pt x="283000" y="202520"/>
                </a:moveTo>
                <a:lnTo>
                  <a:pt x="263408" y="235183"/>
                </a:lnTo>
                <a:lnTo>
                  <a:pt x="390784" y="244967"/>
                </a:lnTo>
                <a:lnTo>
                  <a:pt x="370018" y="212323"/>
                </a:lnTo>
                <a:lnTo>
                  <a:pt x="299344" y="212323"/>
                </a:lnTo>
                <a:lnTo>
                  <a:pt x="283000" y="202520"/>
                </a:lnTo>
                <a:close/>
              </a:path>
              <a:path w="391159" h="245110">
                <a:moveTo>
                  <a:pt x="302663" y="169737"/>
                </a:moveTo>
                <a:lnTo>
                  <a:pt x="283000" y="202520"/>
                </a:lnTo>
                <a:lnTo>
                  <a:pt x="299344" y="212323"/>
                </a:lnTo>
                <a:lnTo>
                  <a:pt x="319034" y="179557"/>
                </a:lnTo>
                <a:lnTo>
                  <a:pt x="302663" y="169737"/>
                </a:lnTo>
                <a:close/>
              </a:path>
              <a:path w="391159" h="245110">
                <a:moveTo>
                  <a:pt x="322204" y="137159"/>
                </a:moveTo>
                <a:lnTo>
                  <a:pt x="302663" y="169737"/>
                </a:lnTo>
                <a:lnTo>
                  <a:pt x="319034" y="179557"/>
                </a:lnTo>
                <a:lnTo>
                  <a:pt x="299344" y="212323"/>
                </a:lnTo>
                <a:lnTo>
                  <a:pt x="370018" y="212323"/>
                </a:lnTo>
                <a:lnTo>
                  <a:pt x="322204" y="137159"/>
                </a:lnTo>
                <a:close/>
              </a:path>
              <a:path w="391159" h="245110">
                <a:moveTo>
                  <a:pt x="19690" y="0"/>
                </a:moveTo>
                <a:lnTo>
                  <a:pt x="0" y="32765"/>
                </a:lnTo>
                <a:lnTo>
                  <a:pt x="283000" y="202520"/>
                </a:lnTo>
                <a:lnTo>
                  <a:pt x="302663" y="169737"/>
                </a:lnTo>
                <a:lnTo>
                  <a:pt x="19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651247" y="2782396"/>
            <a:ext cx="3708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FFA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9915" y="1587489"/>
            <a:ext cx="1296035" cy="1295400"/>
          </a:xfrm>
          <a:custGeom>
            <a:avLst/>
            <a:gdLst/>
            <a:ahLst/>
            <a:cxnLst/>
            <a:rect l="l" t="t" r="r" b="b"/>
            <a:pathLst>
              <a:path w="1296035" h="1295400">
                <a:moveTo>
                  <a:pt x="647699" y="0"/>
                </a:moveTo>
                <a:lnTo>
                  <a:pt x="594579" y="2146"/>
                </a:lnTo>
                <a:lnTo>
                  <a:pt x="542640" y="8476"/>
                </a:lnTo>
                <a:lnTo>
                  <a:pt x="492051" y="18822"/>
                </a:lnTo>
                <a:lnTo>
                  <a:pt x="442978" y="33017"/>
                </a:lnTo>
                <a:lnTo>
                  <a:pt x="395587" y="50895"/>
                </a:lnTo>
                <a:lnTo>
                  <a:pt x="350046" y="72289"/>
                </a:lnTo>
                <a:lnTo>
                  <a:pt x="306521" y="97033"/>
                </a:lnTo>
                <a:lnTo>
                  <a:pt x="265178" y="124960"/>
                </a:lnTo>
                <a:lnTo>
                  <a:pt x="226185" y="155903"/>
                </a:lnTo>
                <a:lnTo>
                  <a:pt x="189708" y="189696"/>
                </a:lnTo>
                <a:lnTo>
                  <a:pt x="155914" y="226171"/>
                </a:lnTo>
                <a:lnTo>
                  <a:pt x="124969" y="265164"/>
                </a:lnTo>
                <a:lnTo>
                  <a:pt x="97041" y="306506"/>
                </a:lnTo>
                <a:lnTo>
                  <a:pt x="72295" y="350031"/>
                </a:lnTo>
                <a:lnTo>
                  <a:pt x="50900" y="395573"/>
                </a:lnTo>
                <a:lnTo>
                  <a:pt x="33020" y="442965"/>
                </a:lnTo>
                <a:lnTo>
                  <a:pt x="18824" y="492040"/>
                </a:lnTo>
                <a:lnTo>
                  <a:pt x="8477" y="542632"/>
                </a:lnTo>
                <a:lnTo>
                  <a:pt x="2147" y="594574"/>
                </a:lnTo>
                <a:lnTo>
                  <a:pt x="0" y="647699"/>
                </a:lnTo>
                <a:lnTo>
                  <a:pt x="2147" y="700829"/>
                </a:lnTo>
                <a:lnTo>
                  <a:pt x="8477" y="752774"/>
                </a:lnTo>
                <a:lnTo>
                  <a:pt x="18824" y="803369"/>
                </a:lnTo>
                <a:lnTo>
                  <a:pt x="33020" y="852446"/>
                </a:lnTo>
                <a:lnTo>
                  <a:pt x="50900" y="899839"/>
                </a:lnTo>
                <a:lnTo>
                  <a:pt x="72295" y="945381"/>
                </a:lnTo>
                <a:lnTo>
                  <a:pt x="97041" y="988907"/>
                </a:lnTo>
                <a:lnTo>
                  <a:pt x="124969" y="1030248"/>
                </a:lnTo>
                <a:lnTo>
                  <a:pt x="155914" y="1069240"/>
                </a:lnTo>
                <a:lnTo>
                  <a:pt x="189708" y="1105715"/>
                </a:lnTo>
                <a:lnTo>
                  <a:pt x="226185" y="1139506"/>
                </a:lnTo>
                <a:lnTo>
                  <a:pt x="265178" y="1170448"/>
                </a:lnTo>
                <a:lnTo>
                  <a:pt x="306521" y="1198373"/>
                </a:lnTo>
                <a:lnTo>
                  <a:pt x="350046" y="1223116"/>
                </a:lnTo>
                <a:lnTo>
                  <a:pt x="395587" y="1244508"/>
                </a:lnTo>
                <a:lnTo>
                  <a:pt x="442978" y="1262385"/>
                </a:lnTo>
                <a:lnTo>
                  <a:pt x="492051" y="1276579"/>
                </a:lnTo>
                <a:lnTo>
                  <a:pt x="542640" y="1286924"/>
                </a:lnTo>
                <a:lnTo>
                  <a:pt x="594579" y="1293253"/>
                </a:lnTo>
                <a:lnTo>
                  <a:pt x="647699" y="1295399"/>
                </a:lnTo>
                <a:lnTo>
                  <a:pt x="700818" y="1293253"/>
                </a:lnTo>
                <a:lnTo>
                  <a:pt x="752755" y="1286924"/>
                </a:lnTo>
                <a:lnTo>
                  <a:pt x="803345" y="1276579"/>
                </a:lnTo>
                <a:lnTo>
                  <a:pt x="852419" y="1262385"/>
                </a:lnTo>
                <a:lnTo>
                  <a:pt x="899812" y="1244508"/>
                </a:lnTo>
                <a:lnTo>
                  <a:pt x="945357" y="1223116"/>
                </a:lnTo>
                <a:lnTo>
                  <a:pt x="988886" y="1198373"/>
                </a:lnTo>
                <a:lnTo>
                  <a:pt x="1030233" y="1170448"/>
                </a:lnTo>
                <a:lnTo>
                  <a:pt x="1069231" y="1139506"/>
                </a:lnTo>
                <a:lnTo>
                  <a:pt x="1105713" y="1105715"/>
                </a:lnTo>
                <a:lnTo>
                  <a:pt x="1139513" y="1069240"/>
                </a:lnTo>
                <a:lnTo>
                  <a:pt x="1170463" y="1030248"/>
                </a:lnTo>
                <a:lnTo>
                  <a:pt x="1198397" y="988907"/>
                </a:lnTo>
                <a:lnTo>
                  <a:pt x="1223147" y="945381"/>
                </a:lnTo>
                <a:lnTo>
                  <a:pt x="1244548" y="899839"/>
                </a:lnTo>
                <a:lnTo>
                  <a:pt x="1262431" y="852446"/>
                </a:lnTo>
                <a:lnTo>
                  <a:pt x="1276631" y="803369"/>
                </a:lnTo>
                <a:lnTo>
                  <a:pt x="1286981" y="752774"/>
                </a:lnTo>
                <a:lnTo>
                  <a:pt x="1293313" y="700829"/>
                </a:lnTo>
                <a:lnTo>
                  <a:pt x="1295460" y="647699"/>
                </a:lnTo>
                <a:lnTo>
                  <a:pt x="1293313" y="594574"/>
                </a:lnTo>
                <a:lnTo>
                  <a:pt x="1286981" y="542632"/>
                </a:lnTo>
                <a:lnTo>
                  <a:pt x="1276631" y="492040"/>
                </a:lnTo>
                <a:lnTo>
                  <a:pt x="1262431" y="442965"/>
                </a:lnTo>
                <a:lnTo>
                  <a:pt x="1244548" y="395573"/>
                </a:lnTo>
                <a:lnTo>
                  <a:pt x="1223147" y="350031"/>
                </a:lnTo>
                <a:lnTo>
                  <a:pt x="1198397" y="306506"/>
                </a:lnTo>
                <a:lnTo>
                  <a:pt x="1170463" y="265164"/>
                </a:lnTo>
                <a:lnTo>
                  <a:pt x="1139513" y="226171"/>
                </a:lnTo>
                <a:lnTo>
                  <a:pt x="1105713" y="189696"/>
                </a:lnTo>
                <a:lnTo>
                  <a:pt x="1069231" y="155903"/>
                </a:lnTo>
                <a:lnTo>
                  <a:pt x="1030233" y="124960"/>
                </a:lnTo>
                <a:lnTo>
                  <a:pt x="988886" y="97033"/>
                </a:lnTo>
                <a:lnTo>
                  <a:pt x="945357" y="72289"/>
                </a:lnTo>
                <a:lnTo>
                  <a:pt x="899812" y="50895"/>
                </a:lnTo>
                <a:lnTo>
                  <a:pt x="852419" y="33017"/>
                </a:lnTo>
                <a:lnTo>
                  <a:pt x="803345" y="18822"/>
                </a:lnTo>
                <a:lnTo>
                  <a:pt x="752755" y="8476"/>
                </a:lnTo>
                <a:lnTo>
                  <a:pt x="700818" y="2146"/>
                </a:lnTo>
                <a:lnTo>
                  <a:pt x="647699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9915" y="1587489"/>
            <a:ext cx="1296035" cy="1295400"/>
          </a:xfrm>
          <a:custGeom>
            <a:avLst/>
            <a:gdLst/>
            <a:ahLst/>
            <a:cxnLst/>
            <a:rect l="l" t="t" r="r" b="b"/>
            <a:pathLst>
              <a:path w="1296035" h="1295400">
                <a:moveTo>
                  <a:pt x="0" y="647699"/>
                </a:moveTo>
                <a:lnTo>
                  <a:pt x="2147" y="594574"/>
                </a:lnTo>
                <a:lnTo>
                  <a:pt x="8477" y="542632"/>
                </a:lnTo>
                <a:lnTo>
                  <a:pt x="18824" y="492040"/>
                </a:lnTo>
                <a:lnTo>
                  <a:pt x="33020" y="442965"/>
                </a:lnTo>
                <a:lnTo>
                  <a:pt x="50900" y="395573"/>
                </a:lnTo>
                <a:lnTo>
                  <a:pt x="72295" y="350031"/>
                </a:lnTo>
                <a:lnTo>
                  <a:pt x="97041" y="306506"/>
                </a:lnTo>
                <a:lnTo>
                  <a:pt x="124969" y="265164"/>
                </a:lnTo>
                <a:lnTo>
                  <a:pt x="155914" y="226171"/>
                </a:lnTo>
                <a:lnTo>
                  <a:pt x="189708" y="189696"/>
                </a:lnTo>
                <a:lnTo>
                  <a:pt x="226185" y="155903"/>
                </a:lnTo>
                <a:lnTo>
                  <a:pt x="265178" y="124960"/>
                </a:lnTo>
                <a:lnTo>
                  <a:pt x="306521" y="97033"/>
                </a:lnTo>
                <a:lnTo>
                  <a:pt x="350046" y="72289"/>
                </a:lnTo>
                <a:lnTo>
                  <a:pt x="395587" y="50895"/>
                </a:lnTo>
                <a:lnTo>
                  <a:pt x="442978" y="33017"/>
                </a:lnTo>
                <a:lnTo>
                  <a:pt x="492051" y="18822"/>
                </a:lnTo>
                <a:lnTo>
                  <a:pt x="542640" y="8476"/>
                </a:lnTo>
                <a:lnTo>
                  <a:pt x="594579" y="2146"/>
                </a:lnTo>
                <a:lnTo>
                  <a:pt x="647699" y="0"/>
                </a:lnTo>
                <a:lnTo>
                  <a:pt x="700818" y="2146"/>
                </a:lnTo>
                <a:lnTo>
                  <a:pt x="752755" y="8476"/>
                </a:lnTo>
                <a:lnTo>
                  <a:pt x="803345" y="18822"/>
                </a:lnTo>
                <a:lnTo>
                  <a:pt x="852419" y="33017"/>
                </a:lnTo>
                <a:lnTo>
                  <a:pt x="899812" y="50895"/>
                </a:lnTo>
                <a:lnTo>
                  <a:pt x="945357" y="72289"/>
                </a:lnTo>
                <a:lnTo>
                  <a:pt x="988886" y="97033"/>
                </a:lnTo>
                <a:lnTo>
                  <a:pt x="1030233" y="124960"/>
                </a:lnTo>
                <a:lnTo>
                  <a:pt x="1069231" y="155903"/>
                </a:lnTo>
                <a:lnTo>
                  <a:pt x="1105713" y="189696"/>
                </a:lnTo>
                <a:lnTo>
                  <a:pt x="1139513" y="226171"/>
                </a:lnTo>
                <a:lnTo>
                  <a:pt x="1170463" y="265164"/>
                </a:lnTo>
                <a:lnTo>
                  <a:pt x="1198397" y="306506"/>
                </a:lnTo>
                <a:lnTo>
                  <a:pt x="1223147" y="350031"/>
                </a:lnTo>
                <a:lnTo>
                  <a:pt x="1244548" y="395573"/>
                </a:lnTo>
                <a:lnTo>
                  <a:pt x="1262431" y="442965"/>
                </a:lnTo>
                <a:lnTo>
                  <a:pt x="1276631" y="492040"/>
                </a:lnTo>
                <a:lnTo>
                  <a:pt x="1286981" y="542632"/>
                </a:lnTo>
                <a:lnTo>
                  <a:pt x="1293313" y="594574"/>
                </a:lnTo>
                <a:lnTo>
                  <a:pt x="1295460" y="647699"/>
                </a:lnTo>
                <a:lnTo>
                  <a:pt x="1293313" y="700829"/>
                </a:lnTo>
                <a:lnTo>
                  <a:pt x="1286981" y="752774"/>
                </a:lnTo>
                <a:lnTo>
                  <a:pt x="1276631" y="803369"/>
                </a:lnTo>
                <a:lnTo>
                  <a:pt x="1262431" y="852446"/>
                </a:lnTo>
                <a:lnTo>
                  <a:pt x="1244548" y="899839"/>
                </a:lnTo>
                <a:lnTo>
                  <a:pt x="1223147" y="945381"/>
                </a:lnTo>
                <a:lnTo>
                  <a:pt x="1198397" y="988907"/>
                </a:lnTo>
                <a:lnTo>
                  <a:pt x="1170463" y="1030248"/>
                </a:lnTo>
                <a:lnTo>
                  <a:pt x="1139513" y="1069240"/>
                </a:lnTo>
                <a:lnTo>
                  <a:pt x="1105713" y="1105715"/>
                </a:lnTo>
                <a:lnTo>
                  <a:pt x="1069231" y="1139506"/>
                </a:lnTo>
                <a:lnTo>
                  <a:pt x="1030233" y="1170448"/>
                </a:lnTo>
                <a:lnTo>
                  <a:pt x="988886" y="1198373"/>
                </a:lnTo>
                <a:lnTo>
                  <a:pt x="945357" y="1223116"/>
                </a:lnTo>
                <a:lnTo>
                  <a:pt x="899812" y="1244508"/>
                </a:lnTo>
                <a:lnTo>
                  <a:pt x="852419" y="1262385"/>
                </a:lnTo>
                <a:lnTo>
                  <a:pt x="803345" y="1276579"/>
                </a:lnTo>
                <a:lnTo>
                  <a:pt x="752755" y="1286924"/>
                </a:lnTo>
                <a:lnTo>
                  <a:pt x="700818" y="1293253"/>
                </a:lnTo>
                <a:lnTo>
                  <a:pt x="647699" y="1295399"/>
                </a:lnTo>
                <a:lnTo>
                  <a:pt x="594579" y="1293253"/>
                </a:lnTo>
                <a:lnTo>
                  <a:pt x="542640" y="1286924"/>
                </a:lnTo>
                <a:lnTo>
                  <a:pt x="492051" y="1276579"/>
                </a:lnTo>
                <a:lnTo>
                  <a:pt x="442978" y="1262385"/>
                </a:lnTo>
                <a:lnTo>
                  <a:pt x="395587" y="1244508"/>
                </a:lnTo>
                <a:lnTo>
                  <a:pt x="350046" y="1223116"/>
                </a:lnTo>
                <a:lnTo>
                  <a:pt x="306521" y="1198373"/>
                </a:lnTo>
                <a:lnTo>
                  <a:pt x="265178" y="1170448"/>
                </a:lnTo>
                <a:lnTo>
                  <a:pt x="226185" y="1139506"/>
                </a:lnTo>
                <a:lnTo>
                  <a:pt x="189708" y="1105715"/>
                </a:lnTo>
                <a:lnTo>
                  <a:pt x="155914" y="1069240"/>
                </a:lnTo>
                <a:lnTo>
                  <a:pt x="124969" y="1030248"/>
                </a:lnTo>
                <a:lnTo>
                  <a:pt x="97041" y="988907"/>
                </a:lnTo>
                <a:lnTo>
                  <a:pt x="72295" y="945381"/>
                </a:lnTo>
                <a:lnTo>
                  <a:pt x="50900" y="899839"/>
                </a:lnTo>
                <a:lnTo>
                  <a:pt x="33020" y="852446"/>
                </a:lnTo>
                <a:lnTo>
                  <a:pt x="18824" y="803369"/>
                </a:lnTo>
                <a:lnTo>
                  <a:pt x="8477" y="752774"/>
                </a:lnTo>
                <a:lnTo>
                  <a:pt x="2147" y="700829"/>
                </a:lnTo>
                <a:lnTo>
                  <a:pt x="0" y="6476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75254" y="1806944"/>
            <a:ext cx="121602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8580" algn="ctr">
              <a:lnSpc>
                <a:spcPct val="100000"/>
              </a:lnSpc>
            </a:pPr>
            <a:r>
              <a:rPr sz="2000" b="1" dirty="0">
                <a:latin typeface="Century Gothic"/>
                <a:cs typeface="Century Gothic"/>
              </a:rPr>
              <a:t>Glyce</a:t>
            </a:r>
            <a:r>
              <a:rPr sz="2000" b="1" spc="-5" dirty="0">
                <a:latin typeface="Century Gothic"/>
                <a:cs typeface="Century Gothic"/>
              </a:rPr>
              <a:t>r</a:t>
            </a:r>
            <a:r>
              <a:rPr sz="2000" b="1" dirty="0">
                <a:latin typeface="Century Gothic"/>
                <a:cs typeface="Century Gothic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al</a:t>
            </a:r>
            <a:r>
              <a:rPr sz="2000" b="1" spc="-10" dirty="0">
                <a:latin typeface="Century Gothic"/>
                <a:cs typeface="Century Gothic"/>
              </a:rPr>
              <a:t>d</a:t>
            </a:r>
            <a:r>
              <a:rPr sz="2000" b="1" spc="-5" dirty="0">
                <a:latin typeface="Century Gothic"/>
                <a:cs typeface="Century Gothic"/>
              </a:rPr>
              <a:t>ehyde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Century Gothic"/>
                <a:cs typeface="Century Gothic"/>
              </a:rPr>
              <a:t>3</a:t>
            </a:r>
            <a:r>
              <a:rPr sz="2000" b="1" dirty="0">
                <a:latin typeface="Century Gothic"/>
                <a:cs typeface="Century Gothic"/>
              </a:rPr>
              <a:t>-P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084453" y="844540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114299" y="0"/>
                </a:moveTo>
                <a:lnTo>
                  <a:pt x="0" y="57149"/>
                </a:lnTo>
                <a:lnTo>
                  <a:pt x="114299" y="114299"/>
                </a:lnTo>
                <a:lnTo>
                  <a:pt x="114299" y="76199"/>
                </a:lnTo>
                <a:lnTo>
                  <a:pt x="95249" y="76199"/>
                </a:lnTo>
                <a:lnTo>
                  <a:pt x="95249" y="38099"/>
                </a:lnTo>
                <a:lnTo>
                  <a:pt x="114299" y="38099"/>
                </a:lnTo>
                <a:lnTo>
                  <a:pt x="114299" y="0"/>
                </a:lnTo>
                <a:close/>
              </a:path>
              <a:path w="533400" h="114300">
                <a:moveTo>
                  <a:pt x="114299" y="38099"/>
                </a:moveTo>
                <a:lnTo>
                  <a:pt x="95249" y="38099"/>
                </a:lnTo>
                <a:lnTo>
                  <a:pt x="95249" y="76199"/>
                </a:lnTo>
                <a:lnTo>
                  <a:pt x="114299" y="76199"/>
                </a:lnTo>
                <a:lnTo>
                  <a:pt x="114299" y="38099"/>
                </a:lnTo>
                <a:close/>
              </a:path>
              <a:path w="533400" h="114300">
                <a:moveTo>
                  <a:pt x="533399" y="38099"/>
                </a:moveTo>
                <a:lnTo>
                  <a:pt x="114299" y="38099"/>
                </a:lnTo>
                <a:lnTo>
                  <a:pt x="114299" y="76199"/>
                </a:lnTo>
                <a:lnTo>
                  <a:pt x="533399" y="76199"/>
                </a:lnTo>
                <a:lnTo>
                  <a:pt x="533399" y="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484375" y="673089"/>
            <a:ext cx="1447800" cy="533400"/>
          </a:xfrm>
          <a:prstGeom prst="rect">
            <a:avLst/>
          </a:prstGeom>
          <a:solidFill>
            <a:srgbClr val="FFFF98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ct val="100000"/>
              </a:lnSpc>
            </a:pPr>
            <a:r>
              <a:rPr sz="2400" b="1" spc="-15" dirty="0">
                <a:latin typeface="Century Gothic"/>
                <a:cs typeface="Century Gothic"/>
              </a:rPr>
              <a:t>F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entury Gothic"/>
                <a:cs typeface="Century Gothic"/>
              </a:rPr>
              <a:t>1,6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entury Gothic"/>
                <a:cs typeface="Century Gothic"/>
              </a:rPr>
              <a:t>Bis</a:t>
            </a:r>
            <a:r>
              <a:rPr sz="2400" b="1" spc="-10" dirty="0">
                <a:latin typeface="Century Gothic"/>
                <a:cs typeface="Century Gothic"/>
              </a:rPr>
              <a:t>-</a:t>
            </a:r>
            <a:r>
              <a:rPr sz="2400" b="1" dirty="0">
                <a:latin typeface="Century Gothic"/>
                <a:cs typeface="Century Gothic"/>
              </a:rPr>
              <a:t>P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941444" y="2139939"/>
            <a:ext cx="381000" cy="114300"/>
          </a:xfrm>
          <a:custGeom>
            <a:avLst/>
            <a:gdLst/>
            <a:ahLst/>
            <a:cxnLst/>
            <a:rect l="l" t="t" r="r" b="b"/>
            <a:pathLst>
              <a:path w="381000" h="114300">
                <a:moveTo>
                  <a:pt x="114299" y="0"/>
                </a:moveTo>
                <a:lnTo>
                  <a:pt x="0" y="57149"/>
                </a:lnTo>
                <a:lnTo>
                  <a:pt x="114299" y="114299"/>
                </a:lnTo>
                <a:lnTo>
                  <a:pt x="114299" y="76199"/>
                </a:lnTo>
                <a:lnTo>
                  <a:pt x="95249" y="76199"/>
                </a:lnTo>
                <a:lnTo>
                  <a:pt x="95249" y="38099"/>
                </a:lnTo>
                <a:lnTo>
                  <a:pt x="114299" y="38099"/>
                </a:lnTo>
                <a:lnTo>
                  <a:pt x="114299" y="0"/>
                </a:lnTo>
                <a:close/>
              </a:path>
              <a:path w="381000" h="114300">
                <a:moveTo>
                  <a:pt x="114299" y="38099"/>
                </a:moveTo>
                <a:lnTo>
                  <a:pt x="95249" y="38099"/>
                </a:lnTo>
                <a:lnTo>
                  <a:pt x="95249" y="76199"/>
                </a:lnTo>
                <a:lnTo>
                  <a:pt x="114299" y="76199"/>
                </a:lnTo>
                <a:lnTo>
                  <a:pt x="114299" y="38099"/>
                </a:lnTo>
                <a:close/>
              </a:path>
              <a:path w="381000" h="114300">
                <a:moveTo>
                  <a:pt x="380999" y="38099"/>
                </a:moveTo>
                <a:lnTo>
                  <a:pt x="114299" y="38099"/>
                </a:lnTo>
                <a:lnTo>
                  <a:pt x="114299" y="76199"/>
                </a:lnTo>
                <a:lnTo>
                  <a:pt x="380999" y="76199"/>
                </a:lnTo>
                <a:lnTo>
                  <a:pt x="380999" y="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70019" y="2292339"/>
            <a:ext cx="381000" cy="114300"/>
          </a:xfrm>
          <a:custGeom>
            <a:avLst/>
            <a:gdLst/>
            <a:ahLst/>
            <a:cxnLst/>
            <a:rect l="l" t="t" r="r" b="b"/>
            <a:pathLst>
              <a:path w="381000" h="114300">
                <a:moveTo>
                  <a:pt x="266699" y="0"/>
                </a:moveTo>
                <a:lnTo>
                  <a:pt x="266699" y="114299"/>
                </a:lnTo>
                <a:lnTo>
                  <a:pt x="342899" y="76199"/>
                </a:lnTo>
                <a:lnTo>
                  <a:pt x="285749" y="76199"/>
                </a:lnTo>
                <a:lnTo>
                  <a:pt x="285749" y="38099"/>
                </a:lnTo>
                <a:lnTo>
                  <a:pt x="342899" y="38099"/>
                </a:lnTo>
                <a:lnTo>
                  <a:pt x="266699" y="0"/>
                </a:lnTo>
                <a:close/>
              </a:path>
              <a:path w="381000" h="114300">
                <a:moveTo>
                  <a:pt x="266699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266699" y="76199"/>
                </a:lnTo>
                <a:lnTo>
                  <a:pt x="266699" y="38099"/>
                </a:lnTo>
                <a:close/>
              </a:path>
              <a:path w="381000" h="114300">
                <a:moveTo>
                  <a:pt x="342899" y="38099"/>
                </a:moveTo>
                <a:lnTo>
                  <a:pt x="285749" y="38099"/>
                </a:lnTo>
                <a:lnTo>
                  <a:pt x="285749" y="76199"/>
                </a:lnTo>
                <a:lnTo>
                  <a:pt x="342899" y="76199"/>
                </a:lnTo>
                <a:lnTo>
                  <a:pt x="380999" y="57149"/>
                </a:lnTo>
                <a:lnTo>
                  <a:pt x="342899" y="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12975" y="2425689"/>
            <a:ext cx="838200" cy="609600"/>
          </a:xfrm>
          <a:custGeom>
            <a:avLst/>
            <a:gdLst/>
            <a:ahLst/>
            <a:cxnLst/>
            <a:rect l="l" t="t" r="r" b="b"/>
            <a:pathLst>
              <a:path w="838200" h="609600">
                <a:moveTo>
                  <a:pt x="419099" y="0"/>
                </a:moveTo>
                <a:lnTo>
                  <a:pt x="0" y="609599"/>
                </a:lnTo>
                <a:lnTo>
                  <a:pt x="838199" y="609599"/>
                </a:lnTo>
                <a:lnTo>
                  <a:pt x="419099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12975" y="2425689"/>
            <a:ext cx="838200" cy="609600"/>
          </a:xfrm>
          <a:custGeom>
            <a:avLst/>
            <a:gdLst/>
            <a:ahLst/>
            <a:cxnLst/>
            <a:rect l="l" t="t" r="r" b="b"/>
            <a:pathLst>
              <a:path w="838200" h="609600">
                <a:moveTo>
                  <a:pt x="0" y="609599"/>
                </a:moveTo>
                <a:lnTo>
                  <a:pt x="419099" y="0"/>
                </a:lnTo>
                <a:lnTo>
                  <a:pt x="838199" y="609599"/>
                </a:lnTo>
                <a:lnTo>
                  <a:pt x="0" y="609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927607" y="2736477"/>
            <a:ext cx="4095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entury Gothic"/>
                <a:cs typeface="Century Gothic"/>
              </a:rPr>
              <a:t>TPI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312150" y="1692280"/>
            <a:ext cx="670560" cy="807085"/>
          </a:xfrm>
          <a:custGeom>
            <a:avLst/>
            <a:gdLst/>
            <a:ahLst/>
            <a:cxnLst/>
            <a:rect l="l" t="t" r="r" b="b"/>
            <a:pathLst>
              <a:path w="670560" h="807085">
                <a:moveTo>
                  <a:pt x="670554" y="0"/>
                </a:moveTo>
                <a:lnTo>
                  <a:pt x="603494" y="22871"/>
                </a:lnTo>
                <a:lnTo>
                  <a:pt x="539045" y="48826"/>
                </a:lnTo>
                <a:lnTo>
                  <a:pt x="477377" y="77658"/>
                </a:lnTo>
                <a:lnTo>
                  <a:pt x="418656" y="109160"/>
                </a:lnTo>
                <a:lnTo>
                  <a:pt x="363051" y="143123"/>
                </a:lnTo>
                <a:lnTo>
                  <a:pt x="310730" y="179340"/>
                </a:lnTo>
                <a:lnTo>
                  <a:pt x="261861" y="217603"/>
                </a:lnTo>
                <a:lnTo>
                  <a:pt x="216612" y="257706"/>
                </a:lnTo>
                <a:lnTo>
                  <a:pt x="175151" y="299440"/>
                </a:lnTo>
                <a:lnTo>
                  <a:pt x="137646" y="342599"/>
                </a:lnTo>
                <a:lnTo>
                  <a:pt x="104265" y="386973"/>
                </a:lnTo>
                <a:lnTo>
                  <a:pt x="75177" y="432356"/>
                </a:lnTo>
                <a:lnTo>
                  <a:pt x="50549" y="478541"/>
                </a:lnTo>
                <a:lnTo>
                  <a:pt x="30549" y="525319"/>
                </a:lnTo>
                <a:lnTo>
                  <a:pt x="15345" y="572484"/>
                </a:lnTo>
                <a:lnTo>
                  <a:pt x="5106" y="619827"/>
                </a:lnTo>
                <a:lnTo>
                  <a:pt x="0" y="667141"/>
                </a:lnTo>
                <a:lnTo>
                  <a:pt x="193" y="714219"/>
                </a:lnTo>
                <a:lnTo>
                  <a:pt x="5856" y="760853"/>
                </a:lnTo>
                <a:lnTo>
                  <a:pt x="17155" y="806836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20495" y="1627235"/>
            <a:ext cx="213995" cy="110489"/>
          </a:xfrm>
          <a:custGeom>
            <a:avLst/>
            <a:gdLst/>
            <a:ahLst/>
            <a:cxnLst/>
            <a:rect l="l" t="t" r="r" b="b"/>
            <a:pathLst>
              <a:path w="213995" h="110489">
                <a:moveTo>
                  <a:pt x="206460" y="31882"/>
                </a:moveTo>
                <a:lnTo>
                  <a:pt x="116585" y="31882"/>
                </a:lnTo>
                <a:lnTo>
                  <a:pt x="126370" y="68732"/>
                </a:lnTo>
                <a:lnTo>
                  <a:pt x="108002" y="73659"/>
                </a:lnTo>
                <a:lnTo>
                  <a:pt x="117835" y="110368"/>
                </a:lnTo>
                <a:lnTo>
                  <a:pt x="206460" y="31882"/>
                </a:lnTo>
                <a:close/>
              </a:path>
              <a:path w="213995" h="110489">
                <a:moveTo>
                  <a:pt x="98135" y="36826"/>
                </a:moveTo>
                <a:lnTo>
                  <a:pt x="0" y="63124"/>
                </a:lnTo>
                <a:lnTo>
                  <a:pt x="9905" y="99974"/>
                </a:lnTo>
                <a:lnTo>
                  <a:pt x="108002" y="73659"/>
                </a:lnTo>
                <a:lnTo>
                  <a:pt x="98135" y="36826"/>
                </a:lnTo>
                <a:close/>
              </a:path>
              <a:path w="213995" h="110489">
                <a:moveTo>
                  <a:pt x="116585" y="31882"/>
                </a:moveTo>
                <a:lnTo>
                  <a:pt x="98135" y="36826"/>
                </a:lnTo>
                <a:lnTo>
                  <a:pt x="108002" y="73659"/>
                </a:lnTo>
                <a:lnTo>
                  <a:pt x="126370" y="68732"/>
                </a:lnTo>
                <a:lnTo>
                  <a:pt x="116585" y="31882"/>
                </a:lnTo>
                <a:close/>
              </a:path>
              <a:path w="213995" h="110489">
                <a:moveTo>
                  <a:pt x="88270" y="0"/>
                </a:moveTo>
                <a:lnTo>
                  <a:pt x="98135" y="36826"/>
                </a:lnTo>
                <a:lnTo>
                  <a:pt x="116585" y="31882"/>
                </a:lnTo>
                <a:lnTo>
                  <a:pt x="206460" y="31882"/>
                </a:lnTo>
                <a:lnTo>
                  <a:pt x="213481" y="25664"/>
                </a:lnTo>
                <a:lnTo>
                  <a:pt x="88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236339" y="546658"/>
            <a:ext cx="1482725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nsfers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ectron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atory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9899" y="6209871"/>
            <a:ext cx="1548765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40"/>
              </a:lnSpc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sh</a:t>
            </a:r>
            <a:r>
              <a:rPr sz="1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eg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63779" y="260366"/>
            <a:ext cx="5401310" cy="6337300"/>
          </a:xfrm>
          <a:custGeom>
            <a:avLst/>
            <a:gdLst/>
            <a:ahLst/>
            <a:cxnLst/>
            <a:rect l="l" t="t" r="r" b="b"/>
            <a:pathLst>
              <a:path w="5401309" h="6337300">
                <a:moveTo>
                  <a:pt x="0" y="6337279"/>
                </a:moveTo>
                <a:lnTo>
                  <a:pt x="5400690" y="6337279"/>
                </a:lnTo>
                <a:lnTo>
                  <a:pt x="5400690" y="0"/>
                </a:lnTo>
                <a:lnTo>
                  <a:pt x="0" y="0"/>
                </a:lnTo>
                <a:lnTo>
                  <a:pt x="0" y="6337279"/>
                </a:lnTo>
                <a:close/>
              </a:path>
            </a:pathLst>
          </a:custGeom>
          <a:solidFill>
            <a:srgbClr val="E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3779" y="260366"/>
            <a:ext cx="5401310" cy="6337300"/>
          </a:xfrm>
          <a:custGeom>
            <a:avLst/>
            <a:gdLst/>
            <a:ahLst/>
            <a:cxnLst/>
            <a:rect l="l" t="t" r="r" b="b"/>
            <a:pathLst>
              <a:path w="5401309" h="6337300">
                <a:moveTo>
                  <a:pt x="0" y="6337279"/>
                </a:moveTo>
                <a:lnTo>
                  <a:pt x="5400690" y="6337279"/>
                </a:lnTo>
                <a:lnTo>
                  <a:pt x="5400690" y="0"/>
                </a:lnTo>
                <a:lnTo>
                  <a:pt x="0" y="0"/>
                </a:lnTo>
                <a:lnTo>
                  <a:pt x="0" y="6337279"/>
                </a:lnTo>
                <a:close/>
              </a:path>
            </a:pathLst>
          </a:custGeom>
          <a:ln w="7937">
            <a:solidFill>
              <a:srgbClr val="375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08759" y="5745444"/>
            <a:ext cx="13843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18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5066" y="5641979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5" h="55879">
                <a:moveTo>
                  <a:pt x="0" y="55555"/>
                </a:moveTo>
                <a:lnTo>
                  <a:pt x="1523" y="0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8916" y="5641979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55"/>
                </a:moveTo>
                <a:lnTo>
                  <a:pt x="1523" y="0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2766" y="5641979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55"/>
                </a:moveTo>
                <a:lnTo>
                  <a:pt x="1523" y="0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46616" y="5641979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55"/>
                </a:moveTo>
                <a:lnTo>
                  <a:pt x="1523" y="0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70466" y="5641979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55"/>
                </a:moveTo>
                <a:lnTo>
                  <a:pt x="1523" y="0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4316" y="5641979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55"/>
                </a:moveTo>
                <a:lnTo>
                  <a:pt x="1523" y="0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9690" y="5641979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55"/>
                </a:moveTo>
                <a:lnTo>
                  <a:pt x="1645" y="0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43540" y="5641979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55"/>
                </a:moveTo>
                <a:lnTo>
                  <a:pt x="1645" y="0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7390" y="5641979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55"/>
                </a:moveTo>
                <a:lnTo>
                  <a:pt x="1645" y="0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5066" y="5697535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03" y="1594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75066" y="5407021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03" y="1655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75066" y="5114925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03" y="1523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5066" y="4822829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03" y="1523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5066" y="4532245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03" y="1655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75066" y="4240148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03" y="1655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75066" y="3948053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03" y="1642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75066" y="3656076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03" y="1523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75066" y="3365510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03" y="1645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75066" y="3073389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5">
                <a:moveTo>
                  <a:pt x="0" y="0"/>
                </a:moveTo>
                <a:lnTo>
                  <a:pt x="52303" y="1523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75066" y="3073389"/>
            <a:ext cx="2592705" cy="2624455"/>
          </a:xfrm>
          <a:custGeom>
            <a:avLst/>
            <a:gdLst/>
            <a:ahLst/>
            <a:cxnLst/>
            <a:rect l="l" t="t" r="r" b="b"/>
            <a:pathLst>
              <a:path w="2592704" h="2624454">
                <a:moveTo>
                  <a:pt x="0" y="0"/>
                </a:moveTo>
                <a:lnTo>
                  <a:pt x="0" y="2624145"/>
                </a:lnTo>
                <a:lnTo>
                  <a:pt x="2592323" y="2624145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9730" y="5456301"/>
            <a:ext cx="52705" cy="43180"/>
          </a:xfrm>
          <a:custGeom>
            <a:avLst/>
            <a:gdLst/>
            <a:ahLst/>
            <a:cxnLst/>
            <a:rect l="l" t="t" r="r" b="b"/>
            <a:pathLst>
              <a:path w="52704" h="43179">
                <a:moveTo>
                  <a:pt x="26151" y="0"/>
                </a:moveTo>
                <a:lnTo>
                  <a:pt x="16054" y="1639"/>
                </a:lnTo>
                <a:lnTo>
                  <a:pt x="4486" y="9359"/>
                </a:lnTo>
                <a:lnTo>
                  <a:pt x="0" y="21335"/>
                </a:lnTo>
                <a:lnTo>
                  <a:pt x="2038" y="29650"/>
                </a:lnTo>
                <a:lnTo>
                  <a:pt x="11502" y="39118"/>
                </a:lnTo>
                <a:lnTo>
                  <a:pt x="26151" y="42803"/>
                </a:lnTo>
                <a:lnTo>
                  <a:pt x="36440" y="41084"/>
                </a:lnTo>
                <a:lnTo>
                  <a:pt x="47972" y="33292"/>
                </a:lnTo>
                <a:lnTo>
                  <a:pt x="52456" y="21335"/>
                </a:lnTo>
                <a:lnTo>
                  <a:pt x="50381" y="13017"/>
                </a:lnTo>
                <a:lnTo>
                  <a:pt x="40836" y="3636"/>
                </a:lnTo>
                <a:lnTo>
                  <a:pt x="26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9730" y="5456301"/>
            <a:ext cx="52705" cy="43180"/>
          </a:xfrm>
          <a:custGeom>
            <a:avLst/>
            <a:gdLst/>
            <a:ahLst/>
            <a:cxnLst/>
            <a:rect l="l" t="t" r="r" b="b"/>
            <a:pathLst>
              <a:path w="52704" h="43179">
                <a:moveTo>
                  <a:pt x="0" y="21335"/>
                </a:moveTo>
                <a:lnTo>
                  <a:pt x="4486" y="9359"/>
                </a:lnTo>
                <a:lnTo>
                  <a:pt x="16054" y="1639"/>
                </a:lnTo>
                <a:lnTo>
                  <a:pt x="26151" y="0"/>
                </a:lnTo>
                <a:lnTo>
                  <a:pt x="40836" y="3636"/>
                </a:lnTo>
                <a:lnTo>
                  <a:pt x="50381" y="13017"/>
                </a:lnTo>
                <a:lnTo>
                  <a:pt x="52456" y="21335"/>
                </a:lnTo>
                <a:lnTo>
                  <a:pt x="47972" y="33292"/>
                </a:lnTo>
                <a:lnTo>
                  <a:pt x="36440" y="41084"/>
                </a:lnTo>
                <a:lnTo>
                  <a:pt x="26151" y="42803"/>
                </a:lnTo>
                <a:lnTo>
                  <a:pt x="11502" y="39118"/>
                </a:lnTo>
                <a:lnTo>
                  <a:pt x="2038" y="29650"/>
                </a:lnTo>
                <a:lnTo>
                  <a:pt x="0" y="21335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24350" y="5494401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24627" y="0"/>
                </a:moveTo>
                <a:lnTo>
                  <a:pt x="15612" y="1536"/>
                </a:lnTo>
                <a:lnTo>
                  <a:pt x="4383" y="9559"/>
                </a:lnTo>
                <a:lnTo>
                  <a:pt x="0" y="22229"/>
                </a:lnTo>
                <a:lnTo>
                  <a:pt x="1710" y="30337"/>
                </a:lnTo>
                <a:lnTo>
                  <a:pt x="10627" y="40477"/>
                </a:lnTo>
                <a:lnTo>
                  <a:pt x="24627" y="44445"/>
                </a:lnTo>
                <a:lnTo>
                  <a:pt x="33671" y="42890"/>
                </a:lnTo>
                <a:lnTo>
                  <a:pt x="44904" y="34832"/>
                </a:lnTo>
                <a:lnTo>
                  <a:pt x="49286" y="22229"/>
                </a:lnTo>
                <a:lnTo>
                  <a:pt x="47565" y="14041"/>
                </a:lnTo>
                <a:lnTo>
                  <a:pt x="38640" y="3929"/>
                </a:lnTo>
                <a:lnTo>
                  <a:pt x="24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24350" y="5494401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22229"/>
                </a:moveTo>
                <a:lnTo>
                  <a:pt x="4383" y="9559"/>
                </a:lnTo>
                <a:lnTo>
                  <a:pt x="15612" y="1536"/>
                </a:lnTo>
                <a:lnTo>
                  <a:pt x="24627" y="0"/>
                </a:lnTo>
                <a:lnTo>
                  <a:pt x="38640" y="3929"/>
                </a:lnTo>
                <a:lnTo>
                  <a:pt x="47565" y="14041"/>
                </a:lnTo>
                <a:lnTo>
                  <a:pt x="49286" y="22229"/>
                </a:lnTo>
                <a:lnTo>
                  <a:pt x="44904" y="34832"/>
                </a:lnTo>
                <a:lnTo>
                  <a:pt x="33671" y="42890"/>
                </a:lnTo>
                <a:lnTo>
                  <a:pt x="24627" y="44445"/>
                </a:lnTo>
                <a:lnTo>
                  <a:pt x="10627" y="40477"/>
                </a:lnTo>
                <a:lnTo>
                  <a:pt x="1710" y="30337"/>
                </a:lnTo>
                <a:lnTo>
                  <a:pt x="0" y="222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73430" y="5237226"/>
            <a:ext cx="2208530" cy="440055"/>
          </a:xfrm>
          <a:custGeom>
            <a:avLst/>
            <a:gdLst/>
            <a:ahLst/>
            <a:cxnLst/>
            <a:rect l="l" t="t" r="r" b="b"/>
            <a:pathLst>
              <a:path w="2208529" h="440054">
                <a:moveTo>
                  <a:pt x="0" y="0"/>
                </a:moveTo>
                <a:lnTo>
                  <a:pt x="107960" y="56138"/>
                </a:lnTo>
                <a:lnTo>
                  <a:pt x="403859" y="168401"/>
                </a:lnTo>
                <a:lnTo>
                  <a:pt x="507095" y="186939"/>
                </a:lnTo>
                <a:lnTo>
                  <a:pt x="597529" y="212348"/>
                </a:lnTo>
                <a:lnTo>
                  <a:pt x="704971" y="212348"/>
                </a:lnTo>
                <a:lnTo>
                  <a:pt x="779647" y="230373"/>
                </a:lnTo>
                <a:lnTo>
                  <a:pt x="853196" y="212348"/>
                </a:lnTo>
                <a:lnTo>
                  <a:pt x="899281" y="242565"/>
                </a:lnTo>
                <a:lnTo>
                  <a:pt x="933693" y="279653"/>
                </a:lnTo>
                <a:lnTo>
                  <a:pt x="1007242" y="267974"/>
                </a:lnTo>
                <a:lnTo>
                  <a:pt x="1075547" y="279653"/>
                </a:lnTo>
                <a:lnTo>
                  <a:pt x="1138549" y="311408"/>
                </a:lnTo>
                <a:lnTo>
                  <a:pt x="1183507" y="316742"/>
                </a:lnTo>
                <a:lnTo>
                  <a:pt x="1257056" y="341625"/>
                </a:lnTo>
                <a:lnTo>
                  <a:pt x="1348099" y="341625"/>
                </a:lnTo>
                <a:lnTo>
                  <a:pt x="1450847" y="361258"/>
                </a:lnTo>
                <a:lnTo>
                  <a:pt x="1587367" y="385632"/>
                </a:lnTo>
                <a:lnTo>
                  <a:pt x="1763633" y="398346"/>
                </a:lnTo>
                <a:lnTo>
                  <a:pt x="2208275" y="439673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84616" y="5232404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389" y="0"/>
                </a:moveTo>
                <a:lnTo>
                  <a:pt x="15987" y="1511"/>
                </a:lnTo>
                <a:lnTo>
                  <a:pt x="4467" y="9283"/>
                </a:lnTo>
                <a:lnTo>
                  <a:pt x="0" y="21454"/>
                </a:lnTo>
                <a:lnTo>
                  <a:pt x="1774" y="29360"/>
                </a:lnTo>
                <a:lnTo>
                  <a:pt x="10929" y="39113"/>
                </a:lnTo>
                <a:lnTo>
                  <a:pt x="25389" y="42921"/>
                </a:lnTo>
                <a:lnTo>
                  <a:pt x="34735" y="41406"/>
                </a:lnTo>
                <a:lnTo>
                  <a:pt x="46272" y="33627"/>
                </a:lnTo>
                <a:lnTo>
                  <a:pt x="50779" y="21454"/>
                </a:lnTo>
                <a:lnTo>
                  <a:pt x="48988" y="13556"/>
                </a:lnTo>
                <a:lnTo>
                  <a:pt x="39786" y="3806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84616" y="5232404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454"/>
                </a:moveTo>
                <a:lnTo>
                  <a:pt x="4467" y="9283"/>
                </a:lnTo>
                <a:lnTo>
                  <a:pt x="15987" y="1511"/>
                </a:lnTo>
                <a:lnTo>
                  <a:pt x="25389" y="0"/>
                </a:lnTo>
                <a:lnTo>
                  <a:pt x="39786" y="3806"/>
                </a:lnTo>
                <a:lnTo>
                  <a:pt x="48988" y="13556"/>
                </a:lnTo>
                <a:lnTo>
                  <a:pt x="50779" y="21454"/>
                </a:lnTo>
                <a:lnTo>
                  <a:pt x="46272" y="33627"/>
                </a:lnTo>
                <a:lnTo>
                  <a:pt x="34735" y="41406"/>
                </a:lnTo>
                <a:lnTo>
                  <a:pt x="25389" y="42921"/>
                </a:lnTo>
                <a:lnTo>
                  <a:pt x="10929" y="39113"/>
                </a:lnTo>
                <a:lnTo>
                  <a:pt x="1774" y="29360"/>
                </a:lnTo>
                <a:lnTo>
                  <a:pt x="0" y="21454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84669" y="5529321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5420" y="0"/>
                </a:moveTo>
                <a:lnTo>
                  <a:pt x="15625" y="1711"/>
                </a:lnTo>
                <a:lnTo>
                  <a:pt x="4378" y="9749"/>
                </a:lnTo>
                <a:lnTo>
                  <a:pt x="0" y="22229"/>
                </a:lnTo>
                <a:lnTo>
                  <a:pt x="1970" y="30776"/>
                </a:lnTo>
                <a:lnTo>
                  <a:pt x="11193" y="40618"/>
                </a:lnTo>
                <a:lnTo>
                  <a:pt x="25420" y="44458"/>
                </a:lnTo>
                <a:lnTo>
                  <a:pt x="35178" y="42735"/>
                </a:lnTo>
                <a:lnTo>
                  <a:pt x="46427" y="34658"/>
                </a:lnTo>
                <a:lnTo>
                  <a:pt x="50810" y="22229"/>
                </a:lnTo>
                <a:lnTo>
                  <a:pt x="48847" y="13642"/>
                </a:lnTo>
                <a:lnTo>
                  <a:pt x="39632" y="3809"/>
                </a:lnTo>
                <a:lnTo>
                  <a:pt x="25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84669" y="5529321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22229"/>
                </a:moveTo>
                <a:lnTo>
                  <a:pt x="4378" y="9749"/>
                </a:lnTo>
                <a:lnTo>
                  <a:pt x="15625" y="1711"/>
                </a:lnTo>
                <a:lnTo>
                  <a:pt x="25420" y="0"/>
                </a:lnTo>
                <a:lnTo>
                  <a:pt x="39632" y="3809"/>
                </a:lnTo>
                <a:lnTo>
                  <a:pt x="48847" y="13642"/>
                </a:lnTo>
                <a:lnTo>
                  <a:pt x="50810" y="22229"/>
                </a:lnTo>
                <a:lnTo>
                  <a:pt x="46427" y="34658"/>
                </a:lnTo>
                <a:lnTo>
                  <a:pt x="35178" y="42735"/>
                </a:lnTo>
                <a:lnTo>
                  <a:pt x="25420" y="44458"/>
                </a:lnTo>
                <a:lnTo>
                  <a:pt x="11193" y="40618"/>
                </a:lnTo>
                <a:lnTo>
                  <a:pt x="1970" y="30776"/>
                </a:lnTo>
                <a:lnTo>
                  <a:pt x="0" y="222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13326" y="5557896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24505" y="0"/>
                </a:moveTo>
                <a:lnTo>
                  <a:pt x="15569" y="1509"/>
                </a:lnTo>
                <a:lnTo>
                  <a:pt x="4357" y="9530"/>
                </a:lnTo>
                <a:lnTo>
                  <a:pt x="0" y="22229"/>
                </a:lnTo>
                <a:lnTo>
                  <a:pt x="1648" y="30238"/>
                </a:lnTo>
                <a:lnTo>
                  <a:pt x="10485" y="40412"/>
                </a:lnTo>
                <a:lnTo>
                  <a:pt x="24505" y="44388"/>
                </a:lnTo>
                <a:lnTo>
                  <a:pt x="33517" y="42853"/>
                </a:lnTo>
                <a:lnTo>
                  <a:pt x="44772" y="34831"/>
                </a:lnTo>
                <a:lnTo>
                  <a:pt x="49164" y="22229"/>
                </a:lnTo>
                <a:lnTo>
                  <a:pt x="47443" y="14041"/>
                </a:lnTo>
                <a:lnTo>
                  <a:pt x="38518" y="3929"/>
                </a:lnTo>
                <a:lnTo>
                  <a:pt x="245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13326" y="5557896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22229"/>
                </a:moveTo>
                <a:lnTo>
                  <a:pt x="4357" y="9530"/>
                </a:lnTo>
                <a:lnTo>
                  <a:pt x="15569" y="1509"/>
                </a:lnTo>
                <a:lnTo>
                  <a:pt x="24505" y="0"/>
                </a:lnTo>
                <a:lnTo>
                  <a:pt x="38518" y="3929"/>
                </a:lnTo>
                <a:lnTo>
                  <a:pt x="47443" y="14041"/>
                </a:lnTo>
                <a:lnTo>
                  <a:pt x="49164" y="22229"/>
                </a:lnTo>
                <a:lnTo>
                  <a:pt x="44772" y="34831"/>
                </a:lnTo>
                <a:lnTo>
                  <a:pt x="33517" y="42853"/>
                </a:lnTo>
                <a:lnTo>
                  <a:pt x="24505" y="44388"/>
                </a:lnTo>
                <a:lnTo>
                  <a:pt x="10485" y="40412"/>
                </a:lnTo>
                <a:lnTo>
                  <a:pt x="1648" y="30238"/>
                </a:lnTo>
                <a:lnTo>
                  <a:pt x="0" y="222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68736" y="3154283"/>
            <a:ext cx="2224405" cy="2189480"/>
          </a:xfrm>
          <a:custGeom>
            <a:avLst/>
            <a:gdLst/>
            <a:ahLst/>
            <a:cxnLst/>
            <a:rect l="l" t="t" r="r" b="b"/>
            <a:pathLst>
              <a:path w="2224404" h="2189479">
                <a:moveTo>
                  <a:pt x="2224003" y="0"/>
                </a:moveTo>
                <a:lnTo>
                  <a:pt x="1792223" y="236616"/>
                </a:lnTo>
                <a:lnTo>
                  <a:pt x="1604893" y="576346"/>
                </a:lnTo>
                <a:lnTo>
                  <a:pt x="1478401" y="532912"/>
                </a:lnTo>
                <a:lnTo>
                  <a:pt x="1370959" y="607070"/>
                </a:lnTo>
                <a:lnTo>
                  <a:pt x="1296923" y="502798"/>
                </a:lnTo>
                <a:lnTo>
                  <a:pt x="1223375" y="614446"/>
                </a:lnTo>
                <a:lnTo>
                  <a:pt x="1155070" y="893841"/>
                </a:lnTo>
                <a:lnTo>
                  <a:pt x="1087373" y="949336"/>
                </a:lnTo>
                <a:lnTo>
                  <a:pt x="1018519" y="998616"/>
                </a:lnTo>
                <a:lnTo>
                  <a:pt x="956188" y="1085865"/>
                </a:lnTo>
                <a:lnTo>
                  <a:pt x="900043" y="1042050"/>
                </a:lnTo>
                <a:lnTo>
                  <a:pt x="831220" y="1228228"/>
                </a:lnTo>
                <a:lnTo>
                  <a:pt x="774070" y="1297070"/>
                </a:lnTo>
                <a:lnTo>
                  <a:pt x="710549" y="1228228"/>
                </a:lnTo>
                <a:lnTo>
                  <a:pt x="615299" y="1376949"/>
                </a:lnTo>
                <a:lnTo>
                  <a:pt x="541263" y="1297070"/>
                </a:lnTo>
                <a:lnTo>
                  <a:pt x="437509" y="1717182"/>
                </a:lnTo>
                <a:lnTo>
                  <a:pt x="136519" y="1898157"/>
                </a:lnTo>
                <a:lnTo>
                  <a:pt x="40111" y="2103004"/>
                </a:lnTo>
                <a:lnTo>
                  <a:pt x="0" y="2189241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72165" y="3138434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5420" y="0"/>
                </a:moveTo>
                <a:lnTo>
                  <a:pt x="15579" y="1726"/>
                </a:lnTo>
                <a:lnTo>
                  <a:pt x="4347" y="9798"/>
                </a:lnTo>
                <a:lnTo>
                  <a:pt x="0" y="22219"/>
                </a:lnTo>
                <a:lnTo>
                  <a:pt x="1952" y="30812"/>
                </a:lnTo>
                <a:lnTo>
                  <a:pt x="11138" y="40634"/>
                </a:lnTo>
                <a:lnTo>
                  <a:pt x="25420" y="44439"/>
                </a:lnTo>
                <a:lnTo>
                  <a:pt x="35173" y="42737"/>
                </a:lnTo>
                <a:lnTo>
                  <a:pt x="46426" y="34701"/>
                </a:lnTo>
                <a:lnTo>
                  <a:pt x="50810" y="22219"/>
                </a:lnTo>
                <a:lnTo>
                  <a:pt x="48849" y="13694"/>
                </a:lnTo>
                <a:lnTo>
                  <a:pt x="39634" y="3843"/>
                </a:lnTo>
                <a:lnTo>
                  <a:pt x="25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72165" y="3138434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22219"/>
                </a:moveTo>
                <a:lnTo>
                  <a:pt x="4347" y="9798"/>
                </a:lnTo>
                <a:lnTo>
                  <a:pt x="15579" y="1726"/>
                </a:lnTo>
                <a:lnTo>
                  <a:pt x="25420" y="0"/>
                </a:lnTo>
                <a:lnTo>
                  <a:pt x="39634" y="3843"/>
                </a:lnTo>
                <a:lnTo>
                  <a:pt x="48849" y="13694"/>
                </a:lnTo>
                <a:lnTo>
                  <a:pt x="50810" y="22219"/>
                </a:lnTo>
                <a:lnTo>
                  <a:pt x="46426" y="34701"/>
                </a:lnTo>
                <a:lnTo>
                  <a:pt x="35173" y="42737"/>
                </a:lnTo>
                <a:lnTo>
                  <a:pt x="25420" y="44439"/>
                </a:lnTo>
                <a:lnTo>
                  <a:pt x="11138" y="40634"/>
                </a:lnTo>
                <a:lnTo>
                  <a:pt x="1952" y="30812"/>
                </a:lnTo>
                <a:lnTo>
                  <a:pt x="0" y="2221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38740" y="3373496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5389" y="0"/>
                </a:moveTo>
                <a:lnTo>
                  <a:pt x="15636" y="1702"/>
                </a:lnTo>
                <a:lnTo>
                  <a:pt x="4383" y="9738"/>
                </a:lnTo>
                <a:lnTo>
                  <a:pt x="0" y="22219"/>
                </a:lnTo>
                <a:lnTo>
                  <a:pt x="1960" y="30745"/>
                </a:lnTo>
                <a:lnTo>
                  <a:pt x="11175" y="40596"/>
                </a:lnTo>
                <a:lnTo>
                  <a:pt x="25389" y="44439"/>
                </a:lnTo>
                <a:lnTo>
                  <a:pt x="35143" y="42720"/>
                </a:lnTo>
                <a:lnTo>
                  <a:pt x="46395" y="34648"/>
                </a:lnTo>
                <a:lnTo>
                  <a:pt x="50779" y="22219"/>
                </a:lnTo>
                <a:lnTo>
                  <a:pt x="48819" y="13643"/>
                </a:lnTo>
                <a:lnTo>
                  <a:pt x="39603" y="3810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38740" y="3373496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22219"/>
                </a:moveTo>
                <a:lnTo>
                  <a:pt x="4383" y="9738"/>
                </a:lnTo>
                <a:lnTo>
                  <a:pt x="15636" y="1702"/>
                </a:lnTo>
                <a:lnTo>
                  <a:pt x="25389" y="0"/>
                </a:lnTo>
                <a:lnTo>
                  <a:pt x="39603" y="3810"/>
                </a:lnTo>
                <a:lnTo>
                  <a:pt x="48819" y="13643"/>
                </a:lnTo>
                <a:lnTo>
                  <a:pt x="50779" y="22219"/>
                </a:lnTo>
                <a:lnTo>
                  <a:pt x="46395" y="34648"/>
                </a:lnTo>
                <a:lnTo>
                  <a:pt x="35143" y="42720"/>
                </a:lnTo>
                <a:lnTo>
                  <a:pt x="25389" y="44439"/>
                </a:lnTo>
                <a:lnTo>
                  <a:pt x="11175" y="40596"/>
                </a:lnTo>
                <a:lnTo>
                  <a:pt x="1960" y="30745"/>
                </a:lnTo>
                <a:lnTo>
                  <a:pt x="0" y="2221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49886" y="3706886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5389" y="0"/>
                </a:moveTo>
                <a:lnTo>
                  <a:pt x="15585" y="1702"/>
                </a:lnTo>
                <a:lnTo>
                  <a:pt x="4351" y="9738"/>
                </a:lnTo>
                <a:lnTo>
                  <a:pt x="0" y="22219"/>
                </a:lnTo>
                <a:lnTo>
                  <a:pt x="1943" y="30745"/>
                </a:lnTo>
                <a:lnTo>
                  <a:pt x="11122" y="40596"/>
                </a:lnTo>
                <a:lnTo>
                  <a:pt x="25389" y="44439"/>
                </a:lnTo>
                <a:lnTo>
                  <a:pt x="35143" y="42720"/>
                </a:lnTo>
                <a:lnTo>
                  <a:pt x="46395" y="34648"/>
                </a:lnTo>
                <a:lnTo>
                  <a:pt x="50779" y="22219"/>
                </a:lnTo>
                <a:lnTo>
                  <a:pt x="48819" y="13643"/>
                </a:lnTo>
                <a:lnTo>
                  <a:pt x="39603" y="3810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49886" y="3706886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22219"/>
                </a:moveTo>
                <a:lnTo>
                  <a:pt x="4351" y="9738"/>
                </a:lnTo>
                <a:lnTo>
                  <a:pt x="15585" y="1702"/>
                </a:lnTo>
                <a:lnTo>
                  <a:pt x="25389" y="0"/>
                </a:lnTo>
                <a:lnTo>
                  <a:pt x="39603" y="3810"/>
                </a:lnTo>
                <a:lnTo>
                  <a:pt x="48819" y="13643"/>
                </a:lnTo>
                <a:lnTo>
                  <a:pt x="50779" y="22219"/>
                </a:lnTo>
                <a:lnTo>
                  <a:pt x="46395" y="34648"/>
                </a:lnTo>
                <a:lnTo>
                  <a:pt x="35143" y="42720"/>
                </a:lnTo>
                <a:lnTo>
                  <a:pt x="25389" y="44439"/>
                </a:lnTo>
                <a:lnTo>
                  <a:pt x="11122" y="40596"/>
                </a:lnTo>
                <a:lnTo>
                  <a:pt x="1943" y="30745"/>
                </a:lnTo>
                <a:lnTo>
                  <a:pt x="0" y="2221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22876" y="3673480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5389" y="0"/>
                </a:moveTo>
                <a:lnTo>
                  <a:pt x="15585" y="1702"/>
                </a:lnTo>
                <a:lnTo>
                  <a:pt x="4351" y="9738"/>
                </a:lnTo>
                <a:lnTo>
                  <a:pt x="0" y="22219"/>
                </a:lnTo>
                <a:lnTo>
                  <a:pt x="1943" y="30796"/>
                </a:lnTo>
                <a:lnTo>
                  <a:pt x="11122" y="40629"/>
                </a:lnTo>
                <a:lnTo>
                  <a:pt x="25389" y="44439"/>
                </a:lnTo>
                <a:lnTo>
                  <a:pt x="35179" y="42730"/>
                </a:lnTo>
                <a:lnTo>
                  <a:pt x="46430" y="34694"/>
                </a:lnTo>
                <a:lnTo>
                  <a:pt x="50810" y="22219"/>
                </a:lnTo>
                <a:lnTo>
                  <a:pt x="48841" y="13626"/>
                </a:lnTo>
                <a:lnTo>
                  <a:pt x="39618" y="3805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22876" y="3673480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22219"/>
                </a:moveTo>
                <a:lnTo>
                  <a:pt x="4351" y="9738"/>
                </a:lnTo>
                <a:lnTo>
                  <a:pt x="15585" y="1702"/>
                </a:lnTo>
                <a:lnTo>
                  <a:pt x="25389" y="0"/>
                </a:lnTo>
                <a:lnTo>
                  <a:pt x="39618" y="3805"/>
                </a:lnTo>
                <a:lnTo>
                  <a:pt x="48841" y="13626"/>
                </a:lnTo>
                <a:lnTo>
                  <a:pt x="50810" y="22219"/>
                </a:lnTo>
                <a:lnTo>
                  <a:pt x="46430" y="34694"/>
                </a:lnTo>
                <a:lnTo>
                  <a:pt x="35179" y="42730"/>
                </a:lnTo>
                <a:lnTo>
                  <a:pt x="25389" y="44439"/>
                </a:lnTo>
                <a:lnTo>
                  <a:pt x="11122" y="40629"/>
                </a:lnTo>
                <a:lnTo>
                  <a:pt x="1943" y="30796"/>
                </a:lnTo>
                <a:lnTo>
                  <a:pt x="0" y="2221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13269" y="3740139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420" y="0"/>
                </a:moveTo>
                <a:lnTo>
                  <a:pt x="16042" y="1521"/>
                </a:lnTo>
                <a:lnTo>
                  <a:pt x="4504" y="9299"/>
                </a:lnTo>
                <a:lnTo>
                  <a:pt x="0" y="21457"/>
                </a:lnTo>
                <a:lnTo>
                  <a:pt x="1806" y="29399"/>
                </a:lnTo>
                <a:lnTo>
                  <a:pt x="11017" y="39143"/>
                </a:lnTo>
                <a:lnTo>
                  <a:pt x="25420" y="42946"/>
                </a:lnTo>
                <a:lnTo>
                  <a:pt x="34778" y="41425"/>
                </a:lnTo>
                <a:lnTo>
                  <a:pt x="46306" y="33640"/>
                </a:lnTo>
                <a:lnTo>
                  <a:pt x="50810" y="21457"/>
                </a:lnTo>
                <a:lnTo>
                  <a:pt x="49018" y="13564"/>
                </a:lnTo>
                <a:lnTo>
                  <a:pt x="39815" y="3810"/>
                </a:lnTo>
                <a:lnTo>
                  <a:pt x="25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13269" y="3740139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457"/>
                </a:moveTo>
                <a:lnTo>
                  <a:pt x="4504" y="9299"/>
                </a:lnTo>
                <a:lnTo>
                  <a:pt x="16042" y="1521"/>
                </a:lnTo>
                <a:lnTo>
                  <a:pt x="25420" y="0"/>
                </a:lnTo>
                <a:lnTo>
                  <a:pt x="39815" y="3810"/>
                </a:lnTo>
                <a:lnTo>
                  <a:pt x="49018" y="13564"/>
                </a:lnTo>
                <a:lnTo>
                  <a:pt x="50810" y="21457"/>
                </a:lnTo>
                <a:lnTo>
                  <a:pt x="46306" y="33640"/>
                </a:lnTo>
                <a:lnTo>
                  <a:pt x="34778" y="41425"/>
                </a:lnTo>
                <a:lnTo>
                  <a:pt x="25420" y="42946"/>
                </a:lnTo>
                <a:lnTo>
                  <a:pt x="11017" y="39143"/>
                </a:lnTo>
                <a:lnTo>
                  <a:pt x="1806" y="29399"/>
                </a:lnTo>
                <a:lnTo>
                  <a:pt x="0" y="21457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45086" y="3640196"/>
            <a:ext cx="49530" cy="43180"/>
          </a:xfrm>
          <a:custGeom>
            <a:avLst/>
            <a:gdLst/>
            <a:ahLst/>
            <a:cxnLst/>
            <a:rect l="l" t="t" r="r" b="b"/>
            <a:pathLst>
              <a:path w="49529" h="43179">
                <a:moveTo>
                  <a:pt x="24505" y="0"/>
                </a:moveTo>
                <a:lnTo>
                  <a:pt x="16072" y="1287"/>
                </a:lnTo>
                <a:lnTo>
                  <a:pt x="4509" y="8973"/>
                </a:lnTo>
                <a:lnTo>
                  <a:pt x="0" y="21335"/>
                </a:lnTo>
                <a:lnTo>
                  <a:pt x="1499" y="28749"/>
                </a:lnTo>
                <a:lnTo>
                  <a:pt x="10316" y="38842"/>
                </a:lnTo>
                <a:lnTo>
                  <a:pt x="24505" y="42793"/>
                </a:lnTo>
                <a:lnTo>
                  <a:pt x="33102" y="41446"/>
                </a:lnTo>
                <a:lnTo>
                  <a:pt x="44627" y="33697"/>
                </a:lnTo>
                <a:lnTo>
                  <a:pt x="49133" y="21335"/>
                </a:lnTo>
                <a:lnTo>
                  <a:pt x="47615" y="13940"/>
                </a:lnTo>
                <a:lnTo>
                  <a:pt x="38732" y="3916"/>
                </a:lnTo>
                <a:lnTo>
                  <a:pt x="245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45086" y="3640196"/>
            <a:ext cx="49530" cy="43180"/>
          </a:xfrm>
          <a:custGeom>
            <a:avLst/>
            <a:gdLst/>
            <a:ahLst/>
            <a:cxnLst/>
            <a:rect l="l" t="t" r="r" b="b"/>
            <a:pathLst>
              <a:path w="49529" h="43179">
                <a:moveTo>
                  <a:pt x="0" y="21335"/>
                </a:moveTo>
                <a:lnTo>
                  <a:pt x="4509" y="8973"/>
                </a:lnTo>
                <a:lnTo>
                  <a:pt x="16072" y="1287"/>
                </a:lnTo>
                <a:lnTo>
                  <a:pt x="24505" y="0"/>
                </a:lnTo>
                <a:lnTo>
                  <a:pt x="38732" y="3916"/>
                </a:lnTo>
                <a:lnTo>
                  <a:pt x="47615" y="13940"/>
                </a:lnTo>
                <a:lnTo>
                  <a:pt x="49133" y="21335"/>
                </a:lnTo>
                <a:lnTo>
                  <a:pt x="44627" y="33697"/>
                </a:lnTo>
                <a:lnTo>
                  <a:pt x="33102" y="41446"/>
                </a:lnTo>
                <a:lnTo>
                  <a:pt x="24505" y="42793"/>
                </a:lnTo>
                <a:lnTo>
                  <a:pt x="10316" y="38842"/>
                </a:lnTo>
                <a:lnTo>
                  <a:pt x="1499" y="28749"/>
                </a:lnTo>
                <a:lnTo>
                  <a:pt x="0" y="21335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68886" y="3751326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5389" y="0"/>
                </a:moveTo>
                <a:lnTo>
                  <a:pt x="15585" y="1702"/>
                </a:lnTo>
                <a:lnTo>
                  <a:pt x="4351" y="9738"/>
                </a:lnTo>
                <a:lnTo>
                  <a:pt x="0" y="22219"/>
                </a:lnTo>
                <a:lnTo>
                  <a:pt x="1943" y="30745"/>
                </a:lnTo>
                <a:lnTo>
                  <a:pt x="11122" y="40596"/>
                </a:lnTo>
                <a:lnTo>
                  <a:pt x="25389" y="44439"/>
                </a:lnTo>
                <a:lnTo>
                  <a:pt x="35143" y="42720"/>
                </a:lnTo>
                <a:lnTo>
                  <a:pt x="46395" y="34648"/>
                </a:lnTo>
                <a:lnTo>
                  <a:pt x="50779" y="22219"/>
                </a:lnTo>
                <a:lnTo>
                  <a:pt x="48819" y="13643"/>
                </a:lnTo>
                <a:lnTo>
                  <a:pt x="39603" y="3810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68886" y="3751326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22219"/>
                </a:moveTo>
                <a:lnTo>
                  <a:pt x="4351" y="9738"/>
                </a:lnTo>
                <a:lnTo>
                  <a:pt x="15585" y="1702"/>
                </a:lnTo>
                <a:lnTo>
                  <a:pt x="25389" y="0"/>
                </a:lnTo>
                <a:lnTo>
                  <a:pt x="39603" y="3810"/>
                </a:lnTo>
                <a:lnTo>
                  <a:pt x="48819" y="13643"/>
                </a:lnTo>
                <a:lnTo>
                  <a:pt x="50779" y="22219"/>
                </a:lnTo>
                <a:lnTo>
                  <a:pt x="46395" y="34648"/>
                </a:lnTo>
                <a:lnTo>
                  <a:pt x="35143" y="42720"/>
                </a:lnTo>
                <a:lnTo>
                  <a:pt x="25389" y="44439"/>
                </a:lnTo>
                <a:lnTo>
                  <a:pt x="11122" y="40596"/>
                </a:lnTo>
                <a:lnTo>
                  <a:pt x="1943" y="30745"/>
                </a:lnTo>
                <a:lnTo>
                  <a:pt x="0" y="2221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99026" y="4029075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389" y="0"/>
                </a:moveTo>
                <a:lnTo>
                  <a:pt x="15993" y="1515"/>
                </a:lnTo>
                <a:lnTo>
                  <a:pt x="4473" y="9293"/>
                </a:lnTo>
                <a:lnTo>
                  <a:pt x="0" y="21467"/>
                </a:lnTo>
                <a:lnTo>
                  <a:pt x="1775" y="29365"/>
                </a:lnTo>
                <a:lnTo>
                  <a:pt x="10940" y="39115"/>
                </a:lnTo>
                <a:lnTo>
                  <a:pt x="25389" y="42921"/>
                </a:lnTo>
                <a:lnTo>
                  <a:pt x="34765" y="41403"/>
                </a:lnTo>
                <a:lnTo>
                  <a:pt x="46305" y="33631"/>
                </a:lnTo>
                <a:lnTo>
                  <a:pt x="50810" y="21467"/>
                </a:lnTo>
                <a:lnTo>
                  <a:pt x="49008" y="13544"/>
                </a:lnTo>
                <a:lnTo>
                  <a:pt x="39797" y="3803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99026" y="4029075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467"/>
                </a:moveTo>
                <a:lnTo>
                  <a:pt x="4473" y="9293"/>
                </a:lnTo>
                <a:lnTo>
                  <a:pt x="15993" y="1515"/>
                </a:lnTo>
                <a:lnTo>
                  <a:pt x="25389" y="0"/>
                </a:lnTo>
                <a:lnTo>
                  <a:pt x="39797" y="3803"/>
                </a:lnTo>
                <a:lnTo>
                  <a:pt x="49008" y="13544"/>
                </a:lnTo>
                <a:lnTo>
                  <a:pt x="50810" y="21467"/>
                </a:lnTo>
                <a:lnTo>
                  <a:pt x="46305" y="33631"/>
                </a:lnTo>
                <a:lnTo>
                  <a:pt x="34765" y="41403"/>
                </a:lnTo>
                <a:lnTo>
                  <a:pt x="25389" y="42921"/>
                </a:lnTo>
                <a:lnTo>
                  <a:pt x="10940" y="39115"/>
                </a:lnTo>
                <a:lnTo>
                  <a:pt x="1775" y="29365"/>
                </a:lnTo>
                <a:lnTo>
                  <a:pt x="0" y="21467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29165" y="4083046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420" y="0"/>
                </a:moveTo>
                <a:lnTo>
                  <a:pt x="15987" y="1522"/>
                </a:lnTo>
                <a:lnTo>
                  <a:pt x="4469" y="9301"/>
                </a:lnTo>
                <a:lnTo>
                  <a:pt x="0" y="21467"/>
                </a:lnTo>
                <a:lnTo>
                  <a:pt x="1786" y="29389"/>
                </a:lnTo>
                <a:lnTo>
                  <a:pt x="10958" y="39130"/>
                </a:lnTo>
                <a:lnTo>
                  <a:pt x="25420" y="42934"/>
                </a:lnTo>
                <a:lnTo>
                  <a:pt x="34766" y="41418"/>
                </a:lnTo>
                <a:lnTo>
                  <a:pt x="46303" y="33640"/>
                </a:lnTo>
                <a:lnTo>
                  <a:pt x="50810" y="21467"/>
                </a:lnTo>
                <a:lnTo>
                  <a:pt x="49016" y="13561"/>
                </a:lnTo>
                <a:lnTo>
                  <a:pt x="39813" y="3808"/>
                </a:lnTo>
                <a:lnTo>
                  <a:pt x="25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29165" y="4083046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467"/>
                </a:moveTo>
                <a:lnTo>
                  <a:pt x="4469" y="9301"/>
                </a:lnTo>
                <a:lnTo>
                  <a:pt x="15987" y="1522"/>
                </a:lnTo>
                <a:lnTo>
                  <a:pt x="25420" y="0"/>
                </a:lnTo>
                <a:lnTo>
                  <a:pt x="39813" y="3808"/>
                </a:lnTo>
                <a:lnTo>
                  <a:pt x="49016" y="13561"/>
                </a:lnTo>
                <a:lnTo>
                  <a:pt x="50810" y="21467"/>
                </a:lnTo>
                <a:lnTo>
                  <a:pt x="46303" y="33640"/>
                </a:lnTo>
                <a:lnTo>
                  <a:pt x="34766" y="41418"/>
                </a:lnTo>
                <a:lnTo>
                  <a:pt x="25420" y="42934"/>
                </a:lnTo>
                <a:lnTo>
                  <a:pt x="10958" y="39130"/>
                </a:lnTo>
                <a:lnTo>
                  <a:pt x="1786" y="29389"/>
                </a:lnTo>
                <a:lnTo>
                  <a:pt x="0" y="21467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60860" y="4130671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24627" y="0"/>
                </a:moveTo>
                <a:lnTo>
                  <a:pt x="15599" y="1536"/>
                </a:lnTo>
                <a:lnTo>
                  <a:pt x="4375" y="9559"/>
                </a:lnTo>
                <a:lnTo>
                  <a:pt x="0" y="22229"/>
                </a:lnTo>
                <a:lnTo>
                  <a:pt x="1709" y="30399"/>
                </a:lnTo>
                <a:lnTo>
                  <a:pt x="10617" y="40523"/>
                </a:lnTo>
                <a:lnTo>
                  <a:pt x="24627" y="44458"/>
                </a:lnTo>
                <a:lnTo>
                  <a:pt x="33655" y="42921"/>
                </a:lnTo>
                <a:lnTo>
                  <a:pt x="44880" y="34898"/>
                </a:lnTo>
                <a:lnTo>
                  <a:pt x="49255" y="22229"/>
                </a:lnTo>
                <a:lnTo>
                  <a:pt x="47546" y="14058"/>
                </a:lnTo>
                <a:lnTo>
                  <a:pt x="38638" y="3934"/>
                </a:lnTo>
                <a:lnTo>
                  <a:pt x="24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60860" y="4130671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22229"/>
                </a:moveTo>
                <a:lnTo>
                  <a:pt x="4375" y="9559"/>
                </a:lnTo>
                <a:lnTo>
                  <a:pt x="15599" y="1536"/>
                </a:lnTo>
                <a:lnTo>
                  <a:pt x="24627" y="0"/>
                </a:lnTo>
                <a:lnTo>
                  <a:pt x="38638" y="3934"/>
                </a:lnTo>
                <a:lnTo>
                  <a:pt x="47546" y="14058"/>
                </a:lnTo>
                <a:lnTo>
                  <a:pt x="49255" y="22229"/>
                </a:lnTo>
                <a:lnTo>
                  <a:pt x="44880" y="34898"/>
                </a:lnTo>
                <a:lnTo>
                  <a:pt x="33655" y="42921"/>
                </a:lnTo>
                <a:lnTo>
                  <a:pt x="24627" y="44458"/>
                </a:lnTo>
                <a:lnTo>
                  <a:pt x="10617" y="40523"/>
                </a:lnTo>
                <a:lnTo>
                  <a:pt x="1709" y="30399"/>
                </a:lnTo>
                <a:lnTo>
                  <a:pt x="0" y="222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00540" y="4216396"/>
            <a:ext cx="52705" cy="43180"/>
          </a:xfrm>
          <a:custGeom>
            <a:avLst/>
            <a:gdLst/>
            <a:ahLst/>
            <a:cxnLst/>
            <a:rect l="l" t="t" r="r" b="b"/>
            <a:pathLst>
              <a:path w="52704" h="43179">
                <a:moveTo>
                  <a:pt x="26151" y="0"/>
                </a:moveTo>
                <a:lnTo>
                  <a:pt x="15984" y="1683"/>
                </a:lnTo>
                <a:lnTo>
                  <a:pt x="4465" y="9474"/>
                </a:lnTo>
                <a:lnTo>
                  <a:pt x="0" y="21467"/>
                </a:lnTo>
                <a:lnTo>
                  <a:pt x="2038" y="29781"/>
                </a:lnTo>
                <a:lnTo>
                  <a:pt x="11502" y="39249"/>
                </a:lnTo>
                <a:lnTo>
                  <a:pt x="26151" y="42934"/>
                </a:lnTo>
                <a:lnTo>
                  <a:pt x="36416" y="41222"/>
                </a:lnTo>
                <a:lnTo>
                  <a:pt x="47945" y="33431"/>
                </a:lnTo>
                <a:lnTo>
                  <a:pt x="52425" y="21467"/>
                </a:lnTo>
                <a:lnTo>
                  <a:pt x="50334" y="13087"/>
                </a:lnTo>
                <a:lnTo>
                  <a:pt x="40804" y="3665"/>
                </a:lnTo>
                <a:lnTo>
                  <a:pt x="26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00540" y="4216396"/>
            <a:ext cx="52705" cy="43180"/>
          </a:xfrm>
          <a:custGeom>
            <a:avLst/>
            <a:gdLst/>
            <a:ahLst/>
            <a:cxnLst/>
            <a:rect l="l" t="t" r="r" b="b"/>
            <a:pathLst>
              <a:path w="52704" h="43179">
                <a:moveTo>
                  <a:pt x="0" y="21467"/>
                </a:moveTo>
                <a:lnTo>
                  <a:pt x="4465" y="9474"/>
                </a:lnTo>
                <a:lnTo>
                  <a:pt x="15984" y="1683"/>
                </a:lnTo>
                <a:lnTo>
                  <a:pt x="26151" y="0"/>
                </a:lnTo>
                <a:lnTo>
                  <a:pt x="40804" y="3665"/>
                </a:lnTo>
                <a:lnTo>
                  <a:pt x="50334" y="13087"/>
                </a:lnTo>
                <a:lnTo>
                  <a:pt x="52425" y="21467"/>
                </a:lnTo>
                <a:lnTo>
                  <a:pt x="47945" y="33431"/>
                </a:lnTo>
                <a:lnTo>
                  <a:pt x="36416" y="41222"/>
                </a:lnTo>
                <a:lnTo>
                  <a:pt x="26151" y="42934"/>
                </a:lnTo>
                <a:lnTo>
                  <a:pt x="11502" y="39249"/>
                </a:lnTo>
                <a:lnTo>
                  <a:pt x="2038" y="29781"/>
                </a:lnTo>
                <a:lnTo>
                  <a:pt x="0" y="21467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43390" y="4178296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5389" y="0"/>
                </a:moveTo>
                <a:lnTo>
                  <a:pt x="15631" y="1704"/>
                </a:lnTo>
                <a:lnTo>
                  <a:pt x="4382" y="9742"/>
                </a:lnTo>
                <a:lnTo>
                  <a:pt x="0" y="22229"/>
                </a:lnTo>
                <a:lnTo>
                  <a:pt x="1962" y="30815"/>
                </a:lnTo>
                <a:lnTo>
                  <a:pt x="11178" y="40648"/>
                </a:lnTo>
                <a:lnTo>
                  <a:pt x="25389" y="44458"/>
                </a:lnTo>
                <a:lnTo>
                  <a:pt x="35148" y="42753"/>
                </a:lnTo>
                <a:lnTo>
                  <a:pt x="46397" y="34715"/>
                </a:lnTo>
                <a:lnTo>
                  <a:pt x="50779" y="22229"/>
                </a:lnTo>
                <a:lnTo>
                  <a:pt x="48817" y="13642"/>
                </a:lnTo>
                <a:lnTo>
                  <a:pt x="39601" y="3809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43390" y="4178296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22229"/>
                </a:moveTo>
                <a:lnTo>
                  <a:pt x="4382" y="9742"/>
                </a:lnTo>
                <a:lnTo>
                  <a:pt x="15631" y="1704"/>
                </a:lnTo>
                <a:lnTo>
                  <a:pt x="25389" y="0"/>
                </a:lnTo>
                <a:lnTo>
                  <a:pt x="39601" y="3809"/>
                </a:lnTo>
                <a:lnTo>
                  <a:pt x="48817" y="13642"/>
                </a:lnTo>
                <a:lnTo>
                  <a:pt x="50779" y="22229"/>
                </a:lnTo>
                <a:lnTo>
                  <a:pt x="46397" y="34715"/>
                </a:lnTo>
                <a:lnTo>
                  <a:pt x="35148" y="42753"/>
                </a:lnTo>
                <a:lnTo>
                  <a:pt x="25389" y="44458"/>
                </a:lnTo>
                <a:lnTo>
                  <a:pt x="11178" y="40648"/>
                </a:lnTo>
                <a:lnTo>
                  <a:pt x="1962" y="30815"/>
                </a:lnTo>
                <a:lnTo>
                  <a:pt x="0" y="222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78345" y="4363973"/>
            <a:ext cx="52705" cy="43180"/>
          </a:xfrm>
          <a:custGeom>
            <a:avLst/>
            <a:gdLst/>
            <a:ahLst/>
            <a:cxnLst/>
            <a:rect l="l" t="t" r="r" b="b"/>
            <a:pathLst>
              <a:path w="52704" h="43179">
                <a:moveTo>
                  <a:pt x="26182" y="0"/>
                </a:moveTo>
                <a:lnTo>
                  <a:pt x="15990" y="1690"/>
                </a:lnTo>
                <a:lnTo>
                  <a:pt x="4469" y="9481"/>
                </a:lnTo>
                <a:lnTo>
                  <a:pt x="0" y="21467"/>
                </a:lnTo>
                <a:lnTo>
                  <a:pt x="2049" y="29790"/>
                </a:lnTo>
                <a:lnTo>
                  <a:pt x="11529" y="39244"/>
                </a:lnTo>
                <a:lnTo>
                  <a:pt x="26182" y="42921"/>
                </a:lnTo>
                <a:lnTo>
                  <a:pt x="36342" y="41242"/>
                </a:lnTo>
                <a:lnTo>
                  <a:pt x="47866" y="33458"/>
                </a:lnTo>
                <a:lnTo>
                  <a:pt x="52334" y="21467"/>
                </a:lnTo>
                <a:lnTo>
                  <a:pt x="50295" y="13152"/>
                </a:lnTo>
                <a:lnTo>
                  <a:pt x="40831" y="3684"/>
                </a:lnTo>
                <a:lnTo>
                  <a:pt x="26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78345" y="4363973"/>
            <a:ext cx="52705" cy="43180"/>
          </a:xfrm>
          <a:custGeom>
            <a:avLst/>
            <a:gdLst/>
            <a:ahLst/>
            <a:cxnLst/>
            <a:rect l="l" t="t" r="r" b="b"/>
            <a:pathLst>
              <a:path w="52704" h="43179">
                <a:moveTo>
                  <a:pt x="0" y="21467"/>
                </a:moveTo>
                <a:lnTo>
                  <a:pt x="4469" y="9481"/>
                </a:lnTo>
                <a:lnTo>
                  <a:pt x="15990" y="1690"/>
                </a:lnTo>
                <a:lnTo>
                  <a:pt x="26182" y="0"/>
                </a:lnTo>
                <a:lnTo>
                  <a:pt x="40831" y="3684"/>
                </a:lnTo>
                <a:lnTo>
                  <a:pt x="50295" y="13152"/>
                </a:lnTo>
                <a:lnTo>
                  <a:pt x="52334" y="21467"/>
                </a:lnTo>
                <a:lnTo>
                  <a:pt x="47866" y="33458"/>
                </a:lnTo>
                <a:lnTo>
                  <a:pt x="36342" y="41242"/>
                </a:lnTo>
                <a:lnTo>
                  <a:pt x="26182" y="42921"/>
                </a:lnTo>
                <a:lnTo>
                  <a:pt x="11529" y="39244"/>
                </a:lnTo>
                <a:lnTo>
                  <a:pt x="2049" y="29790"/>
                </a:lnTo>
                <a:lnTo>
                  <a:pt x="0" y="21467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21196" y="4435471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5420" y="0"/>
                </a:moveTo>
                <a:lnTo>
                  <a:pt x="15574" y="1711"/>
                </a:lnTo>
                <a:lnTo>
                  <a:pt x="4345" y="9749"/>
                </a:lnTo>
                <a:lnTo>
                  <a:pt x="0" y="22229"/>
                </a:lnTo>
                <a:lnTo>
                  <a:pt x="1954" y="30831"/>
                </a:lnTo>
                <a:lnTo>
                  <a:pt x="11140" y="40653"/>
                </a:lnTo>
                <a:lnTo>
                  <a:pt x="25420" y="44458"/>
                </a:lnTo>
                <a:lnTo>
                  <a:pt x="35178" y="42753"/>
                </a:lnTo>
                <a:lnTo>
                  <a:pt x="46427" y="34715"/>
                </a:lnTo>
                <a:lnTo>
                  <a:pt x="50810" y="22229"/>
                </a:lnTo>
                <a:lnTo>
                  <a:pt x="48847" y="13642"/>
                </a:lnTo>
                <a:lnTo>
                  <a:pt x="39632" y="3809"/>
                </a:lnTo>
                <a:lnTo>
                  <a:pt x="25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21196" y="4435471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22229"/>
                </a:moveTo>
                <a:lnTo>
                  <a:pt x="4345" y="9749"/>
                </a:lnTo>
                <a:lnTo>
                  <a:pt x="15574" y="1711"/>
                </a:lnTo>
                <a:lnTo>
                  <a:pt x="25420" y="0"/>
                </a:lnTo>
                <a:lnTo>
                  <a:pt x="39632" y="3809"/>
                </a:lnTo>
                <a:lnTo>
                  <a:pt x="48847" y="13642"/>
                </a:lnTo>
                <a:lnTo>
                  <a:pt x="50810" y="22229"/>
                </a:lnTo>
                <a:lnTo>
                  <a:pt x="46427" y="34715"/>
                </a:lnTo>
                <a:lnTo>
                  <a:pt x="35178" y="42753"/>
                </a:lnTo>
                <a:lnTo>
                  <a:pt x="25420" y="44458"/>
                </a:lnTo>
                <a:lnTo>
                  <a:pt x="11140" y="40653"/>
                </a:lnTo>
                <a:lnTo>
                  <a:pt x="1954" y="30831"/>
                </a:lnTo>
                <a:lnTo>
                  <a:pt x="0" y="222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65626" y="4514850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5389" y="0"/>
                </a:moveTo>
                <a:lnTo>
                  <a:pt x="15580" y="1704"/>
                </a:lnTo>
                <a:lnTo>
                  <a:pt x="4349" y="9742"/>
                </a:lnTo>
                <a:lnTo>
                  <a:pt x="0" y="22229"/>
                </a:lnTo>
                <a:lnTo>
                  <a:pt x="1943" y="30802"/>
                </a:lnTo>
                <a:lnTo>
                  <a:pt x="11121" y="40634"/>
                </a:lnTo>
                <a:lnTo>
                  <a:pt x="25389" y="44445"/>
                </a:lnTo>
                <a:lnTo>
                  <a:pt x="35177" y="42737"/>
                </a:lnTo>
                <a:lnTo>
                  <a:pt x="46429" y="34702"/>
                </a:lnTo>
                <a:lnTo>
                  <a:pt x="50810" y="22229"/>
                </a:lnTo>
                <a:lnTo>
                  <a:pt x="48839" y="13626"/>
                </a:lnTo>
                <a:lnTo>
                  <a:pt x="39616" y="3805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65626" y="4514850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22229"/>
                </a:moveTo>
                <a:lnTo>
                  <a:pt x="4349" y="9742"/>
                </a:lnTo>
                <a:lnTo>
                  <a:pt x="15580" y="1704"/>
                </a:lnTo>
                <a:lnTo>
                  <a:pt x="25389" y="0"/>
                </a:lnTo>
                <a:lnTo>
                  <a:pt x="39616" y="3805"/>
                </a:lnTo>
                <a:lnTo>
                  <a:pt x="48839" y="13626"/>
                </a:lnTo>
                <a:lnTo>
                  <a:pt x="50810" y="22229"/>
                </a:lnTo>
                <a:lnTo>
                  <a:pt x="46429" y="34702"/>
                </a:lnTo>
                <a:lnTo>
                  <a:pt x="35177" y="42737"/>
                </a:lnTo>
                <a:lnTo>
                  <a:pt x="25389" y="44445"/>
                </a:lnTo>
                <a:lnTo>
                  <a:pt x="11121" y="40634"/>
                </a:lnTo>
                <a:lnTo>
                  <a:pt x="1943" y="30802"/>
                </a:lnTo>
                <a:lnTo>
                  <a:pt x="0" y="222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84610" y="4427470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389" y="0"/>
                </a:moveTo>
                <a:lnTo>
                  <a:pt x="16043" y="1515"/>
                </a:lnTo>
                <a:lnTo>
                  <a:pt x="4506" y="9293"/>
                </a:lnTo>
                <a:lnTo>
                  <a:pt x="0" y="21467"/>
                </a:lnTo>
                <a:lnTo>
                  <a:pt x="1793" y="29372"/>
                </a:lnTo>
                <a:lnTo>
                  <a:pt x="10996" y="39125"/>
                </a:lnTo>
                <a:lnTo>
                  <a:pt x="25389" y="42934"/>
                </a:lnTo>
                <a:lnTo>
                  <a:pt x="34735" y="41418"/>
                </a:lnTo>
                <a:lnTo>
                  <a:pt x="46272" y="33640"/>
                </a:lnTo>
                <a:lnTo>
                  <a:pt x="50779" y="21467"/>
                </a:lnTo>
                <a:lnTo>
                  <a:pt x="48985" y="13561"/>
                </a:lnTo>
                <a:lnTo>
                  <a:pt x="39783" y="3808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84610" y="4427470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467"/>
                </a:moveTo>
                <a:lnTo>
                  <a:pt x="4506" y="9293"/>
                </a:lnTo>
                <a:lnTo>
                  <a:pt x="16043" y="1515"/>
                </a:lnTo>
                <a:lnTo>
                  <a:pt x="25389" y="0"/>
                </a:lnTo>
                <a:lnTo>
                  <a:pt x="39783" y="3808"/>
                </a:lnTo>
                <a:lnTo>
                  <a:pt x="48985" y="13561"/>
                </a:lnTo>
                <a:lnTo>
                  <a:pt x="50779" y="21467"/>
                </a:lnTo>
                <a:lnTo>
                  <a:pt x="46272" y="33640"/>
                </a:lnTo>
                <a:lnTo>
                  <a:pt x="34735" y="41418"/>
                </a:lnTo>
                <a:lnTo>
                  <a:pt x="25389" y="42934"/>
                </a:lnTo>
                <a:lnTo>
                  <a:pt x="10996" y="39125"/>
                </a:lnTo>
                <a:lnTo>
                  <a:pt x="1793" y="29372"/>
                </a:lnTo>
                <a:lnTo>
                  <a:pt x="0" y="21467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54536" y="4363973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389" y="0"/>
                </a:moveTo>
                <a:lnTo>
                  <a:pt x="15993" y="1515"/>
                </a:lnTo>
                <a:lnTo>
                  <a:pt x="4473" y="9293"/>
                </a:lnTo>
                <a:lnTo>
                  <a:pt x="0" y="21467"/>
                </a:lnTo>
                <a:lnTo>
                  <a:pt x="1775" y="29365"/>
                </a:lnTo>
                <a:lnTo>
                  <a:pt x="10940" y="39115"/>
                </a:lnTo>
                <a:lnTo>
                  <a:pt x="25389" y="42921"/>
                </a:lnTo>
                <a:lnTo>
                  <a:pt x="34729" y="41410"/>
                </a:lnTo>
                <a:lnTo>
                  <a:pt x="46270" y="33638"/>
                </a:lnTo>
                <a:lnTo>
                  <a:pt x="50779" y="21467"/>
                </a:lnTo>
                <a:lnTo>
                  <a:pt x="48985" y="13561"/>
                </a:lnTo>
                <a:lnTo>
                  <a:pt x="39783" y="3808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54536" y="4363973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467"/>
                </a:moveTo>
                <a:lnTo>
                  <a:pt x="4473" y="9293"/>
                </a:lnTo>
                <a:lnTo>
                  <a:pt x="15993" y="1515"/>
                </a:lnTo>
                <a:lnTo>
                  <a:pt x="25389" y="0"/>
                </a:lnTo>
                <a:lnTo>
                  <a:pt x="39783" y="3808"/>
                </a:lnTo>
                <a:lnTo>
                  <a:pt x="48985" y="13561"/>
                </a:lnTo>
                <a:lnTo>
                  <a:pt x="50779" y="21467"/>
                </a:lnTo>
                <a:lnTo>
                  <a:pt x="46270" y="33638"/>
                </a:lnTo>
                <a:lnTo>
                  <a:pt x="34729" y="41410"/>
                </a:lnTo>
                <a:lnTo>
                  <a:pt x="25389" y="42921"/>
                </a:lnTo>
                <a:lnTo>
                  <a:pt x="10940" y="39115"/>
                </a:lnTo>
                <a:lnTo>
                  <a:pt x="1775" y="29365"/>
                </a:lnTo>
                <a:lnTo>
                  <a:pt x="0" y="21467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81465" y="4857750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420" y="0"/>
                </a:moveTo>
                <a:lnTo>
                  <a:pt x="15987" y="1522"/>
                </a:lnTo>
                <a:lnTo>
                  <a:pt x="4469" y="9301"/>
                </a:lnTo>
                <a:lnTo>
                  <a:pt x="0" y="21467"/>
                </a:lnTo>
                <a:lnTo>
                  <a:pt x="1783" y="29381"/>
                </a:lnTo>
                <a:lnTo>
                  <a:pt x="10955" y="39120"/>
                </a:lnTo>
                <a:lnTo>
                  <a:pt x="25420" y="42921"/>
                </a:lnTo>
                <a:lnTo>
                  <a:pt x="34759" y="41410"/>
                </a:lnTo>
                <a:lnTo>
                  <a:pt x="46301" y="33638"/>
                </a:lnTo>
                <a:lnTo>
                  <a:pt x="50810" y="21467"/>
                </a:lnTo>
                <a:lnTo>
                  <a:pt x="49016" y="13561"/>
                </a:lnTo>
                <a:lnTo>
                  <a:pt x="39813" y="3808"/>
                </a:lnTo>
                <a:lnTo>
                  <a:pt x="25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81465" y="4857750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467"/>
                </a:moveTo>
                <a:lnTo>
                  <a:pt x="4469" y="9301"/>
                </a:lnTo>
                <a:lnTo>
                  <a:pt x="15987" y="1522"/>
                </a:lnTo>
                <a:lnTo>
                  <a:pt x="25420" y="0"/>
                </a:lnTo>
                <a:lnTo>
                  <a:pt x="39813" y="3808"/>
                </a:lnTo>
                <a:lnTo>
                  <a:pt x="49016" y="13561"/>
                </a:lnTo>
                <a:lnTo>
                  <a:pt x="50810" y="21467"/>
                </a:lnTo>
                <a:lnTo>
                  <a:pt x="46301" y="33638"/>
                </a:lnTo>
                <a:lnTo>
                  <a:pt x="34759" y="41410"/>
                </a:lnTo>
                <a:lnTo>
                  <a:pt x="25420" y="42921"/>
                </a:lnTo>
                <a:lnTo>
                  <a:pt x="10955" y="39120"/>
                </a:lnTo>
                <a:lnTo>
                  <a:pt x="1783" y="29381"/>
                </a:lnTo>
                <a:lnTo>
                  <a:pt x="0" y="21467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78189" y="5037070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420" y="0"/>
                </a:moveTo>
                <a:lnTo>
                  <a:pt x="16037" y="1522"/>
                </a:lnTo>
                <a:lnTo>
                  <a:pt x="4502" y="9301"/>
                </a:lnTo>
                <a:lnTo>
                  <a:pt x="0" y="21467"/>
                </a:lnTo>
                <a:lnTo>
                  <a:pt x="1802" y="29389"/>
                </a:lnTo>
                <a:lnTo>
                  <a:pt x="11012" y="39130"/>
                </a:lnTo>
                <a:lnTo>
                  <a:pt x="25420" y="42934"/>
                </a:lnTo>
                <a:lnTo>
                  <a:pt x="34766" y="41418"/>
                </a:lnTo>
                <a:lnTo>
                  <a:pt x="46303" y="33640"/>
                </a:lnTo>
                <a:lnTo>
                  <a:pt x="50810" y="21467"/>
                </a:lnTo>
                <a:lnTo>
                  <a:pt x="49016" y="13561"/>
                </a:lnTo>
                <a:lnTo>
                  <a:pt x="39813" y="3808"/>
                </a:lnTo>
                <a:lnTo>
                  <a:pt x="25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78189" y="5037070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467"/>
                </a:moveTo>
                <a:lnTo>
                  <a:pt x="4502" y="9301"/>
                </a:lnTo>
                <a:lnTo>
                  <a:pt x="16037" y="1522"/>
                </a:lnTo>
                <a:lnTo>
                  <a:pt x="25420" y="0"/>
                </a:lnTo>
                <a:lnTo>
                  <a:pt x="39813" y="3808"/>
                </a:lnTo>
                <a:lnTo>
                  <a:pt x="49016" y="13561"/>
                </a:lnTo>
                <a:lnTo>
                  <a:pt x="50810" y="21467"/>
                </a:lnTo>
                <a:lnTo>
                  <a:pt x="46303" y="33640"/>
                </a:lnTo>
                <a:lnTo>
                  <a:pt x="34766" y="41418"/>
                </a:lnTo>
                <a:lnTo>
                  <a:pt x="25420" y="42934"/>
                </a:lnTo>
                <a:lnTo>
                  <a:pt x="11012" y="39130"/>
                </a:lnTo>
                <a:lnTo>
                  <a:pt x="1802" y="29389"/>
                </a:lnTo>
                <a:lnTo>
                  <a:pt x="0" y="21467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51210" y="5319771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5389" y="0"/>
                </a:moveTo>
                <a:lnTo>
                  <a:pt x="15631" y="1704"/>
                </a:lnTo>
                <a:lnTo>
                  <a:pt x="4382" y="9742"/>
                </a:lnTo>
                <a:lnTo>
                  <a:pt x="0" y="22229"/>
                </a:lnTo>
                <a:lnTo>
                  <a:pt x="1962" y="30760"/>
                </a:lnTo>
                <a:lnTo>
                  <a:pt x="11178" y="40613"/>
                </a:lnTo>
                <a:lnTo>
                  <a:pt x="25389" y="44458"/>
                </a:lnTo>
                <a:lnTo>
                  <a:pt x="35148" y="42735"/>
                </a:lnTo>
                <a:lnTo>
                  <a:pt x="46397" y="34658"/>
                </a:lnTo>
                <a:lnTo>
                  <a:pt x="50779" y="22229"/>
                </a:lnTo>
                <a:lnTo>
                  <a:pt x="48817" y="13642"/>
                </a:lnTo>
                <a:lnTo>
                  <a:pt x="39601" y="3809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51210" y="5319771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22229"/>
                </a:moveTo>
                <a:lnTo>
                  <a:pt x="4382" y="9742"/>
                </a:lnTo>
                <a:lnTo>
                  <a:pt x="15631" y="1704"/>
                </a:lnTo>
                <a:lnTo>
                  <a:pt x="25389" y="0"/>
                </a:lnTo>
                <a:lnTo>
                  <a:pt x="39601" y="3809"/>
                </a:lnTo>
                <a:lnTo>
                  <a:pt x="48817" y="13642"/>
                </a:lnTo>
                <a:lnTo>
                  <a:pt x="50779" y="22229"/>
                </a:lnTo>
                <a:lnTo>
                  <a:pt x="46397" y="34658"/>
                </a:lnTo>
                <a:lnTo>
                  <a:pt x="35148" y="42735"/>
                </a:lnTo>
                <a:lnTo>
                  <a:pt x="25389" y="44458"/>
                </a:lnTo>
                <a:lnTo>
                  <a:pt x="11178" y="40613"/>
                </a:lnTo>
                <a:lnTo>
                  <a:pt x="1962" y="30760"/>
                </a:lnTo>
                <a:lnTo>
                  <a:pt x="0" y="222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49686" y="5219700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389" y="0"/>
                </a:moveTo>
                <a:lnTo>
                  <a:pt x="15993" y="1515"/>
                </a:lnTo>
                <a:lnTo>
                  <a:pt x="4473" y="9293"/>
                </a:lnTo>
                <a:lnTo>
                  <a:pt x="0" y="21467"/>
                </a:lnTo>
                <a:lnTo>
                  <a:pt x="1775" y="29365"/>
                </a:lnTo>
                <a:lnTo>
                  <a:pt x="10940" y="39115"/>
                </a:lnTo>
                <a:lnTo>
                  <a:pt x="25389" y="42921"/>
                </a:lnTo>
                <a:lnTo>
                  <a:pt x="34729" y="41410"/>
                </a:lnTo>
                <a:lnTo>
                  <a:pt x="46270" y="33638"/>
                </a:lnTo>
                <a:lnTo>
                  <a:pt x="50779" y="21467"/>
                </a:lnTo>
                <a:lnTo>
                  <a:pt x="48985" y="13561"/>
                </a:lnTo>
                <a:lnTo>
                  <a:pt x="39783" y="3808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49686" y="5219700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467"/>
                </a:moveTo>
                <a:lnTo>
                  <a:pt x="4473" y="9293"/>
                </a:lnTo>
                <a:lnTo>
                  <a:pt x="15993" y="1515"/>
                </a:lnTo>
                <a:lnTo>
                  <a:pt x="25389" y="0"/>
                </a:lnTo>
                <a:lnTo>
                  <a:pt x="39783" y="3808"/>
                </a:lnTo>
                <a:lnTo>
                  <a:pt x="48985" y="13561"/>
                </a:lnTo>
                <a:lnTo>
                  <a:pt x="50779" y="21467"/>
                </a:lnTo>
                <a:lnTo>
                  <a:pt x="46270" y="33638"/>
                </a:lnTo>
                <a:lnTo>
                  <a:pt x="34729" y="41410"/>
                </a:lnTo>
                <a:lnTo>
                  <a:pt x="25389" y="42921"/>
                </a:lnTo>
                <a:lnTo>
                  <a:pt x="10940" y="39115"/>
                </a:lnTo>
                <a:lnTo>
                  <a:pt x="1775" y="29365"/>
                </a:lnTo>
                <a:lnTo>
                  <a:pt x="0" y="21467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55969" y="5267325"/>
            <a:ext cx="52705" cy="43180"/>
          </a:xfrm>
          <a:custGeom>
            <a:avLst/>
            <a:gdLst/>
            <a:ahLst/>
            <a:cxnLst/>
            <a:rect l="l" t="t" r="r" b="b"/>
            <a:pathLst>
              <a:path w="52704" h="43179">
                <a:moveTo>
                  <a:pt x="26182" y="0"/>
                </a:moveTo>
                <a:lnTo>
                  <a:pt x="15990" y="1690"/>
                </a:lnTo>
                <a:lnTo>
                  <a:pt x="4469" y="9481"/>
                </a:lnTo>
                <a:lnTo>
                  <a:pt x="0" y="21467"/>
                </a:lnTo>
                <a:lnTo>
                  <a:pt x="2049" y="29790"/>
                </a:lnTo>
                <a:lnTo>
                  <a:pt x="11529" y="39244"/>
                </a:lnTo>
                <a:lnTo>
                  <a:pt x="26182" y="42921"/>
                </a:lnTo>
                <a:lnTo>
                  <a:pt x="36440" y="41214"/>
                </a:lnTo>
                <a:lnTo>
                  <a:pt x="47973" y="33429"/>
                </a:lnTo>
                <a:lnTo>
                  <a:pt x="52456" y="21467"/>
                </a:lnTo>
                <a:lnTo>
                  <a:pt x="50364" y="13087"/>
                </a:lnTo>
                <a:lnTo>
                  <a:pt x="40834" y="3665"/>
                </a:lnTo>
                <a:lnTo>
                  <a:pt x="26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55969" y="5267325"/>
            <a:ext cx="52705" cy="43180"/>
          </a:xfrm>
          <a:custGeom>
            <a:avLst/>
            <a:gdLst/>
            <a:ahLst/>
            <a:cxnLst/>
            <a:rect l="l" t="t" r="r" b="b"/>
            <a:pathLst>
              <a:path w="52704" h="43179">
                <a:moveTo>
                  <a:pt x="0" y="21467"/>
                </a:moveTo>
                <a:lnTo>
                  <a:pt x="4469" y="9481"/>
                </a:lnTo>
                <a:lnTo>
                  <a:pt x="15990" y="1690"/>
                </a:lnTo>
                <a:lnTo>
                  <a:pt x="26182" y="0"/>
                </a:lnTo>
                <a:lnTo>
                  <a:pt x="40834" y="3665"/>
                </a:lnTo>
                <a:lnTo>
                  <a:pt x="50364" y="13087"/>
                </a:lnTo>
                <a:lnTo>
                  <a:pt x="52456" y="21467"/>
                </a:lnTo>
                <a:lnTo>
                  <a:pt x="47973" y="33429"/>
                </a:lnTo>
                <a:lnTo>
                  <a:pt x="36440" y="41214"/>
                </a:lnTo>
                <a:lnTo>
                  <a:pt x="26182" y="42921"/>
                </a:lnTo>
                <a:lnTo>
                  <a:pt x="11529" y="39244"/>
                </a:lnTo>
                <a:lnTo>
                  <a:pt x="2049" y="29790"/>
                </a:lnTo>
                <a:lnTo>
                  <a:pt x="0" y="21467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56076" y="5383279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389" y="0"/>
                </a:moveTo>
                <a:lnTo>
                  <a:pt x="16065" y="1473"/>
                </a:lnTo>
                <a:lnTo>
                  <a:pt x="4495" y="9179"/>
                </a:lnTo>
                <a:lnTo>
                  <a:pt x="0" y="21335"/>
                </a:lnTo>
                <a:lnTo>
                  <a:pt x="1775" y="29234"/>
                </a:lnTo>
                <a:lnTo>
                  <a:pt x="10940" y="38984"/>
                </a:lnTo>
                <a:lnTo>
                  <a:pt x="25389" y="42790"/>
                </a:lnTo>
                <a:lnTo>
                  <a:pt x="34765" y="41272"/>
                </a:lnTo>
                <a:lnTo>
                  <a:pt x="46305" y="33500"/>
                </a:lnTo>
                <a:lnTo>
                  <a:pt x="50810" y="21335"/>
                </a:lnTo>
                <a:lnTo>
                  <a:pt x="49036" y="13492"/>
                </a:lnTo>
                <a:lnTo>
                  <a:pt x="39829" y="3778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56076" y="5383279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335"/>
                </a:moveTo>
                <a:lnTo>
                  <a:pt x="4495" y="9179"/>
                </a:lnTo>
                <a:lnTo>
                  <a:pt x="16065" y="1473"/>
                </a:lnTo>
                <a:lnTo>
                  <a:pt x="25389" y="0"/>
                </a:lnTo>
                <a:lnTo>
                  <a:pt x="39829" y="3778"/>
                </a:lnTo>
                <a:lnTo>
                  <a:pt x="49036" y="13492"/>
                </a:lnTo>
                <a:lnTo>
                  <a:pt x="50810" y="21335"/>
                </a:lnTo>
                <a:lnTo>
                  <a:pt x="46305" y="33500"/>
                </a:lnTo>
                <a:lnTo>
                  <a:pt x="34765" y="41272"/>
                </a:lnTo>
                <a:lnTo>
                  <a:pt x="25389" y="42790"/>
                </a:lnTo>
                <a:lnTo>
                  <a:pt x="10940" y="38984"/>
                </a:lnTo>
                <a:lnTo>
                  <a:pt x="1775" y="29234"/>
                </a:lnTo>
                <a:lnTo>
                  <a:pt x="0" y="21335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57665" y="5400675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420" y="0"/>
                </a:moveTo>
                <a:lnTo>
                  <a:pt x="15987" y="1522"/>
                </a:lnTo>
                <a:lnTo>
                  <a:pt x="4469" y="9301"/>
                </a:lnTo>
                <a:lnTo>
                  <a:pt x="0" y="21467"/>
                </a:lnTo>
                <a:lnTo>
                  <a:pt x="1783" y="29381"/>
                </a:lnTo>
                <a:lnTo>
                  <a:pt x="10955" y="39120"/>
                </a:lnTo>
                <a:lnTo>
                  <a:pt x="25420" y="42921"/>
                </a:lnTo>
                <a:lnTo>
                  <a:pt x="34759" y="41410"/>
                </a:lnTo>
                <a:lnTo>
                  <a:pt x="46301" y="33638"/>
                </a:lnTo>
                <a:lnTo>
                  <a:pt x="50810" y="21467"/>
                </a:lnTo>
                <a:lnTo>
                  <a:pt x="49016" y="13561"/>
                </a:lnTo>
                <a:lnTo>
                  <a:pt x="39813" y="3808"/>
                </a:lnTo>
                <a:lnTo>
                  <a:pt x="25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57665" y="5400675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467"/>
                </a:moveTo>
                <a:lnTo>
                  <a:pt x="4469" y="9301"/>
                </a:lnTo>
                <a:lnTo>
                  <a:pt x="15987" y="1522"/>
                </a:lnTo>
                <a:lnTo>
                  <a:pt x="25420" y="0"/>
                </a:lnTo>
                <a:lnTo>
                  <a:pt x="39813" y="3808"/>
                </a:lnTo>
                <a:lnTo>
                  <a:pt x="49016" y="13561"/>
                </a:lnTo>
                <a:lnTo>
                  <a:pt x="50810" y="21467"/>
                </a:lnTo>
                <a:lnTo>
                  <a:pt x="46301" y="33638"/>
                </a:lnTo>
                <a:lnTo>
                  <a:pt x="34759" y="41410"/>
                </a:lnTo>
                <a:lnTo>
                  <a:pt x="25420" y="42921"/>
                </a:lnTo>
                <a:lnTo>
                  <a:pt x="10955" y="39120"/>
                </a:lnTo>
                <a:lnTo>
                  <a:pt x="1783" y="29381"/>
                </a:lnTo>
                <a:lnTo>
                  <a:pt x="0" y="21467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48100" y="5422904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5389" y="0"/>
                </a:moveTo>
                <a:lnTo>
                  <a:pt x="15637" y="1701"/>
                </a:lnTo>
                <a:lnTo>
                  <a:pt x="4384" y="9736"/>
                </a:lnTo>
                <a:lnTo>
                  <a:pt x="0" y="22216"/>
                </a:lnTo>
                <a:lnTo>
                  <a:pt x="1962" y="30803"/>
                </a:lnTo>
                <a:lnTo>
                  <a:pt x="11178" y="40636"/>
                </a:lnTo>
                <a:lnTo>
                  <a:pt x="25389" y="44445"/>
                </a:lnTo>
                <a:lnTo>
                  <a:pt x="35184" y="42734"/>
                </a:lnTo>
                <a:lnTo>
                  <a:pt x="46431" y="34696"/>
                </a:lnTo>
                <a:lnTo>
                  <a:pt x="50810" y="22216"/>
                </a:lnTo>
                <a:lnTo>
                  <a:pt x="48841" y="13627"/>
                </a:lnTo>
                <a:lnTo>
                  <a:pt x="39619" y="3806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48100" y="5422904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22216"/>
                </a:moveTo>
                <a:lnTo>
                  <a:pt x="4384" y="9736"/>
                </a:lnTo>
                <a:lnTo>
                  <a:pt x="15637" y="1701"/>
                </a:lnTo>
                <a:lnTo>
                  <a:pt x="25389" y="0"/>
                </a:lnTo>
                <a:lnTo>
                  <a:pt x="39619" y="3806"/>
                </a:lnTo>
                <a:lnTo>
                  <a:pt x="48841" y="13627"/>
                </a:lnTo>
                <a:lnTo>
                  <a:pt x="50810" y="22216"/>
                </a:lnTo>
                <a:lnTo>
                  <a:pt x="46431" y="34696"/>
                </a:lnTo>
                <a:lnTo>
                  <a:pt x="35184" y="42734"/>
                </a:lnTo>
                <a:lnTo>
                  <a:pt x="25389" y="44445"/>
                </a:lnTo>
                <a:lnTo>
                  <a:pt x="11178" y="40636"/>
                </a:lnTo>
                <a:lnTo>
                  <a:pt x="1962" y="30803"/>
                </a:lnTo>
                <a:lnTo>
                  <a:pt x="0" y="22216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954536" y="5429250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389" y="0"/>
                </a:moveTo>
                <a:lnTo>
                  <a:pt x="15993" y="1515"/>
                </a:lnTo>
                <a:lnTo>
                  <a:pt x="4473" y="9293"/>
                </a:lnTo>
                <a:lnTo>
                  <a:pt x="0" y="21467"/>
                </a:lnTo>
                <a:lnTo>
                  <a:pt x="1775" y="29365"/>
                </a:lnTo>
                <a:lnTo>
                  <a:pt x="10940" y="39115"/>
                </a:lnTo>
                <a:lnTo>
                  <a:pt x="25389" y="42921"/>
                </a:lnTo>
                <a:lnTo>
                  <a:pt x="34729" y="41410"/>
                </a:lnTo>
                <a:lnTo>
                  <a:pt x="46270" y="33638"/>
                </a:lnTo>
                <a:lnTo>
                  <a:pt x="50779" y="21467"/>
                </a:lnTo>
                <a:lnTo>
                  <a:pt x="48985" y="13561"/>
                </a:lnTo>
                <a:lnTo>
                  <a:pt x="39783" y="3808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54536" y="5429250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467"/>
                </a:moveTo>
                <a:lnTo>
                  <a:pt x="4473" y="9293"/>
                </a:lnTo>
                <a:lnTo>
                  <a:pt x="15993" y="1515"/>
                </a:lnTo>
                <a:lnTo>
                  <a:pt x="25389" y="0"/>
                </a:lnTo>
                <a:lnTo>
                  <a:pt x="39783" y="3808"/>
                </a:lnTo>
                <a:lnTo>
                  <a:pt x="48985" y="13561"/>
                </a:lnTo>
                <a:lnTo>
                  <a:pt x="50779" y="21467"/>
                </a:lnTo>
                <a:lnTo>
                  <a:pt x="46270" y="33638"/>
                </a:lnTo>
                <a:lnTo>
                  <a:pt x="34729" y="41410"/>
                </a:lnTo>
                <a:lnTo>
                  <a:pt x="25389" y="42921"/>
                </a:lnTo>
                <a:lnTo>
                  <a:pt x="10940" y="39115"/>
                </a:lnTo>
                <a:lnTo>
                  <a:pt x="1775" y="29365"/>
                </a:lnTo>
                <a:lnTo>
                  <a:pt x="0" y="21467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27566" y="5438775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5389" y="0"/>
                </a:moveTo>
                <a:lnTo>
                  <a:pt x="15567" y="1704"/>
                </a:lnTo>
                <a:lnTo>
                  <a:pt x="4341" y="9742"/>
                </a:lnTo>
                <a:lnTo>
                  <a:pt x="0" y="22229"/>
                </a:lnTo>
                <a:lnTo>
                  <a:pt x="1938" y="30802"/>
                </a:lnTo>
                <a:lnTo>
                  <a:pt x="11108" y="40634"/>
                </a:lnTo>
                <a:lnTo>
                  <a:pt x="25389" y="44445"/>
                </a:lnTo>
                <a:lnTo>
                  <a:pt x="35141" y="42744"/>
                </a:lnTo>
                <a:lnTo>
                  <a:pt x="46395" y="34709"/>
                </a:lnTo>
                <a:lnTo>
                  <a:pt x="50779" y="22229"/>
                </a:lnTo>
                <a:lnTo>
                  <a:pt x="48817" y="13642"/>
                </a:lnTo>
                <a:lnTo>
                  <a:pt x="39601" y="3809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27566" y="5438775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22229"/>
                </a:moveTo>
                <a:lnTo>
                  <a:pt x="4341" y="9742"/>
                </a:lnTo>
                <a:lnTo>
                  <a:pt x="15567" y="1704"/>
                </a:lnTo>
                <a:lnTo>
                  <a:pt x="25389" y="0"/>
                </a:lnTo>
                <a:lnTo>
                  <a:pt x="39601" y="3809"/>
                </a:lnTo>
                <a:lnTo>
                  <a:pt x="48817" y="13642"/>
                </a:lnTo>
                <a:lnTo>
                  <a:pt x="50779" y="22229"/>
                </a:lnTo>
                <a:lnTo>
                  <a:pt x="46395" y="34709"/>
                </a:lnTo>
                <a:lnTo>
                  <a:pt x="35141" y="42744"/>
                </a:lnTo>
                <a:lnTo>
                  <a:pt x="25389" y="44445"/>
                </a:lnTo>
                <a:lnTo>
                  <a:pt x="11108" y="40634"/>
                </a:lnTo>
                <a:lnTo>
                  <a:pt x="1938" y="30802"/>
                </a:lnTo>
                <a:lnTo>
                  <a:pt x="0" y="222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89410" y="5426071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5389" y="0"/>
                </a:moveTo>
                <a:lnTo>
                  <a:pt x="15631" y="1704"/>
                </a:lnTo>
                <a:lnTo>
                  <a:pt x="4382" y="9742"/>
                </a:lnTo>
                <a:lnTo>
                  <a:pt x="0" y="22229"/>
                </a:lnTo>
                <a:lnTo>
                  <a:pt x="1962" y="30815"/>
                </a:lnTo>
                <a:lnTo>
                  <a:pt x="11178" y="40648"/>
                </a:lnTo>
                <a:lnTo>
                  <a:pt x="25389" y="44458"/>
                </a:lnTo>
                <a:lnTo>
                  <a:pt x="35148" y="42753"/>
                </a:lnTo>
                <a:lnTo>
                  <a:pt x="46397" y="34715"/>
                </a:lnTo>
                <a:lnTo>
                  <a:pt x="50779" y="22229"/>
                </a:lnTo>
                <a:lnTo>
                  <a:pt x="48817" y="13642"/>
                </a:lnTo>
                <a:lnTo>
                  <a:pt x="39601" y="3809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89410" y="5426071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22229"/>
                </a:moveTo>
                <a:lnTo>
                  <a:pt x="4382" y="9742"/>
                </a:lnTo>
                <a:lnTo>
                  <a:pt x="15631" y="1704"/>
                </a:lnTo>
                <a:lnTo>
                  <a:pt x="25389" y="0"/>
                </a:lnTo>
                <a:lnTo>
                  <a:pt x="39601" y="3809"/>
                </a:lnTo>
                <a:lnTo>
                  <a:pt x="48817" y="13642"/>
                </a:lnTo>
                <a:lnTo>
                  <a:pt x="50779" y="22229"/>
                </a:lnTo>
                <a:lnTo>
                  <a:pt x="46397" y="34715"/>
                </a:lnTo>
                <a:lnTo>
                  <a:pt x="35148" y="42753"/>
                </a:lnTo>
                <a:lnTo>
                  <a:pt x="25389" y="44458"/>
                </a:lnTo>
                <a:lnTo>
                  <a:pt x="11178" y="40648"/>
                </a:lnTo>
                <a:lnTo>
                  <a:pt x="1962" y="30815"/>
                </a:lnTo>
                <a:lnTo>
                  <a:pt x="0" y="222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00540" y="5491221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5389" y="0"/>
                </a:moveTo>
                <a:lnTo>
                  <a:pt x="15631" y="1704"/>
                </a:lnTo>
                <a:lnTo>
                  <a:pt x="4382" y="9742"/>
                </a:lnTo>
                <a:lnTo>
                  <a:pt x="0" y="22229"/>
                </a:lnTo>
                <a:lnTo>
                  <a:pt x="1962" y="30760"/>
                </a:lnTo>
                <a:lnTo>
                  <a:pt x="11178" y="40613"/>
                </a:lnTo>
                <a:lnTo>
                  <a:pt x="25389" y="44458"/>
                </a:lnTo>
                <a:lnTo>
                  <a:pt x="35148" y="42735"/>
                </a:lnTo>
                <a:lnTo>
                  <a:pt x="46397" y="34658"/>
                </a:lnTo>
                <a:lnTo>
                  <a:pt x="50779" y="22229"/>
                </a:lnTo>
                <a:lnTo>
                  <a:pt x="48817" y="13642"/>
                </a:lnTo>
                <a:lnTo>
                  <a:pt x="39601" y="3809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00540" y="5491221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22229"/>
                </a:moveTo>
                <a:lnTo>
                  <a:pt x="4382" y="9742"/>
                </a:lnTo>
                <a:lnTo>
                  <a:pt x="15631" y="1704"/>
                </a:lnTo>
                <a:lnTo>
                  <a:pt x="25389" y="0"/>
                </a:lnTo>
                <a:lnTo>
                  <a:pt x="39601" y="3809"/>
                </a:lnTo>
                <a:lnTo>
                  <a:pt x="48817" y="13642"/>
                </a:lnTo>
                <a:lnTo>
                  <a:pt x="50779" y="22229"/>
                </a:lnTo>
                <a:lnTo>
                  <a:pt x="46397" y="34658"/>
                </a:lnTo>
                <a:lnTo>
                  <a:pt x="35148" y="42735"/>
                </a:lnTo>
                <a:lnTo>
                  <a:pt x="25389" y="44458"/>
                </a:lnTo>
                <a:lnTo>
                  <a:pt x="11178" y="40613"/>
                </a:lnTo>
                <a:lnTo>
                  <a:pt x="1962" y="30760"/>
                </a:lnTo>
                <a:lnTo>
                  <a:pt x="0" y="222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56166" y="5472171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389" y="0"/>
                </a:moveTo>
                <a:lnTo>
                  <a:pt x="16052" y="1473"/>
                </a:lnTo>
                <a:lnTo>
                  <a:pt x="4487" y="9179"/>
                </a:lnTo>
                <a:lnTo>
                  <a:pt x="0" y="21335"/>
                </a:lnTo>
                <a:lnTo>
                  <a:pt x="1774" y="29241"/>
                </a:lnTo>
                <a:lnTo>
                  <a:pt x="10929" y="38994"/>
                </a:lnTo>
                <a:lnTo>
                  <a:pt x="25389" y="42803"/>
                </a:lnTo>
                <a:lnTo>
                  <a:pt x="34735" y="41287"/>
                </a:lnTo>
                <a:lnTo>
                  <a:pt x="46272" y="33509"/>
                </a:lnTo>
                <a:lnTo>
                  <a:pt x="50779" y="21335"/>
                </a:lnTo>
                <a:lnTo>
                  <a:pt x="49014" y="13509"/>
                </a:lnTo>
                <a:lnTo>
                  <a:pt x="39814" y="3783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56166" y="5472171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335"/>
                </a:moveTo>
                <a:lnTo>
                  <a:pt x="4487" y="9179"/>
                </a:lnTo>
                <a:lnTo>
                  <a:pt x="16052" y="1473"/>
                </a:lnTo>
                <a:lnTo>
                  <a:pt x="25389" y="0"/>
                </a:lnTo>
                <a:lnTo>
                  <a:pt x="39814" y="3783"/>
                </a:lnTo>
                <a:lnTo>
                  <a:pt x="49014" y="13509"/>
                </a:lnTo>
                <a:lnTo>
                  <a:pt x="50779" y="21335"/>
                </a:lnTo>
                <a:lnTo>
                  <a:pt x="46272" y="33509"/>
                </a:lnTo>
                <a:lnTo>
                  <a:pt x="34735" y="41287"/>
                </a:lnTo>
                <a:lnTo>
                  <a:pt x="25389" y="42803"/>
                </a:lnTo>
                <a:lnTo>
                  <a:pt x="10929" y="38994"/>
                </a:lnTo>
                <a:lnTo>
                  <a:pt x="1774" y="29241"/>
                </a:lnTo>
                <a:lnTo>
                  <a:pt x="0" y="21335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435480" y="5542026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389" y="0"/>
                </a:moveTo>
                <a:lnTo>
                  <a:pt x="16115" y="1473"/>
                </a:lnTo>
                <a:lnTo>
                  <a:pt x="4528" y="9179"/>
                </a:lnTo>
                <a:lnTo>
                  <a:pt x="0" y="21335"/>
                </a:lnTo>
                <a:lnTo>
                  <a:pt x="1793" y="29241"/>
                </a:lnTo>
                <a:lnTo>
                  <a:pt x="10996" y="38994"/>
                </a:lnTo>
                <a:lnTo>
                  <a:pt x="25389" y="42803"/>
                </a:lnTo>
                <a:lnTo>
                  <a:pt x="34772" y="41280"/>
                </a:lnTo>
                <a:lnTo>
                  <a:pt x="46307" y="33501"/>
                </a:lnTo>
                <a:lnTo>
                  <a:pt x="50810" y="21335"/>
                </a:lnTo>
                <a:lnTo>
                  <a:pt x="49036" y="13492"/>
                </a:lnTo>
                <a:lnTo>
                  <a:pt x="39829" y="3778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435480" y="5542026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335"/>
                </a:moveTo>
                <a:lnTo>
                  <a:pt x="4528" y="9179"/>
                </a:lnTo>
                <a:lnTo>
                  <a:pt x="16115" y="1473"/>
                </a:lnTo>
                <a:lnTo>
                  <a:pt x="25389" y="0"/>
                </a:lnTo>
                <a:lnTo>
                  <a:pt x="39829" y="3778"/>
                </a:lnTo>
                <a:lnTo>
                  <a:pt x="49036" y="13492"/>
                </a:lnTo>
                <a:lnTo>
                  <a:pt x="50810" y="21335"/>
                </a:lnTo>
                <a:lnTo>
                  <a:pt x="46307" y="33501"/>
                </a:lnTo>
                <a:lnTo>
                  <a:pt x="34772" y="41280"/>
                </a:lnTo>
                <a:lnTo>
                  <a:pt x="25389" y="42803"/>
                </a:lnTo>
                <a:lnTo>
                  <a:pt x="10996" y="38994"/>
                </a:lnTo>
                <a:lnTo>
                  <a:pt x="1793" y="29241"/>
                </a:lnTo>
                <a:lnTo>
                  <a:pt x="0" y="21335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02236" y="5557896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5389" y="0"/>
                </a:moveTo>
                <a:lnTo>
                  <a:pt x="15580" y="1704"/>
                </a:lnTo>
                <a:lnTo>
                  <a:pt x="4349" y="9742"/>
                </a:lnTo>
                <a:lnTo>
                  <a:pt x="0" y="22229"/>
                </a:lnTo>
                <a:lnTo>
                  <a:pt x="1930" y="30721"/>
                </a:lnTo>
                <a:lnTo>
                  <a:pt x="11107" y="40559"/>
                </a:lnTo>
                <a:lnTo>
                  <a:pt x="25389" y="44388"/>
                </a:lnTo>
                <a:lnTo>
                  <a:pt x="35110" y="42691"/>
                </a:lnTo>
                <a:lnTo>
                  <a:pt x="46386" y="34656"/>
                </a:lnTo>
                <a:lnTo>
                  <a:pt x="50779" y="22229"/>
                </a:lnTo>
                <a:lnTo>
                  <a:pt x="48817" y="13642"/>
                </a:lnTo>
                <a:lnTo>
                  <a:pt x="39601" y="3809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02236" y="5557896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22229"/>
                </a:moveTo>
                <a:lnTo>
                  <a:pt x="4349" y="9742"/>
                </a:lnTo>
                <a:lnTo>
                  <a:pt x="15580" y="1704"/>
                </a:lnTo>
                <a:lnTo>
                  <a:pt x="25389" y="0"/>
                </a:lnTo>
                <a:lnTo>
                  <a:pt x="39601" y="3809"/>
                </a:lnTo>
                <a:lnTo>
                  <a:pt x="48817" y="13642"/>
                </a:lnTo>
                <a:lnTo>
                  <a:pt x="50779" y="22229"/>
                </a:lnTo>
                <a:lnTo>
                  <a:pt x="46386" y="34656"/>
                </a:lnTo>
                <a:lnTo>
                  <a:pt x="35110" y="42691"/>
                </a:lnTo>
                <a:lnTo>
                  <a:pt x="25389" y="44388"/>
                </a:lnTo>
                <a:lnTo>
                  <a:pt x="11107" y="40559"/>
                </a:lnTo>
                <a:lnTo>
                  <a:pt x="1930" y="30721"/>
                </a:lnTo>
                <a:lnTo>
                  <a:pt x="0" y="222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03826" y="5575304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389" y="0"/>
                </a:moveTo>
                <a:lnTo>
                  <a:pt x="16013" y="1506"/>
                </a:lnTo>
                <a:lnTo>
                  <a:pt x="4479" y="9272"/>
                </a:lnTo>
                <a:lnTo>
                  <a:pt x="0" y="21430"/>
                </a:lnTo>
                <a:lnTo>
                  <a:pt x="1770" y="29323"/>
                </a:lnTo>
                <a:lnTo>
                  <a:pt x="10934" y="39065"/>
                </a:lnTo>
                <a:lnTo>
                  <a:pt x="25389" y="42860"/>
                </a:lnTo>
                <a:lnTo>
                  <a:pt x="34752" y="41353"/>
                </a:lnTo>
                <a:lnTo>
                  <a:pt x="46301" y="33602"/>
                </a:lnTo>
                <a:lnTo>
                  <a:pt x="50810" y="21430"/>
                </a:lnTo>
                <a:lnTo>
                  <a:pt x="49016" y="13540"/>
                </a:lnTo>
                <a:lnTo>
                  <a:pt x="39806" y="3803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03826" y="5575304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430"/>
                </a:moveTo>
                <a:lnTo>
                  <a:pt x="4479" y="9272"/>
                </a:lnTo>
                <a:lnTo>
                  <a:pt x="16013" y="1506"/>
                </a:lnTo>
                <a:lnTo>
                  <a:pt x="25389" y="0"/>
                </a:lnTo>
                <a:lnTo>
                  <a:pt x="39806" y="3803"/>
                </a:lnTo>
                <a:lnTo>
                  <a:pt x="49016" y="13540"/>
                </a:lnTo>
                <a:lnTo>
                  <a:pt x="50810" y="21430"/>
                </a:lnTo>
                <a:lnTo>
                  <a:pt x="46301" y="33602"/>
                </a:lnTo>
                <a:lnTo>
                  <a:pt x="34752" y="41353"/>
                </a:lnTo>
                <a:lnTo>
                  <a:pt x="25389" y="42860"/>
                </a:lnTo>
                <a:lnTo>
                  <a:pt x="10934" y="39065"/>
                </a:lnTo>
                <a:lnTo>
                  <a:pt x="1770" y="29323"/>
                </a:lnTo>
                <a:lnTo>
                  <a:pt x="0" y="2143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38700" y="5599115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389" y="0"/>
                </a:moveTo>
                <a:lnTo>
                  <a:pt x="16068" y="1499"/>
                </a:lnTo>
                <a:lnTo>
                  <a:pt x="4514" y="9248"/>
                </a:lnTo>
                <a:lnTo>
                  <a:pt x="0" y="21421"/>
                </a:lnTo>
                <a:lnTo>
                  <a:pt x="1788" y="29322"/>
                </a:lnTo>
                <a:lnTo>
                  <a:pt x="10990" y="39066"/>
                </a:lnTo>
                <a:lnTo>
                  <a:pt x="25389" y="42864"/>
                </a:lnTo>
                <a:lnTo>
                  <a:pt x="34759" y="41352"/>
                </a:lnTo>
                <a:lnTo>
                  <a:pt x="46303" y="33594"/>
                </a:lnTo>
                <a:lnTo>
                  <a:pt x="50810" y="21421"/>
                </a:lnTo>
                <a:lnTo>
                  <a:pt x="49018" y="13521"/>
                </a:lnTo>
                <a:lnTo>
                  <a:pt x="39808" y="3791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38700" y="5599115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421"/>
                </a:moveTo>
                <a:lnTo>
                  <a:pt x="4514" y="9248"/>
                </a:lnTo>
                <a:lnTo>
                  <a:pt x="16068" y="1499"/>
                </a:lnTo>
                <a:lnTo>
                  <a:pt x="25389" y="0"/>
                </a:lnTo>
                <a:lnTo>
                  <a:pt x="39808" y="3791"/>
                </a:lnTo>
                <a:lnTo>
                  <a:pt x="49018" y="13521"/>
                </a:lnTo>
                <a:lnTo>
                  <a:pt x="50810" y="21421"/>
                </a:lnTo>
                <a:lnTo>
                  <a:pt x="46303" y="33594"/>
                </a:lnTo>
                <a:lnTo>
                  <a:pt x="34759" y="41352"/>
                </a:lnTo>
                <a:lnTo>
                  <a:pt x="25389" y="42864"/>
                </a:lnTo>
                <a:lnTo>
                  <a:pt x="10990" y="39066"/>
                </a:lnTo>
                <a:lnTo>
                  <a:pt x="1788" y="29322"/>
                </a:lnTo>
                <a:lnTo>
                  <a:pt x="0" y="21421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19690" y="5621335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389" y="0"/>
                </a:moveTo>
                <a:lnTo>
                  <a:pt x="16063" y="1502"/>
                </a:lnTo>
                <a:lnTo>
                  <a:pt x="4512" y="9256"/>
                </a:lnTo>
                <a:lnTo>
                  <a:pt x="0" y="21430"/>
                </a:lnTo>
                <a:lnTo>
                  <a:pt x="1785" y="29323"/>
                </a:lnTo>
                <a:lnTo>
                  <a:pt x="10987" y="39065"/>
                </a:lnTo>
                <a:lnTo>
                  <a:pt x="25389" y="42860"/>
                </a:lnTo>
                <a:lnTo>
                  <a:pt x="34715" y="41360"/>
                </a:lnTo>
                <a:lnTo>
                  <a:pt x="46266" y="33609"/>
                </a:lnTo>
                <a:lnTo>
                  <a:pt x="50779" y="21430"/>
                </a:lnTo>
                <a:lnTo>
                  <a:pt x="48993" y="13542"/>
                </a:lnTo>
                <a:lnTo>
                  <a:pt x="39791" y="3798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019690" y="5621335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430"/>
                </a:moveTo>
                <a:lnTo>
                  <a:pt x="4512" y="9256"/>
                </a:lnTo>
                <a:lnTo>
                  <a:pt x="16063" y="1502"/>
                </a:lnTo>
                <a:lnTo>
                  <a:pt x="25389" y="0"/>
                </a:lnTo>
                <a:lnTo>
                  <a:pt x="39791" y="3798"/>
                </a:lnTo>
                <a:lnTo>
                  <a:pt x="48993" y="13542"/>
                </a:lnTo>
                <a:lnTo>
                  <a:pt x="50779" y="21430"/>
                </a:lnTo>
                <a:lnTo>
                  <a:pt x="46266" y="33609"/>
                </a:lnTo>
                <a:lnTo>
                  <a:pt x="34715" y="41360"/>
                </a:lnTo>
                <a:lnTo>
                  <a:pt x="25389" y="42860"/>
                </a:lnTo>
                <a:lnTo>
                  <a:pt x="10987" y="39065"/>
                </a:lnTo>
                <a:lnTo>
                  <a:pt x="1785" y="29323"/>
                </a:lnTo>
                <a:lnTo>
                  <a:pt x="0" y="2143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62656" y="5657850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25389" y="0"/>
                </a:moveTo>
                <a:lnTo>
                  <a:pt x="16006" y="1503"/>
                </a:lnTo>
                <a:lnTo>
                  <a:pt x="4477" y="9256"/>
                </a:lnTo>
                <a:lnTo>
                  <a:pt x="0" y="21442"/>
                </a:lnTo>
                <a:lnTo>
                  <a:pt x="1767" y="29328"/>
                </a:lnTo>
                <a:lnTo>
                  <a:pt x="10931" y="39068"/>
                </a:lnTo>
                <a:lnTo>
                  <a:pt x="25389" y="42860"/>
                </a:lnTo>
                <a:lnTo>
                  <a:pt x="34745" y="41357"/>
                </a:lnTo>
                <a:lnTo>
                  <a:pt x="46299" y="33613"/>
                </a:lnTo>
                <a:lnTo>
                  <a:pt x="50810" y="21442"/>
                </a:lnTo>
                <a:lnTo>
                  <a:pt x="49013" y="13520"/>
                </a:lnTo>
                <a:lnTo>
                  <a:pt x="39803" y="3788"/>
                </a:lnTo>
                <a:lnTo>
                  <a:pt x="25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62656" y="5657850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21442"/>
                </a:moveTo>
                <a:lnTo>
                  <a:pt x="4477" y="9256"/>
                </a:lnTo>
                <a:lnTo>
                  <a:pt x="16006" y="1503"/>
                </a:lnTo>
                <a:lnTo>
                  <a:pt x="25389" y="0"/>
                </a:lnTo>
                <a:lnTo>
                  <a:pt x="39803" y="3788"/>
                </a:lnTo>
                <a:lnTo>
                  <a:pt x="49013" y="13520"/>
                </a:lnTo>
                <a:lnTo>
                  <a:pt x="50810" y="21442"/>
                </a:lnTo>
                <a:lnTo>
                  <a:pt x="46299" y="33613"/>
                </a:lnTo>
                <a:lnTo>
                  <a:pt x="34745" y="41357"/>
                </a:lnTo>
                <a:lnTo>
                  <a:pt x="25389" y="42860"/>
                </a:lnTo>
                <a:lnTo>
                  <a:pt x="10931" y="39068"/>
                </a:lnTo>
                <a:lnTo>
                  <a:pt x="1767" y="29328"/>
                </a:lnTo>
                <a:lnTo>
                  <a:pt x="0" y="21442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097286" y="1424056"/>
            <a:ext cx="84455" cy="1533525"/>
          </a:xfrm>
          <a:custGeom>
            <a:avLst/>
            <a:gdLst/>
            <a:ahLst/>
            <a:cxnLst/>
            <a:rect l="l" t="t" r="r" b="b"/>
            <a:pathLst>
              <a:path w="84455" h="1533525">
                <a:moveTo>
                  <a:pt x="84063" y="0"/>
                </a:moveTo>
                <a:lnTo>
                  <a:pt x="487" y="1523"/>
                </a:lnTo>
                <a:lnTo>
                  <a:pt x="0" y="1533387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111489" y="2014606"/>
            <a:ext cx="62230" cy="1905"/>
          </a:xfrm>
          <a:custGeom>
            <a:avLst/>
            <a:gdLst/>
            <a:ahLst/>
            <a:cxnLst/>
            <a:rect l="l" t="t" r="r" b="b"/>
            <a:pathLst>
              <a:path w="62230" h="1905">
                <a:moveTo>
                  <a:pt x="61996" y="0"/>
                </a:moveTo>
                <a:lnTo>
                  <a:pt x="0" y="1523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06795" y="2592446"/>
            <a:ext cx="62230" cy="1905"/>
          </a:xfrm>
          <a:custGeom>
            <a:avLst/>
            <a:gdLst/>
            <a:ahLst/>
            <a:cxnLst/>
            <a:rect l="l" t="t" r="r" b="b"/>
            <a:pathLst>
              <a:path w="62230" h="1905">
                <a:moveTo>
                  <a:pt x="61843" y="0"/>
                </a:moveTo>
                <a:lnTo>
                  <a:pt x="0" y="1523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281415" y="1603370"/>
            <a:ext cx="2254885" cy="1155700"/>
          </a:xfrm>
          <a:custGeom>
            <a:avLst/>
            <a:gdLst/>
            <a:ahLst/>
            <a:cxnLst/>
            <a:rect l="l" t="t" r="r" b="b"/>
            <a:pathLst>
              <a:path w="2254885" h="1155700">
                <a:moveTo>
                  <a:pt x="2254270" y="10546"/>
                </a:moveTo>
                <a:lnTo>
                  <a:pt x="1784116" y="65013"/>
                </a:lnTo>
                <a:lnTo>
                  <a:pt x="1561216" y="59832"/>
                </a:lnTo>
                <a:lnTo>
                  <a:pt x="1460632" y="44439"/>
                </a:lnTo>
                <a:lnTo>
                  <a:pt x="1369070" y="0"/>
                </a:lnTo>
                <a:lnTo>
                  <a:pt x="1298082" y="54498"/>
                </a:lnTo>
                <a:lnTo>
                  <a:pt x="1232428" y="121157"/>
                </a:lnTo>
                <a:lnTo>
                  <a:pt x="1157752" y="93085"/>
                </a:lnTo>
                <a:lnTo>
                  <a:pt x="1076705" y="109971"/>
                </a:lnTo>
                <a:lnTo>
                  <a:pt x="1026413" y="202570"/>
                </a:lnTo>
                <a:lnTo>
                  <a:pt x="960881" y="252862"/>
                </a:lnTo>
                <a:lnTo>
                  <a:pt x="894587" y="275081"/>
                </a:lnTo>
                <a:lnTo>
                  <a:pt x="858652" y="390905"/>
                </a:lnTo>
                <a:lnTo>
                  <a:pt x="763402" y="440070"/>
                </a:lnTo>
                <a:lnTo>
                  <a:pt x="707776" y="290962"/>
                </a:lnTo>
                <a:lnTo>
                  <a:pt x="626760" y="478170"/>
                </a:lnTo>
                <a:lnTo>
                  <a:pt x="520324" y="528949"/>
                </a:lnTo>
                <a:lnTo>
                  <a:pt x="404378" y="650626"/>
                </a:lnTo>
                <a:lnTo>
                  <a:pt x="126004" y="875416"/>
                </a:lnTo>
                <a:lnTo>
                  <a:pt x="0" y="1155710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08619" y="1590659"/>
            <a:ext cx="55880" cy="62230"/>
          </a:xfrm>
          <a:custGeom>
            <a:avLst/>
            <a:gdLst/>
            <a:ahLst/>
            <a:cxnLst/>
            <a:rect l="l" t="t" r="r" b="b"/>
            <a:pathLst>
              <a:path w="55879" h="62230">
                <a:moveTo>
                  <a:pt x="27828" y="0"/>
                </a:moveTo>
                <a:lnTo>
                  <a:pt x="23962" y="296"/>
                </a:lnTo>
                <a:lnTo>
                  <a:pt x="11734" y="5706"/>
                </a:lnTo>
                <a:lnTo>
                  <a:pt x="3204" y="16540"/>
                </a:lnTo>
                <a:lnTo>
                  <a:pt x="0" y="30998"/>
                </a:lnTo>
                <a:lnTo>
                  <a:pt x="266" y="35281"/>
                </a:lnTo>
                <a:lnTo>
                  <a:pt x="5127" y="48879"/>
                </a:lnTo>
                <a:lnTo>
                  <a:pt x="14856" y="58406"/>
                </a:lnTo>
                <a:lnTo>
                  <a:pt x="27828" y="61996"/>
                </a:lnTo>
                <a:lnTo>
                  <a:pt x="31673" y="61700"/>
                </a:lnTo>
                <a:lnTo>
                  <a:pt x="43900" y="56264"/>
                </a:lnTo>
                <a:lnTo>
                  <a:pt x="52424" y="45407"/>
                </a:lnTo>
                <a:lnTo>
                  <a:pt x="55625" y="30998"/>
                </a:lnTo>
                <a:lnTo>
                  <a:pt x="55362" y="26710"/>
                </a:lnTo>
                <a:lnTo>
                  <a:pt x="50516" y="13075"/>
                </a:lnTo>
                <a:lnTo>
                  <a:pt x="40798" y="3569"/>
                </a:lnTo>
                <a:lnTo>
                  <a:pt x="278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08619" y="1590659"/>
            <a:ext cx="55880" cy="62230"/>
          </a:xfrm>
          <a:custGeom>
            <a:avLst/>
            <a:gdLst/>
            <a:ahLst/>
            <a:cxnLst/>
            <a:rect l="l" t="t" r="r" b="b"/>
            <a:pathLst>
              <a:path w="55879" h="62230">
                <a:moveTo>
                  <a:pt x="0" y="30998"/>
                </a:moveTo>
                <a:lnTo>
                  <a:pt x="3204" y="16540"/>
                </a:lnTo>
                <a:lnTo>
                  <a:pt x="11734" y="5706"/>
                </a:lnTo>
                <a:lnTo>
                  <a:pt x="23962" y="296"/>
                </a:lnTo>
                <a:lnTo>
                  <a:pt x="27828" y="0"/>
                </a:lnTo>
                <a:lnTo>
                  <a:pt x="40798" y="3569"/>
                </a:lnTo>
                <a:lnTo>
                  <a:pt x="50516" y="13075"/>
                </a:lnTo>
                <a:lnTo>
                  <a:pt x="55362" y="26710"/>
                </a:lnTo>
                <a:lnTo>
                  <a:pt x="55625" y="30998"/>
                </a:lnTo>
                <a:lnTo>
                  <a:pt x="52424" y="45407"/>
                </a:lnTo>
                <a:lnTo>
                  <a:pt x="43900" y="56264"/>
                </a:lnTo>
                <a:lnTo>
                  <a:pt x="31673" y="61700"/>
                </a:lnTo>
                <a:lnTo>
                  <a:pt x="27828" y="61996"/>
                </a:lnTo>
                <a:lnTo>
                  <a:pt x="14856" y="58406"/>
                </a:lnTo>
                <a:lnTo>
                  <a:pt x="5127" y="48879"/>
                </a:lnTo>
                <a:lnTo>
                  <a:pt x="266" y="35281"/>
                </a:lnTo>
                <a:lnTo>
                  <a:pt x="0" y="30998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46726" y="1641469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26913" y="0"/>
                </a:moveTo>
                <a:lnTo>
                  <a:pt x="23203" y="300"/>
                </a:lnTo>
                <a:lnTo>
                  <a:pt x="11368" y="5842"/>
                </a:lnTo>
                <a:lnTo>
                  <a:pt x="3106" y="16950"/>
                </a:lnTo>
                <a:lnTo>
                  <a:pt x="0" y="31760"/>
                </a:lnTo>
                <a:lnTo>
                  <a:pt x="251" y="36114"/>
                </a:lnTo>
                <a:lnTo>
                  <a:pt x="4944" y="50085"/>
                </a:lnTo>
                <a:lnTo>
                  <a:pt x="14360" y="59829"/>
                </a:lnTo>
                <a:lnTo>
                  <a:pt x="26913" y="63489"/>
                </a:lnTo>
                <a:lnTo>
                  <a:pt x="30705" y="63178"/>
                </a:lnTo>
                <a:lnTo>
                  <a:pt x="42561" y="57626"/>
                </a:lnTo>
                <a:lnTo>
                  <a:pt x="50856" y="46539"/>
                </a:lnTo>
                <a:lnTo>
                  <a:pt x="53980" y="31760"/>
                </a:lnTo>
                <a:lnTo>
                  <a:pt x="53709" y="27269"/>
                </a:lnTo>
                <a:lnTo>
                  <a:pt x="48949" y="13353"/>
                </a:lnTo>
                <a:lnTo>
                  <a:pt x="39481" y="3646"/>
                </a:lnTo>
                <a:lnTo>
                  <a:pt x="26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46726" y="1641469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0" y="31760"/>
                </a:moveTo>
                <a:lnTo>
                  <a:pt x="3106" y="16950"/>
                </a:lnTo>
                <a:lnTo>
                  <a:pt x="11368" y="5842"/>
                </a:lnTo>
                <a:lnTo>
                  <a:pt x="23203" y="300"/>
                </a:lnTo>
                <a:lnTo>
                  <a:pt x="26913" y="0"/>
                </a:lnTo>
                <a:lnTo>
                  <a:pt x="39481" y="3646"/>
                </a:lnTo>
                <a:lnTo>
                  <a:pt x="48949" y="13353"/>
                </a:lnTo>
                <a:lnTo>
                  <a:pt x="53709" y="27269"/>
                </a:lnTo>
                <a:lnTo>
                  <a:pt x="53980" y="31760"/>
                </a:lnTo>
                <a:lnTo>
                  <a:pt x="50856" y="46539"/>
                </a:lnTo>
                <a:lnTo>
                  <a:pt x="42561" y="57626"/>
                </a:lnTo>
                <a:lnTo>
                  <a:pt x="30705" y="63178"/>
                </a:lnTo>
                <a:lnTo>
                  <a:pt x="26913" y="63489"/>
                </a:lnTo>
                <a:lnTo>
                  <a:pt x="14360" y="59829"/>
                </a:lnTo>
                <a:lnTo>
                  <a:pt x="4944" y="50085"/>
                </a:lnTo>
                <a:lnTo>
                  <a:pt x="251" y="36114"/>
                </a:lnTo>
                <a:lnTo>
                  <a:pt x="0" y="3176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822819" y="1638300"/>
            <a:ext cx="55880" cy="62230"/>
          </a:xfrm>
          <a:custGeom>
            <a:avLst/>
            <a:gdLst/>
            <a:ahLst/>
            <a:cxnLst/>
            <a:rect l="l" t="t" r="r" b="b"/>
            <a:pathLst>
              <a:path w="55879" h="62230">
                <a:moveTo>
                  <a:pt x="27828" y="0"/>
                </a:moveTo>
                <a:lnTo>
                  <a:pt x="23962" y="296"/>
                </a:lnTo>
                <a:lnTo>
                  <a:pt x="11734" y="5697"/>
                </a:lnTo>
                <a:lnTo>
                  <a:pt x="3204" y="16527"/>
                </a:lnTo>
                <a:lnTo>
                  <a:pt x="0" y="30998"/>
                </a:lnTo>
                <a:lnTo>
                  <a:pt x="263" y="35256"/>
                </a:lnTo>
                <a:lnTo>
                  <a:pt x="5118" y="48856"/>
                </a:lnTo>
                <a:lnTo>
                  <a:pt x="14850" y="58378"/>
                </a:lnTo>
                <a:lnTo>
                  <a:pt x="27828" y="61965"/>
                </a:lnTo>
                <a:lnTo>
                  <a:pt x="31651" y="61673"/>
                </a:lnTo>
                <a:lnTo>
                  <a:pt x="43889" y="56253"/>
                </a:lnTo>
                <a:lnTo>
                  <a:pt x="52421" y="45408"/>
                </a:lnTo>
                <a:lnTo>
                  <a:pt x="55625" y="30998"/>
                </a:lnTo>
                <a:lnTo>
                  <a:pt x="55362" y="26703"/>
                </a:lnTo>
                <a:lnTo>
                  <a:pt x="50516" y="13062"/>
                </a:lnTo>
                <a:lnTo>
                  <a:pt x="40798" y="3563"/>
                </a:lnTo>
                <a:lnTo>
                  <a:pt x="278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822819" y="1638300"/>
            <a:ext cx="55880" cy="62230"/>
          </a:xfrm>
          <a:custGeom>
            <a:avLst/>
            <a:gdLst/>
            <a:ahLst/>
            <a:cxnLst/>
            <a:rect l="l" t="t" r="r" b="b"/>
            <a:pathLst>
              <a:path w="55879" h="62230">
                <a:moveTo>
                  <a:pt x="0" y="30998"/>
                </a:moveTo>
                <a:lnTo>
                  <a:pt x="3204" y="16527"/>
                </a:lnTo>
                <a:lnTo>
                  <a:pt x="11734" y="5697"/>
                </a:lnTo>
                <a:lnTo>
                  <a:pt x="23962" y="296"/>
                </a:lnTo>
                <a:lnTo>
                  <a:pt x="27828" y="0"/>
                </a:lnTo>
                <a:lnTo>
                  <a:pt x="40798" y="3563"/>
                </a:lnTo>
                <a:lnTo>
                  <a:pt x="50516" y="13062"/>
                </a:lnTo>
                <a:lnTo>
                  <a:pt x="55362" y="26703"/>
                </a:lnTo>
                <a:lnTo>
                  <a:pt x="55625" y="30998"/>
                </a:lnTo>
                <a:lnTo>
                  <a:pt x="52421" y="45408"/>
                </a:lnTo>
                <a:lnTo>
                  <a:pt x="43889" y="56253"/>
                </a:lnTo>
                <a:lnTo>
                  <a:pt x="31651" y="61673"/>
                </a:lnTo>
                <a:lnTo>
                  <a:pt x="27828" y="61965"/>
                </a:lnTo>
                <a:lnTo>
                  <a:pt x="14850" y="58378"/>
                </a:lnTo>
                <a:lnTo>
                  <a:pt x="5118" y="48856"/>
                </a:lnTo>
                <a:lnTo>
                  <a:pt x="263" y="35256"/>
                </a:lnTo>
                <a:lnTo>
                  <a:pt x="0" y="30998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716536" y="1616080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27675" y="0"/>
                </a:moveTo>
                <a:lnTo>
                  <a:pt x="23384" y="375"/>
                </a:lnTo>
                <a:lnTo>
                  <a:pt x="11410" y="6027"/>
                </a:lnTo>
                <a:lnTo>
                  <a:pt x="3106" y="17075"/>
                </a:lnTo>
                <a:lnTo>
                  <a:pt x="0" y="31729"/>
                </a:lnTo>
                <a:lnTo>
                  <a:pt x="329" y="36655"/>
                </a:lnTo>
                <a:lnTo>
                  <a:pt x="5244" y="50364"/>
                </a:lnTo>
                <a:lnTo>
                  <a:pt x="14867" y="59908"/>
                </a:lnTo>
                <a:lnTo>
                  <a:pt x="27675" y="63489"/>
                </a:lnTo>
                <a:lnTo>
                  <a:pt x="32088" y="63092"/>
                </a:lnTo>
                <a:lnTo>
                  <a:pt x="44055" y="57401"/>
                </a:lnTo>
                <a:lnTo>
                  <a:pt x="52381" y="46351"/>
                </a:lnTo>
                <a:lnTo>
                  <a:pt x="55504" y="31729"/>
                </a:lnTo>
                <a:lnTo>
                  <a:pt x="55159" y="26721"/>
                </a:lnTo>
                <a:lnTo>
                  <a:pt x="50179" y="13062"/>
                </a:lnTo>
                <a:lnTo>
                  <a:pt x="40496" y="3562"/>
                </a:lnTo>
                <a:lnTo>
                  <a:pt x="27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716536" y="1616080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31729"/>
                </a:moveTo>
                <a:lnTo>
                  <a:pt x="3106" y="17075"/>
                </a:lnTo>
                <a:lnTo>
                  <a:pt x="11410" y="6027"/>
                </a:lnTo>
                <a:lnTo>
                  <a:pt x="23384" y="375"/>
                </a:lnTo>
                <a:lnTo>
                  <a:pt x="27675" y="0"/>
                </a:lnTo>
                <a:lnTo>
                  <a:pt x="40496" y="3562"/>
                </a:lnTo>
                <a:lnTo>
                  <a:pt x="50179" y="13062"/>
                </a:lnTo>
                <a:lnTo>
                  <a:pt x="55159" y="26721"/>
                </a:lnTo>
                <a:lnTo>
                  <a:pt x="55504" y="31729"/>
                </a:lnTo>
                <a:lnTo>
                  <a:pt x="52381" y="46351"/>
                </a:lnTo>
                <a:lnTo>
                  <a:pt x="44055" y="57401"/>
                </a:lnTo>
                <a:lnTo>
                  <a:pt x="32088" y="63092"/>
                </a:lnTo>
                <a:lnTo>
                  <a:pt x="27675" y="63489"/>
                </a:lnTo>
                <a:lnTo>
                  <a:pt x="14867" y="59908"/>
                </a:lnTo>
                <a:lnTo>
                  <a:pt x="5244" y="50364"/>
                </a:lnTo>
                <a:lnTo>
                  <a:pt x="329" y="36655"/>
                </a:lnTo>
                <a:lnTo>
                  <a:pt x="0" y="317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630795" y="1574810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27706" y="0"/>
                </a:moveTo>
                <a:lnTo>
                  <a:pt x="23387" y="379"/>
                </a:lnTo>
                <a:lnTo>
                  <a:pt x="11406" y="6035"/>
                </a:lnTo>
                <a:lnTo>
                  <a:pt x="3104" y="17081"/>
                </a:lnTo>
                <a:lnTo>
                  <a:pt x="0" y="31729"/>
                </a:lnTo>
                <a:lnTo>
                  <a:pt x="332" y="36677"/>
                </a:lnTo>
                <a:lnTo>
                  <a:pt x="5253" y="50375"/>
                </a:lnTo>
                <a:lnTo>
                  <a:pt x="14883" y="59911"/>
                </a:lnTo>
                <a:lnTo>
                  <a:pt x="27706" y="63489"/>
                </a:lnTo>
                <a:lnTo>
                  <a:pt x="32098" y="63095"/>
                </a:lnTo>
                <a:lnTo>
                  <a:pt x="44065" y="57409"/>
                </a:lnTo>
                <a:lnTo>
                  <a:pt x="52385" y="46358"/>
                </a:lnTo>
                <a:lnTo>
                  <a:pt x="55504" y="31729"/>
                </a:lnTo>
                <a:lnTo>
                  <a:pt x="55163" y="26742"/>
                </a:lnTo>
                <a:lnTo>
                  <a:pt x="50197" y="13073"/>
                </a:lnTo>
                <a:lnTo>
                  <a:pt x="40525" y="3565"/>
                </a:lnTo>
                <a:lnTo>
                  <a:pt x="277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630795" y="1574810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31729"/>
                </a:moveTo>
                <a:lnTo>
                  <a:pt x="3104" y="17081"/>
                </a:lnTo>
                <a:lnTo>
                  <a:pt x="11406" y="6035"/>
                </a:lnTo>
                <a:lnTo>
                  <a:pt x="23387" y="379"/>
                </a:lnTo>
                <a:lnTo>
                  <a:pt x="27706" y="0"/>
                </a:lnTo>
                <a:lnTo>
                  <a:pt x="40525" y="3565"/>
                </a:lnTo>
                <a:lnTo>
                  <a:pt x="50197" y="13073"/>
                </a:lnTo>
                <a:lnTo>
                  <a:pt x="55163" y="26742"/>
                </a:lnTo>
                <a:lnTo>
                  <a:pt x="55504" y="31729"/>
                </a:lnTo>
                <a:lnTo>
                  <a:pt x="52385" y="46358"/>
                </a:lnTo>
                <a:lnTo>
                  <a:pt x="44065" y="57409"/>
                </a:lnTo>
                <a:lnTo>
                  <a:pt x="32098" y="63095"/>
                </a:lnTo>
                <a:lnTo>
                  <a:pt x="27706" y="63489"/>
                </a:lnTo>
                <a:lnTo>
                  <a:pt x="14883" y="59911"/>
                </a:lnTo>
                <a:lnTo>
                  <a:pt x="5253" y="50375"/>
                </a:lnTo>
                <a:lnTo>
                  <a:pt x="332" y="36677"/>
                </a:lnTo>
                <a:lnTo>
                  <a:pt x="0" y="317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54595" y="1631960"/>
            <a:ext cx="55880" cy="62230"/>
          </a:xfrm>
          <a:custGeom>
            <a:avLst/>
            <a:gdLst/>
            <a:ahLst/>
            <a:cxnLst/>
            <a:rect l="l" t="t" r="r" b="b"/>
            <a:pathLst>
              <a:path w="55879" h="62230">
                <a:moveTo>
                  <a:pt x="27706" y="0"/>
                </a:moveTo>
                <a:lnTo>
                  <a:pt x="23938" y="280"/>
                </a:lnTo>
                <a:lnTo>
                  <a:pt x="11693" y="5653"/>
                </a:lnTo>
                <a:lnTo>
                  <a:pt x="3187" y="16484"/>
                </a:lnTo>
                <a:lnTo>
                  <a:pt x="0" y="30967"/>
                </a:lnTo>
                <a:lnTo>
                  <a:pt x="252" y="35169"/>
                </a:lnTo>
                <a:lnTo>
                  <a:pt x="5048" y="48815"/>
                </a:lnTo>
                <a:lnTo>
                  <a:pt x="14725" y="58368"/>
                </a:lnTo>
                <a:lnTo>
                  <a:pt x="27706" y="61965"/>
                </a:lnTo>
                <a:lnTo>
                  <a:pt x="31551" y="61670"/>
                </a:lnTo>
                <a:lnTo>
                  <a:pt x="43779" y="56242"/>
                </a:lnTo>
                <a:lnTo>
                  <a:pt x="52302" y="45390"/>
                </a:lnTo>
                <a:lnTo>
                  <a:pt x="55504" y="30967"/>
                </a:lnTo>
                <a:lnTo>
                  <a:pt x="55243" y="26705"/>
                </a:lnTo>
                <a:lnTo>
                  <a:pt x="50402" y="13068"/>
                </a:lnTo>
                <a:lnTo>
                  <a:pt x="40683" y="3566"/>
                </a:lnTo>
                <a:lnTo>
                  <a:pt x="277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54595" y="1631960"/>
            <a:ext cx="55880" cy="62230"/>
          </a:xfrm>
          <a:custGeom>
            <a:avLst/>
            <a:gdLst/>
            <a:ahLst/>
            <a:cxnLst/>
            <a:rect l="l" t="t" r="r" b="b"/>
            <a:pathLst>
              <a:path w="55879" h="62230">
                <a:moveTo>
                  <a:pt x="0" y="30967"/>
                </a:moveTo>
                <a:lnTo>
                  <a:pt x="3187" y="16484"/>
                </a:lnTo>
                <a:lnTo>
                  <a:pt x="11693" y="5653"/>
                </a:lnTo>
                <a:lnTo>
                  <a:pt x="23938" y="280"/>
                </a:lnTo>
                <a:lnTo>
                  <a:pt x="27706" y="0"/>
                </a:lnTo>
                <a:lnTo>
                  <a:pt x="40683" y="3566"/>
                </a:lnTo>
                <a:lnTo>
                  <a:pt x="50402" y="13068"/>
                </a:lnTo>
                <a:lnTo>
                  <a:pt x="55243" y="26705"/>
                </a:lnTo>
                <a:lnTo>
                  <a:pt x="55504" y="30967"/>
                </a:lnTo>
                <a:lnTo>
                  <a:pt x="52302" y="45390"/>
                </a:lnTo>
                <a:lnTo>
                  <a:pt x="43779" y="56242"/>
                </a:lnTo>
                <a:lnTo>
                  <a:pt x="31551" y="61670"/>
                </a:lnTo>
                <a:lnTo>
                  <a:pt x="27706" y="61965"/>
                </a:lnTo>
                <a:lnTo>
                  <a:pt x="14725" y="58368"/>
                </a:lnTo>
                <a:lnTo>
                  <a:pt x="5048" y="48815"/>
                </a:lnTo>
                <a:lnTo>
                  <a:pt x="252" y="35169"/>
                </a:lnTo>
                <a:lnTo>
                  <a:pt x="0" y="30967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489460" y="1687586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27797" y="0"/>
                </a:moveTo>
                <a:lnTo>
                  <a:pt x="23426" y="386"/>
                </a:lnTo>
                <a:lnTo>
                  <a:pt x="11449" y="6025"/>
                </a:lnTo>
                <a:lnTo>
                  <a:pt x="3121" y="17046"/>
                </a:lnTo>
                <a:lnTo>
                  <a:pt x="0" y="31729"/>
                </a:lnTo>
                <a:lnTo>
                  <a:pt x="344" y="36742"/>
                </a:lnTo>
                <a:lnTo>
                  <a:pt x="5315" y="50409"/>
                </a:lnTo>
                <a:lnTo>
                  <a:pt x="14984" y="59921"/>
                </a:lnTo>
                <a:lnTo>
                  <a:pt x="27797" y="63489"/>
                </a:lnTo>
                <a:lnTo>
                  <a:pt x="32209" y="63092"/>
                </a:lnTo>
                <a:lnTo>
                  <a:pt x="44177" y="57401"/>
                </a:lnTo>
                <a:lnTo>
                  <a:pt x="52503" y="46351"/>
                </a:lnTo>
                <a:lnTo>
                  <a:pt x="55625" y="31729"/>
                </a:lnTo>
                <a:lnTo>
                  <a:pt x="55281" y="26692"/>
                </a:lnTo>
                <a:lnTo>
                  <a:pt x="50301" y="13009"/>
                </a:lnTo>
                <a:lnTo>
                  <a:pt x="40618" y="3538"/>
                </a:lnTo>
                <a:lnTo>
                  <a:pt x="27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89460" y="1687586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31729"/>
                </a:moveTo>
                <a:lnTo>
                  <a:pt x="3121" y="17046"/>
                </a:lnTo>
                <a:lnTo>
                  <a:pt x="11449" y="6025"/>
                </a:lnTo>
                <a:lnTo>
                  <a:pt x="23426" y="386"/>
                </a:lnTo>
                <a:lnTo>
                  <a:pt x="27797" y="0"/>
                </a:lnTo>
                <a:lnTo>
                  <a:pt x="40618" y="3538"/>
                </a:lnTo>
                <a:lnTo>
                  <a:pt x="50301" y="13009"/>
                </a:lnTo>
                <a:lnTo>
                  <a:pt x="55281" y="26692"/>
                </a:lnTo>
                <a:lnTo>
                  <a:pt x="55625" y="31729"/>
                </a:lnTo>
                <a:lnTo>
                  <a:pt x="52503" y="46351"/>
                </a:lnTo>
                <a:lnTo>
                  <a:pt x="44177" y="57401"/>
                </a:lnTo>
                <a:lnTo>
                  <a:pt x="32209" y="63092"/>
                </a:lnTo>
                <a:lnTo>
                  <a:pt x="27797" y="63489"/>
                </a:lnTo>
                <a:lnTo>
                  <a:pt x="14984" y="59921"/>
                </a:lnTo>
                <a:lnTo>
                  <a:pt x="5315" y="50409"/>
                </a:lnTo>
                <a:lnTo>
                  <a:pt x="344" y="36742"/>
                </a:lnTo>
                <a:lnTo>
                  <a:pt x="0" y="317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10090" y="1673230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27035" y="0"/>
                </a:moveTo>
                <a:lnTo>
                  <a:pt x="23237" y="308"/>
                </a:lnTo>
                <a:lnTo>
                  <a:pt x="11355" y="5854"/>
                </a:lnTo>
                <a:lnTo>
                  <a:pt x="3095" y="16944"/>
                </a:lnTo>
                <a:lnTo>
                  <a:pt x="0" y="31729"/>
                </a:lnTo>
                <a:lnTo>
                  <a:pt x="264" y="36198"/>
                </a:lnTo>
                <a:lnTo>
                  <a:pt x="4979" y="50124"/>
                </a:lnTo>
                <a:lnTo>
                  <a:pt x="14415" y="59839"/>
                </a:lnTo>
                <a:lnTo>
                  <a:pt x="27035" y="63489"/>
                </a:lnTo>
                <a:lnTo>
                  <a:pt x="30752" y="63189"/>
                </a:lnTo>
                <a:lnTo>
                  <a:pt x="42594" y="57647"/>
                </a:lnTo>
                <a:lnTo>
                  <a:pt x="50849" y="46539"/>
                </a:lnTo>
                <a:lnTo>
                  <a:pt x="53949" y="31729"/>
                </a:lnTo>
                <a:lnTo>
                  <a:pt x="53698" y="27375"/>
                </a:lnTo>
                <a:lnTo>
                  <a:pt x="49013" y="13404"/>
                </a:lnTo>
                <a:lnTo>
                  <a:pt x="39602" y="3660"/>
                </a:lnTo>
                <a:lnTo>
                  <a:pt x="27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410090" y="1673230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0" y="31729"/>
                </a:moveTo>
                <a:lnTo>
                  <a:pt x="3095" y="16944"/>
                </a:lnTo>
                <a:lnTo>
                  <a:pt x="11355" y="5854"/>
                </a:lnTo>
                <a:lnTo>
                  <a:pt x="23237" y="308"/>
                </a:lnTo>
                <a:lnTo>
                  <a:pt x="27035" y="0"/>
                </a:lnTo>
                <a:lnTo>
                  <a:pt x="39602" y="3660"/>
                </a:lnTo>
                <a:lnTo>
                  <a:pt x="49013" y="13404"/>
                </a:lnTo>
                <a:lnTo>
                  <a:pt x="53698" y="27375"/>
                </a:lnTo>
                <a:lnTo>
                  <a:pt x="53949" y="31729"/>
                </a:lnTo>
                <a:lnTo>
                  <a:pt x="50849" y="46539"/>
                </a:lnTo>
                <a:lnTo>
                  <a:pt x="42594" y="57647"/>
                </a:lnTo>
                <a:lnTo>
                  <a:pt x="30752" y="63189"/>
                </a:lnTo>
                <a:lnTo>
                  <a:pt x="27035" y="63489"/>
                </a:lnTo>
                <a:lnTo>
                  <a:pt x="14415" y="59839"/>
                </a:lnTo>
                <a:lnTo>
                  <a:pt x="4979" y="50124"/>
                </a:lnTo>
                <a:lnTo>
                  <a:pt x="264" y="36198"/>
                </a:lnTo>
                <a:lnTo>
                  <a:pt x="0" y="317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333890" y="1684385"/>
            <a:ext cx="55880" cy="64135"/>
          </a:xfrm>
          <a:custGeom>
            <a:avLst/>
            <a:gdLst/>
            <a:ahLst/>
            <a:cxnLst/>
            <a:rect l="l" t="t" r="r" b="b"/>
            <a:pathLst>
              <a:path w="55879" h="64135">
                <a:moveTo>
                  <a:pt x="27797" y="0"/>
                </a:moveTo>
                <a:lnTo>
                  <a:pt x="23405" y="391"/>
                </a:lnTo>
                <a:lnTo>
                  <a:pt x="11438" y="6045"/>
                </a:lnTo>
                <a:lnTo>
                  <a:pt x="3118" y="17077"/>
                </a:lnTo>
                <a:lnTo>
                  <a:pt x="0" y="31760"/>
                </a:lnTo>
                <a:lnTo>
                  <a:pt x="344" y="36772"/>
                </a:lnTo>
                <a:lnTo>
                  <a:pt x="5315" y="50440"/>
                </a:lnTo>
                <a:lnTo>
                  <a:pt x="14984" y="59952"/>
                </a:lnTo>
                <a:lnTo>
                  <a:pt x="27797" y="63520"/>
                </a:lnTo>
                <a:lnTo>
                  <a:pt x="32209" y="63122"/>
                </a:lnTo>
                <a:lnTo>
                  <a:pt x="44177" y="57431"/>
                </a:lnTo>
                <a:lnTo>
                  <a:pt x="52503" y="46382"/>
                </a:lnTo>
                <a:lnTo>
                  <a:pt x="55625" y="31760"/>
                </a:lnTo>
                <a:lnTo>
                  <a:pt x="55277" y="26696"/>
                </a:lnTo>
                <a:lnTo>
                  <a:pt x="50292" y="13016"/>
                </a:lnTo>
                <a:lnTo>
                  <a:pt x="40612" y="3541"/>
                </a:lnTo>
                <a:lnTo>
                  <a:pt x="27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3331205" y="5625527"/>
            <a:ext cx="2496185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025"/>
              </a:lnSpc>
            </a:pPr>
            <a:r>
              <a:rPr sz="900" b="1" dirty="0">
                <a:solidFill>
                  <a:srgbClr val="FF1F35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05"/>
              </a:lnSpc>
              <a:tabLst>
                <a:tab pos="336550" algn="l"/>
                <a:tab pos="661670" algn="l"/>
                <a:tab pos="985519" algn="l"/>
                <a:tab pos="1309370" algn="l"/>
                <a:tab pos="1635125" algn="l"/>
                <a:tab pos="1957070" algn="l"/>
                <a:tab pos="2281555" algn="l"/>
              </a:tabLst>
            </a:pP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0</a:t>
            </a:r>
            <a:r>
              <a:rPr sz="800" b="1" dirty="0">
                <a:latin typeface="Times New Roman"/>
                <a:cs typeface="Times New Roman"/>
              </a:rPr>
              <a:t>	</a:t>
            </a: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2</a:t>
            </a:r>
            <a:r>
              <a:rPr sz="800" b="1" dirty="0">
                <a:latin typeface="Times New Roman"/>
                <a:cs typeface="Times New Roman"/>
              </a:rPr>
              <a:t>	</a:t>
            </a: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4</a:t>
            </a:r>
            <a:r>
              <a:rPr sz="800" b="1" dirty="0">
                <a:latin typeface="Times New Roman"/>
                <a:cs typeface="Times New Roman"/>
              </a:rPr>
              <a:t>	</a:t>
            </a: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6</a:t>
            </a:r>
            <a:r>
              <a:rPr sz="800" b="1" dirty="0">
                <a:latin typeface="Times New Roman"/>
                <a:cs typeface="Times New Roman"/>
              </a:rPr>
              <a:t>	</a:t>
            </a: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8</a:t>
            </a:r>
            <a:r>
              <a:rPr sz="800" b="1" dirty="0">
                <a:latin typeface="Times New Roman"/>
                <a:cs typeface="Times New Roman"/>
              </a:rPr>
              <a:t>	</a:t>
            </a:r>
            <a:r>
              <a:rPr sz="800" b="1" spc="-5" dirty="0">
                <a:latin typeface="Arial"/>
                <a:cs typeface="Arial"/>
              </a:rPr>
              <a:t>3</a:t>
            </a:r>
            <a:r>
              <a:rPr sz="800" b="1" dirty="0">
                <a:latin typeface="Arial"/>
                <a:cs typeface="Arial"/>
              </a:rPr>
              <a:t>0</a:t>
            </a:r>
            <a:r>
              <a:rPr sz="800" b="1" dirty="0">
                <a:latin typeface="Times New Roman"/>
                <a:cs typeface="Times New Roman"/>
              </a:rPr>
              <a:t>	</a:t>
            </a:r>
            <a:r>
              <a:rPr sz="800" b="1" spc="-5" dirty="0">
                <a:latin typeface="Arial"/>
                <a:cs typeface="Arial"/>
              </a:rPr>
              <a:t>3</a:t>
            </a:r>
            <a:r>
              <a:rPr sz="800" b="1" dirty="0">
                <a:latin typeface="Arial"/>
                <a:cs typeface="Arial"/>
              </a:rPr>
              <a:t>2</a:t>
            </a:r>
            <a:r>
              <a:rPr sz="800" b="1" dirty="0">
                <a:latin typeface="Times New Roman"/>
                <a:cs typeface="Times New Roman"/>
              </a:rPr>
              <a:t>	</a:t>
            </a:r>
            <a:r>
              <a:rPr sz="800" b="1" spc="-5" dirty="0">
                <a:latin typeface="Arial"/>
                <a:cs typeface="Arial"/>
              </a:rPr>
              <a:t>34</a:t>
            </a:r>
            <a:endParaRPr sz="800">
              <a:latin typeface="Arial"/>
              <a:cs typeface="Arial"/>
            </a:endParaRPr>
          </a:p>
          <a:p>
            <a:pPr marL="85090">
              <a:lnSpc>
                <a:spcPct val="100000"/>
              </a:lnSpc>
              <a:spcBef>
                <a:spcPts val="400"/>
              </a:spcBef>
            </a:pPr>
            <a:r>
              <a:rPr sz="1400" b="1" spc="-5" dirty="0">
                <a:latin typeface="Arial"/>
                <a:cs typeface="Arial"/>
              </a:rPr>
              <a:t>B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dy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spc="-5" dirty="0">
                <a:latin typeface="Arial"/>
                <a:cs typeface="Arial"/>
              </a:rPr>
              <a:t>as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x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(kg/</a:t>
            </a:r>
            <a:r>
              <a:rPr sz="1400" b="1" spc="-10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²)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872230" y="5648515"/>
            <a:ext cx="1676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.0</a:t>
            </a:r>
            <a:endParaRPr sz="8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872230" y="5356538"/>
            <a:ext cx="1676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.2</a:t>
            </a:r>
            <a:endParaRPr sz="8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872230" y="4481380"/>
            <a:ext cx="3019425" cy="71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.8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.6</a:t>
            </a:r>
            <a:endParaRPr sz="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900" b="1" dirty="0">
                <a:solidFill>
                  <a:srgbClr val="FF1F35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.4</a:t>
            </a:r>
            <a:endParaRPr sz="8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872230" y="4187629"/>
            <a:ext cx="1676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.0</a:t>
            </a:r>
            <a:endParaRPr sz="8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872230" y="3897188"/>
            <a:ext cx="1676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.2</a:t>
            </a:r>
            <a:endParaRPr sz="8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872230" y="3604829"/>
            <a:ext cx="1676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.4</a:t>
            </a:r>
            <a:endParaRPr sz="8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333890" y="1684385"/>
            <a:ext cx="55880" cy="64135"/>
          </a:xfrm>
          <a:custGeom>
            <a:avLst/>
            <a:gdLst/>
            <a:ahLst/>
            <a:cxnLst/>
            <a:rect l="l" t="t" r="r" b="b"/>
            <a:pathLst>
              <a:path w="55879" h="64135">
                <a:moveTo>
                  <a:pt x="0" y="31760"/>
                </a:moveTo>
                <a:lnTo>
                  <a:pt x="3118" y="17077"/>
                </a:lnTo>
                <a:lnTo>
                  <a:pt x="11438" y="6045"/>
                </a:lnTo>
                <a:lnTo>
                  <a:pt x="23405" y="391"/>
                </a:lnTo>
                <a:lnTo>
                  <a:pt x="27797" y="0"/>
                </a:lnTo>
                <a:lnTo>
                  <a:pt x="40612" y="3541"/>
                </a:lnTo>
                <a:lnTo>
                  <a:pt x="50292" y="13016"/>
                </a:lnTo>
                <a:lnTo>
                  <a:pt x="55277" y="26696"/>
                </a:lnTo>
                <a:lnTo>
                  <a:pt x="55625" y="31760"/>
                </a:lnTo>
                <a:lnTo>
                  <a:pt x="52503" y="46382"/>
                </a:lnTo>
                <a:lnTo>
                  <a:pt x="44177" y="57431"/>
                </a:lnTo>
                <a:lnTo>
                  <a:pt x="32209" y="63122"/>
                </a:lnTo>
                <a:lnTo>
                  <a:pt x="27797" y="63520"/>
                </a:lnTo>
                <a:lnTo>
                  <a:pt x="14984" y="59952"/>
                </a:lnTo>
                <a:lnTo>
                  <a:pt x="5315" y="50440"/>
                </a:lnTo>
                <a:lnTo>
                  <a:pt x="344" y="36772"/>
                </a:lnTo>
                <a:lnTo>
                  <a:pt x="0" y="3176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84726" y="1779635"/>
            <a:ext cx="53975" cy="64135"/>
          </a:xfrm>
          <a:custGeom>
            <a:avLst/>
            <a:gdLst/>
            <a:ahLst/>
            <a:cxnLst/>
            <a:rect l="l" t="t" r="r" b="b"/>
            <a:pathLst>
              <a:path w="53975" h="64135">
                <a:moveTo>
                  <a:pt x="26913" y="0"/>
                </a:moveTo>
                <a:lnTo>
                  <a:pt x="23203" y="297"/>
                </a:lnTo>
                <a:lnTo>
                  <a:pt x="11368" y="5808"/>
                </a:lnTo>
                <a:lnTo>
                  <a:pt x="3106" y="16896"/>
                </a:lnTo>
                <a:lnTo>
                  <a:pt x="0" y="31760"/>
                </a:lnTo>
                <a:lnTo>
                  <a:pt x="254" y="36140"/>
                </a:lnTo>
                <a:lnTo>
                  <a:pt x="4952" y="50109"/>
                </a:lnTo>
                <a:lnTo>
                  <a:pt x="14367" y="59856"/>
                </a:lnTo>
                <a:lnTo>
                  <a:pt x="26913" y="63520"/>
                </a:lnTo>
                <a:lnTo>
                  <a:pt x="30727" y="63204"/>
                </a:lnTo>
                <a:lnTo>
                  <a:pt x="42573" y="57637"/>
                </a:lnTo>
                <a:lnTo>
                  <a:pt x="50860" y="46538"/>
                </a:lnTo>
                <a:lnTo>
                  <a:pt x="53980" y="31760"/>
                </a:lnTo>
                <a:lnTo>
                  <a:pt x="53709" y="27243"/>
                </a:lnTo>
                <a:lnTo>
                  <a:pt x="48949" y="13300"/>
                </a:lnTo>
                <a:lnTo>
                  <a:pt x="39481" y="3623"/>
                </a:lnTo>
                <a:lnTo>
                  <a:pt x="26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284726" y="1779635"/>
            <a:ext cx="53975" cy="64135"/>
          </a:xfrm>
          <a:custGeom>
            <a:avLst/>
            <a:gdLst/>
            <a:ahLst/>
            <a:cxnLst/>
            <a:rect l="l" t="t" r="r" b="b"/>
            <a:pathLst>
              <a:path w="53975" h="64135">
                <a:moveTo>
                  <a:pt x="0" y="31760"/>
                </a:moveTo>
                <a:lnTo>
                  <a:pt x="3106" y="16896"/>
                </a:lnTo>
                <a:lnTo>
                  <a:pt x="11368" y="5808"/>
                </a:lnTo>
                <a:lnTo>
                  <a:pt x="23203" y="297"/>
                </a:lnTo>
                <a:lnTo>
                  <a:pt x="26913" y="0"/>
                </a:lnTo>
                <a:lnTo>
                  <a:pt x="39481" y="3623"/>
                </a:lnTo>
                <a:lnTo>
                  <a:pt x="48949" y="13300"/>
                </a:lnTo>
                <a:lnTo>
                  <a:pt x="53709" y="27243"/>
                </a:lnTo>
                <a:lnTo>
                  <a:pt x="53980" y="31760"/>
                </a:lnTo>
                <a:lnTo>
                  <a:pt x="50860" y="46538"/>
                </a:lnTo>
                <a:lnTo>
                  <a:pt x="42573" y="57637"/>
                </a:lnTo>
                <a:lnTo>
                  <a:pt x="30727" y="63204"/>
                </a:lnTo>
                <a:lnTo>
                  <a:pt x="26913" y="63520"/>
                </a:lnTo>
                <a:lnTo>
                  <a:pt x="14367" y="59856"/>
                </a:lnTo>
                <a:lnTo>
                  <a:pt x="4952" y="50109"/>
                </a:lnTo>
                <a:lnTo>
                  <a:pt x="254" y="36140"/>
                </a:lnTo>
                <a:lnTo>
                  <a:pt x="0" y="3176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218066" y="1825630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27675" y="0"/>
                </a:moveTo>
                <a:lnTo>
                  <a:pt x="23384" y="375"/>
                </a:lnTo>
                <a:lnTo>
                  <a:pt x="11410" y="6027"/>
                </a:lnTo>
                <a:lnTo>
                  <a:pt x="3106" y="17075"/>
                </a:lnTo>
                <a:lnTo>
                  <a:pt x="0" y="31729"/>
                </a:lnTo>
                <a:lnTo>
                  <a:pt x="329" y="36655"/>
                </a:lnTo>
                <a:lnTo>
                  <a:pt x="5244" y="50364"/>
                </a:lnTo>
                <a:lnTo>
                  <a:pt x="14867" y="59908"/>
                </a:lnTo>
                <a:lnTo>
                  <a:pt x="27675" y="63489"/>
                </a:lnTo>
                <a:lnTo>
                  <a:pt x="32068" y="63095"/>
                </a:lnTo>
                <a:lnTo>
                  <a:pt x="44034" y="57409"/>
                </a:lnTo>
                <a:lnTo>
                  <a:pt x="52354" y="46358"/>
                </a:lnTo>
                <a:lnTo>
                  <a:pt x="55473" y="31729"/>
                </a:lnTo>
                <a:lnTo>
                  <a:pt x="55132" y="26742"/>
                </a:lnTo>
                <a:lnTo>
                  <a:pt x="50166" y="13073"/>
                </a:lnTo>
                <a:lnTo>
                  <a:pt x="40495" y="3565"/>
                </a:lnTo>
                <a:lnTo>
                  <a:pt x="27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218066" y="1825630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31729"/>
                </a:moveTo>
                <a:lnTo>
                  <a:pt x="3106" y="17075"/>
                </a:lnTo>
                <a:lnTo>
                  <a:pt x="11410" y="6027"/>
                </a:lnTo>
                <a:lnTo>
                  <a:pt x="23384" y="375"/>
                </a:lnTo>
                <a:lnTo>
                  <a:pt x="27675" y="0"/>
                </a:lnTo>
                <a:lnTo>
                  <a:pt x="40495" y="3565"/>
                </a:lnTo>
                <a:lnTo>
                  <a:pt x="50166" y="13073"/>
                </a:lnTo>
                <a:lnTo>
                  <a:pt x="55132" y="26742"/>
                </a:lnTo>
                <a:lnTo>
                  <a:pt x="55473" y="31729"/>
                </a:lnTo>
                <a:lnTo>
                  <a:pt x="52354" y="46358"/>
                </a:lnTo>
                <a:lnTo>
                  <a:pt x="44034" y="57409"/>
                </a:lnTo>
                <a:lnTo>
                  <a:pt x="32068" y="63095"/>
                </a:lnTo>
                <a:lnTo>
                  <a:pt x="27675" y="63489"/>
                </a:lnTo>
                <a:lnTo>
                  <a:pt x="14867" y="59908"/>
                </a:lnTo>
                <a:lnTo>
                  <a:pt x="5244" y="50364"/>
                </a:lnTo>
                <a:lnTo>
                  <a:pt x="329" y="36655"/>
                </a:lnTo>
                <a:lnTo>
                  <a:pt x="0" y="317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52900" y="1849496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27066" y="0"/>
                </a:moveTo>
                <a:lnTo>
                  <a:pt x="23226" y="313"/>
                </a:lnTo>
                <a:lnTo>
                  <a:pt x="11353" y="5848"/>
                </a:lnTo>
                <a:lnTo>
                  <a:pt x="3096" y="16927"/>
                </a:lnTo>
                <a:lnTo>
                  <a:pt x="0" y="31760"/>
                </a:lnTo>
                <a:lnTo>
                  <a:pt x="264" y="36224"/>
                </a:lnTo>
                <a:lnTo>
                  <a:pt x="4988" y="50142"/>
                </a:lnTo>
                <a:lnTo>
                  <a:pt x="14438" y="59845"/>
                </a:lnTo>
                <a:lnTo>
                  <a:pt x="27066" y="63489"/>
                </a:lnTo>
                <a:lnTo>
                  <a:pt x="30754" y="63193"/>
                </a:lnTo>
                <a:lnTo>
                  <a:pt x="42600" y="57667"/>
                </a:lnTo>
                <a:lnTo>
                  <a:pt x="50870" y="46570"/>
                </a:lnTo>
                <a:lnTo>
                  <a:pt x="53980" y="31760"/>
                </a:lnTo>
                <a:lnTo>
                  <a:pt x="53725" y="27353"/>
                </a:lnTo>
                <a:lnTo>
                  <a:pt x="49027" y="13358"/>
                </a:lnTo>
                <a:lnTo>
                  <a:pt x="39612" y="3639"/>
                </a:lnTo>
                <a:lnTo>
                  <a:pt x="27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52900" y="1849496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0" y="31760"/>
                </a:moveTo>
                <a:lnTo>
                  <a:pt x="3096" y="16927"/>
                </a:lnTo>
                <a:lnTo>
                  <a:pt x="11353" y="5848"/>
                </a:lnTo>
                <a:lnTo>
                  <a:pt x="23226" y="313"/>
                </a:lnTo>
                <a:lnTo>
                  <a:pt x="27066" y="0"/>
                </a:lnTo>
                <a:lnTo>
                  <a:pt x="39612" y="3639"/>
                </a:lnTo>
                <a:lnTo>
                  <a:pt x="49027" y="13358"/>
                </a:lnTo>
                <a:lnTo>
                  <a:pt x="53725" y="27353"/>
                </a:lnTo>
                <a:lnTo>
                  <a:pt x="53980" y="31760"/>
                </a:lnTo>
                <a:lnTo>
                  <a:pt x="50870" y="46570"/>
                </a:lnTo>
                <a:lnTo>
                  <a:pt x="42600" y="57667"/>
                </a:lnTo>
                <a:lnTo>
                  <a:pt x="30754" y="63193"/>
                </a:lnTo>
                <a:lnTo>
                  <a:pt x="27066" y="63489"/>
                </a:lnTo>
                <a:lnTo>
                  <a:pt x="14438" y="59845"/>
                </a:lnTo>
                <a:lnTo>
                  <a:pt x="4988" y="50142"/>
                </a:lnTo>
                <a:lnTo>
                  <a:pt x="264" y="36224"/>
                </a:lnTo>
                <a:lnTo>
                  <a:pt x="0" y="3176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17969" y="1966965"/>
            <a:ext cx="55880" cy="64135"/>
          </a:xfrm>
          <a:custGeom>
            <a:avLst/>
            <a:gdLst/>
            <a:ahLst/>
            <a:cxnLst/>
            <a:rect l="l" t="t" r="r" b="b"/>
            <a:pathLst>
              <a:path w="55879" h="64135">
                <a:moveTo>
                  <a:pt x="27828" y="0"/>
                </a:moveTo>
                <a:lnTo>
                  <a:pt x="23416" y="394"/>
                </a:lnTo>
                <a:lnTo>
                  <a:pt x="11448" y="6053"/>
                </a:lnTo>
                <a:lnTo>
                  <a:pt x="3122" y="17084"/>
                </a:lnTo>
                <a:lnTo>
                  <a:pt x="0" y="31760"/>
                </a:lnTo>
                <a:lnTo>
                  <a:pt x="348" y="36794"/>
                </a:lnTo>
                <a:lnTo>
                  <a:pt x="5333" y="50451"/>
                </a:lnTo>
                <a:lnTo>
                  <a:pt x="15013" y="59955"/>
                </a:lnTo>
                <a:lnTo>
                  <a:pt x="27828" y="63520"/>
                </a:lnTo>
                <a:lnTo>
                  <a:pt x="32220" y="63126"/>
                </a:lnTo>
                <a:lnTo>
                  <a:pt x="44187" y="57440"/>
                </a:lnTo>
                <a:lnTo>
                  <a:pt x="52507" y="46388"/>
                </a:lnTo>
                <a:lnTo>
                  <a:pt x="55625" y="31760"/>
                </a:lnTo>
                <a:lnTo>
                  <a:pt x="55281" y="26718"/>
                </a:lnTo>
                <a:lnTo>
                  <a:pt x="50310" y="13027"/>
                </a:lnTo>
                <a:lnTo>
                  <a:pt x="40641" y="3545"/>
                </a:lnTo>
                <a:lnTo>
                  <a:pt x="278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117969" y="1966965"/>
            <a:ext cx="55880" cy="64135"/>
          </a:xfrm>
          <a:custGeom>
            <a:avLst/>
            <a:gdLst/>
            <a:ahLst/>
            <a:cxnLst/>
            <a:rect l="l" t="t" r="r" b="b"/>
            <a:pathLst>
              <a:path w="55879" h="64135">
                <a:moveTo>
                  <a:pt x="0" y="31760"/>
                </a:moveTo>
                <a:lnTo>
                  <a:pt x="3122" y="17084"/>
                </a:lnTo>
                <a:lnTo>
                  <a:pt x="11448" y="6053"/>
                </a:lnTo>
                <a:lnTo>
                  <a:pt x="23416" y="394"/>
                </a:lnTo>
                <a:lnTo>
                  <a:pt x="27828" y="0"/>
                </a:lnTo>
                <a:lnTo>
                  <a:pt x="40641" y="3545"/>
                </a:lnTo>
                <a:lnTo>
                  <a:pt x="50310" y="13027"/>
                </a:lnTo>
                <a:lnTo>
                  <a:pt x="55281" y="26718"/>
                </a:lnTo>
                <a:lnTo>
                  <a:pt x="55625" y="31760"/>
                </a:lnTo>
                <a:lnTo>
                  <a:pt x="52507" y="46388"/>
                </a:lnTo>
                <a:lnTo>
                  <a:pt x="44187" y="57440"/>
                </a:lnTo>
                <a:lnTo>
                  <a:pt x="32220" y="63126"/>
                </a:lnTo>
                <a:lnTo>
                  <a:pt x="27828" y="63520"/>
                </a:lnTo>
                <a:lnTo>
                  <a:pt x="15013" y="59955"/>
                </a:lnTo>
                <a:lnTo>
                  <a:pt x="5333" y="50451"/>
                </a:lnTo>
                <a:lnTo>
                  <a:pt x="348" y="36794"/>
                </a:lnTo>
                <a:lnTo>
                  <a:pt x="0" y="3176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022719" y="2008235"/>
            <a:ext cx="55880" cy="64135"/>
          </a:xfrm>
          <a:custGeom>
            <a:avLst/>
            <a:gdLst/>
            <a:ahLst/>
            <a:cxnLst/>
            <a:rect l="l" t="t" r="r" b="b"/>
            <a:pathLst>
              <a:path w="55879" h="64135">
                <a:moveTo>
                  <a:pt x="27828" y="0"/>
                </a:moveTo>
                <a:lnTo>
                  <a:pt x="23416" y="394"/>
                </a:lnTo>
                <a:lnTo>
                  <a:pt x="11448" y="6053"/>
                </a:lnTo>
                <a:lnTo>
                  <a:pt x="3122" y="17084"/>
                </a:lnTo>
                <a:lnTo>
                  <a:pt x="0" y="31760"/>
                </a:lnTo>
                <a:lnTo>
                  <a:pt x="348" y="36794"/>
                </a:lnTo>
                <a:lnTo>
                  <a:pt x="5333" y="50451"/>
                </a:lnTo>
                <a:lnTo>
                  <a:pt x="15013" y="59955"/>
                </a:lnTo>
                <a:lnTo>
                  <a:pt x="27828" y="63520"/>
                </a:lnTo>
                <a:lnTo>
                  <a:pt x="32220" y="63126"/>
                </a:lnTo>
                <a:lnTo>
                  <a:pt x="44187" y="57440"/>
                </a:lnTo>
                <a:lnTo>
                  <a:pt x="52507" y="46388"/>
                </a:lnTo>
                <a:lnTo>
                  <a:pt x="55625" y="31760"/>
                </a:lnTo>
                <a:lnTo>
                  <a:pt x="55281" y="26718"/>
                </a:lnTo>
                <a:lnTo>
                  <a:pt x="50310" y="13027"/>
                </a:lnTo>
                <a:lnTo>
                  <a:pt x="40641" y="3545"/>
                </a:lnTo>
                <a:lnTo>
                  <a:pt x="278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022719" y="2008235"/>
            <a:ext cx="55880" cy="64135"/>
          </a:xfrm>
          <a:custGeom>
            <a:avLst/>
            <a:gdLst/>
            <a:ahLst/>
            <a:cxnLst/>
            <a:rect l="l" t="t" r="r" b="b"/>
            <a:pathLst>
              <a:path w="55879" h="64135">
                <a:moveTo>
                  <a:pt x="0" y="31760"/>
                </a:moveTo>
                <a:lnTo>
                  <a:pt x="3122" y="17084"/>
                </a:lnTo>
                <a:lnTo>
                  <a:pt x="11448" y="6053"/>
                </a:lnTo>
                <a:lnTo>
                  <a:pt x="23416" y="394"/>
                </a:lnTo>
                <a:lnTo>
                  <a:pt x="27828" y="0"/>
                </a:lnTo>
                <a:lnTo>
                  <a:pt x="40641" y="3545"/>
                </a:lnTo>
                <a:lnTo>
                  <a:pt x="50310" y="13027"/>
                </a:lnTo>
                <a:lnTo>
                  <a:pt x="55281" y="26718"/>
                </a:lnTo>
                <a:lnTo>
                  <a:pt x="55625" y="31760"/>
                </a:lnTo>
                <a:lnTo>
                  <a:pt x="52507" y="46388"/>
                </a:lnTo>
                <a:lnTo>
                  <a:pt x="44187" y="57440"/>
                </a:lnTo>
                <a:lnTo>
                  <a:pt x="32220" y="63126"/>
                </a:lnTo>
                <a:lnTo>
                  <a:pt x="27828" y="63520"/>
                </a:lnTo>
                <a:lnTo>
                  <a:pt x="15013" y="59955"/>
                </a:lnTo>
                <a:lnTo>
                  <a:pt x="5333" y="50451"/>
                </a:lnTo>
                <a:lnTo>
                  <a:pt x="348" y="36794"/>
                </a:lnTo>
                <a:lnTo>
                  <a:pt x="0" y="3176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973586" y="1870069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26913" y="0"/>
                </a:moveTo>
                <a:lnTo>
                  <a:pt x="23203" y="300"/>
                </a:lnTo>
                <a:lnTo>
                  <a:pt x="11368" y="5842"/>
                </a:lnTo>
                <a:lnTo>
                  <a:pt x="3106" y="16950"/>
                </a:lnTo>
                <a:lnTo>
                  <a:pt x="0" y="31760"/>
                </a:lnTo>
                <a:lnTo>
                  <a:pt x="251" y="36114"/>
                </a:lnTo>
                <a:lnTo>
                  <a:pt x="4944" y="50085"/>
                </a:lnTo>
                <a:lnTo>
                  <a:pt x="14360" y="59829"/>
                </a:lnTo>
                <a:lnTo>
                  <a:pt x="26913" y="63489"/>
                </a:lnTo>
                <a:lnTo>
                  <a:pt x="30705" y="63178"/>
                </a:lnTo>
                <a:lnTo>
                  <a:pt x="42561" y="57626"/>
                </a:lnTo>
                <a:lnTo>
                  <a:pt x="50856" y="46539"/>
                </a:lnTo>
                <a:lnTo>
                  <a:pt x="53980" y="31760"/>
                </a:lnTo>
                <a:lnTo>
                  <a:pt x="53709" y="27269"/>
                </a:lnTo>
                <a:lnTo>
                  <a:pt x="48949" y="13353"/>
                </a:lnTo>
                <a:lnTo>
                  <a:pt x="39481" y="3646"/>
                </a:lnTo>
                <a:lnTo>
                  <a:pt x="26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973586" y="1870069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0" y="31760"/>
                </a:moveTo>
                <a:lnTo>
                  <a:pt x="3106" y="16950"/>
                </a:lnTo>
                <a:lnTo>
                  <a:pt x="11368" y="5842"/>
                </a:lnTo>
                <a:lnTo>
                  <a:pt x="23203" y="300"/>
                </a:lnTo>
                <a:lnTo>
                  <a:pt x="26913" y="0"/>
                </a:lnTo>
                <a:lnTo>
                  <a:pt x="39481" y="3646"/>
                </a:lnTo>
                <a:lnTo>
                  <a:pt x="48949" y="13353"/>
                </a:lnTo>
                <a:lnTo>
                  <a:pt x="53709" y="27269"/>
                </a:lnTo>
                <a:lnTo>
                  <a:pt x="53980" y="31760"/>
                </a:lnTo>
                <a:lnTo>
                  <a:pt x="50856" y="46539"/>
                </a:lnTo>
                <a:lnTo>
                  <a:pt x="42561" y="57626"/>
                </a:lnTo>
                <a:lnTo>
                  <a:pt x="30705" y="63178"/>
                </a:lnTo>
                <a:lnTo>
                  <a:pt x="26913" y="63489"/>
                </a:lnTo>
                <a:lnTo>
                  <a:pt x="14360" y="59829"/>
                </a:lnTo>
                <a:lnTo>
                  <a:pt x="4944" y="50085"/>
                </a:lnTo>
                <a:lnTo>
                  <a:pt x="251" y="36114"/>
                </a:lnTo>
                <a:lnTo>
                  <a:pt x="0" y="3176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887846" y="2047859"/>
            <a:ext cx="53975" cy="65405"/>
          </a:xfrm>
          <a:custGeom>
            <a:avLst/>
            <a:gdLst/>
            <a:ahLst/>
            <a:cxnLst/>
            <a:rect l="l" t="t" r="r" b="b"/>
            <a:pathLst>
              <a:path w="53975" h="65405">
                <a:moveTo>
                  <a:pt x="26944" y="0"/>
                </a:moveTo>
                <a:lnTo>
                  <a:pt x="22666" y="409"/>
                </a:lnTo>
                <a:lnTo>
                  <a:pt x="11081" y="6253"/>
                </a:lnTo>
                <a:lnTo>
                  <a:pt x="3022" y="17575"/>
                </a:lnTo>
                <a:lnTo>
                  <a:pt x="0" y="32522"/>
                </a:lnTo>
                <a:lnTo>
                  <a:pt x="351" y="37814"/>
                </a:lnTo>
                <a:lnTo>
                  <a:pt x="5198" y="51804"/>
                </a:lnTo>
                <a:lnTo>
                  <a:pt x="14563" y="61524"/>
                </a:lnTo>
                <a:lnTo>
                  <a:pt x="26944" y="65166"/>
                </a:lnTo>
                <a:lnTo>
                  <a:pt x="31355" y="64729"/>
                </a:lnTo>
                <a:lnTo>
                  <a:pt x="42898" y="58850"/>
                </a:lnTo>
                <a:lnTo>
                  <a:pt x="50953" y="47514"/>
                </a:lnTo>
                <a:lnTo>
                  <a:pt x="53980" y="32522"/>
                </a:lnTo>
                <a:lnTo>
                  <a:pt x="53629" y="27308"/>
                </a:lnTo>
                <a:lnTo>
                  <a:pt x="48752" y="13368"/>
                </a:lnTo>
                <a:lnTo>
                  <a:pt x="39341" y="3650"/>
                </a:lnTo>
                <a:lnTo>
                  <a:pt x="26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887846" y="2047859"/>
            <a:ext cx="53975" cy="65405"/>
          </a:xfrm>
          <a:custGeom>
            <a:avLst/>
            <a:gdLst/>
            <a:ahLst/>
            <a:cxnLst/>
            <a:rect l="l" t="t" r="r" b="b"/>
            <a:pathLst>
              <a:path w="53975" h="65405">
                <a:moveTo>
                  <a:pt x="0" y="32522"/>
                </a:moveTo>
                <a:lnTo>
                  <a:pt x="3022" y="17575"/>
                </a:lnTo>
                <a:lnTo>
                  <a:pt x="11081" y="6253"/>
                </a:lnTo>
                <a:lnTo>
                  <a:pt x="22666" y="409"/>
                </a:lnTo>
                <a:lnTo>
                  <a:pt x="26944" y="0"/>
                </a:lnTo>
                <a:lnTo>
                  <a:pt x="39341" y="3650"/>
                </a:lnTo>
                <a:lnTo>
                  <a:pt x="48752" y="13368"/>
                </a:lnTo>
                <a:lnTo>
                  <a:pt x="53629" y="27308"/>
                </a:lnTo>
                <a:lnTo>
                  <a:pt x="53980" y="32522"/>
                </a:lnTo>
                <a:lnTo>
                  <a:pt x="50953" y="47514"/>
                </a:lnTo>
                <a:lnTo>
                  <a:pt x="42898" y="58850"/>
                </a:lnTo>
                <a:lnTo>
                  <a:pt x="31355" y="64729"/>
                </a:lnTo>
                <a:lnTo>
                  <a:pt x="26944" y="65166"/>
                </a:lnTo>
                <a:lnTo>
                  <a:pt x="14563" y="61524"/>
                </a:lnTo>
                <a:lnTo>
                  <a:pt x="5198" y="51804"/>
                </a:lnTo>
                <a:lnTo>
                  <a:pt x="351" y="37814"/>
                </a:lnTo>
                <a:lnTo>
                  <a:pt x="0" y="32522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786256" y="2095500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26913" y="0"/>
                </a:moveTo>
                <a:lnTo>
                  <a:pt x="23203" y="300"/>
                </a:lnTo>
                <a:lnTo>
                  <a:pt x="11368" y="5842"/>
                </a:lnTo>
                <a:lnTo>
                  <a:pt x="3106" y="16950"/>
                </a:lnTo>
                <a:lnTo>
                  <a:pt x="0" y="31760"/>
                </a:lnTo>
                <a:lnTo>
                  <a:pt x="251" y="36114"/>
                </a:lnTo>
                <a:lnTo>
                  <a:pt x="4944" y="50085"/>
                </a:lnTo>
                <a:lnTo>
                  <a:pt x="14360" y="59829"/>
                </a:lnTo>
                <a:lnTo>
                  <a:pt x="26913" y="63489"/>
                </a:lnTo>
                <a:lnTo>
                  <a:pt x="30705" y="63178"/>
                </a:lnTo>
                <a:lnTo>
                  <a:pt x="42561" y="57626"/>
                </a:lnTo>
                <a:lnTo>
                  <a:pt x="50856" y="46539"/>
                </a:lnTo>
                <a:lnTo>
                  <a:pt x="53980" y="31760"/>
                </a:lnTo>
                <a:lnTo>
                  <a:pt x="53709" y="27269"/>
                </a:lnTo>
                <a:lnTo>
                  <a:pt x="48949" y="13353"/>
                </a:lnTo>
                <a:lnTo>
                  <a:pt x="39481" y="3646"/>
                </a:lnTo>
                <a:lnTo>
                  <a:pt x="26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786256" y="2095500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0" y="31760"/>
                </a:moveTo>
                <a:lnTo>
                  <a:pt x="3106" y="16950"/>
                </a:lnTo>
                <a:lnTo>
                  <a:pt x="11368" y="5842"/>
                </a:lnTo>
                <a:lnTo>
                  <a:pt x="23203" y="300"/>
                </a:lnTo>
                <a:lnTo>
                  <a:pt x="26913" y="0"/>
                </a:lnTo>
                <a:lnTo>
                  <a:pt x="39481" y="3646"/>
                </a:lnTo>
                <a:lnTo>
                  <a:pt x="48949" y="13353"/>
                </a:lnTo>
                <a:lnTo>
                  <a:pt x="53709" y="27269"/>
                </a:lnTo>
                <a:lnTo>
                  <a:pt x="53980" y="31760"/>
                </a:lnTo>
                <a:lnTo>
                  <a:pt x="50856" y="46539"/>
                </a:lnTo>
                <a:lnTo>
                  <a:pt x="42561" y="57626"/>
                </a:lnTo>
                <a:lnTo>
                  <a:pt x="30705" y="63178"/>
                </a:lnTo>
                <a:lnTo>
                  <a:pt x="26913" y="63489"/>
                </a:lnTo>
                <a:lnTo>
                  <a:pt x="14360" y="59829"/>
                </a:lnTo>
                <a:lnTo>
                  <a:pt x="4944" y="50085"/>
                </a:lnTo>
                <a:lnTo>
                  <a:pt x="251" y="36114"/>
                </a:lnTo>
                <a:lnTo>
                  <a:pt x="0" y="3176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57600" y="2224156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27828" y="0"/>
                </a:moveTo>
                <a:lnTo>
                  <a:pt x="23430" y="389"/>
                </a:lnTo>
                <a:lnTo>
                  <a:pt x="11446" y="6033"/>
                </a:lnTo>
                <a:lnTo>
                  <a:pt x="3119" y="17053"/>
                </a:lnTo>
                <a:lnTo>
                  <a:pt x="0" y="31729"/>
                </a:lnTo>
                <a:lnTo>
                  <a:pt x="347" y="36763"/>
                </a:lnTo>
                <a:lnTo>
                  <a:pt x="5324" y="50420"/>
                </a:lnTo>
                <a:lnTo>
                  <a:pt x="15000" y="59924"/>
                </a:lnTo>
                <a:lnTo>
                  <a:pt x="27828" y="63489"/>
                </a:lnTo>
                <a:lnTo>
                  <a:pt x="32220" y="63095"/>
                </a:lnTo>
                <a:lnTo>
                  <a:pt x="44187" y="57409"/>
                </a:lnTo>
                <a:lnTo>
                  <a:pt x="52507" y="46358"/>
                </a:lnTo>
                <a:lnTo>
                  <a:pt x="55625" y="31729"/>
                </a:lnTo>
                <a:lnTo>
                  <a:pt x="55284" y="26713"/>
                </a:lnTo>
                <a:lnTo>
                  <a:pt x="50319" y="13020"/>
                </a:lnTo>
                <a:lnTo>
                  <a:pt x="40647" y="3542"/>
                </a:lnTo>
                <a:lnTo>
                  <a:pt x="278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57600" y="2224156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31729"/>
                </a:moveTo>
                <a:lnTo>
                  <a:pt x="3119" y="17053"/>
                </a:lnTo>
                <a:lnTo>
                  <a:pt x="11446" y="6033"/>
                </a:lnTo>
                <a:lnTo>
                  <a:pt x="23430" y="389"/>
                </a:lnTo>
                <a:lnTo>
                  <a:pt x="27828" y="0"/>
                </a:lnTo>
                <a:lnTo>
                  <a:pt x="40647" y="3542"/>
                </a:lnTo>
                <a:lnTo>
                  <a:pt x="50319" y="13020"/>
                </a:lnTo>
                <a:lnTo>
                  <a:pt x="55284" y="26713"/>
                </a:lnTo>
                <a:lnTo>
                  <a:pt x="55625" y="31729"/>
                </a:lnTo>
                <a:lnTo>
                  <a:pt x="52507" y="46358"/>
                </a:lnTo>
                <a:lnTo>
                  <a:pt x="44187" y="57409"/>
                </a:lnTo>
                <a:lnTo>
                  <a:pt x="32220" y="63095"/>
                </a:lnTo>
                <a:lnTo>
                  <a:pt x="27828" y="63489"/>
                </a:lnTo>
                <a:lnTo>
                  <a:pt x="15000" y="59924"/>
                </a:lnTo>
                <a:lnTo>
                  <a:pt x="5324" y="50420"/>
                </a:lnTo>
                <a:lnTo>
                  <a:pt x="347" y="36763"/>
                </a:lnTo>
                <a:lnTo>
                  <a:pt x="0" y="31729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384560" y="2447909"/>
            <a:ext cx="53975" cy="64135"/>
          </a:xfrm>
          <a:custGeom>
            <a:avLst/>
            <a:gdLst/>
            <a:ahLst/>
            <a:cxnLst/>
            <a:rect l="l" t="t" r="r" b="b"/>
            <a:pathLst>
              <a:path w="53975" h="64135">
                <a:moveTo>
                  <a:pt x="27035" y="0"/>
                </a:moveTo>
                <a:lnTo>
                  <a:pt x="23221" y="312"/>
                </a:lnTo>
                <a:lnTo>
                  <a:pt x="11356" y="5874"/>
                </a:lnTo>
                <a:lnTo>
                  <a:pt x="3098" y="16975"/>
                </a:lnTo>
                <a:lnTo>
                  <a:pt x="0" y="31760"/>
                </a:lnTo>
                <a:lnTo>
                  <a:pt x="265" y="36228"/>
                </a:lnTo>
                <a:lnTo>
                  <a:pt x="4987" y="50155"/>
                </a:lnTo>
                <a:lnTo>
                  <a:pt x="14429" y="59870"/>
                </a:lnTo>
                <a:lnTo>
                  <a:pt x="27035" y="63520"/>
                </a:lnTo>
                <a:lnTo>
                  <a:pt x="30772" y="63216"/>
                </a:lnTo>
                <a:lnTo>
                  <a:pt x="42614" y="57670"/>
                </a:lnTo>
                <a:lnTo>
                  <a:pt x="50876" y="46563"/>
                </a:lnTo>
                <a:lnTo>
                  <a:pt x="53980" y="31760"/>
                </a:lnTo>
                <a:lnTo>
                  <a:pt x="53722" y="27357"/>
                </a:lnTo>
                <a:lnTo>
                  <a:pt x="49018" y="13399"/>
                </a:lnTo>
                <a:lnTo>
                  <a:pt x="39597" y="3660"/>
                </a:lnTo>
                <a:lnTo>
                  <a:pt x="27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384560" y="2447909"/>
            <a:ext cx="53975" cy="64135"/>
          </a:xfrm>
          <a:custGeom>
            <a:avLst/>
            <a:gdLst/>
            <a:ahLst/>
            <a:cxnLst/>
            <a:rect l="l" t="t" r="r" b="b"/>
            <a:pathLst>
              <a:path w="53975" h="64135">
                <a:moveTo>
                  <a:pt x="0" y="31760"/>
                </a:moveTo>
                <a:lnTo>
                  <a:pt x="3098" y="16975"/>
                </a:lnTo>
                <a:lnTo>
                  <a:pt x="11356" y="5874"/>
                </a:lnTo>
                <a:lnTo>
                  <a:pt x="23221" y="312"/>
                </a:lnTo>
                <a:lnTo>
                  <a:pt x="27035" y="0"/>
                </a:lnTo>
                <a:lnTo>
                  <a:pt x="39597" y="3660"/>
                </a:lnTo>
                <a:lnTo>
                  <a:pt x="49018" y="13399"/>
                </a:lnTo>
                <a:lnTo>
                  <a:pt x="53722" y="27357"/>
                </a:lnTo>
                <a:lnTo>
                  <a:pt x="53980" y="31760"/>
                </a:lnTo>
                <a:lnTo>
                  <a:pt x="50876" y="46563"/>
                </a:lnTo>
                <a:lnTo>
                  <a:pt x="42614" y="57670"/>
                </a:lnTo>
                <a:lnTo>
                  <a:pt x="30772" y="63216"/>
                </a:lnTo>
                <a:lnTo>
                  <a:pt x="27035" y="63520"/>
                </a:lnTo>
                <a:lnTo>
                  <a:pt x="14429" y="59870"/>
                </a:lnTo>
                <a:lnTo>
                  <a:pt x="4987" y="50155"/>
                </a:lnTo>
                <a:lnTo>
                  <a:pt x="265" y="36228"/>
                </a:lnTo>
                <a:lnTo>
                  <a:pt x="0" y="3176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262365" y="2727319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26944" y="0"/>
                </a:moveTo>
                <a:lnTo>
                  <a:pt x="23208" y="303"/>
                </a:lnTo>
                <a:lnTo>
                  <a:pt x="11365" y="5850"/>
                </a:lnTo>
                <a:lnTo>
                  <a:pt x="3104" y="16956"/>
                </a:lnTo>
                <a:lnTo>
                  <a:pt x="0" y="31760"/>
                </a:lnTo>
                <a:lnTo>
                  <a:pt x="254" y="36136"/>
                </a:lnTo>
                <a:lnTo>
                  <a:pt x="4953" y="50096"/>
                </a:lnTo>
                <a:lnTo>
                  <a:pt x="14376" y="59832"/>
                </a:lnTo>
                <a:lnTo>
                  <a:pt x="26944" y="63489"/>
                </a:lnTo>
                <a:lnTo>
                  <a:pt x="30709" y="63181"/>
                </a:lnTo>
                <a:lnTo>
                  <a:pt x="42558" y="57634"/>
                </a:lnTo>
                <a:lnTo>
                  <a:pt x="50854" y="46545"/>
                </a:lnTo>
                <a:lnTo>
                  <a:pt x="53980" y="31760"/>
                </a:lnTo>
                <a:lnTo>
                  <a:pt x="53712" y="27291"/>
                </a:lnTo>
                <a:lnTo>
                  <a:pt x="48958" y="13365"/>
                </a:lnTo>
                <a:lnTo>
                  <a:pt x="39496" y="3650"/>
                </a:lnTo>
                <a:lnTo>
                  <a:pt x="26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262365" y="2727319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0" y="31760"/>
                </a:moveTo>
                <a:lnTo>
                  <a:pt x="3104" y="16956"/>
                </a:lnTo>
                <a:lnTo>
                  <a:pt x="11365" y="5850"/>
                </a:lnTo>
                <a:lnTo>
                  <a:pt x="23208" y="303"/>
                </a:lnTo>
                <a:lnTo>
                  <a:pt x="26944" y="0"/>
                </a:lnTo>
                <a:lnTo>
                  <a:pt x="39496" y="3650"/>
                </a:lnTo>
                <a:lnTo>
                  <a:pt x="48958" y="13365"/>
                </a:lnTo>
                <a:lnTo>
                  <a:pt x="53712" y="27291"/>
                </a:lnTo>
                <a:lnTo>
                  <a:pt x="53980" y="31760"/>
                </a:lnTo>
                <a:lnTo>
                  <a:pt x="50854" y="46545"/>
                </a:lnTo>
                <a:lnTo>
                  <a:pt x="42558" y="57634"/>
                </a:lnTo>
                <a:lnTo>
                  <a:pt x="30709" y="63181"/>
                </a:lnTo>
                <a:lnTo>
                  <a:pt x="26944" y="63489"/>
                </a:lnTo>
                <a:lnTo>
                  <a:pt x="14376" y="59832"/>
                </a:lnTo>
                <a:lnTo>
                  <a:pt x="4953" y="50096"/>
                </a:lnTo>
                <a:lnTo>
                  <a:pt x="254" y="36136"/>
                </a:lnTo>
                <a:lnTo>
                  <a:pt x="0" y="31760"/>
                </a:lnTo>
                <a:close/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044820" y="2963783"/>
            <a:ext cx="111760" cy="53975"/>
          </a:xfrm>
          <a:custGeom>
            <a:avLst/>
            <a:gdLst/>
            <a:ahLst/>
            <a:cxnLst/>
            <a:rect l="l" t="t" r="r" b="b"/>
            <a:pathLst>
              <a:path w="111760" h="53975">
                <a:moveTo>
                  <a:pt x="111139" y="0"/>
                </a:moveTo>
                <a:lnTo>
                  <a:pt x="0" y="53980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054339" y="3009900"/>
            <a:ext cx="109855" cy="55880"/>
          </a:xfrm>
          <a:custGeom>
            <a:avLst/>
            <a:gdLst/>
            <a:ahLst/>
            <a:cxnLst/>
            <a:rect l="l" t="t" r="r" b="b"/>
            <a:pathLst>
              <a:path w="109855" h="55880">
                <a:moveTo>
                  <a:pt x="109606" y="0"/>
                </a:moveTo>
                <a:lnTo>
                  <a:pt x="0" y="55504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4652267" y="5379301"/>
            <a:ext cx="9023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HD</a:t>
            </a:r>
            <a:r>
              <a:rPr sz="900" b="1" spc="-10" dirty="0">
                <a:latin typeface="Arial"/>
                <a:cs typeface="Arial"/>
              </a:rPr>
              <a:t>L</a:t>
            </a:r>
            <a:r>
              <a:rPr sz="900" b="1" spc="1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-5" dirty="0">
                <a:latin typeface="Arial"/>
                <a:cs typeface="Arial"/>
              </a:rPr>
              <a:t>hole</a:t>
            </a:r>
            <a:r>
              <a:rPr sz="900" b="1" dirty="0">
                <a:latin typeface="Arial"/>
                <a:cs typeface="Arial"/>
              </a:rPr>
              <a:t>ste</a:t>
            </a:r>
            <a:r>
              <a:rPr sz="900" b="1" spc="-10" dirty="0">
                <a:latin typeface="Arial"/>
                <a:cs typeface="Arial"/>
              </a:rPr>
              <a:t>rol</a:t>
            </a:r>
            <a:endParaRPr sz="9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738245" y="4202772"/>
            <a:ext cx="15367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FF1F35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3279769" y="1995556"/>
            <a:ext cx="2249805" cy="2832100"/>
          </a:xfrm>
          <a:custGeom>
            <a:avLst/>
            <a:gdLst/>
            <a:ahLst/>
            <a:cxnLst/>
            <a:rect l="l" t="t" r="r" b="b"/>
            <a:pathLst>
              <a:path w="2249804" h="2832100">
                <a:moveTo>
                  <a:pt x="0" y="2810377"/>
                </a:moveTo>
                <a:lnTo>
                  <a:pt x="322082" y="2831963"/>
                </a:lnTo>
                <a:lnTo>
                  <a:pt x="643127" y="2582789"/>
                </a:lnTo>
                <a:lnTo>
                  <a:pt x="964204" y="2234436"/>
                </a:lnTo>
                <a:lnTo>
                  <a:pt x="1285768" y="1956687"/>
                </a:lnTo>
                <a:lnTo>
                  <a:pt x="1606814" y="1608307"/>
                </a:lnTo>
                <a:lnTo>
                  <a:pt x="1927859" y="1408816"/>
                </a:lnTo>
                <a:lnTo>
                  <a:pt x="2249545" y="0"/>
                </a:lnTo>
              </a:path>
            </a:pathLst>
          </a:custGeom>
          <a:ln w="793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227466" y="4751320"/>
            <a:ext cx="103505" cy="109855"/>
          </a:xfrm>
          <a:custGeom>
            <a:avLst/>
            <a:gdLst/>
            <a:ahLst/>
            <a:cxnLst/>
            <a:rect l="l" t="t" r="r" b="b"/>
            <a:pathLst>
              <a:path w="103504" h="109854">
                <a:moveTo>
                  <a:pt x="51297" y="0"/>
                </a:moveTo>
                <a:lnTo>
                  <a:pt x="0" y="55126"/>
                </a:lnTo>
                <a:lnTo>
                  <a:pt x="51297" y="109609"/>
                </a:lnTo>
                <a:lnTo>
                  <a:pt x="103113" y="55126"/>
                </a:lnTo>
                <a:lnTo>
                  <a:pt x="512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227466" y="4751320"/>
            <a:ext cx="103505" cy="109855"/>
          </a:xfrm>
          <a:custGeom>
            <a:avLst/>
            <a:gdLst/>
            <a:ahLst/>
            <a:cxnLst/>
            <a:rect l="l" t="t" r="r" b="b"/>
            <a:pathLst>
              <a:path w="103504" h="109854">
                <a:moveTo>
                  <a:pt x="51297" y="109609"/>
                </a:moveTo>
                <a:lnTo>
                  <a:pt x="0" y="55126"/>
                </a:lnTo>
                <a:lnTo>
                  <a:pt x="51297" y="0"/>
                </a:lnTo>
                <a:lnTo>
                  <a:pt x="103113" y="55126"/>
                </a:lnTo>
                <a:lnTo>
                  <a:pt x="51297" y="10960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549639" y="4772025"/>
            <a:ext cx="103505" cy="109855"/>
          </a:xfrm>
          <a:custGeom>
            <a:avLst/>
            <a:gdLst/>
            <a:ahLst/>
            <a:cxnLst/>
            <a:rect l="l" t="t" r="r" b="b"/>
            <a:pathLst>
              <a:path w="103504" h="109854">
                <a:moveTo>
                  <a:pt x="51815" y="0"/>
                </a:moveTo>
                <a:lnTo>
                  <a:pt x="0" y="54995"/>
                </a:lnTo>
                <a:lnTo>
                  <a:pt x="51815" y="109478"/>
                </a:lnTo>
                <a:lnTo>
                  <a:pt x="103266" y="54995"/>
                </a:lnTo>
                <a:lnTo>
                  <a:pt x="518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49639" y="4772025"/>
            <a:ext cx="103505" cy="109855"/>
          </a:xfrm>
          <a:custGeom>
            <a:avLst/>
            <a:gdLst/>
            <a:ahLst/>
            <a:cxnLst/>
            <a:rect l="l" t="t" r="r" b="b"/>
            <a:pathLst>
              <a:path w="103504" h="109854">
                <a:moveTo>
                  <a:pt x="51815" y="109478"/>
                </a:moveTo>
                <a:lnTo>
                  <a:pt x="0" y="54995"/>
                </a:lnTo>
                <a:lnTo>
                  <a:pt x="51815" y="0"/>
                </a:lnTo>
                <a:lnTo>
                  <a:pt x="103266" y="54995"/>
                </a:lnTo>
                <a:lnTo>
                  <a:pt x="51815" y="109478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870319" y="4524375"/>
            <a:ext cx="103505" cy="109855"/>
          </a:xfrm>
          <a:custGeom>
            <a:avLst/>
            <a:gdLst/>
            <a:ahLst/>
            <a:cxnLst/>
            <a:rect l="l" t="t" r="r" b="b"/>
            <a:pathLst>
              <a:path w="103504" h="109854">
                <a:moveTo>
                  <a:pt x="51815" y="0"/>
                </a:moveTo>
                <a:lnTo>
                  <a:pt x="0" y="54482"/>
                </a:lnTo>
                <a:lnTo>
                  <a:pt x="51815" y="109478"/>
                </a:lnTo>
                <a:lnTo>
                  <a:pt x="103266" y="54482"/>
                </a:lnTo>
                <a:lnTo>
                  <a:pt x="518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870319" y="4524375"/>
            <a:ext cx="103505" cy="109855"/>
          </a:xfrm>
          <a:custGeom>
            <a:avLst/>
            <a:gdLst/>
            <a:ahLst/>
            <a:cxnLst/>
            <a:rect l="l" t="t" r="r" b="b"/>
            <a:pathLst>
              <a:path w="103504" h="109854">
                <a:moveTo>
                  <a:pt x="51815" y="109478"/>
                </a:moveTo>
                <a:lnTo>
                  <a:pt x="0" y="54482"/>
                </a:lnTo>
                <a:lnTo>
                  <a:pt x="51815" y="0"/>
                </a:lnTo>
                <a:lnTo>
                  <a:pt x="103266" y="54482"/>
                </a:lnTo>
                <a:lnTo>
                  <a:pt x="51815" y="109478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192645" y="4175129"/>
            <a:ext cx="103505" cy="109855"/>
          </a:xfrm>
          <a:custGeom>
            <a:avLst/>
            <a:gdLst/>
            <a:ahLst/>
            <a:cxnLst/>
            <a:rect l="l" t="t" r="r" b="b"/>
            <a:pathLst>
              <a:path w="103504" h="109854">
                <a:moveTo>
                  <a:pt x="51815" y="0"/>
                </a:moveTo>
                <a:lnTo>
                  <a:pt x="0" y="54732"/>
                </a:lnTo>
                <a:lnTo>
                  <a:pt x="51815" y="109465"/>
                </a:lnTo>
                <a:lnTo>
                  <a:pt x="103144" y="54732"/>
                </a:lnTo>
                <a:lnTo>
                  <a:pt x="518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192645" y="4175129"/>
            <a:ext cx="103505" cy="109855"/>
          </a:xfrm>
          <a:custGeom>
            <a:avLst/>
            <a:gdLst/>
            <a:ahLst/>
            <a:cxnLst/>
            <a:rect l="l" t="t" r="r" b="b"/>
            <a:pathLst>
              <a:path w="103504" h="109854">
                <a:moveTo>
                  <a:pt x="51815" y="109465"/>
                </a:moveTo>
                <a:lnTo>
                  <a:pt x="0" y="54732"/>
                </a:lnTo>
                <a:lnTo>
                  <a:pt x="51815" y="0"/>
                </a:lnTo>
                <a:lnTo>
                  <a:pt x="103144" y="54732"/>
                </a:lnTo>
                <a:lnTo>
                  <a:pt x="51815" y="109465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513326" y="3897379"/>
            <a:ext cx="105410" cy="109855"/>
          </a:xfrm>
          <a:custGeom>
            <a:avLst/>
            <a:gdLst/>
            <a:ahLst/>
            <a:cxnLst/>
            <a:rect l="l" t="t" r="r" b="b"/>
            <a:pathLst>
              <a:path w="105410" h="109854">
                <a:moveTo>
                  <a:pt x="52334" y="0"/>
                </a:moveTo>
                <a:lnTo>
                  <a:pt x="0" y="54482"/>
                </a:lnTo>
                <a:lnTo>
                  <a:pt x="52334" y="109465"/>
                </a:lnTo>
                <a:lnTo>
                  <a:pt x="104790" y="54482"/>
                </a:lnTo>
                <a:lnTo>
                  <a:pt x="523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513326" y="3897379"/>
            <a:ext cx="105410" cy="109855"/>
          </a:xfrm>
          <a:custGeom>
            <a:avLst/>
            <a:gdLst/>
            <a:ahLst/>
            <a:cxnLst/>
            <a:rect l="l" t="t" r="r" b="b"/>
            <a:pathLst>
              <a:path w="105410" h="109854">
                <a:moveTo>
                  <a:pt x="52334" y="109465"/>
                </a:moveTo>
                <a:lnTo>
                  <a:pt x="0" y="54482"/>
                </a:lnTo>
                <a:lnTo>
                  <a:pt x="52334" y="0"/>
                </a:lnTo>
                <a:lnTo>
                  <a:pt x="104790" y="54482"/>
                </a:lnTo>
                <a:lnTo>
                  <a:pt x="52334" y="109465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35530" y="3549639"/>
            <a:ext cx="103505" cy="109855"/>
          </a:xfrm>
          <a:custGeom>
            <a:avLst/>
            <a:gdLst/>
            <a:ahLst/>
            <a:cxnLst/>
            <a:rect l="l" t="t" r="r" b="b"/>
            <a:pathLst>
              <a:path w="103504" h="109854">
                <a:moveTo>
                  <a:pt x="51572" y="0"/>
                </a:moveTo>
                <a:lnTo>
                  <a:pt x="0" y="54985"/>
                </a:lnTo>
                <a:lnTo>
                  <a:pt x="51572" y="109606"/>
                </a:lnTo>
                <a:lnTo>
                  <a:pt x="103235" y="54985"/>
                </a:lnTo>
                <a:lnTo>
                  <a:pt x="515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35530" y="3549639"/>
            <a:ext cx="103505" cy="109855"/>
          </a:xfrm>
          <a:custGeom>
            <a:avLst/>
            <a:gdLst/>
            <a:ahLst/>
            <a:cxnLst/>
            <a:rect l="l" t="t" r="r" b="b"/>
            <a:pathLst>
              <a:path w="103504" h="109854">
                <a:moveTo>
                  <a:pt x="51572" y="109606"/>
                </a:moveTo>
                <a:lnTo>
                  <a:pt x="0" y="54985"/>
                </a:lnTo>
                <a:lnTo>
                  <a:pt x="51572" y="0"/>
                </a:lnTo>
                <a:lnTo>
                  <a:pt x="103235" y="54985"/>
                </a:lnTo>
                <a:lnTo>
                  <a:pt x="51572" y="109606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156210" y="3349630"/>
            <a:ext cx="103505" cy="109855"/>
          </a:xfrm>
          <a:custGeom>
            <a:avLst/>
            <a:gdLst/>
            <a:ahLst/>
            <a:cxnLst/>
            <a:rect l="l" t="t" r="r" b="b"/>
            <a:pathLst>
              <a:path w="103504" h="109854">
                <a:moveTo>
                  <a:pt x="51541" y="0"/>
                </a:moveTo>
                <a:lnTo>
                  <a:pt x="0" y="54467"/>
                </a:lnTo>
                <a:lnTo>
                  <a:pt x="51541" y="109606"/>
                </a:lnTo>
                <a:lnTo>
                  <a:pt x="103235" y="54467"/>
                </a:lnTo>
                <a:lnTo>
                  <a:pt x="515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156210" y="3349630"/>
            <a:ext cx="103505" cy="109855"/>
          </a:xfrm>
          <a:custGeom>
            <a:avLst/>
            <a:gdLst/>
            <a:ahLst/>
            <a:cxnLst/>
            <a:rect l="l" t="t" r="r" b="b"/>
            <a:pathLst>
              <a:path w="103504" h="109854">
                <a:moveTo>
                  <a:pt x="51541" y="109606"/>
                </a:moveTo>
                <a:lnTo>
                  <a:pt x="0" y="54467"/>
                </a:lnTo>
                <a:lnTo>
                  <a:pt x="51541" y="0"/>
                </a:lnTo>
                <a:lnTo>
                  <a:pt x="103235" y="54467"/>
                </a:lnTo>
                <a:lnTo>
                  <a:pt x="51541" y="109606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478536" y="1941576"/>
            <a:ext cx="103505" cy="109855"/>
          </a:xfrm>
          <a:custGeom>
            <a:avLst/>
            <a:gdLst/>
            <a:ahLst/>
            <a:cxnLst/>
            <a:rect l="l" t="t" r="r" b="b"/>
            <a:pathLst>
              <a:path w="103504" h="109855">
                <a:moveTo>
                  <a:pt x="51297" y="0"/>
                </a:moveTo>
                <a:lnTo>
                  <a:pt x="0" y="54467"/>
                </a:lnTo>
                <a:lnTo>
                  <a:pt x="51297" y="109484"/>
                </a:lnTo>
                <a:lnTo>
                  <a:pt x="103113" y="54467"/>
                </a:lnTo>
                <a:lnTo>
                  <a:pt x="512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478536" y="1941576"/>
            <a:ext cx="103505" cy="109855"/>
          </a:xfrm>
          <a:custGeom>
            <a:avLst/>
            <a:gdLst/>
            <a:ahLst/>
            <a:cxnLst/>
            <a:rect l="l" t="t" r="r" b="b"/>
            <a:pathLst>
              <a:path w="103504" h="109855">
                <a:moveTo>
                  <a:pt x="51297" y="109484"/>
                </a:moveTo>
                <a:lnTo>
                  <a:pt x="0" y="54467"/>
                </a:lnTo>
                <a:lnTo>
                  <a:pt x="51297" y="0"/>
                </a:lnTo>
                <a:lnTo>
                  <a:pt x="103113" y="54467"/>
                </a:lnTo>
                <a:lnTo>
                  <a:pt x="51297" y="10948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661019" y="5324475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0236" y="0"/>
                </a:moveTo>
                <a:lnTo>
                  <a:pt x="0" y="1655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661019" y="4613279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0236" y="0"/>
                </a:moveTo>
                <a:lnTo>
                  <a:pt x="0" y="1523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661019" y="3902071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0236" y="0"/>
                </a:moveTo>
                <a:lnTo>
                  <a:pt x="0" y="1655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61019" y="3190859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5">
                <a:moveTo>
                  <a:pt x="30236" y="0"/>
                </a:moveTo>
                <a:lnTo>
                  <a:pt x="0" y="1523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661019" y="2479669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5">
                <a:moveTo>
                  <a:pt x="30236" y="0"/>
                </a:moveTo>
                <a:lnTo>
                  <a:pt x="0" y="1645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661019" y="1768480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5">
                <a:moveTo>
                  <a:pt x="30236" y="0"/>
                </a:moveTo>
                <a:lnTo>
                  <a:pt x="0" y="1645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632460" y="5680079"/>
            <a:ext cx="59055" cy="1905"/>
          </a:xfrm>
          <a:custGeom>
            <a:avLst/>
            <a:gdLst/>
            <a:ahLst/>
            <a:cxnLst/>
            <a:rect l="l" t="t" r="r" b="b"/>
            <a:pathLst>
              <a:path w="59054" h="1904">
                <a:moveTo>
                  <a:pt x="58795" y="0"/>
                </a:moveTo>
                <a:lnTo>
                  <a:pt x="0" y="1581"/>
                </a:lnTo>
              </a:path>
            </a:pathLst>
          </a:custGeom>
          <a:ln w="7937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632460" y="4968871"/>
            <a:ext cx="59055" cy="1905"/>
          </a:xfrm>
          <a:custGeom>
            <a:avLst/>
            <a:gdLst/>
            <a:ahLst/>
            <a:cxnLst/>
            <a:rect l="l" t="t" r="r" b="b"/>
            <a:pathLst>
              <a:path w="59054" h="1904">
                <a:moveTo>
                  <a:pt x="58795" y="0"/>
                </a:moveTo>
                <a:lnTo>
                  <a:pt x="0" y="1523"/>
                </a:lnTo>
              </a:path>
            </a:pathLst>
          </a:custGeom>
          <a:ln w="7937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632460" y="4257675"/>
            <a:ext cx="59055" cy="1905"/>
          </a:xfrm>
          <a:custGeom>
            <a:avLst/>
            <a:gdLst/>
            <a:ahLst/>
            <a:cxnLst/>
            <a:rect l="l" t="t" r="r" b="b"/>
            <a:pathLst>
              <a:path w="59054" h="1904">
                <a:moveTo>
                  <a:pt x="58795" y="0"/>
                </a:moveTo>
                <a:lnTo>
                  <a:pt x="0" y="1523"/>
                </a:lnTo>
              </a:path>
            </a:pathLst>
          </a:custGeom>
          <a:ln w="7937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632460" y="3546469"/>
            <a:ext cx="59055" cy="1905"/>
          </a:xfrm>
          <a:custGeom>
            <a:avLst/>
            <a:gdLst/>
            <a:ahLst/>
            <a:cxnLst/>
            <a:rect l="l" t="t" r="r" b="b"/>
            <a:pathLst>
              <a:path w="59054" h="1904">
                <a:moveTo>
                  <a:pt x="58795" y="0"/>
                </a:moveTo>
                <a:lnTo>
                  <a:pt x="0" y="1645"/>
                </a:lnTo>
              </a:path>
            </a:pathLst>
          </a:custGeom>
          <a:ln w="7937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632460" y="2835280"/>
            <a:ext cx="59055" cy="1905"/>
          </a:xfrm>
          <a:custGeom>
            <a:avLst/>
            <a:gdLst/>
            <a:ahLst/>
            <a:cxnLst/>
            <a:rect l="l" t="t" r="r" b="b"/>
            <a:pathLst>
              <a:path w="59054" h="1905">
                <a:moveTo>
                  <a:pt x="58795" y="0"/>
                </a:moveTo>
                <a:lnTo>
                  <a:pt x="0" y="1523"/>
                </a:lnTo>
              </a:path>
            </a:pathLst>
          </a:custGeom>
          <a:ln w="7937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632460" y="2124059"/>
            <a:ext cx="59055" cy="1905"/>
          </a:xfrm>
          <a:custGeom>
            <a:avLst/>
            <a:gdLst/>
            <a:ahLst/>
            <a:cxnLst/>
            <a:rect l="l" t="t" r="r" b="b"/>
            <a:pathLst>
              <a:path w="59054" h="1905">
                <a:moveTo>
                  <a:pt x="58795" y="0"/>
                </a:moveTo>
                <a:lnTo>
                  <a:pt x="0" y="1676"/>
                </a:lnTo>
              </a:path>
            </a:pathLst>
          </a:custGeom>
          <a:ln w="7937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632460" y="1412870"/>
            <a:ext cx="59055" cy="1905"/>
          </a:xfrm>
          <a:custGeom>
            <a:avLst/>
            <a:gdLst/>
            <a:ahLst/>
            <a:cxnLst/>
            <a:rect l="l" t="t" r="r" b="b"/>
            <a:pathLst>
              <a:path w="59054" h="1905">
                <a:moveTo>
                  <a:pt x="58795" y="0"/>
                </a:moveTo>
                <a:lnTo>
                  <a:pt x="0" y="1645"/>
                </a:lnTo>
              </a:path>
            </a:pathLst>
          </a:custGeom>
          <a:ln w="7937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691256" y="1412870"/>
            <a:ext cx="1905" cy="4267200"/>
          </a:xfrm>
          <a:custGeom>
            <a:avLst/>
            <a:gdLst/>
            <a:ahLst/>
            <a:cxnLst/>
            <a:rect l="l" t="t" r="r" b="b"/>
            <a:pathLst>
              <a:path w="1904" h="4267200">
                <a:moveTo>
                  <a:pt x="0" y="4267209"/>
                </a:moveTo>
                <a:lnTo>
                  <a:pt x="1523" y="0"/>
                </a:lnTo>
              </a:path>
            </a:pathLst>
          </a:custGeom>
          <a:ln w="7937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2865884" y="1816187"/>
            <a:ext cx="3025775" cy="181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9420" algn="ctr">
              <a:lnSpc>
                <a:spcPts val="1070"/>
              </a:lnSpc>
            </a:pPr>
            <a:r>
              <a:rPr sz="900" b="1" spc="-10" dirty="0">
                <a:latin typeface="Arial"/>
                <a:cs typeface="Arial"/>
              </a:rPr>
              <a:t>Tota</a:t>
            </a:r>
            <a:r>
              <a:rPr sz="900" b="1" spc="-5" dirty="0">
                <a:latin typeface="Arial"/>
                <a:cs typeface="Arial"/>
              </a:rPr>
              <a:t>l</a:t>
            </a:r>
            <a:r>
              <a:rPr sz="900" b="1" spc="-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Arial"/>
                <a:cs typeface="Arial"/>
              </a:rPr>
              <a:t>choleste</a:t>
            </a:r>
            <a:r>
              <a:rPr sz="900" b="1" spc="-10" dirty="0">
                <a:latin typeface="Arial"/>
                <a:cs typeface="Arial"/>
              </a:rPr>
              <a:t>rol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94"/>
              </a:lnSpc>
            </a:pPr>
            <a:r>
              <a:rPr sz="900" b="1" dirty="0">
                <a:latin typeface="Arial"/>
                <a:cs typeface="Arial"/>
              </a:rPr>
              <a:t>6</a:t>
            </a:r>
            <a:r>
              <a:rPr sz="900" b="1" spc="-5" dirty="0">
                <a:latin typeface="Arial"/>
                <a:cs typeface="Arial"/>
              </a:rPr>
              <a:t>.2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ts val="1000"/>
              </a:lnSpc>
            </a:pPr>
            <a:r>
              <a:rPr sz="900" b="1" dirty="0">
                <a:solidFill>
                  <a:srgbClr val="FF1F35"/>
                </a:solidFill>
                <a:latin typeface="Arial"/>
                <a:cs typeface="Arial"/>
              </a:rPr>
              <a:t>50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R="557530" algn="r">
              <a:lnSpc>
                <a:spcPct val="100000"/>
              </a:lnSpc>
            </a:pPr>
            <a:r>
              <a:rPr sz="1000" b="1" spc="-15" dirty="0">
                <a:solidFill>
                  <a:srgbClr val="FF3F3F"/>
                </a:solidFill>
                <a:latin typeface="Arial"/>
                <a:cs typeface="Arial"/>
              </a:rPr>
              <a:t>SBP</a:t>
            </a:r>
            <a:endParaRPr sz="1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latin typeface="Arial"/>
                <a:cs typeface="Arial"/>
              </a:rPr>
              <a:t>5</a:t>
            </a:r>
            <a:r>
              <a:rPr sz="900" b="1" spc="-5" dirty="0">
                <a:latin typeface="Arial"/>
                <a:cs typeface="Arial"/>
              </a:rPr>
              <a:t>.8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7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900" b="1" dirty="0">
                <a:solidFill>
                  <a:srgbClr val="FF1F35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7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.8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15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.6</a:t>
            </a:r>
            <a:endParaRPr sz="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20"/>
              </a:spcBef>
            </a:pPr>
            <a:r>
              <a:rPr sz="900" b="1" dirty="0">
                <a:solidFill>
                  <a:srgbClr val="FF1F35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2864360" y="1376258"/>
            <a:ext cx="1854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6</a:t>
            </a:r>
            <a:r>
              <a:rPr sz="900" b="1" spc="-5" dirty="0">
                <a:latin typeface="Arial"/>
                <a:cs typeface="Arial"/>
              </a:rPr>
              <a:t>.6</a:t>
            </a:r>
            <a:endParaRPr sz="90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884166" y="3826344"/>
            <a:ext cx="73342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Trigl</a:t>
            </a:r>
            <a:r>
              <a:rPr sz="900" b="1" spc="-50" dirty="0">
                <a:latin typeface="Arial"/>
                <a:cs typeface="Arial"/>
              </a:rPr>
              <a:t>y</a:t>
            </a:r>
            <a:r>
              <a:rPr sz="900" b="1" dirty="0">
                <a:latin typeface="Arial"/>
                <a:cs typeface="Arial"/>
              </a:rPr>
              <a:t>ce</a:t>
            </a:r>
            <a:r>
              <a:rPr sz="900" b="1" spc="-10" dirty="0">
                <a:latin typeface="Arial"/>
                <a:cs typeface="Arial"/>
              </a:rPr>
              <a:t>rid</a:t>
            </a:r>
            <a:r>
              <a:rPr sz="900" b="1" dirty="0"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5738245" y="1357081"/>
            <a:ext cx="15367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FF1F35"/>
                </a:solidFill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2382642" y="3843659"/>
            <a:ext cx="132080" cy="554355"/>
          </a:xfrm>
          <a:custGeom>
            <a:avLst/>
            <a:gdLst/>
            <a:ahLst/>
            <a:cxnLst/>
            <a:rect l="l" t="t" r="r" b="b"/>
            <a:pathLst>
              <a:path w="132080" h="554354">
                <a:moveTo>
                  <a:pt x="8644" y="111501"/>
                </a:moveTo>
                <a:lnTo>
                  <a:pt x="8263" y="136016"/>
                </a:lnTo>
                <a:lnTo>
                  <a:pt x="76199" y="137159"/>
                </a:lnTo>
                <a:lnTo>
                  <a:pt x="82558" y="136397"/>
                </a:lnTo>
                <a:lnTo>
                  <a:pt x="86486" y="134873"/>
                </a:lnTo>
                <a:lnTo>
                  <a:pt x="91952" y="132587"/>
                </a:lnTo>
                <a:lnTo>
                  <a:pt x="96011" y="129158"/>
                </a:lnTo>
                <a:lnTo>
                  <a:pt x="98810" y="124455"/>
                </a:lnTo>
                <a:lnTo>
                  <a:pt x="101726" y="119883"/>
                </a:lnTo>
                <a:lnTo>
                  <a:pt x="103132" y="114168"/>
                </a:lnTo>
                <a:lnTo>
                  <a:pt x="103158" y="112644"/>
                </a:lnTo>
                <a:lnTo>
                  <a:pt x="70616" y="112644"/>
                </a:lnTo>
                <a:lnTo>
                  <a:pt x="61472" y="112394"/>
                </a:lnTo>
                <a:lnTo>
                  <a:pt x="8644" y="111501"/>
                </a:lnTo>
                <a:close/>
              </a:path>
              <a:path w="132080" h="554354">
                <a:moveTo>
                  <a:pt x="9656" y="55875"/>
                </a:moveTo>
                <a:lnTo>
                  <a:pt x="9143" y="80390"/>
                </a:lnTo>
                <a:lnTo>
                  <a:pt x="62365" y="81271"/>
                </a:lnTo>
                <a:lnTo>
                  <a:pt x="68711" y="82033"/>
                </a:lnTo>
                <a:lnTo>
                  <a:pt x="72652" y="83438"/>
                </a:lnTo>
                <a:lnTo>
                  <a:pt x="76712" y="84831"/>
                </a:lnTo>
                <a:lnTo>
                  <a:pt x="79760" y="87117"/>
                </a:lnTo>
                <a:lnTo>
                  <a:pt x="83819" y="93213"/>
                </a:lnTo>
                <a:lnTo>
                  <a:pt x="84713" y="96511"/>
                </a:lnTo>
                <a:lnTo>
                  <a:pt x="84713" y="99940"/>
                </a:lnTo>
                <a:lnTo>
                  <a:pt x="84581" y="104643"/>
                </a:lnTo>
                <a:lnTo>
                  <a:pt x="82808" y="108072"/>
                </a:lnTo>
                <a:lnTo>
                  <a:pt x="79247" y="110227"/>
                </a:lnTo>
                <a:lnTo>
                  <a:pt x="76580" y="111882"/>
                </a:lnTo>
                <a:lnTo>
                  <a:pt x="70616" y="112644"/>
                </a:lnTo>
                <a:lnTo>
                  <a:pt x="103158" y="112644"/>
                </a:lnTo>
                <a:lnTo>
                  <a:pt x="103250" y="107310"/>
                </a:lnTo>
                <a:lnTo>
                  <a:pt x="103382" y="101976"/>
                </a:lnTo>
                <a:lnTo>
                  <a:pt x="89035" y="78866"/>
                </a:lnTo>
                <a:lnTo>
                  <a:pt x="94106" y="76199"/>
                </a:lnTo>
                <a:lnTo>
                  <a:pt x="97798" y="72639"/>
                </a:lnTo>
                <a:lnTo>
                  <a:pt x="102869" y="64007"/>
                </a:lnTo>
                <a:lnTo>
                  <a:pt x="104144" y="58923"/>
                </a:lnTo>
                <a:lnTo>
                  <a:pt x="104068" y="56887"/>
                </a:lnTo>
                <a:lnTo>
                  <a:pt x="69341" y="56887"/>
                </a:lnTo>
                <a:lnTo>
                  <a:pt x="9656" y="55875"/>
                </a:lnTo>
                <a:close/>
              </a:path>
              <a:path w="132080" h="554354">
                <a:moveTo>
                  <a:pt x="10549" y="0"/>
                </a:moveTo>
                <a:lnTo>
                  <a:pt x="10168" y="24502"/>
                </a:lnTo>
                <a:lnTo>
                  <a:pt x="64007" y="25395"/>
                </a:lnTo>
                <a:lnTo>
                  <a:pt x="70366" y="26157"/>
                </a:lnTo>
                <a:lnTo>
                  <a:pt x="77986" y="28955"/>
                </a:lnTo>
                <a:lnTo>
                  <a:pt x="80771" y="31110"/>
                </a:lnTo>
                <a:lnTo>
                  <a:pt x="84844" y="37206"/>
                </a:lnTo>
                <a:lnTo>
                  <a:pt x="85724" y="40635"/>
                </a:lnTo>
                <a:lnTo>
                  <a:pt x="85724" y="44445"/>
                </a:lnTo>
                <a:lnTo>
                  <a:pt x="85606" y="47624"/>
                </a:lnTo>
                <a:lnTo>
                  <a:pt x="84962" y="50029"/>
                </a:lnTo>
                <a:lnTo>
                  <a:pt x="83570" y="51815"/>
                </a:lnTo>
                <a:lnTo>
                  <a:pt x="82295" y="53589"/>
                </a:lnTo>
                <a:lnTo>
                  <a:pt x="80390" y="54982"/>
                </a:lnTo>
                <a:lnTo>
                  <a:pt x="77723" y="55744"/>
                </a:lnTo>
                <a:lnTo>
                  <a:pt x="75056" y="56637"/>
                </a:lnTo>
                <a:lnTo>
                  <a:pt x="69341" y="56887"/>
                </a:lnTo>
                <a:lnTo>
                  <a:pt x="104068" y="56887"/>
                </a:lnTo>
                <a:lnTo>
                  <a:pt x="103666" y="45993"/>
                </a:lnTo>
                <a:lnTo>
                  <a:pt x="99106" y="34334"/>
                </a:lnTo>
                <a:lnTo>
                  <a:pt x="90047" y="24002"/>
                </a:lnTo>
                <a:lnTo>
                  <a:pt x="102622" y="24002"/>
                </a:lnTo>
                <a:lnTo>
                  <a:pt x="103001" y="1642"/>
                </a:lnTo>
                <a:lnTo>
                  <a:pt x="10549" y="0"/>
                </a:lnTo>
                <a:close/>
              </a:path>
              <a:path w="132080" h="554354">
                <a:moveTo>
                  <a:pt x="102622" y="24002"/>
                </a:moveTo>
                <a:lnTo>
                  <a:pt x="90047" y="24002"/>
                </a:lnTo>
                <a:lnTo>
                  <a:pt x="102620" y="24121"/>
                </a:lnTo>
                <a:close/>
              </a:path>
              <a:path w="132080" h="554354">
                <a:moveTo>
                  <a:pt x="5846" y="269997"/>
                </a:moveTo>
                <a:lnTo>
                  <a:pt x="5465" y="294512"/>
                </a:lnTo>
                <a:lnTo>
                  <a:pt x="73414" y="295655"/>
                </a:lnTo>
                <a:lnTo>
                  <a:pt x="79760" y="294893"/>
                </a:lnTo>
                <a:lnTo>
                  <a:pt x="100491" y="271140"/>
                </a:lnTo>
                <a:lnTo>
                  <a:pt x="67949" y="271140"/>
                </a:lnTo>
                <a:lnTo>
                  <a:pt x="58673" y="270890"/>
                </a:lnTo>
                <a:lnTo>
                  <a:pt x="5846" y="269997"/>
                </a:lnTo>
                <a:close/>
              </a:path>
              <a:path w="132080" h="554354">
                <a:moveTo>
                  <a:pt x="6857" y="214371"/>
                </a:moveTo>
                <a:lnTo>
                  <a:pt x="6476" y="238886"/>
                </a:lnTo>
                <a:lnTo>
                  <a:pt x="59567" y="239767"/>
                </a:lnTo>
                <a:lnTo>
                  <a:pt x="65912" y="240529"/>
                </a:lnTo>
                <a:lnTo>
                  <a:pt x="69854" y="241934"/>
                </a:lnTo>
                <a:lnTo>
                  <a:pt x="73913" y="243327"/>
                </a:lnTo>
                <a:lnTo>
                  <a:pt x="76961" y="245613"/>
                </a:lnTo>
                <a:lnTo>
                  <a:pt x="81034" y="251709"/>
                </a:lnTo>
                <a:lnTo>
                  <a:pt x="82046" y="254888"/>
                </a:lnTo>
                <a:lnTo>
                  <a:pt x="81914" y="258317"/>
                </a:lnTo>
                <a:lnTo>
                  <a:pt x="81914" y="263008"/>
                </a:lnTo>
                <a:lnTo>
                  <a:pt x="80009" y="266568"/>
                </a:lnTo>
                <a:lnTo>
                  <a:pt x="76580" y="268723"/>
                </a:lnTo>
                <a:lnTo>
                  <a:pt x="73795" y="270378"/>
                </a:lnTo>
                <a:lnTo>
                  <a:pt x="67949" y="271140"/>
                </a:lnTo>
                <a:lnTo>
                  <a:pt x="100491" y="271140"/>
                </a:lnTo>
                <a:lnTo>
                  <a:pt x="100570" y="266568"/>
                </a:lnTo>
                <a:lnTo>
                  <a:pt x="100583" y="260472"/>
                </a:lnTo>
                <a:lnTo>
                  <a:pt x="99440" y="255388"/>
                </a:lnTo>
                <a:lnTo>
                  <a:pt x="97154" y="250697"/>
                </a:lnTo>
                <a:lnTo>
                  <a:pt x="94750" y="245994"/>
                </a:lnTo>
                <a:lnTo>
                  <a:pt x="91190" y="241553"/>
                </a:lnTo>
                <a:lnTo>
                  <a:pt x="86368" y="237362"/>
                </a:lnTo>
                <a:lnTo>
                  <a:pt x="91321" y="234695"/>
                </a:lnTo>
                <a:lnTo>
                  <a:pt x="95000" y="231135"/>
                </a:lnTo>
                <a:lnTo>
                  <a:pt x="97535" y="226813"/>
                </a:lnTo>
                <a:lnTo>
                  <a:pt x="100084" y="222503"/>
                </a:lnTo>
                <a:lnTo>
                  <a:pt x="101345" y="217419"/>
                </a:lnTo>
                <a:lnTo>
                  <a:pt x="101277" y="215383"/>
                </a:lnTo>
                <a:lnTo>
                  <a:pt x="66556" y="215383"/>
                </a:lnTo>
                <a:lnTo>
                  <a:pt x="6857" y="214371"/>
                </a:lnTo>
                <a:close/>
              </a:path>
              <a:path w="132080" h="554354">
                <a:moveTo>
                  <a:pt x="7882" y="158495"/>
                </a:moveTo>
                <a:lnTo>
                  <a:pt x="7370" y="182998"/>
                </a:lnTo>
                <a:lnTo>
                  <a:pt x="61222" y="183891"/>
                </a:lnTo>
                <a:lnTo>
                  <a:pt x="67568" y="184653"/>
                </a:lnTo>
                <a:lnTo>
                  <a:pt x="75188" y="187451"/>
                </a:lnTo>
                <a:lnTo>
                  <a:pt x="78104" y="189606"/>
                </a:lnTo>
                <a:lnTo>
                  <a:pt x="80035" y="192693"/>
                </a:lnTo>
                <a:lnTo>
                  <a:pt x="82046" y="195702"/>
                </a:lnTo>
                <a:lnTo>
                  <a:pt x="82939" y="199131"/>
                </a:lnTo>
                <a:lnTo>
                  <a:pt x="82939" y="202941"/>
                </a:lnTo>
                <a:lnTo>
                  <a:pt x="74938" y="214240"/>
                </a:lnTo>
                <a:lnTo>
                  <a:pt x="72389" y="215133"/>
                </a:lnTo>
                <a:lnTo>
                  <a:pt x="66556" y="215383"/>
                </a:lnTo>
                <a:lnTo>
                  <a:pt x="101277" y="215383"/>
                </a:lnTo>
                <a:lnTo>
                  <a:pt x="100902" y="204319"/>
                </a:lnTo>
                <a:lnTo>
                  <a:pt x="96318" y="192693"/>
                </a:lnTo>
                <a:lnTo>
                  <a:pt x="87248" y="182367"/>
                </a:lnTo>
                <a:lnTo>
                  <a:pt x="99957" y="182367"/>
                </a:lnTo>
                <a:lnTo>
                  <a:pt x="100334" y="160138"/>
                </a:lnTo>
                <a:lnTo>
                  <a:pt x="7882" y="158495"/>
                </a:lnTo>
                <a:close/>
              </a:path>
              <a:path w="132080" h="554354">
                <a:moveTo>
                  <a:pt x="99957" y="182367"/>
                </a:moveTo>
                <a:lnTo>
                  <a:pt x="87248" y="182367"/>
                </a:lnTo>
                <a:lnTo>
                  <a:pt x="99953" y="182617"/>
                </a:lnTo>
                <a:lnTo>
                  <a:pt x="99957" y="182367"/>
                </a:lnTo>
                <a:close/>
              </a:path>
              <a:path w="132080" h="554354">
                <a:moveTo>
                  <a:pt x="52709" y="313943"/>
                </a:moveTo>
                <a:lnTo>
                  <a:pt x="14909" y="327669"/>
                </a:lnTo>
                <a:lnTo>
                  <a:pt x="2255" y="364762"/>
                </a:lnTo>
                <a:lnTo>
                  <a:pt x="4403" y="376367"/>
                </a:lnTo>
                <a:lnTo>
                  <a:pt x="41681" y="407868"/>
                </a:lnTo>
                <a:lnTo>
                  <a:pt x="58059" y="408862"/>
                </a:lnTo>
                <a:lnTo>
                  <a:pt x="68641" y="405832"/>
                </a:lnTo>
                <a:lnTo>
                  <a:pt x="79660" y="399060"/>
                </a:lnTo>
                <a:lnTo>
                  <a:pt x="91959" y="387494"/>
                </a:lnTo>
                <a:lnTo>
                  <a:pt x="93339" y="384297"/>
                </a:lnTo>
                <a:lnTo>
                  <a:pt x="59317" y="384297"/>
                </a:lnTo>
                <a:lnTo>
                  <a:pt x="41029" y="384047"/>
                </a:lnTo>
                <a:lnTo>
                  <a:pt x="34040" y="381761"/>
                </a:lnTo>
                <a:lnTo>
                  <a:pt x="24383" y="372867"/>
                </a:lnTo>
                <a:lnTo>
                  <a:pt x="21979" y="367533"/>
                </a:lnTo>
                <a:lnTo>
                  <a:pt x="22097" y="361187"/>
                </a:lnTo>
                <a:lnTo>
                  <a:pt x="22229" y="354710"/>
                </a:lnTo>
                <a:lnTo>
                  <a:pt x="24764" y="349376"/>
                </a:lnTo>
                <a:lnTo>
                  <a:pt x="29717" y="345185"/>
                </a:lnTo>
                <a:lnTo>
                  <a:pt x="34670" y="340863"/>
                </a:lnTo>
                <a:lnTo>
                  <a:pt x="41791" y="338827"/>
                </a:lnTo>
                <a:lnTo>
                  <a:pt x="93652" y="338827"/>
                </a:lnTo>
                <a:lnTo>
                  <a:pt x="93226" y="337684"/>
                </a:lnTo>
                <a:lnTo>
                  <a:pt x="89416" y="330326"/>
                </a:lnTo>
                <a:lnTo>
                  <a:pt x="83701" y="324480"/>
                </a:lnTo>
                <a:lnTo>
                  <a:pt x="68579" y="316229"/>
                </a:lnTo>
                <a:lnTo>
                  <a:pt x="60841" y="314062"/>
                </a:lnTo>
                <a:lnTo>
                  <a:pt x="52709" y="313943"/>
                </a:lnTo>
                <a:close/>
              </a:path>
              <a:path w="132080" h="554354">
                <a:moveTo>
                  <a:pt x="93652" y="338827"/>
                </a:moveTo>
                <a:lnTo>
                  <a:pt x="41791" y="338827"/>
                </a:lnTo>
                <a:lnTo>
                  <a:pt x="50935" y="338958"/>
                </a:lnTo>
                <a:lnTo>
                  <a:pt x="60079" y="339208"/>
                </a:lnTo>
                <a:lnTo>
                  <a:pt x="67055" y="341494"/>
                </a:lnTo>
                <a:lnTo>
                  <a:pt x="76712" y="350388"/>
                </a:lnTo>
                <a:lnTo>
                  <a:pt x="78998" y="355722"/>
                </a:lnTo>
                <a:lnTo>
                  <a:pt x="78862" y="362340"/>
                </a:lnTo>
                <a:lnTo>
                  <a:pt x="78748" y="368545"/>
                </a:lnTo>
                <a:lnTo>
                  <a:pt x="76199" y="373879"/>
                </a:lnTo>
                <a:lnTo>
                  <a:pt x="71378" y="378070"/>
                </a:lnTo>
                <a:lnTo>
                  <a:pt x="66425" y="382261"/>
                </a:lnTo>
                <a:lnTo>
                  <a:pt x="59317" y="384297"/>
                </a:lnTo>
                <a:lnTo>
                  <a:pt x="93339" y="384297"/>
                </a:lnTo>
                <a:lnTo>
                  <a:pt x="96974" y="375873"/>
                </a:lnTo>
                <a:lnTo>
                  <a:pt x="98812" y="362340"/>
                </a:lnTo>
                <a:lnTo>
                  <a:pt x="97573" y="349352"/>
                </a:lnTo>
                <a:lnTo>
                  <a:pt x="93652" y="338827"/>
                </a:lnTo>
                <a:close/>
              </a:path>
              <a:path w="132080" h="554354">
                <a:moveTo>
                  <a:pt x="3179" y="426969"/>
                </a:moveTo>
                <a:lnTo>
                  <a:pt x="2666" y="451484"/>
                </a:lnTo>
                <a:lnTo>
                  <a:pt x="130301" y="453639"/>
                </a:lnTo>
                <a:lnTo>
                  <a:pt x="130814" y="429255"/>
                </a:lnTo>
                <a:lnTo>
                  <a:pt x="3179" y="426969"/>
                </a:lnTo>
                <a:close/>
              </a:path>
              <a:path w="132080" h="554354">
                <a:moveTo>
                  <a:pt x="380" y="464176"/>
                </a:moveTo>
                <a:lnTo>
                  <a:pt x="0" y="482214"/>
                </a:lnTo>
                <a:lnTo>
                  <a:pt x="131444" y="516373"/>
                </a:lnTo>
                <a:lnTo>
                  <a:pt x="131707" y="498085"/>
                </a:lnTo>
                <a:lnTo>
                  <a:pt x="380" y="464176"/>
                </a:lnTo>
                <a:close/>
              </a:path>
              <a:path w="132080" h="554354">
                <a:moveTo>
                  <a:pt x="1405" y="527553"/>
                </a:moveTo>
                <a:lnTo>
                  <a:pt x="1024" y="552068"/>
                </a:lnTo>
                <a:lnTo>
                  <a:pt x="128528" y="554223"/>
                </a:lnTo>
                <a:lnTo>
                  <a:pt x="129040" y="529708"/>
                </a:lnTo>
                <a:lnTo>
                  <a:pt x="1405" y="527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121620" y="1335146"/>
            <a:ext cx="174023" cy="138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 txBox="1"/>
          <p:nvPr/>
        </p:nvSpPr>
        <p:spPr>
          <a:xfrm>
            <a:off x="2937512" y="995830"/>
            <a:ext cx="298323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latin typeface="Arial"/>
                <a:cs typeface="Arial"/>
              </a:rPr>
              <a:t>O</a:t>
            </a:r>
            <a:r>
              <a:rPr sz="1700" b="1" dirty="0">
                <a:latin typeface="Arial"/>
                <a:cs typeface="Arial"/>
              </a:rPr>
              <a:t>besi</a:t>
            </a:r>
            <a:r>
              <a:rPr sz="1700" b="1" spc="-10" dirty="0">
                <a:latin typeface="Arial"/>
                <a:cs typeface="Arial"/>
              </a:rPr>
              <a:t>t</a:t>
            </a:r>
            <a:r>
              <a:rPr sz="1700" b="1" spc="-15" dirty="0">
                <a:latin typeface="Arial"/>
                <a:cs typeface="Arial"/>
              </a:rPr>
              <a:t>y</a:t>
            </a:r>
            <a:r>
              <a:rPr sz="1700" b="1" dirty="0">
                <a:latin typeface="Arial"/>
                <a:cs typeface="Arial"/>
              </a:rPr>
              <a:t>: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10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Arial"/>
                <a:cs typeface="Arial"/>
              </a:rPr>
              <a:t>cardio</a:t>
            </a:r>
            <a:r>
              <a:rPr sz="1700" b="1" spc="-40" dirty="0">
                <a:latin typeface="Arial"/>
                <a:cs typeface="Arial"/>
              </a:rPr>
              <a:t>v</a:t>
            </a:r>
            <a:r>
              <a:rPr sz="1700" b="1" spc="-5" dirty="0">
                <a:latin typeface="Arial"/>
                <a:cs typeface="Arial"/>
              </a:rPr>
              <a:t>ascula</a:t>
            </a:r>
            <a:r>
              <a:rPr sz="1700" b="1" dirty="0">
                <a:latin typeface="Arial"/>
                <a:cs typeface="Arial"/>
              </a:rPr>
              <a:t>r</a:t>
            </a:r>
            <a:r>
              <a:rPr sz="1700" b="1" spc="10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Arial"/>
                <a:cs typeface="Arial"/>
              </a:rPr>
              <a:t>r</a:t>
            </a:r>
            <a:r>
              <a:rPr sz="1700" b="1" spc="-10" dirty="0">
                <a:latin typeface="Arial"/>
                <a:cs typeface="Arial"/>
              </a:rPr>
              <a:t>i</a:t>
            </a:r>
            <a:r>
              <a:rPr sz="1700" b="1" spc="-5" dirty="0">
                <a:latin typeface="Arial"/>
                <a:cs typeface="Arial"/>
              </a:rPr>
              <a:t>sk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6321" rIns="0" bIns="0" rtlCol="0">
            <a:spAutoFit/>
          </a:bodyPr>
          <a:lstStyle/>
          <a:p>
            <a:pPr marL="2810510">
              <a:lnSpc>
                <a:spcPct val="100000"/>
              </a:lnSpc>
            </a:pPr>
            <a:r>
              <a:rPr sz="3600" spc="-25" dirty="0"/>
              <a:t>Obj</a:t>
            </a:r>
            <a:r>
              <a:rPr sz="3600" spc="-5" dirty="0"/>
              <a:t>ectives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98596"/>
            <a:ext cx="7760970" cy="306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8295">
              <a:lnSpc>
                <a:spcPct val="100000"/>
              </a:lnSpc>
            </a:pP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3200" u="heavy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stu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u="heavy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u="heavy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u="heavy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cons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ces</a:t>
            </a:r>
            <a:r>
              <a:rPr sz="3200" u="heavy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u="heavy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1442085">
              <a:lnSpc>
                <a:spcPct val="100000"/>
              </a:lnSpc>
            </a:pP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u="heavy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mGPD</a:t>
            </a:r>
            <a:r>
              <a:rPr sz="3200" u="heavy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3200" u="heavy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3200" u="heavy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u="heavy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u="heavy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u="heavy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355600" marR="469265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Respo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ses</a:t>
            </a:r>
            <a:r>
              <a:rPr sz="3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fa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ydrat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-rich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ts.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nc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spo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ses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calor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restrict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stin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6299" y="3524606"/>
            <a:ext cx="410845" cy="1096645"/>
          </a:xfrm>
          <a:custGeom>
            <a:avLst/>
            <a:gdLst/>
            <a:ahLst/>
            <a:cxnLst/>
            <a:rect l="l" t="t" r="r" b="b"/>
            <a:pathLst>
              <a:path w="410844" h="1096645">
                <a:moveTo>
                  <a:pt x="0" y="1096350"/>
                </a:moveTo>
                <a:lnTo>
                  <a:pt x="410254" y="1096350"/>
                </a:lnTo>
                <a:lnTo>
                  <a:pt x="410254" y="0"/>
                </a:lnTo>
                <a:lnTo>
                  <a:pt x="0" y="0"/>
                </a:lnTo>
                <a:lnTo>
                  <a:pt x="0" y="109635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6302" y="3524594"/>
            <a:ext cx="410845" cy="1096645"/>
          </a:xfrm>
          <a:custGeom>
            <a:avLst/>
            <a:gdLst/>
            <a:ahLst/>
            <a:cxnLst/>
            <a:rect l="l" t="t" r="r" b="b"/>
            <a:pathLst>
              <a:path w="410844" h="1096645">
                <a:moveTo>
                  <a:pt x="0" y="1096362"/>
                </a:moveTo>
                <a:lnTo>
                  <a:pt x="0" y="0"/>
                </a:lnTo>
                <a:lnTo>
                  <a:pt x="410253" y="0"/>
                </a:lnTo>
                <a:lnTo>
                  <a:pt x="410253" y="1096362"/>
                </a:lnTo>
                <a:lnTo>
                  <a:pt x="0" y="1096362"/>
                </a:lnTo>
              </a:path>
            </a:pathLst>
          </a:custGeom>
          <a:ln w="13583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9659" y="3418173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5">
                <a:moveTo>
                  <a:pt x="0" y="0"/>
                </a:moveTo>
                <a:lnTo>
                  <a:pt x="205073" y="0"/>
                </a:lnTo>
                <a:lnTo>
                  <a:pt x="0" y="0"/>
                </a:lnTo>
              </a:path>
            </a:pathLst>
          </a:custGeom>
          <a:ln w="13532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1400" y="3418173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420"/>
                </a:lnTo>
              </a:path>
            </a:pathLst>
          </a:custGeom>
          <a:ln w="13591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1709" y="2926994"/>
            <a:ext cx="412115" cy="1694180"/>
          </a:xfrm>
          <a:custGeom>
            <a:avLst/>
            <a:gdLst/>
            <a:ahLst/>
            <a:cxnLst/>
            <a:rect l="l" t="t" r="r" b="b"/>
            <a:pathLst>
              <a:path w="412114" h="1694179">
                <a:moveTo>
                  <a:pt x="0" y="1693962"/>
                </a:moveTo>
                <a:lnTo>
                  <a:pt x="411516" y="1693962"/>
                </a:lnTo>
                <a:lnTo>
                  <a:pt x="411516" y="0"/>
                </a:lnTo>
                <a:lnTo>
                  <a:pt x="0" y="0"/>
                </a:lnTo>
                <a:lnTo>
                  <a:pt x="0" y="1693962"/>
                </a:lnTo>
                <a:close/>
              </a:path>
            </a:pathLst>
          </a:custGeom>
          <a:solidFill>
            <a:srgbClr val="C0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1712" y="2927009"/>
            <a:ext cx="410209" cy="1694180"/>
          </a:xfrm>
          <a:custGeom>
            <a:avLst/>
            <a:gdLst/>
            <a:ahLst/>
            <a:cxnLst/>
            <a:rect l="l" t="t" r="r" b="b"/>
            <a:pathLst>
              <a:path w="410210" h="1694179">
                <a:moveTo>
                  <a:pt x="0" y="1693948"/>
                </a:moveTo>
                <a:lnTo>
                  <a:pt x="0" y="0"/>
                </a:lnTo>
                <a:lnTo>
                  <a:pt x="410208" y="0"/>
                </a:lnTo>
                <a:lnTo>
                  <a:pt x="410208" y="1693948"/>
                </a:lnTo>
                <a:lnTo>
                  <a:pt x="0" y="1693948"/>
                </a:lnTo>
              </a:path>
            </a:pathLst>
          </a:custGeom>
          <a:ln w="13587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8396" y="287372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86"/>
                </a:lnTo>
              </a:path>
            </a:pathLst>
          </a:custGeom>
          <a:ln w="1359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01801" y="2268710"/>
            <a:ext cx="495934" cy="21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30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1450" spc="-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450" spc="1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450" spc="-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450" spc="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4540" y="4757606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30">
                <a:moveTo>
                  <a:pt x="0" y="0"/>
                </a:moveTo>
                <a:lnTo>
                  <a:pt x="1230465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1400" y="4757606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69"/>
                </a:lnTo>
              </a:path>
            </a:pathLst>
          </a:custGeom>
          <a:ln w="1959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58396" y="4757606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69"/>
                </a:lnTo>
              </a:path>
            </a:pathLst>
          </a:custGeom>
          <a:ln w="1959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77023" y="4805616"/>
            <a:ext cx="1306195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1015" algn="l"/>
              </a:tabLst>
            </a:pPr>
            <a:r>
              <a:rPr sz="1650" spc="-80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650" spc="-100" dirty="0">
                <a:solidFill>
                  <a:srgbClr val="FFFF00"/>
                </a:solidFill>
                <a:latin typeface="Arial"/>
                <a:cs typeface="Arial"/>
              </a:rPr>
              <a:t>mG</a:t>
            </a: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650" spc="-6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-70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16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97998" y="2703431"/>
            <a:ext cx="0" cy="1917700"/>
          </a:xfrm>
          <a:custGeom>
            <a:avLst/>
            <a:gdLst/>
            <a:ahLst/>
            <a:cxnLst/>
            <a:rect l="l" t="t" r="r" b="b"/>
            <a:pathLst>
              <a:path h="1917700">
                <a:moveTo>
                  <a:pt x="0" y="1917525"/>
                </a:moveTo>
                <a:lnTo>
                  <a:pt x="0" y="0"/>
                </a:lnTo>
              </a:path>
            </a:pathLst>
          </a:custGeom>
          <a:ln w="1959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6909" y="462095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89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6909" y="430129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89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6909" y="398203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89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6909" y="366276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89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6909" y="334347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89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6909" y="302272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89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6909" y="270343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89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38895" y="2588664"/>
            <a:ext cx="318135" cy="215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96809" y="2684000"/>
            <a:ext cx="80962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96290" algn="l"/>
              </a:tabLst>
            </a:pPr>
            <a:r>
              <a:rPr sz="1050" spc="-1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050" spc="-40" dirty="0">
                <a:solidFill>
                  <a:srgbClr val="FFFF00"/>
                </a:solidFill>
                <a:latin typeface="Arial"/>
                <a:cs typeface="Arial"/>
              </a:rPr>
              <a:t>&lt;</a:t>
            </a:r>
            <a:r>
              <a:rPr sz="10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050" spc="-3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050" spc="-10" dirty="0">
                <a:solidFill>
                  <a:srgbClr val="FFFF00"/>
                </a:solidFill>
                <a:latin typeface="Arial"/>
                <a:cs typeface="Arial"/>
              </a:rPr>
              <a:t>001</a:t>
            </a:r>
            <a:r>
              <a:rPr sz="10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u="heavy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050" u="heavy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0369" y="2177320"/>
            <a:ext cx="213995" cy="325755"/>
          </a:xfrm>
          <a:prstGeom prst="rect">
            <a:avLst/>
          </a:prstGeom>
          <a:ln w="1957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3828" y="2642967"/>
            <a:ext cx="235585" cy="19208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650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650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50" spc="110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650" i="1" spc="25" dirty="0">
                <a:solidFill>
                  <a:srgbClr val="FFFF00"/>
                </a:solidFill>
                <a:latin typeface="Symbol"/>
                <a:cs typeface="Symbol"/>
              </a:rPr>
              <a:t></a:t>
            </a: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ol</a:t>
            </a: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/m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l)</a:t>
            </a:r>
            <a:endParaRPr sz="16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56195" y="3141418"/>
            <a:ext cx="445134" cy="1745614"/>
          </a:xfrm>
          <a:custGeom>
            <a:avLst/>
            <a:gdLst/>
            <a:ahLst/>
            <a:cxnLst/>
            <a:rect l="l" t="t" r="r" b="b"/>
            <a:pathLst>
              <a:path w="445134" h="1745614">
                <a:moveTo>
                  <a:pt x="0" y="1745598"/>
                </a:moveTo>
                <a:lnTo>
                  <a:pt x="445020" y="1745598"/>
                </a:lnTo>
                <a:lnTo>
                  <a:pt x="445020" y="0"/>
                </a:lnTo>
                <a:lnTo>
                  <a:pt x="0" y="0"/>
                </a:lnTo>
                <a:lnTo>
                  <a:pt x="0" y="1745598"/>
                </a:lnTo>
                <a:close/>
              </a:path>
            </a:pathLst>
          </a:custGeom>
          <a:solidFill>
            <a:srgbClr val="C0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6219" y="3141340"/>
            <a:ext cx="443865" cy="1746250"/>
          </a:xfrm>
          <a:custGeom>
            <a:avLst/>
            <a:gdLst/>
            <a:ahLst/>
            <a:cxnLst/>
            <a:rect l="l" t="t" r="r" b="b"/>
            <a:pathLst>
              <a:path w="443865" h="1746250">
                <a:moveTo>
                  <a:pt x="0" y="1745674"/>
                </a:moveTo>
                <a:lnTo>
                  <a:pt x="0" y="0"/>
                </a:lnTo>
                <a:lnTo>
                  <a:pt x="443337" y="0"/>
                </a:lnTo>
                <a:lnTo>
                  <a:pt x="443337" y="1745674"/>
                </a:lnTo>
                <a:lnTo>
                  <a:pt x="0" y="1745674"/>
                </a:lnTo>
              </a:path>
            </a:pathLst>
          </a:custGeom>
          <a:ln w="6003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67161" y="3037809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104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77704" y="303780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531"/>
                </a:lnTo>
              </a:path>
            </a:pathLst>
          </a:custGeom>
          <a:ln w="600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87708" y="3281208"/>
            <a:ext cx="445134" cy="1605915"/>
          </a:xfrm>
          <a:custGeom>
            <a:avLst/>
            <a:gdLst/>
            <a:ahLst/>
            <a:cxnLst/>
            <a:rect l="l" t="t" r="r" b="b"/>
            <a:pathLst>
              <a:path w="445134" h="1605914">
                <a:moveTo>
                  <a:pt x="0" y="1605808"/>
                </a:moveTo>
                <a:lnTo>
                  <a:pt x="445020" y="1605808"/>
                </a:lnTo>
                <a:lnTo>
                  <a:pt x="445020" y="0"/>
                </a:lnTo>
                <a:lnTo>
                  <a:pt x="0" y="0"/>
                </a:lnTo>
                <a:lnTo>
                  <a:pt x="0" y="1605808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87730" y="3281156"/>
            <a:ext cx="443865" cy="1605915"/>
          </a:xfrm>
          <a:custGeom>
            <a:avLst/>
            <a:gdLst/>
            <a:ahLst/>
            <a:cxnLst/>
            <a:rect l="l" t="t" r="r" b="b"/>
            <a:pathLst>
              <a:path w="443865" h="1605914">
                <a:moveTo>
                  <a:pt x="0" y="1605858"/>
                </a:moveTo>
                <a:lnTo>
                  <a:pt x="0" y="0"/>
                </a:lnTo>
                <a:lnTo>
                  <a:pt x="443337" y="0"/>
                </a:lnTo>
                <a:lnTo>
                  <a:pt x="443337" y="1605858"/>
                </a:lnTo>
                <a:lnTo>
                  <a:pt x="0" y="1605858"/>
                </a:lnTo>
              </a:path>
            </a:pathLst>
          </a:custGeom>
          <a:ln w="6003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98671" y="3115518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104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09582" y="3115518"/>
            <a:ext cx="0" cy="165735"/>
          </a:xfrm>
          <a:custGeom>
            <a:avLst/>
            <a:gdLst/>
            <a:ahLst/>
            <a:cxnLst/>
            <a:rect l="l" t="t" r="r" b="b"/>
            <a:pathLst>
              <a:path h="165735">
                <a:moveTo>
                  <a:pt x="0" y="0"/>
                </a:moveTo>
                <a:lnTo>
                  <a:pt x="0" y="165637"/>
                </a:lnTo>
              </a:path>
            </a:pathLst>
          </a:custGeom>
          <a:ln w="600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688562" y="2296052"/>
            <a:ext cx="1104900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610" marR="5080" indent="-296545">
              <a:lnSpc>
                <a:spcPts val="2050"/>
              </a:lnSpc>
            </a:pPr>
            <a:r>
              <a:rPr sz="1750" spc="4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750" spc="-1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750" spc="-5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750" spc="10" dirty="0">
                <a:solidFill>
                  <a:srgbClr val="FFFF00"/>
                </a:solidFill>
                <a:latin typeface="Arial"/>
                <a:cs typeface="Arial"/>
              </a:rPr>
              <a:t>du</a:t>
            </a:r>
            <a:r>
              <a:rPr sz="1750" spc="4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750" spc="3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750" spc="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750" spc="-5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750" spc="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75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50" spc="-1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750" spc="-5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750" spc="3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750" spc="-5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750" spc="1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17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26291" y="2803799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2083214"/>
                </a:moveTo>
                <a:lnTo>
                  <a:pt x="0" y="0"/>
                </a:lnTo>
              </a:path>
            </a:pathLst>
          </a:custGeom>
          <a:ln w="21176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83924" y="4887014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66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83924" y="4588833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66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83924" y="4290974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66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83924" y="3994377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66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83924" y="3696132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66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83924" y="3399925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66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83924" y="3101680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66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83924" y="2803799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66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103802" y="2680557"/>
            <a:ext cx="2053589" cy="265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68475" algn="ctr">
              <a:lnSpc>
                <a:spcPct val="100000"/>
              </a:lnSpc>
            </a:pPr>
            <a:r>
              <a:rPr sz="1750" spc="10" dirty="0">
                <a:solidFill>
                  <a:srgbClr val="FFFF00"/>
                </a:solidFill>
                <a:latin typeface="Arial"/>
                <a:cs typeface="Arial"/>
              </a:rPr>
              <a:t>14</a:t>
            </a:r>
            <a:endParaRPr sz="1750">
              <a:latin typeface="Arial"/>
              <a:cs typeface="Arial"/>
            </a:endParaRPr>
          </a:p>
          <a:p>
            <a:pPr marR="1768475" algn="ctr">
              <a:lnSpc>
                <a:spcPct val="100000"/>
              </a:lnSpc>
              <a:spcBef>
                <a:spcPts val="235"/>
              </a:spcBef>
            </a:pPr>
            <a:r>
              <a:rPr sz="1750" spc="10" dirty="0">
                <a:solidFill>
                  <a:srgbClr val="FFFF00"/>
                </a:solidFill>
                <a:latin typeface="Arial"/>
                <a:cs typeface="Arial"/>
              </a:rPr>
              <a:t>12</a:t>
            </a:r>
            <a:endParaRPr sz="1750">
              <a:latin typeface="Arial"/>
              <a:cs typeface="Arial"/>
            </a:endParaRPr>
          </a:p>
          <a:p>
            <a:pPr marR="1768475" algn="ctr">
              <a:lnSpc>
                <a:spcPct val="100000"/>
              </a:lnSpc>
              <a:spcBef>
                <a:spcPts val="245"/>
              </a:spcBef>
            </a:pPr>
            <a:r>
              <a:rPr sz="1750" spc="1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750">
              <a:latin typeface="Arial"/>
              <a:cs typeface="Arial"/>
            </a:endParaRPr>
          </a:p>
          <a:p>
            <a:pPr marR="1640839" algn="ctr">
              <a:lnSpc>
                <a:spcPct val="100000"/>
              </a:lnSpc>
              <a:spcBef>
                <a:spcPts val="245"/>
              </a:spcBef>
            </a:pPr>
            <a:r>
              <a:rPr sz="1750" spc="15" dirty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endParaRPr sz="1750">
              <a:latin typeface="Arial"/>
              <a:cs typeface="Arial"/>
            </a:endParaRPr>
          </a:p>
          <a:p>
            <a:pPr marR="1640839" algn="ctr">
              <a:lnSpc>
                <a:spcPct val="100000"/>
              </a:lnSpc>
              <a:spcBef>
                <a:spcPts val="235"/>
              </a:spcBef>
            </a:pPr>
            <a:r>
              <a:rPr sz="1750" spc="15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endParaRPr sz="1750">
              <a:latin typeface="Arial"/>
              <a:cs typeface="Arial"/>
            </a:endParaRPr>
          </a:p>
          <a:p>
            <a:pPr marR="1640839" algn="ctr">
              <a:lnSpc>
                <a:spcPct val="100000"/>
              </a:lnSpc>
              <a:spcBef>
                <a:spcPts val="245"/>
              </a:spcBef>
            </a:pPr>
            <a:r>
              <a:rPr sz="1750" spc="15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endParaRPr sz="1750">
              <a:latin typeface="Arial"/>
              <a:cs typeface="Arial"/>
            </a:endParaRPr>
          </a:p>
          <a:p>
            <a:pPr marR="1640839" algn="ctr">
              <a:lnSpc>
                <a:spcPct val="100000"/>
              </a:lnSpc>
              <a:spcBef>
                <a:spcPts val="235"/>
              </a:spcBef>
            </a:pPr>
            <a:r>
              <a:rPr sz="1750" spc="1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750">
              <a:latin typeface="Arial"/>
              <a:cs typeface="Arial"/>
            </a:endParaRPr>
          </a:p>
          <a:p>
            <a:pPr marL="621665" indent="-483234">
              <a:lnSpc>
                <a:spcPct val="100000"/>
              </a:lnSpc>
              <a:spcBef>
                <a:spcPts val="245"/>
              </a:spcBef>
              <a:tabLst>
                <a:tab pos="471170" algn="l"/>
                <a:tab pos="1868805" algn="l"/>
              </a:tabLst>
            </a:pPr>
            <a:r>
              <a:rPr sz="1750" spc="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750" spc="1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750" u="heavy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50" u="heavy" spc="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endParaRPr sz="1750">
              <a:latin typeface="Times New Roman"/>
              <a:cs typeface="Times New Roman"/>
            </a:endParaRPr>
          </a:p>
          <a:p>
            <a:pPr marL="621665">
              <a:lnSpc>
                <a:spcPct val="100000"/>
              </a:lnSpc>
              <a:spcBef>
                <a:spcPts val="459"/>
              </a:spcBef>
              <a:tabLst>
                <a:tab pos="1154430" algn="l"/>
              </a:tabLst>
            </a:pPr>
            <a:r>
              <a:rPr sz="1750" spc="3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750" spc="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75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750" spc="-7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750" spc="25" dirty="0">
                <a:solidFill>
                  <a:srgbClr val="FFFF00"/>
                </a:solidFill>
                <a:latin typeface="Arial"/>
                <a:cs typeface="Arial"/>
              </a:rPr>
              <a:t>GP</a:t>
            </a:r>
            <a:r>
              <a:rPr sz="1750" spc="3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750" spc="1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750" spc="-5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1750" spc="1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1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45956" y="2213818"/>
            <a:ext cx="250825" cy="354330"/>
          </a:xfrm>
          <a:prstGeom prst="rect">
            <a:avLst/>
          </a:prstGeom>
          <a:ln w="2114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ct val="100000"/>
              </a:lnSpc>
            </a:pPr>
            <a:r>
              <a:rPr sz="195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endParaRPr sz="19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747323" y="2688689"/>
            <a:ext cx="254000" cy="21958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75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750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50" spc="-3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75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75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50" spc="-10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750" i="1" spc="25" dirty="0">
                <a:solidFill>
                  <a:srgbClr val="FFFF00"/>
                </a:solidFill>
                <a:latin typeface="Symbol"/>
                <a:cs typeface="Symbol"/>
              </a:rPr>
              <a:t></a:t>
            </a:r>
            <a:r>
              <a:rPr sz="1750" spc="1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750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750" spc="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750" spc="15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1750" spc="-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750" spc="10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1750" spc="-1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1750" spc="-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750" spc="-2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750" spc="-1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750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7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038455" y="3036562"/>
            <a:ext cx="1069975" cy="1316990"/>
          </a:xfrm>
          <a:custGeom>
            <a:avLst/>
            <a:gdLst/>
            <a:ahLst/>
            <a:cxnLst/>
            <a:rect l="l" t="t" r="r" b="b"/>
            <a:pathLst>
              <a:path w="1069975" h="1316989">
                <a:moveTo>
                  <a:pt x="0" y="1316752"/>
                </a:moveTo>
                <a:lnTo>
                  <a:pt x="1069582" y="0"/>
                </a:lnTo>
              </a:path>
            </a:pathLst>
          </a:custGeom>
          <a:ln w="59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38455" y="3268929"/>
            <a:ext cx="1069975" cy="1192530"/>
          </a:xfrm>
          <a:custGeom>
            <a:avLst/>
            <a:gdLst/>
            <a:ahLst/>
            <a:cxnLst/>
            <a:rect l="l" t="t" r="r" b="b"/>
            <a:pathLst>
              <a:path w="1069975" h="1192529">
                <a:moveTo>
                  <a:pt x="0" y="1192387"/>
                </a:moveTo>
                <a:lnTo>
                  <a:pt x="1069582" y="0"/>
                </a:lnTo>
              </a:path>
            </a:pathLst>
          </a:custGeom>
          <a:ln w="1356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38455" y="43593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9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38455" y="3685791"/>
            <a:ext cx="536575" cy="673735"/>
          </a:xfrm>
          <a:custGeom>
            <a:avLst/>
            <a:gdLst/>
            <a:ahLst/>
            <a:cxnLst/>
            <a:rect l="l" t="t" r="r" b="b"/>
            <a:pathLst>
              <a:path w="536575" h="673735">
                <a:moveTo>
                  <a:pt x="0" y="673515"/>
                </a:moveTo>
                <a:lnTo>
                  <a:pt x="536318" y="0"/>
                </a:lnTo>
              </a:path>
            </a:pathLst>
          </a:custGeom>
          <a:ln w="13568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26206" y="3591354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256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74773" y="3591354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019"/>
                </a:lnTo>
              </a:path>
            </a:pathLst>
          </a:custGeom>
          <a:ln w="600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26206" y="3778373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256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74773" y="3042493"/>
            <a:ext cx="533400" cy="643890"/>
          </a:xfrm>
          <a:custGeom>
            <a:avLst/>
            <a:gdLst/>
            <a:ahLst/>
            <a:cxnLst/>
            <a:rect l="l" t="t" r="r" b="b"/>
            <a:pathLst>
              <a:path w="533400" h="643889">
                <a:moveTo>
                  <a:pt x="0" y="643298"/>
                </a:moveTo>
                <a:lnTo>
                  <a:pt x="533263" y="0"/>
                </a:lnTo>
              </a:path>
            </a:pathLst>
          </a:custGeom>
          <a:ln w="13567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59348" y="2963506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379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08037" y="2963506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8064"/>
                </a:lnTo>
              </a:path>
            </a:pathLst>
          </a:custGeom>
          <a:ln w="600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59348" y="3121571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379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89740" y="4310752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47338" y="0"/>
                </a:moveTo>
                <a:lnTo>
                  <a:pt x="8983" y="17337"/>
                </a:lnTo>
                <a:lnTo>
                  <a:pt x="0" y="42566"/>
                </a:lnTo>
                <a:lnTo>
                  <a:pt x="2417" y="56921"/>
                </a:lnTo>
                <a:lnTo>
                  <a:pt x="9054" y="69323"/>
                </a:lnTo>
                <a:lnTo>
                  <a:pt x="18988" y="78949"/>
                </a:lnTo>
                <a:lnTo>
                  <a:pt x="31293" y="84976"/>
                </a:lnTo>
                <a:lnTo>
                  <a:pt x="48727" y="83942"/>
                </a:lnTo>
                <a:lnTo>
                  <a:pt x="63016" y="79439"/>
                </a:lnTo>
                <a:lnTo>
                  <a:pt x="74045" y="72035"/>
                </a:lnTo>
                <a:lnTo>
                  <a:pt x="81700" y="62297"/>
                </a:lnTo>
                <a:lnTo>
                  <a:pt x="85869" y="50795"/>
                </a:lnTo>
                <a:lnTo>
                  <a:pt x="84273" y="34536"/>
                </a:lnTo>
                <a:lnTo>
                  <a:pt x="79011" y="20994"/>
                </a:lnTo>
                <a:lnTo>
                  <a:pt x="70694" y="10503"/>
                </a:lnTo>
                <a:lnTo>
                  <a:pt x="59932" y="3394"/>
                </a:lnTo>
                <a:lnTo>
                  <a:pt x="47338" y="0"/>
                </a:lnTo>
                <a:close/>
              </a:path>
            </a:pathLst>
          </a:custGeom>
          <a:solidFill>
            <a:srgbClr val="C0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89765" y="4310748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0" y="42566"/>
                </a:moveTo>
                <a:lnTo>
                  <a:pt x="2417" y="56927"/>
                </a:lnTo>
                <a:lnTo>
                  <a:pt x="9053" y="69333"/>
                </a:lnTo>
                <a:lnTo>
                  <a:pt x="18984" y="78959"/>
                </a:lnTo>
                <a:lnTo>
                  <a:pt x="31288" y="84982"/>
                </a:lnTo>
                <a:lnTo>
                  <a:pt x="48723" y="83945"/>
                </a:lnTo>
                <a:lnTo>
                  <a:pt x="63010" y="79438"/>
                </a:lnTo>
                <a:lnTo>
                  <a:pt x="74034" y="72030"/>
                </a:lnTo>
                <a:lnTo>
                  <a:pt x="81684" y="62287"/>
                </a:lnTo>
                <a:lnTo>
                  <a:pt x="85845" y="50779"/>
                </a:lnTo>
                <a:lnTo>
                  <a:pt x="84248" y="34525"/>
                </a:lnTo>
                <a:lnTo>
                  <a:pt x="78986" y="20987"/>
                </a:lnTo>
                <a:lnTo>
                  <a:pt x="70668" y="10498"/>
                </a:lnTo>
                <a:lnTo>
                  <a:pt x="59902" y="3391"/>
                </a:lnTo>
                <a:lnTo>
                  <a:pt x="47297" y="0"/>
                </a:lnTo>
                <a:lnTo>
                  <a:pt x="31991" y="2095"/>
                </a:lnTo>
                <a:lnTo>
                  <a:pt x="2428" y="28926"/>
                </a:lnTo>
                <a:lnTo>
                  <a:pt x="0" y="42566"/>
                </a:lnTo>
                <a:close/>
              </a:path>
            </a:pathLst>
          </a:custGeom>
          <a:ln w="317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26188" y="3636945"/>
            <a:ext cx="85090" cy="84455"/>
          </a:xfrm>
          <a:custGeom>
            <a:avLst/>
            <a:gdLst/>
            <a:ahLst/>
            <a:cxnLst/>
            <a:rect l="l" t="t" r="r" b="b"/>
            <a:pathLst>
              <a:path w="85089" h="84454">
                <a:moveTo>
                  <a:pt x="43547" y="0"/>
                </a:moveTo>
                <a:lnTo>
                  <a:pt x="7413" y="19157"/>
                </a:lnTo>
                <a:lnTo>
                  <a:pt x="0" y="42569"/>
                </a:lnTo>
                <a:lnTo>
                  <a:pt x="2435" y="56467"/>
                </a:lnTo>
                <a:lnTo>
                  <a:pt x="9153" y="68625"/>
                </a:lnTo>
                <a:lnTo>
                  <a:pt x="19271" y="78099"/>
                </a:lnTo>
                <a:lnTo>
                  <a:pt x="31909" y="83950"/>
                </a:lnTo>
                <a:lnTo>
                  <a:pt x="48918" y="82698"/>
                </a:lnTo>
                <a:lnTo>
                  <a:pt x="62909" y="77805"/>
                </a:lnTo>
                <a:lnTo>
                  <a:pt x="73667" y="69953"/>
                </a:lnTo>
                <a:lnTo>
                  <a:pt x="80976" y="59824"/>
                </a:lnTo>
                <a:lnTo>
                  <a:pt x="84621" y="48100"/>
                </a:lnTo>
                <a:lnTo>
                  <a:pt x="82643" y="32466"/>
                </a:lnTo>
                <a:lnTo>
                  <a:pt x="76770" y="19305"/>
                </a:lnTo>
                <a:lnTo>
                  <a:pt x="67778" y="9150"/>
                </a:lnTo>
                <a:lnTo>
                  <a:pt x="56444" y="2537"/>
                </a:lnTo>
                <a:lnTo>
                  <a:pt x="43547" y="0"/>
                </a:lnTo>
                <a:close/>
              </a:path>
            </a:pathLst>
          </a:custGeom>
          <a:solidFill>
            <a:srgbClr val="C0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26206" y="3636955"/>
            <a:ext cx="85090" cy="84455"/>
          </a:xfrm>
          <a:custGeom>
            <a:avLst/>
            <a:gdLst/>
            <a:ahLst/>
            <a:cxnLst/>
            <a:rect l="l" t="t" r="r" b="b"/>
            <a:pathLst>
              <a:path w="85089" h="84454">
                <a:moveTo>
                  <a:pt x="0" y="42570"/>
                </a:moveTo>
                <a:lnTo>
                  <a:pt x="2434" y="56463"/>
                </a:lnTo>
                <a:lnTo>
                  <a:pt x="9153" y="68614"/>
                </a:lnTo>
                <a:lnTo>
                  <a:pt x="19276" y="78083"/>
                </a:lnTo>
                <a:lnTo>
                  <a:pt x="31923" y="83926"/>
                </a:lnTo>
                <a:lnTo>
                  <a:pt x="48931" y="82670"/>
                </a:lnTo>
                <a:lnTo>
                  <a:pt x="62918" y="77770"/>
                </a:lnTo>
                <a:lnTo>
                  <a:pt x="73669" y="69911"/>
                </a:lnTo>
                <a:lnTo>
                  <a:pt x="80967" y="59775"/>
                </a:lnTo>
                <a:lnTo>
                  <a:pt x="84597" y="48046"/>
                </a:lnTo>
                <a:lnTo>
                  <a:pt x="82614" y="32419"/>
                </a:lnTo>
                <a:lnTo>
                  <a:pt x="76732" y="19264"/>
                </a:lnTo>
                <a:lnTo>
                  <a:pt x="67729" y="9118"/>
                </a:lnTo>
                <a:lnTo>
                  <a:pt x="56385" y="2518"/>
                </a:lnTo>
                <a:lnTo>
                  <a:pt x="43476" y="0"/>
                </a:lnTo>
                <a:lnTo>
                  <a:pt x="29171" y="2438"/>
                </a:lnTo>
                <a:lnTo>
                  <a:pt x="16870" y="9143"/>
                </a:lnTo>
                <a:lnTo>
                  <a:pt x="7385" y="19183"/>
                </a:lnTo>
                <a:lnTo>
                  <a:pt x="1527" y="31624"/>
                </a:lnTo>
                <a:lnTo>
                  <a:pt x="0" y="42570"/>
                </a:lnTo>
                <a:close/>
              </a:path>
            </a:pathLst>
          </a:custGeom>
          <a:ln w="317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59314" y="2994000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47332" y="0"/>
                </a:moveTo>
                <a:lnTo>
                  <a:pt x="8878" y="17307"/>
                </a:lnTo>
                <a:lnTo>
                  <a:pt x="0" y="42569"/>
                </a:lnTo>
                <a:lnTo>
                  <a:pt x="2381" y="56897"/>
                </a:lnTo>
                <a:lnTo>
                  <a:pt x="8947" y="69295"/>
                </a:lnTo>
                <a:lnTo>
                  <a:pt x="18833" y="78928"/>
                </a:lnTo>
                <a:lnTo>
                  <a:pt x="31173" y="84963"/>
                </a:lnTo>
                <a:lnTo>
                  <a:pt x="48499" y="83929"/>
                </a:lnTo>
                <a:lnTo>
                  <a:pt x="62778" y="79428"/>
                </a:lnTo>
                <a:lnTo>
                  <a:pt x="73861" y="72033"/>
                </a:lnTo>
                <a:lnTo>
                  <a:pt x="81597" y="62316"/>
                </a:lnTo>
                <a:lnTo>
                  <a:pt x="85840" y="50849"/>
                </a:lnTo>
                <a:lnTo>
                  <a:pt x="84227" y="34556"/>
                </a:lnTo>
                <a:lnTo>
                  <a:pt x="78913" y="21002"/>
                </a:lnTo>
                <a:lnTo>
                  <a:pt x="70554" y="10509"/>
                </a:lnTo>
                <a:lnTo>
                  <a:pt x="59809" y="3401"/>
                </a:lnTo>
                <a:lnTo>
                  <a:pt x="47332" y="0"/>
                </a:lnTo>
                <a:close/>
              </a:path>
            </a:pathLst>
          </a:custGeom>
          <a:solidFill>
            <a:srgbClr val="C0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59348" y="2993992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0" y="42570"/>
                </a:moveTo>
                <a:lnTo>
                  <a:pt x="2380" y="56907"/>
                </a:lnTo>
                <a:lnTo>
                  <a:pt x="8946" y="69307"/>
                </a:lnTo>
                <a:lnTo>
                  <a:pt x="18831" y="78938"/>
                </a:lnTo>
                <a:lnTo>
                  <a:pt x="31169" y="84968"/>
                </a:lnTo>
                <a:lnTo>
                  <a:pt x="48497" y="83930"/>
                </a:lnTo>
                <a:lnTo>
                  <a:pt x="62774" y="79427"/>
                </a:lnTo>
                <a:lnTo>
                  <a:pt x="73852" y="72028"/>
                </a:lnTo>
                <a:lnTo>
                  <a:pt x="81582" y="62306"/>
                </a:lnTo>
                <a:lnTo>
                  <a:pt x="85818" y="50832"/>
                </a:lnTo>
                <a:lnTo>
                  <a:pt x="84203" y="34539"/>
                </a:lnTo>
                <a:lnTo>
                  <a:pt x="78888" y="20988"/>
                </a:lnTo>
                <a:lnTo>
                  <a:pt x="70528" y="10499"/>
                </a:lnTo>
                <a:lnTo>
                  <a:pt x="59776" y="3396"/>
                </a:lnTo>
                <a:lnTo>
                  <a:pt x="47289" y="0"/>
                </a:lnTo>
                <a:lnTo>
                  <a:pt x="31848" y="2085"/>
                </a:lnTo>
                <a:lnTo>
                  <a:pt x="2392" y="28896"/>
                </a:lnTo>
                <a:lnTo>
                  <a:pt x="0" y="42570"/>
                </a:lnTo>
                <a:close/>
              </a:path>
            </a:pathLst>
          </a:custGeom>
          <a:ln w="317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38455" y="3883164"/>
            <a:ext cx="536575" cy="564515"/>
          </a:xfrm>
          <a:custGeom>
            <a:avLst/>
            <a:gdLst/>
            <a:ahLst/>
            <a:cxnLst/>
            <a:rect l="l" t="t" r="r" b="b"/>
            <a:pathLst>
              <a:path w="536575" h="564514">
                <a:moveTo>
                  <a:pt x="0" y="564296"/>
                </a:moveTo>
                <a:lnTo>
                  <a:pt x="536318" y="0"/>
                </a:lnTo>
              </a:path>
            </a:pathLst>
          </a:custGeom>
          <a:ln w="5993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26206" y="3804195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256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74773" y="3804195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84"/>
                </a:lnTo>
              </a:path>
            </a:pathLst>
          </a:custGeom>
          <a:ln w="600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74773" y="393203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31"/>
                </a:moveTo>
                <a:lnTo>
                  <a:pt x="0" y="0"/>
                </a:lnTo>
              </a:path>
            </a:pathLst>
          </a:custGeom>
          <a:ln w="600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26206" y="3963768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256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74773" y="3259744"/>
            <a:ext cx="533400" cy="623570"/>
          </a:xfrm>
          <a:custGeom>
            <a:avLst/>
            <a:gdLst/>
            <a:ahLst/>
            <a:cxnLst/>
            <a:rect l="l" t="t" r="r" b="b"/>
            <a:pathLst>
              <a:path w="533400" h="623570">
                <a:moveTo>
                  <a:pt x="0" y="623419"/>
                </a:moveTo>
                <a:lnTo>
                  <a:pt x="533263" y="0"/>
                </a:lnTo>
              </a:path>
            </a:pathLst>
          </a:custGeom>
          <a:ln w="5994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59348" y="3119928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379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08037" y="3119928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304"/>
                </a:lnTo>
              </a:path>
            </a:pathLst>
          </a:custGeom>
          <a:ln w="600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08037" y="330859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91334"/>
                </a:moveTo>
                <a:lnTo>
                  <a:pt x="0" y="0"/>
                </a:lnTo>
              </a:path>
            </a:pathLst>
          </a:custGeom>
          <a:ln w="600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59348" y="3399925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379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89740" y="4400267"/>
            <a:ext cx="86360" cy="82550"/>
          </a:xfrm>
          <a:custGeom>
            <a:avLst/>
            <a:gdLst/>
            <a:ahLst/>
            <a:cxnLst/>
            <a:rect l="l" t="t" r="r" b="b"/>
            <a:pathLst>
              <a:path w="86360" h="82550">
                <a:moveTo>
                  <a:pt x="44311" y="0"/>
                </a:moveTo>
                <a:lnTo>
                  <a:pt x="7449" y="18284"/>
                </a:lnTo>
                <a:lnTo>
                  <a:pt x="0" y="41216"/>
                </a:lnTo>
                <a:lnTo>
                  <a:pt x="2506" y="55023"/>
                </a:lnTo>
                <a:lnTo>
                  <a:pt x="9373" y="67117"/>
                </a:lnTo>
                <a:lnTo>
                  <a:pt x="19626" y="76539"/>
                </a:lnTo>
                <a:lnTo>
                  <a:pt x="32286" y="82333"/>
                </a:lnTo>
                <a:lnTo>
                  <a:pt x="49714" y="81097"/>
                </a:lnTo>
                <a:lnTo>
                  <a:pt x="63976" y="76316"/>
                </a:lnTo>
                <a:lnTo>
                  <a:pt x="74912" y="68654"/>
                </a:lnTo>
                <a:lnTo>
                  <a:pt x="82363" y="58773"/>
                </a:lnTo>
                <a:lnTo>
                  <a:pt x="86168" y="47336"/>
                </a:lnTo>
                <a:lnTo>
                  <a:pt x="84266" y="31569"/>
                </a:lnTo>
                <a:lnTo>
                  <a:pt x="78446" y="18620"/>
                </a:lnTo>
                <a:lnTo>
                  <a:pt x="69391" y="8822"/>
                </a:lnTo>
                <a:lnTo>
                  <a:pt x="57785" y="2504"/>
                </a:lnTo>
                <a:lnTo>
                  <a:pt x="44311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89765" y="4400267"/>
            <a:ext cx="86360" cy="82550"/>
          </a:xfrm>
          <a:custGeom>
            <a:avLst/>
            <a:gdLst/>
            <a:ahLst/>
            <a:cxnLst/>
            <a:rect l="l" t="t" r="r" b="b"/>
            <a:pathLst>
              <a:path w="86360" h="82550">
                <a:moveTo>
                  <a:pt x="0" y="41213"/>
                </a:moveTo>
                <a:lnTo>
                  <a:pt x="2505" y="55026"/>
                </a:lnTo>
                <a:lnTo>
                  <a:pt x="9371" y="67123"/>
                </a:lnTo>
                <a:lnTo>
                  <a:pt x="19621" y="76547"/>
                </a:lnTo>
                <a:lnTo>
                  <a:pt x="32279" y="82338"/>
                </a:lnTo>
                <a:lnTo>
                  <a:pt x="49709" y="81098"/>
                </a:lnTo>
                <a:lnTo>
                  <a:pt x="63969" y="76314"/>
                </a:lnTo>
                <a:lnTo>
                  <a:pt x="74900" y="68648"/>
                </a:lnTo>
                <a:lnTo>
                  <a:pt x="82344" y="58762"/>
                </a:lnTo>
                <a:lnTo>
                  <a:pt x="86143" y="47319"/>
                </a:lnTo>
                <a:lnTo>
                  <a:pt x="84241" y="31556"/>
                </a:lnTo>
                <a:lnTo>
                  <a:pt x="78421" y="18611"/>
                </a:lnTo>
                <a:lnTo>
                  <a:pt x="69365" y="8815"/>
                </a:lnTo>
                <a:lnTo>
                  <a:pt x="57754" y="2501"/>
                </a:lnTo>
                <a:lnTo>
                  <a:pt x="44269" y="0"/>
                </a:lnTo>
                <a:lnTo>
                  <a:pt x="29691" y="2271"/>
                </a:lnTo>
                <a:lnTo>
                  <a:pt x="17122" y="8622"/>
                </a:lnTo>
                <a:lnTo>
                  <a:pt x="7429" y="18301"/>
                </a:lnTo>
                <a:lnTo>
                  <a:pt x="1481" y="30556"/>
                </a:lnTo>
                <a:lnTo>
                  <a:pt x="0" y="41213"/>
                </a:lnTo>
                <a:close/>
              </a:path>
            </a:pathLst>
          </a:custGeom>
          <a:ln w="5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26188" y="3834686"/>
            <a:ext cx="85090" cy="83820"/>
          </a:xfrm>
          <a:custGeom>
            <a:avLst/>
            <a:gdLst/>
            <a:ahLst/>
            <a:cxnLst/>
            <a:rect l="l" t="t" r="r" b="b"/>
            <a:pathLst>
              <a:path w="85089" h="83820">
                <a:moveTo>
                  <a:pt x="43146" y="0"/>
                </a:moveTo>
                <a:lnTo>
                  <a:pt x="7276" y="19328"/>
                </a:lnTo>
                <a:lnTo>
                  <a:pt x="0" y="42558"/>
                </a:lnTo>
                <a:lnTo>
                  <a:pt x="2456" y="56472"/>
                </a:lnTo>
                <a:lnTo>
                  <a:pt x="9229" y="68566"/>
                </a:lnTo>
                <a:lnTo>
                  <a:pt x="19425" y="77929"/>
                </a:lnTo>
                <a:lnTo>
                  <a:pt x="32151" y="83651"/>
                </a:lnTo>
                <a:lnTo>
                  <a:pt x="49159" y="82369"/>
                </a:lnTo>
                <a:lnTo>
                  <a:pt x="63145" y="77464"/>
                </a:lnTo>
                <a:lnTo>
                  <a:pt x="73880" y="69599"/>
                </a:lnTo>
                <a:lnTo>
                  <a:pt x="81134" y="59439"/>
                </a:lnTo>
                <a:lnTo>
                  <a:pt x="84680" y="47648"/>
                </a:lnTo>
                <a:lnTo>
                  <a:pt x="82649" y="32147"/>
                </a:lnTo>
                <a:lnTo>
                  <a:pt x="76692" y="19067"/>
                </a:lnTo>
                <a:lnTo>
                  <a:pt x="67597" y="8974"/>
                </a:lnTo>
                <a:lnTo>
                  <a:pt x="56152" y="2430"/>
                </a:lnTo>
                <a:lnTo>
                  <a:pt x="43146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26206" y="3834683"/>
            <a:ext cx="85090" cy="83820"/>
          </a:xfrm>
          <a:custGeom>
            <a:avLst/>
            <a:gdLst/>
            <a:ahLst/>
            <a:cxnLst/>
            <a:rect l="l" t="t" r="r" b="b"/>
            <a:pathLst>
              <a:path w="85089" h="83820">
                <a:moveTo>
                  <a:pt x="0" y="42561"/>
                </a:moveTo>
                <a:lnTo>
                  <a:pt x="2454" y="56475"/>
                </a:lnTo>
                <a:lnTo>
                  <a:pt x="9223" y="68569"/>
                </a:lnTo>
                <a:lnTo>
                  <a:pt x="19417" y="77933"/>
                </a:lnTo>
                <a:lnTo>
                  <a:pt x="32145" y="83654"/>
                </a:lnTo>
                <a:lnTo>
                  <a:pt x="49152" y="82372"/>
                </a:lnTo>
                <a:lnTo>
                  <a:pt x="63135" y="77463"/>
                </a:lnTo>
                <a:lnTo>
                  <a:pt x="73864" y="69594"/>
                </a:lnTo>
                <a:lnTo>
                  <a:pt x="81112" y="59430"/>
                </a:lnTo>
                <a:lnTo>
                  <a:pt x="84651" y="47635"/>
                </a:lnTo>
                <a:lnTo>
                  <a:pt x="82619" y="32133"/>
                </a:lnTo>
                <a:lnTo>
                  <a:pt x="76661" y="19053"/>
                </a:lnTo>
                <a:lnTo>
                  <a:pt x="67565" y="8960"/>
                </a:lnTo>
                <a:lnTo>
                  <a:pt x="56118" y="2421"/>
                </a:lnTo>
                <a:lnTo>
                  <a:pt x="43111" y="0"/>
                </a:lnTo>
                <a:lnTo>
                  <a:pt x="28930" y="2463"/>
                </a:lnTo>
                <a:lnTo>
                  <a:pt x="16698" y="9226"/>
                </a:lnTo>
                <a:lnTo>
                  <a:pt x="7260" y="19342"/>
                </a:lnTo>
                <a:lnTo>
                  <a:pt x="1458" y="31865"/>
                </a:lnTo>
                <a:lnTo>
                  <a:pt x="0" y="42561"/>
                </a:lnTo>
                <a:close/>
              </a:path>
            </a:pathLst>
          </a:custGeom>
          <a:ln w="5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59314" y="3211488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47154" y="0"/>
                </a:moveTo>
                <a:lnTo>
                  <a:pt x="8747" y="17476"/>
                </a:lnTo>
                <a:lnTo>
                  <a:pt x="0" y="42343"/>
                </a:lnTo>
                <a:lnTo>
                  <a:pt x="2381" y="56671"/>
                </a:lnTo>
                <a:lnTo>
                  <a:pt x="8947" y="69069"/>
                </a:lnTo>
                <a:lnTo>
                  <a:pt x="18833" y="78702"/>
                </a:lnTo>
                <a:lnTo>
                  <a:pt x="31173" y="84737"/>
                </a:lnTo>
                <a:lnTo>
                  <a:pt x="48499" y="83703"/>
                </a:lnTo>
                <a:lnTo>
                  <a:pt x="62778" y="79202"/>
                </a:lnTo>
                <a:lnTo>
                  <a:pt x="73861" y="71807"/>
                </a:lnTo>
                <a:lnTo>
                  <a:pt x="81597" y="62090"/>
                </a:lnTo>
                <a:lnTo>
                  <a:pt x="85840" y="50623"/>
                </a:lnTo>
                <a:lnTo>
                  <a:pt x="84217" y="34448"/>
                </a:lnTo>
                <a:lnTo>
                  <a:pt x="78875" y="20948"/>
                </a:lnTo>
                <a:lnTo>
                  <a:pt x="70476" y="10475"/>
                </a:lnTo>
                <a:lnTo>
                  <a:pt x="59682" y="3375"/>
                </a:lnTo>
                <a:lnTo>
                  <a:pt x="47154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59348" y="3211469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0" y="42344"/>
                </a:moveTo>
                <a:lnTo>
                  <a:pt x="2380" y="56681"/>
                </a:lnTo>
                <a:lnTo>
                  <a:pt x="8946" y="69081"/>
                </a:lnTo>
                <a:lnTo>
                  <a:pt x="18831" y="78712"/>
                </a:lnTo>
                <a:lnTo>
                  <a:pt x="31169" y="84742"/>
                </a:lnTo>
                <a:lnTo>
                  <a:pt x="48497" y="83704"/>
                </a:lnTo>
                <a:lnTo>
                  <a:pt x="62774" y="79201"/>
                </a:lnTo>
                <a:lnTo>
                  <a:pt x="73852" y="71802"/>
                </a:lnTo>
                <a:lnTo>
                  <a:pt x="81582" y="62080"/>
                </a:lnTo>
                <a:lnTo>
                  <a:pt x="85818" y="50606"/>
                </a:lnTo>
                <a:lnTo>
                  <a:pt x="84193" y="34442"/>
                </a:lnTo>
                <a:lnTo>
                  <a:pt x="78850" y="20947"/>
                </a:lnTo>
                <a:lnTo>
                  <a:pt x="70449" y="10474"/>
                </a:lnTo>
                <a:lnTo>
                  <a:pt x="59650" y="3374"/>
                </a:lnTo>
                <a:lnTo>
                  <a:pt x="47112" y="0"/>
                </a:lnTo>
                <a:lnTo>
                  <a:pt x="31688" y="2127"/>
                </a:lnTo>
                <a:lnTo>
                  <a:pt x="2304" y="29089"/>
                </a:lnTo>
                <a:lnTo>
                  <a:pt x="0" y="42344"/>
                </a:lnTo>
                <a:close/>
              </a:path>
            </a:pathLst>
          </a:custGeom>
          <a:ln w="5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3998490" y="2233026"/>
            <a:ext cx="120459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500" spc="-3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500" spc="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500" spc="-5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500" spc="-5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1500" spc="-1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500" spc="-3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500" spc="-50" dirty="0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sz="1500" spc="-3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500" spc="-3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15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950545" y="4753199"/>
            <a:ext cx="1249045" cy="0"/>
          </a:xfrm>
          <a:custGeom>
            <a:avLst/>
            <a:gdLst/>
            <a:ahLst/>
            <a:cxnLst/>
            <a:rect l="l" t="t" r="r" b="b"/>
            <a:pathLst>
              <a:path w="1249045">
                <a:moveTo>
                  <a:pt x="0" y="0"/>
                </a:moveTo>
                <a:lnTo>
                  <a:pt x="1248426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038455" y="4753199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922"/>
                </a:lnTo>
              </a:path>
            </a:pathLst>
          </a:custGeom>
          <a:ln w="1959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74773" y="4753199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922"/>
                </a:lnTo>
              </a:path>
            </a:pathLst>
          </a:custGeom>
          <a:ln w="1959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08037" y="4753199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922"/>
                </a:lnTo>
              </a:path>
            </a:pathLst>
          </a:custGeom>
          <a:ln w="1959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10524" y="2671557"/>
            <a:ext cx="0" cy="1943100"/>
          </a:xfrm>
          <a:custGeom>
            <a:avLst/>
            <a:gdLst/>
            <a:ahLst/>
            <a:cxnLst/>
            <a:rect l="l" t="t" r="r" b="b"/>
            <a:pathLst>
              <a:path h="1943100">
                <a:moveTo>
                  <a:pt x="0" y="1943101"/>
                </a:moveTo>
                <a:lnTo>
                  <a:pt x="0" y="0"/>
                </a:lnTo>
              </a:path>
            </a:pathLst>
          </a:custGeom>
          <a:ln w="1959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71059" y="461465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464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71059" y="412813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464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771059" y="364299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464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71059" y="3156456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464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71059" y="267155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464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3968207" y="4814026"/>
            <a:ext cx="1329055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476884" algn="l"/>
                <a:tab pos="951865" algn="l"/>
              </a:tabLst>
            </a:pP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120</a:t>
            </a:r>
            <a:endParaRPr sz="1650">
              <a:latin typeface="Arial"/>
              <a:cs typeface="Arial"/>
            </a:endParaRPr>
          </a:p>
          <a:p>
            <a:pPr marR="110489" algn="ctr">
              <a:lnSpc>
                <a:spcPct val="100000"/>
              </a:lnSpc>
              <a:spcBef>
                <a:spcPts val="414"/>
              </a:spcBef>
            </a:pP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650" spc="8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6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627821" y="4499485"/>
            <a:ext cx="14351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627821" y="4014205"/>
            <a:ext cx="14351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endParaRPr sz="16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627821" y="3527807"/>
            <a:ext cx="14351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6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627821" y="3041041"/>
            <a:ext cx="14351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sz="16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627821" y="2556142"/>
            <a:ext cx="14351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endParaRPr sz="165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926261" y="2753433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815" y="0"/>
                </a:lnTo>
              </a:path>
            </a:pathLst>
          </a:custGeom>
          <a:ln w="5979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79377" y="2705027"/>
            <a:ext cx="84455" cy="85090"/>
          </a:xfrm>
          <a:custGeom>
            <a:avLst/>
            <a:gdLst/>
            <a:ahLst/>
            <a:cxnLst/>
            <a:rect l="l" t="t" r="r" b="b"/>
            <a:pathLst>
              <a:path w="84454" h="85089">
                <a:moveTo>
                  <a:pt x="44844" y="0"/>
                </a:moveTo>
                <a:lnTo>
                  <a:pt x="7896" y="18554"/>
                </a:lnTo>
                <a:lnTo>
                  <a:pt x="0" y="42500"/>
                </a:lnTo>
                <a:lnTo>
                  <a:pt x="2390" y="56871"/>
                </a:lnTo>
                <a:lnTo>
                  <a:pt x="8970" y="69296"/>
                </a:lnTo>
                <a:lnTo>
                  <a:pt x="18859" y="78934"/>
                </a:lnTo>
                <a:lnTo>
                  <a:pt x="31171" y="84944"/>
                </a:lnTo>
                <a:lnTo>
                  <a:pt x="48049" y="83835"/>
                </a:lnTo>
                <a:lnTo>
                  <a:pt x="62026" y="79150"/>
                </a:lnTo>
                <a:lnTo>
                  <a:pt x="72888" y="71492"/>
                </a:lnTo>
                <a:lnTo>
                  <a:pt x="80419" y="61462"/>
                </a:lnTo>
                <a:lnTo>
                  <a:pt x="84404" y="49665"/>
                </a:lnTo>
                <a:lnTo>
                  <a:pt x="82588" y="33594"/>
                </a:lnTo>
                <a:lnTo>
                  <a:pt x="76953" y="20164"/>
                </a:lnTo>
                <a:lnTo>
                  <a:pt x="68271" y="9803"/>
                </a:lnTo>
                <a:lnTo>
                  <a:pt x="57311" y="2939"/>
                </a:lnTo>
                <a:lnTo>
                  <a:pt x="44844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79380" y="2705030"/>
            <a:ext cx="84455" cy="85090"/>
          </a:xfrm>
          <a:custGeom>
            <a:avLst/>
            <a:gdLst/>
            <a:ahLst/>
            <a:cxnLst/>
            <a:rect l="l" t="t" r="r" b="b"/>
            <a:pathLst>
              <a:path w="84454" h="85089">
                <a:moveTo>
                  <a:pt x="0" y="42502"/>
                </a:moveTo>
                <a:lnTo>
                  <a:pt x="2390" y="56872"/>
                </a:lnTo>
                <a:lnTo>
                  <a:pt x="8971" y="69293"/>
                </a:lnTo>
                <a:lnTo>
                  <a:pt x="18861" y="78928"/>
                </a:lnTo>
                <a:lnTo>
                  <a:pt x="31176" y="84938"/>
                </a:lnTo>
                <a:lnTo>
                  <a:pt x="48059" y="83831"/>
                </a:lnTo>
                <a:lnTo>
                  <a:pt x="62037" y="79149"/>
                </a:lnTo>
                <a:lnTo>
                  <a:pt x="72896" y="71493"/>
                </a:lnTo>
                <a:lnTo>
                  <a:pt x="80423" y="61464"/>
                </a:lnTo>
                <a:lnTo>
                  <a:pt x="84405" y="49665"/>
                </a:lnTo>
                <a:lnTo>
                  <a:pt x="82588" y="33585"/>
                </a:lnTo>
                <a:lnTo>
                  <a:pt x="76955" y="20152"/>
                </a:lnTo>
                <a:lnTo>
                  <a:pt x="68274" y="9792"/>
                </a:lnTo>
                <a:lnTo>
                  <a:pt x="57316" y="2933"/>
                </a:lnTo>
                <a:lnTo>
                  <a:pt x="44851" y="0"/>
                </a:lnTo>
                <a:lnTo>
                  <a:pt x="30146" y="2325"/>
                </a:lnTo>
                <a:lnTo>
                  <a:pt x="17588" y="8805"/>
                </a:lnTo>
                <a:lnTo>
                  <a:pt x="7901" y="18548"/>
                </a:lnTo>
                <a:lnTo>
                  <a:pt x="1810" y="30666"/>
                </a:lnTo>
                <a:lnTo>
                  <a:pt x="0" y="42502"/>
                </a:lnTo>
                <a:close/>
              </a:path>
            </a:pathLst>
          </a:custGeom>
          <a:ln w="5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4144279" y="2662823"/>
            <a:ext cx="709295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900"/>
              </a:lnSpc>
            </a:pPr>
            <a:r>
              <a:rPr sz="1350" spc="12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350" spc="-2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50" spc="6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350" spc="-3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350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350" spc="-2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350" spc="-10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135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926261" y="2975490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815" y="0"/>
                </a:lnTo>
              </a:path>
            </a:pathLst>
          </a:custGeom>
          <a:ln w="13532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79377" y="2927069"/>
            <a:ext cx="84455" cy="85090"/>
          </a:xfrm>
          <a:custGeom>
            <a:avLst/>
            <a:gdLst/>
            <a:ahLst/>
            <a:cxnLst/>
            <a:rect l="l" t="t" r="r" b="b"/>
            <a:pathLst>
              <a:path w="84454" h="85089">
                <a:moveTo>
                  <a:pt x="44784" y="0"/>
                </a:moveTo>
                <a:lnTo>
                  <a:pt x="7834" y="18551"/>
                </a:lnTo>
                <a:lnTo>
                  <a:pt x="0" y="42352"/>
                </a:lnTo>
                <a:lnTo>
                  <a:pt x="2388" y="56781"/>
                </a:lnTo>
                <a:lnTo>
                  <a:pt x="8964" y="69216"/>
                </a:lnTo>
                <a:lnTo>
                  <a:pt x="18847" y="78838"/>
                </a:lnTo>
                <a:lnTo>
                  <a:pt x="31152" y="84829"/>
                </a:lnTo>
                <a:lnTo>
                  <a:pt x="48032" y="83730"/>
                </a:lnTo>
                <a:lnTo>
                  <a:pt x="62010" y="79068"/>
                </a:lnTo>
                <a:lnTo>
                  <a:pt x="72873" y="71431"/>
                </a:lnTo>
                <a:lnTo>
                  <a:pt x="80408" y="61407"/>
                </a:lnTo>
                <a:lnTo>
                  <a:pt x="84400" y="49584"/>
                </a:lnTo>
                <a:lnTo>
                  <a:pt x="82582" y="33493"/>
                </a:lnTo>
                <a:lnTo>
                  <a:pt x="76938" y="20073"/>
                </a:lnTo>
                <a:lnTo>
                  <a:pt x="68243" y="9740"/>
                </a:lnTo>
                <a:lnTo>
                  <a:pt x="57267" y="2909"/>
                </a:lnTo>
                <a:lnTo>
                  <a:pt x="44784" y="0"/>
                </a:lnTo>
                <a:close/>
              </a:path>
            </a:pathLst>
          </a:custGeom>
          <a:solidFill>
            <a:srgbClr val="C0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79380" y="2927081"/>
            <a:ext cx="84455" cy="85090"/>
          </a:xfrm>
          <a:custGeom>
            <a:avLst/>
            <a:gdLst/>
            <a:ahLst/>
            <a:cxnLst/>
            <a:rect l="l" t="t" r="r" b="b"/>
            <a:pathLst>
              <a:path w="84454" h="85089">
                <a:moveTo>
                  <a:pt x="0" y="42356"/>
                </a:moveTo>
                <a:lnTo>
                  <a:pt x="2390" y="56774"/>
                </a:lnTo>
                <a:lnTo>
                  <a:pt x="8971" y="69199"/>
                </a:lnTo>
                <a:lnTo>
                  <a:pt x="18861" y="78815"/>
                </a:lnTo>
                <a:lnTo>
                  <a:pt x="31176" y="84801"/>
                </a:lnTo>
                <a:lnTo>
                  <a:pt x="48061" y="83700"/>
                </a:lnTo>
                <a:lnTo>
                  <a:pt x="62039" y="79035"/>
                </a:lnTo>
                <a:lnTo>
                  <a:pt x="72898" y="71395"/>
                </a:lnTo>
                <a:lnTo>
                  <a:pt x="80425" y="61368"/>
                </a:lnTo>
                <a:lnTo>
                  <a:pt x="84406" y="49544"/>
                </a:lnTo>
                <a:lnTo>
                  <a:pt x="82583" y="33445"/>
                </a:lnTo>
                <a:lnTo>
                  <a:pt x="76934" y="20027"/>
                </a:lnTo>
                <a:lnTo>
                  <a:pt x="68230" y="9704"/>
                </a:lnTo>
                <a:lnTo>
                  <a:pt x="57246" y="2890"/>
                </a:lnTo>
                <a:lnTo>
                  <a:pt x="44756" y="0"/>
                </a:lnTo>
                <a:lnTo>
                  <a:pt x="30059" y="2325"/>
                </a:lnTo>
                <a:lnTo>
                  <a:pt x="17504" y="8801"/>
                </a:lnTo>
                <a:lnTo>
                  <a:pt x="7827" y="18548"/>
                </a:lnTo>
                <a:lnTo>
                  <a:pt x="1763" y="30683"/>
                </a:lnTo>
                <a:lnTo>
                  <a:pt x="0" y="42356"/>
                </a:lnTo>
                <a:close/>
              </a:path>
            </a:pathLst>
          </a:custGeom>
          <a:ln w="317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3417403" y="2203112"/>
            <a:ext cx="217170" cy="332105"/>
          </a:xfrm>
          <a:prstGeom prst="rect">
            <a:avLst/>
          </a:prstGeom>
          <a:ln w="1957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209">
              <a:lnSpc>
                <a:spcPct val="100000"/>
              </a:lnSpc>
            </a:pP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348799" y="2608603"/>
            <a:ext cx="240029" cy="19494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3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650" spc="-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650" spc="-2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65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TG</a:t>
            </a:r>
            <a:r>
              <a:rPr sz="1650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50" spc="10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650" i="1" spc="20" dirty="0">
                <a:solidFill>
                  <a:srgbClr val="FFFF00"/>
                </a:solidFill>
                <a:latin typeface="Symbol"/>
                <a:cs typeface="Symbol"/>
              </a:rPr>
              <a:t>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650" spc="-2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l)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6" name="object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1329" rIns="0" bIns="0" rtlCol="0">
            <a:spAutoFit/>
          </a:bodyPr>
          <a:lstStyle/>
          <a:p>
            <a:pPr marL="1765935">
              <a:lnSpc>
                <a:spcPct val="100000"/>
              </a:lnSpc>
            </a:pPr>
            <a:r>
              <a:rPr sz="4000" spc="-25" dirty="0"/>
              <a:t>Serum</a:t>
            </a:r>
            <a:r>
              <a:rPr sz="4000" spc="110" dirty="0">
                <a:latin typeface="Times New Roman"/>
                <a:cs typeface="Times New Roman"/>
              </a:rPr>
              <a:t> </a:t>
            </a:r>
            <a:r>
              <a:rPr sz="4000" spc="-250" dirty="0"/>
              <a:t>T</a:t>
            </a:r>
            <a:r>
              <a:rPr sz="4000" spc="-25" dirty="0"/>
              <a:t>riglycerides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355977" y="6150455"/>
            <a:ext cx="501586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adda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4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4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50" spc="-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4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287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R14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156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709" rIns="0" bIns="0" rtlCol="0">
            <a:spAutoFit/>
          </a:bodyPr>
          <a:lstStyle/>
          <a:p>
            <a:pPr marL="2545080">
              <a:lnSpc>
                <a:spcPct val="100000"/>
              </a:lnSpc>
            </a:pPr>
            <a:r>
              <a:rPr sz="4000" spc="-25" dirty="0"/>
              <a:t>F</a:t>
            </a:r>
            <a:r>
              <a:rPr sz="4000" spc="-45" dirty="0"/>
              <a:t>o</a:t>
            </a:r>
            <a:r>
              <a:rPr sz="4000" spc="-25" dirty="0"/>
              <a:t>od</a:t>
            </a:r>
            <a:r>
              <a:rPr sz="4000" spc="95" dirty="0">
                <a:latin typeface="Times New Roman"/>
                <a:cs typeface="Times New Roman"/>
              </a:rPr>
              <a:t> </a:t>
            </a:r>
            <a:r>
              <a:rPr sz="4000" spc="-20" dirty="0"/>
              <a:t>int</a:t>
            </a:r>
            <a:r>
              <a:rPr sz="4000" spc="-40" dirty="0"/>
              <a:t>a</a:t>
            </a:r>
            <a:r>
              <a:rPr sz="4000" spc="-30" dirty="0"/>
              <a:t>ke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6048" y="1826648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8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6432" y="1826648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4">
                <a:moveTo>
                  <a:pt x="0" y="0"/>
                </a:moveTo>
                <a:lnTo>
                  <a:pt x="0" y="118222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6048" y="1944871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8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432" y="1886506"/>
            <a:ext cx="194310" cy="502284"/>
          </a:xfrm>
          <a:custGeom>
            <a:avLst/>
            <a:gdLst/>
            <a:ahLst/>
            <a:cxnLst/>
            <a:rect l="l" t="t" r="r" b="b"/>
            <a:pathLst>
              <a:path w="194310" h="502285">
                <a:moveTo>
                  <a:pt x="0" y="0"/>
                </a:moveTo>
                <a:lnTo>
                  <a:pt x="194169" y="502287"/>
                </a:lnTo>
              </a:path>
            </a:pathLst>
          </a:custGeom>
          <a:ln w="10963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0428" y="2316585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1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0602" y="231658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044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0428" y="245963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1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0602" y="2388794"/>
            <a:ext cx="194945" cy="20955"/>
          </a:xfrm>
          <a:custGeom>
            <a:avLst/>
            <a:gdLst/>
            <a:ahLst/>
            <a:cxnLst/>
            <a:rect l="l" t="t" r="r" b="b"/>
            <a:pathLst>
              <a:path w="194944" h="20955">
                <a:moveTo>
                  <a:pt x="0" y="0"/>
                </a:moveTo>
                <a:lnTo>
                  <a:pt x="194416" y="20796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5018" y="2409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55018" y="2347201"/>
            <a:ext cx="390525" cy="62865"/>
          </a:xfrm>
          <a:custGeom>
            <a:avLst/>
            <a:gdLst/>
            <a:ahLst/>
            <a:cxnLst/>
            <a:rect l="l" t="t" r="r" b="b"/>
            <a:pathLst>
              <a:path w="390525" h="62864">
                <a:moveTo>
                  <a:pt x="0" y="62389"/>
                </a:moveTo>
                <a:lnTo>
                  <a:pt x="390332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5350" y="23472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45350" y="2347201"/>
            <a:ext cx="584835" cy="215900"/>
          </a:xfrm>
          <a:custGeom>
            <a:avLst/>
            <a:gdLst/>
            <a:ahLst/>
            <a:cxnLst/>
            <a:rect l="l" t="t" r="r" b="b"/>
            <a:pathLst>
              <a:path w="584835" h="215900">
                <a:moveTo>
                  <a:pt x="0" y="0"/>
                </a:moveTo>
                <a:lnTo>
                  <a:pt x="584395" y="215283"/>
                </a:lnTo>
              </a:path>
            </a:pathLst>
          </a:custGeom>
          <a:ln w="1097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29746" y="25624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9746" y="2484696"/>
            <a:ext cx="779145" cy="78105"/>
          </a:xfrm>
          <a:custGeom>
            <a:avLst/>
            <a:gdLst/>
            <a:ahLst/>
            <a:cxnLst/>
            <a:rect l="l" t="t" r="r" b="b"/>
            <a:pathLst>
              <a:path w="779145" h="78105">
                <a:moveTo>
                  <a:pt x="0" y="77788"/>
                </a:moveTo>
                <a:lnTo>
                  <a:pt x="778924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8671" y="24846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6048" y="1846989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41686" y="0"/>
                </a:moveTo>
                <a:lnTo>
                  <a:pt x="4092" y="17861"/>
                </a:lnTo>
                <a:lnTo>
                  <a:pt x="0" y="33962"/>
                </a:lnTo>
                <a:lnTo>
                  <a:pt x="2885" y="48030"/>
                </a:lnTo>
                <a:lnTo>
                  <a:pt x="10756" y="59264"/>
                </a:lnTo>
                <a:lnTo>
                  <a:pt x="22438" y="66504"/>
                </a:lnTo>
                <a:lnTo>
                  <a:pt x="40343" y="65695"/>
                </a:lnTo>
                <a:lnTo>
                  <a:pt x="54231" y="61067"/>
                </a:lnTo>
                <a:lnTo>
                  <a:pt x="64012" y="53341"/>
                </a:lnTo>
                <a:lnTo>
                  <a:pt x="69593" y="43239"/>
                </a:lnTo>
                <a:lnTo>
                  <a:pt x="68047" y="26384"/>
                </a:lnTo>
                <a:lnTo>
                  <a:pt x="62238" y="13465"/>
                </a:lnTo>
                <a:lnTo>
                  <a:pt x="53130" y="4623"/>
                </a:lnTo>
                <a:lnTo>
                  <a:pt x="41686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6048" y="1846978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3978"/>
                </a:moveTo>
                <a:lnTo>
                  <a:pt x="2885" y="48050"/>
                </a:lnTo>
                <a:lnTo>
                  <a:pt x="10759" y="59280"/>
                </a:lnTo>
                <a:lnTo>
                  <a:pt x="22445" y="66511"/>
                </a:lnTo>
                <a:lnTo>
                  <a:pt x="40350" y="65701"/>
                </a:lnTo>
                <a:lnTo>
                  <a:pt x="54239" y="61074"/>
                </a:lnTo>
                <a:lnTo>
                  <a:pt x="64018" y="53348"/>
                </a:lnTo>
                <a:lnTo>
                  <a:pt x="69596" y="43243"/>
                </a:lnTo>
                <a:lnTo>
                  <a:pt x="68048" y="26377"/>
                </a:lnTo>
                <a:lnTo>
                  <a:pt x="62238" y="13457"/>
                </a:lnTo>
                <a:lnTo>
                  <a:pt x="53128" y="4618"/>
                </a:lnTo>
                <a:lnTo>
                  <a:pt x="41684" y="0"/>
                </a:lnTo>
                <a:lnTo>
                  <a:pt x="25136" y="1966"/>
                </a:lnTo>
                <a:lnTo>
                  <a:pt x="12502" y="8221"/>
                </a:lnTo>
                <a:lnTo>
                  <a:pt x="4094" y="17852"/>
                </a:lnTo>
                <a:lnTo>
                  <a:pt x="227" y="29948"/>
                </a:lnTo>
                <a:lnTo>
                  <a:pt x="0" y="33978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0428" y="2349333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41435" y="0"/>
                </a:moveTo>
                <a:lnTo>
                  <a:pt x="4028" y="18001"/>
                </a:lnTo>
                <a:lnTo>
                  <a:pt x="0" y="34050"/>
                </a:lnTo>
                <a:lnTo>
                  <a:pt x="2896" y="48061"/>
                </a:lnTo>
                <a:lnTo>
                  <a:pt x="10788" y="59293"/>
                </a:lnTo>
                <a:lnTo>
                  <a:pt x="22481" y="66552"/>
                </a:lnTo>
                <a:lnTo>
                  <a:pt x="40405" y="65729"/>
                </a:lnTo>
                <a:lnTo>
                  <a:pt x="54255" y="61054"/>
                </a:lnTo>
                <a:lnTo>
                  <a:pt x="63961" y="53273"/>
                </a:lnTo>
                <a:lnTo>
                  <a:pt x="69454" y="43132"/>
                </a:lnTo>
                <a:lnTo>
                  <a:pt x="67883" y="26234"/>
                </a:lnTo>
                <a:lnTo>
                  <a:pt x="62058" y="13325"/>
                </a:lnTo>
                <a:lnTo>
                  <a:pt x="52926" y="4536"/>
                </a:lnTo>
                <a:lnTo>
                  <a:pt x="41435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20428" y="2349331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4035"/>
                </a:moveTo>
                <a:lnTo>
                  <a:pt x="2895" y="48050"/>
                </a:lnTo>
                <a:lnTo>
                  <a:pt x="10784" y="59286"/>
                </a:lnTo>
                <a:lnTo>
                  <a:pt x="22472" y="66548"/>
                </a:lnTo>
                <a:lnTo>
                  <a:pt x="40396" y="65727"/>
                </a:lnTo>
                <a:lnTo>
                  <a:pt x="54246" y="61054"/>
                </a:lnTo>
                <a:lnTo>
                  <a:pt x="63953" y="53274"/>
                </a:lnTo>
                <a:lnTo>
                  <a:pt x="69450" y="43134"/>
                </a:lnTo>
                <a:lnTo>
                  <a:pt x="67881" y="26227"/>
                </a:lnTo>
                <a:lnTo>
                  <a:pt x="62058" y="13317"/>
                </a:lnTo>
                <a:lnTo>
                  <a:pt x="52928" y="4533"/>
                </a:lnTo>
                <a:lnTo>
                  <a:pt x="41438" y="0"/>
                </a:lnTo>
                <a:lnTo>
                  <a:pt x="24995" y="1999"/>
                </a:lnTo>
                <a:lnTo>
                  <a:pt x="12406" y="8293"/>
                </a:lnTo>
                <a:lnTo>
                  <a:pt x="4025" y="17990"/>
                </a:lnTo>
                <a:lnTo>
                  <a:pt x="204" y="30198"/>
                </a:lnTo>
                <a:lnTo>
                  <a:pt x="0" y="34035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14954" y="2370372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42313" y="0"/>
                </a:moveTo>
                <a:lnTo>
                  <a:pt x="4300" y="17286"/>
                </a:lnTo>
                <a:lnTo>
                  <a:pt x="0" y="33798"/>
                </a:lnTo>
                <a:lnTo>
                  <a:pt x="2774" y="47797"/>
                </a:lnTo>
                <a:lnTo>
                  <a:pt x="10360" y="59407"/>
                </a:lnTo>
                <a:lnTo>
                  <a:pt x="21653" y="67224"/>
                </a:lnTo>
                <a:lnTo>
                  <a:pt x="39406" y="66564"/>
                </a:lnTo>
                <a:lnTo>
                  <a:pt x="53242" y="61942"/>
                </a:lnTo>
                <a:lnTo>
                  <a:pt x="63102" y="54208"/>
                </a:lnTo>
                <a:lnTo>
                  <a:pt x="68924" y="44214"/>
                </a:lnTo>
                <a:lnTo>
                  <a:pt x="67628" y="26951"/>
                </a:lnTo>
                <a:lnTo>
                  <a:pt x="62125" y="13802"/>
                </a:lnTo>
                <a:lnTo>
                  <a:pt x="53369" y="4805"/>
                </a:lnTo>
                <a:lnTo>
                  <a:pt x="42313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14951" y="2370351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0" y="33811"/>
                </a:moveTo>
                <a:lnTo>
                  <a:pt x="2775" y="47813"/>
                </a:lnTo>
                <a:lnTo>
                  <a:pt x="10365" y="59420"/>
                </a:lnTo>
                <a:lnTo>
                  <a:pt x="21662" y="67228"/>
                </a:lnTo>
                <a:lnTo>
                  <a:pt x="39416" y="66568"/>
                </a:lnTo>
                <a:lnTo>
                  <a:pt x="53254" y="61946"/>
                </a:lnTo>
                <a:lnTo>
                  <a:pt x="63112" y="54213"/>
                </a:lnTo>
                <a:lnTo>
                  <a:pt x="68931" y="44217"/>
                </a:lnTo>
                <a:lnTo>
                  <a:pt x="67632" y="26966"/>
                </a:lnTo>
                <a:lnTo>
                  <a:pt x="62129" y="13816"/>
                </a:lnTo>
                <a:lnTo>
                  <a:pt x="53373" y="4812"/>
                </a:lnTo>
                <a:lnTo>
                  <a:pt x="42317" y="0"/>
                </a:lnTo>
                <a:lnTo>
                  <a:pt x="25565" y="1818"/>
                </a:lnTo>
                <a:lnTo>
                  <a:pt x="12811" y="7876"/>
                </a:lnTo>
                <a:lnTo>
                  <a:pt x="4305" y="17297"/>
                </a:lnTo>
                <a:lnTo>
                  <a:pt x="295" y="29206"/>
                </a:lnTo>
                <a:lnTo>
                  <a:pt x="0" y="33811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04943" y="2307805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41688" y="0"/>
                </a:moveTo>
                <a:lnTo>
                  <a:pt x="4081" y="17808"/>
                </a:lnTo>
                <a:lnTo>
                  <a:pt x="0" y="33973"/>
                </a:lnTo>
                <a:lnTo>
                  <a:pt x="2878" y="47984"/>
                </a:lnTo>
                <a:lnTo>
                  <a:pt x="10742" y="59216"/>
                </a:lnTo>
                <a:lnTo>
                  <a:pt x="22433" y="66475"/>
                </a:lnTo>
                <a:lnTo>
                  <a:pt x="40350" y="65662"/>
                </a:lnTo>
                <a:lnTo>
                  <a:pt x="54246" y="61022"/>
                </a:lnTo>
                <a:lnTo>
                  <a:pt x="64031" y="53293"/>
                </a:lnTo>
                <a:lnTo>
                  <a:pt x="69615" y="43212"/>
                </a:lnTo>
                <a:lnTo>
                  <a:pt x="68069" y="26309"/>
                </a:lnTo>
                <a:lnTo>
                  <a:pt x="62255" y="13396"/>
                </a:lnTo>
                <a:lnTo>
                  <a:pt x="53140" y="4588"/>
                </a:lnTo>
                <a:lnTo>
                  <a:pt x="41688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04943" y="2307789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3983"/>
                </a:moveTo>
                <a:lnTo>
                  <a:pt x="2877" y="47998"/>
                </a:lnTo>
                <a:lnTo>
                  <a:pt x="10738" y="59234"/>
                </a:lnTo>
                <a:lnTo>
                  <a:pt x="22424" y="66496"/>
                </a:lnTo>
                <a:lnTo>
                  <a:pt x="40340" y="65685"/>
                </a:lnTo>
                <a:lnTo>
                  <a:pt x="54236" y="61047"/>
                </a:lnTo>
                <a:lnTo>
                  <a:pt x="64022" y="53320"/>
                </a:lnTo>
                <a:lnTo>
                  <a:pt x="69610" y="43240"/>
                </a:lnTo>
                <a:lnTo>
                  <a:pt x="68067" y="26330"/>
                </a:lnTo>
                <a:lnTo>
                  <a:pt x="62260" y="13410"/>
                </a:lnTo>
                <a:lnTo>
                  <a:pt x="53153" y="4595"/>
                </a:lnTo>
                <a:lnTo>
                  <a:pt x="41710" y="0"/>
                </a:lnTo>
                <a:lnTo>
                  <a:pt x="25133" y="1952"/>
                </a:lnTo>
                <a:lnTo>
                  <a:pt x="12494" y="8178"/>
                </a:lnTo>
                <a:lnTo>
                  <a:pt x="4091" y="17793"/>
                </a:lnTo>
                <a:lnTo>
                  <a:pt x="228" y="29915"/>
                </a:lnTo>
                <a:lnTo>
                  <a:pt x="0" y="33983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89336" y="2522639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80" h="67944">
                <a:moveTo>
                  <a:pt x="41450" y="0"/>
                </a:moveTo>
                <a:lnTo>
                  <a:pt x="4015" y="18028"/>
                </a:lnTo>
                <a:lnTo>
                  <a:pt x="0" y="34053"/>
                </a:lnTo>
                <a:lnTo>
                  <a:pt x="2763" y="48113"/>
                </a:lnTo>
                <a:lnTo>
                  <a:pt x="10339" y="59662"/>
                </a:lnTo>
                <a:lnTo>
                  <a:pt x="21656" y="67421"/>
                </a:lnTo>
                <a:lnTo>
                  <a:pt x="39623" y="66789"/>
                </a:lnTo>
                <a:lnTo>
                  <a:pt x="53300" y="62125"/>
                </a:lnTo>
                <a:lnTo>
                  <a:pt x="62785" y="54263"/>
                </a:lnTo>
                <a:lnTo>
                  <a:pt x="68177" y="44038"/>
                </a:lnTo>
                <a:lnTo>
                  <a:pt x="66804" y="26613"/>
                </a:lnTo>
                <a:lnTo>
                  <a:pt x="61334" y="13418"/>
                </a:lnTo>
                <a:lnTo>
                  <a:pt x="52604" y="4523"/>
                </a:lnTo>
                <a:lnTo>
                  <a:pt x="41450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89335" y="2522621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80" h="67944">
                <a:moveTo>
                  <a:pt x="0" y="34069"/>
                </a:moveTo>
                <a:lnTo>
                  <a:pt x="2765" y="48132"/>
                </a:lnTo>
                <a:lnTo>
                  <a:pt x="10344" y="59677"/>
                </a:lnTo>
                <a:lnTo>
                  <a:pt x="21665" y="67428"/>
                </a:lnTo>
                <a:lnTo>
                  <a:pt x="39633" y="66794"/>
                </a:lnTo>
                <a:lnTo>
                  <a:pt x="53309" y="62130"/>
                </a:lnTo>
                <a:lnTo>
                  <a:pt x="62793" y="54268"/>
                </a:lnTo>
                <a:lnTo>
                  <a:pt x="68181" y="44040"/>
                </a:lnTo>
                <a:lnTo>
                  <a:pt x="66806" y="26616"/>
                </a:lnTo>
                <a:lnTo>
                  <a:pt x="61335" y="13421"/>
                </a:lnTo>
                <a:lnTo>
                  <a:pt x="52603" y="4525"/>
                </a:lnTo>
                <a:lnTo>
                  <a:pt x="41450" y="0"/>
                </a:lnTo>
                <a:lnTo>
                  <a:pt x="24993" y="2019"/>
                </a:lnTo>
                <a:lnTo>
                  <a:pt x="12399" y="8326"/>
                </a:lnTo>
                <a:lnTo>
                  <a:pt x="4019" y="18031"/>
                </a:lnTo>
                <a:lnTo>
                  <a:pt x="203" y="30244"/>
                </a:lnTo>
                <a:lnTo>
                  <a:pt x="0" y="34069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8267" y="2444887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79" h="67944">
                <a:moveTo>
                  <a:pt x="41359" y="0"/>
                </a:moveTo>
                <a:lnTo>
                  <a:pt x="3993" y="18121"/>
                </a:lnTo>
                <a:lnTo>
                  <a:pt x="0" y="34051"/>
                </a:lnTo>
                <a:lnTo>
                  <a:pt x="2765" y="48128"/>
                </a:lnTo>
                <a:lnTo>
                  <a:pt x="10335" y="59711"/>
                </a:lnTo>
                <a:lnTo>
                  <a:pt x="21623" y="67500"/>
                </a:lnTo>
                <a:lnTo>
                  <a:pt x="39593" y="66863"/>
                </a:lnTo>
                <a:lnTo>
                  <a:pt x="53249" y="62177"/>
                </a:lnTo>
                <a:lnTo>
                  <a:pt x="62702" y="54287"/>
                </a:lnTo>
                <a:lnTo>
                  <a:pt x="68066" y="44039"/>
                </a:lnTo>
                <a:lnTo>
                  <a:pt x="66700" y="26658"/>
                </a:lnTo>
                <a:lnTo>
                  <a:pt x="61251" y="13462"/>
                </a:lnTo>
                <a:lnTo>
                  <a:pt x="52532" y="4545"/>
                </a:lnTo>
                <a:lnTo>
                  <a:pt x="41359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68241" y="2444874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79" h="67944">
                <a:moveTo>
                  <a:pt x="0" y="34057"/>
                </a:moveTo>
                <a:lnTo>
                  <a:pt x="2766" y="48135"/>
                </a:lnTo>
                <a:lnTo>
                  <a:pt x="10338" y="59720"/>
                </a:lnTo>
                <a:lnTo>
                  <a:pt x="21622" y="67514"/>
                </a:lnTo>
                <a:lnTo>
                  <a:pt x="39601" y="66882"/>
                </a:lnTo>
                <a:lnTo>
                  <a:pt x="53261" y="62202"/>
                </a:lnTo>
                <a:lnTo>
                  <a:pt x="62718" y="54320"/>
                </a:lnTo>
                <a:lnTo>
                  <a:pt x="68088" y="44078"/>
                </a:lnTo>
                <a:lnTo>
                  <a:pt x="66731" y="26689"/>
                </a:lnTo>
                <a:lnTo>
                  <a:pt x="61294" y="13485"/>
                </a:lnTo>
                <a:lnTo>
                  <a:pt x="52588" y="4558"/>
                </a:lnTo>
                <a:lnTo>
                  <a:pt x="41424" y="0"/>
                </a:lnTo>
                <a:lnTo>
                  <a:pt x="24993" y="2029"/>
                </a:lnTo>
                <a:lnTo>
                  <a:pt x="12405" y="8362"/>
                </a:lnTo>
                <a:lnTo>
                  <a:pt x="4021" y="18081"/>
                </a:lnTo>
                <a:lnTo>
                  <a:pt x="202" y="30266"/>
                </a:lnTo>
                <a:lnTo>
                  <a:pt x="0" y="34057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6048" y="164097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8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6432" y="1640973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653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6048" y="1779627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8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66432" y="1710285"/>
            <a:ext cx="194310" cy="655320"/>
          </a:xfrm>
          <a:custGeom>
            <a:avLst/>
            <a:gdLst/>
            <a:ahLst/>
            <a:cxnLst/>
            <a:rect l="l" t="t" r="r" b="b"/>
            <a:pathLst>
              <a:path w="194310" h="655319">
                <a:moveTo>
                  <a:pt x="0" y="0"/>
                </a:moveTo>
                <a:lnTo>
                  <a:pt x="194169" y="654815"/>
                </a:lnTo>
              </a:path>
            </a:pathLst>
          </a:custGeom>
          <a:ln w="1096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20428" y="231948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1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60602" y="2319482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602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20428" y="2411084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1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60602" y="2365100"/>
            <a:ext cx="194945" cy="93345"/>
          </a:xfrm>
          <a:custGeom>
            <a:avLst/>
            <a:gdLst/>
            <a:ahLst/>
            <a:cxnLst/>
            <a:rect l="l" t="t" r="r" b="b"/>
            <a:pathLst>
              <a:path w="194944" h="93344">
                <a:moveTo>
                  <a:pt x="0" y="0"/>
                </a:moveTo>
                <a:lnTo>
                  <a:pt x="194416" y="93035"/>
                </a:lnTo>
              </a:path>
            </a:pathLst>
          </a:custGeom>
          <a:ln w="109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14951" y="2402668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74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55018" y="240266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776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14951" y="2512444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74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55018" y="2333326"/>
            <a:ext cx="390525" cy="125095"/>
          </a:xfrm>
          <a:custGeom>
            <a:avLst/>
            <a:gdLst/>
            <a:ahLst/>
            <a:cxnLst/>
            <a:rect l="l" t="t" r="r" b="b"/>
            <a:pathLst>
              <a:path w="390525" h="125094">
                <a:moveTo>
                  <a:pt x="0" y="124809"/>
                </a:moveTo>
                <a:lnTo>
                  <a:pt x="390332" y="0"/>
                </a:lnTo>
              </a:path>
            </a:pathLst>
          </a:custGeom>
          <a:ln w="109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04943" y="228054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45350" y="2280542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0"/>
                </a:moveTo>
                <a:lnTo>
                  <a:pt x="0" y="105720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04943" y="238626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45350" y="2333326"/>
            <a:ext cx="584835" cy="81915"/>
          </a:xfrm>
          <a:custGeom>
            <a:avLst/>
            <a:gdLst/>
            <a:ahLst/>
            <a:cxnLst/>
            <a:rect l="l" t="t" r="r" b="b"/>
            <a:pathLst>
              <a:path w="584835" h="81914">
                <a:moveTo>
                  <a:pt x="0" y="0"/>
                </a:moveTo>
                <a:lnTo>
                  <a:pt x="584395" y="81813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89335" y="229173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4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29746" y="2291733"/>
            <a:ext cx="0" cy="248920"/>
          </a:xfrm>
          <a:custGeom>
            <a:avLst/>
            <a:gdLst/>
            <a:ahLst/>
            <a:cxnLst/>
            <a:rect l="l" t="t" r="r" b="b"/>
            <a:pathLst>
              <a:path h="248919">
                <a:moveTo>
                  <a:pt x="0" y="0"/>
                </a:moveTo>
                <a:lnTo>
                  <a:pt x="0" y="248429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89335" y="254016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4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29746" y="2415140"/>
            <a:ext cx="779145" cy="99060"/>
          </a:xfrm>
          <a:custGeom>
            <a:avLst/>
            <a:gdLst/>
            <a:ahLst/>
            <a:cxnLst/>
            <a:rect l="l" t="t" r="r" b="b"/>
            <a:pathLst>
              <a:path w="779145" h="99060">
                <a:moveTo>
                  <a:pt x="0" y="0"/>
                </a:moveTo>
                <a:lnTo>
                  <a:pt x="778924" y="98798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8241" y="2450024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9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08671" y="2450024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706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68241" y="2577731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9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26048" y="1671978"/>
            <a:ext cx="69850" cy="67310"/>
          </a:xfrm>
          <a:custGeom>
            <a:avLst/>
            <a:gdLst/>
            <a:ahLst/>
            <a:cxnLst/>
            <a:rect l="l" t="t" r="r" b="b"/>
            <a:pathLst>
              <a:path w="69850" h="67310">
                <a:moveTo>
                  <a:pt x="41869" y="0"/>
                </a:moveTo>
                <a:lnTo>
                  <a:pt x="4233" y="17694"/>
                </a:lnTo>
                <a:lnTo>
                  <a:pt x="0" y="34291"/>
                </a:lnTo>
                <a:lnTo>
                  <a:pt x="2887" y="48294"/>
                </a:lnTo>
                <a:lnTo>
                  <a:pt x="10765" y="59531"/>
                </a:lnTo>
                <a:lnTo>
                  <a:pt x="22456" y="66795"/>
                </a:lnTo>
                <a:lnTo>
                  <a:pt x="40359" y="65976"/>
                </a:lnTo>
                <a:lnTo>
                  <a:pt x="54246" y="61324"/>
                </a:lnTo>
                <a:lnTo>
                  <a:pt x="64023" y="53581"/>
                </a:lnTo>
                <a:lnTo>
                  <a:pt x="69599" y="43493"/>
                </a:lnTo>
                <a:lnTo>
                  <a:pt x="68064" y="26530"/>
                </a:lnTo>
                <a:lnTo>
                  <a:pt x="62296" y="13549"/>
                </a:lnTo>
                <a:lnTo>
                  <a:pt x="53247" y="4667"/>
                </a:lnTo>
                <a:lnTo>
                  <a:pt x="418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26048" y="1671954"/>
            <a:ext cx="69850" cy="67310"/>
          </a:xfrm>
          <a:custGeom>
            <a:avLst/>
            <a:gdLst/>
            <a:ahLst/>
            <a:cxnLst/>
            <a:rect l="l" t="t" r="r" b="b"/>
            <a:pathLst>
              <a:path w="69850" h="67310">
                <a:moveTo>
                  <a:pt x="0" y="34305"/>
                </a:moveTo>
                <a:lnTo>
                  <a:pt x="2888" y="48312"/>
                </a:lnTo>
                <a:lnTo>
                  <a:pt x="10768" y="59544"/>
                </a:lnTo>
                <a:lnTo>
                  <a:pt x="22463" y="66800"/>
                </a:lnTo>
                <a:lnTo>
                  <a:pt x="40366" y="65980"/>
                </a:lnTo>
                <a:lnTo>
                  <a:pt x="54253" y="61328"/>
                </a:lnTo>
                <a:lnTo>
                  <a:pt x="64030" y="53586"/>
                </a:lnTo>
                <a:lnTo>
                  <a:pt x="69603" y="43495"/>
                </a:lnTo>
                <a:lnTo>
                  <a:pt x="68066" y="26545"/>
                </a:lnTo>
                <a:lnTo>
                  <a:pt x="62296" y="13564"/>
                </a:lnTo>
                <a:lnTo>
                  <a:pt x="53245" y="4674"/>
                </a:lnTo>
                <a:lnTo>
                  <a:pt x="41867" y="0"/>
                </a:lnTo>
                <a:lnTo>
                  <a:pt x="25327" y="1922"/>
                </a:lnTo>
                <a:lnTo>
                  <a:pt x="12685" y="8116"/>
                </a:lnTo>
                <a:lnTo>
                  <a:pt x="4236" y="17708"/>
                </a:lnTo>
                <a:lnTo>
                  <a:pt x="273" y="29823"/>
                </a:lnTo>
                <a:lnTo>
                  <a:pt x="0" y="34305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20428" y="2325892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42579" y="0"/>
                </a:moveTo>
                <a:lnTo>
                  <a:pt x="4413" y="17138"/>
                </a:lnTo>
                <a:lnTo>
                  <a:pt x="0" y="33808"/>
                </a:lnTo>
                <a:lnTo>
                  <a:pt x="2787" y="47930"/>
                </a:lnTo>
                <a:lnTo>
                  <a:pt x="10399" y="59504"/>
                </a:lnTo>
                <a:lnTo>
                  <a:pt x="21710" y="67234"/>
                </a:lnTo>
                <a:lnTo>
                  <a:pt x="39575" y="66596"/>
                </a:lnTo>
                <a:lnTo>
                  <a:pt x="53436" y="62039"/>
                </a:lnTo>
                <a:lnTo>
                  <a:pt x="63270" y="54358"/>
                </a:lnTo>
                <a:lnTo>
                  <a:pt x="69052" y="44349"/>
                </a:lnTo>
                <a:lnTo>
                  <a:pt x="67777" y="27034"/>
                </a:lnTo>
                <a:lnTo>
                  <a:pt x="62336" y="13850"/>
                </a:lnTo>
                <a:lnTo>
                  <a:pt x="53635" y="4829"/>
                </a:lnTo>
                <a:lnTo>
                  <a:pt x="425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20428" y="2325888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0" y="33784"/>
                </a:moveTo>
                <a:lnTo>
                  <a:pt x="2784" y="47923"/>
                </a:lnTo>
                <a:lnTo>
                  <a:pt x="10387" y="59506"/>
                </a:lnTo>
                <a:lnTo>
                  <a:pt x="21684" y="67245"/>
                </a:lnTo>
                <a:lnTo>
                  <a:pt x="39548" y="66614"/>
                </a:lnTo>
                <a:lnTo>
                  <a:pt x="53410" y="62065"/>
                </a:lnTo>
                <a:lnTo>
                  <a:pt x="63247" y="54390"/>
                </a:lnTo>
                <a:lnTo>
                  <a:pt x="69038" y="44383"/>
                </a:lnTo>
                <a:lnTo>
                  <a:pt x="67773" y="27059"/>
                </a:lnTo>
                <a:lnTo>
                  <a:pt x="62343" y="13869"/>
                </a:lnTo>
                <a:lnTo>
                  <a:pt x="53655" y="4839"/>
                </a:lnTo>
                <a:lnTo>
                  <a:pt x="42612" y="0"/>
                </a:lnTo>
                <a:lnTo>
                  <a:pt x="25812" y="1782"/>
                </a:lnTo>
                <a:lnTo>
                  <a:pt x="12999" y="7774"/>
                </a:lnTo>
                <a:lnTo>
                  <a:pt x="4421" y="17116"/>
                </a:lnTo>
                <a:lnTo>
                  <a:pt x="328" y="28948"/>
                </a:lnTo>
                <a:lnTo>
                  <a:pt x="0" y="3378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14954" y="2418668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41233" y="0"/>
                </a:moveTo>
                <a:lnTo>
                  <a:pt x="3940" y="18093"/>
                </a:lnTo>
                <a:lnTo>
                  <a:pt x="0" y="34026"/>
                </a:lnTo>
                <a:lnTo>
                  <a:pt x="2883" y="48057"/>
                </a:lnTo>
                <a:lnTo>
                  <a:pt x="10749" y="59307"/>
                </a:lnTo>
                <a:lnTo>
                  <a:pt x="22427" y="66572"/>
                </a:lnTo>
                <a:lnTo>
                  <a:pt x="40243" y="65737"/>
                </a:lnTo>
                <a:lnTo>
                  <a:pt x="54073" y="61045"/>
                </a:lnTo>
                <a:lnTo>
                  <a:pt x="63807" y="53245"/>
                </a:lnTo>
                <a:lnTo>
                  <a:pt x="69337" y="43086"/>
                </a:lnTo>
                <a:lnTo>
                  <a:pt x="67742" y="26195"/>
                </a:lnTo>
                <a:lnTo>
                  <a:pt x="61864" y="13297"/>
                </a:lnTo>
                <a:lnTo>
                  <a:pt x="52697" y="4522"/>
                </a:lnTo>
                <a:lnTo>
                  <a:pt x="412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14951" y="2418665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4043"/>
                </a:moveTo>
                <a:lnTo>
                  <a:pt x="2884" y="48064"/>
                </a:lnTo>
                <a:lnTo>
                  <a:pt x="10754" y="59311"/>
                </a:lnTo>
                <a:lnTo>
                  <a:pt x="22436" y="66574"/>
                </a:lnTo>
                <a:lnTo>
                  <a:pt x="40254" y="65738"/>
                </a:lnTo>
                <a:lnTo>
                  <a:pt x="54083" y="61042"/>
                </a:lnTo>
                <a:lnTo>
                  <a:pt x="63817" y="53239"/>
                </a:lnTo>
                <a:lnTo>
                  <a:pt x="69343" y="43082"/>
                </a:lnTo>
                <a:lnTo>
                  <a:pt x="67746" y="26194"/>
                </a:lnTo>
                <a:lnTo>
                  <a:pt x="61866" y="13297"/>
                </a:lnTo>
                <a:lnTo>
                  <a:pt x="52697" y="4522"/>
                </a:lnTo>
                <a:lnTo>
                  <a:pt x="41231" y="0"/>
                </a:lnTo>
                <a:lnTo>
                  <a:pt x="24811" y="2016"/>
                </a:lnTo>
                <a:lnTo>
                  <a:pt x="12266" y="8348"/>
                </a:lnTo>
                <a:lnTo>
                  <a:pt x="3943" y="18097"/>
                </a:lnTo>
                <a:lnTo>
                  <a:pt x="186" y="30364"/>
                </a:lnTo>
                <a:lnTo>
                  <a:pt x="0" y="34043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04943" y="2294176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42780" y="0"/>
                </a:moveTo>
                <a:lnTo>
                  <a:pt x="4451" y="16991"/>
                </a:lnTo>
                <a:lnTo>
                  <a:pt x="0" y="33733"/>
                </a:lnTo>
                <a:lnTo>
                  <a:pt x="2768" y="47713"/>
                </a:lnTo>
                <a:lnTo>
                  <a:pt x="10346" y="59314"/>
                </a:lnTo>
                <a:lnTo>
                  <a:pt x="21644" y="67135"/>
                </a:lnTo>
                <a:lnTo>
                  <a:pt x="39494" y="66500"/>
                </a:lnTo>
                <a:lnTo>
                  <a:pt x="53397" y="61930"/>
                </a:lnTo>
                <a:lnTo>
                  <a:pt x="63309" y="54265"/>
                </a:lnTo>
                <a:lnTo>
                  <a:pt x="69187" y="44347"/>
                </a:lnTo>
                <a:lnTo>
                  <a:pt x="67946" y="27071"/>
                </a:lnTo>
                <a:lnTo>
                  <a:pt x="62513" y="13903"/>
                </a:lnTo>
                <a:lnTo>
                  <a:pt x="53815" y="4870"/>
                </a:lnTo>
                <a:lnTo>
                  <a:pt x="427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04943" y="2294176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0" y="33722"/>
                </a:moveTo>
                <a:lnTo>
                  <a:pt x="2769" y="47706"/>
                </a:lnTo>
                <a:lnTo>
                  <a:pt x="10350" y="59302"/>
                </a:lnTo>
                <a:lnTo>
                  <a:pt x="21652" y="67116"/>
                </a:lnTo>
                <a:lnTo>
                  <a:pt x="39502" y="66480"/>
                </a:lnTo>
                <a:lnTo>
                  <a:pt x="53405" y="61909"/>
                </a:lnTo>
                <a:lnTo>
                  <a:pt x="63316" y="54245"/>
                </a:lnTo>
                <a:lnTo>
                  <a:pt x="69191" y="44324"/>
                </a:lnTo>
                <a:lnTo>
                  <a:pt x="67946" y="27058"/>
                </a:lnTo>
                <a:lnTo>
                  <a:pt x="62507" y="13896"/>
                </a:lnTo>
                <a:lnTo>
                  <a:pt x="53802" y="4867"/>
                </a:lnTo>
                <a:lnTo>
                  <a:pt x="42760" y="0"/>
                </a:lnTo>
                <a:lnTo>
                  <a:pt x="25862" y="1757"/>
                </a:lnTo>
                <a:lnTo>
                  <a:pt x="13019" y="7713"/>
                </a:lnTo>
                <a:lnTo>
                  <a:pt x="4441" y="17009"/>
                </a:lnTo>
                <a:lnTo>
                  <a:pt x="340" y="28788"/>
                </a:lnTo>
                <a:lnTo>
                  <a:pt x="0" y="3372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89336" y="2375558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80" h="67944">
                <a:moveTo>
                  <a:pt x="41510" y="0"/>
                </a:moveTo>
                <a:lnTo>
                  <a:pt x="4036" y="18033"/>
                </a:lnTo>
                <a:lnTo>
                  <a:pt x="0" y="34038"/>
                </a:lnTo>
                <a:lnTo>
                  <a:pt x="2754" y="48003"/>
                </a:lnTo>
                <a:lnTo>
                  <a:pt x="10306" y="59595"/>
                </a:lnTo>
                <a:lnTo>
                  <a:pt x="21589" y="67451"/>
                </a:lnTo>
                <a:lnTo>
                  <a:pt x="39544" y="66830"/>
                </a:lnTo>
                <a:lnTo>
                  <a:pt x="53220" y="62143"/>
                </a:lnTo>
                <a:lnTo>
                  <a:pt x="62717" y="54268"/>
                </a:lnTo>
                <a:lnTo>
                  <a:pt x="68138" y="44082"/>
                </a:lnTo>
                <a:lnTo>
                  <a:pt x="66790" y="26693"/>
                </a:lnTo>
                <a:lnTo>
                  <a:pt x="61345" y="13490"/>
                </a:lnTo>
                <a:lnTo>
                  <a:pt x="52639" y="4562"/>
                </a:lnTo>
                <a:lnTo>
                  <a:pt x="415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89335" y="2375538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80" h="67944">
                <a:moveTo>
                  <a:pt x="0" y="34052"/>
                </a:moveTo>
                <a:lnTo>
                  <a:pt x="2755" y="48021"/>
                </a:lnTo>
                <a:lnTo>
                  <a:pt x="10311" y="59609"/>
                </a:lnTo>
                <a:lnTo>
                  <a:pt x="21598" y="67458"/>
                </a:lnTo>
                <a:lnTo>
                  <a:pt x="39554" y="66835"/>
                </a:lnTo>
                <a:lnTo>
                  <a:pt x="53230" y="62148"/>
                </a:lnTo>
                <a:lnTo>
                  <a:pt x="62725" y="54272"/>
                </a:lnTo>
                <a:lnTo>
                  <a:pt x="68142" y="44083"/>
                </a:lnTo>
                <a:lnTo>
                  <a:pt x="66792" y="26708"/>
                </a:lnTo>
                <a:lnTo>
                  <a:pt x="61346" y="13504"/>
                </a:lnTo>
                <a:lnTo>
                  <a:pt x="52639" y="4569"/>
                </a:lnTo>
                <a:lnTo>
                  <a:pt x="41509" y="0"/>
                </a:lnTo>
                <a:lnTo>
                  <a:pt x="25035" y="2024"/>
                </a:lnTo>
                <a:lnTo>
                  <a:pt x="12430" y="8347"/>
                </a:lnTo>
                <a:lnTo>
                  <a:pt x="4040" y="18047"/>
                </a:lnTo>
                <a:lnTo>
                  <a:pt x="209" y="30200"/>
                </a:lnTo>
                <a:lnTo>
                  <a:pt x="0" y="3405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68267" y="2474098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79" h="67944">
                <a:moveTo>
                  <a:pt x="41283" y="0"/>
                </a:moveTo>
                <a:lnTo>
                  <a:pt x="3967" y="18128"/>
                </a:lnTo>
                <a:lnTo>
                  <a:pt x="0" y="34069"/>
                </a:lnTo>
                <a:lnTo>
                  <a:pt x="2772" y="48149"/>
                </a:lnTo>
                <a:lnTo>
                  <a:pt x="10360" y="59709"/>
                </a:lnTo>
                <a:lnTo>
                  <a:pt x="21673" y="67462"/>
                </a:lnTo>
                <a:lnTo>
                  <a:pt x="39649" y="66812"/>
                </a:lnTo>
                <a:lnTo>
                  <a:pt x="53303" y="62120"/>
                </a:lnTo>
                <a:lnTo>
                  <a:pt x="62747" y="54225"/>
                </a:lnTo>
                <a:lnTo>
                  <a:pt x="68092" y="43964"/>
                </a:lnTo>
                <a:lnTo>
                  <a:pt x="66707" y="26560"/>
                </a:lnTo>
                <a:lnTo>
                  <a:pt x="61233" y="13380"/>
                </a:lnTo>
                <a:lnTo>
                  <a:pt x="52486" y="4501"/>
                </a:lnTo>
                <a:lnTo>
                  <a:pt x="412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68241" y="2474094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79" h="67944">
                <a:moveTo>
                  <a:pt x="0" y="34081"/>
                </a:moveTo>
                <a:lnTo>
                  <a:pt x="2775" y="48162"/>
                </a:lnTo>
                <a:lnTo>
                  <a:pt x="10371" y="59716"/>
                </a:lnTo>
                <a:lnTo>
                  <a:pt x="21690" y="67462"/>
                </a:lnTo>
                <a:lnTo>
                  <a:pt x="39675" y="66813"/>
                </a:lnTo>
                <a:lnTo>
                  <a:pt x="53334" y="62125"/>
                </a:lnTo>
                <a:lnTo>
                  <a:pt x="62779" y="54235"/>
                </a:lnTo>
                <a:lnTo>
                  <a:pt x="68123" y="43977"/>
                </a:lnTo>
                <a:lnTo>
                  <a:pt x="66740" y="26573"/>
                </a:lnTo>
                <a:lnTo>
                  <a:pt x="61270" y="13391"/>
                </a:lnTo>
                <a:lnTo>
                  <a:pt x="52527" y="4507"/>
                </a:lnTo>
                <a:lnTo>
                  <a:pt x="41324" y="0"/>
                </a:lnTo>
                <a:lnTo>
                  <a:pt x="24924" y="2034"/>
                </a:lnTo>
                <a:lnTo>
                  <a:pt x="12355" y="8367"/>
                </a:lnTo>
                <a:lnTo>
                  <a:pt x="3987" y="18106"/>
                </a:lnTo>
                <a:lnTo>
                  <a:pt x="192" y="30357"/>
                </a:lnTo>
                <a:lnTo>
                  <a:pt x="0" y="3408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417154" y="1142388"/>
            <a:ext cx="68453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solidFill>
                  <a:srgbClr val="FFFF00"/>
                </a:solidFill>
                <a:latin typeface="Arial"/>
                <a:cs typeface="Arial"/>
              </a:rPr>
              <a:t>Hig</a:t>
            </a: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350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50" spc="1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350" spc="-4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35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endParaRPr sz="135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527498" y="3175676"/>
            <a:ext cx="2472690" cy="0"/>
          </a:xfrm>
          <a:custGeom>
            <a:avLst/>
            <a:gdLst/>
            <a:ahLst/>
            <a:cxnLst/>
            <a:rect l="l" t="t" r="r" b="b"/>
            <a:pathLst>
              <a:path w="2472690">
                <a:moveTo>
                  <a:pt x="0" y="0"/>
                </a:moveTo>
                <a:lnTo>
                  <a:pt x="2472555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66432" y="3175676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9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504976" y="3222840"/>
            <a:ext cx="12255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755120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49537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43954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5350" y="3175676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9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33930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28468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24265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24138" y="3175676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9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12851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7259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01697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03078" y="3175676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9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13532" y="1452036"/>
            <a:ext cx="0" cy="1610360"/>
          </a:xfrm>
          <a:custGeom>
            <a:avLst/>
            <a:gdLst/>
            <a:ahLst/>
            <a:cxnLst/>
            <a:rect l="l" t="t" r="r" b="b"/>
            <a:pathLst>
              <a:path h="1610360">
                <a:moveTo>
                  <a:pt x="0" y="1609838"/>
                </a:moveTo>
                <a:lnTo>
                  <a:pt x="0" y="0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80363" y="306187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9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80363" y="274007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9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80363" y="241940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9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80363" y="209739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9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80363" y="177557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9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80363" y="145343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9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50322" y="2768955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458" y="0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3368" y="2729794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42927" y="0"/>
                </a:moveTo>
                <a:lnTo>
                  <a:pt x="4494" y="16929"/>
                </a:lnTo>
                <a:lnTo>
                  <a:pt x="0" y="33735"/>
                </a:lnTo>
                <a:lnTo>
                  <a:pt x="2754" y="47815"/>
                </a:lnTo>
                <a:lnTo>
                  <a:pt x="10314" y="59375"/>
                </a:lnTo>
                <a:lnTo>
                  <a:pt x="21622" y="67128"/>
                </a:lnTo>
                <a:lnTo>
                  <a:pt x="39486" y="66532"/>
                </a:lnTo>
                <a:lnTo>
                  <a:pt x="53397" y="62036"/>
                </a:lnTo>
                <a:lnTo>
                  <a:pt x="63314" y="54429"/>
                </a:lnTo>
                <a:lnTo>
                  <a:pt x="69199" y="44502"/>
                </a:lnTo>
                <a:lnTo>
                  <a:pt x="67965" y="27143"/>
                </a:lnTo>
                <a:lnTo>
                  <a:pt x="62548" y="13928"/>
                </a:lnTo>
                <a:lnTo>
                  <a:pt x="53889" y="4875"/>
                </a:lnTo>
                <a:lnTo>
                  <a:pt x="429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3371" y="2729768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0" y="33759"/>
                </a:moveTo>
                <a:lnTo>
                  <a:pt x="2754" y="47839"/>
                </a:lnTo>
                <a:lnTo>
                  <a:pt x="10314" y="59394"/>
                </a:lnTo>
                <a:lnTo>
                  <a:pt x="21626" y="67140"/>
                </a:lnTo>
                <a:lnTo>
                  <a:pt x="39485" y="66543"/>
                </a:lnTo>
                <a:lnTo>
                  <a:pt x="53391" y="62045"/>
                </a:lnTo>
                <a:lnTo>
                  <a:pt x="63302" y="54435"/>
                </a:lnTo>
                <a:lnTo>
                  <a:pt x="69178" y="44500"/>
                </a:lnTo>
                <a:lnTo>
                  <a:pt x="67938" y="27138"/>
                </a:lnTo>
                <a:lnTo>
                  <a:pt x="62514" y="13921"/>
                </a:lnTo>
                <a:lnTo>
                  <a:pt x="53852" y="4868"/>
                </a:lnTo>
                <a:lnTo>
                  <a:pt x="42892" y="0"/>
                </a:lnTo>
                <a:lnTo>
                  <a:pt x="25952" y="1752"/>
                </a:lnTo>
                <a:lnTo>
                  <a:pt x="13083" y="7688"/>
                </a:lnTo>
                <a:lnTo>
                  <a:pt x="4484" y="16957"/>
                </a:lnTo>
                <a:lnTo>
                  <a:pt x="355" y="28709"/>
                </a:lnTo>
                <a:lnTo>
                  <a:pt x="0" y="3375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50322" y="2953593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458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93368" y="2913951"/>
            <a:ext cx="69850" cy="65405"/>
          </a:xfrm>
          <a:custGeom>
            <a:avLst/>
            <a:gdLst/>
            <a:ahLst/>
            <a:cxnLst/>
            <a:rect l="l" t="t" r="r" b="b"/>
            <a:pathLst>
              <a:path w="69850" h="65405">
                <a:moveTo>
                  <a:pt x="41144" y="0"/>
                </a:moveTo>
                <a:lnTo>
                  <a:pt x="3601" y="18353"/>
                </a:lnTo>
                <a:lnTo>
                  <a:pt x="0" y="32733"/>
                </a:lnTo>
                <a:lnTo>
                  <a:pt x="2844" y="46839"/>
                </a:lnTo>
                <a:lnTo>
                  <a:pt x="10638" y="58096"/>
                </a:lnTo>
                <a:lnTo>
                  <a:pt x="22270" y="65386"/>
                </a:lnTo>
                <a:lnTo>
                  <a:pt x="40191" y="64643"/>
                </a:lnTo>
                <a:lnTo>
                  <a:pt x="54097" y="60089"/>
                </a:lnTo>
                <a:lnTo>
                  <a:pt x="63911" y="52428"/>
                </a:lnTo>
                <a:lnTo>
                  <a:pt x="69555" y="42361"/>
                </a:lnTo>
                <a:lnTo>
                  <a:pt x="67999" y="25812"/>
                </a:lnTo>
                <a:lnTo>
                  <a:pt x="62061" y="13096"/>
                </a:lnTo>
                <a:lnTo>
                  <a:pt x="52767" y="4421"/>
                </a:lnTo>
                <a:lnTo>
                  <a:pt x="41144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93371" y="2913942"/>
            <a:ext cx="69850" cy="65405"/>
          </a:xfrm>
          <a:custGeom>
            <a:avLst/>
            <a:gdLst/>
            <a:ahLst/>
            <a:cxnLst/>
            <a:rect l="l" t="t" r="r" b="b"/>
            <a:pathLst>
              <a:path w="69850" h="65405">
                <a:moveTo>
                  <a:pt x="0" y="32728"/>
                </a:moveTo>
                <a:lnTo>
                  <a:pt x="2844" y="46836"/>
                </a:lnTo>
                <a:lnTo>
                  <a:pt x="10637" y="58087"/>
                </a:lnTo>
                <a:lnTo>
                  <a:pt x="22274" y="65369"/>
                </a:lnTo>
                <a:lnTo>
                  <a:pt x="40190" y="64626"/>
                </a:lnTo>
                <a:lnTo>
                  <a:pt x="54091" y="60071"/>
                </a:lnTo>
                <a:lnTo>
                  <a:pt x="63898" y="52405"/>
                </a:lnTo>
                <a:lnTo>
                  <a:pt x="69534" y="42330"/>
                </a:lnTo>
                <a:lnTo>
                  <a:pt x="67969" y="25776"/>
                </a:lnTo>
                <a:lnTo>
                  <a:pt x="62019" y="13064"/>
                </a:lnTo>
                <a:lnTo>
                  <a:pt x="52715" y="4402"/>
                </a:lnTo>
                <a:lnTo>
                  <a:pt x="41087" y="0"/>
                </a:lnTo>
                <a:lnTo>
                  <a:pt x="24452" y="2146"/>
                </a:lnTo>
                <a:lnTo>
                  <a:pt x="11824" y="8636"/>
                </a:lnTo>
                <a:lnTo>
                  <a:pt x="3579" y="18386"/>
                </a:lnTo>
                <a:lnTo>
                  <a:pt x="93" y="30311"/>
                </a:lnTo>
                <a:lnTo>
                  <a:pt x="0" y="32728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2249298" y="3222840"/>
            <a:ext cx="1020444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ct val="100000"/>
              </a:lnSpc>
              <a:tabLst>
                <a:tab pos="825500" algn="l"/>
              </a:tabLst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1350" spc="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350" spc="15" dirty="0">
                <a:solidFill>
                  <a:srgbClr val="39F3F8"/>
                </a:solidFill>
                <a:latin typeface="Arial"/>
                <a:cs typeface="Arial"/>
              </a:rPr>
              <a:t>T</a:t>
            </a: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i</a:t>
            </a:r>
            <a:r>
              <a:rPr sz="1350" spc="75" dirty="0">
                <a:solidFill>
                  <a:srgbClr val="39F3F8"/>
                </a:solidFill>
                <a:latin typeface="Arial"/>
                <a:cs typeface="Arial"/>
              </a:rPr>
              <a:t>m</a:t>
            </a:r>
            <a:r>
              <a:rPr sz="1350" spc="-40" dirty="0">
                <a:solidFill>
                  <a:srgbClr val="39F3F8"/>
                </a:solidFill>
                <a:latin typeface="Arial"/>
                <a:cs typeface="Arial"/>
              </a:rPr>
              <a:t>e</a:t>
            </a:r>
            <a:r>
              <a:rPr sz="1350" spc="-10" dirty="0">
                <a:solidFill>
                  <a:srgbClr val="39F3F8"/>
                </a:solidFill>
                <a:latin typeface="Arial"/>
                <a:cs typeface="Arial"/>
              </a:rPr>
              <a:t>(</a:t>
            </a:r>
            <a:r>
              <a:rPr sz="1350" spc="45" dirty="0">
                <a:solidFill>
                  <a:srgbClr val="39F3F8"/>
                </a:solidFill>
                <a:latin typeface="Arial"/>
                <a:cs typeface="Arial"/>
              </a:rPr>
              <a:t>w</a:t>
            </a:r>
            <a:r>
              <a:rPr sz="1350" spc="-40" dirty="0">
                <a:solidFill>
                  <a:srgbClr val="39F3F8"/>
                </a:solidFill>
                <a:latin typeface="Arial"/>
                <a:cs typeface="Arial"/>
              </a:rPr>
              <a:t>ee</a:t>
            </a: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ks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793175" y="3222840"/>
            <a:ext cx="22034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12</a:t>
            </a:r>
            <a:endParaRPr sz="13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161983" y="1354643"/>
            <a:ext cx="220345" cy="1809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25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  <a:p>
            <a:pPr marL="96520" algn="ctr">
              <a:lnSpc>
                <a:spcPct val="100000"/>
              </a:lnSpc>
              <a:spcBef>
                <a:spcPts val="915"/>
              </a:spcBef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  <a:p>
            <a:pPr marL="96520" algn="ctr">
              <a:lnSpc>
                <a:spcPct val="100000"/>
              </a:lnSpc>
              <a:spcBef>
                <a:spcPts val="900"/>
              </a:spcBef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529256" y="2691862"/>
            <a:ext cx="389255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200"/>
              </a:lnSpc>
            </a:pPr>
            <a:r>
              <a:rPr sz="1100" spc="12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100" spc="-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40F0AD"/>
                </a:solidFill>
                <a:latin typeface="Arial"/>
                <a:cs typeface="Arial"/>
              </a:rPr>
              <a:t>NULL</a:t>
            </a:r>
            <a:endParaRPr sz="11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41604" y="1617231"/>
            <a:ext cx="401320" cy="11817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128905">
              <a:lnSpc>
                <a:spcPts val="1590"/>
              </a:lnSpc>
            </a:pP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F</a:t>
            </a:r>
            <a:r>
              <a:rPr sz="1350" spc="-60" dirty="0">
                <a:solidFill>
                  <a:srgbClr val="39F3F8"/>
                </a:solidFill>
                <a:latin typeface="Arial"/>
                <a:cs typeface="Arial"/>
              </a:rPr>
              <a:t>oo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d</a:t>
            </a:r>
            <a:r>
              <a:rPr sz="1350" spc="50" dirty="0">
                <a:solidFill>
                  <a:srgbClr val="39F3F8"/>
                </a:solidFill>
                <a:latin typeface="Times New Roman"/>
                <a:cs typeface="Times New Roman"/>
              </a:rPr>
              <a:t> </a:t>
            </a: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i</a:t>
            </a:r>
            <a:r>
              <a:rPr sz="1350" spc="-20" dirty="0">
                <a:solidFill>
                  <a:srgbClr val="39F3F8"/>
                </a:solidFill>
                <a:latin typeface="Arial"/>
                <a:cs typeface="Arial"/>
              </a:rPr>
              <a:t>n</a:t>
            </a:r>
            <a:r>
              <a:rPr sz="1350" spc="10" dirty="0">
                <a:solidFill>
                  <a:srgbClr val="39F3F8"/>
                </a:solidFill>
                <a:latin typeface="Arial"/>
                <a:cs typeface="Arial"/>
              </a:rPr>
              <a:t>t</a:t>
            </a:r>
            <a:r>
              <a:rPr sz="1350" spc="-60" dirty="0">
                <a:solidFill>
                  <a:srgbClr val="39F3F8"/>
                </a:solidFill>
                <a:latin typeface="Arial"/>
                <a:cs typeface="Arial"/>
              </a:rPr>
              <a:t>a</a:t>
            </a:r>
            <a:r>
              <a:rPr sz="1350" spc="-25" dirty="0">
                <a:solidFill>
                  <a:srgbClr val="39F3F8"/>
                </a:solidFill>
                <a:latin typeface="Arial"/>
                <a:cs typeface="Arial"/>
              </a:rPr>
              <a:t>k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e</a:t>
            </a:r>
            <a:r>
              <a:rPr sz="1350" dirty="0">
                <a:solidFill>
                  <a:srgbClr val="39F3F8"/>
                </a:solidFill>
                <a:latin typeface="Times New Roman"/>
                <a:cs typeface="Times New Roman"/>
              </a:rPr>
              <a:t> </a:t>
            </a:r>
            <a:r>
              <a:rPr sz="1350" spc="-20" dirty="0">
                <a:solidFill>
                  <a:srgbClr val="39F3F8"/>
                </a:solidFill>
                <a:latin typeface="Arial"/>
                <a:cs typeface="Arial"/>
              </a:rPr>
              <a:t>(</a:t>
            </a:r>
            <a:r>
              <a:rPr sz="1350" spc="-15" dirty="0">
                <a:solidFill>
                  <a:srgbClr val="39F3F8"/>
                </a:solidFill>
                <a:latin typeface="Arial"/>
                <a:cs typeface="Arial"/>
              </a:rPr>
              <a:t>g</a:t>
            </a:r>
            <a:r>
              <a:rPr sz="1350" spc="10" dirty="0">
                <a:solidFill>
                  <a:srgbClr val="39F3F8"/>
                </a:solidFill>
                <a:latin typeface="Arial"/>
                <a:cs typeface="Arial"/>
              </a:rPr>
              <a:t>/</a:t>
            </a:r>
            <a:r>
              <a:rPr sz="1350" spc="-15" dirty="0">
                <a:solidFill>
                  <a:srgbClr val="39F3F8"/>
                </a:solidFill>
                <a:latin typeface="Arial"/>
                <a:cs typeface="Arial"/>
              </a:rPr>
              <a:t>d</a:t>
            </a:r>
            <a:r>
              <a:rPr sz="1350" spc="10" dirty="0">
                <a:solidFill>
                  <a:srgbClr val="39F3F8"/>
                </a:solidFill>
                <a:latin typeface="Arial"/>
                <a:cs typeface="Arial"/>
              </a:rPr>
              <a:t>/</a:t>
            </a:r>
            <a:r>
              <a:rPr sz="1350" spc="-15" dirty="0">
                <a:solidFill>
                  <a:srgbClr val="39F3F8"/>
                </a:solidFill>
                <a:latin typeface="Arial"/>
                <a:cs typeface="Arial"/>
              </a:rPr>
              <a:t>100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g</a:t>
            </a:r>
            <a:r>
              <a:rPr sz="1350" spc="50" dirty="0">
                <a:solidFill>
                  <a:srgbClr val="39F3F8"/>
                </a:solidFill>
                <a:latin typeface="Times New Roman"/>
                <a:cs typeface="Times New Roman"/>
              </a:rPr>
              <a:t> </a:t>
            </a:r>
            <a:r>
              <a:rPr sz="1350" spc="5" dirty="0">
                <a:solidFill>
                  <a:srgbClr val="39F3F8"/>
                </a:solidFill>
                <a:latin typeface="Arial"/>
                <a:cs typeface="Arial"/>
              </a:rPr>
              <a:t>B</a:t>
            </a:r>
            <a:r>
              <a:rPr sz="1350" spc="120" dirty="0">
                <a:solidFill>
                  <a:srgbClr val="39F3F8"/>
                </a:solidFill>
                <a:latin typeface="Arial"/>
                <a:cs typeface="Arial"/>
              </a:rPr>
              <a:t>W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564728" y="1904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64728" y="1904650"/>
            <a:ext cx="194945" cy="230504"/>
          </a:xfrm>
          <a:custGeom>
            <a:avLst/>
            <a:gdLst/>
            <a:ahLst/>
            <a:cxnLst/>
            <a:rect l="l" t="t" r="r" b="b"/>
            <a:pathLst>
              <a:path w="194945" h="230505">
                <a:moveTo>
                  <a:pt x="0" y="0"/>
                </a:moveTo>
                <a:lnTo>
                  <a:pt x="194407" y="230286"/>
                </a:lnTo>
              </a:path>
            </a:pathLst>
          </a:custGeom>
          <a:ln w="10966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19071" y="2066997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59135" y="2066997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787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19071" y="2202784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59135" y="2047359"/>
            <a:ext cx="390525" cy="87630"/>
          </a:xfrm>
          <a:custGeom>
            <a:avLst/>
            <a:gdLst/>
            <a:ahLst/>
            <a:cxnLst/>
            <a:rect l="l" t="t" r="r" b="b"/>
            <a:pathLst>
              <a:path w="390525" h="87630">
                <a:moveTo>
                  <a:pt x="0" y="87577"/>
                </a:moveTo>
                <a:lnTo>
                  <a:pt x="390307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109044" y="2001710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49443" y="2001710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163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09044" y="2095874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49443" y="2047359"/>
            <a:ext cx="388620" cy="75565"/>
          </a:xfrm>
          <a:custGeom>
            <a:avLst/>
            <a:gdLst/>
            <a:ahLst/>
            <a:cxnLst/>
            <a:rect l="l" t="t" r="r" b="b"/>
            <a:pathLst>
              <a:path w="388620" h="75564">
                <a:moveTo>
                  <a:pt x="0" y="0"/>
                </a:moveTo>
                <a:lnTo>
                  <a:pt x="388601" y="75105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97981" y="207254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38045" y="2072546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99957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97981" y="2172504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538045" y="2122464"/>
            <a:ext cx="584835" cy="99060"/>
          </a:xfrm>
          <a:custGeom>
            <a:avLst/>
            <a:gdLst/>
            <a:ahLst/>
            <a:cxnLst/>
            <a:rect l="l" t="t" r="r" b="b"/>
            <a:pathLst>
              <a:path w="584834" h="99060">
                <a:moveTo>
                  <a:pt x="0" y="0"/>
                </a:moveTo>
                <a:lnTo>
                  <a:pt x="584410" y="98554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82392" y="213493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122455" y="2134936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165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082392" y="2307102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122455" y="2221019"/>
            <a:ext cx="779145" cy="71120"/>
          </a:xfrm>
          <a:custGeom>
            <a:avLst/>
            <a:gdLst/>
            <a:ahLst/>
            <a:cxnLst/>
            <a:rect l="l" t="t" r="r" b="b"/>
            <a:pathLst>
              <a:path w="779145" h="71119">
                <a:moveTo>
                  <a:pt x="0" y="0"/>
                </a:moveTo>
                <a:lnTo>
                  <a:pt x="778909" y="70714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861301" y="2223550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901365" y="2223550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122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861301" y="2359673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24652" y="1865105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42552" y="0"/>
                </a:moveTo>
                <a:lnTo>
                  <a:pt x="4377" y="17192"/>
                </a:lnTo>
                <a:lnTo>
                  <a:pt x="0" y="33767"/>
                </a:lnTo>
                <a:lnTo>
                  <a:pt x="2759" y="47900"/>
                </a:lnTo>
                <a:lnTo>
                  <a:pt x="10313" y="59513"/>
                </a:lnTo>
                <a:lnTo>
                  <a:pt x="21577" y="67295"/>
                </a:lnTo>
                <a:lnTo>
                  <a:pt x="39424" y="66675"/>
                </a:lnTo>
                <a:lnTo>
                  <a:pt x="53273" y="62121"/>
                </a:lnTo>
                <a:lnTo>
                  <a:pt x="63106" y="54438"/>
                </a:lnTo>
                <a:lnTo>
                  <a:pt x="68902" y="44429"/>
                </a:lnTo>
                <a:lnTo>
                  <a:pt x="67648" y="27121"/>
                </a:lnTo>
                <a:lnTo>
                  <a:pt x="62233" y="13916"/>
                </a:lnTo>
                <a:lnTo>
                  <a:pt x="53564" y="4860"/>
                </a:lnTo>
                <a:lnTo>
                  <a:pt x="42552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24664" y="1865099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0" y="33787"/>
                </a:moveTo>
                <a:lnTo>
                  <a:pt x="2762" y="47915"/>
                </a:lnTo>
                <a:lnTo>
                  <a:pt x="10325" y="59519"/>
                </a:lnTo>
                <a:lnTo>
                  <a:pt x="21601" y="67287"/>
                </a:lnTo>
                <a:lnTo>
                  <a:pt x="39441" y="66659"/>
                </a:lnTo>
                <a:lnTo>
                  <a:pt x="53290" y="62098"/>
                </a:lnTo>
                <a:lnTo>
                  <a:pt x="63122" y="54409"/>
                </a:lnTo>
                <a:lnTo>
                  <a:pt x="68913" y="44397"/>
                </a:lnTo>
                <a:lnTo>
                  <a:pt x="67649" y="27103"/>
                </a:lnTo>
                <a:lnTo>
                  <a:pt x="62219" y="13906"/>
                </a:lnTo>
                <a:lnTo>
                  <a:pt x="53536" y="4855"/>
                </a:lnTo>
                <a:lnTo>
                  <a:pt x="42514" y="0"/>
                </a:lnTo>
                <a:lnTo>
                  <a:pt x="25695" y="1804"/>
                </a:lnTo>
                <a:lnTo>
                  <a:pt x="12903" y="7840"/>
                </a:lnTo>
                <a:lnTo>
                  <a:pt x="4366" y="17218"/>
                </a:lnTo>
                <a:lnTo>
                  <a:pt x="315" y="29048"/>
                </a:lnTo>
                <a:lnTo>
                  <a:pt x="0" y="33787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719084" y="2095618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42435" y="0"/>
                </a:moveTo>
                <a:lnTo>
                  <a:pt x="4340" y="17255"/>
                </a:lnTo>
                <a:lnTo>
                  <a:pt x="0" y="33775"/>
                </a:lnTo>
                <a:lnTo>
                  <a:pt x="2759" y="47805"/>
                </a:lnTo>
                <a:lnTo>
                  <a:pt x="10313" y="59430"/>
                </a:lnTo>
                <a:lnTo>
                  <a:pt x="21577" y="67271"/>
                </a:lnTo>
                <a:lnTo>
                  <a:pt x="39313" y="66643"/>
                </a:lnTo>
                <a:lnTo>
                  <a:pt x="53148" y="62055"/>
                </a:lnTo>
                <a:lnTo>
                  <a:pt x="63022" y="54346"/>
                </a:lnTo>
                <a:lnTo>
                  <a:pt x="68873" y="44360"/>
                </a:lnTo>
                <a:lnTo>
                  <a:pt x="67602" y="27081"/>
                </a:lnTo>
                <a:lnTo>
                  <a:pt x="62130" y="13894"/>
                </a:lnTo>
                <a:lnTo>
                  <a:pt x="53420" y="4850"/>
                </a:lnTo>
                <a:lnTo>
                  <a:pt x="42435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19071" y="2095619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0" y="33767"/>
                </a:moveTo>
                <a:lnTo>
                  <a:pt x="2758" y="47798"/>
                </a:lnTo>
                <a:lnTo>
                  <a:pt x="10313" y="59418"/>
                </a:lnTo>
                <a:lnTo>
                  <a:pt x="21581" y="67251"/>
                </a:lnTo>
                <a:lnTo>
                  <a:pt x="39321" y="66624"/>
                </a:lnTo>
                <a:lnTo>
                  <a:pt x="53157" y="62037"/>
                </a:lnTo>
                <a:lnTo>
                  <a:pt x="63029" y="54331"/>
                </a:lnTo>
                <a:lnTo>
                  <a:pt x="68877" y="44343"/>
                </a:lnTo>
                <a:lnTo>
                  <a:pt x="67603" y="27059"/>
                </a:lnTo>
                <a:lnTo>
                  <a:pt x="62127" y="13875"/>
                </a:lnTo>
                <a:lnTo>
                  <a:pt x="53412" y="4839"/>
                </a:lnTo>
                <a:lnTo>
                  <a:pt x="42422" y="0"/>
                </a:lnTo>
                <a:lnTo>
                  <a:pt x="25628" y="1813"/>
                </a:lnTo>
                <a:lnTo>
                  <a:pt x="12851" y="7863"/>
                </a:lnTo>
                <a:lnTo>
                  <a:pt x="4330" y="17260"/>
                </a:lnTo>
                <a:lnTo>
                  <a:pt x="303" y="29117"/>
                </a:lnTo>
                <a:lnTo>
                  <a:pt x="0" y="33767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109045" y="2007872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41303" y="0"/>
                </a:moveTo>
                <a:lnTo>
                  <a:pt x="3979" y="18083"/>
                </a:lnTo>
                <a:lnTo>
                  <a:pt x="0" y="34043"/>
                </a:lnTo>
                <a:lnTo>
                  <a:pt x="2895" y="48056"/>
                </a:lnTo>
                <a:lnTo>
                  <a:pt x="10782" y="59297"/>
                </a:lnTo>
                <a:lnTo>
                  <a:pt x="22466" y="66568"/>
                </a:lnTo>
                <a:lnTo>
                  <a:pt x="40399" y="65742"/>
                </a:lnTo>
                <a:lnTo>
                  <a:pt x="54228" y="61052"/>
                </a:lnTo>
                <a:lnTo>
                  <a:pt x="63900" y="53249"/>
                </a:lnTo>
                <a:lnTo>
                  <a:pt x="69357" y="43084"/>
                </a:lnTo>
                <a:lnTo>
                  <a:pt x="67779" y="26176"/>
                </a:lnTo>
                <a:lnTo>
                  <a:pt x="61953" y="13271"/>
                </a:lnTo>
                <a:lnTo>
                  <a:pt x="52816" y="4502"/>
                </a:lnTo>
                <a:lnTo>
                  <a:pt x="41303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09044" y="2007867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4033"/>
                </a:moveTo>
                <a:lnTo>
                  <a:pt x="2894" y="48047"/>
                </a:lnTo>
                <a:lnTo>
                  <a:pt x="10782" y="59282"/>
                </a:lnTo>
                <a:lnTo>
                  <a:pt x="22471" y="66545"/>
                </a:lnTo>
                <a:lnTo>
                  <a:pt x="40407" y="65720"/>
                </a:lnTo>
                <a:lnTo>
                  <a:pt x="54238" y="61032"/>
                </a:lnTo>
                <a:lnTo>
                  <a:pt x="63907" y="53231"/>
                </a:lnTo>
                <a:lnTo>
                  <a:pt x="69360" y="43064"/>
                </a:lnTo>
                <a:lnTo>
                  <a:pt x="67779" y="26164"/>
                </a:lnTo>
                <a:lnTo>
                  <a:pt x="61949" y="13263"/>
                </a:lnTo>
                <a:lnTo>
                  <a:pt x="52806" y="4497"/>
                </a:lnTo>
                <a:lnTo>
                  <a:pt x="41288" y="0"/>
                </a:lnTo>
                <a:lnTo>
                  <a:pt x="24886" y="2026"/>
                </a:lnTo>
                <a:lnTo>
                  <a:pt x="12323" y="8360"/>
                </a:lnTo>
                <a:lnTo>
                  <a:pt x="3969" y="18101"/>
                </a:lnTo>
                <a:lnTo>
                  <a:pt x="188" y="30349"/>
                </a:lnTo>
                <a:lnTo>
                  <a:pt x="0" y="34033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98000" y="2082899"/>
            <a:ext cx="69215" cy="67945"/>
          </a:xfrm>
          <a:custGeom>
            <a:avLst/>
            <a:gdLst/>
            <a:ahLst/>
            <a:cxnLst/>
            <a:rect l="l" t="t" r="r" b="b"/>
            <a:pathLst>
              <a:path w="69215" h="67944">
                <a:moveTo>
                  <a:pt x="42322" y="0"/>
                </a:moveTo>
                <a:lnTo>
                  <a:pt x="4386" y="17298"/>
                </a:lnTo>
                <a:lnTo>
                  <a:pt x="0" y="34149"/>
                </a:lnTo>
                <a:lnTo>
                  <a:pt x="2794" y="48146"/>
                </a:lnTo>
                <a:lnTo>
                  <a:pt x="10432" y="59699"/>
                </a:lnTo>
                <a:lnTo>
                  <a:pt x="21791" y="67425"/>
                </a:lnTo>
                <a:lnTo>
                  <a:pt x="39543" y="66728"/>
                </a:lnTo>
                <a:lnTo>
                  <a:pt x="53377" y="62083"/>
                </a:lnTo>
                <a:lnTo>
                  <a:pt x="63217" y="54330"/>
                </a:lnTo>
                <a:lnTo>
                  <a:pt x="68992" y="44308"/>
                </a:lnTo>
                <a:lnTo>
                  <a:pt x="67655" y="27049"/>
                </a:lnTo>
                <a:lnTo>
                  <a:pt x="62132" y="13874"/>
                </a:lnTo>
                <a:lnTo>
                  <a:pt x="53370" y="4840"/>
                </a:lnTo>
                <a:lnTo>
                  <a:pt x="42322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97981" y="2082896"/>
            <a:ext cx="69215" cy="67945"/>
          </a:xfrm>
          <a:custGeom>
            <a:avLst/>
            <a:gdLst/>
            <a:ahLst/>
            <a:cxnLst/>
            <a:rect l="l" t="t" r="r" b="b"/>
            <a:pathLst>
              <a:path w="69215" h="67944">
                <a:moveTo>
                  <a:pt x="0" y="34140"/>
                </a:moveTo>
                <a:lnTo>
                  <a:pt x="2794" y="48138"/>
                </a:lnTo>
                <a:lnTo>
                  <a:pt x="10431" y="59685"/>
                </a:lnTo>
                <a:lnTo>
                  <a:pt x="21795" y="67404"/>
                </a:lnTo>
                <a:lnTo>
                  <a:pt x="39564" y="66707"/>
                </a:lnTo>
                <a:lnTo>
                  <a:pt x="53399" y="62064"/>
                </a:lnTo>
                <a:lnTo>
                  <a:pt x="63233" y="54313"/>
                </a:lnTo>
                <a:lnTo>
                  <a:pt x="68998" y="44290"/>
                </a:lnTo>
                <a:lnTo>
                  <a:pt x="67660" y="27037"/>
                </a:lnTo>
                <a:lnTo>
                  <a:pt x="62137" y="13866"/>
                </a:lnTo>
                <a:lnTo>
                  <a:pt x="53374" y="4835"/>
                </a:lnTo>
                <a:lnTo>
                  <a:pt x="42317" y="0"/>
                </a:lnTo>
                <a:lnTo>
                  <a:pt x="25620" y="1814"/>
                </a:lnTo>
                <a:lnTo>
                  <a:pt x="12893" y="7872"/>
                </a:lnTo>
                <a:lnTo>
                  <a:pt x="4379" y="17312"/>
                </a:lnTo>
                <a:lnTo>
                  <a:pt x="322" y="29273"/>
                </a:lnTo>
                <a:lnTo>
                  <a:pt x="0" y="34140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82393" y="2181377"/>
            <a:ext cx="67945" cy="67945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40929" y="0"/>
                </a:moveTo>
                <a:lnTo>
                  <a:pt x="3862" y="18232"/>
                </a:lnTo>
                <a:lnTo>
                  <a:pt x="0" y="34091"/>
                </a:lnTo>
                <a:lnTo>
                  <a:pt x="2777" y="48121"/>
                </a:lnTo>
                <a:lnTo>
                  <a:pt x="10360" y="59747"/>
                </a:lnTo>
                <a:lnTo>
                  <a:pt x="21628" y="67587"/>
                </a:lnTo>
                <a:lnTo>
                  <a:pt x="39473" y="66908"/>
                </a:lnTo>
                <a:lnTo>
                  <a:pt x="53072" y="62137"/>
                </a:lnTo>
                <a:lnTo>
                  <a:pt x="62505" y="54162"/>
                </a:lnTo>
                <a:lnTo>
                  <a:pt x="67854" y="43873"/>
                </a:lnTo>
                <a:lnTo>
                  <a:pt x="66446" y="26418"/>
                </a:lnTo>
                <a:lnTo>
                  <a:pt x="60927" y="13259"/>
                </a:lnTo>
                <a:lnTo>
                  <a:pt x="52140" y="4439"/>
                </a:lnTo>
                <a:lnTo>
                  <a:pt x="40929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82392" y="2181387"/>
            <a:ext cx="67945" cy="67945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34082"/>
                </a:moveTo>
                <a:lnTo>
                  <a:pt x="2776" y="48113"/>
                </a:lnTo>
                <a:lnTo>
                  <a:pt x="10359" y="59733"/>
                </a:lnTo>
                <a:lnTo>
                  <a:pt x="21632" y="67566"/>
                </a:lnTo>
                <a:lnTo>
                  <a:pt x="39482" y="66887"/>
                </a:lnTo>
                <a:lnTo>
                  <a:pt x="53081" y="62118"/>
                </a:lnTo>
                <a:lnTo>
                  <a:pt x="62512" y="54145"/>
                </a:lnTo>
                <a:lnTo>
                  <a:pt x="67858" y="43855"/>
                </a:lnTo>
                <a:lnTo>
                  <a:pt x="66447" y="26395"/>
                </a:lnTo>
                <a:lnTo>
                  <a:pt x="60924" y="13239"/>
                </a:lnTo>
                <a:lnTo>
                  <a:pt x="52131" y="4428"/>
                </a:lnTo>
                <a:lnTo>
                  <a:pt x="40916" y="0"/>
                </a:lnTo>
                <a:lnTo>
                  <a:pt x="24634" y="2048"/>
                </a:lnTo>
                <a:lnTo>
                  <a:pt x="12146" y="8411"/>
                </a:lnTo>
                <a:lnTo>
                  <a:pt x="3853" y="18236"/>
                </a:lnTo>
                <a:lnTo>
                  <a:pt x="158" y="30668"/>
                </a:lnTo>
                <a:lnTo>
                  <a:pt x="0" y="34082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861310" y="2252485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5" h="67310">
                <a:moveTo>
                  <a:pt x="42326" y="0"/>
                </a:moveTo>
                <a:lnTo>
                  <a:pt x="4299" y="17214"/>
                </a:lnTo>
                <a:lnTo>
                  <a:pt x="0" y="33819"/>
                </a:lnTo>
                <a:lnTo>
                  <a:pt x="2768" y="47800"/>
                </a:lnTo>
                <a:lnTo>
                  <a:pt x="10347" y="59402"/>
                </a:lnTo>
                <a:lnTo>
                  <a:pt x="21645" y="67223"/>
                </a:lnTo>
                <a:lnTo>
                  <a:pt x="39396" y="66575"/>
                </a:lnTo>
                <a:lnTo>
                  <a:pt x="53231" y="61961"/>
                </a:lnTo>
                <a:lnTo>
                  <a:pt x="63090" y="54234"/>
                </a:lnTo>
                <a:lnTo>
                  <a:pt x="68912" y="44245"/>
                </a:lnTo>
                <a:lnTo>
                  <a:pt x="67615" y="26876"/>
                </a:lnTo>
                <a:lnTo>
                  <a:pt x="62111" y="13713"/>
                </a:lnTo>
                <a:lnTo>
                  <a:pt x="53361" y="4754"/>
                </a:lnTo>
                <a:lnTo>
                  <a:pt x="42326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861301" y="2252470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5" h="67310">
                <a:moveTo>
                  <a:pt x="0" y="33835"/>
                </a:moveTo>
                <a:lnTo>
                  <a:pt x="2768" y="47818"/>
                </a:lnTo>
                <a:lnTo>
                  <a:pt x="10347" y="59414"/>
                </a:lnTo>
                <a:lnTo>
                  <a:pt x="21649" y="67228"/>
                </a:lnTo>
                <a:lnTo>
                  <a:pt x="39404" y="66580"/>
                </a:lnTo>
                <a:lnTo>
                  <a:pt x="53240" y="61968"/>
                </a:lnTo>
                <a:lnTo>
                  <a:pt x="63097" y="54243"/>
                </a:lnTo>
                <a:lnTo>
                  <a:pt x="68916" y="44253"/>
                </a:lnTo>
                <a:lnTo>
                  <a:pt x="67617" y="26881"/>
                </a:lnTo>
                <a:lnTo>
                  <a:pt x="62113" y="13715"/>
                </a:lnTo>
                <a:lnTo>
                  <a:pt x="53364" y="4754"/>
                </a:lnTo>
                <a:lnTo>
                  <a:pt x="42332" y="0"/>
                </a:lnTo>
                <a:lnTo>
                  <a:pt x="25567" y="1802"/>
                </a:lnTo>
                <a:lnTo>
                  <a:pt x="12809" y="7814"/>
                </a:lnTo>
                <a:lnTo>
                  <a:pt x="4303" y="17215"/>
                </a:lnTo>
                <a:lnTo>
                  <a:pt x="294" y="29184"/>
                </a:lnTo>
                <a:lnTo>
                  <a:pt x="0" y="33835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24664" y="1793501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564728" y="1793501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558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24664" y="1878059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564728" y="1835094"/>
            <a:ext cx="194945" cy="279400"/>
          </a:xfrm>
          <a:custGeom>
            <a:avLst/>
            <a:gdLst/>
            <a:ahLst/>
            <a:cxnLst/>
            <a:rect l="l" t="t" r="r" b="b"/>
            <a:pathLst>
              <a:path w="194945" h="279400">
                <a:moveTo>
                  <a:pt x="0" y="0"/>
                </a:moveTo>
                <a:lnTo>
                  <a:pt x="194407" y="279045"/>
                </a:lnTo>
              </a:path>
            </a:pathLst>
          </a:custGeom>
          <a:ln w="109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19071" y="2047359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59135" y="2047359"/>
            <a:ext cx="0" cy="133985"/>
          </a:xfrm>
          <a:custGeom>
            <a:avLst/>
            <a:gdLst/>
            <a:ahLst/>
            <a:cxnLst/>
            <a:rect l="l" t="t" r="r" b="b"/>
            <a:pathLst>
              <a:path h="133985">
                <a:moveTo>
                  <a:pt x="0" y="0"/>
                </a:moveTo>
                <a:lnTo>
                  <a:pt x="0" y="133469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19071" y="2180829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759135" y="2021135"/>
            <a:ext cx="390525" cy="93345"/>
          </a:xfrm>
          <a:custGeom>
            <a:avLst/>
            <a:gdLst/>
            <a:ahLst/>
            <a:cxnLst/>
            <a:rect l="l" t="t" r="r" b="b"/>
            <a:pathLst>
              <a:path w="390525" h="93344">
                <a:moveTo>
                  <a:pt x="0" y="93004"/>
                </a:moveTo>
                <a:lnTo>
                  <a:pt x="390307" y="0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149443" y="2021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149443" y="2021135"/>
            <a:ext cx="388620" cy="215265"/>
          </a:xfrm>
          <a:custGeom>
            <a:avLst/>
            <a:gdLst/>
            <a:ahLst/>
            <a:cxnLst/>
            <a:rect l="l" t="t" r="r" b="b"/>
            <a:pathLst>
              <a:path w="388620" h="215264">
                <a:moveTo>
                  <a:pt x="0" y="0"/>
                </a:moveTo>
                <a:lnTo>
                  <a:pt x="388601" y="215131"/>
                </a:lnTo>
              </a:path>
            </a:pathLst>
          </a:custGeom>
          <a:ln w="109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538045" y="22362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38045" y="2105693"/>
            <a:ext cx="584835" cy="130810"/>
          </a:xfrm>
          <a:custGeom>
            <a:avLst/>
            <a:gdLst/>
            <a:ahLst/>
            <a:cxnLst/>
            <a:rect l="l" t="t" r="r" b="b"/>
            <a:pathLst>
              <a:path w="584834" h="130810">
                <a:moveTo>
                  <a:pt x="0" y="130572"/>
                </a:moveTo>
                <a:lnTo>
                  <a:pt x="584410" y="0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082392" y="205022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122455" y="2050225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935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082392" y="2161160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122455" y="2105693"/>
            <a:ext cx="779145" cy="62865"/>
          </a:xfrm>
          <a:custGeom>
            <a:avLst/>
            <a:gdLst/>
            <a:ahLst/>
            <a:cxnLst/>
            <a:rect l="l" t="t" r="r" b="b"/>
            <a:pathLst>
              <a:path w="779145" h="62864">
                <a:moveTo>
                  <a:pt x="0" y="0"/>
                </a:moveTo>
                <a:lnTo>
                  <a:pt x="778909" y="62420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61301" y="211264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901365" y="2112645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373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861301" y="2221019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524652" y="1795750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42497" y="0"/>
                </a:moveTo>
                <a:lnTo>
                  <a:pt x="4364" y="17233"/>
                </a:lnTo>
                <a:lnTo>
                  <a:pt x="0" y="33811"/>
                </a:lnTo>
                <a:lnTo>
                  <a:pt x="2761" y="47829"/>
                </a:lnTo>
                <a:lnTo>
                  <a:pt x="10322" y="59448"/>
                </a:lnTo>
                <a:lnTo>
                  <a:pt x="21594" y="67284"/>
                </a:lnTo>
                <a:lnTo>
                  <a:pt x="39437" y="66651"/>
                </a:lnTo>
                <a:lnTo>
                  <a:pt x="53283" y="62056"/>
                </a:lnTo>
                <a:lnTo>
                  <a:pt x="63113" y="54343"/>
                </a:lnTo>
                <a:lnTo>
                  <a:pt x="68906" y="44356"/>
                </a:lnTo>
                <a:lnTo>
                  <a:pt x="67646" y="27074"/>
                </a:lnTo>
                <a:lnTo>
                  <a:pt x="62216" y="13887"/>
                </a:lnTo>
                <a:lnTo>
                  <a:pt x="53529" y="4845"/>
                </a:lnTo>
                <a:lnTo>
                  <a:pt x="424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24664" y="1795752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0" y="33793"/>
                </a:moveTo>
                <a:lnTo>
                  <a:pt x="2760" y="47816"/>
                </a:lnTo>
                <a:lnTo>
                  <a:pt x="10317" y="59441"/>
                </a:lnTo>
                <a:lnTo>
                  <a:pt x="21584" y="67280"/>
                </a:lnTo>
                <a:lnTo>
                  <a:pt x="39418" y="66648"/>
                </a:lnTo>
                <a:lnTo>
                  <a:pt x="53264" y="62054"/>
                </a:lnTo>
                <a:lnTo>
                  <a:pt x="63099" y="54341"/>
                </a:lnTo>
                <a:lnTo>
                  <a:pt x="68899" y="44355"/>
                </a:lnTo>
                <a:lnTo>
                  <a:pt x="67641" y="27079"/>
                </a:lnTo>
                <a:lnTo>
                  <a:pt x="62210" y="13893"/>
                </a:lnTo>
                <a:lnTo>
                  <a:pt x="53522" y="4849"/>
                </a:lnTo>
                <a:lnTo>
                  <a:pt x="42492" y="0"/>
                </a:lnTo>
                <a:lnTo>
                  <a:pt x="25680" y="1809"/>
                </a:lnTo>
                <a:lnTo>
                  <a:pt x="12892" y="7850"/>
                </a:lnTo>
                <a:lnTo>
                  <a:pt x="4359" y="17235"/>
                </a:lnTo>
                <a:lnTo>
                  <a:pt x="313" y="29071"/>
                </a:lnTo>
                <a:lnTo>
                  <a:pt x="0" y="33793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719084" y="2074560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41238" y="0"/>
                </a:moveTo>
                <a:lnTo>
                  <a:pt x="3937" y="18009"/>
                </a:lnTo>
                <a:lnTo>
                  <a:pt x="0" y="34045"/>
                </a:lnTo>
                <a:lnTo>
                  <a:pt x="2879" y="48111"/>
                </a:lnTo>
                <a:lnTo>
                  <a:pt x="10744" y="59336"/>
                </a:lnTo>
                <a:lnTo>
                  <a:pt x="22434" y="66564"/>
                </a:lnTo>
                <a:lnTo>
                  <a:pt x="40242" y="65742"/>
                </a:lnTo>
                <a:lnTo>
                  <a:pt x="54070" y="61076"/>
                </a:lnTo>
                <a:lnTo>
                  <a:pt x="63806" y="53293"/>
                </a:lnTo>
                <a:lnTo>
                  <a:pt x="69334" y="43120"/>
                </a:lnTo>
                <a:lnTo>
                  <a:pt x="67729" y="26106"/>
                </a:lnTo>
                <a:lnTo>
                  <a:pt x="61841" y="13194"/>
                </a:lnTo>
                <a:lnTo>
                  <a:pt x="52674" y="4465"/>
                </a:lnTo>
                <a:lnTo>
                  <a:pt x="412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19071" y="2074533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4056"/>
                </a:moveTo>
                <a:lnTo>
                  <a:pt x="2876" y="48122"/>
                </a:lnTo>
                <a:lnTo>
                  <a:pt x="10735" y="59349"/>
                </a:lnTo>
                <a:lnTo>
                  <a:pt x="22421" y="66582"/>
                </a:lnTo>
                <a:lnTo>
                  <a:pt x="40232" y="65764"/>
                </a:lnTo>
                <a:lnTo>
                  <a:pt x="54061" y="61102"/>
                </a:lnTo>
                <a:lnTo>
                  <a:pt x="63797" y="53322"/>
                </a:lnTo>
                <a:lnTo>
                  <a:pt x="69329" y="43152"/>
                </a:lnTo>
                <a:lnTo>
                  <a:pt x="67729" y="26139"/>
                </a:lnTo>
                <a:lnTo>
                  <a:pt x="61848" y="13219"/>
                </a:lnTo>
                <a:lnTo>
                  <a:pt x="52693" y="4477"/>
                </a:lnTo>
                <a:lnTo>
                  <a:pt x="41268" y="0"/>
                </a:lnTo>
                <a:lnTo>
                  <a:pt x="24829" y="1995"/>
                </a:lnTo>
                <a:lnTo>
                  <a:pt x="12275" y="8279"/>
                </a:lnTo>
                <a:lnTo>
                  <a:pt x="3948" y="18004"/>
                </a:lnTo>
                <a:lnTo>
                  <a:pt x="188" y="30322"/>
                </a:lnTo>
                <a:lnTo>
                  <a:pt x="0" y="34056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109045" y="1981791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42485" y="0"/>
                </a:moveTo>
                <a:lnTo>
                  <a:pt x="4377" y="17252"/>
                </a:lnTo>
                <a:lnTo>
                  <a:pt x="0" y="33790"/>
                </a:lnTo>
                <a:lnTo>
                  <a:pt x="2779" y="47820"/>
                </a:lnTo>
                <a:lnTo>
                  <a:pt x="10368" y="59438"/>
                </a:lnTo>
                <a:lnTo>
                  <a:pt x="21645" y="67266"/>
                </a:lnTo>
                <a:lnTo>
                  <a:pt x="39508" y="66633"/>
                </a:lnTo>
                <a:lnTo>
                  <a:pt x="53349" y="62036"/>
                </a:lnTo>
                <a:lnTo>
                  <a:pt x="63158" y="54317"/>
                </a:lnTo>
                <a:lnTo>
                  <a:pt x="68924" y="44316"/>
                </a:lnTo>
                <a:lnTo>
                  <a:pt x="67662" y="27047"/>
                </a:lnTo>
                <a:lnTo>
                  <a:pt x="62237" y="13869"/>
                </a:lnTo>
                <a:lnTo>
                  <a:pt x="53546" y="4834"/>
                </a:lnTo>
                <a:lnTo>
                  <a:pt x="424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109044" y="1981783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0" y="33802"/>
                </a:moveTo>
                <a:lnTo>
                  <a:pt x="2776" y="47820"/>
                </a:lnTo>
                <a:lnTo>
                  <a:pt x="10359" y="59441"/>
                </a:lnTo>
                <a:lnTo>
                  <a:pt x="21632" y="67282"/>
                </a:lnTo>
                <a:lnTo>
                  <a:pt x="39497" y="66652"/>
                </a:lnTo>
                <a:lnTo>
                  <a:pt x="53339" y="62055"/>
                </a:lnTo>
                <a:lnTo>
                  <a:pt x="63148" y="54336"/>
                </a:lnTo>
                <a:lnTo>
                  <a:pt x="68918" y="44341"/>
                </a:lnTo>
                <a:lnTo>
                  <a:pt x="67660" y="27064"/>
                </a:lnTo>
                <a:lnTo>
                  <a:pt x="62242" y="13879"/>
                </a:lnTo>
                <a:lnTo>
                  <a:pt x="53560" y="4839"/>
                </a:lnTo>
                <a:lnTo>
                  <a:pt x="42509" y="0"/>
                </a:lnTo>
                <a:lnTo>
                  <a:pt x="25740" y="1813"/>
                </a:lnTo>
                <a:lnTo>
                  <a:pt x="12946" y="7856"/>
                </a:lnTo>
                <a:lnTo>
                  <a:pt x="4386" y="17239"/>
                </a:lnTo>
                <a:lnTo>
                  <a:pt x="316" y="29074"/>
                </a:lnTo>
                <a:lnTo>
                  <a:pt x="0" y="3380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98000" y="2196742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5" h="67310">
                <a:moveTo>
                  <a:pt x="42451" y="0"/>
                </a:moveTo>
                <a:lnTo>
                  <a:pt x="4350" y="17218"/>
                </a:lnTo>
                <a:lnTo>
                  <a:pt x="0" y="33753"/>
                </a:lnTo>
                <a:lnTo>
                  <a:pt x="2766" y="47908"/>
                </a:lnTo>
                <a:lnTo>
                  <a:pt x="10330" y="59532"/>
                </a:lnTo>
                <a:lnTo>
                  <a:pt x="21588" y="67308"/>
                </a:lnTo>
                <a:lnTo>
                  <a:pt x="39329" y="66673"/>
                </a:lnTo>
                <a:lnTo>
                  <a:pt x="53167" y="62108"/>
                </a:lnTo>
                <a:lnTo>
                  <a:pt x="63039" y="54414"/>
                </a:lnTo>
                <a:lnTo>
                  <a:pt x="68884" y="44397"/>
                </a:lnTo>
                <a:lnTo>
                  <a:pt x="67613" y="27118"/>
                </a:lnTo>
                <a:lnTo>
                  <a:pt x="62151" y="13927"/>
                </a:lnTo>
                <a:lnTo>
                  <a:pt x="53448" y="4872"/>
                </a:lnTo>
                <a:lnTo>
                  <a:pt x="424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97981" y="2196731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5" h="67310">
                <a:moveTo>
                  <a:pt x="0" y="33771"/>
                </a:moveTo>
                <a:lnTo>
                  <a:pt x="2765" y="47915"/>
                </a:lnTo>
                <a:lnTo>
                  <a:pt x="10329" y="59534"/>
                </a:lnTo>
                <a:lnTo>
                  <a:pt x="21592" y="67311"/>
                </a:lnTo>
                <a:lnTo>
                  <a:pt x="39349" y="66675"/>
                </a:lnTo>
                <a:lnTo>
                  <a:pt x="53188" y="62107"/>
                </a:lnTo>
                <a:lnTo>
                  <a:pt x="63054" y="54413"/>
                </a:lnTo>
                <a:lnTo>
                  <a:pt x="68890" y="44397"/>
                </a:lnTo>
                <a:lnTo>
                  <a:pt x="67619" y="27118"/>
                </a:lnTo>
                <a:lnTo>
                  <a:pt x="62161" y="13926"/>
                </a:lnTo>
                <a:lnTo>
                  <a:pt x="53460" y="4870"/>
                </a:lnTo>
                <a:lnTo>
                  <a:pt x="42459" y="0"/>
                </a:lnTo>
                <a:lnTo>
                  <a:pt x="25662" y="1798"/>
                </a:lnTo>
                <a:lnTo>
                  <a:pt x="12882" y="7836"/>
                </a:lnTo>
                <a:lnTo>
                  <a:pt x="4354" y="17221"/>
                </a:lnTo>
                <a:lnTo>
                  <a:pt x="311" y="29061"/>
                </a:lnTo>
                <a:lnTo>
                  <a:pt x="0" y="3377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082393" y="2066173"/>
            <a:ext cx="67945" cy="67945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40780" y="0"/>
                </a:moveTo>
                <a:lnTo>
                  <a:pt x="3816" y="18425"/>
                </a:lnTo>
                <a:lnTo>
                  <a:pt x="0" y="34112"/>
                </a:lnTo>
                <a:lnTo>
                  <a:pt x="2788" y="48094"/>
                </a:lnTo>
                <a:lnTo>
                  <a:pt x="10402" y="59688"/>
                </a:lnTo>
                <a:lnTo>
                  <a:pt x="21712" y="67497"/>
                </a:lnTo>
                <a:lnTo>
                  <a:pt x="39564" y="66793"/>
                </a:lnTo>
                <a:lnTo>
                  <a:pt x="53160" y="61993"/>
                </a:lnTo>
                <a:lnTo>
                  <a:pt x="62577" y="53997"/>
                </a:lnTo>
                <a:lnTo>
                  <a:pt x="67895" y="43702"/>
                </a:lnTo>
                <a:lnTo>
                  <a:pt x="66455" y="26388"/>
                </a:lnTo>
                <a:lnTo>
                  <a:pt x="60889" y="13268"/>
                </a:lnTo>
                <a:lnTo>
                  <a:pt x="52048" y="4439"/>
                </a:lnTo>
                <a:lnTo>
                  <a:pt x="407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082392" y="2066142"/>
            <a:ext cx="67945" cy="67945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34122"/>
                </a:moveTo>
                <a:lnTo>
                  <a:pt x="2785" y="48105"/>
                </a:lnTo>
                <a:lnTo>
                  <a:pt x="10393" y="59701"/>
                </a:lnTo>
                <a:lnTo>
                  <a:pt x="21699" y="67515"/>
                </a:lnTo>
                <a:lnTo>
                  <a:pt x="39553" y="66815"/>
                </a:lnTo>
                <a:lnTo>
                  <a:pt x="53150" y="62020"/>
                </a:lnTo>
                <a:lnTo>
                  <a:pt x="62570" y="54027"/>
                </a:lnTo>
                <a:lnTo>
                  <a:pt x="67890" y="43735"/>
                </a:lnTo>
                <a:lnTo>
                  <a:pt x="66455" y="26422"/>
                </a:lnTo>
                <a:lnTo>
                  <a:pt x="60898" y="13293"/>
                </a:lnTo>
                <a:lnTo>
                  <a:pt x="52068" y="4452"/>
                </a:lnTo>
                <a:lnTo>
                  <a:pt x="40812" y="0"/>
                </a:lnTo>
                <a:lnTo>
                  <a:pt x="24571" y="2094"/>
                </a:lnTo>
                <a:lnTo>
                  <a:pt x="12105" y="8540"/>
                </a:lnTo>
                <a:lnTo>
                  <a:pt x="3828" y="18418"/>
                </a:lnTo>
                <a:lnTo>
                  <a:pt x="152" y="30811"/>
                </a:lnTo>
                <a:lnTo>
                  <a:pt x="0" y="3412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861310" y="2128472"/>
            <a:ext cx="69850" cy="65405"/>
          </a:xfrm>
          <a:custGeom>
            <a:avLst/>
            <a:gdLst/>
            <a:ahLst/>
            <a:cxnLst/>
            <a:rect l="l" t="t" r="r" b="b"/>
            <a:pathLst>
              <a:path w="69850" h="65405">
                <a:moveTo>
                  <a:pt x="40301" y="0"/>
                </a:moveTo>
                <a:lnTo>
                  <a:pt x="3320" y="18851"/>
                </a:lnTo>
                <a:lnTo>
                  <a:pt x="0" y="32711"/>
                </a:lnTo>
                <a:lnTo>
                  <a:pt x="2879" y="46868"/>
                </a:lnTo>
                <a:lnTo>
                  <a:pt x="10744" y="58079"/>
                </a:lnTo>
                <a:lnTo>
                  <a:pt x="22434" y="65254"/>
                </a:lnTo>
                <a:lnTo>
                  <a:pt x="40257" y="64441"/>
                </a:lnTo>
                <a:lnTo>
                  <a:pt x="54089" y="59809"/>
                </a:lnTo>
                <a:lnTo>
                  <a:pt x="63819" y="52047"/>
                </a:lnTo>
                <a:lnTo>
                  <a:pt x="69339" y="41848"/>
                </a:lnTo>
                <a:lnTo>
                  <a:pt x="67660" y="25411"/>
                </a:lnTo>
                <a:lnTo>
                  <a:pt x="61553" y="12802"/>
                </a:lnTo>
                <a:lnTo>
                  <a:pt x="52081" y="4253"/>
                </a:lnTo>
                <a:lnTo>
                  <a:pt x="403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861301" y="2128465"/>
            <a:ext cx="69850" cy="65405"/>
          </a:xfrm>
          <a:custGeom>
            <a:avLst/>
            <a:gdLst/>
            <a:ahLst/>
            <a:cxnLst/>
            <a:rect l="l" t="t" r="r" b="b"/>
            <a:pathLst>
              <a:path w="69850" h="65405">
                <a:moveTo>
                  <a:pt x="0" y="32695"/>
                </a:moveTo>
                <a:lnTo>
                  <a:pt x="2876" y="46865"/>
                </a:lnTo>
                <a:lnTo>
                  <a:pt x="10735" y="58076"/>
                </a:lnTo>
                <a:lnTo>
                  <a:pt x="22421" y="65249"/>
                </a:lnTo>
                <a:lnTo>
                  <a:pt x="40248" y="64442"/>
                </a:lnTo>
                <a:lnTo>
                  <a:pt x="54081" y="59817"/>
                </a:lnTo>
                <a:lnTo>
                  <a:pt x="63812" y="52062"/>
                </a:lnTo>
                <a:lnTo>
                  <a:pt x="69334" y="41861"/>
                </a:lnTo>
                <a:lnTo>
                  <a:pt x="67658" y="25421"/>
                </a:lnTo>
                <a:lnTo>
                  <a:pt x="61557" y="12807"/>
                </a:lnTo>
                <a:lnTo>
                  <a:pt x="52090" y="4255"/>
                </a:lnTo>
                <a:lnTo>
                  <a:pt x="40316" y="0"/>
                </a:lnTo>
                <a:lnTo>
                  <a:pt x="23913" y="2245"/>
                </a:lnTo>
                <a:lnTo>
                  <a:pt x="11428" y="8897"/>
                </a:lnTo>
                <a:lnTo>
                  <a:pt x="3320" y="18846"/>
                </a:lnTo>
                <a:lnTo>
                  <a:pt x="46" y="30983"/>
                </a:lnTo>
                <a:lnTo>
                  <a:pt x="0" y="32695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6439349" y="1142388"/>
            <a:ext cx="64579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350" spc="-3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35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50" spc="1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350" spc="-4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35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5526035" y="3175676"/>
            <a:ext cx="2472690" cy="0"/>
          </a:xfrm>
          <a:custGeom>
            <a:avLst/>
            <a:gdLst/>
            <a:ahLst/>
            <a:cxnLst/>
            <a:rect l="l" t="t" r="r" b="b"/>
            <a:pathLst>
              <a:path w="2472690">
                <a:moveTo>
                  <a:pt x="0" y="0"/>
                </a:moveTo>
                <a:lnTo>
                  <a:pt x="2472548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564728" y="3175676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9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5503524" y="3222840"/>
            <a:ext cx="12255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5753654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948062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142591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343637" y="3175676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9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532564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726971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922902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122455" y="3175676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9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311504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505911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700319" y="3185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9424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901365" y="3175676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9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12090" y="1452036"/>
            <a:ext cx="0" cy="1610360"/>
          </a:xfrm>
          <a:custGeom>
            <a:avLst/>
            <a:gdLst/>
            <a:ahLst/>
            <a:cxnLst/>
            <a:rect l="l" t="t" r="r" b="b"/>
            <a:pathLst>
              <a:path h="1610360">
                <a:moveTo>
                  <a:pt x="0" y="1609838"/>
                </a:moveTo>
                <a:lnTo>
                  <a:pt x="0" y="0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378942" y="306187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47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378942" y="274007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47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378942" y="241940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47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378942" y="209739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47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378942" y="177557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47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378942" y="145343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47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147621" y="2753922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768" y="0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190567" y="2714420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5" h="67310">
                <a:moveTo>
                  <a:pt x="42959" y="0"/>
                </a:moveTo>
                <a:lnTo>
                  <a:pt x="4533" y="16957"/>
                </a:lnTo>
                <a:lnTo>
                  <a:pt x="0" y="33748"/>
                </a:lnTo>
                <a:lnTo>
                  <a:pt x="2760" y="47825"/>
                </a:lnTo>
                <a:lnTo>
                  <a:pt x="10324" y="59408"/>
                </a:lnTo>
                <a:lnTo>
                  <a:pt x="21610" y="67197"/>
                </a:lnTo>
                <a:lnTo>
                  <a:pt x="39449" y="66611"/>
                </a:lnTo>
                <a:lnTo>
                  <a:pt x="53346" y="62112"/>
                </a:lnTo>
                <a:lnTo>
                  <a:pt x="63261" y="54498"/>
                </a:lnTo>
                <a:lnTo>
                  <a:pt x="69153" y="44566"/>
                </a:lnTo>
                <a:lnTo>
                  <a:pt x="67930" y="27240"/>
                </a:lnTo>
                <a:lnTo>
                  <a:pt x="62530" y="14010"/>
                </a:lnTo>
                <a:lnTo>
                  <a:pt x="53893" y="4916"/>
                </a:lnTo>
                <a:lnTo>
                  <a:pt x="429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190578" y="2714427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5" h="67310">
                <a:moveTo>
                  <a:pt x="0" y="33731"/>
                </a:moveTo>
                <a:lnTo>
                  <a:pt x="2759" y="47814"/>
                </a:lnTo>
                <a:lnTo>
                  <a:pt x="10319" y="59402"/>
                </a:lnTo>
                <a:lnTo>
                  <a:pt x="21600" y="67194"/>
                </a:lnTo>
                <a:lnTo>
                  <a:pt x="39430" y="66609"/>
                </a:lnTo>
                <a:lnTo>
                  <a:pt x="53326" y="62111"/>
                </a:lnTo>
                <a:lnTo>
                  <a:pt x="63246" y="54498"/>
                </a:lnTo>
                <a:lnTo>
                  <a:pt x="69146" y="44567"/>
                </a:lnTo>
                <a:lnTo>
                  <a:pt x="67925" y="27233"/>
                </a:lnTo>
                <a:lnTo>
                  <a:pt x="62524" y="14004"/>
                </a:lnTo>
                <a:lnTo>
                  <a:pt x="53885" y="4914"/>
                </a:lnTo>
                <a:lnTo>
                  <a:pt x="42953" y="0"/>
                </a:lnTo>
                <a:lnTo>
                  <a:pt x="26035" y="1747"/>
                </a:lnTo>
                <a:lnTo>
                  <a:pt x="13155" y="7688"/>
                </a:lnTo>
                <a:lnTo>
                  <a:pt x="4527" y="16947"/>
                </a:lnTo>
                <a:lnTo>
                  <a:pt x="366" y="28649"/>
                </a:lnTo>
                <a:lnTo>
                  <a:pt x="0" y="3373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147621" y="2938590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768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190567" y="2898676"/>
            <a:ext cx="69850" cy="66040"/>
          </a:xfrm>
          <a:custGeom>
            <a:avLst/>
            <a:gdLst/>
            <a:ahLst/>
            <a:cxnLst/>
            <a:rect l="l" t="t" r="r" b="b"/>
            <a:pathLst>
              <a:path w="69850" h="66039">
                <a:moveTo>
                  <a:pt x="40963" y="0"/>
                </a:moveTo>
                <a:lnTo>
                  <a:pt x="3605" y="18427"/>
                </a:lnTo>
                <a:lnTo>
                  <a:pt x="0" y="32980"/>
                </a:lnTo>
                <a:lnTo>
                  <a:pt x="2877" y="46949"/>
                </a:lnTo>
                <a:lnTo>
                  <a:pt x="10743" y="58160"/>
                </a:lnTo>
                <a:lnTo>
                  <a:pt x="22446" y="65433"/>
                </a:lnTo>
                <a:lnTo>
                  <a:pt x="40351" y="64646"/>
                </a:lnTo>
                <a:lnTo>
                  <a:pt x="54239" y="60023"/>
                </a:lnTo>
                <a:lnTo>
                  <a:pt x="64019" y="52304"/>
                </a:lnTo>
                <a:lnTo>
                  <a:pt x="69603" y="42229"/>
                </a:lnTo>
                <a:lnTo>
                  <a:pt x="67992" y="25669"/>
                </a:lnTo>
                <a:lnTo>
                  <a:pt x="61992" y="12978"/>
                </a:lnTo>
                <a:lnTo>
                  <a:pt x="52638" y="4355"/>
                </a:lnTo>
                <a:lnTo>
                  <a:pt x="40963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190578" y="2898675"/>
            <a:ext cx="69850" cy="66040"/>
          </a:xfrm>
          <a:custGeom>
            <a:avLst/>
            <a:gdLst/>
            <a:ahLst/>
            <a:cxnLst/>
            <a:rect l="l" t="t" r="r" b="b"/>
            <a:pathLst>
              <a:path w="69850" h="66039">
                <a:moveTo>
                  <a:pt x="0" y="32962"/>
                </a:moveTo>
                <a:lnTo>
                  <a:pt x="2876" y="46937"/>
                </a:lnTo>
                <a:lnTo>
                  <a:pt x="10738" y="58154"/>
                </a:lnTo>
                <a:lnTo>
                  <a:pt x="22436" y="65429"/>
                </a:lnTo>
                <a:lnTo>
                  <a:pt x="40332" y="64642"/>
                </a:lnTo>
                <a:lnTo>
                  <a:pt x="54220" y="60020"/>
                </a:lnTo>
                <a:lnTo>
                  <a:pt x="64006" y="52302"/>
                </a:lnTo>
                <a:lnTo>
                  <a:pt x="69597" y="42227"/>
                </a:lnTo>
                <a:lnTo>
                  <a:pt x="67987" y="25673"/>
                </a:lnTo>
                <a:lnTo>
                  <a:pt x="61985" y="12983"/>
                </a:lnTo>
                <a:lnTo>
                  <a:pt x="52630" y="4359"/>
                </a:lnTo>
                <a:lnTo>
                  <a:pt x="40958" y="0"/>
                </a:lnTo>
                <a:lnTo>
                  <a:pt x="24439" y="2147"/>
                </a:lnTo>
                <a:lnTo>
                  <a:pt x="11850" y="8637"/>
                </a:lnTo>
                <a:lnTo>
                  <a:pt x="3599" y="18430"/>
                </a:lnTo>
                <a:lnTo>
                  <a:pt x="95" y="30483"/>
                </a:lnTo>
                <a:lnTo>
                  <a:pt x="0" y="32962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 txBox="1"/>
          <p:nvPr/>
        </p:nvSpPr>
        <p:spPr>
          <a:xfrm>
            <a:off x="6248976" y="3222840"/>
            <a:ext cx="1020444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ct val="100000"/>
              </a:lnSpc>
              <a:tabLst>
                <a:tab pos="824865" algn="l"/>
              </a:tabLst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1350" spc="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350" spc="15" dirty="0">
                <a:solidFill>
                  <a:srgbClr val="39F3F8"/>
                </a:solidFill>
                <a:latin typeface="Arial"/>
                <a:cs typeface="Arial"/>
              </a:rPr>
              <a:t>T</a:t>
            </a: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i</a:t>
            </a:r>
            <a:r>
              <a:rPr sz="1350" spc="75" dirty="0">
                <a:solidFill>
                  <a:srgbClr val="39F3F8"/>
                </a:solidFill>
                <a:latin typeface="Arial"/>
                <a:cs typeface="Arial"/>
              </a:rPr>
              <a:t>m</a:t>
            </a:r>
            <a:r>
              <a:rPr sz="1350" spc="-40" dirty="0">
                <a:solidFill>
                  <a:srgbClr val="39F3F8"/>
                </a:solidFill>
                <a:latin typeface="Arial"/>
                <a:cs typeface="Arial"/>
              </a:rPr>
              <a:t>e</a:t>
            </a:r>
            <a:r>
              <a:rPr sz="1350" spc="-10" dirty="0">
                <a:solidFill>
                  <a:srgbClr val="39F3F8"/>
                </a:solidFill>
                <a:latin typeface="Arial"/>
                <a:cs typeface="Arial"/>
              </a:rPr>
              <a:t>(</a:t>
            </a:r>
            <a:r>
              <a:rPr sz="1350" spc="45" dirty="0">
                <a:solidFill>
                  <a:srgbClr val="39F3F8"/>
                </a:solidFill>
                <a:latin typeface="Arial"/>
                <a:cs typeface="Arial"/>
              </a:rPr>
              <a:t>w</a:t>
            </a:r>
            <a:r>
              <a:rPr sz="1350" spc="-40" dirty="0">
                <a:solidFill>
                  <a:srgbClr val="39F3F8"/>
                </a:solidFill>
                <a:latin typeface="Arial"/>
                <a:cs typeface="Arial"/>
              </a:rPr>
              <a:t>ee</a:t>
            </a: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ks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7791468" y="3222840"/>
            <a:ext cx="22034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12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257753" y="2642780"/>
            <a:ext cx="12255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5160535" y="1354643"/>
            <a:ext cx="220345" cy="116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25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7326445" y="2676610"/>
            <a:ext cx="389255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100"/>
              </a:lnSpc>
            </a:pPr>
            <a:r>
              <a:rPr sz="1100" spc="12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100" spc="-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40F0AD"/>
                </a:solidFill>
                <a:latin typeface="Arial"/>
                <a:cs typeface="Arial"/>
              </a:rPr>
              <a:t>NULL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740190" y="1617231"/>
            <a:ext cx="401320" cy="11817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128905">
              <a:lnSpc>
                <a:spcPts val="1590"/>
              </a:lnSpc>
            </a:pP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F</a:t>
            </a:r>
            <a:r>
              <a:rPr sz="1350" spc="-60" dirty="0">
                <a:solidFill>
                  <a:srgbClr val="39F3F8"/>
                </a:solidFill>
                <a:latin typeface="Arial"/>
                <a:cs typeface="Arial"/>
              </a:rPr>
              <a:t>oo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d</a:t>
            </a:r>
            <a:r>
              <a:rPr sz="1350" spc="50" dirty="0">
                <a:solidFill>
                  <a:srgbClr val="39F3F8"/>
                </a:solidFill>
                <a:latin typeface="Times New Roman"/>
                <a:cs typeface="Times New Roman"/>
              </a:rPr>
              <a:t> </a:t>
            </a: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i</a:t>
            </a:r>
            <a:r>
              <a:rPr sz="1350" spc="-20" dirty="0">
                <a:solidFill>
                  <a:srgbClr val="39F3F8"/>
                </a:solidFill>
                <a:latin typeface="Arial"/>
                <a:cs typeface="Arial"/>
              </a:rPr>
              <a:t>n</a:t>
            </a:r>
            <a:r>
              <a:rPr sz="1350" spc="10" dirty="0">
                <a:solidFill>
                  <a:srgbClr val="39F3F8"/>
                </a:solidFill>
                <a:latin typeface="Arial"/>
                <a:cs typeface="Arial"/>
              </a:rPr>
              <a:t>t</a:t>
            </a:r>
            <a:r>
              <a:rPr sz="1350" spc="-60" dirty="0">
                <a:solidFill>
                  <a:srgbClr val="39F3F8"/>
                </a:solidFill>
                <a:latin typeface="Arial"/>
                <a:cs typeface="Arial"/>
              </a:rPr>
              <a:t>a</a:t>
            </a:r>
            <a:r>
              <a:rPr sz="1350" spc="-25" dirty="0">
                <a:solidFill>
                  <a:srgbClr val="39F3F8"/>
                </a:solidFill>
                <a:latin typeface="Arial"/>
                <a:cs typeface="Arial"/>
              </a:rPr>
              <a:t>k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e</a:t>
            </a:r>
            <a:r>
              <a:rPr sz="1350" dirty="0">
                <a:solidFill>
                  <a:srgbClr val="39F3F8"/>
                </a:solidFill>
                <a:latin typeface="Times New Roman"/>
                <a:cs typeface="Times New Roman"/>
              </a:rPr>
              <a:t> </a:t>
            </a:r>
            <a:r>
              <a:rPr sz="1350" spc="-20" dirty="0">
                <a:solidFill>
                  <a:srgbClr val="39F3F8"/>
                </a:solidFill>
                <a:latin typeface="Arial"/>
                <a:cs typeface="Arial"/>
              </a:rPr>
              <a:t>(</a:t>
            </a:r>
            <a:r>
              <a:rPr sz="1350" spc="-15" dirty="0">
                <a:solidFill>
                  <a:srgbClr val="39F3F8"/>
                </a:solidFill>
                <a:latin typeface="Arial"/>
                <a:cs typeface="Arial"/>
              </a:rPr>
              <a:t>g</a:t>
            </a:r>
            <a:r>
              <a:rPr sz="1350" spc="10" dirty="0">
                <a:solidFill>
                  <a:srgbClr val="39F3F8"/>
                </a:solidFill>
                <a:latin typeface="Arial"/>
                <a:cs typeface="Arial"/>
              </a:rPr>
              <a:t>/</a:t>
            </a:r>
            <a:r>
              <a:rPr sz="1350" spc="-15" dirty="0">
                <a:solidFill>
                  <a:srgbClr val="39F3F8"/>
                </a:solidFill>
                <a:latin typeface="Arial"/>
                <a:cs typeface="Arial"/>
              </a:rPr>
              <a:t>d</a:t>
            </a:r>
            <a:r>
              <a:rPr sz="1350" spc="10" dirty="0">
                <a:solidFill>
                  <a:srgbClr val="39F3F8"/>
                </a:solidFill>
                <a:latin typeface="Arial"/>
                <a:cs typeface="Arial"/>
              </a:rPr>
              <a:t>/</a:t>
            </a:r>
            <a:r>
              <a:rPr sz="1350" spc="-15" dirty="0">
                <a:solidFill>
                  <a:srgbClr val="39F3F8"/>
                </a:solidFill>
                <a:latin typeface="Arial"/>
                <a:cs typeface="Arial"/>
              </a:rPr>
              <a:t>100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g</a:t>
            </a:r>
            <a:r>
              <a:rPr sz="1350" spc="50" dirty="0">
                <a:solidFill>
                  <a:srgbClr val="39F3F8"/>
                </a:solidFill>
                <a:latin typeface="Times New Roman"/>
                <a:cs typeface="Times New Roman"/>
              </a:rPr>
              <a:t> </a:t>
            </a:r>
            <a:r>
              <a:rPr sz="1350" spc="5" dirty="0">
                <a:solidFill>
                  <a:srgbClr val="39F3F8"/>
                </a:solidFill>
                <a:latin typeface="Arial"/>
                <a:cs typeface="Arial"/>
              </a:rPr>
              <a:t>B</a:t>
            </a:r>
            <a:r>
              <a:rPr sz="1350" spc="120" dirty="0">
                <a:solidFill>
                  <a:srgbClr val="39F3F8"/>
                </a:solidFill>
                <a:latin typeface="Arial"/>
                <a:cs typeface="Arial"/>
              </a:rPr>
              <a:t>W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526048" y="488811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8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566432" y="4888119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9007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526048" y="502712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8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566432" y="4957796"/>
            <a:ext cx="194310" cy="74930"/>
          </a:xfrm>
          <a:custGeom>
            <a:avLst/>
            <a:gdLst/>
            <a:ahLst/>
            <a:cxnLst/>
            <a:rect l="l" t="t" r="r" b="b"/>
            <a:pathLst>
              <a:path w="194310" h="74929">
                <a:moveTo>
                  <a:pt x="0" y="0"/>
                </a:moveTo>
                <a:lnTo>
                  <a:pt x="194169" y="74757"/>
                </a:lnTo>
              </a:path>
            </a:pathLst>
          </a:custGeom>
          <a:ln w="1097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720428" y="490776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1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760602" y="4907766"/>
            <a:ext cx="0" cy="250190"/>
          </a:xfrm>
          <a:custGeom>
            <a:avLst/>
            <a:gdLst/>
            <a:ahLst/>
            <a:cxnLst/>
            <a:rect l="l" t="t" r="r" b="b"/>
            <a:pathLst>
              <a:path h="250189">
                <a:moveTo>
                  <a:pt x="0" y="0"/>
                </a:moveTo>
                <a:lnTo>
                  <a:pt x="0" y="249591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720428" y="5157358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1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760602" y="5032554"/>
            <a:ext cx="194945" cy="20955"/>
          </a:xfrm>
          <a:custGeom>
            <a:avLst/>
            <a:gdLst/>
            <a:ahLst/>
            <a:cxnLst/>
            <a:rect l="l" t="t" r="r" b="b"/>
            <a:pathLst>
              <a:path w="194944" h="20954">
                <a:moveTo>
                  <a:pt x="0" y="0"/>
                </a:moveTo>
                <a:lnTo>
                  <a:pt x="194416" y="20799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914951" y="499500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74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955018" y="4995002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707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914951" y="511170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74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955018" y="4901991"/>
            <a:ext cx="390525" cy="151765"/>
          </a:xfrm>
          <a:custGeom>
            <a:avLst/>
            <a:gdLst/>
            <a:ahLst/>
            <a:cxnLst/>
            <a:rect l="l" t="t" r="r" b="b"/>
            <a:pathLst>
              <a:path w="390525" h="151764">
                <a:moveTo>
                  <a:pt x="0" y="151363"/>
                </a:moveTo>
                <a:lnTo>
                  <a:pt x="390332" y="0"/>
                </a:lnTo>
              </a:path>
            </a:pathLst>
          </a:custGeom>
          <a:ln w="1097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304943" y="482433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345350" y="4824339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5650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304943" y="497999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345350" y="4901991"/>
            <a:ext cx="584835" cy="276225"/>
          </a:xfrm>
          <a:custGeom>
            <a:avLst/>
            <a:gdLst/>
            <a:ahLst/>
            <a:cxnLst/>
            <a:rect l="l" t="t" r="r" b="b"/>
            <a:pathLst>
              <a:path w="584835" h="276225">
                <a:moveTo>
                  <a:pt x="0" y="0"/>
                </a:moveTo>
                <a:lnTo>
                  <a:pt x="584395" y="276154"/>
                </a:lnTo>
              </a:path>
            </a:pathLst>
          </a:custGeom>
          <a:ln w="10969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889335" y="512014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4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929746" y="5120149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347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889335" y="5236497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4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929746" y="5007717"/>
            <a:ext cx="779145" cy="170815"/>
          </a:xfrm>
          <a:custGeom>
            <a:avLst/>
            <a:gdLst/>
            <a:ahLst/>
            <a:cxnLst/>
            <a:rect l="l" t="t" r="r" b="b"/>
            <a:pathLst>
              <a:path w="779145" h="170814">
                <a:moveTo>
                  <a:pt x="0" y="170427"/>
                </a:moveTo>
                <a:lnTo>
                  <a:pt x="778924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668241" y="495491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9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708671" y="4954915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988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668241" y="5058904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9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526048" y="4918086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41904" y="0"/>
                </a:moveTo>
                <a:lnTo>
                  <a:pt x="4167" y="17645"/>
                </a:lnTo>
                <a:lnTo>
                  <a:pt x="0" y="33938"/>
                </a:lnTo>
                <a:lnTo>
                  <a:pt x="2868" y="48099"/>
                </a:lnTo>
                <a:lnTo>
                  <a:pt x="10696" y="59376"/>
                </a:lnTo>
                <a:lnTo>
                  <a:pt x="22318" y="66645"/>
                </a:lnTo>
                <a:lnTo>
                  <a:pt x="40218" y="65870"/>
                </a:lnTo>
                <a:lnTo>
                  <a:pt x="54110" y="61286"/>
                </a:lnTo>
                <a:lnTo>
                  <a:pt x="63911" y="53593"/>
                </a:lnTo>
                <a:lnTo>
                  <a:pt x="69535" y="43491"/>
                </a:lnTo>
                <a:lnTo>
                  <a:pt x="68037" y="26495"/>
                </a:lnTo>
                <a:lnTo>
                  <a:pt x="62296" y="13517"/>
                </a:lnTo>
                <a:lnTo>
                  <a:pt x="53267" y="4653"/>
                </a:lnTo>
                <a:lnTo>
                  <a:pt x="41904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526048" y="4918083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3938"/>
                </a:moveTo>
                <a:lnTo>
                  <a:pt x="2867" y="48099"/>
                </a:lnTo>
                <a:lnTo>
                  <a:pt x="10694" y="59376"/>
                </a:lnTo>
                <a:lnTo>
                  <a:pt x="22317" y="66645"/>
                </a:lnTo>
                <a:lnTo>
                  <a:pt x="40216" y="65870"/>
                </a:lnTo>
                <a:lnTo>
                  <a:pt x="54108" y="61286"/>
                </a:lnTo>
                <a:lnTo>
                  <a:pt x="63909" y="53593"/>
                </a:lnTo>
                <a:lnTo>
                  <a:pt x="69534" y="43491"/>
                </a:lnTo>
                <a:lnTo>
                  <a:pt x="68036" y="26495"/>
                </a:lnTo>
                <a:lnTo>
                  <a:pt x="62295" y="13517"/>
                </a:lnTo>
                <a:lnTo>
                  <a:pt x="53266" y="4654"/>
                </a:lnTo>
                <a:lnTo>
                  <a:pt x="41904" y="0"/>
                </a:lnTo>
                <a:lnTo>
                  <a:pt x="25287" y="1914"/>
                </a:lnTo>
                <a:lnTo>
                  <a:pt x="12610" y="8090"/>
                </a:lnTo>
                <a:lnTo>
                  <a:pt x="4166" y="17645"/>
                </a:lnTo>
                <a:lnTo>
                  <a:pt x="249" y="29702"/>
                </a:lnTo>
                <a:lnTo>
                  <a:pt x="0" y="33938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720428" y="4993102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41431" y="0"/>
                </a:moveTo>
                <a:lnTo>
                  <a:pt x="4020" y="17999"/>
                </a:lnTo>
                <a:lnTo>
                  <a:pt x="0" y="34024"/>
                </a:lnTo>
                <a:lnTo>
                  <a:pt x="2895" y="48038"/>
                </a:lnTo>
                <a:lnTo>
                  <a:pt x="10784" y="59273"/>
                </a:lnTo>
                <a:lnTo>
                  <a:pt x="22472" y="66537"/>
                </a:lnTo>
                <a:lnTo>
                  <a:pt x="40396" y="65716"/>
                </a:lnTo>
                <a:lnTo>
                  <a:pt x="54246" y="61043"/>
                </a:lnTo>
                <a:lnTo>
                  <a:pt x="63953" y="53263"/>
                </a:lnTo>
                <a:lnTo>
                  <a:pt x="69450" y="43123"/>
                </a:lnTo>
                <a:lnTo>
                  <a:pt x="67880" y="26222"/>
                </a:lnTo>
                <a:lnTo>
                  <a:pt x="62056" y="13315"/>
                </a:lnTo>
                <a:lnTo>
                  <a:pt x="52923" y="4531"/>
                </a:lnTo>
                <a:lnTo>
                  <a:pt x="41431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720428" y="4993102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4024"/>
                </a:moveTo>
                <a:lnTo>
                  <a:pt x="2895" y="48038"/>
                </a:lnTo>
                <a:lnTo>
                  <a:pt x="10784" y="59274"/>
                </a:lnTo>
                <a:lnTo>
                  <a:pt x="22472" y="66537"/>
                </a:lnTo>
                <a:lnTo>
                  <a:pt x="40396" y="65716"/>
                </a:lnTo>
                <a:lnTo>
                  <a:pt x="54246" y="61042"/>
                </a:lnTo>
                <a:lnTo>
                  <a:pt x="63953" y="53262"/>
                </a:lnTo>
                <a:lnTo>
                  <a:pt x="69450" y="43122"/>
                </a:lnTo>
                <a:lnTo>
                  <a:pt x="67880" y="26221"/>
                </a:lnTo>
                <a:lnTo>
                  <a:pt x="62056" y="13314"/>
                </a:lnTo>
                <a:lnTo>
                  <a:pt x="52923" y="4531"/>
                </a:lnTo>
                <a:lnTo>
                  <a:pt x="41429" y="0"/>
                </a:lnTo>
                <a:lnTo>
                  <a:pt x="24987" y="2001"/>
                </a:lnTo>
                <a:lnTo>
                  <a:pt x="12399" y="8299"/>
                </a:lnTo>
                <a:lnTo>
                  <a:pt x="4019" y="17998"/>
                </a:lnTo>
                <a:lnTo>
                  <a:pt x="202" y="30205"/>
                </a:lnTo>
                <a:lnTo>
                  <a:pt x="0" y="34024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914954" y="5013893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41216" y="0"/>
                </a:moveTo>
                <a:lnTo>
                  <a:pt x="3936" y="18110"/>
                </a:lnTo>
                <a:lnTo>
                  <a:pt x="0" y="34035"/>
                </a:lnTo>
                <a:lnTo>
                  <a:pt x="2885" y="48069"/>
                </a:lnTo>
                <a:lnTo>
                  <a:pt x="10757" y="59311"/>
                </a:lnTo>
                <a:lnTo>
                  <a:pt x="22442" y="66563"/>
                </a:lnTo>
                <a:lnTo>
                  <a:pt x="40260" y="65726"/>
                </a:lnTo>
                <a:lnTo>
                  <a:pt x="54090" y="61033"/>
                </a:lnTo>
                <a:lnTo>
                  <a:pt x="63821" y="53233"/>
                </a:lnTo>
                <a:lnTo>
                  <a:pt x="69345" y="43070"/>
                </a:lnTo>
                <a:lnTo>
                  <a:pt x="67744" y="26188"/>
                </a:lnTo>
                <a:lnTo>
                  <a:pt x="61860" y="13294"/>
                </a:lnTo>
                <a:lnTo>
                  <a:pt x="52686" y="4520"/>
                </a:lnTo>
                <a:lnTo>
                  <a:pt x="41216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914951" y="5013893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4033"/>
                </a:moveTo>
                <a:lnTo>
                  <a:pt x="2885" y="48066"/>
                </a:lnTo>
                <a:lnTo>
                  <a:pt x="10758" y="59308"/>
                </a:lnTo>
                <a:lnTo>
                  <a:pt x="22443" y="66559"/>
                </a:lnTo>
                <a:lnTo>
                  <a:pt x="40262" y="65722"/>
                </a:lnTo>
                <a:lnTo>
                  <a:pt x="54092" y="61031"/>
                </a:lnTo>
                <a:lnTo>
                  <a:pt x="63823" y="53230"/>
                </a:lnTo>
                <a:lnTo>
                  <a:pt x="69347" y="43068"/>
                </a:lnTo>
                <a:lnTo>
                  <a:pt x="67746" y="26187"/>
                </a:lnTo>
                <a:lnTo>
                  <a:pt x="61863" y="13293"/>
                </a:lnTo>
                <a:lnTo>
                  <a:pt x="52689" y="4520"/>
                </a:lnTo>
                <a:lnTo>
                  <a:pt x="41218" y="0"/>
                </a:lnTo>
                <a:lnTo>
                  <a:pt x="24800" y="2020"/>
                </a:lnTo>
                <a:lnTo>
                  <a:pt x="12257" y="8357"/>
                </a:lnTo>
                <a:lnTo>
                  <a:pt x="3936" y="18110"/>
                </a:lnTo>
                <a:lnTo>
                  <a:pt x="184" y="30375"/>
                </a:lnTo>
                <a:lnTo>
                  <a:pt x="0" y="34033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304943" y="4862590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41762" y="0"/>
                </a:moveTo>
                <a:lnTo>
                  <a:pt x="4109" y="17757"/>
                </a:lnTo>
                <a:lnTo>
                  <a:pt x="0" y="33972"/>
                </a:lnTo>
                <a:lnTo>
                  <a:pt x="2878" y="48130"/>
                </a:lnTo>
                <a:lnTo>
                  <a:pt x="10742" y="59340"/>
                </a:lnTo>
                <a:lnTo>
                  <a:pt x="22432" y="66516"/>
                </a:lnTo>
                <a:lnTo>
                  <a:pt x="40355" y="65718"/>
                </a:lnTo>
                <a:lnTo>
                  <a:pt x="54253" y="61131"/>
                </a:lnTo>
                <a:lnTo>
                  <a:pt x="64038" y="53437"/>
                </a:lnTo>
                <a:lnTo>
                  <a:pt x="69619" y="43316"/>
                </a:lnTo>
                <a:lnTo>
                  <a:pt x="68077" y="26378"/>
                </a:lnTo>
                <a:lnTo>
                  <a:pt x="62279" y="13440"/>
                </a:lnTo>
                <a:lnTo>
                  <a:pt x="53187" y="4610"/>
                </a:lnTo>
                <a:lnTo>
                  <a:pt x="41762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304943" y="4862590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3973"/>
                </a:moveTo>
                <a:lnTo>
                  <a:pt x="2878" y="48128"/>
                </a:lnTo>
                <a:lnTo>
                  <a:pt x="10741" y="59339"/>
                </a:lnTo>
                <a:lnTo>
                  <a:pt x="22431" y="66516"/>
                </a:lnTo>
                <a:lnTo>
                  <a:pt x="40353" y="65717"/>
                </a:lnTo>
                <a:lnTo>
                  <a:pt x="54252" y="61130"/>
                </a:lnTo>
                <a:lnTo>
                  <a:pt x="64037" y="53435"/>
                </a:lnTo>
                <a:lnTo>
                  <a:pt x="69618" y="43315"/>
                </a:lnTo>
                <a:lnTo>
                  <a:pt x="68076" y="26377"/>
                </a:lnTo>
                <a:lnTo>
                  <a:pt x="62278" y="13438"/>
                </a:lnTo>
                <a:lnTo>
                  <a:pt x="53185" y="4609"/>
                </a:lnTo>
                <a:lnTo>
                  <a:pt x="41760" y="0"/>
                </a:lnTo>
                <a:lnTo>
                  <a:pt x="25168" y="1943"/>
                </a:lnTo>
                <a:lnTo>
                  <a:pt x="12519" y="8157"/>
                </a:lnTo>
                <a:lnTo>
                  <a:pt x="4108" y="17757"/>
                </a:lnTo>
                <a:lnTo>
                  <a:pt x="233" y="29862"/>
                </a:lnTo>
                <a:lnTo>
                  <a:pt x="0" y="33973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889336" y="5138460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10">
                <a:moveTo>
                  <a:pt x="40296" y="0"/>
                </a:moveTo>
                <a:lnTo>
                  <a:pt x="3649" y="18861"/>
                </a:lnTo>
                <a:lnTo>
                  <a:pt x="0" y="34257"/>
                </a:lnTo>
                <a:lnTo>
                  <a:pt x="2871" y="48354"/>
                </a:lnTo>
                <a:lnTo>
                  <a:pt x="10727" y="59537"/>
                </a:lnTo>
                <a:lnTo>
                  <a:pt x="22431" y="66738"/>
                </a:lnTo>
                <a:lnTo>
                  <a:pt x="40470" y="65928"/>
                </a:lnTo>
                <a:lnTo>
                  <a:pt x="54128" y="61192"/>
                </a:lnTo>
                <a:lnTo>
                  <a:pt x="63468" y="53252"/>
                </a:lnTo>
                <a:lnTo>
                  <a:pt x="68553" y="42828"/>
                </a:lnTo>
                <a:lnTo>
                  <a:pt x="66893" y="25803"/>
                </a:lnTo>
                <a:lnTo>
                  <a:pt x="61048" y="12873"/>
                </a:lnTo>
                <a:lnTo>
                  <a:pt x="51892" y="4213"/>
                </a:lnTo>
                <a:lnTo>
                  <a:pt x="40296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889335" y="5138456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10">
                <a:moveTo>
                  <a:pt x="0" y="34257"/>
                </a:moveTo>
                <a:lnTo>
                  <a:pt x="2871" y="48355"/>
                </a:lnTo>
                <a:lnTo>
                  <a:pt x="10728" y="59538"/>
                </a:lnTo>
                <a:lnTo>
                  <a:pt x="22432" y="66738"/>
                </a:lnTo>
                <a:lnTo>
                  <a:pt x="40471" y="65928"/>
                </a:lnTo>
                <a:lnTo>
                  <a:pt x="54129" y="61193"/>
                </a:lnTo>
                <a:lnTo>
                  <a:pt x="63469" y="53253"/>
                </a:lnTo>
                <a:lnTo>
                  <a:pt x="68553" y="42828"/>
                </a:lnTo>
                <a:lnTo>
                  <a:pt x="66893" y="25804"/>
                </a:lnTo>
                <a:lnTo>
                  <a:pt x="61048" y="12873"/>
                </a:lnTo>
                <a:lnTo>
                  <a:pt x="51892" y="4213"/>
                </a:lnTo>
                <a:lnTo>
                  <a:pt x="40296" y="0"/>
                </a:lnTo>
                <a:lnTo>
                  <a:pt x="24206" y="2214"/>
                </a:lnTo>
                <a:lnTo>
                  <a:pt x="11836" y="8810"/>
                </a:lnTo>
                <a:lnTo>
                  <a:pt x="3649" y="18861"/>
                </a:lnTo>
                <a:lnTo>
                  <a:pt x="109" y="31439"/>
                </a:lnTo>
                <a:lnTo>
                  <a:pt x="0" y="34257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668267" y="4967666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79" h="67310">
                <a:moveTo>
                  <a:pt x="40119" y="0"/>
                </a:moveTo>
                <a:lnTo>
                  <a:pt x="3600" y="19015"/>
                </a:lnTo>
                <a:lnTo>
                  <a:pt x="0" y="34268"/>
                </a:lnTo>
                <a:lnTo>
                  <a:pt x="2880" y="48386"/>
                </a:lnTo>
                <a:lnTo>
                  <a:pt x="10750" y="59579"/>
                </a:lnTo>
                <a:lnTo>
                  <a:pt x="22450" y="66772"/>
                </a:lnTo>
                <a:lnTo>
                  <a:pt x="40497" y="65944"/>
                </a:lnTo>
                <a:lnTo>
                  <a:pt x="54131" y="61181"/>
                </a:lnTo>
                <a:lnTo>
                  <a:pt x="63428" y="53206"/>
                </a:lnTo>
                <a:lnTo>
                  <a:pt x="68463" y="42744"/>
                </a:lnTo>
                <a:lnTo>
                  <a:pt x="66793" y="25792"/>
                </a:lnTo>
                <a:lnTo>
                  <a:pt x="60945" y="12878"/>
                </a:lnTo>
                <a:lnTo>
                  <a:pt x="51770" y="4211"/>
                </a:lnTo>
                <a:lnTo>
                  <a:pt x="40119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668241" y="4967667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79" h="67310">
                <a:moveTo>
                  <a:pt x="0" y="34265"/>
                </a:moveTo>
                <a:lnTo>
                  <a:pt x="2883" y="48379"/>
                </a:lnTo>
                <a:lnTo>
                  <a:pt x="10757" y="59572"/>
                </a:lnTo>
                <a:lnTo>
                  <a:pt x="22458" y="66766"/>
                </a:lnTo>
                <a:lnTo>
                  <a:pt x="40514" y="65941"/>
                </a:lnTo>
                <a:lnTo>
                  <a:pt x="54153" y="61181"/>
                </a:lnTo>
                <a:lnTo>
                  <a:pt x="63452" y="53211"/>
                </a:lnTo>
                <a:lnTo>
                  <a:pt x="68490" y="42755"/>
                </a:lnTo>
                <a:lnTo>
                  <a:pt x="66824" y="25801"/>
                </a:lnTo>
                <a:lnTo>
                  <a:pt x="60982" y="12885"/>
                </a:lnTo>
                <a:lnTo>
                  <a:pt x="51812" y="4216"/>
                </a:lnTo>
                <a:lnTo>
                  <a:pt x="40161" y="0"/>
                </a:lnTo>
                <a:lnTo>
                  <a:pt x="24133" y="2242"/>
                </a:lnTo>
                <a:lnTo>
                  <a:pt x="11789" y="8892"/>
                </a:lnTo>
                <a:lnTo>
                  <a:pt x="3616" y="18989"/>
                </a:lnTo>
                <a:lnTo>
                  <a:pt x="101" y="31571"/>
                </a:lnTo>
                <a:lnTo>
                  <a:pt x="0" y="34265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526048" y="479106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8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566432" y="4791062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432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526048" y="4935494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8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566432" y="4863282"/>
            <a:ext cx="194310" cy="167005"/>
          </a:xfrm>
          <a:custGeom>
            <a:avLst/>
            <a:gdLst/>
            <a:ahLst/>
            <a:cxnLst/>
            <a:rect l="l" t="t" r="r" b="b"/>
            <a:pathLst>
              <a:path w="194310" h="167004">
                <a:moveTo>
                  <a:pt x="0" y="0"/>
                </a:moveTo>
                <a:lnTo>
                  <a:pt x="194169" y="166390"/>
                </a:lnTo>
              </a:path>
            </a:pathLst>
          </a:custGeom>
          <a:ln w="109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720428" y="4952021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1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760602" y="4952021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2756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720428" y="5104778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1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760602" y="5029672"/>
            <a:ext cx="194945" cy="134620"/>
          </a:xfrm>
          <a:custGeom>
            <a:avLst/>
            <a:gdLst/>
            <a:ahLst/>
            <a:cxnLst/>
            <a:rect l="l" t="t" r="r" b="b"/>
            <a:pathLst>
              <a:path w="194944" h="134620">
                <a:moveTo>
                  <a:pt x="0" y="0"/>
                </a:moveTo>
                <a:lnTo>
                  <a:pt x="194416" y="134613"/>
                </a:lnTo>
              </a:path>
            </a:pathLst>
          </a:custGeom>
          <a:ln w="109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914951" y="5097838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74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955018" y="509783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31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914951" y="523106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74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955018" y="4934115"/>
            <a:ext cx="390525" cy="230504"/>
          </a:xfrm>
          <a:custGeom>
            <a:avLst/>
            <a:gdLst/>
            <a:ahLst/>
            <a:cxnLst/>
            <a:rect l="l" t="t" r="r" b="b"/>
            <a:pathLst>
              <a:path w="390525" h="230504">
                <a:moveTo>
                  <a:pt x="0" y="230170"/>
                </a:moveTo>
                <a:lnTo>
                  <a:pt x="390332" y="0"/>
                </a:lnTo>
              </a:path>
            </a:pathLst>
          </a:custGeom>
          <a:ln w="109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304943" y="487576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345350" y="487576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194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304943" y="4990955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345350" y="4934115"/>
            <a:ext cx="584835" cy="104139"/>
          </a:xfrm>
          <a:custGeom>
            <a:avLst/>
            <a:gdLst/>
            <a:ahLst/>
            <a:cxnLst/>
            <a:rect l="l" t="t" r="r" b="b"/>
            <a:pathLst>
              <a:path w="584835" h="104139">
                <a:moveTo>
                  <a:pt x="0" y="0"/>
                </a:moveTo>
                <a:lnTo>
                  <a:pt x="584395" y="103988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889335" y="4850914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4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929746" y="4850914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224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889335" y="5224138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4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929746" y="5038104"/>
            <a:ext cx="779145" cy="27940"/>
          </a:xfrm>
          <a:custGeom>
            <a:avLst/>
            <a:gdLst/>
            <a:ahLst/>
            <a:cxnLst/>
            <a:rect l="l" t="t" r="r" b="b"/>
            <a:pathLst>
              <a:path w="779145" h="27939">
                <a:moveTo>
                  <a:pt x="0" y="0"/>
                </a:moveTo>
                <a:lnTo>
                  <a:pt x="778924" y="27727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668241" y="4947972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9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708671" y="4947972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61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668241" y="5185433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9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526048" y="4823858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41655" y="0"/>
                </a:moveTo>
                <a:lnTo>
                  <a:pt x="4079" y="17743"/>
                </a:lnTo>
                <a:lnTo>
                  <a:pt x="0" y="33986"/>
                </a:lnTo>
                <a:lnTo>
                  <a:pt x="2886" y="48004"/>
                </a:lnTo>
                <a:lnTo>
                  <a:pt x="10761" y="59242"/>
                </a:lnTo>
                <a:lnTo>
                  <a:pt x="22447" y="66504"/>
                </a:lnTo>
                <a:lnTo>
                  <a:pt x="40350" y="65689"/>
                </a:lnTo>
                <a:lnTo>
                  <a:pt x="54237" y="61042"/>
                </a:lnTo>
                <a:lnTo>
                  <a:pt x="64016" y="53304"/>
                </a:lnTo>
                <a:lnTo>
                  <a:pt x="69595" y="43213"/>
                </a:lnTo>
                <a:lnTo>
                  <a:pt x="68046" y="26227"/>
                </a:lnTo>
                <a:lnTo>
                  <a:pt x="62229" y="13312"/>
                </a:lnTo>
                <a:lnTo>
                  <a:pt x="53110" y="4545"/>
                </a:lnTo>
                <a:lnTo>
                  <a:pt x="416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526048" y="4823856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3986"/>
                </a:moveTo>
                <a:lnTo>
                  <a:pt x="2885" y="48004"/>
                </a:lnTo>
                <a:lnTo>
                  <a:pt x="10759" y="59242"/>
                </a:lnTo>
                <a:lnTo>
                  <a:pt x="22445" y="66504"/>
                </a:lnTo>
                <a:lnTo>
                  <a:pt x="40348" y="65689"/>
                </a:lnTo>
                <a:lnTo>
                  <a:pt x="54235" y="61042"/>
                </a:lnTo>
                <a:lnTo>
                  <a:pt x="64015" y="53304"/>
                </a:lnTo>
                <a:lnTo>
                  <a:pt x="69594" y="43213"/>
                </a:lnTo>
                <a:lnTo>
                  <a:pt x="68045" y="26226"/>
                </a:lnTo>
                <a:lnTo>
                  <a:pt x="62228" y="13311"/>
                </a:lnTo>
                <a:lnTo>
                  <a:pt x="53109" y="4544"/>
                </a:lnTo>
                <a:lnTo>
                  <a:pt x="41654" y="0"/>
                </a:lnTo>
                <a:lnTo>
                  <a:pt x="25111" y="1937"/>
                </a:lnTo>
                <a:lnTo>
                  <a:pt x="12480" y="8130"/>
                </a:lnTo>
                <a:lnTo>
                  <a:pt x="4078" y="17742"/>
                </a:lnTo>
                <a:lnTo>
                  <a:pt x="222" y="29937"/>
                </a:lnTo>
                <a:lnTo>
                  <a:pt x="0" y="33986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720428" y="4990210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41431" y="0"/>
                </a:moveTo>
                <a:lnTo>
                  <a:pt x="4020" y="17999"/>
                </a:lnTo>
                <a:lnTo>
                  <a:pt x="0" y="34024"/>
                </a:lnTo>
                <a:lnTo>
                  <a:pt x="2895" y="48038"/>
                </a:lnTo>
                <a:lnTo>
                  <a:pt x="10784" y="59273"/>
                </a:lnTo>
                <a:lnTo>
                  <a:pt x="22472" y="66537"/>
                </a:lnTo>
                <a:lnTo>
                  <a:pt x="40396" y="65716"/>
                </a:lnTo>
                <a:lnTo>
                  <a:pt x="54246" y="61043"/>
                </a:lnTo>
                <a:lnTo>
                  <a:pt x="63953" y="53263"/>
                </a:lnTo>
                <a:lnTo>
                  <a:pt x="69450" y="43123"/>
                </a:lnTo>
                <a:lnTo>
                  <a:pt x="67880" y="26222"/>
                </a:lnTo>
                <a:lnTo>
                  <a:pt x="62056" y="13315"/>
                </a:lnTo>
                <a:lnTo>
                  <a:pt x="52923" y="4531"/>
                </a:lnTo>
                <a:lnTo>
                  <a:pt x="41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720428" y="4990208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4024"/>
                </a:moveTo>
                <a:lnTo>
                  <a:pt x="2895" y="48038"/>
                </a:lnTo>
                <a:lnTo>
                  <a:pt x="10784" y="59274"/>
                </a:lnTo>
                <a:lnTo>
                  <a:pt x="22472" y="66537"/>
                </a:lnTo>
                <a:lnTo>
                  <a:pt x="40396" y="65716"/>
                </a:lnTo>
                <a:lnTo>
                  <a:pt x="54246" y="61042"/>
                </a:lnTo>
                <a:lnTo>
                  <a:pt x="63953" y="53262"/>
                </a:lnTo>
                <a:lnTo>
                  <a:pt x="69450" y="43122"/>
                </a:lnTo>
                <a:lnTo>
                  <a:pt x="67880" y="26222"/>
                </a:lnTo>
                <a:lnTo>
                  <a:pt x="62056" y="13315"/>
                </a:lnTo>
                <a:lnTo>
                  <a:pt x="52923" y="4532"/>
                </a:lnTo>
                <a:lnTo>
                  <a:pt x="41429" y="0"/>
                </a:lnTo>
                <a:lnTo>
                  <a:pt x="24987" y="2002"/>
                </a:lnTo>
                <a:lnTo>
                  <a:pt x="12399" y="8300"/>
                </a:lnTo>
                <a:lnTo>
                  <a:pt x="4019" y="17999"/>
                </a:lnTo>
                <a:lnTo>
                  <a:pt x="202" y="30206"/>
                </a:lnTo>
                <a:lnTo>
                  <a:pt x="0" y="3402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14954" y="5125046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42317" y="0"/>
                </a:moveTo>
                <a:lnTo>
                  <a:pt x="4305" y="17287"/>
                </a:lnTo>
                <a:lnTo>
                  <a:pt x="0" y="33811"/>
                </a:lnTo>
                <a:lnTo>
                  <a:pt x="2774" y="47808"/>
                </a:lnTo>
                <a:lnTo>
                  <a:pt x="10362" y="59418"/>
                </a:lnTo>
                <a:lnTo>
                  <a:pt x="21657" y="67233"/>
                </a:lnTo>
                <a:lnTo>
                  <a:pt x="39409" y="66573"/>
                </a:lnTo>
                <a:lnTo>
                  <a:pt x="53246" y="61949"/>
                </a:lnTo>
                <a:lnTo>
                  <a:pt x="63105" y="54214"/>
                </a:lnTo>
                <a:lnTo>
                  <a:pt x="68926" y="44220"/>
                </a:lnTo>
                <a:lnTo>
                  <a:pt x="67629" y="26959"/>
                </a:lnTo>
                <a:lnTo>
                  <a:pt x="62126" y="13808"/>
                </a:lnTo>
                <a:lnTo>
                  <a:pt x="53371" y="4808"/>
                </a:lnTo>
                <a:lnTo>
                  <a:pt x="423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14951" y="5125046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0" y="33811"/>
                </a:moveTo>
                <a:lnTo>
                  <a:pt x="2775" y="47807"/>
                </a:lnTo>
                <a:lnTo>
                  <a:pt x="10362" y="59417"/>
                </a:lnTo>
                <a:lnTo>
                  <a:pt x="21657" y="67233"/>
                </a:lnTo>
                <a:lnTo>
                  <a:pt x="39411" y="66573"/>
                </a:lnTo>
                <a:lnTo>
                  <a:pt x="53248" y="61949"/>
                </a:lnTo>
                <a:lnTo>
                  <a:pt x="63107" y="54215"/>
                </a:lnTo>
                <a:lnTo>
                  <a:pt x="68928" y="44222"/>
                </a:lnTo>
                <a:lnTo>
                  <a:pt x="67631" y="26959"/>
                </a:lnTo>
                <a:lnTo>
                  <a:pt x="62129" y="13808"/>
                </a:lnTo>
                <a:lnTo>
                  <a:pt x="53375" y="4808"/>
                </a:lnTo>
                <a:lnTo>
                  <a:pt x="42321" y="0"/>
                </a:lnTo>
                <a:lnTo>
                  <a:pt x="25567" y="1815"/>
                </a:lnTo>
                <a:lnTo>
                  <a:pt x="12813" y="7866"/>
                </a:lnTo>
                <a:lnTo>
                  <a:pt x="4307" y="17284"/>
                </a:lnTo>
                <a:lnTo>
                  <a:pt x="295" y="29198"/>
                </a:lnTo>
                <a:lnTo>
                  <a:pt x="0" y="33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304943" y="4894577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41721" y="0"/>
                </a:moveTo>
                <a:lnTo>
                  <a:pt x="4093" y="17700"/>
                </a:lnTo>
                <a:lnTo>
                  <a:pt x="0" y="33990"/>
                </a:lnTo>
                <a:lnTo>
                  <a:pt x="2878" y="48051"/>
                </a:lnTo>
                <a:lnTo>
                  <a:pt x="10742" y="59276"/>
                </a:lnTo>
                <a:lnTo>
                  <a:pt x="22432" y="66507"/>
                </a:lnTo>
                <a:lnTo>
                  <a:pt x="40350" y="65699"/>
                </a:lnTo>
                <a:lnTo>
                  <a:pt x="54247" y="61078"/>
                </a:lnTo>
                <a:lnTo>
                  <a:pt x="64032" y="53360"/>
                </a:lnTo>
                <a:lnTo>
                  <a:pt x="69615" y="43266"/>
                </a:lnTo>
                <a:lnTo>
                  <a:pt x="68072" y="26261"/>
                </a:lnTo>
                <a:lnTo>
                  <a:pt x="62266" y="13333"/>
                </a:lnTo>
                <a:lnTo>
                  <a:pt x="53161" y="4556"/>
                </a:lnTo>
                <a:lnTo>
                  <a:pt x="417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304943" y="4894575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3990"/>
                </a:moveTo>
                <a:lnTo>
                  <a:pt x="2878" y="48049"/>
                </a:lnTo>
                <a:lnTo>
                  <a:pt x="10741" y="59275"/>
                </a:lnTo>
                <a:lnTo>
                  <a:pt x="22431" y="66507"/>
                </a:lnTo>
                <a:lnTo>
                  <a:pt x="40349" y="65699"/>
                </a:lnTo>
                <a:lnTo>
                  <a:pt x="54246" y="61077"/>
                </a:lnTo>
                <a:lnTo>
                  <a:pt x="64031" y="53359"/>
                </a:lnTo>
                <a:lnTo>
                  <a:pt x="69615" y="43265"/>
                </a:lnTo>
                <a:lnTo>
                  <a:pt x="68071" y="26260"/>
                </a:lnTo>
                <a:lnTo>
                  <a:pt x="62264" y="13333"/>
                </a:lnTo>
                <a:lnTo>
                  <a:pt x="53159" y="4556"/>
                </a:lnTo>
                <a:lnTo>
                  <a:pt x="41719" y="0"/>
                </a:lnTo>
                <a:lnTo>
                  <a:pt x="25138" y="1928"/>
                </a:lnTo>
                <a:lnTo>
                  <a:pt x="12496" y="8106"/>
                </a:lnTo>
                <a:lnTo>
                  <a:pt x="4093" y="17701"/>
                </a:lnTo>
                <a:lnTo>
                  <a:pt x="229" y="29879"/>
                </a:lnTo>
                <a:lnTo>
                  <a:pt x="0" y="3399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889336" y="4998295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10">
                <a:moveTo>
                  <a:pt x="40258" y="0"/>
                </a:moveTo>
                <a:lnTo>
                  <a:pt x="3638" y="18936"/>
                </a:lnTo>
                <a:lnTo>
                  <a:pt x="0" y="34263"/>
                </a:lnTo>
                <a:lnTo>
                  <a:pt x="2871" y="48264"/>
                </a:lnTo>
                <a:lnTo>
                  <a:pt x="10727" y="59462"/>
                </a:lnTo>
                <a:lnTo>
                  <a:pt x="22431" y="66717"/>
                </a:lnTo>
                <a:lnTo>
                  <a:pt x="40466" y="65898"/>
                </a:lnTo>
                <a:lnTo>
                  <a:pt x="54122" y="61127"/>
                </a:lnTo>
                <a:lnTo>
                  <a:pt x="63462" y="53165"/>
                </a:lnTo>
                <a:lnTo>
                  <a:pt x="68550" y="42773"/>
                </a:lnTo>
                <a:lnTo>
                  <a:pt x="66888" y="25816"/>
                </a:lnTo>
                <a:lnTo>
                  <a:pt x="61036" y="12898"/>
                </a:lnTo>
                <a:lnTo>
                  <a:pt x="51868" y="4224"/>
                </a:lnTo>
                <a:lnTo>
                  <a:pt x="402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889335" y="4998293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10">
                <a:moveTo>
                  <a:pt x="0" y="34261"/>
                </a:moveTo>
                <a:lnTo>
                  <a:pt x="2871" y="48262"/>
                </a:lnTo>
                <a:lnTo>
                  <a:pt x="10728" y="59460"/>
                </a:lnTo>
                <a:lnTo>
                  <a:pt x="22432" y="66715"/>
                </a:lnTo>
                <a:lnTo>
                  <a:pt x="40467" y="65895"/>
                </a:lnTo>
                <a:lnTo>
                  <a:pt x="54123" y="61125"/>
                </a:lnTo>
                <a:lnTo>
                  <a:pt x="63463" y="53163"/>
                </a:lnTo>
                <a:lnTo>
                  <a:pt x="68550" y="42770"/>
                </a:lnTo>
                <a:lnTo>
                  <a:pt x="66888" y="25815"/>
                </a:lnTo>
                <a:lnTo>
                  <a:pt x="61035" y="12897"/>
                </a:lnTo>
                <a:lnTo>
                  <a:pt x="51867" y="4223"/>
                </a:lnTo>
                <a:lnTo>
                  <a:pt x="40256" y="0"/>
                </a:lnTo>
                <a:lnTo>
                  <a:pt x="24180" y="2234"/>
                </a:lnTo>
                <a:lnTo>
                  <a:pt x="11817" y="8866"/>
                </a:lnTo>
                <a:lnTo>
                  <a:pt x="3637" y="18938"/>
                </a:lnTo>
                <a:lnTo>
                  <a:pt x="106" y="31492"/>
                </a:lnTo>
                <a:lnTo>
                  <a:pt x="0" y="3426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668267" y="5027504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79" h="67310">
                <a:moveTo>
                  <a:pt x="40053" y="0"/>
                </a:moveTo>
                <a:lnTo>
                  <a:pt x="3582" y="19012"/>
                </a:lnTo>
                <a:lnTo>
                  <a:pt x="0" y="34293"/>
                </a:lnTo>
                <a:lnTo>
                  <a:pt x="2881" y="48259"/>
                </a:lnTo>
                <a:lnTo>
                  <a:pt x="10754" y="59472"/>
                </a:lnTo>
                <a:lnTo>
                  <a:pt x="22456" y="66747"/>
                </a:lnTo>
                <a:lnTo>
                  <a:pt x="40498" y="65903"/>
                </a:lnTo>
                <a:lnTo>
                  <a:pt x="54128" y="61082"/>
                </a:lnTo>
                <a:lnTo>
                  <a:pt x="63424" y="53072"/>
                </a:lnTo>
                <a:lnTo>
                  <a:pt x="68461" y="42660"/>
                </a:lnTo>
                <a:lnTo>
                  <a:pt x="66787" y="25692"/>
                </a:lnTo>
                <a:lnTo>
                  <a:pt x="60925" y="12798"/>
                </a:lnTo>
                <a:lnTo>
                  <a:pt x="51729" y="4170"/>
                </a:lnTo>
                <a:lnTo>
                  <a:pt x="400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668241" y="5027507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79" h="67310">
                <a:moveTo>
                  <a:pt x="0" y="34290"/>
                </a:moveTo>
                <a:lnTo>
                  <a:pt x="2884" y="48253"/>
                </a:lnTo>
                <a:lnTo>
                  <a:pt x="10761" y="59464"/>
                </a:lnTo>
                <a:lnTo>
                  <a:pt x="22464" y="66741"/>
                </a:lnTo>
                <a:lnTo>
                  <a:pt x="40515" y="65899"/>
                </a:lnTo>
                <a:lnTo>
                  <a:pt x="54150" y="61082"/>
                </a:lnTo>
                <a:lnTo>
                  <a:pt x="63448" y="53078"/>
                </a:lnTo>
                <a:lnTo>
                  <a:pt x="68488" y="42671"/>
                </a:lnTo>
                <a:lnTo>
                  <a:pt x="66818" y="25701"/>
                </a:lnTo>
                <a:lnTo>
                  <a:pt x="60962" y="12806"/>
                </a:lnTo>
                <a:lnTo>
                  <a:pt x="51771" y="4175"/>
                </a:lnTo>
                <a:lnTo>
                  <a:pt x="40094" y="0"/>
                </a:lnTo>
                <a:lnTo>
                  <a:pt x="24090" y="2238"/>
                </a:lnTo>
                <a:lnTo>
                  <a:pt x="11760" y="8878"/>
                </a:lnTo>
                <a:lnTo>
                  <a:pt x="3598" y="18986"/>
                </a:lnTo>
                <a:lnTo>
                  <a:pt x="97" y="31631"/>
                </a:lnTo>
                <a:lnTo>
                  <a:pt x="0" y="3429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527498" y="6159505"/>
            <a:ext cx="2472690" cy="0"/>
          </a:xfrm>
          <a:custGeom>
            <a:avLst/>
            <a:gdLst/>
            <a:ahLst/>
            <a:cxnLst/>
            <a:rect l="l" t="t" r="r" b="b"/>
            <a:pathLst>
              <a:path w="2472690">
                <a:moveTo>
                  <a:pt x="0" y="0"/>
                </a:moveTo>
                <a:lnTo>
                  <a:pt x="2472555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566432" y="6159505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3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 txBox="1"/>
          <p:nvPr/>
        </p:nvSpPr>
        <p:spPr>
          <a:xfrm>
            <a:off x="1504976" y="6205149"/>
            <a:ext cx="12255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1755120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949537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143954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345350" y="6159505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3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533930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728468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924265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124138" y="6159505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3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312851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507259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701697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903078" y="6159505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3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413532" y="4435740"/>
            <a:ext cx="0" cy="1609090"/>
          </a:xfrm>
          <a:custGeom>
            <a:avLst/>
            <a:gdLst/>
            <a:ahLst/>
            <a:cxnLst/>
            <a:rect l="l" t="t" r="r" b="b"/>
            <a:pathLst>
              <a:path h="1609089">
                <a:moveTo>
                  <a:pt x="0" y="1608503"/>
                </a:moveTo>
                <a:lnTo>
                  <a:pt x="0" y="0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380363" y="604424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9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380363" y="564184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9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380363" y="523939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9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380363" y="483820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9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380363" y="443574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9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 txBox="1"/>
          <p:nvPr/>
        </p:nvSpPr>
        <p:spPr>
          <a:xfrm>
            <a:off x="2227010" y="6205149"/>
            <a:ext cx="1071880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  <a:tabLst>
                <a:tab pos="848360" algn="l"/>
              </a:tabLst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1350" spc="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350" spc="15" dirty="0">
                <a:solidFill>
                  <a:srgbClr val="39F3F8"/>
                </a:solidFill>
                <a:latin typeface="Arial"/>
                <a:cs typeface="Arial"/>
              </a:rPr>
              <a:t>T</a:t>
            </a: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i</a:t>
            </a:r>
            <a:r>
              <a:rPr sz="1350" spc="75" dirty="0">
                <a:solidFill>
                  <a:srgbClr val="39F3F8"/>
                </a:solidFill>
                <a:latin typeface="Arial"/>
                <a:cs typeface="Arial"/>
              </a:rPr>
              <a:t>m</a:t>
            </a:r>
            <a:r>
              <a:rPr sz="1350" spc="5" dirty="0">
                <a:solidFill>
                  <a:srgbClr val="39F3F8"/>
                </a:solidFill>
                <a:latin typeface="Arial"/>
                <a:cs typeface="Arial"/>
              </a:rPr>
              <a:t>e</a:t>
            </a:r>
            <a:r>
              <a:rPr sz="1350" spc="20" dirty="0">
                <a:solidFill>
                  <a:srgbClr val="39F3F8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39F3F8"/>
                </a:solidFill>
                <a:latin typeface="Arial"/>
                <a:cs typeface="Arial"/>
              </a:rPr>
              <a:t>(</a:t>
            </a:r>
            <a:r>
              <a:rPr sz="1350" spc="45" dirty="0">
                <a:solidFill>
                  <a:srgbClr val="39F3F8"/>
                </a:solidFill>
                <a:latin typeface="Arial"/>
                <a:cs typeface="Arial"/>
              </a:rPr>
              <a:t>w</a:t>
            </a:r>
            <a:r>
              <a:rPr sz="1350" spc="-40" dirty="0">
                <a:solidFill>
                  <a:srgbClr val="39F3F8"/>
                </a:solidFill>
                <a:latin typeface="Arial"/>
                <a:cs typeface="Arial"/>
              </a:rPr>
              <a:t>ee</a:t>
            </a: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ks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3793175" y="6205149"/>
            <a:ext cx="22034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12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1259205" y="5946902"/>
            <a:ext cx="12255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1259205" y="5544448"/>
            <a:ext cx="12255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1161983" y="5142104"/>
            <a:ext cx="22034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1161983" y="4739640"/>
            <a:ext cx="22034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1161983" y="4336961"/>
            <a:ext cx="22034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741604" y="4724775"/>
            <a:ext cx="401320" cy="930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58115" marR="5080" indent="-146050">
              <a:lnSpc>
                <a:spcPts val="1590"/>
              </a:lnSpc>
            </a:pP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F</a:t>
            </a:r>
            <a:r>
              <a:rPr sz="1350" spc="-60" dirty="0">
                <a:solidFill>
                  <a:srgbClr val="39F3F8"/>
                </a:solidFill>
                <a:latin typeface="Arial"/>
                <a:cs typeface="Arial"/>
              </a:rPr>
              <a:t>oo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d</a:t>
            </a:r>
            <a:r>
              <a:rPr sz="1350" spc="50" dirty="0">
                <a:solidFill>
                  <a:srgbClr val="39F3F8"/>
                </a:solidFill>
                <a:latin typeface="Times New Roman"/>
                <a:cs typeface="Times New Roman"/>
              </a:rPr>
              <a:t> </a:t>
            </a: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i</a:t>
            </a:r>
            <a:r>
              <a:rPr sz="1350" spc="-20" dirty="0">
                <a:solidFill>
                  <a:srgbClr val="39F3F8"/>
                </a:solidFill>
                <a:latin typeface="Arial"/>
                <a:cs typeface="Arial"/>
              </a:rPr>
              <a:t>n</a:t>
            </a:r>
            <a:r>
              <a:rPr sz="1350" spc="10" dirty="0">
                <a:solidFill>
                  <a:srgbClr val="39F3F8"/>
                </a:solidFill>
                <a:latin typeface="Arial"/>
                <a:cs typeface="Arial"/>
              </a:rPr>
              <a:t>t</a:t>
            </a:r>
            <a:r>
              <a:rPr sz="1350" spc="-60" dirty="0">
                <a:solidFill>
                  <a:srgbClr val="39F3F8"/>
                </a:solidFill>
                <a:latin typeface="Arial"/>
                <a:cs typeface="Arial"/>
              </a:rPr>
              <a:t>a</a:t>
            </a:r>
            <a:r>
              <a:rPr sz="1350" spc="-25" dirty="0">
                <a:solidFill>
                  <a:srgbClr val="39F3F8"/>
                </a:solidFill>
                <a:latin typeface="Arial"/>
                <a:cs typeface="Arial"/>
              </a:rPr>
              <a:t>k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e</a:t>
            </a:r>
            <a:r>
              <a:rPr sz="1350" dirty="0">
                <a:solidFill>
                  <a:srgbClr val="39F3F8"/>
                </a:solidFill>
                <a:latin typeface="Times New Roman"/>
                <a:cs typeface="Times New Roman"/>
              </a:rPr>
              <a:t> </a:t>
            </a:r>
            <a:r>
              <a:rPr sz="1350" spc="-20" dirty="0">
                <a:solidFill>
                  <a:srgbClr val="39F3F8"/>
                </a:solidFill>
                <a:latin typeface="Arial"/>
                <a:cs typeface="Arial"/>
              </a:rPr>
              <a:t>(</a:t>
            </a:r>
            <a:r>
              <a:rPr sz="1350" spc="5" dirty="0">
                <a:solidFill>
                  <a:srgbClr val="39F3F8"/>
                </a:solidFill>
                <a:latin typeface="Arial"/>
                <a:cs typeface="Arial"/>
              </a:rPr>
              <a:t>K</a:t>
            </a:r>
            <a:r>
              <a:rPr sz="1350" spc="20" dirty="0">
                <a:solidFill>
                  <a:srgbClr val="39F3F8"/>
                </a:solidFill>
                <a:latin typeface="Arial"/>
                <a:cs typeface="Arial"/>
              </a:rPr>
              <a:t>c</a:t>
            </a:r>
            <a:r>
              <a:rPr sz="1350" spc="-60" dirty="0">
                <a:solidFill>
                  <a:srgbClr val="39F3F8"/>
                </a:solidFill>
                <a:latin typeface="Arial"/>
                <a:cs typeface="Arial"/>
              </a:rPr>
              <a:t>a</a:t>
            </a: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l</a:t>
            </a:r>
            <a:r>
              <a:rPr sz="1350" spc="10" dirty="0">
                <a:solidFill>
                  <a:srgbClr val="39F3F8"/>
                </a:solidFill>
                <a:latin typeface="Arial"/>
                <a:cs typeface="Arial"/>
              </a:rPr>
              <a:t>/</a:t>
            </a:r>
            <a:r>
              <a:rPr sz="1350" spc="-15" dirty="0">
                <a:solidFill>
                  <a:srgbClr val="39F3F8"/>
                </a:solidFill>
                <a:latin typeface="Arial"/>
                <a:cs typeface="Arial"/>
              </a:rPr>
              <a:t>d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5564728" y="49757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564728" y="4975702"/>
            <a:ext cx="194945" cy="96520"/>
          </a:xfrm>
          <a:custGeom>
            <a:avLst/>
            <a:gdLst/>
            <a:ahLst/>
            <a:cxnLst/>
            <a:rect l="l" t="t" r="r" b="b"/>
            <a:pathLst>
              <a:path w="194945" h="96520">
                <a:moveTo>
                  <a:pt x="0" y="0"/>
                </a:moveTo>
                <a:lnTo>
                  <a:pt x="194407" y="95904"/>
                </a:lnTo>
              </a:path>
            </a:pathLst>
          </a:custGeom>
          <a:ln w="10969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719071" y="5017304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759135" y="501730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72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719071" y="5125577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759135" y="4935494"/>
            <a:ext cx="390525" cy="136525"/>
          </a:xfrm>
          <a:custGeom>
            <a:avLst/>
            <a:gdLst/>
            <a:ahLst/>
            <a:cxnLst/>
            <a:rect l="l" t="t" r="r" b="b"/>
            <a:pathLst>
              <a:path w="390525" h="136525">
                <a:moveTo>
                  <a:pt x="0" y="136113"/>
                </a:moveTo>
                <a:lnTo>
                  <a:pt x="390307" y="0"/>
                </a:lnTo>
              </a:path>
            </a:pathLst>
          </a:custGeom>
          <a:ln w="1097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109044" y="4871714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149443" y="4871714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7682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109044" y="499939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149443" y="4935494"/>
            <a:ext cx="388620" cy="86360"/>
          </a:xfrm>
          <a:custGeom>
            <a:avLst/>
            <a:gdLst/>
            <a:ahLst/>
            <a:cxnLst/>
            <a:rect l="l" t="t" r="r" b="b"/>
            <a:pathLst>
              <a:path w="388620" h="86360">
                <a:moveTo>
                  <a:pt x="0" y="0"/>
                </a:moveTo>
                <a:lnTo>
                  <a:pt x="388601" y="86082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497981" y="4974202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538045" y="4974202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523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497981" y="506872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538045" y="5021576"/>
            <a:ext cx="584835" cy="95885"/>
          </a:xfrm>
          <a:custGeom>
            <a:avLst/>
            <a:gdLst/>
            <a:ahLst/>
            <a:cxnLst/>
            <a:rect l="l" t="t" r="r" b="b"/>
            <a:pathLst>
              <a:path w="584834" h="95885">
                <a:moveTo>
                  <a:pt x="0" y="0"/>
                </a:moveTo>
                <a:lnTo>
                  <a:pt x="584410" y="95679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082392" y="5036604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122455" y="5036604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803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082392" y="5196408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122455" y="5117256"/>
            <a:ext cx="779145" cy="11430"/>
          </a:xfrm>
          <a:custGeom>
            <a:avLst/>
            <a:gdLst/>
            <a:ahLst/>
            <a:cxnLst/>
            <a:rect l="l" t="t" r="r" b="b"/>
            <a:pathLst>
              <a:path w="779145" h="11429">
                <a:moveTo>
                  <a:pt x="0" y="0"/>
                </a:moveTo>
                <a:lnTo>
                  <a:pt x="778909" y="11203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861301" y="5070107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901365" y="5070107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478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861301" y="518658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524652" y="4936373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42498" y="0"/>
                </a:moveTo>
                <a:lnTo>
                  <a:pt x="4361" y="17236"/>
                </a:lnTo>
                <a:lnTo>
                  <a:pt x="0" y="33795"/>
                </a:lnTo>
                <a:lnTo>
                  <a:pt x="2761" y="47821"/>
                </a:lnTo>
                <a:lnTo>
                  <a:pt x="10319" y="59442"/>
                </a:lnTo>
                <a:lnTo>
                  <a:pt x="21589" y="67276"/>
                </a:lnTo>
                <a:lnTo>
                  <a:pt x="39432" y="66645"/>
                </a:lnTo>
                <a:lnTo>
                  <a:pt x="53278" y="62054"/>
                </a:lnTo>
                <a:lnTo>
                  <a:pt x="63109" y="54344"/>
                </a:lnTo>
                <a:lnTo>
                  <a:pt x="68904" y="44355"/>
                </a:lnTo>
                <a:lnTo>
                  <a:pt x="67645" y="27078"/>
                </a:lnTo>
                <a:lnTo>
                  <a:pt x="62216" y="13891"/>
                </a:lnTo>
                <a:lnTo>
                  <a:pt x="53530" y="4847"/>
                </a:lnTo>
                <a:lnTo>
                  <a:pt x="42498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524664" y="4936372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0" y="33792"/>
                </a:moveTo>
                <a:lnTo>
                  <a:pt x="2760" y="47822"/>
                </a:lnTo>
                <a:lnTo>
                  <a:pt x="10318" y="59445"/>
                </a:lnTo>
                <a:lnTo>
                  <a:pt x="21586" y="67279"/>
                </a:lnTo>
                <a:lnTo>
                  <a:pt x="39420" y="66648"/>
                </a:lnTo>
                <a:lnTo>
                  <a:pt x="53266" y="62056"/>
                </a:lnTo>
                <a:lnTo>
                  <a:pt x="63101" y="54345"/>
                </a:lnTo>
                <a:lnTo>
                  <a:pt x="68900" y="44356"/>
                </a:lnTo>
                <a:lnTo>
                  <a:pt x="67641" y="27081"/>
                </a:lnTo>
                <a:lnTo>
                  <a:pt x="62210" y="13894"/>
                </a:lnTo>
                <a:lnTo>
                  <a:pt x="53522" y="4849"/>
                </a:lnTo>
                <a:lnTo>
                  <a:pt x="42492" y="0"/>
                </a:lnTo>
                <a:lnTo>
                  <a:pt x="25680" y="1809"/>
                </a:lnTo>
                <a:lnTo>
                  <a:pt x="12892" y="7851"/>
                </a:lnTo>
                <a:lnTo>
                  <a:pt x="4359" y="17235"/>
                </a:lnTo>
                <a:lnTo>
                  <a:pt x="313" y="29071"/>
                </a:lnTo>
                <a:lnTo>
                  <a:pt x="0" y="33792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719084" y="5032037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42382" y="0"/>
                </a:moveTo>
                <a:lnTo>
                  <a:pt x="4323" y="17254"/>
                </a:lnTo>
                <a:lnTo>
                  <a:pt x="0" y="33799"/>
                </a:lnTo>
                <a:lnTo>
                  <a:pt x="2769" y="47929"/>
                </a:lnTo>
                <a:lnTo>
                  <a:pt x="10349" y="59510"/>
                </a:lnTo>
                <a:lnTo>
                  <a:pt x="21648" y="67245"/>
                </a:lnTo>
                <a:lnTo>
                  <a:pt x="39395" y="66607"/>
                </a:lnTo>
                <a:lnTo>
                  <a:pt x="53232" y="62043"/>
                </a:lnTo>
                <a:lnTo>
                  <a:pt x="63095" y="54352"/>
                </a:lnTo>
                <a:lnTo>
                  <a:pt x="68918" y="44329"/>
                </a:lnTo>
                <a:lnTo>
                  <a:pt x="67620" y="27014"/>
                </a:lnTo>
                <a:lnTo>
                  <a:pt x="62122" y="13832"/>
                </a:lnTo>
                <a:lnTo>
                  <a:pt x="53389" y="4816"/>
                </a:lnTo>
                <a:lnTo>
                  <a:pt x="42382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719071" y="5032034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0" y="33797"/>
                </a:moveTo>
                <a:lnTo>
                  <a:pt x="2767" y="47926"/>
                </a:lnTo>
                <a:lnTo>
                  <a:pt x="10344" y="59505"/>
                </a:lnTo>
                <a:lnTo>
                  <a:pt x="21644" y="67240"/>
                </a:lnTo>
                <a:lnTo>
                  <a:pt x="39394" y="66605"/>
                </a:lnTo>
                <a:lnTo>
                  <a:pt x="53232" y="62043"/>
                </a:lnTo>
                <a:lnTo>
                  <a:pt x="63094" y="54354"/>
                </a:lnTo>
                <a:lnTo>
                  <a:pt x="68917" y="44332"/>
                </a:lnTo>
                <a:lnTo>
                  <a:pt x="67619" y="27015"/>
                </a:lnTo>
                <a:lnTo>
                  <a:pt x="62123" y="13831"/>
                </a:lnTo>
                <a:lnTo>
                  <a:pt x="53392" y="4814"/>
                </a:lnTo>
                <a:lnTo>
                  <a:pt x="42387" y="0"/>
                </a:lnTo>
                <a:lnTo>
                  <a:pt x="25606" y="1811"/>
                </a:lnTo>
                <a:lnTo>
                  <a:pt x="12837" y="7852"/>
                </a:lnTo>
                <a:lnTo>
                  <a:pt x="4322" y="17254"/>
                </a:lnTo>
                <a:lnTo>
                  <a:pt x="301" y="29147"/>
                </a:lnTo>
                <a:lnTo>
                  <a:pt x="0" y="33797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109045" y="4895658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79" h="67945">
                <a:moveTo>
                  <a:pt x="41199" y="0"/>
                </a:moveTo>
                <a:lnTo>
                  <a:pt x="4028" y="18176"/>
                </a:lnTo>
                <a:lnTo>
                  <a:pt x="0" y="34411"/>
                </a:lnTo>
                <a:lnTo>
                  <a:pt x="2804" y="48402"/>
                </a:lnTo>
                <a:lnTo>
                  <a:pt x="10459" y="59943"/>
                </a:lnTo>
                <a:lnTo>
                  <a:pt x="21825" y="67670"/>
                </a:lnTo>
                <a:lnTo>
                  <a:pt x="39810" y="66946"/>
                </a:lnTo>
                <a:lnTo>
                  <a:pt x="53458" y="62166"/>
                </a:lnTo>
                <a:lnTo>
                  <a:pt x="62874" y="54204"/>
                </a:lnTo>
                <a:lnTo>
                  <a:pt x="68163" y="43933"/>
                </a:lnTo>
                <a:lnTo>
                  <a:pt x="66745" y="26614"/>
                </a:lnTo>
                <a:lnTo>
                  <a:pt x="61250" y="13450"/>
                </a:lnTo>
                <a:lnTo>
                  <a:pt x="52471" y="4545"/>
                </a:lnTo>
                <a:lnTo>
                  <a:pt x="41199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109044" y="4895656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79" h="67945">
                <a:moveTo>
                  <a:pt x="0" y="34409"/>
                </a:moveTo>
                <a:lnTo>
                  <a:pt x="2802" y="48396"/>
                </a:lnTo>
                <a:lnTo>
                  <a:pt x="10454" y="59937"/>
                </a:lnTo>
                <a:lnTo>
                  <a:pt x="21819" y="67666"/>
                </a:lnTo>
                <a:lnTo>
                  <a:pt x="39807" y="66946"/>
                </a:lnTo>
                <a:lnTo>
                  <a:pt x="53455" y="62167"/>
                </a:lnTo>
                <a:lnTo>
                  <a:pt x="62872" y="54207"/>
                </a:lnTo>
                <a:lnTo>
                  <a:pt x="68161" y="43938"/>
                </a:lnTo>
                <a:lnTo>
                  <a:pt x="66744" y="26616"/>
                </a:lnTo>
                <a:lnTo>
                  <a:pt x="61252" y="13450"/>
                </a:lnTo>
                <a:lnTo>
                  <a:pt x="52475" y="4544"/>
                </a:lnTo>
                <a:lnTo>
                  <a:pt x="41207" y="0"/>
                </a:lnTo>
                <a:lnTo>
                  <a:pt x="24898" y="2033"/>
                </a:lnTo>
                <a:lnTo>
                  <a:pt x="12382" y="8388"/>
                </a:lnTo>
                <a:lnTo>
                  <a:pt x="4028" y="18174"/>
                </a:lnTo>
                <a:lnTo>
                  <a:pt x="207" y="30501"/>
                </a:lnTo>
                <a:lnTo>
                  <a:pt x="0" y="34409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498000" y="4982045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5" h="67310">
                <a:moveTo>
                  <a:pt x="42446" y="0"/>
                </a:moveTo>
                <a:lnTo>
                  <a:pt x="4349" y="17221"/>
                </a:lnTo>
                <a:lnTo>
                  <a:pt x="0" y="33758"/>
                </a:lnTo>
                <a:lnTo>
                  <a:pt x="2766" y="47908"/>
                </a:lnTo>
                <a:lnTo>
                  <a:pt x="10332" y="59530"/>
                </a:lnTo>
                <a:lnTo>
                  <a:pt x="21591" y="67307"/>
                </a:lnTo>
                <a:lnTo>
                  <a:pt x="39333" y="66671"/>
                </a:lnTo>
                <a:lnTo>
                  <a:pt x="53170" y="62103"/>
                </a:lnTo>
                <a:lnTo>
                  <a:pt x="63042" y="54409"/>
                </a:lnTo>
                <a:lnTo>
                  <a:pt x="68886" y="44392"/>
                </a:lnTo>
                <a:lnTo>
                  <a:pt x="67614" y="27113"/>
                </a:lnTo>
                <a:lnTo>
                  <a:pt x="62150" y="13923"/>
                </a:lnTo>
                <a:lnTo>
                  <a:pt x="53445" y="4870"/>
                </a:lnTo>
                <a:lnTo>
                  <a:pt x="42446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497981" y="4982041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5" h="67310">
                <a:moveTo>
                  <a:pt x="0" y="33762"/>
                </a:moveTo>
                <a:lnTo>
                  <a:pt x="2765" y="47908"/>
                </a:lnTo>
                <a:lnTo>
                  <a:pt x="10328" y="59529"/>
                </a:lnTo>
                <a:lnTo>
                  <a:pt x="21588" y="67306"/>
                </a:lnTo>
                <a:lnTo>
                  <a:pt x="39345" y="66672"/>
                </a:lnTo>
                <a:lnTo>
                  <a:pt x="53185" y="62105"/>
                </a:lnTo>
                <a:lnTo>
                  <a:pt x="63051" y="54412"/>
                </a:lnTo>
                <a:lnTo>
                  <a:pt x="68888" y="44397"/>
                </a:lnTo>
                <a:lnTo>
                  <a:pt x="67618" y="27114"/>
                </a:lnTo>
                <a:lnTo>
                  <a:pt x="62161" y="13922"/>
                </a:lnTo>
                <a:lnTo>
                  <a:pt x="53460" y="4869"/>
                </a:lnTo>
                <a:lnTo>
                  <a:pt x="42459" y="0"/>
                </a:lnTo>
                <a:lnTo>
                  <a:pt x="25660" y="1797"/>
                </a:lnTo>
                <a:lnTo>
                  <a:pt x="12880" y="7834"/>
                </a:lnTo>
                <a:lnTo>
                  <a:pt x="4352" y="17217"/>
                </a:lnTo>
                <a:lnTo>
                  <a:pt x="311" y="29058"/>
                </a:lnTo>
                <a:lnTo>
                  <a:pt x="0" y="33762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082393" y="5077923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5" h="67310">
                <a:moveTo>
                  <a:pt x="42406" y="0"/>
                </a:moveTo>
                <a:lnTo>
                  <a:pt x="4356" y="17276"/>
                </a:lnTo>
                <a:lnTo>
                  <a:pt x="0" y="33785"/>
                </a:lnTo>
                <a:lnTo>
                  <a:pt x="2777" y="47811"/>
                </a:lnTo>
                <a:lnTo>
                  <a:pt x="10362" y="59435"/>
                </a:lnTo>
                <a:lnTo>
                  <a:pt x="21633" y="67274"/>
                </a:lnTo>
                <a:lnTo>
                  <a:pt x="39354" y="66643"/>
                </a:lnTo>
                <a:lnTo>
                  <a:pt x="53179" y="62046"/>
                </a:lnTo>
                <a:lnTo>
                  <a:pt x="63044" y="54327"/>
                </a:lnTo>
                <a:lnTo>
                  <a:pt x="68886" y="44330"/>
                </a:lnTo>
                <a:lnTo>
                  <a:pt x="67606" y="27059"/>
                </a:lnTo>
                <a:lnTo>
                  <a:pt x="62124" y="13879"/>
                </a:lnTo>
                <a:lnTo>
                  <a:pt x="53403" y="4842"/>
                </a:lnTo>
                <a:lnTo>
                  <a:pt x="42406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082392" y="5077922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5" h="67310">
                <a:moveTo>
                  <a:pt x="0" y="33787"/>
                </a:moveTo>
                <a:lnTo>
                  <a:pt x="2775" y="47810"/>
                </a:lnTo>
                <a:lnTo>
                  <a:pt x="10358" y="59432"/>
                </a:lnTo>
                <a:lnTo>
                  <a:pt x="21629" y="67272"/>
                </a:lnTo>
                <a:lnTo>
                  <a:pt x="39353" y="66643"/>
                </a:lnTo>
                <a:lnTo>
                  <a:pt x="53178" y="62048"/>
                </a:lnTo>
                <a:lnTo>
                  <a:pt x="63043" y="54331"/>
                </a:lnTo>
                <a:lnTo>
                  <a:pt x="68885" y="44335"/>
                </a:lnTo>
                <a:lnTo>
                  <a:pt x="67606" y="27060"/>
                </a:lnTo>
                <a:lnTo>
                  <a:pt x="62125" y="13878"/>
                </a:lnTo>
                <a:lnTo>
                  <a:pt x="53406" y="4840"/>
                </a:lnTo>
                <a:lnTo>
                  <a:pt x="42412" y="0"/>
                </a:lnTo>
                <a:lnTo>
                  <a:pt x="25674" y="1816"/>
                </a:lnTo>
                <a:lnTo>
                  <a:pt x="12900" y="7871"/>
                </a:lnTo>
                <a:lnTo>
                  <a:pt x="4356" y="17274"/>
                </a:lnTo>
                <a:lnTo>
                  <a:pt x="306" y="29133"/>
                </a:lnTo>
                <a:lnTo>
                  <a:pt x="0" y="33787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861310" y="5088269"/>
            <a:ext cx="68580" cy="66040"/>
          </a:xfrm>
          <a:custGeom>
            <a:avLst/>
            <a:gdLst/>
            <a:ahLst/>
            <a:cxnLst/>
            <a:rect l="l" t="t" r="r" b="b"/>
            <a:pathLst>
              <a:path w="68579" h="66039">
                <a:moveTo>
                  <a:pt x="38746" y="0"/>
                </a:moveTo>
                <a:lnTo>
                  <a:pt x="2933" y="19974"/>
                </a:lnTo>
                <a:lnTo>
                  <a:pt x="0" y="33263"/>
                </a:lnTo>
                <a:lnTo>
                  <a:pt x="2879" y="47325"/>
                </a:lnTo>
                <a:lnTo>
                  <a:pt x="10743" y="58551"/>
                </a:lnTo>
                <a:lnTo>
                  <a:pt x="22433" y="65783"/>
                </a:lnTo>
                <a:lnTo>
                  <a:pt x="40390" y="64903"/>
                </a:lnTo>
                <a:lnTo>
                  <a:pt x="53961" y="60039"/>
                </a:lnTo>
                <a:lnTo>
                  <a:pt x="63206" y="51964"/>
                </a:lnTo>
                <a:lnTo>
                  <a:pt x="68183" y="41450"/>
                </a:lnTo>
                <a:lnTo>
                  <a:pt x="66397" y="24956"/>
                </a:lnTo>
                <a:lnTo>
                  <a:pt x="60289" y="12331"/>
                </a:lnTo>
                <a:lnTo>
                  <a:pt x="50768" y="3902"/>
                </a:lnTo>
                <a:lnTo>
                  <a:pt x="38746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861301" y="5088264"/>
            <a:ext cx="68580" cy="66040"/>
          </a:xfrm>
          <a:custGeom>
            <a:avLst/>
            <a:gdLst/>
            <a:ahLst/>
            <a:cxnLst/>
            <a:rect l="l" t="t" r="r" b="b"/>
            <a:pathLst>
              <a:path w="68579" h="66039">
                <a:moveTo>
                  <a:pt x="0" y="33266"/>
                </a:moveTo>
                <a:lnTo>
                  <a:pt x="2877" y="47325"/>
                </a:lnTo>
                <a:lnTo>
                  <a:pt x="10738" y="58550"/>
                </a:lnTo>
                <a:lnTo>
                  <a:pt x="22428" y="65783"/>
                </a:lnTo>
                <a:lnTo>
                  <a:pt x="40389" y="64905"/>
                </a:lnTo>
                <a:lnTo>
                  <a:pt x="53961" y="60043"/>
                </a:lnTo>
                <a:lnTo>
                  <a:pt x="63206" y="51969"/>
                </a:lnTo>
                <a:lnTo>
                  <a:pt x="68182" y="41457"/>
                </a:lnTo>
                <a:lnTo>
                  <a:pt x="66397" y="24958"/>
                </a:lnTo>
                <a:lnTo>
                  <a:pt x="60291" y="12331"/>
                </a:lnTo>
                <a:lnTo>
                  <a:pt x="50774" y="3902"/>
                </a:lnTo>
                <a:lnTo>
                  <a:pt x="38755" y="0"/>
                </a:lnTo>
                <a:lnTo>
                  <a:pt x="22939" y="2487"/>
                </a:lnTo>
                <a:lnTo>
                  <a:pt x="10789" y="9531"/>
                </a:lnTo>
                <a:lnTo>
                  <a:pt x="2935" y="19970"/>
                </a:lnTo>
                <a:lnTo>
                  <a:pt x="5" y="32645"/>
                </a:lnTo>
                <a:lnTo>
                  <a:pt x="0" y="33266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524664" y="4864782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564728" y="4864782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919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524664" y="4975702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564728" y="4920244"/>
            <a:ext cx="194945" cy="102870"/>
          </a:xfrm>
          <a:custGeom>
            <a:avLst/>
            <a:gdLst/>
            <a:ahLst/>
            <a:cxnLst/>
            <a:rect l="l" t="t" r="r" b="b"/>
            <a:pathLst>
              <a:path w="194945" h="102870">
                <a:moveTo>
                  <a:pt x="0" y="0"/>
                </a:moveTo>
                <a:lnTo>
                  <a:pt x="194407" y="102488"/>
                </a:lnTo>
              </a:path>
            </a:pathLst>
          </a:custGeom>
          <a:ln w="109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719071" y="4960343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759135" y="4960343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135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719071" y="50854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759135" y="4947972"/>
            <a:ext cx="390525" cy="74930"/>
          </a:xfrm>
          <a:custGeom>
            <a:avLst/>
            <a:gdLst/>
            <a:ahLst/>
            <a:cxnLst/>
            <a:rect l="l" t="t" r="r" b="b"/>
            <a:pathLst>
              <a:path w="390525" h="74929">
                <a:moveTo>
                  <a:pt x="0" y="74760"/>
                </a:moveTo>
                <a:lnTo>
                  <a:pt x="390307" y="0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149443" y="49479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149443" y="4947972"/>
            <a:ext cx="388620" cy="197485"/>
          </a:xfrm>
          <a:custGeom>
            <a:avLst/>
            <a:gdLst/>
            <a:ahLst/>
            <a:cxnLst/>
            <a:rect l="l" t="t" r="r" b="b"/>
            <a:pathLst>
              <a:path w="388620" h="197485">
                <a:moveTo>
                  <a:pt x="0" y="0"/>
                </a:moveTo>
                <a:lnTo>
                  <a:pt x="388601" y="197014"/>
                </a:lnTo>
              </a:path>
            </a:pathLst>
          </a:custGeom>
          <a:ln w="109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497981" y="5097838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538045" y="5097838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523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497981" y="5192361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538045" y="5004827"/>
            <a:ext cx="584835" cy="140335"/>
          </a:xfrm>
          <a:custGeom>
            <a:avLst/>
            <a:gdLst/>
            <a:ahLst/>
            <a:cxnLst/>
            <a:rect l="l" t="t" r="r" b="b"/>
            <a:pathLst>
              <a:path w="584834" h="140335">
                <a:moveTo>
                  <a:pt x="0" y="140159"/>
                </a:moveTo>
                <a:lnTo>
                  <a:pt x="584410" y="0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082392" y="493411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122455" y="4934115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541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082392" y="5075657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122455" y="5004827"/>
            <a:ext cx="779145" cy="40640"/>
          </a:xfrm>
          <a:custGeom>
            <a:avLst/>
            <a:gdLst/>
            <a:ahLst/>
            <a:cxnLst/>
            <a:rect l="l" t="t" r="r" b="b"/>
            <a:pathLst>
              <a:path w="779145" h="40639">
                <a:moveTo>
                  <a:pt x="0" y="0"/>
                </a:moveTo>
                <a:lnTo>
                  <a:pt x="778909" y="40205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861301" y="4989574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901365" y="4989574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928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861301" y="5100503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524652" y="4880896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42504" y="0"/>
                </a:moveTo>
                <a:lnTo>
                  <a:pt x="4358" y="17097"/>
                </a:lnTo>
                <a:lnTo>
                  <a:pt x="0" y="33802"/>
                </a:lnTo>
                <a:lnTo>
                  <a:pt x="2760" y="47833"/>
                </a:lnTo>
                <a:lnTo>
                  <a:pt x="10316" y="59456"/>
                </a:lnTo>
                <a:lnTo>
                  <a:pt x="21582" y="67292"/>
                </a:lnTo>
                <a:lnTo>
                  <a:pt x="39424" y="66664"/>
                </a:lnTo>
                <a:lnTo>
                  <a:pt x="53271" y="62075"/>
                </a:lnTo>
                <a:lnTo>
                  <a:pt x="63103" y="54366"/>
                </a:lnTo>
                <a:lnTo>
                  <a:pt x="68900" y="44378"/>
                </a:lnTo>
                <a:lnTo>
                  <a:pt x="67644" y="26957"/>
                </a:lnTo>
                <a:lnTo>
                  <a:pt x="62218" y="13762"/>
                </a:lnTo>
                <a:lnTo>
                  <a:pt x="53534" y="4780"/>
                </a:lnTo>
                <a:lnTo>
                  <a:pt x="425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524664" y="4880896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4" h="67310">
                <a:moveTo>
                  <a:pt x="0" y="33797"/>
                </a:moveTo>
                <a:lnTo>
                  <a:pt x="2760" y="47832"/>
                </a:lnTo>
                <a:lnTo>
                  <a:pt x="10315" y="59457"/>
                </a:lnTo>
                <a:lnTo>
                  <a:pt x="21581" y="67292"/>
                </a:lnTo>
                <a:lnTo>
                  <a:pt x="39414" y="66661"/>
                </a:lnTo>
                <a:lnTo>
                  <a:pt x="53261" y="62072"/>
                </a:lnTo>
                <a:lnTo>
                  <a:pt x="63096" y="54363"/>
                </a:lnTo>
                <a:lnTo>
                  <a:pt x="68898" y="44374"/>
                </a:lnTo>
                <a:lnTo>
                  <a:pt x="67640" y="26957"/>
                </a:lnTo>
                <a:lnTo>
                  <a:pt x="62210" y="13763"/>
                </a:lnTo>
                <a:lnTo>
                  <a:pt x="53523" y="4781"/>
                </a:lnTo>
                <a:lnTo>
                  <a:pt x="42494" y="0"/>
                </a:lnTo>
                <a:lnTo>
                  <a:pt x="25677" y="1776"/>
                </a:lnTo>
                <a:lnTo>
                  <a:pt x="12886" y="7747"/>
                </a:lnTo>
                <a:lnTo>
                  <a:pt x="4353" y="17100"/>
                </a:lnTo>
                <a:lnTo>
                  <a:pt x="311" y="29021"/>
                </a:lnTo>
                <a:lnTo>
                  <a:pt x="0" y="3379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719084" y="4983265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41231" y="0"/>
                </a:moveTo>
                <a:lnTo>
                  <a:pt x="3937" y="18113"/>
                </a:lnTo>
                <a:lnTo>
                  <a:pt x="0" y="34041"/>
                </a:lnTo>
                <a:lnTo>
                  <a:pt x="2878" y="48056"/>
                </a:lnTo>
                <a:lnTo>
                  <a:pt x="10739" y="59293"/>
                </a:lnTo>
                <a:lnTo>
                  <a:pt x="22426" y="66556"/>
                </a:lnTo>
                <a:lnTo>
                  <a:pt x="40230" y="65731"/>
                </a:lnTo>
                <a:lnTo>
                  <a:pt x="54058" y="61047"/>
                </a:lnTo>
                <a:lnTo>
                  <a:pt x="63795" y="53253"/>
                </a:lnTo>
                <a:lnTo>
                  <a:pt x="69328" y="43096"/>
                </a:lnTo>
                <a:lnTo>
                  <a:pt x="67726" y="26191"/>
                </a:lnTo>
                <a:lnTo>
                  <a:pt x="61837" y="13285"/>
                </a:lnTo>
                <a:lnTo>
                  <a:pt x="52670" y="4511"/>
                </a:lnTo>
                <a:lnTo>
                  <a:pt x="412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719071" y="4983260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4044"/>
                </a:moveTo>
                <a:lnTo>
                  <a:pt x="2876" y="48057"/>
                </a:lnTo>
                <a:lnTo>
                  <a:pt x="10735" y="59292"/>
                </a:lnTo>
                <a:lnTo>
                  <a:pt x="22421" y="66556"/>
                </a:lnTo>
                <a:lnTo>
                  <a:pt x="40229" y="65733"/>
                </a:lnTo>
                <a:lnTo>
                  <a:pt x="54058" y="61051"/>
                </a:lnTo>
                <a:lnTo>
                  <a:pt x="63794" y="53259"/>
                </a:lnTo>
                <a:lnTo>
                  <a:pt x="69327" y="43104"/>
                </a:lnTo>
                <a:lnTo>
                  <a:pt x="67726" y="26195"/>
                </a:lnTo>
                <a:lnTo>
                  <a:pt x="61839" y="13287"/>
                </a:lnTo>
                <a:lnTo>
                  <a:pt x="52674" y="4511"/>
                </a:lnTo>
                <a:lnTo>
                  <a:pt x="41239" y="0"/>
                </a:lnTo>
                <a:lnTo>
                  <a:pt x="24809" y="2023"/>
                </a:lnTo>
                <a:lnTo>
                  <a:pt x="12261" y="8361"/>
                </a:lnTo>
                <a:lnTo>
                  <a:pt x="3939" y="18112"/>
                </a:lnTo>
                <a:lnTo>
                  <a:pt x="185" y="30375"/>
                </a:lnTo>
                <a:lnTo>
                  <a:pt x="0" y="3404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109045" y="4908387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79" h="67945">
                <a:moveTo>
                  <a:pt x="41270" y="0"/>
                </a:moveTo>
                <a:lnTo>
                  <a:pt x="3972" y="18145"/>
                </a:lnTo>
                <a:lnTo>
                  <a:pt x="0" y="34038"/>
                </a:lnTo>
                <a:lnTo>
                  <a:pt x="2777" y="48070"/>
                </a:lnTo>
                <a:lnTo>
                  <a:pt x="10362" y="59693"/>
                </a:lnTo>
                <a:lnTo>
                  <a:pt x="21633" y="67528"/>
                </a:lnTo>
                <a:lnTo>
                  <a:pt x="39600" y="66857"/>
                </a:lnTo>
                <a:lnTo>
                  <a:pt x="53253" y="62117"/>
                </a:lnTo>
                <a:lnTo>
                  <a:pt x="62705" y="54188"/>
                </a:lnTo>
                <a:lnTo>
                  <a:pt x="68067" y="43948"/>
                </a:lnTo>
                <a:lnTo>
                  <a:pt x="66704" y="26636"/>
                </a:lnTo>
                <a:lnTo>
                  <a:pt x="61254" y="13474"/>
                </a:lnTo>
                <a:lnTo>
                  <a:pt x="52511" y="4562"/>
                </a:lnTo>
                <a:lnTo>
                  <a:pt x="412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109044" y="4908385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79" h="67945">
                <a:moveTo>
                  <a:pt x="0" y="34039"/>
                </a:moveTo>
                <a:lnTo>
                  <a:pt x="2775" y="48067"/>
                </a:lnTo>
                <a:lnTo>
                  <a:pt x="10358" y="59689"/>
                </a:lnTo>
                <a:lnTo>
                  <a:pt x="21629" y="67526"/>
                </a:lnTo>
                <a:lnTo>
                  <a:pt x="39599" y="66857"/>
                </a:lnTo>
                <a:lnTo>
                  <a:pt x="53253" y="62119"/>
                </a:lnTo>
                <a:lnTo>
                  <a:pt x="62704" y="54191"/>
                </a:lnTo>
                <a:lnTo>
                  <a:pt x="68066" y="43953"/>
                </a:lnTo>
                <a:lnTo>
                  <a:pt x="66704" y="26638"/>
                </a:lnTo>
                <a:lnTo>
                  <a:pt x="61256" y="13473"/>
                </a:lnTo>
                <a:lnTo>
                  <a:pt x="52515" y="4561"/>
                </a:lnTo>
                <a:lnTo>
                  <a:pt x="41277" y="0"/>
                </a:lnTo>
                <a:lnTo>
                  <a:pt x="24884" y="2035"/>
                </a:lnTo>
                <a:lnTo>
                  <a:pt x="12326" y="8392"/>
                </a:lnTo>
                <a:lnTo>
                  <a:pt x="3972" y="18143"/>
                </a:lnTo>
                <a:lnTo>
                  <a:pt x="189" y="30363"/>
                </a:lnTo>
                <a:lnTo>
                  <a:pt x="0" y="3403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498000" y="5105417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41221" y="0"/>
                </a:moveTo>
                <a:lnTo>
                  <a:pt x="3939" y="18146"/>
                </a:lnTo>
                <a:lnTo>
                  <a:pt x="0" y="34022"/>
                </a:lnTo>
                <a:lnTo>
                  <a:pt x="2885" y="48111"/>
                </a:lnTo>
                <a:lnTo>
                  <a:pt x="10757" y="59350"/>
                </a:lnTo>
                <a:lnTo>
                  <a:pt x="22438" y="66576"/>
                </a:lnTo>
                <a:lnTo>
                  <a:pt x="40245" y="65742"/>
                </a:lnTo>
                <a:lnTo>
                  <a:pt x="54073" y="61066"/>
                </a:lnTo>
                <a:lnTo>
                  <a:pt x="63808" y="53274"/>
                </a:lnTo>
                <a:lnTo>
                  <a:pt x="69335" y="43094"/>
                </a:lnTo>
                <a:lnTo>
                  <a:pt x="67734" y="26251"/>
                </a:lnTo>
                <a:lnTo>
                  <a:pt x="61851" y="13352"/>
                </a:lnTo>
                <a:lnTo>
                  <a:pt x="52682" y="4551"/>
                </a:lnTo>
                <a:lnTo>
                  <a:pt x="412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497981" y="5105413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4023"/>
                </a:moveTo>
                <a:lnTo>
                  <a:pt x="2883" y="48110"/>
                </a:lnTo>
                <a:lnTo>
                  <a:pt x="10753" y="59349"/>
                </a:lnTo>
                <a:lnTo>
                  <a:pt x="22434" y="66575"/>
                </a:lnTo>
                <a:lnTo>
                  <a:pt x="40256" y="65743"/>
                </a:lnTo>
                <a:lnTo>
                  <a:pt x="54086" y="61068"/>
                </a:lnTo>
                <a:lnTo>
                  <a:pt x="63815" y="53278"/>
                </a:lnTo>
                <a:lnTo>
                  <a:pt x="69336" y="43100"/>
                </a:lnTo>
                <a:lnTo>
                  <a:pt x="67738" y="26253"/>
                </a:lnTo>
                <a:lnTo>
                  <a:pt x="61863" y="13352"/>
                </a:lnTo>
                <a:lnTo>
                  <a:pt x="52699" y="4550"/>
                </a:lnTo>
                <a:lnTo>
                  <a:pt x="41235" y="0"/>
                </a:lnTo>
                <a:lnTo>
                  <a:pt x="24809" y="2028"/>
                </a:lnTo>
                <a:lnTo>
                  <a:pt x="12263" y="8385"/>
                </a:lnTo>
                <a:lnTo>
                  <a:pt x="3941" y="18141"/>
                </a:lnTo>
                <a:lnTo>
                  <a:pt x="186" y="30368"/>
                </a:lnTo>
                <a:lnTo>
                  <a:pt x="0" y="34023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082393" y="4965572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5" h="67310">
                <a:moveTo>
                  <a:pt x="42302" y="0"/>
                </a:moveTo>
                <a:lnTo>
                  <a:pt x="4321" y="17317"/>
                </a:lnTo>
                <a:lnTo>
                  <a:pt x="0" y="33826"/>
                </a:lnTo>
                <a:lnTo>
                  <a:pt x="2786" y="47810"/>
                </a:lnTo>
                <a:lnTo>
                  <a:pt x="10395" y="59410"/>
                </a:lnTo>
                <a:lnTo>
                  <a:pt x="21699" y="67227"/>
                </a:lnTo>
                <a:lnTo>
                  <a:pt x="39423" y="66577"/>
                </a:lnTo>
                <a:lnTo>
                  <a:pt x="53247" y="61957"/>
                </a:lnTo>
                <a:lnTo>
                  <a:pt x="63103" y="54221"/>
                </a:lnTo>
                <a:lnTo>
                  <a:pt x="68922" y="44220"/>
                </a:lnTo>
                <a:lnTo>
                  <a:pt x="67615" y="26949"/>
                </a:lnTo>
                <a:lnTo>
                  <a:pt x="62098" y="13793"/>
                </a:lnTo>
                <a:lnTo>
                  <a:pt x="53338" y="4795"/>
                </a:lnTo>
                <a:lnTo>
                  <a:pt x="423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082392" y="4965568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5" h="67310">
                <a:moveTo>
                  <a:pt x="0" y="33827"/>
                </a:moveTo>
                <a:lnTo>
                  <a:pt x="2785" y="47808"/>
                </a:lnTo>
                <a:lnTo>
                  <a:pt x="10391" y="59407"/>
                </a:lnTo>
                <a:lnTo>
                  <a:pt x="21694" y="67225"/>
                </a:lnTo>
                <a:lnTo>
                  <a:pt x="39422" y="66577"/>
                </a:lnTo>
                <a:lnTo>
                  <a:pt x="53247" y="61959"/>
                </a:lnTo>
                <a:lnTo>
                  <a:pt x="63102" y="54224"/>
                </a:lnTo>
                <a:lnTo>
                  <a:pt x="68920" y="44225"/>
                </a:lnTo>
                <a:lnTo>
                  <a:pt x="67615" y="26952"/>
                </a:lnTo>
                <a:lnTo>
                  <a:pt x="62100" y="13794"/>
                </a:lnTo>
                <a:lnTo>
                  <a:pt x="53342" y="4795"/>
                </a:lnTo>
                <a:lnTo>
                  <a:pt x="42308" y="0"/>
                </a:lnTo>
                <a:lnTo>
                  <a:pt x="25602" y="1827"/>
                </a:lnTo>
                <a:lnTo>
                  <a:pt x="12849" y="7890"/>
                </a:lnTo>
                <a:lnTo>
                  <a:pt x="4322" y="17318"/>
                </a:lnTo>
                <a:lnTo>
                  <a:pt x="295" y="29236"/>
                </a:lnTo>
                <a:lnTo>
                  <a:pt x="0" y="3382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861310" y="5005055"/>
            <a:ext cx="68580" cy="66040"/>
          </a:xfrm>
          <a:custGeom>
            <a:avLst/>
            <a:gdLst/>
            <a:ahLst/>
            <a:cxnLst/>
            <a:rect l="l" t="t" r="r" b="b"/>
            <a:pathLst>
              <a:path w="68579" h="66039">
                <a:moveTo>
                  <a:pt x="38637" y="0"/>
                </a:moveTo>
                <a:lnTo>
                  <a:pt x="2855" y="20062"/>
                </a:lnTo>
                <a:lnTo>
                  <a:pt x="0" y="33050"/>
                </a:lnTo>
                <a:lnTo>
                  <a:pt x="2878" y="47213"/>
                </a:lnTo>
                <a:lnTo>
                  <a:pt x="10739" y="58427"/>
                </a:lnTo>
                <a:lnTo>
                  <a:pt x="22426" y="65605"/>
                </a:lnTo>
                <a:lnTo>
                  <a:pt x="40387" y="64738"/>
                </a:lnTo>
                <a:lnTo>
                  <a:pt x="53961" y="59912"/>
                </a:lnTo>
                <a:lnTo>
                  <a:pt x="63206" y="51860"/>
                </a:lnTo>
                <a:lnTo>
                  <a:pt x="68183" y="41313"/>
                </a:lnTo>
                <a:lnTo>
                  <a:pt x="66389" y="24875"/>
                </a:lnTo>
                <a:lnTo>
                  <a:pt x="60256" y="12281"/>
                </a:lnTo>
                <a:lnTo>
                  <a:pt x="50700" y="3874"/>
                </a:lnTo>
                <a:lnTo>
                  <a:pt x="386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861301" y="5005053"/>
            <a:ext cx="68580" cy="66040"/>
          </a:xfrm>
          <a:custGeom>
            <a:avLst/>
            <a:gdLst/>
            <a:ahLst/>
            <a:cxnLst/>
            <a:rect l="l" t="t" r="r" b="b"/>
            <a:pathLst>
              <a:path w="68579" h="66039">
                <a:moveTo>
                  <a:pt x="0" y="33051"/>
                </a:moveTo>
                <a:lnTo>
                  <a:pt x="2876" y="47210"/>
                </a:lnTo>
                <a:lnTo>
                  <a:pt x="10735" y="58423"/>
                </a:lnTo>
                <a:lnTo>
                  <a:pt x="22421" y="65602"/>
                </a:lnTo>
                <a:lnTo>
                  <a:pt x="40386" y="64737"/>
                </a:lnTo>
                <a:lnTo>
                  <a:pt x="53961" y="59913"/>
                </a:lnTo>
                <a:lnTo>
                  <a:pt x="63206" y="51862"/>
                </a:lnTo>
                <a:lnTo>
                  <a:pt x="68182" y="41317"/>
                </a:lnTo>
                <a:lnTo>
                  <a:pt x="66389" y="24875"/>
                </a:lnTo>
                <a:lnTo>
                  <a:pt x="60257" y="12278"/>
                </a:lnTo>
                <a:lnTo>
                  <a:pt x="50704" y="3872"/>
                </a:lnTo>
                <a:lnTo>
                  <a:pt x="38644" y="0"/>
                </a:lnTo>
                <a:lnTo>
                  <a:pt x="22825" y="2516"/>
                </a:lnTo>
                <a:lnTo>
                  <a:pt x="10680" y="9602"/>
                </a:lnTo>
                <a:lnTo>
                  <a:pt x="2856" y="20059"/>
                </a:lnTo>
                <a:lnTo>
                  <a:pt x="2" y="32687"/>
                </a:lnTo>
                <a:lnTo>
                  <a:pt x="0" y="3305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527193" y="6159505"/>
            <a:ext cx="2471420" cy="0"/>
          </a:xfrm>
          <a:custGeom>
            <a:avLst/>
            <a:gdLst/>
            <a:ahLst/>
            <a:cxnLst/>
            <a:rect l="l" t="t" r="r" b="b"/>
            <a:pathLst>
              <a:path w="2471420">
                <a:moveTo>
                  <a:pt x="0" y="0"/>
                </a:moveTo>
                <a:lnTo>
                  <a:pt x="2471391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564728" y="6159505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3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 txBox="1"/>
          <p:nvPr/>
        </p:nvSpPr>
        <p:spPr>
          <a:xfrm>
            <a:off x="5503524" y="6205149"/>
            <a:ext cx="12255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5753654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949555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143962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343637" y="6159505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3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532564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726971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921409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122455" y="6159505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3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311504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505911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701720" y="616846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62" y="0"/>
                </a:lnTo>
              </a:path>
            </a:pathLst>
          </a:custGeom>
          <a:ln w="17908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901365" y="6159505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3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412090" y="4434362"/>
            <a:ext cx="0" cy="1610360"/>
          </a:xfrm>
          <a:custGeom>
            <a:avLst/>
            <a:gdLst/>
            <a:ahLst/>
            <a:cxnLst/>
            <a:rect l="l" t="t" r="r" b="b"/>
            <a:pathLst>
              <a:path h="1610360">
                <a:moveTo>
                  <a:pt x="0" y="1609881"/>
                </a:moveTo>
                <a:lnTo>
                  <a:pt x="0" y="0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378942" y="604424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47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 txBox="1"/>
          <p:nvPr/>
        </p:nvSpPr>
        <p:spPr>
          <a:xfrm>
            <a:off x="6226814" y="6205149"/>
            <a:ext cx="1071880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  <a:tabLst>
                <a:tab pos="847090" algn="l"/>
              </a:tabLst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1350" spc="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350" spc="15" dirty="0">
                <a:solidFill>
                  <a:srgbClr val="39F3F8"/>
                </a:solidFill>
                <a:latin typeface="Arial"/>
                <a:cs typeface="Arial"/>
              </a:rPr>
              <a:t>T</a:t>
            </a: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i</a:t>
            </a:r>
            <a:r>
              <a:rPr sz="1350" spc="75" dirty="0">
                <a:solidFill>
                  <a:srgbClr val="39F3F8"/>
                </a:solidFill>
                <a:latin typeface="Arial"/>
                <a:cs typeface="Arial"/>
              </a:rPr>
              <a:t>m</a:t>
            </a:r>
            <a:r>
              <a:rPr sz="1350" spc="5" dirty="0">
                <a:solidFill>
                  <a:srgbClr val="39F3F8"/>
                </a:solidFill>
                <a:latin typeface="Arial"/>
                <a:cs typeface="Arial"/>
              </a:rPr>
              <a:t>e</a:t>
            </a:r>
            <a:r>
              <a:rPr sz="1350" spc="20" dirty="0">
                <a:solidFill>
                  <a:srgbClr val="39F3F8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39F3F8"/>
                </a:solidFill>
                <a:latin typeface="Arial"/>
                <a:cs typeface="Arial"/>
              </a:rPr>
              <a:t>(</a:t>
            </a:r>
            <a:r>
              <a:rPr sz="1350" spc="45" dirty="0">
                <a:solidFill>
                  <a:srgbClr val="39F3F8"/>
                </a:solidFill>
                <a:latin typeface="Arial"/>
                <a:cs typeface="Arial"/>
              </a:rPr>
              <a:t>w</a:t>
            </a:r>
            <a:r>
              <a:rPr sz="1350" spc="-40" dirty="0">
                <a:solidFill>
                  <a:srgbClr val="39F3F8"/>
                </a:solidFill>
                <a:latin typeface="Arial"/>
                <a:cs typeface="Arial"/>
              </a:rPr>
              <a:t>ee</a:t>
            </a: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ks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7791468" y="6205149"/>
            <a:ext cx="22034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12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5257753" y="5945462"/>
            <a:ext cx="12255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5378942" y="564184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47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 txBox="1"/>
          <p:nvPr/>
        </p:nvSpPr>
        <p:spPr>
          <a:xfrm>
            <a:off x="5257753" y="5543055"/>
            <a:ext cx="12255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5378942" y="523939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47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 txBox="1"/>
          <p:nvPr/>
        </p:nvSpPr>
        <p:spPr>
          <a:xfrm>
            <a:off x="5160535" y="5140605"/>
            <a:ext cx="22034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5378942" y="483705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47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 txBox="1"/>
          <p:nvPr/>
        </p:nvSpPr>
        <p:spPr>
          <a:xfrm>
            <a:off x="5160535" y="4738269"/>
            <a:ext cx="22034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5378942" y="443436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47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 txBox="1"/>
          <p:nvPr/>
        </p:nvSpPr>
        <p:spPr>
          <a:xfrm>
            <a:off x="5160535" y="4335805"/>
            <a:ext cx="22034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4740190" y="4724775"/>
            <a:ext cx="401320" cy="930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59385" marR="5080" indent="-147320">
              <a:lnSpc>
                <a:spcPts val="1590"/>
              </a:lnSpc>
            </a:pP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F</a:t>
            </a:r>
            <a:r>
              <a:rPr sz="1350" spc="-60" dirty="0">
                <a:solidFill>
                  <a:srgbClr val="39F3F8"/>
                </a:solidFill>
                <a:latin typeface="Arial"/>
                <a:cs typeface="Arial"/>
              </a:rPr>
              <a:t>oo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d</a:t>
            </a:r>
            <a:r>
              <a:rPr sz="1350" spc="50" dirty="0">
                <a:solidFill>
                  <a:srgbClr val="39F3F8"/>
                </a:solidFill>
                <a:latin typeface="Times New Roman"/>
                <a:cs typeface="Times New Roman"/>
              </a:rPr>
              <a:t> </a:t>
            </a: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i</a:t>
            </a:r>
            <a:r>
              <a:rPr sz="1350" spc="-20" dirty="0">
                <a:solidFill>
                  <a:srgbClr val="39F3F8"/>
                </a:solidFill>
                <a:latin typeface="Arial"/>
                <a:cs typeface="Arial"/>
              </a:rPr>
              <a:t>n</a:t>
            </a:r>
            <a:r>
              <a:rPr sz="1350" spc="10" dirty="0">
                <a:solidFill>
                  <a:srgbClr val="39F3F8"/>
                </a:solidFill>
                <a:latin typeface="Arial"/>
                <a:cs typeface="Arial"/>
              </a:rPr>
              <a:t>t</a:t>
            </a:r>
            <a:r>
              <a:rPr sz="1350" spc="-60" dirty="0">
                <a:solidFill>
                  <a:srgbClr val="39F3F8"/>
                </a:solidFill>
                <a:latin typeface="Arial"/>
                <a:cs typeface="Arial"/>
              </a:rPr>
              <a:t>a</a:t>
            </a:r>
            <a:r>
              <a:rPr sz="1350" spc="-25" dirty="0">
                <a:solidFill>
                  <a:srgbClr val="39F3F8"/>
                </a:solidFill>
                <a:latin typeface="Arial"/>
                <a:cs typeface="Arial"/>
              </a:rPr>
              <a:t>k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e</a:t>
            </a:r>
            <a:r>
              <a:rPr sz="1350" dirty="0">
                <a:solidFill>
                  <a:srgbClr val="39F3F8"/>
                </a:solidFill>
                <a:latin typeface="Times New Roman"/>
                <a:cs typeface="Times New Roman"/>
              </a:rPr>
              <a:t> </a:t>
            </a:r>
            <a:r>
              <a:rPr sz="1350" spc="-20" dirty="0">
                <a:solidFill>
                  <a:srgbClr val="39F3F8"/>
                </a:solidFill>
                <a:latin typeface="Arial"/>
                <a:cs typeface="Arial"/>
              </a:rPr>
              <a:t>(</a:t>
            </a:r>
            <a:r>
              <a:rPr sz="1350" spc="5" dirty="0">
                <a:solidFill>
                  <a:srgbClr val="39F3F8"/>
                </a:solidFill>
                <a:latin typeface="Arial"/>
                <a:cs typeface="Arial"/>
              </a:rPr>
              <a:t>K</a:t>
            </a:r>
            <a:r>
              <a:rPr sz="1350" spc="20" dirty="0">
                <a:solidFill>
                  <a:srgbClr val="39F3F8"/>
                </a:solidFill>
                <a:latin typeface="Arial"/>
                <a:cs typeface="Arial"/>
              </a:rPr>
              <a:t>c</a:t>
            </a:r>
            <a:r>
              <a:rPr sz="1350" spc="-60" dirty="0">
                <a:solidFill>
                  <a:srgbClr val="39F3F8"/>
                </a:solidFill>
                <a:latin typeface="Arial"/>
                <a:cs typeface="Arial"/>
              </a:rPr>
              <a:t>a</a:t>
            </a: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l</a:t>
            </a:r>
            <a:r>
              <a:rPr sz="1350" spc="10" dirty="0">
                <a:solidFill>
                  <a:srgbClr val="39F3F8"/>
                </a:solidFill>
                <a:latin typeface="Arial"/>
                <a:cs typeface="Arial"/>
              </a:rPr>
              <a:t>/</a:t>
            </a:r>
            <a:r>
              <a:rPr sz="1350" spc="-15" dirty="0">
                <a:solidFill>
                  <a:srgbClr val="39F3F8"/>
                </a:solidFill>
                <a:latin typeface="Arial"/>
                <a:cs typeface="Arial"/>
              </a:rPr>
              <a:t>d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7980" rIns="0" bIns="0" rtlCol="0">
            <a:spAutoFit/>
          </a:bodyPr>
          <a:lstStyle/>
          <a:p>
            <a:pPr marL="2259965">
              <a:lnSpc>
                <a:spcPct val="100000"/>
              </a:lnSpc>
            </a:pPr>
            <a:r>
              <a:rPr spc="-5" dirty="0"/>
              <a:t>Bod</a:t>
            </a:r>
            <a:r>
              <a:rPr dirty="0"/>
              <a:t>y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dirty="0"/>
              <a:t>Weight</a:t>
            </a:r>
          </a:p>
        </p:txBody>
      </p:sp>
      <p:sp>
        <p:nvSpPr>
          <p:cNvPr id="3" name="object 3"/>
          <p:cNvSpPr/>
          <p:nvPr/>
        </p:nvSpPr>
        <p:spPr>
          <a:xfrm>
            <a:off x="1136148" y="2984886"/>
            <a:ext cx="2972685" cy="115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8107" y="2102643"/>
            <a:ext cx="945515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850" spc="2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50" spc="3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850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50" spc="5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850" spc="-3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850" spc="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5869" y="4819267"/>
            <a:ext cx="3138170" cy="0"/>
          </a:xfrm>
          <a:custGeom>
            <a:avLst/>
            <a:gdLst/>
            <a:ahLst/>
            <a:cxnLst/>
            <a:rect l="l" t="t" r="r" b="b"/>
            <a:pathLst>
              <a:path w="3138170">
                <a:moveTo>
                  <a:pt x="0" y="0"/>
                </a:moveTo>
                <a:lnTo>
                  <a:pt x="3137968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5869" y="4819267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615"/>
                </a:lnTo>
              </a:path>
            </a:pathLst>
          </a:custGeom>
          <a:ln w="1578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15227" y="4889102"/>
            <a:ext cx="161925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72594" y="483292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85" y="0"/>
                </a:lnTo>
              </a:path>
            </a:pathLst>
          </a:custGeom>
          <a:ln w="2732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5214" y="4819267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615"/>
                </a:lnTo>
              </a:path>
            </a:pathLst>
          </a:custGeom>
          <a:ln w="1578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84681" y="4889102"/>
            <a:ext cx="161925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42049" y="483292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85" y="0"/>
                </a:lnTo>
              </a:path>
            </a:pathLst>
          </a:custGeom>
          <a:ln w="2732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5775" y="4819267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615"/>
                </a:lnTo>
              </a:path>
            </a:pathLst>
          </a:custGeom>
          <a:ln w="1578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2492" y="483292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85" y="0"/>
                </a:lnTo>
              </a:path>
            </a:pathLst>
          </a:custGeom>
          <a:ln w="2732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6553" y="4819267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615"/>
                </a:lnTo>
              </a:path>
            </a:pathLst>
          </a:custGeom>
          <a:ln w="1578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83266" y="483292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85" y="0"/>
                </a:lnTo>
              </a:path>
            </a:pathLst>
          </a:custGeom>
          <a:ln w="2732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77340" y="4819267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615"/>
                </a:lnTo>
              </a:path>
            </a:pathLst>
          </a:custGeom>
          <a:ln w="1578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54047" y="483292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85" y="0"/>
                </a:lnTo>
              </a:path>
            </a:pathLst>
          </a:custGeom>
          <a:ln w="2732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47780" y="4819267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615"/>
                </a:lnTo>
              </a:path>
            </a:pathLst>
          </a:custGeom>
          <a:ln w="1578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4611" y="483292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85" y="0"/>
                </a:lnTo>
              </a:path>
            </a:pathLst>
          </a:custGeom>
          <a:ln w="2732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5" y="2680962"/>
            <a:ext cx="0" cy="1983739"/>
          </a:xfrm>
          <a:custGeom>
            <a:avLst/>
            <a:gdLst/>
            <a:ahLst/>
            <a:cxnLst/>
            <a:rect l="l" t="t" r="r" b="b"/>
            <a:pathLst>
              <a:path h="1983739">
                <a:moveTo>
                  <a:pt x="0" y="1983178"/>
                </a:moveTo>
                <a:lnTo>
                  <a:pt x="0" y="0"/>
                </a:lnTo>
              </a:path>
            </a:pathLst>
          </a:custGeom>
          <a:ln w="1578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8401" y="4664140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23" y="0"/>
                </a:moveTo>
                <a:lnTo>
                  <a:pt x="0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8401" y="4334266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23" y="0"/>
                </a:moveTo>
                <a:lnTo>
                  <a:pt x="0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8401" y="4004189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23" y="0"/>
                </a:moveTo>
                <a:lnTo>
                  <a:pt x="0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8401" y="3673054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23" y="0"/>
                </a:moveTo>
                <a:lnTo>
                  <a:pt x="0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88401" y="3343286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23" y="0"/>
                </a:moveTo>
                <a:lnTo>
                  <a:pt x="0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8401" y="3012139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23" y="0"/>
                </a:moveTo>
                <a:lnTo>
                  <a:pt x="0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8401" y="2682250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23" y="0"/>
                </a:moveTo>
                <a:lnTo>
                  <a:pt x="0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58514" y="4889102"/>
            <a:ext cx="2137410" cy="60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0">
              <a:lnSpc>
                <a:spcPct val="100000"/>
              </a:lnSpc>
              <a:tabLst>
                <a:tab pos="779780" algn="l"/>
                <a:tab pos="1350645" algn="l"/>
                <a:tab pos="1852930" algn="l"/>
              </a:tabLst>
            </a:pP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1850" spc="4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sz="1850" spc="4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r>
              <a:rPr sz="1850" spc="4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50" spc="3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850" spc="5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850" spc="2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50" spc="14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850" spc="-3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50" spc="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850" spc="9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850" spc="-30" dirty="0">
                <a:solidFill>
                  <a:srgbClr val="FFFF00"/>
                </a:solidFill>
                <a:latin typeface="Arial"/>
                <a:cs typeface="Arial"/>
              </a:rPr>
              <a:t>ee</a:t>
            </a:r>
            <a:r>
              <a:rPr sz="1850" spc="10" dirty="0">
                <a:solidFill>
                  <a:srgbClr val="FFFF00"/>
                </a:solidFill>
                <a:latin typeface="Arial"/>
                <a:cs typeface="Arial"/>
              </a:rPr>
              <a:t>ks</a:t>
            </a:r>
            <a:r>
              <a:rPr sz="1850" spc="20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8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0814" y="2554141"/>
            <a:ext cx="504190" cy="2244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35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1850" spc="2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50" spc="4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850" spc="35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1850" spc="2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850" spc="4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50" spc="3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50" spc="25" dirty="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sz="1850" spc="4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850" spc="3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50" spc="2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1850" spc="4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50" spc="3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50" spc="2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50" spc="4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850" spc="3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50" spc="2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850" spc="4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50" spc="3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1850" spc="25" dirty="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sz="1850" spc="4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28268" y="4259257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4024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89436" y="4206135"/>
            <a:ext cx="102235" cy="97790"/>
          </a:xfrm>
          <a:custGeom>
            <a:avLst/>
            <a:gdLst/>
            <a:ahLst/>
            <a:cxnLst/>
            <a:rect l="l" t="t" r="r" b="b"/>
            <a:pathLst>
              <a:path w="102235" h="97789">
                <a:moveTo>
                  <a:pt x="62134" y="0"/>
                </a:moveTo>
                <a:lnTo>
                  <a:pt x="17696" y="12111"/>
                </a:lnTo>
                <a:lnTo>
                  <a:pt x="0" y="47765"/>
                </a:lnTo>
                <a:lnTo>
                  <a:pt x="2046" y="62247"/>
                </a:lnTo>
                <a:lnTo>
                  <a:pt x="7800" y="74975"/>
                </a:lnTo>
                <a:lnTo>
                  <a:pt x="16682" y="85423"/>
                </a:lnTo>
                <a:lnTo>
                  <a:pt x="28111" y="93063"/>
                </a:lnTo>
                <a:lnTo>
                  <a:pt x="41508" y="97366"/>
                </a:lnTo>
                <a:lnTo>
                  <a:pt x="58646" y="96051"/>
                </a:lnTo>
                <a:lnTo>
                  <a:pt x="93788" y="75149"/>
                </a:lnTo>
                <a:lnTo>
                  <a:pt x="102064" y="51096"/>
                </a:lnTo>
                <a:lnTo>
                  <a:pt x="100193" y="36216"/>
                </a:lnTo>
                <a:lnTo>
                  <a:pt x="94789" y="23249"/>
                </a:lnTo>
                <a:lnTo>
                  <a:pt x="86327" y="12612"/>
                </a:lnTo>
                <a:lnTo>
                  <a:pt x="75284" y="4723"/>
                </a:lnTo>
                <a:lnTo>
                  <a:pt x="621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89446" y="4206138"/>
            <a:ext cx="102235" cy="97790"/>
          </a:xfrm>
          <a:custGeom>
            <a:avLst/>
            <a:gdLst/>
            <a:ahLst/>
            <a:cxnLst/>
            <a:rect l="l" t="t" r="r" b="b"/>
            <a:pathLst>
              <a:path w="102235" h="97789">
                <a:moveTo>
                  <a:pt x="0" y="47759"/>
                </a:moveTo>
                <a:lnTo>
                  <a:pt x="16682" y="85416"/>
                </a:lnTo>
                <a:lnTo>
                  <a:pt x="41508" y="97361"/>
                </a:lnTo>
                <a:lnTo>
                  <a:pt x="58648" y="96047"/>
                </a:lnTo>
                <a:lnTo>
                  <a:pt x="93794" y="75151"/>
                </a:lnTo>
                <a:lnTo>
                  <a:pt x="102075" y="51101"/>
                </a:lnTo>
                <a:lnTo>
                  <a:pt x="100205" y="36220"/>
                </a:lnTo>
                <a:lnTo>
                  <a:pt x="94801" y="23252"/>
                </a:lnTo>
                <a:lnTo>
                  <a:pt x="86340" y="12614"/>
                </a:lnTo>
                <a:lnTo>
                  <a:pt x="75298" y="4724"/>
                </a:lnTo>
                <a:lnTo>
                  <a:pt x="62150" y="0"/>
                </a:lnTo>
                <a:lnTo>
                  <a:pt x="44563" y="1103"/>
                </a:lnTo>
                <a:lnTo>
                  <a:pt x="8692" y="21133"/>
                </a:lnTo>
                <a:lnTo>
                  <a:pt x="0" y="4775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581441" y="4159102"/>
            <a:ext cx="535305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700"/>
              </a:lnSpc>
            </a:pPr>
            <a:r>
              <a:rPr sz="1500" spc="204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500" spc="4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500" spc="-2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00" spc="35" dirty="0">
                <a:solidFill>
                  <a:srgbClr val="FFFF00"/>
                </a:solidFill>
                <a:latin typeface="Arial"/>
                <a:cs typeface="Arial"/>
              </a:rPr>
              <a:t>NULL</a:t>
            </a:r>
            <a:endParaRPr sz="15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28268" y="4507670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4024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89436" y="4454523"/>
            <a:ext cx="102235" cy="97790"/>
          </a:xfrm>
          <a:custGeom>
            <a:avLst/>
            <a:gdLst/>
            <a:ahLst/>
            <a:cxnLst/>
            <a:rect l="l" t="t" r="r" b="b"/>
            <a:pathLst>
              <a:path w="102235" h="97789">
                <a:moveTo>
                  <a:pt x="62453" y="0"/>
                </a:moveTo>
                <a:lnTo>
                  <a:pt x="17881" y="11956"/>
                </a:lnTo>
                <a:lnTo>
                  <a:pt x="0" y="47789"/>
                </a:lnTo>
                <a:lnTo>
                  <a:pt x="2035" y="62256"/>
                </a:lnTo>
                <a:lnTo>
                  <a:pt x="7760" y="75015"/>
                </a:lnTo>
                <a:lnTo>
                  <a:pt x="16598" y="85523"/>
                </a:lnTo>
                <a:lnTo>
                  <a:pt x="27975" y="93239"/>
                </a:lnTo>
                <a:lnTo>
                  <a:pt x="41315" y="97621"/>
                </a:lnTo>
                <a:lnTo>
                  <a:pt x="58462" y="96318"/>
                </a:lnTo>
                <a:lnTo>
                  <a:pt x="93649" y="75436"/>
                </a:lnTo>
                <a:lnTo>
                  <a:pt x="102041" y="51475"/>
                </a:lnTo>
                <a:lnTo>
                  <a:pt x="100197" y="36465"/>
                </a:lnTo>
                <a:lnTo>
                  <a:pt x="94846" y="23414"/>
                </a:lnTo>
                <a:lnTo>
                  <a:pt x="86459" y="12721"/>
                </a:lnTo>
                <a:lnTo>
                  <a:pt x="75504" y="4783"/>
                </a:lnTo>
                <a:lnTo>
                  <a:pt x="62453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89446" y="4454525"/>
            <a:ext cx="102235" cy="97790"/>
          </a:xfrm>
          <a:custGeom>
            <a:avLst/>
            <a:gdLst/>
            <a:ahLst/>
            <a:cxnLst/>
            <a:rect l="l" t="t" r="r" b="b"/>
            <a:pathLst>
              <a:path w="102235" h="97789">
                <a:moveTo>
                  <a:pt x="0" y="47787"/>
                </a:moveTo>
                <a:lnTo>
                  <a:pt x="16599" y="85519"/>
                </a:lnTo>
                <a:lnTo>
                  <a:pt x="41317" y="97618"/>
                </a:lnTo>
                <a:lnTo>
                  <a:pt x="58464" y="96316"/>
                </a:lnTo>
                <a:lnTo>
                  <a:pt x="93656" y="75439"/>
                </a:lnTo>
                <a:lnTo>
                  <a:pt x="102052" y="51483"/>
                </a:lnTo>
                <a:lnTo>
                  <a:pt x="100208" y="36470"/>
                </a:lnTo>
                <a:lnTo>
                  <a:pt x="94858" y="23417"/>
                </a:lnTo>
                <a:lnTo>
                  <a:pt x="86472" y="12723"/>
                </a:lnTo>
                <a:lnTo>
                  <a:pt x="75519" y="4784"/>
                </a:lnTo>
                <a:lnTo>
                  <a:pt x="62470" y="0"/>
                </a:lnTo>
                <a:lnTo>
                  <a:pt x="44826" y="1062"/>
                </a:lnTo>
                <a:lnTo>
                  <a:pt x="8841" y="20914"/>
                </a:lnTo>
                <a:lnTo>
                  <a:pt x="0" y="47787"/>
                </a:lnTo>
                <a:close/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857832" y="3207236"/>
            <a:ext cx="103505" cy="21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5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74978" y="2707394"/>
            <a:ext cx="68199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3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350" spc="20" dirty="0">
                <a:solidFill>
                  <a:srgbClr val="FFFF00"/>
                </a:solidFill>
                <a:latin typeface="Arial"/>
                <a:cs typeface="Arial"/>
              </a:rPr>
              <a:t>&lt;</a:t>
            </a:r>
            <a:r>
              <a:rPr sz="13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350" spc="-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350" spc="-10" dirty="0">
                <a:solidFill>
                  <a:srgbClr val="FFFF00"/>
                </a:solidFill>
                <a:latin typeface="Arial"/>
                <a:cs typeface="Arial"/>
              </a:rPr>
              <a:t>00</a:t>
            </a:r>
            <a:r>
              <a:rPr sz="1350" spc="20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  <a:p>
            <a:pPr marL="187960">
              <a:lnSpc>
                <a:spcPct val="100000"/>
              </a:lnSpc>
              <a:spcBef>
                <a:spcPts val="1050"/>
              </a:spcBef>
            </a:pPr>
            <a:r>
              <a:rPr sz="1500" spc="25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96622" y="2812520"/>
            <a:ext cx="103505" cy="21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5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8762" y="2906543"/>
            <a:ext cx="270510" cy="12750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180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900" spc="-7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900" spc="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900" spc="-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900" spc="-1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900" spc="2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900" spc="-1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900" spc="-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900" spc="8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900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478566" y="3255037"/>
            <a:ext cx="2931610" cy="772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486771" y="2157678"/>
            <a:ext cx="85090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800" spc="-4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800" spc="2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800" spc="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800" spc="-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484912" y="4827626"/>
            <a:ext cx="2995930" cy="0"/>
          </a:xfrm>
          <a:custGeom>
            <a:avLst/>
            <a:gdLst/>
            <a:ahLst/>
            <a:cxnLst/>
            <a:rect l="l" t="t" r="r" b="b"/>
            <a:pathLst>
              <a:path w="2995929">
                <a:moveTo>
                  <a:pt x="0" y="0"/>
                </a:moveTo>
                <a:lnTo>
                  <a:pt x="2995313" y="0"/>
                </a:lnTo>
              </a:path>
            </a:pathLst>
          </a:custGeom>
          <a:ln w="1502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35578" y="4827626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900"/>
                </a:lnTo>
              </a:path>
            </a:pathLst>
          </a:custGeom>
          <a:ln w="1506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83450" y="484094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068" y="0"/>
                </a:lnTo>
              </a:path>
            </a:pathLst>
          </a:custGeom>
          <a:ln w="2664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47397" y="4827626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900"/>
                </a:lnTo>
              </a:path>
            </a:pathLst>
          </a:custGeom>
          <a:ln w="1506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94934" y="484094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068" y="0"/>
                </a:lnTo>
              </a:path>
            </a:pathLst>
          </a:custGeom>
          <a:ln w="2664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59247" y="4827626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900"/>
                </a:lnTo>
              </a:path>
            </a:pathLst>
          </a:custGeom>
          <a:ln w="1506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06784" y="4840949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068" y="0"/>
                </a:lnTo>
              </a:path>
            </a:pathLst>
          </a:custGeom>
          <a:ln w="2664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72013" y="4827626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900"/>
                </a:lnTo>
              </a:path>
            </a:pathLst>
          </a:custGeom>
          <a:ln w="1506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19854" y="4840949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068" y="0"/>
                </a:lnTo>
              </a:path>
            </a:pathLst>
          </a:custGeom>
          <a:ln w="2664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83832" y="4827626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900"/>
                </a:lnTo>
              </a:path>
            </a:pathLst>
          </a:custGeom>
          <a:ln w="1506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31369" y="4840949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068" y="0"/>
                </a:lnTo>
              </a:path>
            </a:pathLst>
          </a:custGeom>
          <a:ln w="2664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95682" y="4827626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900"/>
                </a:lnTo>
              </a:path>
            </a:pathLst>
          </a:custGeom>
          <a:ln w="1506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43218" y="4840949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068" y="0"/>
                </a:lnTo>
              </a:path>
            </a:pathLst>
          </a:custGeom>
          <a:ln w="2664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32608" y="2726252"/>
            <a:ext cx="0" cy="1949450"/>
          </a:xfrm>
          <a:custGeom>
            <a:avLst/>
            <a:gdLst/>
            <a:ahLst/>
            <a:cxnLst/>
            <a:rect l="l" t="t" r="r" b="b"/>
            <a:pathLst>
              <a:path h="1949450">
                <a:moveTo>
                  <a:pt x="0" y="1948927"/>
                </a:moveTo>
                <a:lnTo>
                  <a:pt x="0" y="0"/>
                </a:lnTo>
              </a:path>
            </a:pathLst>
          </a:custGeom>
          <a:ln w="1506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86887" y="467517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45721" y="0"/>
                </a:moveTo>
                <a:lnTo>
                  <a:pt x="0" y="0"/>
                </a:lnTo>
              </a:path>
            </a:pathLst>
          </a:custGeom>
          <a:ln w="1502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86887" y="428612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45721" y="0"/>
                </a:moveTo>
                <a:lnTo>
                  <a:pt x="0" y="0"/>
                </a:lnTo>
              </a:path>
            </a:pathLst>
          </a:custGeom>
          <a:ln w="1502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86887" y="389577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45721" y="0"/>
                </a:moveTo>
                <a:lnTo>
                  <a:pt x="0" y="0"/>
                </a:lnTo>
              </a:path>
            </a:pathLst>
          </a:custGeom>
          <a:ln w="1502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86887" y="350668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45721" y="0"/>
                </a:moveTo>
                <a:lnTo>
                  <a:pt x="0" y="0"/>
                </a:lnTo>
              </a:path>
            </a:pathLst>
          </a:custGeom>
          <a:ln w="1502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86887" y="311631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45721" y="0"/>
                </a:moveTo>
                <a:lnTo>
                  <a:pt x="0" y="0"/>
                </a:lnTo>
              </a:path>
            </a:pathLst>
          </a:custGeom>
          <a:ln w="1502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86887" y="272731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45721" y="0"/>
                </a:moveTo>
                <a:lnTo>
                  <a:pt x="0" y="0"/>
                </a:lnTo>
              </a:path>
            </a:pathLst>
          </a:custGeom>
          <a:ln w="1502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458146" y="4896080"/>
            <a:ext cx="2779395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3875" algn="l"/>
                <a:tab pos="1035685" algn="l"/>
                <a:tab pos="1548765" algn="l"/>
                <a:tab pos="2060575" algn="l"/>
                <a:tab pos="2507615" algn="l"/>
              </a:tabLst>
            </a:pP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800" spc="2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00" spc="2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1800" spc="2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sz="1800" spc="2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r>
              <a:rPr sz="1800" spc="2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  <a:p>
            <a:pPr marL="827405">
              <a:lnSpc>
                <a:spcPct val="100000"/>
              </a:lnSpc>
              <a:spcBef>
                <a:spcPts val="420"/>
              </a:spcBef>
            </a:pPr>
            <a:r>
              <a:rPr sz="1800" spc="2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00" spc="10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800" spc="7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800" spc="-45" dirty="0">
                <a:solidFill>
                  <a:srgbClr val="FFFF00"/>
                </a:solidFill>
                <a:latin typeface="Arial"/>
                <a:cs typeface="Arial"/>
              </a:rPr>
              <a:t>ee</a:t>
            </a:r>
            <a:r>
              <a:rPr sz="1800" spc="-15" dirty="0">
                <a:solidFill>
                  <a:srgbClr val="FFFF00"/>
                </a:solidFill>
                <a:latin typeface="Arial"/>
                <a:cs typeface="Arial"/>
              </a:rPr>
              <a:t>ks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01772" y="2601315"/>
            <a:ext cx="481965" cy="220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800" spc="3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sz="1800" spc="3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1800" spc="3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00" spc="3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800" spc="3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sz="1800" spc="3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784439" y="4317788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385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42930" y="4264612"/>
            <a:ext cx="96520" cy="97790"/>
          </a:xfrm>
          <a:custGeom>
            <a:avLst/>
            <a:gdLst/>
            <a:ahLst/>
            <a:cxnLst/>
            <a:rect l="l" t="t" r="r" b="b"/>
            <a:pathLst>
              <a:path w="96520" h="97789">
                <a:moveTo>
                  <a:pt x="51379" y="0"/>
                </a:moveTo>
                <a:lnTo>
                  <a:pt x="12314" y="16210"/>
                </a:lnTo>
                <a:lnTo>
                  <a:pt x="0" y="48106"/>
                </a:lnTo>
                <a:lnTo>
                  <a:pt x="2069" y="62795"/>
                </a:lnTo>
                <a:lnTo>
                  <a:pt x="7876" y="75630"/>
                </a:lnTo>
                <a:lnTo>
                  <a:pt x="16821" y="86037"/>
                </a:lnTo>
                <a:lnTo>
                  <a:pt x="28305" y="93446"/>
                </a:lnTo>
                <a:lnTo>
                  <a:pt x="41727" y="97284"/>
                </a:lnTo>
                <a:lnTo>
                  <a:pt x="58025" y="95676"/>
                </a:lnTo>
                <a:lnTo>
                  <a:pt x="71886" y="90741"/>
                </a:lnTo>
                <a:lnTo>
                  <a:pt x="83048" y="82935"/>
                </a:lnTo>
                <a:lnTo>
                  <a:pt x="91251" y="72716"/>
                </a:lnTo>
                <a:lnTo>
                  <a:pt x="96233" y="60538"/>
                </a:lnTo>
                <a:lnTo>
                  <a:pt x="95249" y="43164"/>
                </a:lnTo>
                <a:lnTo>
                  <a:pt x="75064" y="8109"/>
                </a:lnTo>
                <a:lnTo>
                  <a:pt x="513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42932" y="4264614"/>
            <a:ext cx="96520" cy="97790"/>
          </a:xfrm>
          <a:custGeom>
            <a:avLst/>
            <a:gdLst/>
            <a:ahLst/>
            <a:cxnLst/>
            <a:rect l="l" t="t" r="r" b="b"/>
            <a:pathLst>
              <a:path w="96520" h="97789">
                <a:moveTo>
                  <a:pt x="0" y="48103"/>
                </a:moveTo>
                <a:lnTo>
                  <a:pt x="16819" y="86034"/>
                </a:lnTo>
                <a:lnTo>
                  <a:pt x="41725" y="97282"/>
                </a:lnTo>
                <a:lnTo>
                  <a:pt x="58016" y="95675"/>
                </a:lnTo>
                <a:lnTo>
                  <a:pt x="71876" y="90742"/>
                </a:lnTo>
                <a:lnTo>
                  <a:pt x="83043" y="82938"/>
                </a:lnTo>
                <a:lnTo>
                  <a:pt x="91252" y="72721"/>
                </a:lnTo>
                <a:lnTo>
                  <a:pt x="96241" y="60546"/>
                </a:lnTo>
                <a:lnTo>
                  <a:pt x="95257" y="43170"/>
                </a:lnTo>
                <a:lnTo>
                  <a:pt x="75068" y="8113"/>
                </a:lnTo>
                <a:lnTo>
                  <a:pt x="51395" y="0"/>
                </a:lnTo>
                <a:lnTo>
                  <a:pt x="36091" y="1958"/>
                </a:lnTo>
                <a:lnTo>
                  <a:pt x="4740" y="27317"/>
                </a:lnTo>
                <a:lnTo>
                  <a:pt x="0" y="48103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8025525" y="4219416"/>
            <a:ext cx="511809" cy="46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6800"/>
              </a:lnSpc>
            </a:pPr>
            <a:r>
              <a:rPr sz="1500" spc="13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500" spc="-2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00"/>
                </a:solidFill>
                <a:latin typeface="Arial"/>
                <a:cs typeface="Arial"/>
              </a:rPr>
              <a:t>NU</a:t>
            </a:r>
            <a:r>
              <a:rPr sz="1500" spc="-5" dirty="0">
                <a:solidFill>
                  <a:srgbClr val="FFFF00"/>
                </a:solidFill>
                <a:latin typeface="Arial"/>
                <a:cs typeface="Arial"/>
              </a:rPr>
              <a:t>LL</a:t>
            </a:r>
            <a:endParaRPr sz="15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784439" y="4562021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385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42930" y="4508556"/>
            <a:ext cx="96520" cy="97790"/>
          </a:xfrm>
          <a:custGeom>
            <a:avLst/>
            <a:gdLst/>
            <a:ahLst/>
            <a:cxnLst/>
            <a:rect l="l" t="t" r="r" b="b"/>
            <a:pathLst>
              <a:path w="96520" h="97789">
                <a:moveTo>
                  <a:pt x="51664" y="0"/>
                </a:moveTo>
                <a:lnTo>
                  <a:pt x="12525" y="16074"/>
                </a:lnTo>
                <a:lnTo>
                  <a:pt x="0" y="48452"/>
                </a:lnTo>
                <a:lnTo>
                  <a:pt x="2068" y="63147"/>
                </a:lnTo>
                <a:lnTo>
                  <a:pt x="7875" y="75983"/>
                </a:lnTo>
                <a:lnTo>
                  <a:pt x="16820" y="86390"/>
                </a:lnTo>
                <a:lnTo>
                  <a:pt x="28303" y="93797"/>
                </a:lnTo>
                <a:lnTo>
                  <a:pt x="41725" y="97633"/>
                </a:lnTo>
                <a:lnTo>
                  <a:pt x="58023" y="96027"/>
                </a:lnTo>
                <a:lnTo>
                  <a:pt x="71884" y="91094"/>
                </a:lnTo>
                <a:lnTo>
                  <a:pt x="83046" y="83291"/>
                </a:lnTo>
                <a:lnTo>
                  <a:pt x="91249" y="73072"/>
                </a:lnTo>
                <a:lnTo>
                  <a:pt x="96233" y="60893"/>
                </a:lnTo>
                <a:lnTo>
                  <a:pt x="95258" y="43444"/>
                </a:lnTo>
                <a:lnTo>
                  <a:pt x="75211" y="8226"/>
                </a:lnTo>
                <a:lnTo>
                  <a:pt x="51664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42932" y="4508556"/>
            <a:ext cx="96520" cy="97790"/>
          </a:xfrm>
          <a:custGeom>
            <a:avLst/>
            <a:gdLst/>
            <a:ahLst/>
            <a:cxnLst/>
            <a:rect l="l" t="t" r="r" b="b"/>
            <a:pathLst>
              <a:path w="96520" h="97789">
                <a:moveTo>
                  <a:pt x="0" y="48452"/>
                </a:moveTo>
                <a:lnTo>
                  <a:pt x="16819" y="86388"/>
                </a:lnTo>
                <a:lnTo>
                  <a:pt x="41725" y="97632"/>
                </a:lnTo>
                <a:lnTo>
                  <a:pt x="58016" y="96025"/>
                </a:lnTo>
                <a:lnTo>
                  <a:pt x="71876" y="91094"/>
                </a:lnTo>
                <a:lnTo>
                  <a:pt x="83043" y="83293"/>
                </a:lnTo>
                <a:lnTo>
                  <a:pt x="91252" y="73077"/>
                </a:lnTo>
                <a:lnTo>
                  <a:pt x="96241" y="60900"/>
                </a:lnTo>
                <a:lnTo>
                  <a:pt x="95266" y="43451"/>
                </a:lnTo>
                <a:lnTo>
                  <a:pt x="75214" y="8230"/>
                </a:lnTo>
                <a:lnTo>
                  <a:pt x="51678" y="0"/>
                </a:lnTo>
                <a:lnTo>
                  <a:pt x="36343" y="1930"/>
                </a:lnTo>
                <a:lnTo>
                  <a:pt x="4905" y="27138"/>
                </a:lnTo>
                <a:lnTo>
                  <a:pt x="0" y="48452"/>
                </a:lnTo>
                <a:close/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405896" y="2839539"/>
            <a:ext cx="65214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300" spc="15" dirty="0">
                <a:solidFill>
                  <a:srgbClr val="FFFF00"/>
                </a:solidFill>
                <a:latin typeface="Arial"/>
                <a:cs typeface="Arial"/>
              </a:rPr>
              <a:t>&lt;</a:t>
            </a:r>
            <a:r>
              <a:rPr sz="1300" spc="-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300" spc="-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300" spc="-15" dirty="0">
                <a:solidFill>
                  <a:srgbClr val="FFFF00"/>
                </a:solidFill>
                <a:latin typeface="Arial"/>
                <a:cs typeface="Arial"/>
              </a:rPr>
              <a:t>00</a:t>
            </a:r>
            <a:r>
              <a:rPr sz="1300" spc="10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297322" y="3109433"/>
            <a:ext cx="10795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6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456605" y="2946641"/>
            <a:ext cx="259079" cy="1254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40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800" spc="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00" spc="25" dirty="0">
                <a:solidFill>
                  <a:srgbClr val="FFFF00"/>
                </a:solidFill>
                <a:latin typeface="Arial"/>
                <a:cs typeface="Arial"/>
              </a:rPr>
              <a:t>gh</a:t>
            </a:r>
            <a:r>
              <a:rPr sz="1800" spc="3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gm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355977" y="6150455"/>
            <a:ext cx="501586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adda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4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4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50" spc="-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4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287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R14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156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7001" y="2360840"/>
            <a:ext cx="895985" cy="850265"/>
          </a:xfrm>
          <a:custGeom>
            <a:avLst/>
            <a:gdLst/>
            <a:ahLst/>
            <a:cxnLst/>
            <a:rect l="l" t="t" r="r" b="b"/>
            <a:pathLst>
              <a:path w="895985" h="850264">
                <a:moveTo>
                  <a:pt x="0" y="850166"/>
                </a:moveTo>
                <a:lnTo>
                  <a:pt x="895398" y="850166"/>
                </a:lnTo>
                <a:lnTo>
                  <a:pt x="895398" y="0"/>
                </a:lnTo>
                <a:lnTo>
                  <a:pt x="0" y="0"/>
                </a:lnTo>
                <a:lnTo>
                  <a:pt x="0" y="85016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37012" y="2360880"/>
            <a:ext cx="0" cy="850265"/>
          </a:xfrm>
          <a:custGeom>
            <a:avLst/>
            <a:gdLst/>
            <a:ahLst/>
            <a:cxnLst/>
            <a:rect l="l" t="t" r="r" b="b"/>
            <a:pathLst>
              <a:path h="850264">
                <a:moveTo>
                  <a:pt x="0" y="0"/>
                </a:moveTo>
                <a:lnTo>
                  <a:pt x="0" y="850110"/>
                </a:lnTo>
              </a:path>
            </a:pathLst>
          </a:custGeom>
          <a:ln w="776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7012" y="2362703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0" y="0"/>
                </a:moveTo>
                <a:lnTo>
                  <a:pt x="895385" y="0"/>
                </a:lnTo>
              </a:path>
            </a:pathLst>
          </a:custGeom>
          <a:ln w="364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2398" y="2360880"/>
            <a:ext cx="0" cy="850265"/>
          </a:xfrm>
          <a:custGeom>
            <a:avLst/>
            <a:gdLst/>
            <a:ahLst/>
            <a:cxnLst/>
            <a:rect l="l" t="t" r="r" b="b"/>
            <a:pathLst>
              <a:path h="850264">
                <a:moveTo>
                  <a:pt x="0" y="0"/>
                </a:moveTo>
                <a:lnTo>
                  <a:pt x="0" y="850110"/>
                </a:lnTo>
              </a:path>
            </a:pathLst>
          </a:custGeom>
          <a:ln w="776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7012" y="3203365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0" y="0"/>
                </a:moveTo>
                <a:lnTo>
                  <a:pt x="895385" y="0"/>
                </a:lnTo>
              </a:path>
            </a:pathLst>
          </a:custGeom>
          <a:ln w="74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60804" y="3341248"/>
            <a:ext cx="449580" cy="0"/>
          </a:xfrm>
          <a:custGeom>
            <a:avLst/>
            <a:gdLst/>
            <a:ahLst/>
            <a:cxnLst/>
            <a:rect l="l" t="t" r="r" b="b"/>
            <a:pathLst>
              <a:path w="449579">
                <a:moveTo>
                  <a:pt x="0" y="0"/>
                </a:moveTo>
                <a:lnTo>
                  <a:pt x="449142" y="0"/>
                </a:lnTo>
              </a:path>
            </a:pathLst>
          </a:custGeom>
          <a:ln w="74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4690" y="3203365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137883"/>
                </a:moveTo>
                <a:lnTo>
                  <a:pt x="0" y="0"/>
                </a:lnTo>
              </a:path>
            </a:pathLst>
          </a:custGeom>
          <a:ln w="776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1129" y="2360831"/>
            <a:ext cx="895985" cy="1532255"/>
          </a:xfrm>
          <a:custGeom>
            <a:avLst/>
            <a:gdLst/>
            <a:ahLst/>
            <a:cxnLst/>
            <a:rect l="l" t="t" r="r" b="b"/>
            <a:pathLst>
              <a:path w="895985" h="1532254">
                <a:moveTo>
                  <a:pt x="0" y="1532000"/>
                </a:moveTo>
                <a:lnTo>
                  <a:pt x="895410" y="1532000"/>
                </a:lnTo>
                <a:lnTo>
                  <a:pt x="895410" y="0"/>
                </a:lnTo>
                <a:lnTo>
                  <a:pt x="0" y="0"/>
                </a:lnTo>
                <a:lnTo>
                  <a:pt x="0" y="153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1123" y="2360880"/>
            <a:ext cx="0" cy="1532255"/>
          </a:xfrm>
          <a:custGeom>
            <a:avLst/>
            <a:gdLst/>
            <a:ahLst/>
            <a:cxnLst/>
            <a:rect l="l" t="t" r="r" b="b"/>
            <a:pathLst>
              <a:path h="1532254">
                <a:moveTo>
                  <a:pt x="0" y="0"/>
                </a:moveTo>
                <a:lnTo>
                  <a:pt x="0" y="1531951"/>
                </a:lnTo>
              </a:path>
            </a:pathLst>
          </a:custGeom>
          <a:ln w="77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1123" y="2362703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0" y="0"/>
                </a:moveTo>
                <a:lnTo>
                  <a:pt x="895410" y="0"/>
                </a:lnTo>
              </a:path>
            </a:pathLst>
          </a:custGeom>
          <a:ln w="364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6533" y="2360880"/>
            <a:ext cx="0" cy="1532255"/>
          </a:xfrm>
          <a:custGeom>
            <a:avLst/>
            <a:gdLst/>
            <a:ahLst/>
            <a:cxnLst/>
            <a:rect l="l" t="t" r="r" b="b"/>
            <a:pathLst>
              <a:path h="1532254">
                <a:moveTo>
                  <a:pt x="0" y="0"/>
                </a:moveTo>
                <a:lnTo>
                  <a:pt x="0" y="1531951"/>
                </a:lnTo>
              </a:path>
            </a:pathLst>
          </a:custGeom>
          <a:ln w="77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1123" y="3885078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0" y="0"/>
                </a:moveTo>
                <a:lnTo>
                  <a:pt x="895410" y="0"/>
                </a:lnTo>
              </a:path>
            </a:pathLst>
          </a:custGeom>
          <a:ln w="742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14924" y="3951386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>
                <a:moveTo>
                  <a:pt x="0" y="0"/>
                </a:moveTo>
                <a:lnTo>
                  <a:pt x="449139" y="0"/>
                </a:lnTo>
              </a:path>
            </a:pathLst>
          </a:custGeom>
          <a:ln w="742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8834" y="3885078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308"/>
                </a:moveTo>
                <a:lnTo>
                  <a:pt x="0" y="0"/>
                </a:lnTo>
              </a:path>
            </a:pathLst>
          </a:custGeom>
          <a:ln w="77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49895" y="1797734"/>
            <a:ext cx="130746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5" dirty="0">
                <a:solidFill>
                  <a:srgbClr val="FFFF00"/>
                </a:solidFill>
                <a:latin typeface="Arial"/>
                <a:cs typeface="Arial"/>
              </a:rPr>
              <a:t>30</a:t>
            </a: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800" spc="5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800" spc="5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800" spc="3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80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fa</a:t>
            </a:r>
            <a:r>
              <a:rPr sz="1800" spc="30" dirty="0">
                <a:solidFill>
                  <a:srgbClr val="FFFF00"/>
                </a:solidFill>
                <a:latin typeface="Arial"/>
                <a:cs typeface="Arial"/>
              </a:rPr>
              <a:t>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41987" y="4470925"/>
            <a:ext cx="3143885" cy="0"/>
          </a:xfrm>
          <a:custGeom>
            <a:avLst/>
            <a:gdLst/>
            <a:ahLst/>
            <a:cxnLst/>
            <a:rect l="l" t="t" r="r" b="b"/>
            <a:pathLst>
              <a:path w="3143885">
                <a:moveTo>
                  <a:pt x="0" y="0"/>
                </a:moveTo>
                <a:lnTo>
                  <a:pt x="3143325" y="0"/>
                </a:lnTo>
              </a:path>
            </a:pathLst>
          </a:custGeom>
          <a:ln w="1510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31315" y="4525697"/>
            <a:ext cx="410209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95" dirty="0">
                <a:solidFill>
                  <a:srgbClr val="FFFF00"/>
                </a:solidFill>
                <a:latin typeface="Arial"/>
                <a:cs typeface="Arial"/>
              </a:rPr>
              <a:t>WT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61298" y="4525697"/>
            <a:ext cx="64960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7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800" spc="90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800" spc="3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800" spc="6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81906" y="2360815"/>
            <a:ext cx="0" cy="1957705"/>
          </a:xfrm>
          <a:custGeom>
            <a:avLst/>
            <a:gdLst/>
            <a:ahLst/>
            <a:cxnLst/>
            <a:rect l="l" t="t" r="r" b="b"/>
            <a:pathLst>
              <a:path h="1957704">
                <a:moveTo>
                  <a:pt x="0" y="1957092"/>
                </a:moveTo>
                <a:lnTo>
                  <a:pt x="0" y="0"/>
                </a:lnTo>
              </a:path>
            </a:pathLst>
          </a:custGeom>
          <a:ln w="1581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33959" y="3992212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47" y="0"/>
                </a:moveTo>
                <a:lnTo>
                  <a:pt x="0" y="0"/>
                </a:lnTo>
              </a:path>
            </a:pathLst>
          </a:custGeom>
          <a:ln w="1510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53443" y="3865613"/>
            <a:ext cx="37719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800" spc="55" dirty="0">
                <a:solidFill>
                  <a:srgbClr val="FFFF00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3959" y="3448599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47" y="0"/>
                </a:moveTo>
                <a:lnTo>
                  <a:pt x="0" y="0"/>
                </a:lnTo>
              </a:path>
            </a:pathLst>
          </a:custGeom>
          <a:ln w="1510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53443" y="3321989"/>
            <a:ext cx="37719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800" spc="55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33959" y="2904752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47" y="0"/>
                </a:moveTo>
                <a:lnTo>
                  <a:pt x="0" y="0"/>
                </a:lnTo>
              </a:path>
            </a:pathLst>
          </a:custGeom>
          <a:ln w="1510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89366" y="2778162"/>
            <a:ext cx="240029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solidFill>
                  <a:srgbClr val="FFFF00"/>
                </a:solidFill>
                <a:latin typeface="Arial"/>
                <a:cs typeface="Arial"/>
              </a:rPr>
              <a:t>-5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33959" y="2362185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47" y="0"/>
                </a:moveTo>
                <a:lnTo>
                  <a:pt x="0" y="0"/>
                </a:lnTo>
              </a:path>
            </a:pathLst>
          </a:custGeom>
          <a:ln w="1510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69518" y="2235605"/>
            <a:ext cx="16192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6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16532" y="4183986"/>
            <a:ext cx="68262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6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300" spc="50" dirty="0">
                <a:solidFill>
                  <a:srgbClr val="FFFF00"/>
                </a:solidFill>
                <a:latin typeface="Arial"/>
                <a:cs typeface="Arial"/>
              </a:rPr>
              <a:t>&lt;</a:t>
            </a:r>
            <a:r>
              <a:rPr sz="1300" spc="2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300" spc="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300" spc="20" dirty="0">
                <a:solidFill>
                  <a:srgbClr val="FFFF00"/>
                </a:solidFill>
                <a:latin typeface="Arial"/>
                <a:cs typeface="Arial"/>
              </a:rPr>
              <a:t>00</a:t>
            </a:r>
            <a:r>
              <a:rPr sz="1300" spc="50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9641" y="2776915"/>
            <a:ext cx="549910" cy="866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45720">
              <a:lnSpc>
                <a:spcPts val="2200"/>
              </a:lnSpc>
            </a:pPr>
            <a:r>
              <a:rPr sz="1900" spc="18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900" spc="-6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900" spc="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900" spc="-5" dirty="0">
                <a:solidFill>
                  <a:srgbClr val="FFFF00"/>
                </a:solidFill>
                <a:latin typeface="Arial"/>
                <a:cs typeface="Arial"/>
              </a:rPr>
              <a:t>ght</a:t>
            </a:r>
            <a:r>
              <a:rPr sz="19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900" dirty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r>
              <a:rPr sz="19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900" spc="-6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900" spc="-20" dirty="0">
                <a:solidFill>
                  <a:srgbClr val="FFFF00"/>
                </a:solidFill>
                <a:latin typeface="Arial"/>
                <a:cs typeface="Arial"/>
              </a:rPr>
              <a:t>ss</a:t>
            </a:r>
            <a:r>
              <a:rPr sz="1900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20267" y="2804873"/>
            <a:ext cx="2821634" cy="1248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81513" y="1655872"/>
            <a:ext cx="153987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800" spc="-100" dirty="0">
                <a:solidFill>
                  <a:srgbClr val="FFFF00"/>
                </a:solidFill>
                <a:latin typeface="Arial"/>
                <a:cs typeface="Arial"/>
              </a:rPr>
              <a:t>oo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800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800" spc="-1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spc="-6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00" spc="-10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74830" y="436539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41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5227" y="436539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41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16844" y="436539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41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88847" y="436539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41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59275" y="436539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41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30891" y="436539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41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02894" y="436539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41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73291" y="436539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41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44908" y="436539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41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16614" y="436539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41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87338" y="436539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41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29653" y="2264837"/>
            <a:ext cx="0" cy="1948180"/>
          </a:xfrm>
          <a:custGeom>
            <a:avLst/>
            <a:gdLst/>
            <a:ahLst/>
            <a:cxnLst/>
            <a:rect l="l" t="t" r="r" b="b"/>
            <a:pathLst>
              <a:path h="1948179">
                <a:moveTo>
                  <a:pt x="0" y="1948168"/>
                </a:moveTo>
                <a:lnTo>
                  <a:pt x="0" y="0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88726" y="421300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926" y="0"/>
                </a:moveTo>
                <a:lnTo>
                  <a:pt x="0" y="0"/>
                </a:lnTo>
              </a:path>
            </a:pathLst>
          </a:custGeom>
          <a:ln w="1528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88726" y="372624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926" y="0"/>
                </a:moveTo>
                <a:lnTo>
                  <a:pt x="0" y="0"/>
                </a:lnTo>
              </a:path>
            </a:pathLst>
          </a:custGeom>
          <a:ln w="1528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88726" y="323951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926" y="0"/>
                </a:moveTo>
                <a:lnTo>
                  <a:pt x="0" y="0"/>
                </a:lnTo>
              </a:path>
            </a:pathLst>
          </a:custGeom>
          <a:ln w="1528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600336" y="4431447"/>
            <a:ext cx="2923540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70510" algn="l"/>
                <a:tab pos="541655" algn="l"/>
                <a:tab pos="813435" algn="l"/>
                <a:tab pos="1084580" algn="l"/>
                <a:tab pos="1355725" algn="l"/>
                <a:tab pos="1627505" algn="l"/>
                <a:tab pos="1898650" algn="l"/>
                <a:tab pos="2169795" algn="l"/>
                <a:tab pos="2441575" algn="l"/>
              </a:tabLst>
            </a:pP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800" spc="-4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1800" spc="-4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00" spc="-4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1800" spc="-4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1800" spc="-4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1800" spc="-4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sz="1800" spc="-4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sz="1800" spc="-4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r>
              <a:rPr sz="1800" spc="-4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9</a:t>
            </a:r>
            <a:r>
              <a:rPr sz="1800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2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  <a:p>
            <a:pPr marL="71755" algn="ctr">
              <a:lnSpc>
                <a:spcPct val="100000"/>
              </a:lnSpc>
              <a:spcBef>
                <a:spcPts val="420"/>
              </a:spcBef>
            </a:pPr>
            <a:r>
              <a:rPr sz="1800" spc="-3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00" spc="2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800" spc="-4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800" spc="-10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800" spc="-60" dirty="0">
                <a:solidFill>
                  <a:srgbClr val="FFFF00"/>
                </a:solidFill>
                <a:latin typeface="Arial"/>
                <a:cs typeface="Arial"/>
              </a:rPr>
              <a:t>ys</a:t>
            </a:r>
            <a:r>
              <a:rPr sz="1800" spc="-2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26842" y="4086845"/>
            <a:ext cx="46037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solidFill>
                  <a:srgbClr val="FFFF00"/>
                </a:solidFill>
                <a:latin typeface="Arial"/>
                <a:cs typeface="Arial"/>
              </a:rPr>
              <a:t>15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26842" y="3600092"/>
            <a:ext cx="46037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solidFill>
                  <a:srgbClr val="FFFF00"/>
                </a:solidFill>
                <a:latin typeface="Arial"/>
                <a:cs typeface="Arial"/>
              </a:rPr>
              <a:t>17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26842" y="3113377"/>
            <a:ext cx="46037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488726" y="275281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926" y="0"/>
                </a:moveTo>
                <a:lnTo>
                  <a:pt x="0" y="0"/>
                </a:lnTo>
              </a:path>
            </a:pathLst>
          </a:custGeom>
          <a:ln w="1528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026842" y="2626661"/>
            <a:ext cx="46037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solidFill>
                  <a:srgbClr val="FFFF00"/>
                </a:solidFill>
                <a:latin typeface="Arial"/>
                <a:cs typeface="Arial"/>
              </a:rPr>
              <a:t>22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488726" y="226483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926" y="0"/>
                </a:moveTo>
                <a:lnTo>
                  <a:pt x="0" y="0"/>
                </a:lnTo>
              </a:path>
            </a:pathLst>
          </a:custGeom>
          <a:ln w="1528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026842" y="2138689"/>
            <a:ext cx="46037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solidFill>
                  <a:srgbClr val="FFFF00"/>
                </a:solidFill>
                <a:latin typeface="Arial"/>
                <a:cs typeface="Arial"/>
              </a:rPr>
              <a:t>25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601132" y="2615494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419" y="0"/>
                </a:lnTo>
              </a:path>
            </a:pathLst>
          </a:custGeom>
          <a:ln w="764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56606" y="2563697"/>
            <a:ext cx="92710" cy="96520"/>
          </a:xfrm>
          <a:custGeom>
            <a:avLst/>
            <a:gdLst/>
            <a:ahLst/>
            <a:cxnLst/>
            <a:rect l="l" t="t" r="r" b="b"/>
            <a:pathLst>
              <a:path w="92709" h="96519">
                <a:moveTo>
                  <a:pt x="57405" y="0"/>
                </a:moveTo>
                <a:lnTo>
                  <a:pt x="14777" y="12989"/>
                </a:lnTo>
                <a:lnTo>
                  <a:pt x="0" y="46762"/>
                </a:lnTo>
                <a:lnTo>
                  <a:pt x="2074" y="61735"/>
                </a:lnTo>
                <a:lnTo>
                  <a:pt x="7881" y="74760"/>
                </a:lnTo>
                <a:lnTo>
                  <a:pt x="16792" y="85231"/>
                </a:lnTo>
                <a:lnTo>
                  <a:pt x="28181" y="92541"/>
                </a:lnTo>
                <a:lnTo>
                  <a:pt x="41419" y="96084"/>
                </a:lnTo>
                <a:lnTo>
                  <a:pt x="56838" y="94238"/>
                </a:lnTo>
                <a:lnTo>
                  <a:pt x="69961" y="88791"/>
                </a:lnTo>
                <a:lnTo>
                  <a:pt x="80448" y="80262"/>
                </a:lnTo>
                <a:lnTo>
                  <a:pt x="87958" y="69169"/>
                </a:lnTo>
                <a:lnTo>
                  <a:pt x="92150" y="56030"/>
                </a:lnTo>
                <a:lnTo>
                  <a:pt x="90773" y="39012"/>
                </a:lnTo>
                <a:lnTo>
                  <a:pt x="86149" y="24682"/>
                </a:lnTo>
                <a:lnTo>
                  <a:pt x="78740" y="13258"/>
                </a:lnTo>
                <a:lnTo>
                  <a:pt x="69005" y="4958"/>
                </a:lnTo>
                <a:lnTo>
                  <a:pt x="574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56603" y="2563676"/>
            <a:ext cx="92710" cy="96520"/>
          </a:xfrm>
          <a:custGeom>
            <a:avLst/>
            <a:gdLst/>
            <a:ahLst/>
            <a:cxnLst/>
            <a:rect l="l" t="t" r="r" b="b"/>
            <a:pathLst>
              <a:path w="92709" h="96519">
                <a:moveTo>
                  <a:pt x="0" y="46760"/>
                </a:moveTo>
                <a:lnTo>
                  <a:pt x="16781" y="85232"/>
                </a:lnTo>
                <a:lnTo>
                  <a:pt x="41405" y="96093"/>
                </a:lnTo>
                <a:lnTo>
                  <a:pt x="56828" y="94247"/>
                </a:lnTo>
                <a:lnTo>
                  <a:pt x="69955" y="88800"/>
                </a:lnTo>
                <a:lnTo>
                  <a:pt x="80446" y="80273"/>
                </a:lnTo>
                <a:lnTo>
                  <a:pt x="87961" y="69184"/>
                </a:lnTo>
                <a:lnTo>
                  <a:pt x="92159" y="56054"/>
                </a:lnTo>
                <a:lnTo>
                  <a:pt x="90785" y="39038"/>
                </a:lnTo>
                <a:lnTo>
                  <a:pt x="86167" y="24707"/>
                </a:lnTo>
                <a:lnTo>
                  <a:pt x="78764" y="13278"/>
                </a:lnTo>
                <a:lnTo>
                  <a:pt x="69035" y="4969"/>
                </a:lnTo>
                <a:lnTo>
                  <a:pt x="57440" y="0"/>
                </a:lnTo>
                <a:lnTo>
                  <a:pt x="40329" y="1130"/>
                </a:lnTo>
                <a:lnTo>
                  <a:pt x="6602" y="22670"/>
                </a:lnTo>
                <a:lnTo>
                  <a:pt x="0" y="4676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1132" y="2839286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419" y="0"/>
                </a:lnTo>
              </a:path>
            </a:pathLst>
          </a:custGeom>
          <a:ln w="7642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56606" y="2787268"/>
            <a:ext cx="92710" cy="96520"/>
          </a:xfrm>
          <a:custGeom>
            <a:avLst/>
            <a:gdLst/>
            <a:ahLst/>
            <a:cxnLst/>
            <a:rect l="l" t="t" r="r" b="b"/>
            <a:pathLst>
              <a:path w="92709" h="96519">
                <a:moveTo>
                  <a:pt x="57405" y="0"/>
                </a:moveTo>
                <a:lnTo>
                  <a:pt x="14777" y="12989"/>
                </a:lnTo>
                <a:lnTo>
                  <a:pt x="0" y="46762"/>
                </a:lnTo>
                <a:lnTo>
                  <a:pt x="2074" y="61735"/>
                </a:lnTo>
                <a:lnTo>
                  <a:pt x="7881" y="74760"/>
                </a:lnTo>
                <a:lnTo>
                  <a:pt x="16792" y="85231"/>
                </a:lnTo>
                <a:lnTo>
                  <a:pt x="28181" y="92541"/>
                </a:lnTo>
                <a:lnTo>
                  <a:pt x="41419" y="96084"/>
                </a:lnTo>
                <a:lnTo>
                  <a:pt x="56838" y="94238"/>
                </a:lnTo>
                <a:lnTo>
                  <a:pt x="69961" y="88791"/>
                </a:lnTo>
                <a:lnTo>
                  <a:pt x="80448" y="80262"/>
                </a:lnTo>
                <a:lnTo>
                  <a:pt x="87958" y="69169"/>
                </a:lnTo>
                <a:lnTo>
                  <a:pt x="92150" y="56030"/>
                </a:lnTo>
                <a:lnTo>
                  <a:pt x="90773" y="39012"/>
                </a:lnTo>
                <a:lnTo>
                  <a:pt x="86149" y="24682"/>
                </a:lnTo>
                <a:lnTo>
                  <a:pt x="78740" y="13258"/>
                </a:lnTo>
                <a:lnTo>
                  <a:pt x="69005" y="4958"/>
                </a:lnTo>
                <a:lnTo>
                  <a:pt x="5740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56603" y="2787250"/>
            <a:ext cx="92710" cy="96520"/>
          </a:xfrm>
          <a:custGeom>
            <a:avLst/>
            <a:gdLst/>
            <a:ahLst/>
            <a:cxnLst/>
            <a:rect l="l" t="t" r="r" b="b"/>
            <a:pathLst>
              <a:path w="92709" h="96519">
                <a:moveTo>
                  <a:pt x="0" y="46760"/>
                </a:moveTo>
                <a:lnTo>
                  <a:pt x="16781" y="85232"/>
                </a:lnTo>
                <a:lnTo>
                  <a:pt x="41405" y="96093"/>
                </a:lnTo>
                <a:lnTo>
                  <a:pt x="56828" y="94247"/>
                </a:lnTo>
                <a:lnTo>
                  <a:pt x="69955" y="88800"/>
                </a:lnTo>
                <a:lnTo>
                  <a:pt x="80446" y="80273"/>
                </a:lnTo>
                <a:lnTo>
                  <a:pt x="87961" y="69184"/>
                </a:lnTo>
                <a:lnTo>
                  <a:pt x="92159" y="56054"/>
                </a:lnTo>
                <a:lnTo>
                  <a:pt x="90785" y="39038"/>
                </a:lnTo>
                <a:lnTo>
                  <a:pt x="86167" y="24707"/>
                </a:lnTo>
                <a:lnTo>
                  <a:pt x="78764" y="13278"/>
                </a:lnTo>
                <a:lnTo>
                  <a:pt x="69035" y="4969"/>
                </a:lnTo>
                <a:lnTo>
                  <a:pt x="57440" y="0"/>
                </a:lnTo>
                <a:lnTo>
                  <a:pt x="40329" y="1130"/>
                </a:lnTo>
                <a:lnTo>
                  <a:pt x="6602" y="22670"/>
                </a:lnTo>
                <a:lnTo>
                  <a:pt x="0" y="46760"/>
                </a:lnTo>
                <a:close/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97644" y="2421139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0"/>
                </a:moveTo>
                <a:lnTo>
                  <a:pt x="0" y="41955"/>
                </a:lnTo>
              </a:path>
            </a:pathLst>
          </a:custGeom>
          <a:ln w="1456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12650" y="2421139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0"/>
                </a:moveTo>
                <a:lnTo>
                  <a:pt x="0" y="41955"/>
                </a:lnTo>
              </a:path>
            </a:pathLst>
          </a:custGeom>
          <a:ln w="1456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43010" y="2436435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1194"/>
                </a:moveTo>
                <a:lnTo>
                  <a:pt x="0" y="0"/>
                </a:lnTo>
              </a:path>
            </a:pathLst>
          </a:custGeom>
          <a:ln w="1456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684944" y="2176540"/>
            <a:ext cx="2787650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2110" algn="l"/>
                <a:tab pos="1666875" algn="l"/>
                <a:tab pos="2774315" algn="l"/>
              </a:tabLst>
            </a:pPr>
            <a:r>
              <a:rPr sz="1500" u="heavy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u="heavy" spc="-2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500" u="heavy" spc="-4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500" u="heavy" spc="-5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1500" u="heavy" spc="-4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500" u="heavy" spc="-45" dirty="0">
                <a:solidFill>
                  <a:srgbClr val="FFFF00"/>
                </a:solidFill>
                <a:latin typeface="Arial"/>
                <a:cs typeface="Arial"/>
              </a:rPr>
              <a:t>% </a:t>
            </a:r>
            <a:r>
              <a:rPr sz="1500" u="heavy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500" u="heavy" spc="-4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500" u="heavy" spc="-50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1500" u="heavy" spc="-4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500" u="heavy" spc="-45" dirty="0">
                <a:solidFill>
                  <a:srgbClr val="FFFF00"/>
                </a:solidFill>
                <a:latin typeface="Arial"/>
                <a:cs typeface="Arial"/>
              </a:rPr>
              <a:t>% </a:t>
            </a:r>
            <a:r>
              <a:rPr sz="1500" u="heavy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endParaRPr sz="1500">
              <a:latin typeface="Times New Roman"/>
              <a:cs typeface="Times New Roman"/>
            </a:endParaRPr>
          </a:p>
          <a:p>
            <a:pPr marL="2157730" marR="158750">
              <a:lnSpc>
                <a:spcPts val="1760"/>
              </a:lnSpc>
              <a:spcBef>
                <a:spcPts val="975"/>
              </a:spcBef>
            </a:pPr>
            <a:r>
              <a:rPr sz="1500" spc="5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500" spc="-5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500" spc="-2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00" spc="-6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500" spc="-6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500" spc="-50" dirty="0">
                <a:solidFill>
                  <a:srgbClr val="FFFF00"/>
                </a:solidFill>
                <a:latin typeface="Arial"/>
                <a:cs typeface="Arial"/>
              </a:rPr>
              <a:t>LL</a:t>
            </a:r>
            <a:endParaRPr sz="15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216210" y="3254488"/>
            <a:ext cx="1699260" cy="26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99565" algn="l"/>
              </a:tabLst>
            </a:pPr>
            <a:r>
              <a:rPr sz="1800" spc="-30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r>
              <a:rPr sz="1800" spc="-3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700" spc="-44" baseline="1543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2700" baseline="1543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06582" y="3391803"/>
            <a:ext cx="65532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6260" algn="l"/>
              </a:tabLst>
            </a:pPr>
            <a:r>
              <a:rPr sz="1800" spc="-30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r>
              <a:rPr sz="1800" spc="-3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700" spc="-44" baseline="3086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2700" baseline="3086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450740" y="3427450"/>
            <a:ext cx="652780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3085" algn="l"/>
              </a:tabLst>
            </a:pPr>
            <a:r>
              <a:rPr sz="2700" spc="-44" baseline="1543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r>
              <a:rPr sz="2700" spc="-44" baseline="1543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800" spc="-30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547235" y="3290029"/>
            <a:ext cx="11176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0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054489" y="3188575"/>
            <a:ext cx="11176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0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354038" y="3099457"/>
            <a:ext cx="11176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0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662130" y="4054307"/>
            <a:ext cx="291020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59965" algn="l"/>
                <a:tab pos="2896870" algn="l"/>
              </a:tabLst>
            </a:pPr>
            <a:r>
              <a:rPr sz="1150" u="heavy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50" u="heavy" spc="-1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150" u="heavy" spc="-3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150" u="heavy" spc="-50" dirty="0">
                <a:solidFill>
                  <a:srgbClr val="FFFF00"/>
                </a:solidFill>
                <a:latin typeface="Arial"/>
                <a:cs typeface="Arial"/>
              </a:rPr>
              <a:t>&lt;</a:t>
            </a:r>
            <a:r>
              <a:rPr sz="1150" u="heavy" spc="-2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150" u="heavy" spc="-4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150" u="heavy" spc="-20" dirty="0">
                <a:solidFill>
                  <a:srgbClr val="FFFF00"/>
                </a:solidFill>
                <a:latin typeface="Arial"/>
                <a:cs typeface="Arial"/>
              </a:rPr>
              <a:t>001 </a:t>
            </a:r>
            <a:r>
              <a:rPr sz="1150" u="heavy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691458" y="2538274"/>
            <a:ext cx="247015" cy="12617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120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750" spc="-1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75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750" spc="-40" dirty="0">
                <a:solidFill>
                  <a:srgbClr val="FFFF00"/>
                </a:solidFill>
                <a:latin typeface="Arial"/>
                <a:cs typeface="Arial"/>
              </a:rPr>
              <a:t>gh</a:t>
            </a:r>
            <a:r>
              <a:rPr sz="1750" spc="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750" spc="-3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750" spc="-4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750" spc="3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750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75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3433" rIns="0" bIns="0" rtlCol="0">
            <a:spAutoFit/>
          </a:bodyPr>
          <a:lstStyle/>
          <a:p>
            <a:pPr marL="2305685">
              <a:lnSpc>
                <a:spcPct val="100000"/>
              </a:lnSpc>
            </a:pPr>
            <a:r>
              <a:rPr dirty="0"/>
              <a:t>Wei</a:t>
            </a:r>
            <a:r>
              <a:rPr spc="-15" dirty="0"/>
              <a:t>g</a:t>
            </a:r>
            <a:r>
              <a:rPr dirty="0"/>
              <a:t>ht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dirty="0"/>
              <a:t>Loss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3355977" y="6150455"/>
            <a:ext cx="501586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adda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4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4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50" spc="-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4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287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R14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156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2463" y="2450473"/>
            <a:ext cx="788670" cy="1254125"/>
          </a:xfrm>
          <a:custGeom>
            <a:avLst/>
            <a:gdLst/>
            <a:ahLst/>
            <a:cxnLst/>
            <a:rect l="l" t="t" r="r" b="b"/>
            <a:pathLst>
              <a:path w="788670" h="1254125">
                <a:moveTo>
                  <a:pt x="0" y="1253883"/>
                </a:moveTo>
                <a:lnTo>
                  <a:pt x="788526" y="1253883"/>
                </a:lnTo>
                <a:lnTo>
                  <a:pt x="788526" y="0"/>
                </a:lnTo>
                <a:lnTo>
                  <a:pt x="0" y="0"/>
                </a:lnTo>
                <a:lnTo>
                  <a:pt x="0" y="125388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42455" y="2450473"/>
            <a:ext cx="0" cy="1254125"/>
          </a:xfrm>
          <a:custGeom>
            <a:avLst/>
            <a:gdLst/>
            <a:ahLst/>
            <a:cxnLst/>
            <a:rect l="l" t="t" r="r" b="b"/>
            <a:pathLst>
              <a:path h="1254125">
                <a:moveTo>
                  <a:pt x="0" y="0"/>
                </a:moveTo>
                <a:lnTo>
                  <a:pt x="0" y="1253876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2455" y="2452238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518" y="0"/>
                </a:lnTo>
              </a:path>
            </a:pathLst>
          </a:custGeom>
          <a:ln w="353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0973" y="2450473"/>
            <a:ext cx="0" cy="1254125"/>
          </a:xfrm>
          <a:custGeom>
            <a:avLst/>
            <a:gdLst/>
            <a:ahLst/>
            <a:cxnLst/>
            <a:rect l="l" t="t" r="r" b="b"/>
            <a:pathLst>
              <a:path h="1254125">
                <a:moveTo>
                  <a:pt x="0" y="0"/>
                </a:moveTo>
                <a:lnTo>
                  <a:pt x="0" y="1253876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2455" y="3697346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518" y="0"/>
                </a:lnTo>
              </a:path>
            </a:pathLst>
          </a:custGeom>
          <a:ln w="706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9711" y="3940609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4">
                <a:moveTo>
                  <a:pt x="0" y="0"/>
                </a:moveTo>
                <a:lnTo>
                  <a:pt x="395293" y="0"/>
                </a:lnTo>
              </a:path>
            </a:pathLst>
          </a:custGeom>
          <a:ln w="706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6778" y="3697346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243263"/>
                </a:moveTo>
                <a:lnTo>
                  <a:pt x="0" y="0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7482" y="2450473"/>
            <a:ext cx="788670" cy="977900"/>
          </a:xfrm>
          <a:custGeom>
            <a:avLst/>
            <a:gdLst/>
            <a:ahLst/>
            <a:cxnLst/>
            <a:rect l="l" t="t" r="r" b="b"/>
            <a:pathLst>
              <a:path w="788669" h="977900">
                <a:moveTo>
                  <a:pt x="0" y="977764"/>
                </a:moveTo>
                <a:lnTo>
                  <a:pt x="788526" y="977764"/>
                </a:lnTo>
                <a:lnTo>
                  <a:pt x="788526" y="0"/>
                </a:lnTo>
                <a:lnTo>
                  <a:pt x="0" y="0"/>
                </a:lnTo>
                <a:lnTo>
                  <a:pt x="0" y="97776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7476" y="2450473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760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7476" y="2452238"/>
            <a:ext cx="788670" cy="0"/>
          </a:xfrm>
          <a:custGeom>
            <a:avLst/>
            <a:gdLst/>
            <a:ahLst/>
            <a:cxnLst/>
            <a:rect l="l" t="t" r="r" b="b"/>
            <a:pathLst>
              <a:path w="788669">
                <a:moveTo>
                  <a:pt x="0" y="0"/>
                </a:moveTo>
                <a:lnTo>
                  <a:pt x="788525" y="0"/>
                </a:lnTo>
              </a:path>
            </a:pathLst>
          </a:custGeom>
          <a:ln w="35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6001" y="2450473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760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7476" y="3421108"/>
            <a:ext cx="788670" cy="0"/>
          </a:xfrm>
          <a:custGeom>
            <a:avLst/>
            <a:gdLst/>
            <a:ahLst/>
            <a:cxnLst/>
            <a:rect l="l" t="t" r="r" b="b"/>
            <a:pathLst>
              <a:path w="788669">
                <a:moveTo>
                  <a:pt x="0" y="0"/>
                </a:moveTo>
                <a:lnTo>
                  <a:pt x="788525" y="0"/>
                </a:lnTo>
              </a:path>
            </a:pathLst>
          </a:custGeom>
          <a:ln w="70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4537" y="3712631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476" y="0"/>
                </a:lnTo>
              </a:path>
            </a:pathLst>
          </a:custGeom>
          <a:ln w="70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1788" y="3421108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1523"/>
                </a:moveTo>
                <a:lnTo>
                  <a:pt x="0" y="0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2000" y="4393262"/>
            <a:ext cx="2767965" cy="0"/>
          </a:xfrm>
          <a:custGeom>
            <a:avLst/>
            <a:gdLst/>
            <a:ahLst/>
            <a:cxnLst/>
            <a:rect l="l" t="t" r="r" b="b"/>
            <a:pathLst>
              <a:path w="2767965">
                <a:moveTo>
                  <a:pt x="0" y="0"/>
                </a:moveTo>
                <a:lnTo>
                  <a:pt x="2767867" y="0"/>
                </a:lnTo>
              </a:path>
            </a:pathLst>
          </a:custGeom>
          <a:ln w="1413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67726" y="4442627"/>
            <a:ext cx="36512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FFFF00"/>
                </a:solidFill>
                <a:latin typeface="Arial"/>
                <a:cs typeface="Arial"/>
              </a:rPr>
              <a:t>WT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50631" y="4442627"/>
            <a:ext cx="57594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700" spc="-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700" spc="-3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700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21221" y="2450471"/>
            <a:ext cx="0" cy="1802130"/>
          </a:xfrm>
          <a:custGeom>
            <a:avLst/>
            <a:gdLst/>
            <a:ahLst/>
            <a:cxnLst/>
            <a:rect l="l" t="t" r="r" b="b"/>
            <a:pathLst>
              <a:path h="1802129">
                <a:moveTo>
                  <a:pt x="0" y="1801654"/>
                </a:moveTo>
                <a:lnTo>
                  <a:pt x="0" y="0"/>
                </a:lnTo>
              </a:path>
            </a:pathLst>
          </a:custGeom>
          <a:ln w="1415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8918" y="3995890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42302" y="0"/>
                </a:moveTo>
                <a:lnTo>
                  <a:pt x="0" y="0"/>
                </a:lnTo>
              </a:path>
            </a:pathLst>
          </a:custGeom>
          <a:ln w="1413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2538" y="3878289"/>
            <a:ext cx="33591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2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700" spc="-15" dirty="0">
                <a:solidFill>
                  <a:srgbClr val="FFFF00"/>
                </a:solidFill>
                <a:latin typeface="Arial"/>
                <a:cs typeface="Arial"/>
              </a:rPr>
              <a:t>30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78918" y="3481063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42302" y="0"/>
                </a:moveTo>
                <a:lnTo>
                  <a:pt x="0" y="0"/>
                </a:lnTo>
              </a:path>
            </a:pathLst>
          </a:custGeom>
          <a:ln w="1413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8918" y="2966254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42302" y="0"/>
                </a:moveTo>
                <a:lnTo>
                  <a:pt x="0" y="0"/>
                </a:lnTo>
              </a:path>
            </a:pathLst>
          </a:custGeom>
          <a:ln w="1413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8918" y="2451445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42302" y="0"/>
                </a:moveTo>
                <a:lnTo>
                  <a:pt x="0" y="0"/>
                </a:lnTo>
              </a:path>
            </a:pathLst>
          </a:custGeom>
          <a:ln w="1413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6214" y="2669907"/>
            <a:ext cx="516890" cy="1123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1700" spc="10" dirty="0">
                <a:solidFill>
                  <a:srgbClr val="FFFF00"/>
                </a:solidFill>
                <a:latin typeface="Arial"/>
                <a:cs typeface="Arial"/>
              </a:rPr>
              <a:t>Q</a:t>
            </a:r>
            <a:r>
              <a:rPr sz="1700" spc="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800" baseline="-16203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800" baseline="-16203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spc="-10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700" dirty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r>
              <a:rPr sz="1700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700" spc="-5" dirty="0">
                <a:solidFill>
                  <a:srgbClr val="FFFF00"/>
                </a:solidFill>
                <a:latin typeface="Arial"/>
                <a:cs typeface="Arial"/>
              </a:rPr>
              <a:t>hang</a:t>
            </a:r>
            <a:r>
              <a:rPr sz="1700" dirty="0">
                <a:solidFill>
                  <a:srgbClr val="FFFF00"/>
                </a:solidFill>
                <a:latin typeface="Arial"/>
                <a:cs typeface="Arial"/>
              </a:rPr>
              <a:t>e)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44674" y="2446916"/>
            <a:ext cx="788670" cy="1068070"/>
          </a:xfrm>
          <a:custGeom>
            <a:avLst/>
            <a:gdLst/>
            <a:ahLst/>
            <a:cxnLst/>
            <a:rect l="l" t="t" r="r" b="b"/>
            <a:pathLst>
              <a:path w="788670" h="1068070">
                <a:moveTo>
                  <a:pt x="0" y="1067763"/>
                </a:moveTo>
                <a:lnTo>
                  <a:pt x="788526" y="1067763"/>
                </a:lnTo>
                <a:lnTo>
                  <a:pt x="788526" y="0"/>
                </a:lnTo>
                <a:lnTo>
                  <a:pt x="0" y="0"/>
                </a:lnTo>
                <a:lnTo>
                  <a:pt x="0" y="106776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44705" y="2446946"/>
            <a:ext cx="0" cy="1068070"/>
          </a:xfrm>
          <a:custGeom>
            <a:avLst/>
            <a:gdLst/>
            <a:ahLst/>
            <a:cxnLst/>
            <a:rect l="l" t="t" r="r" b="b"/>
            <a:pathLst>
              <a:path h="1068070">
                <a:moveTo>
                  <a:pt x="0" y="0"/>
                </a:moveTo>
                <a:lnTo>
                  <a:pt x="0" y="1067707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44705" y="2448686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517" y="0"/>
                </a:lnTo>
              </a:path>
            </a:pathLst>
          </a:custGeom>
          <a:ln w="348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33222" y="2446946"/>
            <a:ext cx="0" cy="1068070"/>
          </a:xfrm>
          <a:custGeom>
            <a:avLst/>
            <a:gdLst/>
            <a:ahLst/>
            <a:cxnLst/>
            <a:rect l="l" t="t" r="r" b="b"/>
            <a:pathLst>
              <a:path h="1068070">
                <a:moveTo>
                  <a:pt x="0" y="0"/>
                </a:moveTo>
                <a:lnTo>
                  <a:pt x="0" y="1067707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44705" y="3507645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517" y="0"/>
                </a:lnTo>
              </a:path>
            </a:pathLst>
          </a:custGeom>
          <a:ln w="70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41934" y="4018525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4">
                <a:moveTo>
                  <a:pt x="0" y="0"/>
                </a:moveTo>
                <a:lnTo>
                  <a:pt x="395310" y="0"/>
                </a:lnTo>
              </a:path>
            </a:pathLst>
          </a:custGeom>
          <a:ln w="70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39010" y="3507645"/>
            <a:ext cx="0" cy="511175"/>
          </a:xfrm>
          <a:custGeom>
            <a:avLst/>
            <a:gdLst/>
            <a:ahLst/>
            <a:cxnLst/>
            <a:rect l="l" t="t" r="r" b="b"/>
            <a:pathLst>
              <a:path h="511175">
                <a:moveTo>
                  <a:pt x="0" y="510879"/>
                </a:moveTo>
                <a:lnTo>
                  <a:pt x="0" y="0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59672" y="2446906"/>
            <a:ext cx="788670" cy="292100"/>
          </a:xfrm>
          <a:custGeom>
            <a:avLst/>
            <a:gdLst/>
            <a:ahLst/>
            <a:cxnLst/>
            <a:rect l="l" t="t" r="r" b="b"/>
            <a:pathLst>
              <a:path w="788670" h="292100">
                <a:moveTo>
                  <a:pt x="0" y="291965"/>
                </a:moveTo>
                <a:lnTo>
                  <a:pt x="788514" y="291965"/>
                </a:lnTo>
                <a:lnTo>
                  <a:pt x="788514" y="0"/>
                </a:lnTo>
                <a:lnTo>
                  <a:pt x="0" y="0"/>
                </a:lnTo>
                <a:lnTo>
                  <a:pt x="0" y="2919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59720" y="2446946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1923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59720" y="2448686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517" y="0"/>
                </a:lnTo>
              </a:path>
            </a:pathLst>
          </a:custGeom>
          <a:ln w="34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48237" y="2446946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1923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59720" y="2731831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517" y="0"/>
                </a:lnTo>
              </a:path>
            </a:pathLst>
          </a:custGeom>
          <a:ln w="70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56765" y="3024757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4">
                <a:moveTo>
                  <a:pt x="0" y="0"/>
                </a:moveTo>
                <a:lnTo>
                  <a:pt x="395493" y="0"/>
                </a:lnTo>
              </a:path>
            </a:pathLst>
          </a:custGeom>
          <a:ln w="70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54023" y="2731831"/>
            <a:ext cx="0" cy="293370"/>
          </a:xfrm>
          <a:custGeom>
            <a:avLst/>
            <a:gdLst/>
            <a:ahLst/>
            <a:cxnLst/>
            <a:rect l="l" t="t" r="r" b="b"/>
            <a:pathLst>
              <a:path h="293369">
                <a:moveTo>
                  <a:pt x="0" y="292926"/>
                </a:moveTo>
                <a:lnTo>
                  <a:pt x="0" y="0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160093" y="1934770"/>
            <a:ext cx="572960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  <a:tabLst>
                <a:tab pos="4245610" algn="l"/>
              </a:tabLst>
            </a:pPr>
            <a:r>
              <a:rPr sz="1700" spc="-15" dirty="0">
                <a:solidFill>
                  <a:srgbClr val="FFFF00"/>
                </a:solidFill>
                <a:latin typeface="Arial"/>
                <a:cs typeface="Arial"/>
              </a:rPr>
              <a:t>30</a:t>
            </a:r>
            <a:r>
              <a:rPr sz="1700" spc="-2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700" spc="-1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700" spc="-6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700" spc="-1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700" spc="-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700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spc="-3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700" spc="-6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700" spc="-3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700" spc="-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650" spc="3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650" spc="-40" dirty="0">
                <a:solidFill>
                  <a:srgbClr val="FFFF00"/>
                </a:solidFill>
                <a:latin typeface="Arial"/>
                <a:cs typeface="Arial"/>
              </a:rPr>
              <a:t>oo</a:t>
            </a: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650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650" spc="-4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650" spc="3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650" spc="5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650" spc="3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650" spc="-4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16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2538" y="3363774"/>
            <a:ext cx="33591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2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700" spc="-15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endParaRPr sz="1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2538" y="2848953"/>
            <a:ext cx="33591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2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700" spc="-15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32716" y="2334146"/>
            <a:ext cx="14541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64226" y="4384249"/>
            <a:ext cx="2767965" cy="0"/>
          </a:xfrm>
          <a:custGeom>
            <a:avLst/>
            <a:gdLst/>
            <a:ahLst/>
            <a:cxnLst/>
            <a:rect l="l" t="t" r="r" b="b"/>
            <a:pathLst>
              <a:path w="2767965">
                <a:moveTo>
                  <a:pt x="0" y="0"/>
                </a:moveTo>
                <a:lnTo>
                  <a:pt x="2767904" y="0"/>
                </a:lnTo>
              </a:path>
            </a:pathLst>
          </a:custGeom>
          <a:ln w="1415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369931" y="4433535"/>
            <a:ext cx="36512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50" dirty="0">
                <a:solidFill>
                  <a:srgbClr val="FFFF00"/>
                </a:solidFill>
                <a:latin typeface="Arial"/>
                <a:cs typeface="Arial"/>
              </a:rPr>
              <a:t>WT</a:t>
            </a:r>
            <a:endParaRPr sz="16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452823" y="4433535"/>
            <a:ext cx="57531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650" spc="30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16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623431" y="2446888"/>
            <a:ext cx="0" cy="1797050"/>
          </a:xfrm>
          <a:custGeom>
            <a:avLst/>
            <a:gdLst/>
            <a:ahLst/>
            <a:cxnLst/>
            <a:rect l="l" t="t" r="r" b="b"/>
            <a:pathLst>
              <a:path h="1797050">
                <a:moveTo>
                  <a:pt x="0" y="1796759"/>
                </a:moveTo>
                <a:lnTo>
                  <a:pt x="0" y="0"/>
                </a:lnTo>
              </a:path>
            </a:pathLst>
          </a:custGeom>
          <a:ln w="1415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81144" y="3988056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287" y="0"/>
                </a:moveTo>
                <a:lnTo>
                  <a:pt x="0" y="0"/>
                </a:lnTo>
              </a:path>
            </a:pathLst>
          </a:custGeom>
          <a:ln w="1415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244748" y="3871090"/>
            <a:ext cx="33528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30</a:t>
            </a:r>
            <a:endParaRPr sz="16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581144" y="3474919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287" y="0"/>
                </a:moveTo>
                <a:lnTo>
                  <a:pt x="0" y="0"/>
                </a:lnTo>
              </a:path>
            </a:pathLst>
          </a:custGeom>
          <a:ln w="1415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244748" y="3357667"/>
            <a:ext cx="33528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endParaRPr sz="16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581144" y="2961498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287" y="0"/>
                </a:moveTo>
                <a:lnTo>
                  <a:pt x="0" y="0"/>
                </a:lnTo>
              </a:path>
            </a:pathLst>
          </a:custGeom>
          <a:ln w="1415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244748" y="2844332"/>
            <a:ext cx="33528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65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581144" y="2448168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287" y="0"/>
                </a:moveTo>
                <a:lnTo>
                  <a:pt x="0" y="0"/>
                </a:lnTo>
              </a:path>
            </a:pathLst>
          </a:custGeom>
          <a:ln w="1415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434918" y="2330909"/>
            <a:ext cx="14478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59216" y="2662674"/>
            <a:ext cx="515620" cy="1123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Q</a:t>
            </a: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800" baseline="-16203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800" baseline="-16203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r>
              <a:rPr sz="1650" spc="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50" spc="4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650" spc="-5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ng</a:t>
            </a:r>
            <a:r>
              <a:rPr sz="1650" spc="-5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6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108455" y="334694"/>
            <a:ext cx="4777740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spc="-5" dirty="0">
                <a:solidFill>
                  <a:srgbClr val="FFFF00"/>
                </a:solidFill>
                <a:latin typeface="Arial"/>
                <a:cs typeface="Arial"/>
              </a:rPr>
              <a:t>Chan</a:t>
            </a:r>
            <a:r>
              <a:rPr sz="4400" b="1" spc="-1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44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4400" b="1" spc="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Ener</a:t>
            </a:r>
            <a:r>
              <a:rPr sz="4400" b="1" spc="-1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endParaRPr sz="4400">
              <a:latin typeface="Arial"/>
              <a:cs typeface="Arial"/>
            </a:endParaRPr>
          </a:p>
          <a:p>
            <a:pPr marL="635" algn="ctr">
              <a:lnSpc>
                <a:spcPts val="5235"/>
              </a:lnSpc>
            </a:pP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Expenditure</a:t>
            </a:r>
            <a:endParaRPr sz="4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55977" y="6150455"/>
            <a:ext cx="501586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adda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4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4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50" spc="-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4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287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R14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156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3692" y="2748390"/>
            <a:ext cx="766445" cy="1224915"/>
          </a:xfrm>
          <a:custGeom>
            <a:avLst/>
            <a:gdLst/>
            <a:ahLst/>
            <a:cxnLst/>
            <a:rect l="l" t="t" r="r" b="b"/>
            <a:pathLst>
              <a:path w="766445" h="1224914">
                <a:moveTo>
                  <a:pt x="0" y="1224902"/>
                </a:moveTo>
                <a:lnTo>
                  <a:pt x="766309" y="1224902"/>
                </a:lnTo>
                <a:lnTo>
                  <a:pt x="766309" y="0"/>
                </a:lnTo>
                <a:lnTo>
                  <a:pt x="0" y="0"/>
                </a:lnTo>
                <a:lnTo>
                  <a:pt x="0" y="1224902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3694" y="2748390"/>
            <a:ext cx="0" cy="1224915"/>
          </a:xfrm>
          <a:custGeom>
            <a:avLst/>
            <a:gdLst/>
            <a:ahLst/>
            <a:cxnLst/>
            <a:rect l="l" t="t" r="r" b="b"/>
            <a:pathLst>
              <a:path h="1224914">
                <a:moveTo>
                  <a:pt x="0" y="0"/>
                </a:moveTo>
                <a:lnTo>
                  <a:pt x="0" y="1224903"/>
                </a:lnTo>
              </a:path>
            </a:pathLst>
          </a:custGeom>
          <a:ln w="686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3694" y="2750098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5">
                <a:moveTo>
                  <a:pt x="0" y="0"/>
                </a:moveTo>
                <a:lnTo>
                  <a:pt x="766305" y="0"/>
                </a:lnTo>
              </a:path>
            </a:pathLst>
          </a:custGeom>
          <a:ln w="341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0000" y="2748390"/>
            <a:ext cx="0" cy="1224915"/>
          </a:xfrm>
          <a:custGeom>
            <a:avLst/>
            <a:gdLst/>
            <a:ahLst/>
            <a:cxnLst/>
            <a:rect l="l" t="t" r="r" b="b"/>
            <a:pathLst>
              <a:path h="1224914">
                <a:moveTo>
                  <a:pt x="0" y="0"/>
                </a:moveTo>
                <a:lnTo>
                  <a:pt x="0" y="1224903"/>
                </a:lnTo>
              </a:path>
            </a:pathLst>
          </a:custGeom>
          <a:ln w="686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3694" y="3966484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5">
                <a:moveTo>
                  <a:pt x="0" y="0"/>
                </a:moveTo>
                <a:lnTo>
                  <a:pt x="766305" y="0"/>
                </a:lnTo>
              </a:path>
            </a:pathLst>
          </a:custGeom>
          <a:ln w="685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5314" y="4141067"/>
            <a:ext cx="384810" cy="0"/>
          </a:xfrm>
          <a:custGeom>
            <a:avLst/>
            <a:gdLst/>
            <a:ahLst/>
            <a:cxnLst/>
            <a:rect l="l" t="t" r="r" b="b"/>
            <a:pathLst>
              <a:path w="384810">
                <a:moveTo>
                  <a:pt x="0" y="0"/>
                </a:moveTo>
                <a:lnTo>
                  <a:pt x="384282" y="0"/>
                </a:lnTo>
              </a:path>
            </a:pathLst>
          </a:custGeom>
          <a:ln w="685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6845" y="3966484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174582"/>
                </a:moveTo>
                <a:lnTo>
                  <a:pt x="0" y="0"/>
                </a:lnTo>
              </a:path>
            </a:pathLst>
          </a:custGeom>
          <a:ln w="686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1871" y="2748381"/>
            <a:ext cx="766445" cy="700405"/>
          </a:xfrm>
          <a:custGeom>
            <a:avLst/>
            <a:gdLst/>
            <a:ahLst/>
            <a:cxnLst/>
            <a:rect l="l" t="t" r="r" b="b"/>
            <a:pathLst>
              <a:path w="766444" h="700404">
                <a:moveTo>
                  <a:pt x="0" y="700217"/>
                </a:moveTo>
                <a:lnTo>
                  <a:pt x="766297" y="700217"/>
                </a:lnTo>
                <a:lnTo>
                  <a:pt x="766297" y="0"/>
                </a:lnTo>
                <a:lnTo>
                  <a:pt x="0" y="0"/>
                </a:lnTo>
                <a:lnTo>
                  <a:pt x="0" y="7002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1871" y="2748390"/>
            <a:ext cx="0" cy="700405"/>
          </a:xfrm>
          <a:custGeom>
            <a:avLst/>
            <a:gdLst/>
            <a:ahLst/>
            <a:cxnLst/>
            <a:rect l="l" t="t" r="r" b="b"/>
            <a:pathLst>
              <a:path h="700404">
                <a:moveTo>
                  <a:pt x="0" y="0"/>
                </a:moveTo>
                <a:lnTo>
                  <a:pt x="0" y="700213"/>
                </a:lnTo>
              </a:path>
            </a:pathLst>
          </a:custGeom>
          <a:ln w="68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1871" y="2750098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4">
                <a:moveTo>
                  <a:pt x="0" y="0"/>
                </a:moveTo>
                <a:lnTo>
                  <a:pt x="766299" y="0"/>
                </a:lnTo>
              </a:path>
            </a:pathLst>
          </a:custGeom>
          <a:ln w="341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88170" y="2748390"/>
            <a:ext cx="0" cy="700405"/>
          </a:xfrm>
          <a:custGeom>
            <a:avLst/>
            <a:gdLst/>
            <a:ahLst/>
            <a:cxnLst/>
            <a:rect l="l" t="t" r="r" b="b"/>
            <a:pathLst>
              <a:path h="700404">
                <a:moveTo>
                  <a:pt x="0" y="0"/>
                </a:moveTo>
                <a:lnTo>
                  <a:pt x="0" y="700213"/>
                </a:lnTo>
              </a:path>
            </a:pathLst>
          </a:custGeom>
          <a:ln w="68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1871" y="3441812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4">
                <a:moveTo>
                  <a:pt x="0" y="0"/>
                </a:moveTo>
                <a:lnTo>
                  <a:pt x="766299" y="0"/>
                </a:lnTo>
              </a:path>
            </a:pathLst>
          </a:custGeom>
          <a:ln w="68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13491" y="3609475"/>
            <a:ext cx="384810" cy="0"/>
          </a:xfrm>
          <a:custGeom>
            <a:avLst/>
            <a:gdLst/>
            <a:ahLst/>
            <a:cxnLst/>
            <a:rect l="l" t="t" r="r" b="b"/>
            <a:pathLst>
              <a:path w="384810">
                <a:moveTo>
                  <a:pt x="0" y="0"/>
                </a:moveTo>
                <a:lnTo>
                  <a:pt x="384285" y="0"/>
                </a:lnTo>
              </a:path>
            </a:pathLst>
          </a:custGeom>
          <a:ln w="68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5013" y="3441812"/>
            <a:ext cx="0" cy="168275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167663"/>
                </a:moveTo>
                <a:lnTo>
                  <a:pt x="0" y="0"/>
                </a:lnTo>
              </a:path>
            </a:pathLst>
          </a:custGeom>
          <a:ln w="68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58303" y="2239300"/>
            <a:ext cx="1123315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30</a:t>
            </a: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650" spc="-6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650" spc="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50" spc="-3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650" spc="-6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650" spc="-2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endParaRPr sz="1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37573" y="4633817"/>
            <a:ext cx="2690495" cy="0"/>
          </a:xfrm>
          <a:custGeom>
            <a:avLst/>
            <a:gdLst/>
            <a:ahLst/>
            <a:cxnLst/>
            <a:rect l="l" t="t" r="r" b="b"/>
            <a:pathLst>
              <a:path w="2690495">
                <a:moveTo>
                  <a:pt x="0" y="0"/>
                </a:moveTo>
                <a:lnTo>
                  <a:pt x="2690338" y="0"/>
                </a:lnTo>
              </a:path>
            </a:pathLst>
          </a:custGeom>
          <a:ln w="137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27048" y="4681359"/>
            <a:ext cx="355600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WT</a:t>
            </a:r>
            <a:endParaRPr sz="1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8507" y="4681359"/>
            <a:ext cx="559435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NU</a:t>
            </a:r>
            <a:r>
              <a:rPr sz="1650" spc="-3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16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00722" y="2748378"/>
            <a:ext cx="0" cy="1748789"/>
          </a:xfrm>
          <a:custGeom>
            <a:avLst/>
            <a:gdLst/>
            <a:ahLst/>
            <a:cxnLst/>
            <a:rect l="l" t="t" r="r" b="b"/>
            <a:pathLst>
              <a:path h="1748789">
                <a:moveTo>
                  <a:pt x="0" y="1748469"/>
                </a:moveTo>
                <a:lnTo>
                  <a:pt x="0" y="0"/>
                </a:lnTo>
              </a:path>
            </a:pathLst>
          </a:custGeom>
          <a:ln w="1373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59692" y="449684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30" y="0"/>
                </a:moveTo>
                <a:lnTo>
                  <a:pt x="0" y="0"/>
                </a:lnTo>
              </a:path>
            </a:pathLst>
          </a:custGeom>
          <a:ln w="137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59692" y="414787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30" y="0"/>
                </a:moveTo>
                <a:lnTo>
                  <a:pt x="0" y="0"/>
                </a:lnTo>
              </a:path>
            </a:pathLst>
          </a:custGeom>
          <a:ln w="137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9692" y="379778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30" y="0"/>
                </a:moveTo>
                <a:lnTo>
                  <a:pt x="0" y="0"/>
                </a:lnTo>
              </a:path>
            </a:pathLst>
          </a:custGeom>
          <a:ln w="137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9692" y="344860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30" y="0"/>
                </a:moveTo>
                <a:lnTo>
                  <a:pt x="0" y="0"/>
                </a:lnTo>
              </a:path>
            </a:pathLst>
          </a:custGeom>
          <a:ln w="137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9692" y="309850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30" y="0"/>
                </a:moveTo>
                <a:lnTo>
                  <a:pt x="0" y="0"/>
                </a:lnTo>
              </a:path>
            </a:pathLst>
          </a:custGeom>
          <a:ln w="137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9692" y="274837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30" y="0"/>
                </a:moveTo>
                <a:lnTo>
                  <a:pt x="0" y="0"/>
                </a:lnTo>
              </a:path>
            </a:pathLst>
          </a:custGeom>
          <a:ln w="137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70720" y="2633889"/>
            <a:ext cx="387985" cy="198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 algn="ctr">
              <a:lnSpc>
                <a:spcPct val="100000"/>
              </a:lnSpc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31633" y="4310387"/>
            <a:ext cx="67437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=</a:t>
            </a:r>
            <a:r>
              <a:rPr sz="1350" spc="-10" dirty="0">
                <a:solidFill>
                  <a:srgbClr val="FFFF00"/>
                </a:solidFill>
                <a:latin typeface="Arial"/>
                <a:cs typeface="Arial"/>
              </a:rPr>
              <a:t>0.</a:t>
            </a:r>
            <a:r>
              <a:rPr sz="1350" spc="-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350" spc="-10" dirty="0">
                <a:solidFill>
                  <a:srgbClr val="FFFF00"/>
                </a:solidFill>
                <a:latin typeface="Arial"/>
                <a:cs typeface="Arial"/>
              </a:rPr>
              <a:t>32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3205" y="2898981"/>
            <a:ext cx="494665" cy="1207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50165" marR="5080" indent="-38100">
              <a:lnSpc>
                <a:spcPct val="104299"/>
              </a:lnSpc>
            </a:pP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650" spc="-4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ur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50" spc="-2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han</a:t>
            </a: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65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650" i="1" spc="-15" dirty="0">
                <a:solidFill>
                  <a:srgbClr val="FFFF00"/>
                </a:solidFill>
                <a:latin typeface="Symbol"/>
                <a:cs typeface="Symbol"/>
              </a:rPr>
              <a:t>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C)</a:t>
            </a:r>
            <a:endParaRPr sz="16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84597" y="2747829"/>
            <a:ext cx="768985" cy="1342390"/>
          </a:xfrm>
          <a:custGeom>
            <a:avLst/>
            <a:gdLst/>
            <a:ahLst/>
            <a:cxnLst/>
            <a:rect l="l" t="t" r="r" b="b"/>
            <a:pathLst>
              <a:path w="768984" h="1342389">
                <a:moveTo>
                  <a:pt x="0" y="1342394"/>
                </a:moveTo>
                <a:lnTo>
                  <a:pt x="768525" y="1342394"/>
                </a:lnTo>
                <a:lnTo>
                  <a:pt x="768525" y="0"/>
                </a:lnTo>
                <a:lnTo>
                  <a:pt x="0" y="0"/>
                </a:lnTo>
                <a:lnTo>
                  <a:pt x="0" y="134239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84616" y="2747878"/>
            <a:ext cx="0" cy="1342390"/>
          </a:xfrm>
          <a:custGeom>
            <a:avLst/>
            <a:gdLst/>
            <a:ahLst/>
            <a:cxnLst/>
            <a:rect l="l" t="t" r="r" b="b"/>
            <a:pathLst>
              <a:path h="1342389">
                <a:moveTo>
                  <a:pt x="0" y="0"/>
                </a:moveTo>
                <a:lnTo>
                  <a:pt x="0" y="1342342"/>
                </a:lnTo>
              </a:path>
            </a:pathLst>
          </a:custGeom>
          <a:ln w="687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84616" y="2749568"/>
            <a:ext cx="768985" cy="0"/>
          </a:xfrm>
          <a:custGeom>
            <a:avLst/>
            <a:gdLst/>
            <a:ahLst/>
            <a:cxnLst/>
            <a:rect l="l" t="t" r="r" b="b"/>
            <a:pathLst>
              <a:path w="768984">
                <a:moveTo>
                  <a:pt x="0" y="0"/>
                </a:moveTo>
                <a:lnTo>
                  <a:pt x="768532" y="0"/>
                </a:lnTo>
              </a:path>
            </a:pathLst>
          </a:custGeom>
          <a:ln w="338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53149" y="2747878"/>
            <a:ext cx="0" cy="1342390"/>
          </a:xfrm>
          <a:custGeom>
            <a:avLst/>
            <a:gdLst/>
            <a:ahLst/>
            <a:cxnLst/>
            <a:rect l="l" t="t" r="r" b="b"/>
            <a:pathLst>
              <a:path h="1342389">
                <a:moveTo>
                  <a:pt x="0" y="0"/>
                </a:moveTo>
                <a:lnTo>
                  <a:pt x="0" y="1342342"/>
                </a:lnTo>
              </a:path>
            </a:pathLst>
          </a:custGeom>
          <a:ln w="687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84616" y="4083375"/>
            <a:ext cx="768985" cy="0"/>
          </a:xfrm>
          <a:custGeom>
            <a:avLst/>
            <a:gdLst/>
            <a:ahLst/>
            <a:cxnLst/>
            <a:rect l="l" t="t" r="r" b="b"/>
            <a:pathLst>
              <a:path w="768984">
                <a:moveTo>
                  <a:pt x="0" y="0"/>
                </a:moveTo>
                <a:lnTo>
                  <a:pt x="768532" y="0"/>
                </a:lnTo>
              </a:path>
            </a:pathLst>
          </a:custGeom>
          <a:ln w="689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76735" y="4275207"/>
            <a:ext cx="385445" cy="0"/>
          </a:xfrm>
          <a:custGeom>
            <a:avLst/>
            <a:gdLst/>
            <a:ahLst/>
            <a:cxnLst/>
            <a:rect l="l" t="t" r="r" b="b"/>
            <a:pathLst>
              <a:path w="385445">
                <a:moveTo>
                  <a:pt x="0" y="0"/>
                </a:moveTo>
                <a:lnTo>
                  <a:pt x="385423" y="0"/>
                </a:lnTo>
              </a:path>
            </a:pathLst>
          </a:custGeom>
          <a:ln w="689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68883" y="4083375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191832"/>
                </a:moveTo>
                <a:lnTo>
                  <a:pt x="0" y="0"/>
                </a:lnTo>
              </a:path>
            </a:pathLst>
          </a:custGeom>
          <a:ln w="687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29649" y="2747817"/>
            <a:ext cx="768350" cy="798195"/>
          </a:xfrm>
          <a:custGeom>
            <a:avLst/>
            <a:gdLst/>
            <a:ahLst/>
            <a:cxnLst/>
            <a:rect l="l" t="t" r="r" b="b"/>
            <a:pathLst>
              <a:path w="768350" h="798195">
                <a:moveTo>
                  <a:pt x="0" y="797920"/>
                </a:moveTo>
                <a:lnTo>
                  <a:pt x="768288" y="797920"/>
                </a:lnTo>
                <a:lnTo>
                  <a:pt x="768288" y="0"/>
                </a:lnTo>
                <a:lnTo>
                  <a:pt x="0" y="0"/>
                </a:lnTo>
                <a:lnTo>
                  <a:pt x="0" y="7979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29655" y="2747878"/>
            <a:ext cx="0" cy="798195"/>
          </a:xfrm>
          <a:custGeom>
            <a:avLst/>
            <a:gdLst/>
            <a:ahLst/>
            <a:cxnLst/>
            <a:rect l="l" t="t" r="r" b="b"/>
            <a:pathLst>
              <a:path h="798195">
                <a:moveTo>
                  <a:pt x="0" y="0"/>
                </a:moveTo>
                <a:lnTo>
                  <a:pt x="0" y="797858"/>
                </a:lnTo>
              </a:path>
            </a:pathLst>
          </a:custGeom>
          <a:ln w="687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29655" y="2749568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8319" y="0"/>
                </a:lnTo>
              </a:path>
            </a:pathLst>
          </a:custGeom>
          <a:ln w="33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97975" y="2747878"/>
            <a:ext cx="0" cy="798195"/>
          </a:xfrm>
          <a:custGeom>
            <a:avLst/>
            <a:gdLst/>
            <a:ahLst/>
            <a:cxnLst/>
            <a:rect l="l" t="t" r="r" b="b"/>
            <a:pathLst>
              <a:path h="798195">
                <a:moveTo>
                  <a:pt x="0" y="0"/>
                </a:moveTo>
                <a:lnTo>
                  <a:pt x="0" y="797858"/>
                </a:lnTo>
              </a:path>
            </a:pathLst>
          </a:custGeom>
          <a:ln w="687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29655" y="3538902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8319" y="0"/>
                </a:lnTo>
              </a:path>
            </a:pathLst>
          </a:custGeom>
          <a:ln w="689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21590" y="3730741"/>
            <a:ext cx="385445" cy="0"/>
          </a:xfrm>
          <a:custGeom>
            <a:avLst/>
            <a:gdLst/>
            <a:ahLst/>
            <a:cxnLst/>
            <a:rect l="l" t="t" r="r" b="b"/>
            <a:pathLst>
              <a:path w="385445">
                <a:moveTo>
                  <a:pt x="0" y="0"/>
                </a:moveTo>
                <a:lnTo>
                  <a:pt x="385393" y="0"/>
                </a:lnTo>
              </a:path>
            </a:pathLst>
          </a:custGeom>
          <a:ln w="689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13708" y="3538902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191838"/>
                </a:moveTo>
                <a:lnTo>
                  <a:pt x="0" y="0"/>
                </a:lnTo>
              </a:path>
            </a:pathLst>
          </a:custGeom>
          <a:ln w="687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302252" y="2236328"/>
            <a:ext cx="1457960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650" spc="-60" dirty="0">
                <a:solidFill>
                  <a:srgbClr val="FFFF00"/>
                </a:solidFill>
                <a:latin typeface="Arial"/>
                <a:cs typeface="Arial"/>
              </a:rPr>
              <a:t>oo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65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650" spc="-6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650" spc="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650" spc="-6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16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744232" y="4634755"/>
            <a:ext cx="2698115" cy="0"/>
          </a:xfrm>
          <a:custGeom>
            <a:avLst/>
            <a:gdLst/>
            <a:ahLst/>
            <a:cxnLst/>
            <a:rect l="l" t="t" r="r" b="b"/>
            <a:pathLst>
              <a:path w="2698115">
                <a:moveTo>
                  <a:pt x="0" y="0"/>
                </a:moveTo>
                <a:lnTo>
                  <a:pt x="2697629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335197" y="4682414"/>
            <a:ext cx="356870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WT</a:t>
            </a:r>
            <a:endParaRPr sz="16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89831" y="4682414"/>
            <a:ext cx="560070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NU</a:t>
            </a:r>
            <a:r>
              <a:rPr sz="1650" spc="-2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165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06896" y="2747813"/>
            <a:ext cx="0" cy="1750060"/>
          </a:xfrm>
          <a:custGeom>
            <a:avLst/>
            <a:gdLst/>
            <a:ahLst/>
            <a:cxnLst/>
            <a:rect l="l" t="t" r="r" b="b"/>
            <a:pathLst>
              <a:path h="1750060">
                <a:moveTo>
                  <a:pt x="0" y="1749982"/>
                </a:moveTo>
                <a:lnTo>
                  <a:pt x="0" y="0"/>
                </a:lnTo>
              </a:path>
            </a:pathLst>
          </a:custGeom>
          <a:ln w="1375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65878" y="449779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18" y="0"/>
                </a:moveTo>
                <a:lnTo>
                  <a:pt x="0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65878" y="420672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18" y="0"/>
                </a:moveTo>
                <a:lnTo>
                  <a:pt x="0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65878" y="391456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18" y="0"/>
                </a:moveTo>
                <a:lnTo>
                  <a:pt x="0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65878" y="36232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18" y="0"/>
                </a:moveTo>
                <a:lnTo>
                  <a:pt x="0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65878" y="33311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18" y="0"/>
                </a:moveTo>
                <a:lnTo>
                  <a:pt x="0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65878" y="304008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18" y="0"/>
                </a:moveTo>
                <a:lnTo>
                  <a:pt x="0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65878" y="274781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18" y="0"/>
                </a:moveTo>
                <a:lnTo>
                  <a:pt x="0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175787" y="2633381"/>
            <a:ext cx="388620" cy="198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 algn="ctr">
              <a:lnSpc>
                <a:spcPct val="100000"/>
              </a:lnSpc>
            </a:pP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-0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-1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-1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-2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-2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-3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439324" y="4308649"/>
            <a:ext cx="67564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P=</a:t>
            </a:r>
            <a:r>
              <a:rPr sz="1350" spc="-5" dirty="0">
                <a:solidFill>
                  <a:srgbClr val="FFFF00"/>
                </a:solidFill>
                <a:latin typeface="Arial"/>
                <a:cs typeface="Arial"/>
              </a:rPr>
              <a:t>0.03</a:t>
            </a:r>
            <a:r>
              <a:rPr sz="1350" spc="-1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74241" y="2891586"/>
            <a:ext cx="494665" cy="1219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50165" marR="5080" indent="-38100">
              <a:lnSpc>
                <a:spcPct val="107900"/>
              </a:lnSpc>
            </a:pPr>
            <a:r>
              <a:rPr sz="1600" spc="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600" spc="-5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600" spc="9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600" spc="-5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600" spc="-5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600" spc="2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FF00"/>
                </a:solidFill>
                <a:latin typeface="Arial"/>
                <a:cs typeface="Arial"/>
              </a:rPr>
              <a:t>ure</a:t>
            </a:r>
            <a:r>
              <a:rPr sz="1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spc="4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600" spc="-5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00"/>
                </a:solidFill>
                <a:latin typeface="Arial"/>
                <a:cs typeface="Arial"/>
              </a:rPr>
              <a:t>nge</a:t>
            </a:r>
            <a:r>
              <a:rPr sz="16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600" i="1" spc="-15" dirty="0">
                <a:solidFill>
                  <a:srgbClr val="FFFF00"/>
                </a:solidFill>
                <a:latin typeface="Symbol"/>
                <a:cs typeface="Symbol"/>
              </a:rPr>
              <a:t></a:t>
            </a:r>
            <a:r>
              <a:rPr sz="1600" spc="5" dirty="0">
                <a:solidFill>
                  <a:srgbClr val="FFFF00"/>
                </a:solidFill>
                <a:latin typeface="Arial"/>
                <a:cs typeface="Arial"/>
              </a:rPr>
              <a:t>C)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71553" y="169340"/>
            <a:ext cx="7449820" cy="125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270"/>
              </a:lnSpc>
            </a:pPr>
            <a:r>
              <a:rPr sz="4400" b="1" spc="-5" dirty="0">
                <a:solidFill>
                  <a:srgbClr val="FFFF00"/>
                </a:solidFill>
                <a:latin typeface="Arial"/>
                <a:cs typeface="Arial"/>
              </a:rPr>
              <a:t>Cor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4400" b="1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tem</a:t>
            </a:r>
            <a:r>
              <a:rPr sz="4400" b="1" spc="-1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4400" b="1" spc="-5" dirty="0">
                <a:solidFill>
                  <a:srgbClr val="FFFF00"/>
                </a:solidFill>
                <a:latin typeface="Arial"/>
                <a:cs typeface="Arial"/>
              </a:rPr>
              <a:t>eratur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4400" b="1" spc="1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4400" b="1" spc="-2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4400" b="1" spc="-5" dirty="0">
                <a:solidFill>
                  <a:srgbClr val="FFFF00"/>
                </a:solidFill>
                <a:latin typeface="Arial"/>
                <a:cs typeface="Arial"/>
              </a:rPr>
              <a:t>ang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4400" b="1" spc="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FFFF00"/>
                </a:solidFill>
                <a:latin typeface="Arial"/>
                <a:cs typeface="Arial"/>
              </a:rPr>
              <a:t>at</a:t>
            </a:r>
            <a:endParaRPr sz="4400">
              <a:latin typeface="Arial"/>
              <a:cs typeface="Arial"/>
            </a:endParaRPr>
          </a:p>
          <a:p>
            <a:pPr marL="1905" algn="ctr">
              <a:lnSpc>
                <a:spcPts val="5270"/>
              </a:lnSpc>
            </a:pPr>
            <a:r>
              <a:rPr sz="4400" b="1" spc="-5" dirty="0">
                <a:solidFill>
                  <a:srgbClr val="FFFF00"/>
                </a:solidFill>
                <a:latin typeface="Arial"/>
                <a:cs typeface="Arial"/>
              </a:rPr>
              <a:t>22</a:t>
            </a:r>
            <a:r>
              <a:rPr sz="4400" b="1" dirty="0">
                <a:solidFill>
                  <a:srgbClr val="FFFF00"/>
                </a:solidFill>
                <a:latin typeface="Times New Roman"/>
                <a:cs typeface="Times New Roman"/>
              </a:rPr>
              <a:t>°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endParaRPr sz="4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355977" y="6150455"/>
            <a:ext cx="501586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adda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4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4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50" spc="-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4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287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R14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156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1434" rIns="0" bIns="0" rtlCol="0">
            <a:spAutoFit/>
          </a:bodyPr>
          <a:lstStyle/>
          <a:p>
            <a:pPr marL="2289175">
              <a:lnSpc>
                <a:spcPct val="100000"/>
              </a:lnSpc>
            </a:pPr>
            <a:r>
              <a:rPr spc="-5" dirty="0"/>
              <a:t>Concl</a:t>
            </a:r>
            <a:r>
              <a:rPr spc="-15" dirty="0"/>
              <a:t>u</a:t>
            </a:r>
            <a:r>
              <a:rPr spc="-5" dirty="0"/>
              <a:t>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2670"/>
            <a:ext cx="7951470" cy="199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us,</a:t>
            </a:r>
            <a:endParaRPr sz="3200">
              <a:latin typeface="Arial"/>
              <a:cs typeface="Arial"/>
            </a:endParaRPr>
          </a:p>
          <a:p>
            <a:pPr marL="13271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mGPD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consi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ft</a:t>
            </a:r>
            <a:endParaRPr sz="3200">
              <a:latin typeface="Arial"/>
              <a:cs typeface="Arial"/>
            </a:endParaRPr>
          </a:p>
          <a:p>
            <a:pPr marL="517525" algn="ctr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zyme</a:t>
            </a:r>
            <a:r>
              <a:rPr sz="3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sig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516890" algn="ctr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rmo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esis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5973" y="6150455"/>
            <a:ext cx="501586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adda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4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4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50" spc="-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4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287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R14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156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2289175">
              <a:lnSpc>
                <a:spcPts val="5235"/>
              </a:lnSpc>
            </a:pPr>
            <a:r>
              <a:rPr spc="-5" dirty="0"/>
              <a:t>Concl</a:t>
            </a:r>
            <a:r>
              <a:rPr spc="-15" dirty="0"/>
              <a:t>u</a:t>
            </a:r>
            <a:r>
              <a:rPr spc="-5" dirty="0"/>
              <a:t>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1296"/>
            <a:ext cx="7993380" cy="284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mGPD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velo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esit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consid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wit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whic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ain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wei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cult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wei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whe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rg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rie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5969" y="6150455"/>
            <a:ext cx="501586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adda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4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4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50" spc="-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r>
              <a:rPr sz="14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287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R14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156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6080" rIns="0" bIns="0" rtlCol="0">
            <a:spAutoFit/>
          </a:bodyPr>
          <a:lstStyle/>
          <a:p>
            <a:pPr marL="2441575">
              <a:lnSpc>
                <a:spcPct val="100000"/>
              </a:lnSpc>
            </a:pPr>
            <a:r>
              <a:rPr b="0" spc="-5" dirty="0">
                <a:latin typeface="Arial"/>
                <a:cs typeface="Arial"/>
              </a:rPr>
              <a:t>Conclu</a:t>
            </a:r>
            <a:r>
              <a:rPr b="0" spc="10" dirty="0">
                <a:latin typeface="Arial"/>
                <a:cs typeface="Arial"/>
              </a:rPr>
              <a:t>s</a:t>
            </a:r>
            <a:r>
              <a:rPr b="0" spc="-5" dirty="0">
                <a:latin typeface="Arial"/>
                <a:cs typeface="Arial"/>
              </a:rPr>
              <a:t>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6440" y="5197900"/>
            <a:ext cx="811275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974965" algn="l"/>
              </a:tabLst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Fact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tic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ip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wei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mai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ten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nce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3200400"/>
            <a:ext cx="1752600" cy="1676400"/>
          </a:xfrm>
          <a:custGeom>
            <a:avLst/>
            <a:gdLst/>
            <a:ahLst/>
            <a:cxnLst/>
            <a:rect l="l" t="t" r="r" b="b"/>
            <a:pathLst>
              <a:path w="1752600" h="1676400">
                <a:moveTo>
                  <a:pt x="876299" y="0"/>
                </a:moveTo>
                <a:lnTo>
                  <a:pt x="804425" y="2778"/>
                </a:lnTo>
                <a:lnTo>
                  <a:pt x="734151" y="10970"/>
                </a:lnTo>
                <a:lnTo>
                  <a:pt x="665703" y="24360"/>
                </a:lnTo>
                <a:lnTo>
                  <a:pt x="599308" y="42731"/>
                </a:lnTo>
                <a:lnTo>
                  <a:pt x="535190" y="65869"/>
                </a:lnTo>
                <a:lnTo>
                  <a:pt x="473574" y="93557"/>
                </a:lnTo>
                <a:lnTo>
                  <a:pt x="414687" y="125580"/>
                </a:lnTo>
                <a:lnTo>
                  <a:pt x="358753" y="161722"/>
                </a:lnTo>
                <a:lnTo>
                  <a:pt x="305999" y="201767"/>
                </a:lnTo>
                <a:lnTo>
                  <a:pt x="256649" y="245501"/>
                </a:lnTo>
                <a:lnTo>
                  <a:pt x="210929" y="292706"/>
                </a:lnTo>
                <a:lnTo>
                  <a:pt x="169065" y="343167"/>
                </a:lnTo>
                <a:lnTo>
                  <a:pt x="131281" y="396669"/>
                </a:lnTo>
                <a:lnTo>
                  <a:pt x="97804" y="452996"/>
                </a:lnTo>
                <a:lnTo>
                  <a:pt x="68859" y="511932"/>
                </a:lnTo>
                <a:lnTo>
                  <a:pt x="44671" y="573261"/>
                </a:lnTo>
                <a:lnTo>
                  <a:pt x="25465" y="636769"/>
                </a:lnTo>
                <a:lnTo>
                  <a:pt x="11468" y="702238"/>
                </a:lnTo>
                <a:lnTo>
                  <a:pt x="2904" y="769453"/>
                </a:lnTo>
                <a:lnTo>
                  <a:pt x="0" y="838199"/>
                </a:lnTo>
                <a:lnTo>
                  <a:pt x="2904" y="906944"/>
                </a:lnTo>
                <a:lnTo>
                  <a:pt x="11468" y="974157"/>
                </a:lnTo>
                <a:lnTo>
                  <a:pt x="25465" y="1039625"/>
                </a:lnTo>
                <a:lnTo>
                  <a:pt x="44671" y="1103132"/>
                </a:lnTo>
                <a:lnTo>
                  <a:pt x="68859" y="1164460"/>
                </a:lnTo>
                <a:lnTo>
                  <a:pt x="97804" y="1223396"/>
                </a:lnTo>
                <a:lnTo>
                  <a:pt x="131281" y="1279723"/>
                </a:lnTo>
                <a:lnTo>
                  <a:pt x="169065" y="1333225"/>
                </a:lnTo>
                <a:lnTo>
                  <a:pt x="210929" y="1383687"/>
                </a:lnTo>
                <a:lnTo>
                  <a:pt x="256649" y="1430893"/>
                </a:lnTo>
                <a:lnTo>
                  <a:pt x="305999" y="1474626"/>
                </a:lnTo>
                <a:lnTo>
                  <a:pt x="358753" y="1514673"/>
                </a:lnTo>
                <a:lnTo>
                  <a:pt x="414687" y="1550815"/>
                </a:lnTo>
                <a:lnTo>
                  <a:pt x="473574" y="1582839"/>
                </a:lnTo>
                <a:lnTo>
                  <a:pt x="535190" y="1610528"/>
                </a:lnTo>
                <a:lnTo>
                  <a:pt x="599308" y="1633667"/>
                </a:lnTo>
                <a:lnTo>
                  <a:pt x="665703" y="1652039"/>
                </a:lnTo>
                <a:lnTo>
                  <a:pt x="734151" y="1665429"/>
                </a:lnTo>
                <a:lnTo>
                  <a:pt x="804425" y="1673621"/>
                </a:lnTo>
                <a:lnTo>
                  <a:pt x="876299" y="1676399"/>
                </a:lnTo>
                <a:lnTo>
                  <a:pt x="948173" y="1673621"/>
                </a:lnTo>
                <a:lnTo>
                  <a:pt x="1018446" y="1665429"/>
                </a:lnTo>
                <a:lnTo>
                  <a:pt x="1086893" y="1652039"/>
                </a:lnTo>
                <a:lnTo>
                  <a:pt x="1153288" y="1633667"/>
                </a:lnTo>
                <a:lnTo>
                  <a:pt x="1217405" y="1610528"/>
                </a:lnTo>
                <a:lnTo>
                  <a:pt x="1279021" y="1582839"/>
                </a:lnTo>
                <a:lnTo>
                  <a:pt x="1337908" y="1550815"/>
                </a:lnTo>
                <a:lnTo>
                  <a:pt x="1393842" y="1514673"/>
                </a:lnTo>
                <a:lnTo>
                  <a:pt x="1446596" y="1474626"/>
                </a:lnTo>
                <a:lnTo>
                  <a:pt x="1495946" y="1430893"/>
                </a:lnTo>
                <a:lnTo>
                  <a:pt x="1541667" y="1383687"/>
                </a:lnTo>
                <a:lnTo>
                  <a:pt x="1583532" y="1333225"/>
                </a:lnTo>
                <a:lnTo>
                  <a:pt x="1621316" y="1279723"/>
                </a:lnTo>
                <a:lnTo>
                  <a:pt x="1654793" y="1223396"/>
                </a:lnTo>
                <a:lnTo>
                  <a:pt x="1683739" y="1164460"/>
                </a:lnTo>
                <a:lnTo>
                  <a:pt x="1707927" y="1103132"/>
                </a:lnTo>
                <a:lnTo>
                  <a:pt x="1727133" y="1039625"/>
                </a:lnTo>
                <a:lnTo>
                  <a:pt x="1741131" y="974157"/>
                </a:lnTo>
                <a:lnTo>
                  <a:pt x="1749695" y="906944"/>
                </a:lnTo>
                <a:lnTo>
                  <a:pt x="1752599" y="838199"/>
                </a:lnTo>
                <a:lnTo>
                  <a:pt x="1749695" y="769453"/>
                </a:lnTo>
                <a:lnTo>
                  <a:pt x="1741131" y="702238"/>
                </a:lnTo>
                <a:lnTo>
                  <a:pt x="1727133" y="636769"/>
                </a:lnTo>
                <a:lnTo>
                  <a:pt x="1707927" y="573261"/>
                </a:lnTo>
                <a:lnTo>
                  <a:pt x="1683739" y="511932"/>
                </a:lnTo>
                <a:lnTo>
                  <a:pt x="1654793" y="452996"/>
                </a:lnTo>
                <a:lnTo>
                  <a:pt x="1621316" y="396669"/>
                </a:lnTo>
                <a:lnTo>
                  <a:pt x="1583532" y="343167"/>
                </a:lnTo>
                <a:lnTo>
                  <a:pt x="1541667" y="292706"/>
                </a:lnTo>
                <a:lnTo>
                  <a:pt x="1495946" y="245501"/>
                </a:lnTo>
                <a:lnTo>
                  <a:pt x="1446596" y="201767"/>
                </a:lnTo>
                <a:lnTo>
                  <a:pt x="1393842" y="161722"/>
                </a:lnTo>
                <a:lnTo>
                  <a:pt x="1337908" y="125580"/>
                </a:lnTo>
                <a:lnTo>
                  <a:pt x="1279021" y="93557"/>
                </a:lnTo>
                <a:lnTo>
                  <a:pt x="1217405" y="65869"/>
                </a:lnTo>
                <a:lnTo>
                  <a:pt x="1153288" y="42731"/>
                </a:lnTo>
                <a:lnTo>
                  <a:pt x="1086893" y="24360"/>
                </a:lnTo>
                <a:lnTo>
                  <a:pt x="1018446" y="10970"/>
                </a:lnTo>
                <a:lnTo>
                  <a:pt x="948173" y="2778"/>
                </a:lnTo>
                <a:lnTo>
                  <a:pt x="876299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7015" y="3528342"/>
            <a:ext cx="153098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785" algn="just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Met</a:t>
            </a:r>
            <a:r>
              <a:rPr sz="2400" spc="-5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uti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81400" y="1828800"/>
            <a:ext cx="1752600" cy="1676400"/>
          </a:xfrm>
          <a:custGeom>
            <a:avLst/>
            <a:gdLst/>
            <a:ahLst/>
            <a:cxnLst/>
            <a:rect l="l" t="t" r="r" b="b"/>
            <a:pathLst>
              <a:path w="1752600" h="1676400">
                <a:moveTo>
                  <a:pt x="876299" y="0"/>
                </a:moveTo>
                <a:lnTo>
                  <a:pt x="804426" y="2778"/>
                </a:lnTo>
                <a:lnTo>
                  <a:pt x="734153" y="10970"/>
                </a:lnTo>
                <a:lnTo>
                  <a:pt x="665706" y="24360"/>
                </a:lnTo>
                <a:lnTo>
                  <a:pt x="599311" y="42731"/>
                </a:lnTo>
                <a:lnTo>
                  <a:pt x="535194" y="65869"/>
                </a:lnTo>
                <a:lnTo>
                  <a:pt x="473578" y="93557"/>
                </a:lnTo>
                <a:lnTo>
                  <a:pt x="414691" y="125580"/>
                </a:lnTo>
                <a:lnTo>
                  <a:pt x="358757" y="161722"/>
                </a:lnTo>
                <a:lnTo>
                  <a:pt x="306003" y="201767"/>
                </a:lnTo>
                <a:lnTo>
                  <a:pt x="256653" y="245501"/>
                </a:lnTo>
                <a:lnTo>
                  <a:pt x="210932" y="292706"/>
                </a:lnTo>
                <a:lnTo>
                  <a:pt x="169067" y="343167"/>
                </a:lnTo>
                <a:lnTo>
                  <a:pt x="131283" y="396669"/>
                </a:lnTo>
                <a:lnTo>
                  <a:pt x="97806" y="452996"/>
                </a:lnTo>
                <a:lnTo>
                  <a:pt x="68860" y="511932"/>
                </a:lnTo>
                <a:lnTo>
                  <a:pt x="44671" y="573261"/>
                </a:lnTo>
                <a:lnTo>
                  <a:pt x="25466" y="636769"/>
                </a:lnTo>
                <a:lnTo>
                  <a:pt x="11468" y="702238"/>
                </a:lnTo>
                <a:lnTo>
                  <a:pt x="2904" y="769453"/>
                </a:lnTo>
                <a:lnTo>
                  <a:pt x="0" y="838199"/>
                </a:lnTo>
                <a:lnTo>
                  <a:pt x="2904" y="906941"/>
                </a:lnTo>
                <a:lnTo>
                  <a:pt x="11468" y="974154"/>
                </a:lnTo>
                <a:lnTo>
                  <a:pt x="25466" y="1039620"/>
                </a:lnTo>
                <a:lnTo>
                  <a:pt x="44671" y="1103126"/>
                </a:lnTo>
                <a:lnTo>
                  <a:pt x="68860" y="1164454"/>
                </a:lnTo>
                <a:lnTo>
                  <a:pt x="97806" y="1223389"/>
                </a:lnTo>
                <a:lnTo>
                  <a:pt x="131283" y="1279716"/>
                </a:lnTo>
                <a:lnTo>
                  <a:pt x="169067" y="1333219"/>
                </a:lnTo>
                <a:lnTo>
                  <a:pt x="210932" y="1383681"/>
                </a:lnTo>
                <a:lnTo>
                  <a:pt x="256653" y="1430887"/>
                </a:lnTo>
                <a:lnTo>
                  <a:pt x="306003" y="1474621"/>
                </a:lnTo>
                <a:lnTo>
                  <a:pt x="358757" y="1514668"/>
                </a:lnTo>
                <a:lnTo>
                  <a:pt x="414691" y="1550812"/>
                </a:lnTo>
                <a:lnTo>
                  <a:pt x="473578" y="1582836"/>
                </a:lnTo>
                <a:lnTo>
                  <a:pt x="535194" y="1610526"/>
                </a:lnTo>
                <a:lnTo>
                  <a:pt x="599311" y="1633665"/>
                </a:lnTo>
                <a:lnTo>
                  <a:pt x="665706" y="1652038"/>
                </a:lnTo>
                <a:lnTo>
                  <a:pt x="734153" y="1665428"/>
                </a:lnTo>
                <a:lnTo>
                  <a:pt x="804426" y="1673621"/>
                </a:lnTo>
                <a:lnTo>
                  <a:pt x="876299" y="1676399"/>
                </a:lnTo>
                <a:lnTo>
                  <a:pt x="948173" y="1673621"/>
                </a:lnTo>
                <a:lnTo>
                  <a:pt x="1018446" y="1665428"/>
                </a:lnTo>
                <a:lnTo>
                  <a:pt x="1086893" y="1652038"/>
                </a:lnTo>
                <a:lnTo>
                  <a:pt x="1153288" y="1633665"/>
                </a:lnTo>
                <a:lnTo>
                  <a:pt x="1217405" y="1610526"/>
                </a:lnTo>
                <a:lnTo>
                  <a:pt x="1279021" y="1582836"/>
                </a:lnTo>
                <a:lnTo>
                  <a:pt x="1337908" y="1550812"/>
                </a:lnTo>
                <a:lnTo>
                  <a:pt x="1393842" y="1514668"/>
                </a:lnTo>
                <a:lnTo>
                  <a:pt x="1446596" y="1474621"/>
                </a:lnTo>
                <a:lnTo>
                  <a:pt x="1495946" y="1430887"/>
                </a:lnTo>
                <a:lnTo>
                  <a:pt x="1541667" y="1383681"/>
                </a:lnTo>
                <a:lnTo>
                  <a:pt x="1583532" y="1333219"/>
                </a:lnTo>
                <a:lnTo>
                  <a:pt x="1621316" y="1279716"/>
                </a:lnTo>
                <a:lnTo>
                  <a:pt x="1654793" y="1223389"/>
                </a:lnTo>
                <a:lnTo>
                  <a:pt x="1683739" y="1164454"/>
                </a:lnTo>
                <a:lnTo>
                  <a:pt x="1707927" y="1103126"/>
                </a:lnTo>
                <a:lnTo>
                  <a:pt x="1727133" y="1039620"/>
                </a:lnTo>
                <a:lnTo>
                  <a:pt x="1741131" y="974154"/>
                </a:lnTo>
                <a:lnTo>
                  <a:pt x="1749695" y="906941"/>
                </a:lnTo>
                <a:lnTo>
                  <a:pt x="1752599" y="838199"/>
                </a:lnTo>
                <a:lnTo>
                  <a:pt x="1749695" y="769453"/>
                </a:lnTo>
                <a:lnTo>
                  <a:pt x="1741131" y="702238"/>
                </a:lnTo>
                <a:lnTo>
                  <a:pt x="1727133" y="636769"/>
                </a:lnTo>
                <a:lnTo>
                  <a:pt x="1707927" y="573261"/>
                </a:lnTo>
                <a:lnTo>
                  <a:pt x="1683739" y="511932"/>
                </a:lnTo>
                <a:lnTo>
                  <a:pt x="1654793" y="452996"/>
                </a:lnTo>
                <a:lnTo>
                  <a:pt x="1621316" y="396669"/>
                </a:lnTo>
                <a:lnTo>
                  <a:pt x="1583532" y="343167"/>
                </a:lnTo>
                <a:lnTo>
                  <a:pt x="1541667" y="292706"/>
                </a:lnTo>
                <a:lnTo>
                  <a:pt x="1495946" y="245501"/>
                </a:lnTo>
                <a:lnTo>
                  <a:pt x="1446596" y="201767"/>
                </a:lnTo>
                <a:lnTo>
                  <a:pt x="1393842" y="161722"/>
                </a:lnTo>
                <a:lnTo>
                  <a:pt x="1337908" y="125580"/>
                </a:lnTo>
                <a:lnTo>
                  <a:pt x="1279021" y="93557"/>
                </a:lnTo>
                <a:lnTo>
                  <a:pt x="1217405" y="65869"/>
                </a:lnTo>
                <a:lnTo>
                  <a:pt x="1153288" y="42731"/>
                </a:lnTo>
                <a:lnTo>
                  <a:pt x="1086893" y="24360"/>
                </a:lnTo>
                <a:lnTo>
                  <a:pt x="1018446" y="10970"/>
                </a:lnTo>
                <a:lnTo>
                  <a:pt x="948173" y="2778"/>
                </a:lnTo>
                <a:lnTo>
                  <a:pt x="87629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52751" y="2339367"/>
            <a:ext cx="98933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etary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its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10200" y="3200400"/>
            <a:ext cx="1752600" cy="1676400"/>
          </a:xfrm>
          <a:custGeom>
            <a:avLst/>
            <a:gdLst/>
            <a:ahLst/>
            <a:cxnLst/>
            <a:rect l="l" t="t" r="r" b="b"/>
            <a:pathLst>
              <a:path w="1752600" h="1676400">
                <a:moveTo>
                  <a:pt x="876299" y="0"/>
                </a:moveTo>
                <a:lnTo>
                  <a:pt x="804426" y="2778"/>
                </a:lnTo>
                <a:lnTo>
                  <a:pt x="734153" y="10970"/>
                </a:lnTo>
                <a:lnTo>
                  <a:pt x="665706" y="24360"/>
                </a:lnTo>
                <a:lnTo>
                  <a:pt x="599311" y="42731"/>
                </a:lnTo>
                <a:lnTo>
                  <a:pt x="535194" y="65869"/>
                </a:lnTo>
                <a:lnTo>
                  <a:pt x="473578" y="93557"/>
                </a:lnTo>
                <a:lnTo>
                  <a:pt x="414691" y="125580"/>
                </a:lnTo>
                <a:lnTo>
                  <a:pt x="358757" y="161722"/>
                </a:lnTo>
                <a:lnTo>
                  <a:pt x="306003" y="201767"/>
                </a:lnTo>
                <a:lnTo>
                  <a:pt x="256653" y="245501"/>
                </a:lnTo>
                <a:lnTo>
                  <a:pt x="210932" y="292706"/>
                </a:lnTo>
                <a:lnTo>
                  <a:pt x="169067" y="343167"/>
                </a:lnTo>
                <a:lnTo>
                  <a:pt x="131283" y="396669"/>
                </a:lnTo>
                <a:lnTo>
                  <a:pt x="97806" y="452996"/>
                </a:lnTo>
                <a:lnTo>
                  <a:pt x="68860" y="511932"/>
                </a:lnTo>
                <a:lnTo>
                  <a:pt x="44671" y="573261"/>
                </a:lnTo>
                <a:lnTo>
                  <a:pt x="25466" y="636769"/>
                </a:lnTo>
                <a:lnTo>
                  <a:pt x="11468" y="702238"/>
                </a:lnTo>
                <a:lnTo>
                  <a:pt x="2904" y="769453"/>
                </a:lnTo>
                <a:lnTo>
                  <a:pt x="0" y="838199"/>
                </a:lnTo>
                <a:lnTo>
                  <a:pt x="2904" y="906944"/>
                </a:lnTo>
                <a:lnTo>
                  <a:pt x="11468" y="974157"/>
                </a:lnTo>
                <a:lnTo>
                  <a:pt x="25466" y="1039625"/>
                </a:lnTo>
                <a:lnTo>
                  <a:pt x="44671" y="1103132"/>
                </a:lnTo>
                <a:lnTo>
                  <a:pt x="68860" y="1164460"/>
                </a:lnTo>
                <a:lnTo>
                  <a:pt x="97806" y="1223396"/>
                </a:lnTo>
                <a:lnTo>
                  <a:pt x="131283" y="1279723"/>
                </a:lnTo>
                <a:lnTo>
                  <a:pt x="169067" y="1333225"/>
                </a:lnTo>
                <a:lnTo>
                  <a:pt x="210932" y="1383687"/>
                </a:lnTo>
                <a:lnTo>
                  <a:pt x="256653" y="1430893"/>
                </a:lnTo>
                <a:lnTo>
                  <a:pt x="306003" y="1474626"/>
                </a:lnTo>
                <a:lnTo>
                  <a:pt x="358757" y="1514673"/>
                </a:lnTo>
                <a:lnTo>
                  <a:pt x="414691" y="1550815"/>
                </a:lnTo>
                <a:lnTo>
                  <a:pt x="473578" y="1582839"/>
                </a:lnTo>
                <a:lnTo>
                  <a:pt x="535194" y="1610528"/>
                </a:lnTo>
                <a:lnTo>
                  <a:pt x="599311" y="1633667"/>
                </a:lnTo>
                <a:lnTo>
                  <a:pt x="665706" y="1652039"/>
                </a:lnTo>
                <a:lnTo>
                  <a:pt x="734153" y="1665429"/>
                </a:lnTo>
                <a:lnTo>
                  <a:pt x="804426" y="1673621"/>
                </a:lnTo>
                <a:lnTo>
                  <a:pt x="876299" y="1676399"/>
                </a:lnTo>
                <a:lnTo>
                  <a:pt x="948173" y="1673621"/>
                </a:lnTo>
                <a:lnTo>
                  <a:pt x="1018446" y="1665429"/>
                </a:lnTo>
                <a:lnTo>
                  <a:pt x="1086893" y="1652039"/>
                </a:lnTo>
                <a:lnTo>
                  <a:pt x="1153288" y="1633667"/>
                </a:lnTo>
                <a:lnTo>
                  <a:pt x="1217405" y="1610528"/>
                </a:lnTo>
                <a:lnTo>
                  <a:pt x="1279021" y="1582839"/>
                </a:lnTo>
                <a:lnTo>
                  <a:pt x="1337908" y="1550815"/>
                </a:lnTo>
                <a:lnTo>
                  <a:pt x="1393842" y="1514673"/>
                </a:lnTo>
                <a:lnTo>
                  <a:pt x="1446596" y="1474626"/>
                </a:lnTo>
                <a:lnTo>
                  <a:pt x="1495946" y="1430893"/>
                </a:lnTo>
                <a:lnTo>
                  <a:pt x="1541667" y="1383687"/>
                </a:lnTo>
                <a:lnTo>
                  <a:pt x="1583532" y="1333225"/>
                </a:lnTo>
                <a:lnTo>
                  <a:pt x="1621316" y="1279723"/>
                </a:lnTo>
                <a:lnTo>
                  <a:pt x="1654793" y="1223396"/>
                </a:lnTo>
                <a:lnTo>
                  <a:pt x="1683739" y="1164460"/>
                </a:lnTo>
                <a:lnTo>
                  <a:pt x="1707927" y="1103132"/>
                </a:lnTo>
                <a:lnTo>
                  <a:pt x="1727133" y="1039625"/>
                </a:lnTo>
                <a:lnTo>
                  <a:pt x="1741131" y="974157"/>
                </a:lnTo>
                <a:lnTo>
                  <a:pt x="1749695" y="906944"/>
                </a:lnTo>
                <a:lnTo>
                  <a:pt x="1752599" y="838199"/>
                </a:lnTo>
                <a:lnTo>
                  <a:pt x="1749695" y="769453"/>
                </a:lnTo>
                <a:lnTo>
                  <a:pt x="1741131" y="702238"/>
                </a:lnTo>
                <a:lnTo>
                  <a:pt x="1727133" y="636769"/>
                </a:lnTo>
                <a:lnTo>
                  <a:pt x="1707927" y="573261"/>
                </a:lnTo>
                <a:lnTo>
                  <a:pt x="1683739" y="511932"/>
                </a:lnTo>
                <a:lnTo>
                  <a:pt x="1654793" y="452996"/>
                </a:lnTo>
                <a:lnTo>
                  <a:pt x="1621316" y="396669"/>
                </a:lnTo>
                <a:lnTo>
                  <a:pt x="1583532" y="343167"/>
                </a:lnTo>
                <a:lnTo>
                  <a:pt x="1541667" y="292706"/>
                </a:lnTo>
                <a:lnTo>
                  <a:pt x="1495946" y="245501"/>
                </a:lnTo>
                <a:lnTo>
                  <a:pt x="1446596" y="201767"/>
                </a:lnTo>
                <a:lnTo>
                  <a:pt x="1393842" y="161722"/>
                </a:lnTo>
                <a:lnTo>
                  <a:pt x="1337908" y="125580"/>
                </a:lnTo>
                <a:lnTo>
                  <a:pt x="1279021" y="93557"/>
                </a:lnTo>
                <a:lnTo>
                  <a:pt x="1217405" y="65869"/>
                </a:lnTo>
                <a:lnTo>
                  <a:pt x="1153288" y="42731"/>
                </a:lnTo>
                <a:lnTo>
                  <a:pt x="1086893" y="24360"/>
                </a:lnTo>
                <a:lnTo>
                  <a:pt x="1018446" y="10970"/>
                </a:lnTo>
                <a:lnTo>
                  <a:pt x="948173" y="2778"/>
                </a:lnTo>
                <a:lnTo>
                  <a:pt x="87629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65982" y="3711222"/>
            <a:ext cx="115951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marR="5080" indent="-14351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ysical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57400" y="30480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399" y="174619"/>
                </a:moveTo>
                <a:lnTo>
                  <a:pt x="0" y="174619"/>
                </a:lnTo>
                <a:lnTo>
                  <a:pt x="164841" y="282580"/>
                </a:lnTo>
                <a:lnTo>
                  <a:pt x="101858" y="457199"/>
                </a:lnTo>
                <a:lnTo>
                  <a:pt x="266699" y="349239"/>
                </a:lnTo>
                <a:lnTo>
                  <a:pt x="392601" y="349239"/>
                </a:lnTo>
                <a:lnTo>
                  <a:pt x="368558" y="282580"/>
                </a:lnTo>
                <a:lnTo>
                  <a:pt x="533399" y="174619"/>
                </a:lnTo>
                <a:close/>
              </a:path>
              <a:path w="533400" h="457200">
                <a:moveTo>
                  <a:pt x="392601" y="349239"/>
                </a:moveTo>
                <a:lnTo>
                  <a:pt x="266699" y="349239"/>
                </a:lnTo>
                <a:lnTo>
                  <a:pt x="431541" y="457199"/>
                </a:lnTo>
                <a:lnTo>
                  <a:pt x="392601" y="349239"/>
                </a:lnTo>
                <a:close/>
              </a:path>
              <a:path w="533400" h="457200">
                <a:moveTo>
                  <a:pt x="266699" y="0"/>
                </a:moveTo>
                <a:lnTo>
                  <a:pt x="203703" y="174619"/>
                </a:lnTo>
                <a:lnTo>
                  <a:pt x="329696" y="174619"/>
                </a:lnTo>
                <a:lnTo>
                  <a:pt x="266699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7400" y="30480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74619"/>
                </a:moveTo>
                <a:lnTo>
                  <a:pt x="203703" y="174619"/>
                </a:lnTo>
                <a:lnTo>
                  <a:pt x="266699" y="0"/>
                </a:lnTo>
                <a:lnTo>
                  <a:pt x="329696" y="174619"/>
                </a:lnTo>
                <a:lnTo>
                  <a:pt x="533399" y="174619"/>
                </a:lnTo>
                <a:lnTo>
                  <a:pt x="368558" y="282580"/>
                </a:lnTo>
                <a:lnTo>
                  <a:pt x="431541" y="457199"/>
                </a:lnTo>
                <a:lnTo>
                  <a:pt x="266699" y="349239"/>
                </a:lnTo>
                <a:lnTo>
                  <a:pt x="101858" y="457199"/>
                </a:lnTo>
                <a:lnTo>
                  <a:pt x="164841" y="282580"/>
                </a:lnTo>
                <a:lnTo>
                  <a:pt x="0" y="17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4400" y="1752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399" y="174619"/>
                </a:moveTo>
                <a:lnTo>
                  <a:pt x="0" y="174619"/>
                </a:lnTo>
                <a:lnTo>
                  <a:pt x="164835" y="282580"/>
                </a:lnTo>
                <a:lnTo>
                  <a:pt x="101864" y="457199"/>
                </a:lnTo>
                <a:lnTo>
                  <a:pt x="266699" y="349239"/>
                </a:lnTo>
                <a:lnTo>
                  <a:pt x="392603" y="349239"/>
                </a:lnTo>
                <a:lnTo>
                  <a:pt x="368564" y="282580"/>
                </a:lnTo>
                <a:lnTo>
                  <a:pt x="533399" y="174619"/>
                </a:lnTo>
                <a:close/>
              </a:path>
              <a:path w="533400" h="457200">
                <a:moveTo>
                  <a:pt x="392603" y="349239"/>
                </a:moveTo>
                <a:lnTo>
                  <a:pt x="266699" y="349239"/>
                </a:lnTo>
                <a:lnTo>
                  <a:pt x="431535" y="457199"/>
                </a:lnTo>
                <a:lnTo>
                  <a:pt x="392603" y="349239"/>
                </a:lnTo>
                <a:close/>
              </a:path>
              <a:path w="533400" h="457200">
                <a:moveTo>
                  <a:pt x="266699" y="0"/>
                </a:moveTo>
                <a:lnTo>
                  <a:pt x="203697" y="174619"/>
                </a:lnTo>
                <a:lnTo>
                  <a:pt x="329702" y="174619"/>
                </a:lnTo>
                <a:lnTo>
                  <a:pt x="266699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4400" y="1752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74619"/>
                </a:moveTo>
                <a:lnTo>
                  <a:pt x="203697" y="174619"/>
                </a:lnTo>
                <a:lnTo>
                  <a:pt x="266699" y="0"/>
                </a:lnTo>
                <a:lnTo>
                  <a:pt x="329702" y="174619"/>
                </a:lnTo>
                <a:lnTo>
                  <a:pt x="533399" y="174619"/>
                </a:lnTo>
                <a:lnTo>
                  <a:pt x="368564" y="282580"/>
                </a:lnTo>
                <a:lnTo>
                  <a:pt x="431535" y="457199"/>
                </a:lnTo>
                <a:lnTo>
                  <a:pt x="266699" y="349239"/>
                </a:lnTo>
                <a:lnTo>
                  <a:pt x="101864" y="457199"/>
                </a:lnTo>
                <a:lnTo>
                  <a:pt x="164835" y="282580"/>
                </a:lnTo>
                <a:lnTo>
                  <a:pt x="0" y="17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9400" y="32004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399" y="174619"/>
                </a:moveTo>
                <a:lnTo>
                  <a:pt x="0" y="174619"/>
                </a:lnTo>
                <a:lnTo>
                  <a:pt x="164835" y="282580"/>
                </a:lnTo>
                <a:lnTo>
                  <a:pt x="101864" y="457199"/>
                </a:lnTo>
                <a:lnTo>
                  <a:pt x="266699" y="349239"/>
                </a:lnTo>
                <a:lnTo>
                  <a:pt x="392603" y="349239"/>
                </a:lnTo>
                <a:lnTo>
                  <a:pt x="368564" y="282580"/>
                </a:lnTo>
                <a:lnTo>
                  <a:pt x="533399" y="174619"/>
                </a:lnTo>
                <a:close/>
              </a:path>
              <a:path w="533400" h="457200">
                <a:moveTo>
                  <a:pt x="392603" y="349239"/>
                </a:moveTo>
                <a:lnTo>
                  <a:pt x="266699" y="349239"/>
                </a:lnTo>
                <a:lnTo>
                  <a:pt x="431535" y="457199"/>
                </a:lnTo>
                <a:lnTo>
                  <a:pt x="392603" y="349239"/>
                </a:lnTo>
                <a:close/>
              </a:path>
              <a:path w="533400" h="457200">
                <a:moveTo>
                  <a:pt x="266699" y="0"/>
                </a:moveTo>
                <a:lnTo>
                  <a:pt x="203697" y="174619"/>
                </a:lnTo>
                <a:lnTo>
                  <a:pt x="329702" y="174619"/>
                </a:lnTo>
                <a:lnTo>
                  <a:pt x="266699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9400" y="32004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74619"/>
                </a:moveTo>
                <a:lnTo>
                  <a:pt x="203697" y="174619"/>
                </a:lnTo>
                <a:lnTo>
                  <a:pt x="266699" y="0"/>
                </a:lnTo>
                <a:lnTo>
                  <a:pt x="329702" y="174619"/>
                </a:lnTo>
                <a:lnTo>
                  <a:pt x="533399" y="174619"/>
                </a:lnTo>
                <a:lnTo>
                  <a:pt x="368564" y="282580"/>
                </a:lnTo>
                <a:lnTo>
                  <a:pt x="431535" y="457199"/>
                </a:lnTo>
                <a:lnTo>
                  <a:pt x="266699" y="349239"/>
                </a:lnTo>
                <a:lnTo>
                  <a:pt x="101864" y="457199"/>
                </a:lnTo>
                <a:lnTo>
                  <a:pt x="164835" y="282580"/>
                </a:lnTo>
                <a:lnTo>
                  <a:pt x="0" y="17461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200" y="57912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399" y="174641"/>
                </a:moveTo>
                <a:lnTo>
                  <a:pt x="0" y="174641"/>
                </a:lnTo>
                <a:lnTo>
                  <a:pt x="164829" y="282558"/>
                </a:lnTo>
                <a:lnTo>
                  <a:pt x="101870" y="457199"/>
                </a:lnTo>
                <a:lnTo>
                  <a:pt x="266699" y="349258"/>
                </a:lnTo>
                <a:lnTo>
                  <a:pt x="392615" y="349258"/>
                </a:lnTo>
                <a:lnTo>
                  <a:pt x="368570" y="282558"/>
                </a:lnTo>
                <a:lnTo>
                  <a:pt x="533399" y="174641"/>
                </a:lnTo>
                <a:close/>
              </a:path>
              <a:path w="533400" h="457200">
                <a:moveTo>
                  <a:pt x="392615" y="349258"/>
                </a:moveTo>
                <a:lnTo>
                  <a:pt x="266699" y="349258"/>
                </a:lnTo>
                <a:lnTo>
                  <a:pt x="431529" y="457199"/>
                </a:lnTo>
                <a:lnTo>
                  <a:pt x="392615" y="349258"/>
                </a:lnTo>
                <a:close/>
              </a:path>
              <a:path w="533400" h="457200">
                <a:moveTo>
                  <a:pt x="266699" y="0"/>
                </a:moveTo>
                <a:lnTo>
                  <a:pt x="203752" y="174641"/>
                </a:lnTo>
                <a:lnTo>
                  <a:pt x="329647" y="174641"/>
                </a:lnTo>
                <a:lnTo>
                  <a:pt x="266699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8200" y="57912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74641"/>
                </a:moveTo>
                <a:lnTo>
                  <a:pt x="203752" y="174641"/>
                </a:lnTo>
                <a:lnTo>
                  <a:pt x="266699" y="0"/>
                </a:lnTo>
                <a:lnTo>
                  <a:pt x="329647" y="174641"/>
                </a:lnTo>
                <a:lnTo>
                  <a:pt x="533399" y="174641"/>
                </a:lnTo>
                <a:lnTo>
                  <a:pt x="368570" y="282558"/>
                </a:lnTo>
                <a:lnTo>
                  <a:pt x="431529" y="457199"/>
                </a:lnTo>
                <a:lnTo>
                  <a:pt x="266699" y="349258"/>
                </a:lnTo>
                <a:lnTo>
                  <a:pt x="101870" y="457199"/>
                </a:lnTo>
                <a:lnTo>
                  <a:pt x="164829" y="282558"/>
                </a:lnTo>
                <a:lnTo>
                  <a:pt x="0" y="17464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74395" y="6015409"/>
            <a:ext cx="2238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sce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tib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ity</a:t>
            </a:r>
            <a:r>
              <a:rPr sz="1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0156" rIns="0" bIns="0" rtlCol="0">
            <a:spAutoFit/>
          </a:bodyPr>
          <a:lstStyle/>
          <a:p>
            <a:pPr marL="960119">
              <a:lnSpc>
                <a:spcPct val="100000"/>
              </a:lnSpc>
            </a:pPr>
            <a:r>
              <a:rPr sz="4000" b="0" spc="-20" dirty="0">
                <a:latin typeface="Arial"/>
                <a:cs typeface="Arial"/>
              </a:rPr>
              <a:t>Physi</a:t>
            </a:r>
            <a:r>
              <a:rPr sz="4000" b="0" spc="-10" dirty="0">
                <a:latin typeface="Arial"/>
                <a:cs typeface="Arial"/>
              </a:rPr>
              <a:t>c</a:t>
            </a:r>
            <a:r>
              <a:rPr sz="4000" b="0" spc="-30" dirty="0">
                <a:latin typeface="Arial"/>
                <a:cs typeface="Arial"/>
              </a:rPr>
              <a:t>a</a:t>
            </a:r>
            <a:r>
              <a:rPr sz="4000" b="0" spc="-10" dirty="0">
                <a:latin typeface="Arial"/>
                <a:cs typeface="Arial"/>
              </a:rPr>
              <a:t>l</a:t>
            </a:r>
            <a:r>
              <a:rPr sz="4000" b="0" spc="95" dirty="0">
                <a:latin typeface="Times New Roman"/>
                <a:cs typeface="Times New Roman"/>
              </a:rPr>
              <a:t> </a:t>
            </a:r>
            <a:r>
              <a:rPr sz="4000" b="0" spc="-20" dirty="0">
                <a:latin typeface="Arial"/>
                <a:cs typeface="Arial"/>
              </a:rPr>
              <a:t>Effe</a:t>
            </a:r>
            <a:r>
              <a:rPr sz="4000" b="0" spc="-15" dirty="0">
                <a:latin typeface="Arial"/>
                <a:cs typeface="Arial"/>
              </a:rPr>
              <a:t>c</a:t>
            </a:r>
            <a:r>
              <a:rPr sz="4000" b="0" spc="-20" dirty="0">
                <a:latin typeface="Arial"/>
                <a:cs typeface="Arial"/>
              </a:rPr>
              <a:t>ts</a:t>
            </a:r>
            <a:r>
              <a:rPr sz="4000" b="0" spc="110" dirty="0">
                <a:latin typeface="Times New Roman"/>
                <a:cs typeface="Times New Roman"/>
              </a:rPr>
              <a:t> </a:t>
            </a:r>
            <a:r>
              <a:rPr sz="4000" b="0" spc="-30" dirty="0">
                <a:latin typeface="Arial"/>
                <a:cs typeface="Arial"/>
              </a:rPr>
              <a:t>o</a:t>
            </a:r>
            <a:r>
              <a:rPr sz="4000" b="0" spc="-15" dirty="0">
                <a:latin typeface="Arial"/>
                <a:cs typeface="Arial"/>
              </a:rPr>
              <a:t>f</a:t>
            </a:r>
            <a:r>
              <a:rPr sz="4000" b="0" spc="120" dirty="0">
                <a:latin typeface="Times New Roman"/>
                <a:cs typeface="Times New Roman"/>
              </a:rPr>
              <a:t> </a:t>
            </a:r>
            <a:r>
              <a:rPr sz="4000" b="0" spc="-20" dirty="0">
                <a:latin typeface="Arial"/>
                <a:cs typeface="Arial"/>
              </a:rPr>
              <a:t>Obesity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6344" y="1760851"/>
            <a:ext cx="2589407" cy="4846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93744" y="1848322"/>
            <a:ext cx="1934210" cy="293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8600" indent="377825">
              <a:lnSpc>
                <a:spcPts val="409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rdi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ova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cular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900">
              <a:latin typeface="Times New Roman"/>
              <a:cs typeface="Times New Roman"/>
            </a:endParaRPr>
          </a:p>
          <a:p>
            <a:pPr marL="38735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Diabetes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9687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Oste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art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ncer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2533" y="2215221"/>
            <a:ext cx="21488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Respira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ory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disease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075" y="3363174"/>
            <a:ext cx="2698115" cy="1202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34925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Gall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bladder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disease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Hormonal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rmal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223" y="6254769"/>
            <a:ext cx="28174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Hyperur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cae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ut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14806" y="1735196"/>
            <a:ext cx="2021205" cy="4872355"/>
          </a:xfrm>
          <a:custGeom>
            <a:avLst/>
            <a:gdLst/>
            <a:ahLst/>
            <a:cxnLst/>
            <a:rect l="l" t="t" r="r" b="b"/>
            <a:pathLst>
              <a:path w="2021204" h="4872355">
                <a:moveTo>
                  <a:pt x="817107" y="696864"/>
                </a:moveTo>
                <a:lnTo>
                  <a:pt x="804428" y="703204"/>
                </a:lnTo>
                <a:lnTo>
                  <a:pt x="794522" y="709543"/>
                </a:lnTo>
                <a:lnTo>
                  <a:pt x="783214" y="715914"/>
                </a:lnTo>
                <a:lnTo>
                  <a:pt x="773308" y="720730"/>
                </a:lnTo>
                <a:lnTo>
                  <a:pt x="763523" y="725423"/>
                </a:lnTo>
                <a:lnTo>
                  <a:pt x="753617" y="730239"/>
                </a:lnTo>
                <a:lnTo>
                  <a:pt x="745114" y="734964"/>
                </a:lnTo>
                <a:lnTo>
                  <a:pt x="736732" y="739780"/>
                </a:lnTo>
                <a:lnTo>
                  <a:pt x="728228" y="742949"/>
                </a:lnTo>
                <a:lnTo>
                  <a:pt x="719693" y="747643"/>
                </a:lnTo>
                <a:lnTo>
                  <a:pt x="711189" y="750813"/>
                </a:lnTo>
                <a:lnTo>
                  <a:pt x="702807" y="755660"/>
                </a:lnTo>
                <a:lnTo>
                  <a:pt x="695705" y="760354"/>
                </a:lnTo>
                <a:lnTo>
                  <a:pt x="687323" y="763523"/>
                </a:lnTo>
                <a:lnTo>
                  <a:pt x="678820" y="768339"/>
                </a:lnTo>
                <a:lnTo>
                  <a:pt x="670316" y="773064"/>
                </a:lnTo>
                <a:lnTo>
                  <a:pt x="661934" y="777880"/>
                </a:lnTo>
                <a:lnTo>
                  <a:pt x="652028" y="784219"/>
                </a:lnTo>
                <a:lnTo>
                  <a:pt x="640720" y="790590"/>
                </a:lnTo>
                <a:lnTo>
                  <a:pt x="629411" y="796930"/>
                </a:lnTo>
                <a:lnTo>
                  <a:pt x="618103" y="804793"/>
                </a:lnTo>
                <a:lnTo>
                  <a:pt x="605393" y="812810"/>
                </a:lnTo>
                <a:lnTo>
                  <a:pt x="594116" y="820673"/>
                </a:lnTo>
                <a:lnTo>
                  <a:pt x="581405" y="828690"/>
                </a:lnTo>
                <a:lnTo>
                  <a:pt x="570097" y="836554"/>
                </a:lnTo>
                <a:lnTo>
                  <a:pt x="560191" y="844539"/>
                </a:lnTo>
                <a:lnTo>
                  <a:pt x="550407" y="852434"/>
                </a:lnTo>
                <a:lnTo>
                  <a:pt x="540501" y="860419"/>
                </a:lnTo>
                <a:lnTo>
                  <a:pt x="533399" y="868314"/>
                </a:lnTo>
                <a:lnTo>
                  <a:pt x="526420" y="874654"/>
                </a:lnTo>
                <a:lnTo>
                  <a:pt x="522091" y="880993"/>
                </a:lnTo>
                <a:lnTo>
                  <a:pt x="519287" y="887364"/>
                </a:lnTo>
                <a:lnTo>
                  <a:pt x="516514" y="893704"/>
                </a:lnTo>
                <a:lnTo>
                  <a:pt x="512307" y="901689"/>
                </a:lnTo>
                <a:lnTo>
                  <a:pt x="508010" y="909584"/>
                </a:lnTo>
                <a:lnTo>
                  <a:pt x="503803" y="917569"/>
                </a:lnTo>
                <a:lnTo>
                  <a:pt x="498104" y="927110"/>
                </a:lnTo>
                <a:lnTo>
                  <a:pt x="492495" y="938143"/>
                </a:lnTo>
                <a:lnTo>
                  <a:pt x="485393" y="947684"/>
                </a:lnTo>
                <a:lnTo>
                  <a:pt x="479816" y="958839"/>
                </a:lnTo>
                <a:lnTo>
                  <a:pt x="474085" y="969904"/>
                </a:lnTo>
                <a:lnTo>
                  <a:pt x="468508" y="982614"/>
                </a:lnTo>
                <a:lnTo>
                  <a:pt x="462899" y="995293"/>
                </a:lnTo>
                <a:lnTo>
                  <a:pt x="457199" y="1006358"/>
                </a:lnTo>
                <a:lnTo>
                  <a:pt x="452993" y="1020714"/>
                </a:lnTo>
                <a:lnTo>
                  <a:pt x="450220" y="1033393"/>
                </a:lnTo>
                <a:lnTo>
                  <a:pt x="447293" y="1046104"/>
                </a:lnTo>
                <a:lnTo>
                  <a:pt x="445891" y="1058814"/>
                </a:lnTo>
                <a:lnTo>
                  <a:pt x="444489" y="1073017"/>
                </a:lnTo>
                <a:lnTo>
                  <a:pt x="444489" y="1087373"/>
                </a:lnTo>
                <a:lnTo>
                  <a:pt x="444489" y="1103254"/>
                </a:lnTo>
                <a:lnTo>
                  <a:pt x="444489" y="1120658"/>
                </a:lnTo>
                <a:lnTo>
                  <a:pt x="444489" y="1138184"/>
                </a:lnTo>
                <a:lnTo>
                  <a:pt x="444489" y="1155588"/>
                </a:lnTo>
                <a:lnTo>
                  <a:pt x="445891" y="1174638"/>
                </a:lnTo>
                <a:lnTo>
                  <a:pt x="445891" y="1192164"/>
                </a:lnTo>
                <a:lnTo>
                  <a:pt x="447293" y="1211214"/>
                </a:lnTo>
                <a:lnTo>
                  <a:pt x="447293" y="1228587"/>
                </a:lnTo>
                <a:lnTo>
                  <a:pt x="448696" y="1244467"/>
                </a:lnTo>
                <a:lnTo>
                  <a:pt x="448696" y="1261993"/>
                </a:lnTo>
                <a:lnTo>
                  <a:pt x="450220" y="1276228"/>
                </a:lnTo>
                <a:lnTo>
                  <a:pt x="450220" y="1290584"/>
                </a:lnTo>
                <a:lnTo>
                  <a:pt x="451622" y="1301617"/>
                </a:lnTo>
                <a:lnTo>
                  <a:pt x="451622" y="1312804"/>
                </a:lnTo>
                <a:lnTo>
                  <a:pt x="451622" y="1322313"/>
                </a:lnTo>
                <a:lnTo>
                  <a:pt x="451622" y="1333378"/>
                </a:lnTo>
                <a:lnTo>
                  <a:pt x="451622" y="1344564"/>
                </a:lnTo>
                <a:lnTo>
                  <a:pt x="451622" y="1355597"/>
                </a:lnTo>
                <a:lnTo>
                  <a:pt x="450220" y="1366784"/>
                </a:lnTo>
                <a:lnTo>
                  <a:pt x="450220" y="1379463"/>
                </a:lnTo>
                <a:lnTo>
                  <a:pt x="450220" y="1392173"/>
                </a:lnTo>
                <a:lnTo>
                  <a:pt x="450220" y="1403238"/>
                </a:lnTo>
                <a:lnTo>
                  <a:pt x="448696" y="1415917"/>
                </a:lnTo>
                <a:lnTo>
                  <a:pt x="448696" y="1427104"/>
                </a:lnTo>
                <a:lnTo>
                  <a:pt x="447293" y="1439814"/>
                </a:lnTo>
                <a:lnTo>
                  <a:pt x="445891" y="1450847"/>
                </a:lnTo>
                <a:lnTo>
                  <a:pt x="444489" y="1462034"/>
                </a:lnTo>
                <a:lnTo>
                  <a:pt x="443087" y="1471543"/>
                </a:lnTo>
                <a:lnTo>
                  <a:pt x="441716" y="1481084"/>
                </a:lnTo>
                <a:lnTo>
                  <a:pt x="440314" y="1490593"/>
                </a:lnTo>
                <a:lnTo>
                  <a:pt x="437509" y="1498488"/>
                </a:lnTo>
                <a:lnTo>
                  <a:pt x="435985" y="1507997"/>
                </a:lnTo>
                <a:lnTo>
                  <a:pt x="433181" y="1516014"/>
                </a:lnTo>
                <a:lnTo>
                  <a:pt x="430408" y="1527169"/>
                </a:lnTo>
                <a:lnTo>
                  <a:pt x="429005" y="1536710"/>
                </a:lnTo>
                <a:lnTo>
                  <a:pt x="426201" y="1546219"/>
                </a:lnTo>
                <a:lnTo>
                  <a:pt x="424799" y="1555760"/>
                </a:lnTo>
                <a:lnTo>
                  <a:pt x="421904" y="1565269"/>
                </a:lnTo>
                <a:lnTo>
                  <a:pt x="419099" y="1574810"/>
                </a:lnTo>
                <a:lnTo>
                  <a:pt x="416295" y="1584319"/>
                </a:lnTo>
                <a:lnTo>
                  <a:pt x="413522" y="1593860"/>
                </a:lnTo>
                <a:lnTo>
                  <a:pt x="409193" y="1603369"/>
                </a:lnTo>
                <a:lnTo>
                  <a:pt x="406389" y="1612910"/>
                </a:lnTo>
                <a:lnTo>
                  <a:pt x="402214" y="1620773"/>
                </a:lnTo>
                <a:lnTo>
                  <a:pt x="399287" y="1628790"/>
                </a:lnTo>
                <a:lnTo>
                  <a:pt x="395081" y="1636654"/>
                </a:lnTo>
                <a:lnTo>
                  <a:pt x="390905" y="1642993"/>
                </a:lnTo>
                <a:lnTo>
                  <a:pt x="386577" y="1651010"/>
                </a:lnTo>
                <a:lnTo>
                  <a:pt x="382402" y="1658873"/>
                </a:lnTo>
                <a:lnTo>
                  <a:pt x="378195" y="1665213"/>
                </a:lnTo>
                <a:lnTo>
                  <a:pt x="373898" y="1673230"/>
                </a:lnTo>
                <a:lnTo>
                  <a:pt x="369691" y="1681093"/>
                </a:lnTo>
                <a:lnTo>
                  <a:pt x="365516" y="1690634"/>
                </a:lnTo>
                <a:lnTo>
                  <a:pt x="361187" y="1698619"/>
                </a:lnTo>
                <a:lnTo>
                  <a:pt x="358383" y="1708160"/>
                </a:lnTo>
                <a:lnTo>
                  <a:pt x="354208" y="1716023"/>
                </a:lnTo>
                <a:lnTo>
                  <a:pt x="350001" y="1725564"/>
                </a:lnTo>
                <a:lnTo>
                  <a:pt x="347075" y="1735073"/>
                </a:lnTo>
                <a:lnTo>
                  <a:pt x="342899" y="1744614"/>
                </a:lnTo>
                <a:lnTo>
                  <a:pt x="340095" y="1754123"/>
                </a:lnTo>
                <a:lnTo>
                  <a:pt x="335798" y="1765310"/>
                </a:lnTo>
                <a:lnTo>
                  <a:pt x="332993" y="1776343"/>
                </a:lnTo>
                <a:lnTo>
                  <a:pt x="328787" y="1787530"/>
                </a:lnTo>
                <a:lnTo>
                  <a:pt x="324611" y="1801764"/>
                </a:lnTo>
                <a:lnTo>
                  <a:pt x="320283" y="1817613"/>
                </a:lnTo>
                <a:lnTo>
                  <a:pt x="316108" y="1835139"/>
                </a:lnTo>
                <a:lnTo>
                  <a:pt x="310377" y="1852543"/>
                </a:lnTo>
                <a:lnTo>
                  <a:pt x="304799" y="1871593"/>
                </a:lnTo>
                <a:lnTo>
                  <a:pt x="299069" y="1892289"/>
                </a:lnTo>
                <a:lnTo>
                  <a:pt x="294893" y="1912863"/>
                </a:lnTo>
                <a:lnTo>
                  <a:pt x="289316" y="1931913"/>
                </a:lnTo>
                <a:lnTo>
                  <a:pt x="283585" y="1952640"/>
                </a:lnTo>
                <a:lnTo>
                  <a:pt x="278008" y="1971690"/>
                </a:lnTo>
                <a:lnTo>
                  <a:pt x="273679" y="1989063"/>
                </a:lnTo>
                <a:lnTo>
                  <a:pt x="269504" y="2006589"/>
                </a:lnTo>
                <a:lnTo>
                  <a:pt x="265297" y="2022469"/>
                </a:lnTo>
                <a:lnTo>
                  <a:pt x="262493" y="2036704"/>
                </a:lnTo>
                <a:lnTo>
                  <a:pt x="259598" y="2047890"/>
                </a:lnTo>
                <a:lnTo>
                  <a:pt x="258196" y="2058923"/>
                </a:lnTo>
                <a:lnTo>
                  <a:pt x="255391" y="2070110"/>
                </a:lnTo>
                <a:lnTo>
                  <a:pt x="252587" y="2081149"/>
                </a:lnTo>
                <a:lnTo>
                  <a:pt x="251216" y="2092330"/>
                </a:lnTo>
                <a:lnTo>
                  <a:pt x="248290" y="2105034"/>
                </a:lnTo>
                <a:lnTo>
                  <a:pt x="245485" y="2116083"/>
                </a:lnTo>
                <a:lnTo>
                  <a:pt x="242681" y="2127250"/>
                </a:lnTo>
                <a:lnTo>
                  <a:pt x="239908" y="2138299"/>
                </a:lnTo>
                <a:lnTo>
                  <a:pt x="236981" y="2149480"/>
                </a:lnTo>
                <a:lnTo>
                  <a:pt x="234177" y="2159005"/>
                </a:lnTo>
                <a:lnTo>
                  <a:pt x="232775" y="2170054"/>
                </a:lnTo>
                <a:lnTo>
                  <a:pt x="230002" y="2179579"/>
                </a:lnTo>
                <a:lnTo>
                  <a:pt x="227197" y="2189104"/>
                </a:lnTo>
                <a:lnTo>
                  <a:pt x="224271" y="2197105"/>
                </a:lnTo>
                <a:lnTo>
                  <a:pt x="222869" y="2204974"/>
                </a:lnTo>
                <a:lnTo>
                  <a:pt x="220096" y="2212857"/>
                </a:lnTo>
                <a:lnTo>
                  <a:pt x="218693" y="2220858"/>
                </a:lnTo>
                <a:lnTo>
                  <a:pt x="217291" y="2227204"/>
                </a:lnTo>
                <a:lnTo>
                  <a:pt x="214487" y="2233549"/>
                </a:lnTo>
                <a:lnTo>
                  <a:pt x="213116" y="2239908"/>
                </a:lnTo>
                <a:lnTo>
                  <a:pt x="213116" y="2244598"/>
                </a:lnTo>
                <a:lnTo>
                  <a:pt x="210190" y="2250957"/>
                </a:lnTo>
                <a:lnTo>
                  <a:pt x="208787" y="2255779"/>
                </a:lnTo>
                <a:lnTo>
                  <a:pt x="207385" y="2262124"/>
                </a:lnTo>
                <a:lnTo>
                  <a:pt x="205983" y="2266828"/>
                </a:lnTo>
                <a:lnTo>
                  <a:pt x="204581" y="2271649"/>
                </a:lnTo>
                <a:lnTo>
                  <a:pt x="201808" y="2276353"/>
                </a:lnTo>
                <a:lnTo>
                  <a:pt x="200405" y="2279532"/>
                </a:lnTo>
                <a:lnTo>
                  <a:pt x="197479" y="2284354"/>
                </a:lnTo>
                <a:lnTo>
                  <a:pt x="194675" y="2289057"/>
                </a:lnTo>
                <a:lnTo>
                  <a:pt x="190499" y="2292223"/>
                </a:lnTo>
                <a:lnTo>
                  <a:pt x="186171" y="2295403"/>
                </a:lnTo>
                <a:lnTo>
                  <a:pt x="181996" y="2298582"/>
                </a:lnTo>
                <a:lnTo>
                  <a:pt x="179191" y="2301748"/>
                </a:lnTo>
                <a:lnTo>
                  <a:pt x="175016" y="2303404"/>
                </a:lnTo>
                <a:lnTo>
                  <a:pt x="172090" y="2306583"/>
                </a:lnTo>
                <a:lnTo>
                  <a:pt x="167883" y="2308107"/>
                </a:lnTo>
                <a:lnTo>
                  <a:pt x="165110" y="2309749"/>
                </a:lnTo>
                <a:lnTo>
                  <a:pt x="160781" y="2311273"/>
                </a:lnTo>
                <a:lnTo>
                  <a:pt x="157977" y="2312929"/>
                </a:lnTo>
                <a:lnTo>
                  <a:pt x="153802" y="2314453"/>
                </a:lnTo>
                <a:lnTo>
                  <a:pt x="150997" y="2316108"/>
                </a:lnTo>
                <a:lnTo>
                  <a:pt x="146669" y="2317632"/>
                </a:lnTo>
                <a:lnTo>
                  <a:pt x="143896" y="2319274"/>
                </a:lnTo>
                <a:lnTo>
                  <a:pt x="139689" y="2322454"/>
                </a:lnTo>
                <a:lnTo>
                  <a:pt x="133990" y="2325633"/>
                </a:lnTo>
                <a:lnTo>
                  <a:pt x="129783" y="2328799"/>
                </a:lnTo>
                <a:lnTo>
                  <a:pt x="125608" y="2333503"/>
                </a:lnTo>
                <a:lnTo>
                  <a:pt x="119877" y="2338324"/>
                </a:lnTo>
                <a:lnTo>
                  <a:pt x="112897" y="2343028"/>
                </a:lnTo>
                <a:lnTo>
                  <a:pt x="107198" y="2349373"/>
                </a:lnTo>
                <a:lnTo>
                  <a:pt x="100187" y="2354208"/>
                </a:lnTo>
                <a:lnTo>
                  <a:pt x="93085" y="2358898"/>
                </a:lnTo>
                <a:lnTo>
                  <a:pt x="85984" y="2365257"/>
                </a:lnTo>
                <a:lnTo>
                  <a:pt x="80375" y="2370079"/>
                </a:lnTo>
                <a:lnTo>
                  <a:pt x="73273" y="2376424"/>
                </a:lnTo>
                <a:lnTo>
                  <a:pt x="66293" y="2382783"/>
                </a:lnTo>
                <a:lnTo>
                  <a:pt x="59192" y="2389129"/>
                </a:lnTo>
                <a:lnTo>
                  <a:pt x="53583" y="2395474"/>
                </a:lnTo>
                <a:lnTo>
                  <a:pt x="47884" y="2401833"/>
                </a:lnTo>
                <a:lnTo>
                  <a:pt x="42275" y="2408179"/>
                </a:lnTo>
                <a:lnTo>
                  <a:pt x="36575" y="2414524"/>
                </a:lnTo>
                <a:lnTo>
                  <a:pt x="32369" y="2420883"/>
                </a:lnTo>
                <a:lnTo>
                  <a:pt x="29596" y="2428753"/>
                </a:lnTo>
                <a:lnTo>
                  <a:pt x="25389" y="2435098"/>
                </a:lnTo>
                <a:lnTo>
                  <a:pt x="22463" y="2441457"/>
                </a:lnTo>
                <a:lnTo>
                  <a:pt x="19690" y="2447803"/>
                </a:lnTo>
                <a:lnTo>
                  <a:pt x="16885" y="2454148"/>
                </a:lnTo>
                <a:lnTo>
                  <a:pt x="14081" y="2458983"/>
                </a:lnTo>
                <a:lnTo>
                  <a:pt x="11186" y="2465329"/>
                </a:lnTo>
                <a:lnTo>
                  <a:pt x="8381" y="2470032"/>
                </a:lnTo>
                <a:lnTo>
                  <a:pt x="6979" y="2473198"/>
                </a:lnTo>
                <a:lnTo>
                  <a:pt x="4175" y="2478033"/>
                </a:lnTo>
                <a:lnTo>
                  <a:pt x="2804" y="2482723"/>
                </a:lnTo>
                <a:lnTo>
                  <a:pt x="1402" y="2485903"/>
                </a:lnTo>
                <a:lnTo>
                  <a:pt x="1402" y="2490724"/>
                </a:lnTo>
                <a:lnTo>
                  <a:pt x="0" y="2493904"/>
                </a:lnTo>
                <a:lnTo>
                  <a:pt x="0" y="2497083"/>
                </a:lnTo>
                <a:lnTo>
                  <a:pt x="0" y="2501773"/>
                </a:lnTo>
                <a:lnTo>
                  <a:pt x="1402" y="2504953"/>
                </a:lnTo>
                <a:lnTo>
                  <a:pt x="1402" y="2508132"/>
                </a:lnTo>
                <a:lnTo>
                  <a:pt x="2804" y="2511298"/>
                </a:lnTo>
                <a:lnTo>
                  <a:pt x="4175" y="2514478"/>
                </a:lnTo>
                <a:lnTo>
                  <a:pt x="4175" y="2517657"/>
                </a:lnTo>
                <a:lnTo>
                  <a:pt x="5577" y="2520823"/>
                </a:lnTo>
                <a:lnTo>
                  <a:pt x="6979" y="2522479"/>
                </a:lnTo>
                <a:lnTo>
                  <a:pt x="6979" y="2525658"/>
                </a:lnTo>
                <a:lnTo>
                  <a:pt x="8381" y="2527182"/>
                </a:lnTo>
                <a:lnTo>
                  <a:pt x="9784" y="2528824"/>
                </a:lnTo>
                <a:lnTo>
                  <a:pt x="11186" y="2530348"/>
                </a:lnTo>
                <a:lnTo>
                  <a:pt x="14081" y="2530348"/>
                </a:lnTo>
                <a:lnTo>
                  <a:pt x="15483" y="2532004"/>
                </a:lnTo>
                <a:lnTo>
                  <a:pt x="18287" y="2532004"/>
                </a:lnTo>
                <a:lnTo>
                  <a:pt x="21092" y="2532004"/>
                </a:lnTo>
                <a:lnTo>
                  <a:pt x="25389" y="2532004"/>
                </a:lnTo>
                <a:lnTo>
                  <a:pt x="29596" y="2530348"/>
                </a:lnTo>
                <a:lnTo>
                  <a:pt x="30998" y="2528824"/>
                </a:lnTo>
                <a:lnTo>
                  <a:pt x="32369" y="2528824"/>
                </a:lnTo>
                <a:lnTo>
                  <a:pt x="33771" y="2527182"/>
                </a:lnTo>
                <a:lnTo>
                  <a:pt x="36575" y="2524003"/>
                </a:lnTo>
                <a:lnTo>
                  <a:pt x="38099" y="2522479"/>
                </a:lnTo>
                <a:lnTo>
                  <a:pt x="39502" y="2519299"/>
                </a:lnTo>
                <a:lnTo>
                  <a:pt x="40904" y="2517657"/>
                </a:lnTo>
                <a:lnTo>
                  <a:pt x="42275" y="2514478"/>
                </a:lnTo>
                <a:lnTo>
                  <a:pt x="43677" y="2511298"/>
                </a:lnTo>
                <a:lnTo>
                  <a:pt x="45079" y="2508132"/>
                </a:lnTo>
                <a:lnTo>
                  <a:pt x="46481" y="2503429"/>
                </a:lnTo>
                <a:lnTo>
                  <a:pt x="47884" y="2500249"/>
                </a:lnTo>
                <a:lnTo>
                  <a:pt x="50810" y="2497083"/>
                </a:lnTo>
                <a:lnTo>
                  <a:pt x="52181" y="2493904"/>
                </a:lnTo>
                <a:lnTo>
                  <a:pt x="54985" y="2489082"/>
                </a:lnTo>
                <a:lnTo>
                  <a:pt x="57790" y="2485903"/>
                </a:lnTo>
                <a:lnTo>
                  <a:pt x="60563" y="2481199"/>
                </a:lnTo>
                <a:lnTo>
                  <a:pt x="63489" y="2478033"/>
                </a:lnTo>
                <a:lnTo>
                  <a:pt x="67696" y="2473198"/>
                </a:lnTo>
                <a:lnTo>
                  <a:pt x="70469" y="2470032"/>
                </a:lnTo>
                <a:lnTo>
                  <a:pt x="73273" y="2466853"/>
                </a:lnTo>
                <a:lnTo>
                  <a:pt x="76199" y="2462149"/>
                </a:lnTo>
                <a:lnTo>
                  <a:pt x="80375" y="2460507"/>
                </a:lnTo>
                <a:lnTo>
                  <a:pt x="83179" y="2457328"/>
                </a:lnTo>
                <a:lnTo>
                  <a:pt x="85984" y="2454148"/>
                </a:lnTo>
                <a:lnTo>
                  <a:pt x="88910" y="2452624"/>
                </a:lnTo>
                <a:lnTo>
                  <a:pt x="93085" y="2449458"/>
                </a:lnTo>
                <a:lnTo>
                  <a:pt x="95890" y="2447803"/>
                </a:lnTo>
                <a:lnTo>
                  <a:pt x="98663" y="2446279"/>
                </a:lnTo>
                <a:lnTo>
                  <a:pt x="101589" y="2444623"/>
                </a:lnTo>
                <a:lnTo>
                  <a:pt x="104393" y="2443099"/>
                </a:lnTo>
                <a:lnTo>
                  <a:pt x="108569" y="2441457"/>
                </a:lnTo>
                <a:lnTo>
                  <a:pt x="111373" y="2441457"/>
                </a:lnTo>
                <a:lnTo>
                  <a:pt x="114299" y="2439933"/>
                </a:lnTo>
                <a:lnTo>
                  <a:pt x="115702" y="2439933"/>
                </a:lnTo>
                <a:lnTo>
                  <a:pt x="118475" y="2441457"/>
                </a:lnTo>
                <a:lnTo>
                  <a:pt x="119877" y="2441457"/>
                </a:lnTo>
                <a:lnTo>
                  <a:pt x="121279" y="2443099"/>
                </a:lnTo>
                <a:lnTo>
                  <a:pt x="122681" y="2446279"/>
                </a:lnTo>
                <a:lnTo>
                  <a:pt x="122681" y="2447803"/>
                </a:lnTo>
                <a:lnTo>
                  <a:pt x="124084" y="2450982"/>
                </a:lnTo>
                <a:lnTo>
                  <a:pt x="124084" y="2452624"/>
                </a:lnTo>
                <a:lnTo>
                  <a:pt x="122681" y="2455804"/>
                </a:lnTo>
                <a:lnTo>
                  <a:pt x="122681" y="2458983"/>
                </a:lnTo>
                <a:lnTo>
                  <a:pt x="121279" y="2462149"/>
                </a:lnTo>
                <a:lnTo>
                  <a:pt x="118475" y="2466853"/>
                </a:lnTo>
                <a:lnTo>
                  <a:pt x="117104" y="2470032"/>
                </a:lnTo>
                <a:lnTo>
                  <a:pt x="114299" y="2473198"/>
                </a:lnTo>
                <a:lnTo>
                  <a:pt x="109971" y="2476378"/>
                </a:lnTo>
                <a:lnTo>
                  <a:pt x="107198" y="2479557"/>
                </a:lnTo>
                <a:lnTo>
                  <a:pt x="104393" y="2482723"/>
                </a:lnTo>
                <a:lnTo>
                  <a:pt x="101589" y="2484379"/>
                </a:lnTo>
                <a:lnTo>
                  <a:pt x="98663" y="2487558"/>
                </a:lnTo>
                <a:lnTo>
                  <a:pt x="97292" y="2489082"/>
                </a:lnTo>
                <a:lnTo>
                  <a:pt x="94487" y="2490724"/>
                </a:lnTo>
                <a:lnTo>
                  <a:pt x="91683" y="2493904"/>
                </a:lnTo>
                <a:lnTo>
                  <a:pt x="88910" y="2495428"/>
                </a:lnTo>
                <a:lnTo>
                  <a:pt x="87508" y="2497083"/>
                </a:lnTo>
                <a:lnTo>
                  <a:pt x="84581" y="2500249"/>
                </a:lnTo>
                <a:lnTo>
                  <a:pt x="83179" y="2503429"/>
                </a:lnTo>
                <a:lnTo>
                  <a:pt x="80375" y="2504953"/>
                </a:lnTo>
                <a:lnTo>
                  <a:pt x="79004" y="2509774"/>
                </a:lnTo>
                <a:lnTo>
                  <a:pt x="76199" y="2512954"/>
                </a:lnTo>
                <a:lnTo>
                  <a:pt x="74675" y="2517657"/>
                </a:lnTo>
                <a:lnTo>
                  <a:pt x="71871" y="2522479"/>
                </a:lnTo>
                <a:lnTo>
                  <a:pt x="69098" y="2527182"/>
                </a:lnTo>
                <a:lnTo>
                  <a:pt x="66293" y="2533528"/>
                </a:lnTo>
                <a:lnTo>
                  <a:pt x="64891" y="2539873"/>
                </a:lnTo>
                <a:lnTo>
                  <a:pt x="61965" y="2546232"/>
                </a:lnTo>
                <a:lnTo>
                  <a:pt x="59192" y="2552578"/>
                </a:lnTo>
                <a:lnTo>
                  <a:pt x="56387" y="2558923"/>
                </a:lnTo>
                <a:lnTo>
                  <a:pt x="53583" y="2566924"/>
                </a:lnTo>
                <a:lnTo>
                  <a:pt x="50810" y="2573283"/>
                </a:lnTo>
                <a:lnTo>
                  <a:pt x="47884" y="2581153"/>
                </a:lnTo>
                <a:lnTo>
                  <a:pt x="46481" y="2589154"/>
                </a:lnTo>
                <a:lnTo>
                  <a:pt x="43677" y="2595499"/>
                </a:lnTo>
                <a:lnTo>
                  <a:pt x="42275" y="2603382"/>
                </a:lnTo>
                <a:lnTo>
                  <a:pt x="40904" y="2611383"/>
                </a:lnTo>
                <a:lnTo>
                  <a:pt x="40904" y="2617729"/>
                </a:lnTo>
                <a:lnTo>
                  <a:pt x="40904" y="2625598"/>
                </a:lnTo>
                <a:lnTo>
                  <a:pt x="39502" y="2631957"/>
                </a:lnTo>
                <a:lnTo>
                  <a:pt x="39502" y="2639958"/>
                </a:lnTo>
                <a:lnTo>
                  <a:pt x="39502" y="2646304"/>
                </a:lnTo>
                <a:lnTo>
                  <a:pt x="39502" y="2652649"/>
                </a:lnTo>
                <a:lnTo>
                  <a:pt x="39502" y="2657353"/>
                </a:lnTo>
                <a:lnTo>
                  <a:pt x="38099" y="2663698"/>
                </a:lnTo>
                <a:lnTo>
                  <a:pt x="38099" y="2709799"/>
                </a:lnTo>
                <a:lnTo>
                  <a:pt x="39502" y="2714503"/>
                </a:lnTo>
                <a:lnTo>
                  <a:pt x="40904" y="2720848"/>
                </a:lnTo>
                <a:lnTo>
                  <a:pt x="40904" y="2725683"/>
                </a:lnTo>
                <a:lnTo>
                  <a:pt x="42275" y="2732029"/>
                </a:lnTo>
                <a:lnTo>
                  <a:pt x="43677" y="2736732"/>
                </a:lnTo>
                <a:lnTo>
                  <a:pt x="45079" y="2741554"/>
                </a:lnTo>
                <a:lnTo>
                  <a:pt x="46481" y="2746257"/>
                </a:lnTo>
                <a:lnTo>
                  <a:pt x="47884" y="2751079"/>
                </a:lnTo>
                <a:lnTo>
                  <a:pt x="49286" y="2755782"/>
                </a:lnTo>
                <a:lnTo>
                  <a:pt x="50810" y="2758948"/>
                </a:lnTo>
                <a:lnTo>
                  <a:pt x="53583" y="2763783"/>
                </a:lnTo>
                <a:lnTo>
                  <a:pt x="54985" y="2766949"/>
                </a:lnTo>
                <a:lnTo>
                  <a:pt x="57790" y="2770129"/>
                </a:lnTo>
                <a:lnTo>
                  <a:pt x="60563" y="2773308"/>
                </a:lnTo>
                <a:lnTo>
                  <a:pt x="63489" y="2776474"/>
                </a:lnTo>
                <a:lnTo>
                  <a:pt x="66293" y="2779654"/>
                </a:lnTo>
                <a:lnTo>
                  <a:pt x="70469" y="2781178"/>
                </a:lnTo>
                <a:lnTo>
                  <a:pt x="74675" y="2784357"/>
                </a:lnTo>
                <a:lnTo>
                  <a:pt x="79004" y="2785999"/>
                </a:lnTo>
                <a:lnTo>
                  <a:pt x="83179" y="2787523"/>
                </a:lnTo>
                <a:lnTo>
                  <a:pt x="87508" y="2787523"/>
                </a:lnTo>
                <a:lnTo>
                  <a:pt x="91683" y="2787523"/>
                </a:lnTo>
                <a:lnTo>
                  <a:pt x="95890" y="2787523"/>
                </a:lnTo>
                <a:lnTo>
                  <a:pt x="100187" y="2785999"/>
                </a:lnTo>
                <a:lnTo>
                  <a:pt x="105796" y="2784357"/>
                </a:lnTo>
                <a:lnTo>
                  <a:pt x="109971" y="2781178"/>
                </a:lnTo>
                <a:lnTo>
                  <a:pt x="115702" y="2779654"/>
                </a:lnTo>
                <a:lnTo>
                  <a:pt x="119877" y="2774832"/>
                </a:lnTo>
                <a:lnTo>
                  <a:pt x="125608" y="2771653"/>
                </a:lnTo>
                <a:lnTo>
                  <a:pt x="131185" y="2766949"/>
                </a:lnTo>
                <a:lnTo>
                  <a:pt x="138287" y="2762128"/>
                </a:lnTo>
                <a:lnTo>
                  <a:pt x="143896" y="2757424"/>
                </a:lnTo>
                <a:lnTo>
                  <a:pt x="150997" y="2751079"/>
                </a:lnTo>
                <a:lnTo>
                  <a:pt x="157977" y="2746257"/>
                </a:lnTo>
                <a:lnTo>
                  <a:pt x="166481" y="2739898"/>
                </a:lnTo>
                <a:lnTo>
                  <a:pt x="173492" y="2732029"/>
                </a:lnTo>
                <a:lnTo>
                  <a:pt x="181996" y="2725683"/>
                </a:lnTo>
                <a:lnTo>
                  <a:pt x="189097" y="2716158"/>
                </a:lnTo>
                <a:lnTo>
                  <a:pt x="197479" y="2708157"/>
                </a:lnTo>
                <a:lnTo>
                  <a:pt x="204581" y="2700274"/>
                </a:lnTo>
                <a:lnTo>
                  <a:pt x="213116" y="2690749"/>
                </a:lnTo>
                <a:lnTo>
                  <a:pt x="220096" y="2681224"/>
                </a:lnTo>
                <a:lnTo>
                  <a:pt x="227197" y="2671699"/>
                </a:lnTo>
                <a:lnTo>
                  <a:pt x="234177" y="2663698"/>
                </a:lnTo>
                <a:lnTo>
                  <a:pt x="241310" y="2654173"/>
                </a:lnTo>
                <a:lnTo>
                  <a:pt x="246887" y="2644648"/>
                </a:lnTo>
                <a:lnTo>
                  <a:pt x="252587" y="2636779"/>
                </a:lnTo>
                <a:lnTo>
                  <a:pt x="258196" y="2628778"/>
                </a:lnTo>
                <a:lnTo>
                  <a:pt x="262493" y="2620908"/>
                </a:lnTo>
                <a:lnTo>
                  <a:pt x="265297" y="2612907"/>
                </a:lnTo>
                <a:lnTo>
                  <a:pt x="269504" y="2605024"/>
                </a:lnTo>
                <a:lnTo>
                  <a:pt x="272277" y="2597023"/>
                </a:lnTo>
                <a:lnTo>
                  <a:pt x="276605" y="2587498"/>
                </a:lnTo>
                <a:lnTo>
                  <a:pt x="280781" y="2577973"/>
                </a:lnTo>
                <a:lnTo>
                  <a:pt x="284987" y="2568448"/>
                </a:lnTo>
                <a:lnTo>
                  <a:pt x="289316" y="2558923"/>
                </a:lnTo>
                <a:lnTo>
                  <a:pt x="293491" y="2547874"/>
                </a:lnTo>
                <a:lnTo>
                  <a:pt x="297698" y="2538349"/>
                </a:lnTo>
                <a:lnTo>
                  <a:pt x="301995" y="2528824"/>
                </a:lnTo>
                <a:lnTo>
                  <a:pt x="306202" y="2519299"/>
                </a:lnTo>
                <a:lnTo>
                  <a:pt x="308975" y="2509774"/>
                </a:lnTo>
                <a:lnTo>
                  <a:pt x="313303" y="2500249"/>
                </a:lnTo>
                <a:lnTo>
                  <a:pt x="316108" y="2492248"/>
                </a:lnTo>
                <a:lnTo>
                  <a:pt x="318881" y="2484379"/>
                </a:lnTo>
                <a:lnTo>
                  <a:pt x="320283" y="2478033"/>
                </a:lnTo>
                <a:lnTo>
                  <a:pt x="321685" y="2473198"/>
                </a:lnTo>
                <a:lnTo>
                  <a:pt x="323087" y="2468508"/>
                </a:lnTo>
                <a:lnTo>
                  <a:pt x="323087" y="2462149"/>
                </a:lnTo>
                <a:lnTo>
                  <a:pt x="324611" y="2454148"/>
                </a:lnTo>
                <a:lnTo>
                  <a:pt x="324611" y="2411358"/>
                </a:lnTo>
                <a:lnTo>
                  <a:pt x="326014" y="2401833"/>
                </a:lnTo>
                <a:lnTo>
                  <a:pt x="326014" y="2392308"/>
                </a:lnTo>
                <a:lnTo>
                  <a:pt x="326014" y="2382783"/>
                </a:lnTo>
                <a:lnTo>
                  <a:pt x="327416" y="2373258"/>
                </a:lnTo>
                <a:lnTo>
                  <a:pt x="328787" y="2363733"/>
                </a:lnTo>
                <a:lnTo>
                  <a:pt x="328787" y="2355732"/>
                </a:lnTo>
                <a:lnTo>
                  <a:pt x="330189" y="2347849"/>
                </a:lnTo>
                <a:lnTo>
                  <a:pt x="332993" y="2339848"/>
                </a:lnTo>
                <a:lnTo>
                  <a:pt x="335798" y="2333503"/>
                </a:lnTo>
                <a:lnTo>
                  <a:pt x="338693" y="2323978"/>
                </a:lnTo>
                <a:lnTo>
                  <a:pt x="341497" y="2316108"/>
                </a:lnTo>
                <a:lnTo>
                  <a:pt x="345704" y="2308107"/>
                </a:lnTo>
                <a:lnTo>
                  <a:pt x="348477" y="2298582"/>
                </a:lnTo>
                <a:lnTo>
                  <a:pt x="354208" y="2289057"/>
                </a:lnTo>
                <a:lnTo>
                  <a:pt x="358383" y="2279532"/>
                </a:lnTo>
                <a:lnTo>
                  <a:pt x="362711" y="2271649"/>
                </a:lnTo>
                <a:lnTo>
                  <a:pt x="368289" y="2262124"/>
                </a:lnTo>
                <a:lnTo>
                  <a:pt x="373898" y="2252599"/>
                </a:lnTo>
                <a:lnTo>
                  <a:pt x="379597" y="2244598"/>
                </a:lnTo>
                <a:lnTo>
                  <a:pt x="383804" y="2235073"/>
                </a:lnTo>
                <a:lnTo>
                  <a:pt x="389503" y="2227204"/>
                </a:lnTo>
                <a:lnTo>
                  <a:pt x="395081" y="2220858"/>
                </a:lnTo>
                <a:lnTo>
                  <a:pt x="400811" y="2212857"/>
                </a:lnTo>
                <a:lnTo>
                  <a:pt x="406389" y="2206630"/>
                </a:lnTo>
                <a:lnTo>
                  <a:pt x="412120" y="2200284"/>
                </a:lnTo>
                <a:lnTo>
                  <a:pt x="416295" y="2193925"/>
                </a:lnTo>
                <a:lnTo>
                  <a:pt x="421904" y="2187580"/>
                </a:lnTo>
                <a:lnTo>
                  <a:pt x="427603" y="2181234"/>
                </a:lnTo>
                <a:lnTo>
                  <a:pt x="431810" y="2174875"/>
                </a:lnTo>
                <a:lnTo>
                  <a:pt x="437509" y="2166874"/>
                </a:lnTo>
                <a:lnTo>
                  <a:pt x="441716" y="2160529"/>
                </a:lnTo>
                <a:lnTo>
                  <a:pt x="447293" y="2154183"/>
                </a:lnTo>
                <a:lnTo>
                  <a:pt x="451622" y="2146300"/>
                </a:lnTo>
                <a:lnTo>
                  <a:pt x="455797" y="2139955"/>
                </a:lnTo>
                <a:lnTo>
                  <a:pt x="460004" y="2133609"/>
                </a:lnTo>
                <a:lnTo>
                  <a:pt x="464301" y="2127250"/>
                </a:lnTo>
                <a:lnTo>
                  <a:pt x="468508" y="2120905"/>
                </a:lnTo>
                <a:lnTo>
                  <a:pt x="472683" y="2116083"/>
                </a:lnTo>
                <a:lnTo>
                  <a:pt x="475609" y="2109724"/>
                </a:lnTo>
                <a:lnTo>
                  <a:pt x="479816" y="2105034"/>
                </a:lnTo>
                <a:lnTo>
                  <a:pt x="482589" y="2100199"/>
                </a:lnTo>
                <a:lnTo>
                  <a:pt x="485393" y="2093854"/>
                </a:lnTo>
                <a:lnTo>
                  <a:pt x="489722" y="2087508"/>
                </a:lnTo>
                <a:lnTo>
                  <a:pt x="493897" y="2081149"/>
                </a:lnTo>
                <a:lnTo>
                  <a:pt x="498104" y="2074804"/>
                </a:lnTo>
                <a:lnTo>
                  <a:pt x="503803" y="2066940"/>
                </a:lnTo>
                <a:lnTo>
                  <a:pt x="508010" y="2058923"/>
                </a:lnTo>
                <a:lnTo>
                  <a:pt x="512307" y="2052584"/>
                </a:lnTo>
                <a:lnTo>
                  <a:pt x="516514" y="2044689"/>
                </a:lnTo>
                <a:lnTo>
                  <a:pt x="520689" y="2038349"/>
                </a:lnTo>
                <a:lnTo>
                  <a:pt x="525017" y="2030364"/>
                </a:lnTo>
                <a:lnTo>
                  <a:pt x="529193" y="2023993"/>
                </a:lnTo>
                <a:lnTo>
                  <a:pt x="531997" y="2017654"/>
                </a:lnTo>
                <a:lnTo>
                  <a:pt x="536204" y="2012960"/>
                </a:lnTo>
                <a:lnTo>
                  <a:pt x="539099" y="2008113"/>
                </a:lnTo>
                <a:lnTo>
                  <a:pt x="541903" y="2004943"/>
                </a:lnTo>
                <a:lnTo>
                  <a:pt x="543305" y="2000249"/>
                </a:lnTo>
                <a:lnTo>
                  <a:pt x="544708" y="1997080"/>
                </a:lnTo>
                <a:lnTo>
                  <a:pt x="546110" y="1992264"/>
                </a:lnTo>
                <a:lnTo>
                  <a:pt x="548883" y="1989063"/>
                </a:lnTo>
                <a:lnTo>
                  <a:pt x="550407" y="1984369"/>
                </a:lnTo>
                <a:lnTo>
                  <a:pt x="551809" y="1979554"/>
                </a:lnTo>
                <a:lnTo>
                  <a:pt x="553211" y="1976384"/>
                </a:lnTo>
                <a:lnTo>
                  <a:pt x="554614" y="1971690"/>
                </a:lnTo>
                <a:lnTo>
                  <a:pt x="554614" y="1968489"/>
                </a:lnTo>
                <a:lnTo>
                  <a:pt x="556016" y="1963673"/>
                </a:lnTo>
                <a:lnTo>
                  <a:pt x="556016" y="1962149"/>
                </a:lnTo>
                <a:lnTo>
                  <a:pt x="557387" y="1958980"/>
                </a:lnTo>
                <a:lnTo>
                  <a:pt x="557387" y="1955810"/>
                </a:lnTo>
                <a:lnTo>
                  <a:pt x="557387" y="1954164"/>
                </a:lnTo>
                <a:lnTo>
                  <a:pt x="558789" y="1954164"/>
                </a:lnTo>
                <a:lnTo>
                  <a:pt x="557387" y="1954164"/>
                </a:lnTo>
                <a:lnTo>
                  <a:pt x="557387" y="1955810"/>
                </a:lnTo>
                <a:lnTo>
                  <a:pt x="557387" y="1958980"/>
                </a:lnTo>
                <a:lnTo>
                  <a:pt x="556016" y="1962149"/>
                </a:lnTo>
                <a:lnTo>
                  <a:pt x="556016" y="1966843"/>
                </a:lnTo>
                <a:lnTo>
                  <a:pt x="554614" y="1973214"/>
                </a:lnTo>
                <a:lnTo>
                  <a:pt x="554614" y="1978030"/>
                </a:lnTo>
                <a:lnTo>
                  <a:pt x="553211" y="1984369"/>
                </a:lnTo>
                <a:lnTo>
                  <a:pt x="551809" y="1992264"/>
                </a:lnTo>
                <a:lnTo>
                  <a:pt x="551809" y="1998604"/>
                </a:lnTo>
                <a:lnTo>
                  <a:pt x="551809" y="2004943"/>
                </a:lnTo>
                <a:lnTo>
                  <a:pt x="550407" y="2011314"/>
                </a:lnTo>
                <a:lnTo>
                  <a:pt x="550407" y="2019299"/>
                </a:lnTo>
                <a:lnTo>
                  <a:pt x="550407" y="2025639"/>
                </a:lnTo>
                <a:lnTo>
                  <a:pt x="551809" y="2030364"/>
                </a:lnTo>
                <a:lnTo>
                  <a:pt x="553211" y="2035180"/>
                </a:lnTo>
                <a:lnTo>
                  <a:pt x="553211" y="2041519"/>
                </a:lnTo>
                <a:lnTo>
                  <a:pt x="554614" y="2046213"/>
                </a:lnTo>
                <a:lnTo>
                  <a:pt x="556016" y="2052584"/>
                </a:lnTo>
                <a:lnTo>
                  <a:pt x="557387" y="2060569"/>
                </a:lnTo>
                <a:lnTo>
                  <a:pt x="558789" y="2066940"/>
                </a:lnTo>
                <a:lnTo>
                  <a:pt x="560191" y="2074804"/>
                </a:lnTo>
                <a:lnTo>
                  <a:pt x="561593" y="2084329"/>
                </a:lnTo>
                <a:lnTo>
                  <a:pt x="563117" y="2092330"/>
                </a:lnTo>
                <a:lnTo>
                  <a:pt x="564520" y="2101855"/>
                </a:lnTo>
                <a:lnTo>
                  <a:pt x="567293" y="2111380"/>
                </a:lnTo>
                <a:lnTo>
                  <a:pt x="568695" y="2120905"/>
                </a:lnTo>
                <a:lnTo>
                  <a:pt x="571499" y="2130430"/>
                </a:lnTo>
                <a:lnTo>
                  <a:pt x="574426" y="2139955"/>
                </a:lnTo>
                <a:lnTo>
                  <a:pt x="578601" y="2149480"/>
                </a:lnTo>
                <a:lnTo>
                  <a:pt x="581405" y="2159005"/>
                </a:lnTo>
                <a:lnTo>
                  <a:pt x="585581" y="2168530"/>
                </a:lnTo>
                <a:lnTo>
                  <a:pt x="589909" y="2178055"/>
                </a:lnTo>
                <a:lnTo>
                  <a:pt x="594116" y="2185924"/>
                </a:lnTo>
                <a:lnTo>
                  <a:pt x="596889" y="2193925"/>
                </a:lnTo>
                <a:lnTo>
                  <a:pt x="599815" y="2200284"/>
                </a:lnTo>
                <a:lnTo>
                  <a:pt x="602620" y="2206630"/>
                </a:lnTo>
                <a:lnTo>
                  <a:pt x="605393" y="2212857"/>
                </a:lnTo>
                <a:lnTo>
                  <a:pt x="606795" y="2217679"/>
                </a:lnTo>
                <a:lnTo>
                  <a:pt x="609599" y="2224024"/>
                </a:lnTo>
                <a:lnTo>
                  <a:pt x="611002" y="2228728"/>
                </a:lnTo>
                <a:lnTo>
                  <a:pt x="612526" y="2233549"/>
                </a:lnTo>
                <a:lnTo>
                  <a:pt x="613928" y="2238253"/>
                </a:lnTo>
                <a:lnTo>
                  <a:pt x="615299" y="2243074"/>
                </a:lnTo>
                <a:lnTo>
                  <a:pt x="616701" y="2247778"/>
                </a:lnTo>
                <a:lnTo>
                  <a:pt x="618103" y="2252599"/>
                </a:lnTo>
                <a:lnTo>
                  <a:pt x="619505" y="2257303"/>
                </a:lnTo>
                <a:lnTo>
                  <a:pt x="619505" y="2263648"/>
                </a:lnTo>
                <a:lnTo>
                  <a:pt x="620908" y="2270007"/>
                </a:lnTo>
                <a:lnTo>
                  <a:pt x="620908" y="2278008"/>
                </a:lnTo>
                <a:lnTo>
                  <a:pt x="619505" y="2284354"/>
                </a:lnTo>
                <a:lnTo>
                  <a:pt x="619505" y="2293879"/>
                </a:lnTo>
                <a:lnTo>
                  <a:pt x="618103" y="2303404"/>
                </a:lnTo>
                <a:lnTo>
                  <a:pt x="616701" y="2312929"/>
                </a:lnTo>
                <a:lnTo>
                  <a:pt x="615299" y="2322454"/>
                </a:lnTo>
                <a:lnTo>
                  <a:pt x="612526" y="2331979"/>
                </a:lnTo>
                <a:lnTo>
                  <a:pt x="611002" y="2343028"/>
                </a:lnTo>
                <a:lnTo>
                  <a:pt x="608197" y="2352553"/>
                </a:lnTo>
                <a:lnTo>
                  <a:pt x="605393" y="2362078"/>
                </a:lnTo>
                <a:lnTo>
                  <a:pt x="604022" y="2373258"/>
                </a:lnTo>
                <a:lnTo>
                  <a:pt x="601217" y="2382783"/>
                </a:lnTo>
                <a:lnTo>
                  <a:pt x="599815" y="2392308"/>
                </a:lnTo>
                <a:lnTo>
                  <a:pt x="598291" y="2401833"/>
                </a:lnTo>
                <a:lnTo>
                  <a:pt x="596889" y="2409703"/>
                </a:lnTo>
                <a:lnTo>
                  <a:pt x="595487" y="2417704"/>
                </a:lnTo>
                <a:lnTo>
                  <a:pt x="594116" y="2427229"/>
                </a:lnTo>
                <a:lnTo>
                  <a:pt x="592714" y="2436754"/>
                </a:lnTo>
                <a:lnTo>
                  <a:pt x="591311" y="2446279"/>
                </a:lnTo>
                <a:lnTo>
                  <a:pt x="589909" y="2457328"/>
                </a:lnTo>
                <a:lnTo>
                  <a:pt x="587105" y="2468508"/>
                </a:lnTo>
                <a:lnTo>
                  <a:pt x="585581" y="2478033"/>
                </a:lnTo>
                <a:lnTo>
                  <a:pt x="584210" y="2489082"/>
                </a:lnTo>
                <a:lnTo>
                  <a:pt x="582808" y="2500249"/>
                </a:lnTo>
                <a:lnTo>
                  <a:pt x="580003" y="2509774"/>
                </a:lnTo>
                <a:lnTo>
                  <a:pt x="578601" y="2520823"/>
                </a:lnTo>
                <a:lnTo>
                  <a:pt x="577199" y="2530348"/>
                </a:lnTo>
                <a:lnTo>
                  <a:pt x="575828" y="2541529"/>
                </a:lnTo>
                <a:lnTo>
                  <a:pt x="575828" y="2551054"/>
                </a:lnTo>
                <a:lnTo>
                  <a:pt x="574426" y="2558923"/>
                </a:lnTo>
                <a:lnTo>
                  <a:pt x="574426" y="2568448"/>
                </a:lnTo>
                <a:lnTo>
                  <a:pt x="575828" y="2577973"/>
                </a:lnTo>
                <a:lnTo>
                  <a:pt x="575828" y="2592333"/>
                </a:lnTo>
                <a:lnTo>
                  <a:pt x="578601" y="2608204"/>
                </a:lnTo>
                <a:lnTo>
                  <a:pt x="580003" y="2625598"/>
                </a:lnTo>
                <a:lnTo>
                  <a:pt x="582808" y="2646304"/>
                </a:lnTo>
                <a:lnTo>
                  <a:pt x="587105" y="2666878"/>
                </a:lnTo>
                <a:lnTo>
                  <a:pt x="589909" y="2689107"/>
                </a:lnTo>
                <a:lnTo>
                  <a:pt x="594116" y="2712979"/>
                </a:lnTo>
                <a:lnTo>
                  <a:pt x="598291" y="2735208"/>
                </a:lnTo>
                <a:lnTo>
                  <a:pt x="602620" y="2758948"/>
                </a:lnTo>
                <a:lnTo>
                  <a:pt x="606795" y="2781178"/>
                </a:lnTo>
                <a:lnTo>
                  <a:pt x="611002" y="2801883"/>
                </a:lnTo>
                <a:lnTo>
                  <a:pt x="615299" y="2820933"/>
                </a:lnTo>
                <a:lnTo>
                  <a:pt x="618103" y="2838328"/>
                </a:lnTo>
                <a:lnTo>
                  <a:pt x="622310" y="2854198"/>
                </a:lnTo>
                <a:lnTo>
                  <a:pt x="625205" y="2866903"/>
                </a:lnTo>
                <a:lnTo>
                  <a:pt x="629411" y="2878083"/>
                </a:lnTo>
                <a:lnTo>
                  <a:pt x="632216" y="2893954"/>
                </a:lnTo>
                <a:lnTo>
                  <a:pt x="634989" y="2913004"/>
                </a:lnTo>
                <a:lnTo>
                  <a:pt x="639317" y="2933578"/>
                </a:lnTo>
                <a:lnTo>
                  <a:pt x="642122" y="2955807"/>
                </a:lnTo>
                <a:lnTo>
                  <a:pt x="646297" y="2981203"/>
                </a:lnTo>
                <a:lnTo>
                  <a:pt x="650626" y="3006598"/>
                </a:lnTo>
                <a:lnTo>
                  <a:pt x="653399" y="3033649"/>
                </a:lnTo>
                <a:lnTo>
                  <a:pt x="657605" y="3060582"/>
                </a:lnTo>
                <a:lnTo>
                  <a:pt x="661934" y="3085978"/>
                </a:lnTo>
                <a:lnTo>
                  <a:pt x="664707" y="3113029"/>
                </a:lnTo>
                <a:lnTo>
                  <a:pt x="668914" y="3139948"/>
                </a:lnTo>
                <a:lnTo>
                  <a:pt x="671687" y="3163833"/>
                </a:lnTo>
                <a:lnTo>
                  <a:pt x="674613" y="3187573"/>
                </a:lnTo>
                <a:lnTo>
                  <a:pt x="678820" y="3208279"/>
                </a:lnTo>
                <a:lnTo>
                  <a:pt x="681593" y="3227329"/>
                </a:lnTo>
                <a:lnTo>
                  <a:pt x="684397" y="3246379"/>
                </a:lnTo>
                <a:lnTo>
                  <a:pt x="687323" y="3263773"/>
                </a:lnTo>
                <a:lnTo>
                  <a:pt x="690128" y="3281299"/>
                </a:lnTo>
                <a:lnTo>
                  <a:pt x="692901" y="3297183"/>
                </a:lnTo>
                <a:lnTo>
                  <a:pt x="695705" y="3314578"/>
                </a:lnTo>
                <a:lnTo>
                  <a:pt x="698510" y="3330448"/>
                </a:lnTo>
                <a:lnTo>
                  <a:pt x="700034" y="3346332"/>
                </a:lnTo>
                <a:lnTo>
                  <a:pt x="701405" y="3360679"/>
                </a:lnTo>
                <a:lnTo>
                  <a:pt x="704209" y="3376549"/>
                </a:lnTo>
                <a:lnTo>
                  <a:pt x="705611" y="3389254"/>
                </a:lnTo>
                <a:lnTo>
                  <a:pt x="707014" y="3403482"/>
                </a:lnTo>
                <a:lnTo>
                  <a:pt x="708416" y="3414649"/>
                </a:lnTo>
                <a:lnTo>
                  <a:pt x="708416" y="3427354"/>
                </a:lnTo>
                <a:lnTo>
                  <a:pt x="709787" y="3438403"/>
                </a:lnTo>
                <a:lnTo>
                  <a:pt x="709787" y="3447928"/>
                </a:lnTo>
                <a:lnTo>
                  <a:pt x="709787" y="3457453"/>
                </a:lnTo>
                <a:lnTo>
                  <a:pt x="709787" y="3465454"/>
                </a:lnTo>
                <a:lnTo>
                  <a:pt x="708416" y="3476503"/>
                </a:lnTo>
                <a:lnTo>
                  <a:pt x="708416" y="3489207"/>
                </a:lnTo>
                <a:lnTo>
                  <a:pt x="705611" y="3503554"/>
                </a:lnTo>
                <a:lnTo>
                  <a:pt x="704209" y="3519424"/>
                </a:lnTo>
                <a:lnTo>
                  <a:pt x="702807" y="3535308"/>
                </a:lnTo>
                <a:lnTo>
                  <a:pt x="700034" y="3552834"/>
                </a:lnTo>
                <a:lnTo>
                  <a:pt x="698510" y="3570229"/>
                </a:lnTo>
                <a:lnTo>
                  <a:pt x="695705" y="3587754"/>
                </a:lnTo>
                <a:lnTo>
                  <a:pt x="694303" y="3605149"/>
                </a:lnTo>
                <a:lnTo>
                  <a:pt x="692901" y="3622675"/>
                </a:lnTo>
                <a:lnTo>
                  <a:pt x="690128" y="3640083"/>
                </a:lnTo>
                <a:lnTo>
                  <a:pt x="688726" y="3655953"/>
                </a:lnTo>
                <a:lnTo>
                  <a:pt x="688726" y="3670300"/>
                </a:lnTo>
                <a:lnTo>
                  <a:pt x="687323" y="3684528"/>
                </a:lnTo>
                <a:lnTo>
                  <a:pt x="687323" y="3697233"/>
                </a:lnTo>
                <a:lnTo>
                  <a:pt x="687323" y="3711579"/>
                </a:lnTo>
                <a:lnTo>
                  <a:pt x="688726" y="3728974"/>
                </a:lnTo>
                <a:lnTo>
                  <a:pt x="691499" y="3749679"/>
                </a:lnTo>
                <a:lnTo>
                  <a:pt x="694303" y="3773433"/>
                </a:lnTo>
                <a:lnTo>
                  <a:pt x="697108" y="3798828"/>
                </a:lnTo>
                <a:lnTo>
                  <a:pt x="701405" y="3825879"/>
                </a:lnTo>
                <a:lnTo>
                  <a:pt x="705611" y="3854394"/>
                </a:lnTo>
                <a:lnTo>
                  <a:pt x="709787" y="3882969"/>
                </a:lnTo>
                <a:lnTo>
                  <a:pt x="714115" y="3911544"/>
                </a:lnTo>
                <a:lnTo>
                  <a:pt x="719693" y="3940119"/>
                </a:lnTo>
                <a:lnTo>
                  <a:pt x="723899" y="3967099"/>
                </a:lnTo>
                <a:lnTo>
                  <a:pt x="726826" y="3992508"/>
                </a:lnTo>
                <a:lnTo>
                  <a:pt x="731001" y="4014724"/>
                </a:lnTo>
                <a:lnTo>
                  <a:pt x="733805" y="4035369"/>
                </a:lnTo>
                <a:lnTo>
                  <a:pt x="736732" y="4052824"/>
                </a:lnTo>
                <a:lnTo>
                  <a:pt x="738134" y="4065528"/>
                </a:lnTo>
                <a:lnTo>
                  <a:pt x="739505" y="4076638"/>
                </a:lnTo>
                <a:lnTo>
                  <a:pt x="740907" y="4090924"/>
                </a:lnTo>
                <a:lnTo>
                  <a:pt x="743711" y="4108389"/>
                </a:lnTo>
                <a:lnTo>
                  <a:pt x="746516" y="4125858"/>
                </a:lnTo>
                <a:lnTo>
                  <a:pt x="750813" y="4144908"/>
                </a:lnTo>
                <a:lnTo>
                  <a:pt x="755020" y="4163958"/>
                </a:lnTo>
                <a:lnTo>
                  <a:pt x="757793" y="4184589"/>
                </a:lnTo>
                <a:lnTo>
                  <a:pt x="762121" y="4205224"/>
                </a:lnTo>
                <a:lnTo>
                  <a:pt x="766328" y="4225869"/>
                </a:lnTo>
                <a:lnTo>
                  <a:pt x="770503" y="4244919"/>
                </a:lnTo>
                <a:lnTo>
                  <a:pt x="773308" y="4263969"/>
                </a:lnTo>
                <a:lnTo>
                  <a:pt x="776234" y="4281424"/>
                </a:lnTo>
                <a:lnTo>
                  <a:pt x="779007" y="4297308"/>
                </a:lnTo>
                <a:lnTo>
                  <a:pt x="781811" y="4311594"/>
                </a:lnTo>
                <a:lnTo>
                  <a:pt x="781811" y="4322703"/>
                </a:lnTo>
                <a:lnTo>
                  <a:pt x="783214" y="4332228"/>
                </a:lnTo>
                <a:lnTo>
                  <a:pt x="783214" y="4338574"/>
                </a:lnTo>
                <a:lnTo>
                  <a:pt x="783214" y="4346514"/>
                </a:lnTo>
                <a:lnTo>
                  <a:pt x="784616" y="4352863"/>
                </a:lnTo>
                <a:lnTo>
                  <a:pt x="785987" y="4360803"/>
                </a:lnTo>
                <a:lnTo>
                  <a:pt x="787511" y="4367149"/>
                </a:lnTo>
                <a:lnTo>
                  <a:pt x="788913" y="4373508"/>
                </a:lnTo>
                <a:lnTo>
                  <a:pt x="790315" y="4381438"/>
                </a:lnTo>
                <a:lnTo>
                  <a:pt x="791717" y="4389378"/>
                </a:lnTo>
                <a:lnTo>
                  <a:pt x="791717" y="4395724"/>
                </a:lnTo>
                <a:lnTo>
                  <a:pt x="793120" y="4403664"/>
                </a:lnTo>
                <a:lnTo>
                  <a:pt x="793120" y="4410013"/>
                </a:lnTo>
                <a:lnTo>
                  <a:pt x="791717" y="4416369"/>
                </a:lnTo>
                <a:lnTo>
                  <a:pt x="791717" y="4424299"/>
                </a:lnTo>
                <a:lnTo>
                  <a:pt x="788913" y="4432239"/>
                </a:lnTo>
                <a:lnTo>
                  <a:pt x="785987" y="4438588"/>
                </a:lnTo>
                <a:lnTo>
                  <a:pt x="783214" y="4446528"/>
                </a:lnTo>
                <a:lnTo>
                  <a:pt x="779007" y="4452874"/>
                </a:lnTo>
                <a:lnTo>
                  <a:pt x="774832" y="4459233"/>
                </a:lnTo>
                <a:lnTo>
                  <a:pt x="770503" y="4467163"/>
                </a:lnTo>
                <a:lnTo>
                  <a:pt x="766328" y="4473519"/>
                </a:lnTo>
                <a:lnTo>
                  <a:pt x="762121" y="4481449"/>
                </a:lnTo>
                <a:lnTo>
                  <a:pt x="757793" y="4487808"/>
                </a:lnTo>
                <a:lnTo>
                  <a:pt x="753617" y="4495738"/>
                </a:lnTo>
                <a:lnTo>
                  <a:pt x="749411" y="4502094"/>
                </a:lnTo>
                <a:lnTo>
                  <a:pt x="745114" y="4508439"/>
                </a:lnTo>
                <a:lnTo>
                  <a:pt x="740907" y="4514788"/>
                </a:lnTo>
                <a:lnTo>
                  <a:pt x="736732" y="4522728"/>
                </a:lnTo>
                <a:lnTo>
                  <a:pt x="732403" y="4529074"/>
                </a:lnTo>
                <a:lnTo>
                  <a:pt x="728228" y="4535433"/>
                </a:lnTo>
                <a:lnTo>
                  <a:pt x="723899" y="4541778"/>
                </a:lnTo>
                <a:lnTo>
                  <a:pt x="719693" y="4546539"/>
                </a:lnTo>
                <a:lnTo>
                  <a:pt x="715517" y="4552888"/>
                </a:lnTo>
                <a:lnTo>
                  <a:pt x="711189" y="4559244"/>
                </a:lnTo>
                <a:lnTo>
                  <a:pt x="705611" y="4565589"/>
                </a:lnTo>
                <a:lnTo>
                  <a:pt x="700034" y="4571938"/>
                </a:lnTo>
                <a:lnTo>
                  <a:pt x="694303" y="4576699"/>
                </a:lnTo>
                <a:lnTo>
                  <a:pt x="690128" y="4583058"/>
                </a:lnTo>
                <a:lnTo>
                  <a:pt x="682995" y="4589403"/>
                </a:lnTo>
                <a:lnTo>
                  <a:pt x="677417" y="4595749"/>
                </a:lnTo>
                <a:lnTo>
                  <a:pt x="671687" y="4600513"/>
                </a:lnTo>
                <a:lnTo>
                  <a:pt x="666109" y="4606869"/>
                </a:lnTo>
                <a:lnTo>
                  <a:pt x="660410" y="4613214"/>
                </a:lnTo>
                <a:lnTo>
                  <a:pt x="656203" y="4619563"/>
                </a:lnTo>
                <a:lnTo>
                  <a:pt x="650626" y="4624324"/>
                </a:lnTo>
                <a:lnTo>
                  <a:pt x="646297" y="4630683"/>
                </a:lnTo>
                <a:lnTo>
                  <a:pt x="642122" y="4637028"/>
                </a:lnTo>
                <a:lnTo>
                  <a:pt x="639317" y="4643374"/>
                </a:lnTo>
                <a:lnTo>
                  <a:pt x="636391" y="4648138"/>
                </a:lnTo>
                <a:lnTo>
                  <a:pt x="634989" y="4654494"/>
                </a:lnTo>
                <a:lnTo>
                  <a:pt x="632216" y="4659258"/>
                </a:lnTo>
                <a:lnTo>
                  <a:pt x="630814" y="4664019"/>
                </a:lnTo>
                <a:lnTo>
                  <a:pt x="628009" y="4668783"/>
                </a:lnTo>
                <a:lnTo>
                  <a:pt x="626607" y="4673544"/>
                </a:lnTo>
                <a:lnTo>
                  <a:pt x="625205" y="4678308"/>
                </a:lnTo>
                <a:lnTo>
                  <a:pt x="622310" y="4683069"/>
                </a:lnTo>
                <a:lnTo>
                  <a:pt x="620908" y="4687833"/>
                </a:lnTo>
                <a:lnTo>
                  <a:pt x="619505" y="4690999"/>
                </a:lnTo>
                <a:lnTo>
                  <a:pt x="618103" y="4695763"/>
                </a:lnTo>
                <a:lnTo>
                  <a:pt x="616701" y="4700524"/>
                </a:lnTo>
                <a:lnTo>
                  <a:pt x="616701" y="4706883"/>
                </a:lnTo>
                <a:lnTo>
                  <a:pt x="615299" y="4711644"/>
                </a:lnTo>
                <a:lnTo>
                  <a:pt x="615299" y="4717989"/>
                </a:lnTo>
                <a:lnTo>
                  <a:pt x="613928" y="4724338"/>
                </a:lnTo>
                <a:lnTo>
                  <a:pt x="613928" y="4730694"/>
                </a:lnTo>
                <a:lnTo>
                  <a:pt x="613928" y="4768794"/>
                </a:lnTo>
                <a:lnTo>
                  <a:pt x="612526" y="4776724"/>
                </a:lnTo>
                <a:lnTo>
                  <a:pt x="612526" y="4784664"/>
                </a:lnTo>
                <a:lnTo>
                  <a:pt x="612526" y="4792608"/>
                </a:lnTo>
                <a:lnTo>
                  <a:pt x="612526" y="4798953"/>
                </a:lnTo>
                <a:lnTo>
                  <a:pt x="612526" y="4806894"/>
                </a:lnTo>
                <a:lnTo>
                  <a:pt x="613928" y="4813239"/>
                </a:lnTo>
                <a:lnTo>
                  <a:pt x="613928" y="4819587"/>
                </a:lnTo>
                <a:lnTo>
                  <a:pt x="615299" y="4824349"/>
                </a:lnTo>
                <a:lnTo>
                  <a:pt x="616701" y="4830708"/>
                </a:lnTo>
                <a:lnTo>
                  <a:pt x="618103" y="4835470"/>
                </a:lnTo>
                <a:lnTo>
                  <a:pt x="619505" y="4838637"/>
                </a:lnTo>
                <a:lnTo>
                  <a:pt x="622310" y="4841816"/>
                </a:lnTo>
                <a:lnTo>
                  <a:pt x="623681" y="4846578"/>
                </a:lnTo>
                <a:lnTo>
                  <a:pt x="626607" y="4849758"/>
                </a:lnTo>
                <a:lnTo>
                  <a:pt x="628009" y="4852924"/>
                </a:lnTo>
                <a:lnTo>
                  <a:pt x="630814" y="4856103"/>
                </a:lnTo>
                <a:lnTo>
                  <a:pt x="633587" y="4859283"/>
                </a:lnTo>
                <a:lnTo>
                  <a:pt x="634989" y="4862449"/>
                </a:lnTo>
                <a:lnTo>
                  <a:pt x="637915" y="4864045"/>
                </a:lnTo>
                <a:lnTo>
                  <a:pt x="639317" y="4865628"/>
                </a:lnTo>
                <a:lnTo>
                  <a:pt x="642122" y="4868808"/>
                </a:lnTo>
                <a:lnTo>
                  <a:pt x="644895" y="4870391"/>
                </a:lnTo>
                <a:lnTo>
                  <a:pt x="647699" y="4870391"/>
                </a:lnTo>
                <a:lnTo>
                  <a:pt x="650626" y="4871974"/>
                </a:lnTo>
                <a:lnTo>
                  <a:pt x="653399" y="4871974"/>
                </a:lnTo>
                <a:lnTo>
                  <a:pt x="656203" y="4871974"/>
                </a:lnTo>
                <a:lnTo>
                  <a:pt x="659008" y="4870391"/>
                </a:lnTo>
                <a:lnTo>
                  <a:pt x="663305" y="4868808"/>
                </a:lnTo>
                <a:lnTo>
                  <a:pt x="667511" y="4865628"/>
                </a:lnTo>
                <a:lnTo>
                  <a:pt x="673089" y="4860866"/>
                </a:lnTo>
                <a:lnTo>
                  <a:pt x="677417" y="4856103"/>
                </a:lnTo>
                <a:lnTo>
                  <a:pt x="684397" y="4851341"/>
                </a:lnTo>
                <a:lnTo>
                  <a:pt x="690128" y="4844995"/>
                </a:lnTo>
                <a:lnTo>
                  <a:pt x="697108" y="4837053"/>
                </a:lnTo>
                <a:lnTo>
                  <a:pt x="704209" y="4830708"/>
                </a:lnTo>
                <a:lnTo>
                  <a:pt x="711189" y="4822766"/>
                </a:lnTo>
                <a:lnTo>
                  <a:pt x="716920" y="4814824"/>
                </a:lnTo>
                <a:lnTo>
                  <a:pt x="723899" y="4806894"/>
                </a:lnTo>
                <a:lnTo>
                  <a:pt x="729599" y="4800538"/>
                </a:lnTo>
                <a:lnTo>
                  <a:pt x="735208" y="4792608"/>
                </a:lnTo>
                <a:lnTo>
                  <a:pt x="740907" y="4786249"/>
                </a:lnTo>
                <a:lnTo>
                  <a:pt x="745114" y="4781488"/>
                </a:lnTo>
                <a:lnTo>
                  <a:pt x="749411" y="4775139"/>
                </a:lnTo>
                <a:lnTo>
                  <a:pt x="752215" y="4770378"/>
                </a:lnTo>
                <a:lnTo>
                  <a:pt x="757793" y="4764033"/>
                </a:lnTo>
                <a:lnTo>
                  <a:pt x="762121" y="4756089"/>
                </a:lnTo>
                <a:lnTo>
                  <a:pt x="769101" y="4748149"/>
                </a:lnTo>
                <a:lnTo>
                  <a:pt x="776234" y="4740219"/>
                </a:lnTo>
                <a:lnTo>
                  <a:pt x="783214" y="4730694"/>
                </a:lnTo>
                <a:lnTo>
                  <a:pt x="790315" y="4722753"/>
                </a:lnTo>
                <a:lnTo>
                  <a:pt x="798697" y="4713228"/>
                </a:lnTo>
                <a:lnTo>
                  <a:pt x="805799" y="4703703"/>
                </a:lnTo>
                <a:lnTo>
                  <a:pt x="814334" y="4694178"/>
                </a:lnTo>
                <a:lnTo>
                  <a:pt x="822716" y="4686238"/>
                </a:lnTo>
                <a:lnTo>
                  <a:pt x="829817" y="4678308"/>
                </a:lnTo>
                <a:lnTo>
                  <a:pt x="836919" y="4670364"/>
                </a:lnTo>
                <a:lnTo>
                  <a:pt x="843899" y="4664019"/>
                </a:lnTo>
                <a:lnTo>
                  <a:pt x="851032" y="4659258"/>
                </a:lnTo>
                <a:lnTo>
                  <a:pt x="856609" y="4654494"/>
                </a:lnTo>
                <a:lnTo>
                  <a:pt x="860816" y="4651314"/>
                </a:lnTo>
                <a:lnTo>
                  <a:pt x="865113" y="4646553"/>
                </a:lnTo>
                <a:lnTo>
                  <a:pt x="870722" y="4643374"/>
                </a:lnTo>
                <a:lnTo>
                  <a:pt x="875019" y="4638613"/>
                </a:lnTo>
                <a:lnTo>
                  <a:pt x="879226" y="4633849"/>
                </a:lnTo>
                <a:lnTo>
                  <a:pt x="881999" y="4629088"/>
                </a:lnTo>
                <a:lnTo>
                  <a:pt x="886205" y="4624324"/>
                </a:lnTo>
                <a:lnTo>
                  <a:pt x="890534" y="4619563"/>
                </a:lnTo>
                <a:lnTo>
                  <a:pt x="894709" y="4614799"/>
                </a:lnTo>
                <a:lnTo>
                  <a:pt x="899038" y="4610038"/>
                </a:lnTo>
                <a:lnTo>
                  <a:pt x="903213" y="4605274"/>
                </a:lnTo>
                <a:lnTo>
                  <a:pt x="907420" y="4602108"/>
                </a:lnTo>
                <a:lnTo>
                  <a:pt x="911717" y="4597344"/>
                </a:lnTo>
                <a:lnTo>
                  <a:pt x="917326" y="4592583"/>
                </a:lnTo>
                <a:lnTo>
                  <a:pt x="922903" y="4589403"/>
                </a:lnTo>
                <a:lnTo>
                  <a:pt x="930005" y="4586224"/>
                </a:lnTo>
                <a:lnTo>
                  <a:pt x="935614" y="4581463"/>
                </a:lnTo>
                <a:lnTo>
                  <a:pt x="941313" y="4578294"/>
                </a:lnTo>
                <a:lnTo>
                  <a:pt x="945520" y="4576699"/>
                </a:lnTo>
                <a:lnTo>
                  <a:pt x="949817" y="4573533"/>
                </a:lnTo>
                <a:lnTo>
                  <a:pt x="954023" y="4571938"/>
                </a:lnTo>
                <a:lnTo>
                  <a:pt x="958199" y="4570353"/>
                </a:lnTo>
                <a:lnTo>
                  <a:pt x="961003" y="4567174"/>
                </a:lnTo>
                <a:lnTo>
                  <a:pt x="963929" y="4565589"/>
                </a:lnTo>
                <a:lnTo>
                  <a:pt x="966734" y="4564008"/>
                </a:lnTo>
                <a:lnTo>
                  <a:pt x="969507" y="4562413"/>
                </a:lnTo>
                <a:lnTo>
                  <a:pt x="970909" y="4560828"/>
                </a:lnTo>
                <a:lnTo>
                  <a:pt x="972311" y="4557649"/>
                </a:lnTo>
                <a:lnTo>
                  <a:pt x="972311" y="4556064"/>
                </a:lnTo>
                <a:lnTo>
                  <a:pt x="973835" y="4552888"/>
                </a:lnTo>
                <a:lnTo>
                  <a:pt x="973835" y="4529074"/>
                </a:lnTo>
                <a:lnTo>
                  <a:pt x="972311" y="4522728"/>
                </a:lnTo>
                <a:lnTo>
                  <a:pt x="972311" y="4517964"/>
                </a:lnTo>
                <a:lnTo>
                  <a:pt x="970909" y="4511619"/>
                </a:lnTo>
                <a:lnTo>
                  <a:pt x="969507" y="4503678"/>
                </a:lnTo>
                <a:lnTo>
                  <a:pt x="969507" y="4497333"/>
                </a:lnTo>
                <a:lnTo>
                  <a:pt x="968105" y="4489389"/>
                </a:lnTo>
                <a:lnTo>
                  <a:pt x="966734" y="4481449"/>
                </a:lnTo>
                <a:lnTo>
                  <a:pt x="965332" y="4471924"/>
                </a:lnTo>
                <a:lnTo>
                  <a:pt x="962527" y="4463994"/>
                </a:lnTo>
                <a:lnTo>
                  <a:pt x="961003" y="4452874"/>
                </a:lnTo>
                <a:lnTo>
                  <a:pt x="959601" y="4443349"/>
                </a:lnTo>
                <a:lnTo>
                  <a:pt x="956828" y="4433824"/>
                </a:lnTo>
                <a:lnTo>
                  <a:pt x="955426" y="4422714"/>
                </a:lnTo>
                <a:lnTo>
                  <a:pt x="952621" y="4410013"/>
                </a:lnTo>
                <a:lnTo>
                  <a:pt x="951219" y="4398903"/>
                </a:lnTo>
                <a:lnTo>
                  <a:pt x="948293" y="4387794"/>
                </a:lnTo>
                <a:lnTo>
                  <a:pt x="946922" y="4375089"/>
                </a:lnTo>
                <a:lnTo>
                  <a:pt x="945520" y="4363983"/>
                </a:lnTo>
                <a:lnTo>
                  <a:pt x="944117" y="4351278"/>
                </a:lnTo>
                <a:lnTo>
                  <a:pt x="942715" y="4340169"/>
                </a:lnTo>
                <a:lnTo>
                  <a:pt x="941313" y="4329049"/>
                </a:lnTo>
                <a:lnTo>
                  <a:pt x="939911" y="4317939"/>
                </a:lnTo>
                <a:lnTo>
                  <a:pt x="939911" y="4306833"/>
                </a:lnTo>
                <a:lnTo>
                  <a:pt x="938540" y="4297308"/>
                </a:lnTo>
                <a:lnTo>
                  <a:pt x="938540" y="4286188"/>
                </a:lnTo>
                <a:lnTo>
                  <a:pt x="938540" y="4278258"/>
                </a:lnTo>
                <a:lnTo>
                  <a:pt x="939911" y="4270314"/>
                </a:lnTo>
                <a:lnTo>
                  <a:pt x="939911" y="4262374"/>
                </a:lnTo>
                <a:lnTo>
                  <a:pt x="941313" y="4252849"/>
                </a:lnTo>
                <a:lnTo>
                  <a:pt x="944117" y="4238563"/>
                </a:lnTo>
                <a:lnTo>
                  <a:pt x="948293" y="4219513"/>
                </a:lnTo>
                <a:lnTo>
                  <a:pt x="951219" y="4197294"/>
                </a:lnTo>
                <a:lnTo>
                  <a:pt x="955426" y="4171888"/>
                </a:lnTo>
                <a:lnTo>
                  <a:pt x="961003" y="4144908"/>
                </a:lnTo>
                <a:lnTo>
                  <a:pt x="965332" y="4116333"/>
                </a:lnTo>
                <a:lnTo>
                  <a:pt x="970909" y="4087758"/>
                </a:lnTo>
                <a:lnTo>
                  <a:pt x="975238" y="4057588"/>
                </a:lnTo>
                <a:lnTo>
                  <a:pt x="980815" y="4027428"/>
                </a:lnTo>
                <a:lnTo>
                  <a:pt x="985022" y="3998853"/>
                </a:lnTo>
                <a:lnTo>
                  <a:pt x="987917" y="3973458"/>
                </a:lnTo>
                <a:lnTo>
                  <a:pt x="992123" y="3948049"/>
                </a:lnTo>
                <a:lnTo>
                  <a:pt x="993526" y="3925833"/>
                </a:lnTo>
                <a:lnTo>
                  <a:pt x="996299" y="3908364"/>
                </a:lnTo>
                <a:lnTo>
                  <a:pt x="996299" y="3894078"/>
                </a:lnTo>
                <a:lnTo>
                  <a:pt x="996299" y="3879789"/>
                </a:lnTo>
                <a:lnTo>
                  <a:pt x="996299" y="3863919"/>
                </a:lnTo>
                <a:lnTo>
                  <a:pt x="994928" y="3846453"/>
                </a:lnTo>
                <a:lnTo>
                  <a:pt x="994928" y="3827403"/>
                </a:lnTo>
                <a:lnTo>
                  <a:pt x="993526" y="3805174"/>
                </a:lnTo>
                <a:lnTo>
                  <a:pt x="993526" y="3782958"/>
                </a:lnTo>
                <a:lnTo>
                  <a:pt x="992123" y="3760728"/>
                </a:lnTo>
                <a:lnTo>
                  <a:pt x="990721" y="3736975"/>
                </a:lnTo>
                <a:lnTo>
                  <a:pt x="989319" y="3714759"/>
                </a:lnTo>
                <a:lnTo>
                  <a:pt x="989319" y="3692529"/>
                </a:lnTo>
                <a:lnTo>
                  <a:pt x="987917" y="3671824"/>
                </a:lnTo>
                <a:lnTo>
                  <a:pt x="986546" y="3652774"/>
                </a:lnTo>
                <a:lnTo>
                  <a:pt x="986546" y="3635379"/>
                </a:lnTo>
                <a:lnTo>
                  <a:pt x="985022" y="3619509"/>
                </a:lnTo>
                <a:lnTo>
                  <a:pt x="985022" y="3606804"/>
                </a:lnTo>
                <a:lnTo>
                  <a:pt x="985022" y="3595624"/>
                </a:lnTo>
                <a:lnTo>
                  <a:pt x="985022" y="3586099"/>
                </a:lnTo>
                <a:lnTo>
                  <a:pt x="985022" y="3573408"/>
                </a:lnTo>
                <a:lnTo>
                  <a:pt x="986546" y="3557524"/>
                </a:lnTo>
                <a:lnTo>
                  <a:pt x="986546" y="3538474"/>
                </a:lnTo>
                <a:lnTo>
                  <a:pt x="987917" y="3517900"/>
                </a:lnTo>
                <a:lnTo>
                  <a:pt x="989319" y="3497208"/>
                </a:lnTo>
                <a:lnTo>
                  <a:pt x="990721" y="3473323"/>
                </a:lnTo>
                <a:lnTo>
                  <a:pt x="992123" y="3451107"/>
                </a:lnTo>
                <a:lnTo>
                  <a:pt x="993526" y="3427354"/>
                </a:lnTo>
                <a:lnTo>
                  <a:pt x="994928" y="3403482"/>
                </a:lnTo>
                <a:lnTo>
                  <a:pt x="996299" y="3381253"/>
                </a:lnTo>
                <a:lnTo>
                  <a:pt x="997701" y="3359023"/>
                </a:lnTo>
                <a:lnTo>
                  <a:pt x="999225" y="3339973"/>
                </a:lnTo>
                <a:lnTo>
                  <a:pt x="999225" y="3320923"/>
                </a:lnTo>
                <a:lnTo>
                  <a:pt x="1000627" y="3305053"/>
                </a:lnTo>
                <a:lnTo>
                  <a:pt x="1002029" y="3292348"/>
                </a:lnTo>
                <a:lnTo>
                  <a:pt x="1003432" y="3278133"/>
                </a:lnTo>
                <a:lnTo>
                  <a:pt x="1004834" y="3259083"/>
                </a:lnTo>
                <a:lnTo>
                  <a:pt x="1006205" y="3236854"/>
                </a:lnTo>
                <a:lnTo>
                  <a:pt x="1007607" y="3212982"/>
                </a:lnTo>
                <a:lnTo>
                  <a:pt x="1010411" y="3186049"/>
                </a:lnTo>
                <a:lnTo>
                  <a:pt x="1011935" y="3157474"/>
                </a:lnTo>
                <a:lnTo>
                  <a:pt x="1013338" y="3128899"/>
                </a:lnTo>
                <a:lnTo>
                  <a:pt x="1016111" y="3098682"/>
                </a:lnTo>
                <a:lnTo>
                  <a:pt x="1018915" y="3041532"/>
                </a:lnTo>
                <a:lnTo>
                  <a:pt x="1021720" y="2990728"/>
                </a:lnTo>
                <a:lnTo>
                  <a:pt x="1024646" y="2951104"/>
                </a:lnTo>
                <a:lnTo>
                  <a:pt x="1024646" y="2938399"/>
                </a:lnTo>
                <a:lnTo>
                  <a:pt x="1024646" y="2930398"/>
                </a:lnTo>
                <a:lnTo>
                  <a:pt x="1024646" y="2922529"/>
                </a:lnTo>
                <a:lnTo>
                  <a:pt x="1024646" y="2913004"/>
                </a:lnTo>
                <a:lnTo>
                  <a:pt x="1024646" y="2900299"/>
                </a:lnTo>
                <a:lnTo>
                  <a:pt x="1023122" y="2885953"/>
                </a:lnTo>
                <a:lnTo>
                  <a:pt x="1023122" y="2871724"/>
                </a:lnTo>
                <a:lnTo>
                  <a:pt x="1023122" y="2855854"/>
                </a:lnTo>
                <a:lnTo>
                  <a:pt x="1021720" y="2839983"/>
                </a:lnTo>
                <a:lnTo>
                  <a:pt x="1021720" y="2822457"/>
                </a:lnTo>
                <a:lnTo>
                  <a:pt x="1021720" y="2806573"/>
                </a:lnTo>
                <a:lnTo>
                  <a:pt x="1020317" y="2790703"/>
                </a:lnTo>
                <a:lnTo>
                  <a:pt x="1020317" y="2776474"/>
                </a:lnTo>
                <a:lnTo>
                  <a:pt x="1020317" y="2765307"/>
                </a:lnTo>
                <a:lnTo>
                  <a:pt x="1018915" y="2754258"/>
                </a:lnTo>
                <a:lnTo>
                  <a:pt x="1018915" y="2746257"/>
                </a:lnTo>
                <a:lnTo>
                  <a:pt x="1018915" y="2741554"/>
                </a:lnTo>
                <a:lnTo>
                  <a:pt x="1018915" y="2739898"/>
                </a:lnTo>
                <a:lnTo>
                  <a:pt x="1018915" y="2744733"/>
                </a:lnTo>
                <a:lnTo>
                  <a:pt x="1020317" y="2762128"/>
                </a:lnTo>
                <a:lnTo>
                  <a:pt x="1021720" y="2787523"/>
                </a:lnTo>
                <a:lnTo>
                  <a:pt x="1023122" y="2820933"/>
                </a:lnTo>
                <a:lnTo>
                  <a:pt x="1024646" y="2860557"/>
                </a:lnTo>
                <a:lnTo>
                  <a:pt x="1026017" y="2906658"/>
                </a:lnTo>
                <a:lnTo>
                  <a:pt x="1028821" y="2954283"/>
                </a:lnTo>
                <a:lnTo>
                  <a:pt x="1031626" y="3005074"/>
                </a:lnTo>
                <a:lnTo>
                  <a:pt x="1034399" y="3054223"/>
                </a:lnTo>
                <a:lnTo>
                  <a:pt x="1037325" y="3105028"/>
                </a:lnTo>
                <a:lnTo>
                  <a:pt x="1040129" y="3151129"/>
                </a:lnTo>
                <a:lnTo>
                  <a:pt x="1042934" y="3193932"/>
                </a:lnTo>
                <a:lnTo>
                  <a:pt x="1045707" y="3232032"/>
                </a:lnTo>
                <a:lnTo>
                  <a:pt x="1048511" y="3263773"/>
                </a:lnTo>
                <a:lnTo>
                  <a:pt x="1050035" y="3286003"/>
                </a:lnTo>
                <a:lnTo>
                  <a:pt x="1052840" y="3298707"/>
                </a:lnTo>
                <a:lnTo>
                  <a:pt x="1055613" y="3306708"/>
                </a:lnTo>
                <a:lnTo>
                  <a:pt x="1057015" y="3316233"/>
                </a:lnTo>
                <a:lnTo>
                  <a:pt x="1059820" y="3325758"/>
                </a:lnTo>
                <a:lnTo>
                  <a:pt x="1062746" y="3338449"/>
                </a:lnTo>
                <a:lnTo>
                  <a:pt x="1064117" y="3351154"/>
                </a:lnTo>
                <a:lnTo>
                  <a:pt x="1066921" y="3365382"/>
                </a:lnTo>
                <a:lnTo>
                  <a:pt x="1069726" y="3379729"/>
                </a:lnTo>
                <a:lnTo>
                  <a:pt x="1072499" y="3393957"/>
                </a:lnTo>
                <a:lnTo>
                  <a:pt x="1074023" y="3409828"/>
                </a:lnTo>
                <a:lnTo>
                  <a:pt x="1076827" y="3424174"/>
                </a:lnTo>
                <a:lnTo>
                  <a:pt x="1078229" y="3438403"/>
                </a:lnTo>
                <a:lnTo>
                  <a:pt x="1081034" y="3452749"/>
                </a:lnTo>
                <a:lnTo>
                  <a:pt x="1082405" y="3466978"/>
                </a:lnTo>
                <a:lnTo>
                  <a:pt x="1083807" y="3479682"/>
                </a:lnTo>
                <a:lnTo>
                  <a:pt x="1085209" y="3490849"/>
                </a:lnTo>
                <a:lnTo>
                  <a:pt x="1086733" y="3500374"/>
                </a:lnTo>
                <a:lnTo>
                  <a:pt x="1088135" y="3509899"/>
                </a:lnTo>
                <a:lnTo>
                  <a:pt x="1088135" y="3519424"/>
                </a:lnTo>
                <a:lnTo>
                  <a:pt x="1089538" y="3528949"/>
                </a:lnTo>
                <a:lnTo>
                  <a:pt x="1090940" y="3538474"/>
                </a:lnTo>
                <a:lnTo>
                  <a:pt x="1092311" y="3547999"/>
                </a:lnTo>
                <a:lnTo>
                  <a:pt x="1092311" y="3556000"/>
                </a:lnTo>
                <a:lnTo>
                  <a:pt x="1093713" y="3565525"/>
                </a:lnTo>
                <a:lnTo>
                  <a:pt x="1093713" y="3573408"/>
                </a:lnTo>
                <a:lnTo>
                  <a:pt x="1095115" y="3581409"/>
                </a:lnTo>
                <a:lnTo>
                  <a:pt x="1095115" y="3589278"/>
                </a:lnTo>
                <a:lnTo>
                  <a:pt x="1096517" y="3597279"/>
                </a:lnTo>
                <a:lnTo>
                  <a:pt x="1096517" y="3603625"/>
                </a:lnTo>
                <a:lnTo>
                  <a:pt x="1096517" y="3611508"/>
                </a:lnTo>
                <a:lnTo>
                  <a:pt x="1097920" y="3617853"/>
                </a:lnTo>
                <a:lnTo>
                  <a:pt x="1097920" y="3622675"/>
                </a:lnTo>
                <a:lnTo>
                  <a:pt x="1097920" y="3627378"/>
                </a:lnTo>
                <a:lnTo>
                  <a:pt x="1097920" y="3633724"/>
                </a:lnTo>
                <a:lnTo>
                  <a:pt x="1096517" y="3643249"/>
                </a:lnTo>
                <a:lnTo>
                  <a:pt x="1093713" y="3655953"/>
                </a:lnTo>
                <a:lnTo>
                  <a:pt x="1092311" y="3671824"/>
                </a:lnTo>
                <a:lnTo>
                  <a:pt x="1089538" y="3687708"/>
                </a:lnTo>
                <a:lnTo>
                  <a:pt x="1085209" y="3706758"/>
                </a:lnTo>
                <a:lnTo>
                  <a:pt x="1082405" y="3725808"/>
                </a:lnTo>
                <a:lnTo>
                  <a:pt x="1078229" y="3746500"/>
                </a:lnTo>
                <a:lnTo>
                  <a:pt x="1075425" y="3767074"/>
                </a:lnTo>
                <a:lnTo>
                  <a:pt x="1072499" y="3787779"/>
                </a:lnTo>
                <a:lnTo>
                  <a:pt x="1069726" y="3808353"/>
                </a:lnTo>
                <a:lnTo>
                  <a:pt x="1066921" y="3829059"/>
                </a:lnTo>
                <a:lnTo>
                  <a:pt x="1065519" y="3848109"/>
                </a:lnTo>
                <a:lnTo>
                  <a:pt x="1064117" y="3865503"/>
                </a:lnTo>
                <a:lnTo>
                  <a:pt x="1064117" y="3881374"/>
                </a:lnTo>
                <a:lnTo>
                  <a:pt x="1064117" y="3894078"/>
                </a:lnTo>
                <a:lnTo>
                  <a:pt x="1065519" y="3908364"/>
                </a:lnTo>
                <a:lnTo>
                  <a:pt x="1068323" y="3925833"/>
                </a:lnTo>
                <a:lnTo>
                  <a:pt x="1071128" y="3946464"/>
                </a:lnTo>
                <a:lnTo>
                  <a:pt x="1074023" y="3971863"/>
                </a:lnTo>
                <a:lnTo>
                  <a:pt x="1078229" y="3997269"/>
                </a:lnTo>
                <a:lnTo>
                  <a:pt x="1082405" y="4025844"/>
                </a:lnTo>
                <a:lnTo>
                  <a:pt x="1086733" y="4054419"/>
                </a:lnTo>
                <a:lnTo>
                  <a:pt x="1090940" y="4084578"/>
                </a:lnTo>
                <a:lnTo>
                  <a:pt x="1096517" y="4113153"/>
                </a:lnTo>
                <a:lnTo>
                  <a:pt x="1100846" y="4143313"/>
                </a:lnTo>
                <a:lnTo>
                  <a:pt x="1105021" y="4170303"/>
                </a:lnTo>
                <a:lnTo>
                  <a:pt x="1107826" y="4197294"/>
                </a:lnTo>
                <a:lnTo>
                  <a:pt x="1110599" y="4221108"/>
                </a:lnTo>
                <a:lnTo>
                  <a:pt x="1113525" y="4243324"/>
                </a:lnTo>
                <a:lnTo>
                  <a:pt x="1114927" y="4260789"/>
                </a:lnTo>
                <a:lnTo>
                  <a:pt x="1114927" y="4356039"/>
                </a:lnTo>
                <a:lnTo>
                  <a:pt x="1113525" y="4367149"/>
                </a:lnTo>
                <a:lnTo>
                  <a:pt x="1113525" y="4378269"/>
                </a:lnTo>
                <a:lnTo>
                  <a:pt x="1113525" y="4389378"/>
                </a:lnTo>
                <a:lnTo>
                  <a:pt x="1113525" y="4400488"/>
                </a:lnTo>
                <a:lnTo>
                  <a:pt x="1112123" y="4411608"/>
                </a:lnTo>
                <a:lnTo>
                  <a:pt x="1112123" y="4422714"/>
                </a:lnTo>
                <a:lnTo>
                  <a:pt x="1110599" y="4432239"/>
                </a:lnTo>
                <a:lnTo>
                  <a:pt x="1110599" y="4441764"/>
                </a:lnTo>
                <a:lnTo>
                  <a:pt x="1109228" y="4452874"/>
                </a:lnTo>
                <a:lnTo>
                  <a:pt x="1107826" y="4460814"/>
                </a:lnTo>
                <a:lnTo>
                  <a:pt x="1106423" y="4470339"/>
                </a:lnTo>
                <a:lnTo>
                  <a:pt x="1103619" y="4478283"/>
                </a:lnTo>
                <a:lnTo>
                  <a:pt x="1102217" y="4486213"/>
                </a:lnTo>
                <a:lnTo>
                  <a:pt x="1099444" y="4492569"/>
                </a:lnTo>
                <a:lnTo>
                  <a:pt x="1096517" y="4500499"/>
                </a:lnTo>
                <a:lnTo>
                  <a:pt x="1095115" y="4506858"/>
                </a:lnTo>
                <a:lnTo>
                  <a:pt x="1092311" y="4513203"/>
                </a:lnTo>
                <a:lnTo>
                  <a:pt x="1090940" y="4519549"/>
                </a:lnTo>
                <a:lnTo>
                  <a:pt x="1089538" y="4524313"/>
                </a:lnTo>
                <a:lnTo>
                  <a:pt x="1088135" y="4530669"/>
                </a:lnTo>
                <a:lnTo>
                  <a:pt x="1086733" y="4537014"/>
                </a:lnTo>
                <a:lnTo>
                  <a:pt x="1086733" y="4541778"/>
                </a:lnTo>
                <a:lnTo>
                  <a:pt x="1088135" y="4548124"/>
                </a:lnTo>
                <a:lnTo>
                  <a:pt x="1089538" y="4554483"/>
                </a:lnTo>
                <a:lnTo>
                  <a:pt x="1092311" y="4559244"/>
                </a:lnTo>
                <a:lnTo>
                  <a:pt x="1095115" y="4565589"/>
                </a:lnTo>
                <a:lnTo>
                  <a:pt x="1099444" y="4571938"/>
                </a:lnTo>
                <a:lnTo>
                  <a:pt x="1102217" y="4576699"/>
                </a:lnTo>
                <a:lnTo>
                  <a:pt x="1106423" y="4583058"/>
                </a:lnTo>
                <a:lnTo>
                  <a:pt x="1110599" y="4589403"/>
                </a:lnTo>
                <a:lnTo>
                  <a:pt x="1114927" y="4594164"/>
                </a:lnTo>
                <a:lnTo>
                  <a:pt x="1119134" y="4600513"/>
                </a:lnTo>
                <a:lnTo>
                  <a:pt x="1123309" y="4605274"/>
                </a:lnTo>
                <a:lnTo>
                  <a:pt x="1129040" y="4611633"/>
                </a:lnTo>
                <a:lnTo>
                  <a:pt x="1134617" y="4616394"/>
                </a:lnTo>
                <a:lnTo>
                  <a:pt x="1140317" y="4621158"/>
                </a:lnTo>
                <a:lnTo>
                  <a:pt x="1147328" y="4625919"/>
                </a:lnTo>
                <a:lnTo>
                  <a:pt x="1153027" y="4630683"/>
                </a:lnTo>
                <a:lnTo>
                  <a:pt x="1160007" y="4635444"/>
                </a:lnTo>
                <a:lnTo>
                  <a:pt x="1168511" y="4638613"/>
                </a:lnTo>
                <a:lnTo>
                  <a:pt x="1177046" y="4641789"/>
                </a:lnTo>
                <a:lnTo>
                  <a:pt x="1185428" y="4646553"/>
                </a:lnTo>
                <a:lnTo>
                  <a:pt x="1196705" y="4652899"/>
                </a:lnTo>
                <a:lnTo>
                  <a:pt x="1210817" y="4660839"/>
                </a:lnTo>
                <a:lnTo>
                  <a:pt x="1225052" y="4670364"/>
                </a:lnTo>
                <a:lnTo>
                  <a:pt x="1239133" y="4679889"/>
                </a:lnTo>
                <a:lnTo>
                  <a:pt x="1254617" y="4690999"/>
                </a:lnTo>
                <a:lnTo>
                  <a:pt x="1271534" y="4702119"/>
                </a:lnTo>
                <a:lnTo>
                  <a:pt x="1287139" y="4714813"/>
                </a:lnTo>
                <a:lnTo>
                  <a:pt x="1302623" y="4725933"/>
                </a:lnTo>
                <a:lnTo>
                  <a:pt x="1318138" y="4737039"/>
                </a:lnTo>
                <a:lnTo>
                  <a:pt x="1333621" y="4748149"/>
                </a:lnTo>
                <a:lnTo>
                  <a:pt x="1346332" y="4757674"/>
                </a:lnTo>
                <a:lnTo>
                  <a:pt x="1359011" y="4765614"/>
                </a:lnTo>
                <a:lnTo>
                  <a:pt x="1368917" y="4773558"/>
                </a:lnTo>
                <a:lnTo>
                  <a:pt x="1377452" y="4778319"/>
                </a:lnTo>
                <a:lnTo>
                  <a:pt x="1384432" y="4781488"/>
                </a:lnTo>
                <a:lnTo>
                  <a:pt x="1390131" y="4784664"/>
                </a:lnTo>
                <a:lnTo>
                  <a:pt x="1394338" y="4786249"/>
                </a:lnTo>
                <a:lnTo>
                  <a:pt x="1398635" y="4789428"/>
                </a:lnTo>
                <a:lnTo>
                  <a:pt x="1402841" y="4792608"/>
                </a:lnTo>
                <a:lnTo>
                  <a:pt x="1407017" y="4794189"/>
                </a:lnTo>
                <a:lnTo>
                  <a:pt x="1409821" y="4797369"/>
                </a:lnTo>
                <a:lnTo>
                  <a:pt x="1414150" y="4798953"/>
                </a:lnTo>
                <a:lnTo>
                  <a:pt x="1416923" y="4800538"/>
                </a:lnTo>
                <a:lnTo>
                  <a:pt x="1419727" y="4802133"/>
                </a:lnTo>
                <a:lnTo>
                  <a:pt x="1422532" y="4803714"/>
                </a:lnTo>
                <a:lnTo>
                  <a:pt x="1425458" y="4803714"/>
                </a:lnTo>
                <a:lnTo>
                  <a:pt x="1428231" y="4805299"/>
                </a:lnTo>
                <a:lnTo>
                  <a:pt x="1432438" y="4805299"/>
                </a:lnTo>
                <a:lnTo>
                  <a:pt x="1435211" y="4803714"/>
                </a:lnTo>
                <a:lnTo>
                  <a:pt x="1438137" y="4802133"/>
                </a:lnTo>
                <a:lnTo>
                  <a:pt x="1440941" y="4800538"/>
                </a:lnTo>
                <a:lnTo>
                  <a:pt x="1443746" y="4797369"/>
                </a:lnTo>
                <a:lnTo>
                  <a:pt x="1447921" y="4792608"/>
                </a:lnTo>
                <a:lnTo>
                  <a:pt x="1450847" y="4787844"/>
                </a:lnTo>
                <a:lnTo>
                  <a:pt x="1455023" y="4781488"/>
                </a:lnTo>
                <a:lnTo>
                  <a:pt x="1457827" y="4773558"/>
                </a:lnTo>
                <a:lnTo>
                  <a:pt x="1462156" y="4765614"/>
                </a:lnTo>
                <a:lnTo>
                  <a:pt x="1464929" y="4756089"/>
                </a:lnTo>
                <a:lnTo>
                  <a:pt x="1467733" y="4748149"/>
                </a:lnTo>
                <a:lnTo>
                  <a:pt x="1469135" y="4738624"/>
                </a:lnTo>
                <a:lnTo>
                  <a:pt x="1471940" y="4729099"/>
                </a:lnTo>
                <a:lnTo>
                  <a:pt x="1473464" y="4719574"/>
                </a:lnTo>
                <a:lnTo>
                  <a:pt x="1474835" y="4710049"/>
                </a:lnTo>
                <a:lnTo>
                  <a:pt x="1474835" y="4702119"/>
                </a:lnTo>
                <a:lnTo>
                  <a:pt x="1473464" y="4694178"/>
                </a:lnTo>
                <a:lnTo>
                  <a:pt x="1471940" y="4686238"/>
                </a:lnTo>
                <a:lnTo>
                  <a:pt x="1469135" y="4679889"/>
                </a:lnTo>
                <a:lnTo>
                  <a:pt x="1464929" y="4673544"/>
                </a:lnTo>
                <a:lnTo>
                  <a:pt x="1462156" y="4667188"/>
                </a:lnTo>
                <a:lnTo>
                  <a:pt x="1457827" y="4660839"/>
                </a:lnTo>
                <a:lnTo>
                  <a:pt x="1452250" y="4654494"/>
                </a:lnTo>
                <a:lnTo>
                  <a:pt x="1447921" y="4648138"/>
                </a:lnTo>
                <a:lnTo>
                  <a:pt x="1442344" y="4641789"/>
                </a:lnTo>
                <a:lnTo>
                  <a:pt x="1438137" y="4633849"/>
                </a:lnTo>
                <a:lnTo>
                  <a:pt x="1432438" y="4627503"/>
                </a:lnTo>
                <a:lnTo>
                  <a:pt x="1426829" y="4619563"/>
                </a:lnTo>
                <a:lnTo>
                  <a:pt x="1422532" y="4613214"/>
                </a:lnTo>
                <a:lnTo>
                  <a:pt x="1416923" y="4606869"/>
                </a:lnTo>
                <a:lnTo>
                  <a:pt x="1411345" y="4600513"/>
                </a:lnTo>
                <a:lnTo>
                  <a:pt x="1407017" y="4594164"/>
                </a:lnTo>
                <a:lnTo>
                  <a:pt x="1402841" y="4589403"/>
                </a:lnTo>
                <a:lnTo>
                  <a:pt x="1398635" y="4583058"/>
                </a:lnTo>
                <a:lnTo>
                  <a:pt x="1395740" y="4578294"/>
                </a:lnTo>
                <a:lnTo>
                  <a:pt x="1391533" y="4573533"/>
                </a:lnTo>
                <a:lnTo>
                  <a:pt x="1387358" y="4567174"/>
                </a:lnTo>
                <a:lnTo>
                  <a:pt x="1380225" y="4560828"/>
                </a:lnTo>
                <a:lnTo>
                  <a:pt x="1373123" y="4554483"/>
                </a:lnTo>
                <a:lnTo>
                  <a:pt x="1366144" y="4548124"/>
                </a:lnTo>
                <a:lnTo>
                  <a:pt x="1357640" y="4540194"/>
                </a:lnTo>
                <a:lnTo>
                  <a:pt x="1349258" y="4532253"/>
                </a:lnTo>
                <a:lnTo>
                  <a:pt x="1340723" y="4524313"/>
                </a:lnTo>
                <a:lnTo>
                  <a:pt x="1332219" y="4517964"/>
                </a:lnTo>
                <a:lnTo>
                  <a:pt x="1323837" y="4510024"/>
                </a:lnTo>
                <a:lnTo>
                  <a:pt x="1315333" y="4502094"/>
                </a:lnTo>
                <a:lnTo>
                  <a:pt x="1308232" y="4495738"/>
                </a:lnTo>
                <a:lnTo>
                  <a:pt x="1301252" y="4487808"/>
                </a:lnTo>
                <a:lnTo>
                  <a:pt x="1295521" y="4481449"/>
                </a:lnTo>
                <a:lnTo>
                  <a:pt x="1291346" y="4476688"/>
                </a:lnTo>
                <a:lnTo>
                  <a:pt x="1289944" y="4470339"/>
                </a:lnTo>
                <a:lnTo>
                  <a:pt x="1287139" y="4465578"/>
                </a:lnTo>
                <a:lnTo>
                  <a:pt x="1284213" y="4460814"/>
                </a:lnTo>
                <a:lnTo>
                  <a:pt x="1282811" y="4456053"/>
                </a:lnTo>
                <a:lnTo>
                  <a:pt x="1280038" y="4451289"/>
                </a:lnTo>
                <a:lnTo>
                  <a:pt x="1277233" y="4446528"/>
                </a:lnTo>
                <a:lnTo>
                  <a:pt x="1275831" y="4441764"/>
                </a:lnTo>
                <a:lnTo>
                  <a:pt x="1272905" y="4437003"/>
                </a:lnTo>
                <a:lnTo>
                  <a:pt x="1271534" y="4430658"/>
                </a:lnTo>
                <a:lnTo>
                  <a:pt x="1268729" y="4424299"/>
                </a:lnTo>
                <a:lnTo>
                  <a:pt x="1267327" y="4419538"/>
                </a:lnTo>
                <a:lnTo>
                  <a:pt x="1265925" y="4413189"/>
                </a:lnTo>
                <a:lnTo>
                  <a:pt x="1264523" y="4405249"/>
                </a:lnTo>
                <a:lnTo>
                  <a:pt x="1263152" y="4398903"/>
                </a:lnTo>
                <a:lnTo>
                  <a:pt x="1261750" y="4390963"/>
                </a:lnTo>
                <a:lnTo>
                  <a:pt x="1261750" y="4384614"/>
                </a:lnTo>
                <a:lnTo>
                  <a:pt x="1261750" y="4376674"/>
                </a:lnTo>
                <a:lnTo>
                  <a:pt x="1261750" y="4365564"/>
                </a:lnTo>
                <a:lnTo>
                  <a:pt x="1263152" y="4349694"/>
                </a:lnTo>
                <a:lnTo>
                  <a:pt x="1265925" y="4329049"/>
                </a:lnTo>
                <a:lnTo>
                  <a:pt x="1268729" y="4306833"/>
                </a:lnTo>
                <a:lnTo>
                  <a:pt x="1272905" y="4279839"/>
                </a:lnTo>
                <a:lnTo>
                  <a:pt x="1277233" y="4252849"/>
                </a:lnTo>
                <a:lnTo>
                  <a:pt x="1282811" y="4222689"/>
                </a:lnTo>
                <a:lnTo>
                  <a:pt x="1288541" y="4194114"/>
                </a:lnTo>
                <a:lnTo>
                  <a:pt x="1292717" y="4163958"/>
                </a:lnTo>
                <a:lnTo>
                  <a:pt x="1298447" y="4135383"/>
                </a:lnTo>
                <a:lnTo>
                  <a:pt x="1304025" y="4108389"/>
                </a:lnTo>
                <a:lnTo>
                  <a:pt x="1308232" y="4082994"/>
                </a:lnTo>
                <a:lnTo>
                  <a:pt x="1312529" y="4060764"/>
                </a:lnTo>
                <a:lnTo>
                  <a:pt x="1316735" y="4043299"/>
                </a:lnTo>
                <a:lnTo>
                  <a:pt x="1320911" y="4029013"/>
                </a:lnTo>
                <a:lnTo>
                  <a:pt x="1322313" y="4021083"/>
                </a:lnTo>
                <a:lnTo>
                  <a:pt x="1325239" y="4011558"/>
                </a:lnTo>
                <a:lnTo>
                  <a:pt x="1328044" y="3997269"/>
                </a:lnTo>
                <a:lnTo>
                  <a:pt x="1332219" y="3979803"/>
                </a:lnTo>
                <a:lnTo>
                  <a:pt x="1335023" y="3957574"/>
                </a:lnTo>
                <a:lnTo>
                  <a:pt x="1339352" y="3932178"/>
                </a:lnTo>
                <a:lnTo>
                  <a:pt x="1343527" y="3903603"/>
                </a:lnTo>
                <a:lnTo>
                  <a:pt x="1347734" y="3875028"/>
                </a:lnTo>
                <a:lnTo>
                  <a:pt x="1352031" y="3844929"/>
                </a:lnTo>
                <a:lnTo>
                  <a:pt x="1354835" y="3814699"/>
                </a:lnTo>
                <a:lnTo>
                  <a:pt x="1359011" y="3784600"/>
                </a:lnTo>
                <a:lnTo>
                  <a:pt x="1361937" y="3756025"/>
                </a:lnTo>
                <a:lnTo>
                  <a:pt x="1364741" y="3730629"/>
                </a:lnTo>
                <a:lnTo>
                  <a:pt x="1366144" y="3706758"/>
                </a:lnTo>
                <a:lnTo>
                  <a:pt x="1367546" y="3686184"/>
                </a:lnTo>
                <a:lnTo>
                  <a:pt x="1368917" y="3670300"/>
                </a:lnTo>
                <a:lnTo>
                  <a:pt x="1367546" y="3659133"/>
                </a:lnTo>
                <a:lnTo>
                  <a:pt x="1366144" y="3649608"/>
                </a:lnTo>
                <a:lnTo>
                  <a:pt x="1364741" y="3638559"/>
                </a:lnTo>
                <a:lnTo>
                  <a:pt x="1363339" y="3627378"/>
                </a:lnTo>
                <a:lnTo>
                  <a:pt x="1360413" y="3613150"/>
                </a:lnTo>
                <a:lnTo>
                  <a:pt x="1359011" y="3598803"/>
                </a:lnTo>
                <a:lnTo>
                  <a:pt x="1356238" y="3584575"/>
                </a:lnTo>
                <a:lnTo>
                  <a:pt x="1354835" y="3568705"/>
                </a:lnTo>
                <a:lnTo>
                  <a:pt x="1352031" y="3552834"/>
                </a:lnTo>
                <a:lnTo>
                  <a:pt x="1350629" y="3538474"/>
                </a:lnTo>
                <a:lnTo>
                  <a:pt x="1347734" y="3522604"/>
                </a:lnTo>
                <a:lnTo>
                  <a:pt x="1346332" y="3508375"/>
                </a:lnTo>
                <a:lnTo>
                  <a:pt x="1344929" y="3495553"/>
                </a:lnTo>
                <a:lnTo>
                  <a:pt x="1344929" y="3482848"/>
                </a:lnTo>
                <a:lnTo>
                  <a:pt x="1344929" y="3473323"/>
                </a:lnTo>
                <a:lnTo>
                  <a:pt x="1344929" y="3463798"/>
                </a:lnTo>
                <a:lnTo>
                  <a:pt x="1344929" y="3457453"/>
                </a:lnTo>
                <a:lnTo>
                  <a:pt x="1346332" y="3449583"/>
                </a:lnTo>
                <a:lnTo>
                  <a:pt x="1347734" y="3438403"/>
                </a:lnTo>
                <a:lnTo>
                  <a:pt x="1347734" y="3425698"/>
                </a:lnTo>
                <a:lnTo>
                  <a:pt x="1349258" y="3409828"/>
                </a:lnTo>
                <a:lnTo>
                  <a:pt x="1350629" y="3392433"/>
                </a:lnTo>
                <a:lnTo>
                  <a:pt x="1352031" y="3374907"/>
                </a:lnTo>
                <a:lnTo>
                  <a:pt x="1352031" y="3354333"/>
                </a:lnTo>
                <a:lnTo>
                  <a:pt x="1353433" y="3333628"/>
                </a:lnTo>
                <a:lnTo>
                  <a:pt x="1354835" y="3313054"/>
                </a:lnTo>
                <a:lnTo>
                  <a:pt x="1356238" y="3290824"/>
                </a:lnTo>
                <a:lnTo>
                  <a:pt x="1356238" y="3268608"/>
                </a:lnTo>
                <a:lnTo>
                  <a:pt x="1357640" y="3247903"/>
                </a:lnTo>
                <a:lnTo>
                  <a:pt x="1359011" y="3228853"/>
                </a:lnTo>
                <a:lnTo>
                  <a:pt x="1360413" y="3209803"/>
                </a:lnTo>
                <a:lnTo>
                  <a:pt x="1361937" y="3192408"/>
                </a:lnTo>
                <a:lnTo>
                  <a:pt x="1361937" y="3178048"/>
                </a:lnTo>
                <a:lnTo>
                  <a:pt x="1368917" y="3132079"/>
                </a:lnTo>
                <a:lnTo>
                  <a:pt x="1381627" y="3062224"/>
                </a:lnTo>
                <a:lnTo>
                  <a:pt x="1391533" y="3019303"/>
                </a:lnTo>
                <a:lnTo>
                  <a:pt x="1400037" y="2973333"/>
                </a:lnTo>
                <a:lnTo>
                  <a:pt x="1409821" y="2925708"/>
                </a:lnTo>
                <a:lnTo>
                  <a:pt x="1419727" y="2878083"/>
                </a:lnTo>
                <a:lnTo>
                  <a:pt x="1431035" y="2828803"/>
                </a:lnTo>
                <a:lnTo>
                  <a:pt x="1440941" y="2781178"/>
                </a:lnTo>
                <a:lnTo>
                  <a:pt x="1449445" y="2736732"/>
                </a:lnTo>
                <a:lnTo>
                  <a:pt x="1457827" y="2695453"/>
                </a:lnTo>
                <a:lnTo>
                  <a:pt x="1464929" y="2659008"/>
                </a:lnTo>
                <a:lnTo>
                  <a:pt x="1469135" y="2627254"/>
                </a:lnTo>
                <a:lnTo>
                  <a:pt x="1473464" y="2603382"/>
                </a:lnTo>
                <a:lnTo>
                  <a:pt x="1474835" y="2587498"/>
                </a:lnTo>
                <a:lnTo>
                  <a:pt x="1474835" y="2574807"/>
                </a:lnTo>
                <a:lnTo>
                  <a:pt x="1473464" y="2563758"/>
                </a:lnTo>
                <a:lnTo>
                  <a:pt x="1473464" y="2551054"/>
                </a:lnTo>
                <a:lnTo>
                  <a:pt x="1471940" y="2538349"/>
                </a:lnTo>
                <a:lnTo>
                  <a:pt x="1470538" y="2525658"/>
                </a:lnTo>
                <a:lnTo>
                  <a:pt x="1469135" y="2514478"/>
                </a:lnTo>
                <a:lnTo>
                  <a:pt x="1466331" y="2503429"/>
                </a:lnTo>
                <a:lnTo>
                  <a:pt x="1464929" y="2490724"/>
                </a:lnTo>
                <a:lnTo>
                  <a:pt x="1462156" y="2481199"/>
                </a:lnTo>
                <a:lnTo>
                  <a:pt x="1460753" y="2470032"/>
                </a:lnTo>
                <a:lnTo>
                  <a:pt x="1457827" y="2460507"/>
                </a:lnTo>
                <a:lnTo>
                  <a:pt x="1455023" y="2452624"/>
                </a:lnTo>
                <a:lnTo>
                  <a:pt x="1453652" y="2444623"/>
                </a:lnTo>
                <a:lnTo>
                  <a:pt x="1450847" y="2438278"/>
                </a:lnTo>
                <a:lnTo>
                  <a:pt x="1447921" y="2433574"/>
                </a:lnTo>
                <a:lnTo>
                  <a:pt x="1446519" y="2428753"/>
                </a:lnTo>
                <a:lnTo>
                  <a:pt x="1443746" y="2424049"/>
                </a:lnTo>
                <a:lnTo>
                  <a:pt x="1442344" y="2417704"/>
                </a:lnTo>
                <a:lnTo>
                  <a:pt x="1439539" y="2408179"/>
                </a:lnTo>
                <a:lnTo>
                  <a:pt x="1438137" y="2398654"/>
                </a:lnTo>
                <a:lnTo>
                  <a:pt x="1435211" y="2387473"/>
                </a:lnTo>
                <a:lnTo>
                  <a:pt x="1432438" y="2376424"/>
                </a:lnTo>
                <a:lnTo>
                  <a:pt x="1431035" y="2363733"/>
                </a:lnTo>
                <a:lnTo>
                  <a:pt x="1428231" y="2349373"/>
                </a:lnTo>
                <a:lnTo>
                  <a:pt x="1426829" y="2336682"/>
                </a:lnTo>
                <a:lnTo>
                  <a:pt x="1425458" y="2323978"/>
                </a:lnTo>
                <a:lnTo>
                  <a:pt x="1424056" y="2309749"/>
                </a:lnTo>
                <a:lnTo>
                  <a:pt x="1424056" y="2297058"/>
                </a:lnTo>
                <a:lnTo>
                  <a:pt x="1422532" y="2285878"/>
                </a:lnTo>
                <a:lnTo>
                  <a:pt x="1422532" y="2274829"/>
                </a:lnTo>
                <a:lnTo>
                  <a:pt x="1424056" y="2265304"/>
                </a:lnTo>
                <a:lnTo>
                  <a:pt x="1424056" y="2257303"/>
                </a:lnTo>
                <a:lnTo>
                  <a:pt x="1425458" y="2249433"/>
                </a:lnTo>
                <a:lnTo>
                  <a:pt x="1428231" y="2241432"/>
                </a:lnTo>
                <a:lnTo>
                  <a:pt x="1431035" y="2231907"/>
                </a:lnTo>
                <a:lnTo>
                  <a:pt x="1433840" y="2220858"/>
                </a:lnTo>
                <a:lnTo>
                  <a:pt x="1438137" y="2209678"/>
                </a:lnTo>
                <a:lnTo>
                  <a:pt x="1442344" y="2198629"/>
                </a:lnTo>
                <a:lnTo>
                  <a:pt x="1446519" y="2187580"/>
                </a:lnTo>
                <a:lnTo>
                  <a:pt x="1452250" y="2174875"/>
                </a:lnTo>
                <a:lnTo>
                  <a:pt x="1456425" y="2163708"/>
                </a:lnTo>
                <a:lnTo>
                  <a:pt x="1460753" y="2151004"/>
                </a:lnTo>
                <a:lnTo>
                  <a:pt x="1464929" y="2139955"/>
                </a:lnTo>
                <a:lnTo>
                  <a:pt x="1469135" y="2128774"/>
                </a:lnTo>
                <a:lnTo>
                  <a:pt x="1473464" y="2119249"/>
                </a:lnTo>
                <a:lnTo>
                  <a:pt x="1476237" y="2109724"/>
                </a:lnTo>
                <a:lnTo>
                  <a:pt x="1479041" y="2100199"/>
                </a:lnTo>
                <a:lnTo>
                  <a:pt x="1480444" y="2092330"/>
                </a:lnTo>
                <a:lnTo>
                  <a:pt x="1481846" y="2084329"/>
                </a:lnTo>
                <a:lnTo>
                  <a:pt x="1481846" y="2074804"/>
                </a:lnTo>
                <a:lnTo>
                  <a:pt x="1483217" y="2062093"/>
                </a:lnTo>
                <a:lnTo>
                  <a:pt x="1484619" y="2047890"/>
                </a:lnTo>
                <a:lnTo>
                  <a:pt x="1486143" y="2033534"/>
                </a:lnTo>
                <a:lnTo>
                  <a:pt x="1487545" y="2017654"/>
                </a:lnTo>
                <a:lnTo>
                  <a:pt x="1488947" y="2001773"/>
                </a:lnTo>
                <a:lnTo>
                  <a:pt x="1488947" y="1985893"/>
                </a:lnTo>
                <a:lnTo>
                  <a:pt x="1490350" y="1970013"/>
                </a:lnTo>
                <a:lnTo>
                  <a:pt x="1490350" y="1955810"/>
                </a:lnTo>
                <a:lnTo>
                  <a:pt x="1490350" y="1939930"/>
                </a:lnTo>
                <a:lnTo>
                  <a:pt x="1490350" y="1927219"/>
                </a:lnTo>
                <a:lnTo>
                  <a:pt x="1490350" y="1914540"/>
                </a:lnTo>
                <a:lnTo>
                  <a:pt x="1488947" y="1903354"/>
                </a:lnTo>
                <a:lnTo>
                  <a:pt x="1487545" y="1895490"/>
                </a:lnTo>
                <a:lnTo>
                  <a:pt x="1486143" y="1890643"/>
                </a:lnTo>
                <a:lnTo>
                  <a:pt x="1483217" y="1885949"/>
                </a:lnTo>
                <a:lnTo>
                  <a:pt x="1481846" y="1889119"/>
                </a:lnTo>
                <a:lnTo>
                  <a:pt x="1481846" y="1893813"/>
                </a:lnTo>
                <a:lnTo>
                  <a:pt x="1483217" y="1900184"/>
                </a:lnTo>
                <a:lnTo>
                  <a:pt x="1483217" y="1908169"/>
                </a:lnTo>
                <a:lnTo>
                  <a:pt x="1484619" y="1919234"/>
                </a:lnTo>
                <a:lnTo>
                  <a:pt x="1486143" y="1928743"/>
                </a:lnTo>
                <a:lnTo>
                  <a:pt x="1488947" y="1941454"/>
                </a:lnTo>
                <a:lnTo>
                  <a:pt x="1490350" y="1952640"/>
                </a:lnTo>
                <a:lnTo>
                  <a:pt x="1501658" y="1998604"/>
                </a:lnTo>
                <a:lnTo>
                  <a:pt x="1505833" y="2008113"/>
                </a:lnTo>
                <a:lnTo>
                  <a:pt x="1508638" y="2016130"/>
                </a:lnTo>
                <a:lnTo>
                  <a:pt x="1512935" y="2023993"/>
                </a:lnTo>
                <a:lnTo>
                  <a:pt x="1517141" y="2033534"/>
                </a:lnTo>
                <a:lnTo>
                  <a:pt x="1524243" y="2043043"/>
                </a:lnTo>
                <a:lnTo>
                  <a:pt x="1531223" y="2052584"/>
                </a:lnTo>
                <a:lnTo>
                  <a:pt x="1538356" y="2063739"/>
                </a:lnTo>
                <a:lnTo>
                  <a:pt x="1546738" y="2074804"/>
                </a:lnTo>
                <a:lnTo>
                  <a:pt x="1555241" y="2085984"/>
                </a:lnTo>
                <a:lnTo>
                  <a:pt x="1565147" y="2098675"/>
                </a:lnTo>
                <a:lnTo>
                  <a:pt x="1573651" y="2109724"/>
                </a:lnTo>
                <a:lnTo>
                  <a:pt x="1582033" y="2120905"/>
                </a:lnTo>
                <a:lnTo>
                  <a:pt x="1590537" y="2131954"/>
                </a:lnTo>
                <a:lnTo>
                  <a:pt x="1599041" y="2143134"/>
                </a:lnTo>
                <a:lnTo>
                  <a:pt x="1621535" y="2174875"/>
                </a:lnTo>
                <a:lnTo>
                  <a:pt x="1627235" y="2187580"/>
                </a:lnTo>
                <a:lnTo>
                  <a:pt x="1631441" y="2195449"/>
                </a:lnTo>
                <a:lnTo>
                  <a:pt x="1634246" y="2203450"/>
                </a:lnTo>
                <a:lnTo>
                  <a:pt x="1637141" y="2212857"/>
                </a:lnTo>
                <a:lnTo>
                  <a:pt x="1641347" y="2220858"/>
                </a:lnTo>
                <a:lnTo>
                  <a:pt x="1645523" y="2230383"/>
                </a:lnTo>
                <a:lnTo>
                  <a:pt x="1648449" y="2238253"/>
                </a:lnTo>
                <a:lnTo>
                  <a:pt x="1651253" y="2247778"/>
                </a:lnTo>
                <a:lnTo>
                  <a:pt x="1655429" y="2255779"/>
                </a:lnTo>
                <a:lnTo>
                  <a:pt x="1658233" y="2265304"/>
                </a:lnTo>
                <a:lnTo>
                  <a:pt x="1661159" y="2273173"/>
                </a:lnTo>
                <a:lnTo>
                  <a:pt x="1663964" y="2281174"/>
                </a:lnTo>
                <a:lnTo>
                  <a:pt x="1666737" y="2289057"/>
                </a:lnTo>
                <a:lnTo>
                  <a:pt x="1669541" y="2295403"/>
                </a:lnTo>
                <a:lnTo>
                  <a:pt x="1672346" y="2301748"/>
                </a:lnTo>
                <a:lnTo>
                  <a:pt x="1673870" y="2308107"/>
                </a:lnTo>
                <a:lnTo>
                  <a:pt x="1676643" y="2316108"/>
                </a:lnTo>
                <a:lnTo>
                  <a:pt x="1678045" y="2323978"/>
                </a:lnTo>
                <a:lnTo>
                  <a:pt x="1680850" y="2333503"/>
                </a:lnTo>
                <a:lnTo>
                  <a:pt x="1683623" y="2343028"/>
                </a:lnTo>
                <a:lnTo>
                  <a:pt x="1685025" y="2352553"/>
                </a:lnTo>
                <a:lnTo>
                  <a:pt x="1687951" y="2362078"/>
                </a:lnTo>
                <a:lnTo>
                  <a:pt x="1690756" y="2373258"/>
                </a:lnTo>
                <a:lnTo>
                  <a:pt x="1692158" y="2384307"/>
                </a:lnTo>
                <a:lnTo>
                  <a:pt x="1694931" y="2395474"/>
                </a:lnTo>
                <a:lnTo>
                  <a:pt x="1697857" y="2404999"/>
                </a:lnTo>
                <a:lnTo>
                  <a:pt x="1699259" y="2416048"/>
                </a:lnTo>
                <a:lnTo>
                  <a:pt x="1700662" y="2425573"/>
                </a:lnTo>
                <a:lnTo>
                  <a:pt x="1702064" y="2436754"/>
                </a:lnTo>
                <a:lnTo>
                  <a:pt x="1704837" y="2446279"/>
                </a:lnTo>
                <a:lnTo>
                  <a:pt x="1704837" y="2454148"/>
                </a:lnTo>
                <a:lnTo>
                  <a:pt x="1706239" y="2463673"/>
                </a:lnTo>
                <a:lnTo>
                  <a:pt x="1709044" y="2473198"/>
                </a:lnTo>
                <a:lnTo>
                  <a:pt x="1710568" y="2482723"/>
                </a:lnTo>
                <a:lnTo>
                  <a:pt x="1713341" y="2493904"/>
                </a:lnTo>
                <a:lnTo>
                  <a:pt x="1716145" y="2506608"/>
                </a:lnTo>
                <a:lnTo>
                  <a:pt x="1718950" y="2517657"/>
                </a:lnTo>
                <a:lnTo>
                  <a:pt x="1723247" y="2530348"/>
                </a:lnTo>
                <a:lnTo>
                  <a:pt x="1726051" y="2543053"/>
                </a:lnTo>
                <a:lnTo>
                  <a:pt x="1730258" y="2554233"/>
                </a:lnTo>
                <a:lnTo>
                  <a:pt x="1734433" y="2566924"/>
                </a:lnTo>
                <a:lnTo>
                  <a:pt x="1737359" y="2577973"/>
                </a:lnTo>
                <a:lnTo>
                  <a:pt x="1741535" y="2589154"/>
                </a:lnTo>
                <a:lnTo>
                  <a:pt x="1745741" y="2598679"/>
                </a:lnTo>
                <a:lnTo>
                  <a:pt x="1748668" y="2608204"/>
                </a:lnTo>
                <a:lnTo>
                  <a:pt x="1752843" y="2617729"/>
                </a:lnTo>
                <a:lnTo>
                  <a:pt x="1755647" y="2625598"/>
                </a:lnTo>
                <a:lnTo>
                  <a:pt x="1759823" y="2633599"/>
                </a:lnTo>
                <a:lnTo>
                  <a:pt x="1765553" y="2641482"/>
                </a:lnTo>
                <a:lnTo>
                  <a:pt x="1771131" y="2649483"/>
                </a:lnTo>
                <a:lnTo>
                  <a:pt x="1779635" y="2659008"/>
                </a:lnTo>
                <a:lnTo>
                  <a:pt x="1788170" y="2666878"/>
                </a:lnTo>
                <a:lnTo>
                  <a:pt x="1796552" y="2676403"/>
                </a:lnTo>
                <a:lnTo>
                  <a:pt x="1806458" y="2685928"/>
                </a:lnTo>
                <a:lnTo>
                  <a:pt x="1816364" y="2693929"/>
                </a:lnTo>
                <a:lnTo>
                  <a:pt x="1826270" y="2703454"/>
                </a:lnTo>
                <a:lnTo>
                  <a:pt x="1836176" y="2711323"/>
                </a:lnTo>
                <a:lnTo>
                  <a:pt x="1845929" y="2717682"/>
                </a:lnTo>
                <a:lnTo>
                  <a:pt x="1855835" y="2724028"/>
                </a:lnTo>
                <a:lnTo>
                  <a:pt x="1864370" y="2730373"/>
                </a:lnTo>
                <a:lnTo>
                  <a:pt x="1872874" y="2733553"/>
                </a:lnTo>
                <a:lnTo>
                  <a:pt x="1879853" y="2736732"/>
                </a:lnTo>
                <a:lnTo>
                  <a:pt x="1885553" y="2739898"/>
                </a:lnTo>
                <a:lnTo>
                  <a:pt x="1889759" y="2739898"/>
                </a:lnTo>
                <a:lnTo>
                  <a:pt x="1895337" y="2741554"/>
                </a:lnTo>
                <a:lnTo>
                  <a:pt x="1899665" y="2741554"/>
                </a:lnTo>
                <a:lnTo>
                  <a:pt x="1903841" y="2743078"/>
                </a:lnTo>
                <a:lnTo>
                  <a:pt x="1908047" y="2743078"/>
                </a:lnTo>
                <a:lnTo>
                  <a:pt x="1910974" y="2743078"/>
                </a:lnTo>
                <a:lnTo>
                  <a:pt x="1913747" y="2743078"/>
                </a:lnTo>
                <a:lnTo>
                  <a:pt x="1917953" y="2741554"/>
                </a:lnTo>
                <a:lnTo>
                  <a:pt x="1920758" y="2741554"/>
                </a:lnTo>
                <a:lnTo>
                  <a:pt x="1923653" y="2739898"/>
                </a:lnTo>
                <a:lnTo>
                  <a:pt x="1926457" y="2736732"/>
                </a:lnTo>
                <a:lnTo>
                  <a:pt x="1929262" y="2735208"/>
                </a:lnTo>
                <a:lnTo>
                  <a:pt x="1932035" y="2732029"/>
                </a:lnTo>
                <a:lnTo>
                  <a:pt x="1934839" y="2728849"/>
                </a:lnTo>
                <a:lnTo>
                  <a:pt x="1939168" y="2725683"/>
                </a:lnTo>
                <a:lnTo>
                  <a:pt x="1941941" y="2720848"/>
                </a:lnTo>
                <a:lnTo>
                  <a:pt x="1944745" y="2716158"/>
                </a:lnTo>
                <a:lnTo>
                  <a:pt x="1947671" y="2708157"/>
                </a:lnTo>
                <a:lnTo>
                  <a:pt x="1950476" y="2701798"/>
                </a:lnTo>
                <a:lnTo>
                  <a:pt x="1951847" y="2693929"/>
                </a:lnTo>
                <a:lnTo>
                  <a:pt x="1954651" y="2684404"/>
                </a:lnTo>
                <a:lnTo>
                  <a:pt x="1956053" y="2674879"/>
                </a:lnTo>
                <a:lnTo>
                  <a:pt x="1957456" y="2665354"/>
                </a:lnTo>
                <a:lnTo>
                  <a:pt x="1958858" y="2654173"/>
                </a:lnTo>
                <a:lnTo>
                  <a:pt x="1958858" y="2644648"/>
                </a:lnTo>
                <a:lnTo>
                  <a:pt x="1960382" y="2633599"/>
                </a:lnTo>
                <a:lnTo>
                  <a:pt x="1960382" y="2622432"/>
                </a:lnTo>
                <a:lnTo>
                  <a:pt x="1960382" y="2612907"/>
                </a:lnTo>
                <a:lnTo>
                  <a:pt x="1960382" y="2601858"/>
                </a:lnTo>
                <a:lnTo>
                  <a:pt x="1960382" y="2592333"/>
                </a:lnTo>
                <a:lnTo>
                  <a:pt x="1958858" y="2582808"/>
                </a:lnTo>
                <a:lnTo>
                  <a:pt x="1958858" y="2574807"/>
                </a:lnTo>
                <a:lnTo>
                  <a:pt x="1957456" y="2565282"/>
                </a:lnTo>
                <a:lnTo>
                  <a:pt x="1956053" y="2557399"/>
                </a:lnTo>
                <a:lnTo>
                  <a:pt x="1953249" y="2547874"/>
                </a:lnTo>
                <a:lnTo>
                  <a:pt x="1951847" y="2538349"/>
                </a:lnTo>
                <a:lnTo>
                  <a:pt x="1949074" y="2528824"/>
                </a:lnTo>
                <a:lnTo>
                  <a:pt x="1947671" y="2519299"/>
                </a:lnTo>
                <a:lnTo>
                  <a:pt x="1944745" y="2509774"/>
                </a:lnTo>
                <a:lnTo>
                  <a:pt x="1941941" y="2500249"/>
                </a:lnTo>
                <a:lnTo>
                  <a:pt x="1940570" y="2492248"/>
                </a:lnTo>
                <a:lnTo>
                  <a:pt x="1937765" y="2484379"/>
                </a:lnTo>
                <a:lnTo>
                  <a:pt x="1936363" y="2478033"/>
                </a:lnTo>
                <a:lnTo>
                  <a:pt x="1933437" y="2471674"/>
                </a:lnTo>
                <a:lnTo>
                  <a:pt x="1932035" y="2466853"/>
                </a:lnTo>
                <a:lnTo>
                  <a:pt x="1930664" y="2463673"/>
                </a:lnTo>
                <a:lnTo>
                  <a:pt x="1930664" y="2462149"/>
                </a:lnTo>
                <a:lnTo>
                  <a:pt x="1930664" y="2460507"/>
                </a:lnTo>
                <a:lnTo>
                  <a:pt x="1930664" y="2462149"/>
                </a:lnTo>
                <a:lnTo>
                  <a:pt x="1933437" y="2463673"/>
                </a:lnTo>
                <a:lnTo>
                  <a:pt x="1934839" y="2465329"/>
                </a:lnTo>
                <a:lnTo>
                  <a:pt x="1937765" y="2466853"/>
                </a:lnTo>
                <a:lnTo>
                  <a:pt x="1940570" y="2470032"/>
                </a:lnTo>
                <a:lnTo>
                  <a:pt x="1943343" y="2473198"/>
                </a:lnTo>
                <a:lnTo>
                  <a:pt x="1946147" y="2476378"/>
                </a:lnTo>
                <a:lnTo>
                  <a:pt x="1949074" y="2479557"/>
                </a:lnTo>
                <a:lnTo>
                  <a:pt x="1951847" y="2484379"/>
                </a:lnTo>
                <a:lnTo>
                  <a:pt x="1956053" y="2489082"/>
                </a:lnTo>
                <a:lnTo>
                  <a:pt x="1958858" y="2492248"/>
                </a:lnTo>
                <a:lnTo>
                  <a:pt x="1961753" y="2497083"/>
                </a:lnTo>
                <a:lnTo>
                  <a:pt x="1964557" y="2501773"/>
                </a:lnTo>
                <a:lnTo>
                  <a:pt x="1967362" y="2506608"/>
                </a:lnTo>
                <a:lnTo>
                  <a:pt x="1970135" y="2511298"/>
                </a:lnTo>
                <a:lnTo>
                  <a:pt x="1971537" y="2516133"/>
                </a:lnTo>
                <a:lnTo>
                  <a:pt x="1973061" y="2520823"/>
                </a:lnTo>
                <a:lnTo>
                  <a:pt x="1973061" y="2527182"/>
                </a:lnTo>
                <a:lnTo>
                  <a:pt x="1974463" y="2533528"/>
                </a:lnTo>
                <a:lnTo>
                  <a:pt x="1974463" y="2538349"/>
                </a:lnTo>
                <a:lnTo>
                  <a:pt x="1974463" y="2544708"/>
                </a:lnTo>
                <a:lnTo>
                  <a:pt x="1973061" y="2551054"/>
                </a:lnTo>
                <a:lnTo>
                  <a:pt x="1973061" y="2555757"/>
                </a:lnTo>
                <a:lnTo>
                  <a:pt x="1973061" y="2562103"/>
                </a:lnTo>
                <a:lnTo>
                  <a:pt x="1973061" y="2566924"/>
                </a:lnTo>
                <a:lnTo>
                  <a:pt x="1973061" y="2571628"/>
                </a:lnTo>
                <a:lnTo>
                  <a:pt x="1973061" y="2576449"/>
                </a:lnTo>
                <a:lnTo>
                  <a:pt x="1974463" y="2579629"/>
                </a:lnTo>
                <a:lnTo>
                  <a:pt x="1975865" y="2582808"/>
                </a:lnTo>
                <a:lnTo>
                  <a:pt x="1978670" y="2585974"/>
                </a:lnTo>
                <a:lnTo>
                  <a:pt x="1981443" y="2587498"/>
                </a:lnTo>
                <a:lnTo>
                  <a:pt x="1984247" y="2587498"/>
                </a:lnTo>
                <a:lnTo>
                  <a:pt x="1987174" y="2585974"/>
                </a:lnTo>
                <a:lnTo>
                  <a:pt x="1991349" y="2584332"/>
                </a:lnTo>
                <a:lnTo>
                  <a:pt x="1995556" y="2581153"/>
                </a:lnTo>
                <a:lnTo>
                  <a:pt x="1998482" y="2577973"/>
                </a:lnTo>
                <a:lnTo>
                  <a:pt x="2002657" y="2573283"/>
                </a:lnTo>
                <a:lnTo>
                  <a:pt x="2005462" y="2566924"/>
                </a:lnTo>
                <a:lnTo>
                  <a:pt x="2009637" y="2560579"/>
                </a:lnTo>
                <a:lnTo>
                  <a:pt x="2012563" y="2554233"/>
                </a:lnTo>
                <a:lnTo>
                  <a:pt x="2015368" y="2547874"/>
                </a:lnTo>
                <a:lnTo>
                  <a:pt x="2016770" y="2541529"/>
                </a:lnTo>
                <a:lnTo>
                  <a:pt x="2019543" y="2535183"/>
                </a:lnTo>
                <a:lnTo>
                  <a:pt x="2019543" y="2528824"/>
                </a:lnTo>
                <a:lnTo>
                  <a:pt x="2020945" y="2522479"/>
                </a:lnTo>
                <a:lnTo>
                  <a:pt x="2020945" y="2516133"/>
                </a:lnTo>
                <a:lnTo>
                  <a:pt x="2020945" y="2511298"/>
                </a:lnTo>
                <a:lnTo>
                  <a:pt x="2019543" y="2504953"/>
                </a:lnTo>
                <a:lnTo>
                  <a:pt x="2016770" y="2498607"/>
                </a:lnTo>
                <a:lnTo>
                  <a:pt x="2013965" y="2492248"/>
                </a:lnTo>
                <a:lnTo>
                  <a:pt x="2009637" y="2482723"/>
                </a:lnTo>
                <a:lnTo>
                  <a:pt x="2006864" y="2473198"/>
                </a:lnTo>
                <a:lnTo>
                  <a:pt x="2001255" y="2463673"/>
                </a:lnTo>
                <a:lnTo>
                  <a:pt x="1996958" y="2454148"/>
                </a:lnTo>
                <a:lnTo>
                  <a:pt x="1991349" y="2443099"/>
                </a:lnTo>
                <a:lnTo>
                  <a:pt x="1985771" y="2433574"/>
                </a:lnTo>
                <a:lnTo>
                  <a:pt x="1980041" y="2422407"/>
                </a:lnTo>
                <a:lnTo>
                  <a:pt x="1973061" y="2412882"/>
                </a:lnTo>
                <a:lnTo>
                  <a:pt x="1967362" y="2403357"/>
                </a:lnTo>
                <a:lnTo>
                  <a:pt x="1960382" y="2393832"/>
                </a:lnTo>
                <a:lnTo>
                  <a:pt x="1954651" y="2385949"/>
                </a:lnTo>
                <a:lnTo>
                  <a:pt x="1947671" y="2377948"/>
                </a:lnTo>
                <a:lnTo>
                  <a:pt x="1941941" y="2371603"/>
                </a:lnTo>
                <a:lnTo>
                  <a:pt x="1934839" y="2365257"/>
                </a:lnTo>
                <a:lnTo>
                  <a:pt x="1927859" y="2357374"/>
                </a:lnTo>
                <a:lnTo>
                  <a:pt x="1920758" y="2349373"/>
                </a:lnTo>
                <a:lnTo>
                  <a:pt x="1912376" y="2341504"/>
                </a:lnTo>
                <a:lnTo>
                  <a:pt x="1905243" y="2331979"/>
                </a:lnTo>
                <a:lnTo>
                  <a:pt x="1896739" y="2320798"/>
                </a:lnTo>
                <a:lnTo>
                  <a:pt x="1889759" y="2311273"/>
                </a:lnTo>
                <a:lnTo>
                  <a:pt x="1881256" y="2300224"/>
                </a:lnTo>
                <a:lnTo>
                  <a:pt x="1872874" y="2289057"/>
                </a:lnTo>
                <a:lnTo>
                  <a:pt x="1865741" y="2279532"/>
                </a:lnTo>
                <a:lnTo>
                  <a:pt x="1858639" y="2268483"/>
                </a:lnTo>
                <a:lnTo>
                  <a:pt x="1851659" y="2257303"/>
                </a:lnTo>
                <a:lnTo>
                  <a:pt x="1844558" y="2247778"/>
                </a:lnTo>
                <a:lnTo>
                  <a:pt x="1838949" y="2236729"/>
                </a:lnTo>
                <a:lnTo>
                  <a:pt x="1833250" y="2228728"/>
                </a:lnTo>
                <a:lnTo>
                  <a:pt x="1829043" y="2219203"/>
                </a:lnTo>
                <a:lnTo>
                  <a:pt x="1824868" y="2208154"/>
                </a:lnTo>
                <a:lnTo>
                  <a:pt x="1819137" y="2192283"/>
                </a:lnTo>
                <a:lnTo>
                  <a:pt x="1812157" y="2171709"/>
                </a:lnTo>
                <a:lnTo>
                  <a:pt x="1806458" y="2147824"/>
                </a:lnTo>
                <a:lnTo>
                  <a:pt x="1799447" y="2119249"/>
                </a:lnTo>
                <a:lnTo>
                  <a:pt x="1790943" y="2089150"/>
                </a:lnTo>
                <a:lnTo>
                  <a:pt x="1783841" y="2058923"/>
                </a:lnTo>
                <a:lnTo>
                  <a:pt x="1775459" y="2025639"/>
                </a:lnTo>
                <a:lnTo>
                  <a:pt x="1768358" y="1992264"/>
                </a:lnTo>
                <a:lnTo>
                  <a:pt x="1759823" y="1958980"/>
                </a:lnTo>
                <a:lnTo>
                  <a:pt x="1752843" y="1927219"/>
                </a:lnTo>
                <a:lnTo>
                  <a:pt x="1745741" y="1897014"/>
                </a:lnTo>
                <a:lnTo>
                  <a:pt x="1738762" y="1870069"/>
                </a:lnTo>
                <a:lnTo>
                  <a:pt x="1731629" y="1844680"/>
                </a:lnTo>
                <a:lnTo>
                  <a:pt x="1727453" y="1823984"/>
                </a:lnTo>
                <a:lnTo>
                  <a:pt x="1721723" y="1808104"/>
                </a:lnTo>
                <a:lnTo>
                  <a:pt x="1721723" y="1804934"/>
                </a:lnTo>
                <a:lnTo>
                  <a:pt x="1720352" y="1801764"/>
                </a:lnTo>
                <a:lnTo>
                  <a:pt x="1717547" y="1795393"/>
                </a:lnTo>
                <a:lnTo>
                  <a:pt x="1714743" y="1785884"/>
                </a:lnTo>
                <a:lnTo>
                  <a:pt x="1710568" y="1776343"/>
                </a:lnTo>
                <a:lnTo>
                  <a:pt x="1704837" y="1763664"/>
                </a:lnTo>
                <a:lnTo>
                  <a:pt x="1700662" y="1750954"/>
                </a:lnTo>
                <a:lnTo>
                  <a:pt x="1694931" y="1738243"/>
                </a:lnTo>
                <a:lnTo>
                  <a:pt x="1690756" y="1724040"/>
                </a:lnTo>
                <a:lnTo>
                  <a:pt x="1685025" y="1709684"/>
                </a:lnTo>
                <a:lnTo>
                  <a:pt x="1679447" y="1696973"/>
                </a:lnTo>
                <a:lnTo>
                  <a:pt x="1675241" y="1684263"/>
                </a:lnTo>
                <a:lnTo>
                  <a:pt x="1670944" y="1673230"/>
                </a:lnTo>
                <a:lnTo>
                  <a:pt x="1666737" y="1663689"/>
                </a:lnTo>
                <a:lnTo>
                  <a:pt x="1662562" y="1655704"/>
                </a:lnTo>
                <a:lnTo>
                  <a:pt x="1661159" y="1649364"/>
                </a:lnTo>
                <a:lnTo>
                  <a:pt x="1658233" y="1644639"/>
                </a:lnTo>
                <a:lnTo>
                  <a:pt x="1655429" y="1638299"/>
                </a:lnTo>
                <a:lnTo>
                  <a:pt x="1652656" y="1633484"/>
                </a:lnTo>
                <a:lnTo>
                  <a:pt x="1649851" y="1627113"/>
                </a:lnTo>
                <a:lnTo>
                  <a:pt x="1646925" y="1622419"/>
                </a:lnTo>
                <a:lnTo>
                  <a:pt x="1644152" y="1616080"/>
                </a:lnTo>
                <a:lnTo>
                  <a:pt x="1641347" y="1609740"/>
                </a:lnTo>
                <a:lnTo>
                  <a:pt x="1638543" y="1601723"/>
                </a:lnTo>
                <a:lnTo>
                  <a:pt x="1637141" y="1595384"/>
                </a:lnTo>
                <a:lnTo>
                  <a:pt x="1634246" y="1589013"/>
                </a:lnTo>
                <a:lnTo>
                  <a:pt x="1631441" y="1582673"/>
                </a:lnTo>
                <a:lnTo>
                  <a:pt x="1630039" y="1574810"/>
                </a:lnTo>
                <a:lnTo>
                  <a:pt x="1628637" y="1568439"/>
                </a:lnTo>
                <a:lnTo>
                  <a:pt x="1627235" y="1562099"/>
                </a:lnTo>
                <a:lnTo>
                  <a:pt x="1627235" y="1554114"/>
                </a:lnTo>
                <a:lnTo>
                  <a:pt x="1627235" y="1547743"/>
                </a:lnTo>
                <a:lnTo>
                  <a:pt x="1625864" y="1538234"/>
                </a:lnTo>
                <a:lnTo>
                  <a:pt x="1625864" y="1525523"/>
                </a:lnTo>
                <a:lnTo>
                  <a:pt x="1624462" y="1507997"/>
                </a:lnTo>
                <a:lnTo>
                  <a:pt x="1624462" y="1488947"/>
                </a:lnTo>
                <a:lnTo>
                  <a:pt x="1623059" y="1466728"/>
                </a:lnTo>
                <a:lnTo>
                  <a:pt x="1621535" y="1444508"/>
                </a:lnTo>
                <a:lnTo>
                  <a:pt x="1620133" y="1420764"/>
                </a:lnTo>
                <a:lnTo>
                  <a:pt x="1617329" y="1395343"/>
                </a:lnTo>
                <a:lnTo>
                  <a:pt x="1615958" y="1371478"/>
                </a:lnTo>
                <a:lnTo>
                  <a:pt x="1614556" y="1347734"/>
                </a:lnTo>
                <a:lnTo>
                  <a:pt x="1613153" y="1323837"/>
                </a:lnTo>
                <a:lnTo>
                  <a:pt x="1611751" y="1303263"/>
                </a:lnTo>
                <a:lnTo>
                  <a:pt x="1611751" y="1284213"/>
                </a:lnTo>
                <a:lnTo>
                  <a:pt x="1610227" y="1269888"/>
                </a:lnTo>
                <a:lnTo>
                  <a:pt x="1610227" y="1257178"/>
                </a:lnTo>
                <a:lnTo>
                  <a:pt x="1610227" y="1249314"/>
                </a:lnTo>
                <a:lnTo>
                  <a:pt x="1610227" y="1241297"/>
                </a:lnTo>
                <a:lnTo>
                  <a:pt x="1610227" y="1233434"/>
                </a:lnTo>
                <a:lnTo>
                  <a:pt x="1611751" y="1222247"/>
                </a:lnTo>
                <a:lnTo>
                  <a:pt x="1611751" y="1209537"/>
                </a:lnTo>
                <a:lnTo>
                  <a:pt x="1613153" y="1196858"/>
                </a:lnTo>
                <a:lnTo>
                  <a:pt x="1614556" y="1180978"/>
                </a:lnTo>
                <a:lnTo>
                  <a:pt x="1615958" y="1166743"/>
                </a:lnTo>
                <a:lnTo>
                  <a:pt x="1617329" y="1149217"/>
                </a:lnTo>
                <a:lnTo>
                  <a:pt x="1617329" y="1133337"/>
                </a:lnTo>
                <a:lnTo>
                  <a:pt x="1618731" y="1117488"/>
                </a:lnTo>
                <a:lnTo>
                  <a:pt x="1618731" y="1100084"/>
                </a:lnTo>
                <a:lnTo>
                  <a:pt x="1618731" y="1084204"/>
                </a:lnTo>
                <a:lnTo>
                  <a:pt x="1618731" y="1068323"/>
                </a:lnTo>
                <a:lnTo>
                  <a:pt x="1618731" y="1053967"/>
                </a:lnTo>
                <a:lnTo>
                  <a:pt x="1617329" y="1039764"/>
                </a:lnTo>
                <a:lnTo>
                  <a:pt x="1608825" y="1001664"/>
                </a:lnTo>
                <a:lnTo>
                  <a:pt x="1589135" y="957193"/>
                </a:lnTo>
                <a:lnTo>
                  <a:pt x="1562343" y="911230"/>
                </a:lnTo>
                <a:lnTo>
                  <a:pt x="1552437" y="896873"/>
                </a:lnTo>
                <a:lnTo>
                  <a:pt x="1543933" y="882639"/>
                </a:lnTo>
                <a:lnTo>
                  <a:pt x="1534027" y="869960"/>
                </a:lnTo>
                <a:lnTo>
                  <a:pt x="1525645" y="857249"/>
                </a:lnTo>
                <a:lnTo>
                  <a:pt x="1517141" y="847740"/>
                </a:lnTo>
                <a:lnTo>
                  <a:pt x="1490350" y="819149"/>
                </a:lnTo>
                <a:lnTo>
                  <a:pt x="1445117" y="796930"/>
                </a:lnTo>
                <a:lnTo>
                  <a:pt x="1429633" y="790590"/>
                </a:lnTo>
                <a:lnTo>
                  <a:pt x="1414150" y="784219"/>
                </a:lnTo>
                <a:lnTo>
                  <a:pt x="1398635" y="777880"/>
                </a:lnTo>
                <a:lnTo>
                  <a:pt x="1383029" y="771540"/>
                </a:lnTo>
                <a:lnTo>
                  <a:pt x="1367546" y="765169"/>
                </a:lnTo>
                <a:lnTo>
                  <a:pt x="1352031" y="758830"/>
                </a:lnTo>
                <a:lnTo>
                  <a:pt x="1339352" y="754014"/>
                </a:lnTo>
                <a:lnTo>
                  <a:pt x="1326641" y="747643"/>
                </a:lnTo>
                <a:lnTo>
                  <a:pt x="1315333" y="742949"/>
                </a:lnTo>
                <a:lnTo>
                  <a:pt x="1306829" y="739780"/>
                </a:lnTo>
                <a:lnTo>
                  <a:pt x="1299850" y="734964"/>
                </a:lnTo>
                <a:lnTo>
                  <a:pt x="1294119" y="731763"/>
                </a:lnTo>
                <a:lnTo>
                  <a:pt x="1288541" y="728593"/>
                </a:lnTo>
                <a:lnTo>
                  <a:pt x="1281440" y="723899"/>
                </a:lnTo>
                <a:lnTo>
                  <a:pt x="1274429" y="720730"/>
                </a:lnTo>
                <a:lnTo>
                  <a:pt x="1265925" y="715914"/>
                </a:lnTo>
                <a:lnTo>
                  <a:pt x="1258823" y="711189"/>
                </a:lnTo>
                <a:lnTo>
                  <a:pt x="1251844" y="708019"/>
                </a:lnTo>
                <a:lnTo>
                  <a:pt x="1243340" y="703204"/>
                </a:lnTo>
                <a:lnTo>
                  <a:pt x="1236329" y="698510"/>
                </a:lnTo>
                <a:lnTo>
                  <a:pt x="1229227" y="693663"/>
                </a:lnTo>
                <a:lnTo>
                  <a:pt x="1222126" y="688969"/>
                </a:lnTo>
                <a:lnTo>
                  <a:pt x="1215146" y="684154"/>
                </a:lnTo>
                <a:lnTo>
                  <a:pt x="1210817" y="679460"/>
                </a:lnTo>
                <a:lnTo>
                  <a:pt x="1205240" y="674613"/>
                </a:lnTo>
                <a:lnTo>
                  <a:pt x="1201033" y="669919"/>
                </a:lnTo>
                <a:lnTo>
                  <a:pt x="1199631" y="665104"/>
                </a:lnTo>
                <a:lnTo>
                  <a:pt x="1196705" y="660410"/>
                </a:lnTo>
                <a:lnTo>
                  <a:pt x="1193932" y="655563"/>
                </a:lnTo>
                <a:lnTo>
                  <a:pt x="1191127" y="649223"/>
                </a:lnTo>
                <a:lnTo>
                  <a:pt x="1188323" y="642884"/>
                </a:lnTo>
                <a:lnTo>
                  <a:pt x="1185428" y="638190"/>
                </a:lnTo>
                <a:lnTo>
                  <a:pt x="1181221" y="630173"/>
                </a:lnTo>
                <a:lnTo>
                  <a:pt x="1178417" y="623834"/>
                </a:lnTo>
                <a:lnTo>
                  <a:pt x="1175644" y="617463"/>
                </a:lnTo>
                <a:lnTo>
                  <a:pt x="1172717" y="611123"/>
                </a:lnTo>
                <a:lnTo>
                  <a:pt x="1169913" y="603260"/>
                </a:lnTo>
                <a:lnTo>
                  <a:pt x="1167140" y="596889"/>
                </a:lnTo>
                <a:lnTo>
                  <a:pt x="1164335" y="590549"/>
                </a:lnTo>
                <a:lnTo>
                  <a:pt x="1162933" y="582564"/>
                </a:lnTo>
                <a:lnTo>
                  <a:pt x="1161531" y="576193"/>
                </a:lnTo>
                <a:lnTo>
                  <a:pt x="1160007" y="569854"/>
                </a:lnTo>
                <a:lnTo>
                  <a:pt x="1160007" y="563514"/>
                </a:lnTo>
                <a:lnTo>
                  <a:pt x="1160007" y="558789"/>
                </a:lnTo>
                <a:lnTo>
                  <a:pt x="1160007" y="552449"/>
                </a:lnTo>
                <a:lnTo>
                  <a:pt x="1161531" y="546110"/>
                </a:lnTo>
                <a:lnTo>
                  <a:pt x="1164335" y="539739"/>
                </a:lnTo>
                <a:lnTo>
                  <a:pt x="1165738" y="533399"/>
                </a:lnTo>
                <a:lnTo>
                  <a:pt x="1168511" y="527060"/>
                </a:lnTo>
                <a:lnTo>
                  <a:pt x="1189725" y="492130"/>
                </a:lnTo>
                <a:lnTo>
                  <a:pt x="1193932" y="485790"/>
                </a:lnTo>
                <a:lnTo>
                  <a:pt x="1198107" y="480943"/>
                </a:lnTo>
                <a:lnTo>
                  <a:pt x="1203838" y="476249"/>
                </a:lnTo>
                <a:lnTo>
                  <a:pt x="1209415" y="471434"/>
                </a:lnTo>
                <a:lnTo>
                  <a:pt x="1213744" y="466740"/>
                </a:lnTo>
                <a:lnTo>
                  <a:pt x="1216517" y="461893"/>
                </a:lnTo>
                <a:lnTo>
                  <a:pt x="1220723" y="455554"/>
                </a:lnTo>
                <a:lnTo>
                  <a:pt x="1223650" y="449214"/>
                </a:lnTo>
                <a:lnTo>
                  <a:pt x="1226423" y="442843"/>
                </a:lnTo>
                <a:lnTo>
                  <a:pt x="1229227" y="434980"/>
                </a:lnTo>
                <a:lnTo>
                  <a:pt x="1230629" y="426963"/>
                </a:lnTo>
                <a:lnTo>
                  <a:pt x="1233434" y="419099"/>
                </a:lnTo>
                <a:lnTo>
                  <a:pt x="1234805" y="411114"/>
                </a:lnTo>
                <a:lnTo>
                  <a:pt x="1236329" y="401573"/>
                </a:lnTo>
                <a:lnTo>
                  <a:pt x="1237731" y="392064"/>
                </a:lnTo>
                <a:lnTo>
                  <a:pt x="1239133" y="382523"/>
                </a:lnTo>
                <a:lnTo>
                  <a:pt x="1239133" y="374660"/>
                </a:lnTo>
                <a:lnTo>
                  <a:pt x="1240535" y="363473"/>
                </a:lnTo>
                <a:lnTo>
                  <a:pt x="1240535" y="355610"/>
                </a:lnTo>
                <a:lnTo>
                  <a:pt x="1240535" y="346069"/>
                </a:lnTo>
                <a:lnTo>
                  <a:pt x="1240535" y="342899"/>
                </a:lnTo>
                <a:lnTo>
                  <a:pt x="1241938" y="341254"/>
                </a:lnTo>
                <a:lnTo>
                  <a:pt x="1241938" y="338084"/>
                </a:lnTo>
                <a:lnTo>
                  <a:pt x="1243340" y="334914"/>
                </a:lnTo>
                <a:lnTo>
                  <a:pt x="1243340" y="331713"/>
                </a:lnTo>
                <a:lnTo>
                  <a:pt x="1244711" y="330189"/>
                </a:lnTo>
                <a:lnTo>
                  <a:pt x="1246113" y="327019"/>
                </a:lnTo>
                <a:lnTo>
                  <a:pt x="1247515" y="323849"/>
                </a:lnTo>
                <a:lnTo>
                  <a:pt x="1247515" y="320680"/>
                </a:lnTo>
                <a:lnTo>
                  <a:pt x="1249039" y="317510"/>
                </a:lnTo>
                <a:lnTo>
                  <a:pt x="1250441" y="315864"/>
                </a:lnTo>
                <a:lnTo>
                  <a:pt x="1251844" y="312663"/>
                </a:lnTo>
                <a:lnTo>
                  <a:pt x="1251844" y="309493"/>
                </a:lnTo>
                <a:lnTo>
                  <a:pt x="1253246" y="307969"/>
                </a:lnTo>
                <a:lnTo>
                  <a:pt x="1253246" y="306323"/>
                </a:lnTo>
                <a:lnTo>
                  <a:pt x="1254617" y="304799"/>
                </a:lnTo>
                <a:lnTo>
                  <a:pt x="1254617" y="301630"/>
                </a:lnTo>
                <a:lnTo>
                  <a:pt x="1254617" y="299984"/>
                </a:lnTo>
                <a:lnTo>
                  <a:pt x="1254617" y="296814"/>
                </a:lnTo>
                <a:lnTo>
                  <a:pt x="1254617" y="292089"/>
                </a:lnTo>
                <a:lnTo>
                  <a:pt x="1256019" y="288919"/>
                </a:lnTo>
                <a:lnTo>
                  <a:pt x="1256019" y="284104"/>
                </a:lnTo>
                <a:lnTo>
                  <a:pt x="1256019" y="279410"/>
                </a:lnTo>
                <a:lnTo>
                  <a:pt x="1256019" y="274563"/>
                </a:lnTo>
                <a:lnTo>
                  <a:pt x="1257421" y="268223"/>
                </a:lnTo>
                <a:lnTo>
                  <a:pt x="1257421" y="234939"/>
                </a:lnTo>
                <a:lnTo>
                  <a:pt x="1256019" y="234939"/>
                </a:lnTo>
                <a:lnTo>
                  <a:pt x="1254617" y="233293"/>
                </a:lnTo>
                <a:lnTo>
                  <a:pt x="1253246" y="233293"/>
                </a:lnTo>
                <a:lnTo>
                  <a:pt x="1251844" y="233293"/>
                </a:lnTo>
                <a:lnTo>
                  <a:pt x="1250441" y="233293"/>
                </a:lnTo>
                <a:lnTo>
                  <a:pt x="1249039" y="233293"/>
                </a:lnTo>
                <a:lnTo>
                  <a:pt x="1247515" y="233293"/>
                </a:lnTo>
                <a:lnTo>
                  <a:pt x="1247515" y="231769"/>
                </a:lnTo>
                <a:lnTo>
                  <a:pt x="1246113" y="231769"/>
                </a:lnTo>
                <a:lnTo>
                  <a:pt x="1244711" y="231769"/>
                </a:lnTo>
                <a:lnTo>
                  <a:pt x="1243340" y="230123"/>
                </a:lnTo>
                <a:lnTo>
                  <a:pt x="1234805" y="176143"/>
                </a:lnTo>
                <a:lnTo>
                  <a:pt x="1223650" y="136519"/>
                </a:lnTo>
                <a:lnTo>
                  <a:pt x="1205240" y="98419"/>
                </a:lnTo>
                <a:lnTo>
                  <a:pt x="1179819" y="63489"/>
                </a:lnTo>
                <a:lnTo>
                  <a:pt x="1147328" y="33284"/>
                </a:lnTo>
                <a:lnTo>
                  <a:pt x="1103619" y="11064"/>
                </a:lnTo>
                <a:lnTo>
                  <a:pt x="1050035" y="0"/>
                </a:lnTo>
                <a:lnTo>
                  <a:pt x="1018915" y="0"/>
                </a:lnTo>
                <a:lnTo>
                  <a:pt x="958199" y="7863"/>
                </a:lnTo>
                <a:lnTo>
                  <a:pt x="910193" y="26913"/>
                </a:lnTo>
                <a:lnTo>
                  <a:pt x="876421" y="53980"/>
                </a:lnTo>
                <a:lnTo>
                  <a:pt x="851032" y="87264"/>
                </a:lnTo>
                <a:lnTo>
                  <a:pt x="835395" y="123840"/>
                </a:lnTo>
                <a:lnTo>
                  <a:pt x="825611" y="161940"/>
                </a:lnTo>
                <a:lnTo>
                  <a:pt x="819911" y="215889"/>
                </a:lnTo>
                <a:lnTo>
                  <a:pt x="819911" y="233293"/>
                </a:lnTo>
                <a:lnTo>
                  <a:pt x="818509" y="234939"/>
                </a:lnTo>
                <a:lnTo>
                  <a:pt x="817107" y="234939"/>
                </a:lnTo>
                <a:lnTo>
                  <a:pt x="815705" y="234939"/>
                </a:lnTo>
                <a:lnTo>
                  <a:pt x="814334" y="236463"/>
                </a:lnTo>
                <a:lnTo>
                  <a:pt x="812932" y="236463"/>
                </a:lnTo>
                <a:lnTo>
                  <a:pt x="811529" y="236463"/>
                </a:lnTo>
                <a:lnTo>
                  <a:pt x="810005" y="236463"/>
                </a:lnTo>
                <a:lnTo>
                  <a:pt x="807201" y="238140"/>
                </a:lnTo>
                <a:lnTo>
                  <a:pt x="805799" y="238140"/>
                </a:lnTo>
                <a:lnTo>
                  <a:pt x="804428" y="238140"/>
                </a:lnTo>
                <a:lnTo>
                  <a:pt x="804428" y="239664"/>
                </a:lnTo>
                <a:lnTo>
                  <a:pt x="803026" y="239664"/>
                </a:lnTo>
                <a:lnTo>
                  <a:pt x="803026" y="241310"/>
                </a:lnTo>
                <a:lnTo>
                  <a:pt x="801623" y="244480"/>
                </a:lnTo>
                <a:lnTo>
                  <a:pt x="803026" y="249173"/>
                </a:lnTo>
                <a:lnTo>
                  <a:pt x="803026" y="253989"/>
                </a:lnTo>
                <a:lnTo>
                  <a:pt x="803026" y="258714"/>
                </a:lnTo>
                <a:lnTo>
                  <a:pt x="803026" y="263530"/>
                </a:lnTo>
                <a:lnTo>
                  <a:pt x="803026" y="268223"/>
                </a:lnTo>
                <a:lnTo>
                  <a:pt x="804428" y="274563"/>
                </a:lnTo>
                <a:lnTo>
                  <a:pt x="804428" y="279410"/>
                </a:lnTo>
                <a:lnTo>
                  <a:pt x="804428" y="284104"/>
                </a:lnTo>
                <a:lnTo>
                  <a:pt x="804428" y="288919"/>
                </a:lnTo>
                <a:lnTo>
                  <a:pt x="804428" y="293613"/>
                </a:lnTo>
                <a:lnTo>
                  <a:pt x="805799" y="298460"/>
                </a:lnTo>
                <a:lnTo>
                  <a:pt x="805799" y="319034"/>
                </a:lnTo>
                <a:lnTo>
                  <a:pt x="807201" y="322204"/>
                </a:lnTo>
                <a:lnTo>
                  <a:pt x="807201" y="325373"/>
                </a:lnTo>
                <a:lnTo>
                  <a:pt x="808603" y="328543"/>
                </a:lnTo>
                <a:lnTo>
                  <a:pt x="810005" y="331713"/>
                </a:lnTo>
                <a:lnTo>
                  <a:pt x="810005" y="334914"/>
                </a:lnTo>
                <a:lnTo>
                  <a:pt x="811529" y="338084"/>
                </a:lnTo>
                <a:lnTo>
                  <a:pt x="812932" y="341254"/>
                </a:lnTo>
                <a:lnTo>
                  <a:pt x="814334" y="344423"/>
                </a:lnTo>
                <a:lnTo>
                  <a:pt x="814334" y="347593"/>
                </a:lnTo>
                <a:lnTo>
                  <a:pt x="815705" y="350763"/>
                </a:lnTo>
                <a:lnTo>
                  <a:pt x="815705" y="353964"/>
                </a:lnTo>
                <a:lnTo>
                  <a:pt x="815705" y="357134"/>
                </a:lnTo>
                <a:lnTo>
                  <a:pt x="817107" y="360304"/>
                </a:lnTo>
                <a:lnTo>
                  <a:pt x="817107" y="368289"/>
                </a:lnTo>
                <a:lnTo>
                  <a:pt x="817107" y="376184"/>
                </a:lnTo>
                <a:lnTo>
                  <a:pt x="817107" y="384169"/>
                </a:lnTo>
                <a:lnTo>
                  <a:pt x="818509" y="392064"/>
                </a:lnTo>
                <a:lnTo>
                  <a:pt x="819911" y="401573"/>
                </a:lnTo>
                <a:lnTo>
                  <a:pt x="821314" y="409590"/>
                </a:lnTo>
                <a:lnTo>
                  <a:pt x="822716" y="417454"/>
                </a:lnTo>
                <a:lnTo>
                  <a:pt x="825611" y="425439"/>
                </a:lnTo>
                <a:lnTo>
                  <a:pt x="828415" y="433334"/>
                </a:lnTo>
                <a:lnTo>
                  <a:pt x="831220" y="441319"/>
                </a:lnTo>
                <a:lnTo>
                  <a:pt x="832622" y="449214"/>
                </a:lnTo>
                <a:lnTo>
                  <a:pt x="836919" y="457199"/>
                </a:lnTo>
                <a:lnTo>
                  <a:pt x="839723" y="463539"/>
                </a:lnTo>
                <a:lnTo>
                  <a:pt x="842528" y="469910"/>
                </a:lnTo>
                <a:lnTo>
                  <a:pt x="846703" y="476249"/>
                </a:lnTo>
                <a:lnTo>
                  <a:pt x="851032" y="482589"/>
                </a:lnTo>
                <a:lnTo>
                  <a:pt x="855207" y="488960"/>
                </a:lnTo>
                <a:lnTo>
                  <a:pt x="860816" y="493654"/>
                </a:lnTo>
                <a:lnTo>
                  <a:pt x="865113" y="499993"/>
                </a:lnTo>
                <a:lnTo>
                  <a:pt x="869320" y="503163"/>
                </a:lnTo>
                <a:lnTo>
                  <a:pt x="873495" y="508010"/>
                </a:lnTo>
                <a:lnTo>
                  <a:pt x="876421" y="511180"/>
                </a:lnTo>
                <a:lnTo>
                  <a:pt x="880628" y="514349"/>
                </a:lnTo>
                <a:lnTo>
                  <a:pt x="883401" y="517519"/>
                </a:lnTo>
                <a:lnTo>
                  <a:pt x="886205" y="520689"/>
                </a:lnTo>
                <a:lnTo>
                  <a:pt x="889132" y="523890"/>
                </a:lnTo>
                <a:lnTo>
                  <a:pt x="891905" y="527060"/>
                </a:lnTo>
                <a:lnTo>
                  <a:pt x="894709" y="531754"/>
                </a:lnTo>
                <a:lnTo>
                  <a:pt x="897514" y="536569"/>
                </a:lnTo>
                <a:lnTo>
                  <a:pt x="899038" y="541263"/>
                </a:lnTo>
                <a:lnTo>
                  <a:pt x="901811" y="546110"/>
                </a:lnTo>
                <a:lnTo>
                  <a:pt x="903213" y="552449"/>
                </a:lnTo>
                <a:lnTo>
                  <a:pt x="906017" y="560313"/>
                </a:lnTo>
                <a:lnTo>
                  <a:pt x="906017" y="566684"/>
                </a:lnTo>
                <a:lnTo>
                  <a:pt x="907420" y="573023"/>
                </a:lnTo>
                <a:lnTo>
                  <a:pt x="907420" y="579363"/>
                </a:lnTo>
                <a:lnTo>
                  <a:pt x="907420" y="584210"/>
                </a:lnTo>
                <a:lnTo>
                  <a:pt x="907420" y="590549"/>
                </a:lnTo>
                <a:lnTo>
                  <a:pt x="906017" y="595243"/>
                </a:lnTo>
                <a:lnTo>
                  <a:pt x="904615" y="601614"/>
                </a:lnTo>
                <a:lnTo>
                  <a:pt x="904615" y="606430"/>
                </a:lnTo>
                <a:lnTo>
                  <a:pt x="903213" y="611123"/>
                </a:lnTo>
                <a:lnTo>
                  <a:pt x="901811" y="615939"/>
                </a:lnTo>
                <a:lnTo>
                  <a:pt x="900440" y="620664"/>
                </a:lnTo>
                <a:lnTo>
                  <a:pt x="899038" y="627004"/>
                </a:lnTo>
                <a:lnTo>
                  <a:pt x="897514" y="630173"/>
                </a:lnTo>
                <a:lnTo>
                  <a:pt x="896111" y="634989"/>
                </a:lnTo>
                <a:lnTo>
                  <a:pt x="894709" y="641360"/>
                </a:lnTo>
                <a:lnTo>
                  <a:pt x="894709" y="644530"/>
                </a:lnTo>
                <a:lnTo>
                  <a:pt x="891905" y="649223"/>
                </a:lnTo>
                <a:lnTo>
                  <a:pt x="890534" y="652393"/>
                </a:lnTo>
                <a:lnTo>
                  <a:pt x="887729" y="655563"/>
                </a:lnTo>
                <a:lnTo>
                  <a:pt x="884803" y="658764"/>
                </a:lnTo>
                <a:lnTo>
                  <a:pt x="880628" y="661934"/>
                </a:lnTo>
                <a:lnTo>
                  <a:pt x="877823" y="665104"/>
                </a:lnTo>
                <a:lnTo>
                  <a:pt x="872093" y="666749"/>
                </a:lnTo>
                <a:lnTo>
                  <a:pt x="866515" y="669919"/>
                </a:lnTo>
                <a:lnTo>
                  <a:pt x="860816" y="673089"/>
                </a:lnTo>
                <a:lnTo>
                  <a:pt x="855207" y="676290"/>
                </a:lnTo>
                <a:lnTo>
                  <a:pt x="848105" y="680984"/>
                </a:lnTo>
                <a:lnTo>
                  <a:pt x="841126" y="684154"/>
                </a:lnTo>
                <a:lnTo>
                  <a:pt x="833993" y="688969"/>
                </a:lnTo>
                <a:lnTo>
                  <a:pt x="825611" y="692139"/>
                </a:lnTo>
                <a:lnTo>
                  <a:pt x="817107" y="69686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4710" y="2356104"/>
            <a:ext cx="2894319" cy="1326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9186" y="3927475"/>
            <a:ext cx="1839843" cy="650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79919" y="1787530"/>
            <a:ext cx="325755" cy="211454"/>
          </a:xfrm>
          <a:custGeom>
            <a:avLst/>
            <a:gdLst/>
            <a:ahLst/>
            <a:cxnLst/>
            <a:rect l="l" t="t" r="r" b="b"/>
            <a:pathLst>
              <a:path w="325754" h="211455">
                <a:moveTo>
                  <a:pt x="279166" y="211195"/>
                </a:moveTo>
                <a:lnTo>
                  <a:pt x="242437" y="206380"/>
                </a:lnTo>
                <a:lnTo>
                  <a:pt x="211470" y="201655"/>
                </a:lnTo>
                <a:lnTo>
                  <a:pt x="181874" y="200009"/>
                </a:lnTo>
                <a:lnTo>
                  <a:pt x="155082" y="200009"/>
                </a:lnTo>
                <a:lnTo>
                  <a:pt x="131063" y="200009"/>
                </a:lnTo>
                <a:lnTo>
                  <a:pt x="110002" y="201655"/>
                </a:lnTo>
                <a:lnTo>
                  <a:pt x="91561" y="203179"/>
                </a:lnTo>
                <a:lnTo>
                  <a:pt x="77480" y="206380"/>
                </a:lnTo>
                <a:lnTo>
                  <a:pt x="66293" y="208025"/>
                </a:lnTo>
                <a:lnTo>
                  <a:pt x="56387" y="209549"/>
                </a:lnTo>
                <a:lnTo>
                  <a:pt x="50810" y="211195"/>
                </a:lnTo>
                <a:lnTo>
                  <a:pt x="49286" y="211195"/>
                </a:lnTo>
                <a:lnTo>
                  <a:pt x="11308" y="192145"/>
                </a:lnTo>
                <a:lnTo>
                  <a:pt x="6979" y="184129"/>
                </a:lnTo>
                <a:lnTo>
                  <a:pt x="2804" y="177789"/>
                </a:lnTo>
                <a:lnTo>
                  <a:pt x="1402" y="169925"/>
                </a:lnTo>
                <a:lnTo>
                  <a:pt x="0" y="163555"/>
                </a:lnTo>
                <a:lnTo>
                  <a:pt x="0" y="158739"/>
                </a:lnTo>
                <a:lnTo>
                  <a:pt x="0" y="152399"/>
                </a:lnTo>
                <a:lnTo>
                  <a:pt x="0" y="149230"/>
                </a:lnTo>
                <a:lnTo>
                  <a:pt x="0" y="119115"/>
                </a:lnTo>
                <a:lnTo>
                  <a:pt x="6979" y="92080"/>
                </a:lnTo>
                <a:lnTo>
                  <a:pt x="35173" y="52456"/>
                </a:lnTo>
                <a:lnTo>
                  <a:pt x="74675" y="25389"/>
                </a:lnTo>
                <a:lnTo>
                  <a:pt x="95890" y="17525"/>
                </a:lnTo>
                <a:lnTo>
                  <a:pt x="114178" y="9509"/>
                </a:lnTo>
                <a:lnTo>
                  <a:pt x="132466" y="6339"/>
                </a:lnTo>
                <a:lnTo>
                  <a:pt x="147949" y="3169"/>
                </a:lnTo>
                <a:lnTo>
                  <a:pt x="157855" y="0"/>
                </a:lnTo>
                <a:lnTo>
                  <a:pt x="160660" y="0"/>
                </a:lnTo>
                <a:lnTo>
                  <a:pt x="200162" y="3169"/>
                </a:lnTo>
                <a:lnTo>
                  <a:pt x="257952" y="23865"/>
                </a:lnTo>
                <a:lnTo>
                  <a:pt x="296052" y="57149"/>
                </a:lnTo>
                <a:lnTo>
                  <a:pt x="315742" y="93725"/>
                </a:lnTo>
                <a:lnTo>
                  <a:pt x="325648" y="141335"/>
                </a:lnTo>
                <a:lnTo>
                  <a:pt x="325648" y="149230"/>
                </a:lnTo>
                <a:lnTo>
                  <a:pt x="325648" y="150875"/>
                </a:lnTo>
                <a:lnTo>
                  <a:pt x="324246" y="165079"/>
                </a:lnTo>
                <a:lnTo>
                  <a:pt x="321442" y="177789"/>
                </a:lnTo>
                <a:lnTo>
                  <a:pt x="317113" y="185806"/>
                </a:lnTo>
                <a:lnTo>
                  <a:pt x="312938" y="193669"/>
                </a:lnTo>
                <a:lnTo>
                  <a:pt x="307360" y="200009"/>
                </a:lnTo>
                <a:lnTo>
                  <a:pt x="301630" y="204856"/>
                </a:lnTo>
                <a:lnTo>
                  <a:pt x="296052" y="206380"/>
                </a:lnTo>
                <a:lnTo>
                  <a:pt x="290321" y="209549"/>
                </a:lnTo>
                <a:lnTo>
                  <a:pt x="286146" y="211195"/>
                </a:lnTo>
                <a:lnTo>
                  <a:pt x="281939" y="211195"/>
                </a:lnTo>
                <a:lnTo>
                  <a:pt x="279166" y="211195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78395" y="1798685"/>
            <a:ext cx="116205" cy="149225"/>
          </a:xfrm>
          <a:custGeom>
            <a:avLst/>
            <a:gdLst/>
            <a:ahLst/>
            <a:cxnLst/>
            <a:rect l="l" t="t" r="r" b="b"/>
            <a:pathLst>
              <a:path w="116204" h="149225">
                <a:moveTo>
                  <a:pt x="97535" y="7894"/>
                </a:moveTo>
                <a:lnTo>
                  <a:pt x="53736" y="28590"/>
                </a:lnTo>
                <a:lnTo>
                  <a:pt x="19811" y="61874"/>
                </a:lnTo>
                <a:lnTo>
                  <a:pt x="0" y="112654"/>
                </a:lnTo>
                <a:lnTo>
                  <a:pt x="0" y="142890"/>
                </a:lnTo>
                <a:lnTo>
                  <a:pt x="1402" y="149230"/>
                </a:lnTo>
                <a:lnTo>
                  <a:pt x="1402" y="109484"/>
                </a:lnTo>
                <a:lnTo>
                  <a:pt x="6979" y="84094"/>
                </a:lnTo>
                <a:lnTo>
                  <a:pt x="19811" y="63520"/>
                </a:lnTo>
                <a:lnTo>
                  <a:pt x="36697" y="44470"/>
                </a:lnTo>
                <a:lnTo>
                  <a:pt x="56509" y="28590"/>
                </a:lnTo>
                <a:lnTo>
                  <a:pt x="76321" y="17404"/>
                </a:lnTo>
                <a:lnTo>
                  <a:pt x="97535" y="7894"/>
                </a:lnTo>
                <a:close/>
              </a:path>
              <a:path w="116204" h="149225">
                <a:moveTo>
                  <a:pt x="115945" y="0"/>
                </a:moveTo>
                <a:lnTo>
                  <a:pt x="97535" y="7894"/>
                </a:lnTo>
                <a:lnTo>
                  <a:pt x="115945" y="1523"/>
                </a:lnTo>
                <a:lnTo>
                  <a:pt x="11594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4260" y="2020946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22341" y="0"/>
                </a:moveTo>
                <a:lnTo>
                  <a:pt x="0" y="0"/>
                </a:lnTo>
                <a:lnTo>
                  <a:pt x="0" y="25389"/>
                </a:lnTo>
                <a:lnTo>
                  <a:pt x="22341" y="12710"/>
                </a:lnTo>
                <a:lnTo>
                  <a:pt x="22341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0089" y="6002340"/>
            <a:ext cx="1197101" cy="4651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5840" y="1930389"/>
            <a:ext cx="1473200" cy="76200"/>
          </a:xfrm>
          <a:custGeom>
            <a:avLst/>
            <a:gdLst/>
            <a:ahLst/>
            <a:cxnLst/>
            <a:rect l="l" t="t" r="r" b="b"/>
            <a:pathLst>
              <a:path w="14732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4470"/>
                </a:lnTo>
                <a:lnTo>
                  <a:pt x="63489" y="44470"/>
                </a:lnTo>
                <a:lnTo>
                  <a:pt x="63489" y="31766"/>
                </a:lnTo>
                <a:lnTo>
                  <a:pt x="76199" y="31766"/>
                </a:lnTo>
                <a:lnTo>
                  <a:pt x="76199" y="0"/>
                </a:lnTo>
                <a:close/>
              </a:path>
              <a:path w="1473200" h="76200">
                <a:moveTo>
                  <a:pt x="76199" y="31766"/>
                </a:moveTo>
                <a:lnTo>
                  <a:pt x="63489" y="31766"/>
                </a:lnTo>
                <a:lnTo>
                  <a:pt x="63489" y="44470"/>
                </a:lnTo>
                <a:lnTo>
                  <a:pt x="76199" y="44470"/>
                </a:lnTo>
                <a:lnTo>
                  <a:pt x="76199" y="31766"/>
                </a:lnTo>
                <a:close/>
              </a:path>
              <a:path w="1473200" h="76200">
                <a:moveTo>
                  <a:pt x="1473189" y="31766"/>
                </a:moveTo>
                <a:lnTo>
                  <a:pt x="76199" y="31766"/>
                </a:lnTo>
                <a:lnTo>
                  <a:pt x="76199" y="44470"/>
                </a:lnTo>
                <a:lnTo>
                  <a:pt x="1473189" y="44470"/>
                </a:lnTo>
                <a:lnTo>
                  <a:pt x="1473189" y="31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6698" y="589075"/>
            <a:ext cx="207645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Ob</a:t>
            </a:r>
            <a:r>
              <a:rPr sz="4400" b="1" spc="-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4400" b="1" spc="-5" dirty="0">
                <a:solidFill>
                  <a:srgbClr val="FFFF00"/>
                </a:solidFill>
                <a:latin typeface="Arial"/>
                <a:cs typeface="Arial"/>
              </a:rPr>
              <a:t>sity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Managem</a:t>
            </a:r>
            <a:r>
              <a:rPr spc="5" dirty="0"/>
              <a:t>e</a:t>
            </a:r>
            <a:r>
              <a:rPr spc="-30" dirty="0"/>
              <a:t>nt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3438525">
              <a:lnSpc>
                <a:spcPts val="5235"/>
              </a:lnSpc>
            </a:pPr>
            <a:r>
              <a:rPr spc="-5" dirty="0"/>
              <a:t>Diet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47" y="1711550"/>
            <a:ext cx="7920355" cy="284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Carefu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Trai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927100" marR="508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t,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lowe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carb</a:t>
            </a:r>
            <a:r>
              <a:rPr sz="32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ods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Mod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fied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gui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pyramid</a:t>
            </a:r>
            <a:endParaRPr sz="3200">
              <a:latin typeface="Arial"/>
              <a:cs typeface="Arial"/>
            </a:endParaRPr>
          </a:p>
          <a:p>
            <a:pPr marL="927100" marR="106807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32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fruits</a:t>
            </a:r>
            <a:r>
              <a:rPr sz="32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veget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bles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Lowe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fat</a:t>
            </a:r>
            <a:r>
              <a:rPr sz="32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prep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ration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techniq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Estimat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orti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079" rIns="0" bIns="0" rtlCol="0">
            <a:spAutoFit/>
          </a:bodyPr>
          <a:lstStyle/>
          <a:p>
            <a:pPr marL="821055">
              <a:lnSpc>
                <a:spcPct val="100000"/>
              </a:lnSpc>
            </a:pPr>
            <a:r>
              <a:rPr spc="-5" dirty="0"/>
              <a:t>Atkin</a:t>
            </a:r>
            <a:r>
              <a:rPr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d</a:t>
            </a:r>
            <a:r>
              <a:rPr dirty="0"/>
              <a:t>iet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/>
              <a:t>6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dirty="0"/>
              <a:t>o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5" dirty="0"/>
              <a:t>res</a:t>
            </a:r>
            <a:r>
              <a:rPr spc="-20" dirty="0"/>
              <a:t>u</a:t>
            </a:r>
            <a:r>
              <a:rPr dirty="0"/>
              <a:t>lts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0" y="962018"/>
            <a:ext cx="5749930" cy="4987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47339" y="6134623"/>
            <a:ext cx="7706995" cy="54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BMI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9,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diab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etic.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TG,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ulin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glu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01.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2003;348:</a:t>
            </a:r>
            <a:r>
              <a:rPr sz="16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2074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733" rIns="0" bIns="0" rtlCol="0">
            <a:spAutoFit/>
          </a:bodyPr>
          <a:lstStyle/>
          <a:p>
            <a:pPr marL="1000125">
              <a:lnSpc>
                <a:spcPct val="100000"/>
              </a:lnSpc>
            </a:pPr>
            <a:r>
              <a:rPr spc="-5" dirty="0"/>
              <a:t>Atkin</a:t>
            </a:r>
            <a:r>
              <a:rPr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d</a:t>
            </a:r>
            <a:r>
              <a:rPr dirty="0"/>
              <a:t>iet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2</a:t>
            </a:r>
            <a:r>
              <a:rPr dirty="0"/>
              <a:t>4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spc="-5" dirty="0"/>
              <a:t>mo</a:t>
            </a:r>
            <a:r>
              <a:rPr spc="-15" dirty="0"/>
              <a:t>n</a:t>
            </a:r>
            <a:r>
              <a:rPr dirty="0"/>
              <a:t>ths</a:t>
            </a:r>
          </a:p>
        </p:txBody>
      </p:sp>
      <p:sp>
        <p:nvSpPr>
          <p:cNvPr id="3" name="object 3"/>
          <p:cNvSpPr/>
          <p:nvPr/>
        </p:nvSpPr>
        <p:spPr>
          <a:xfrm>
            <a:off x="1593850" y="1073164"/>
            <a:ext cx="5610209" cy="5019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0942" y="6282870"/>
            <a:ext cx="7321550" cy="58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p;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ts;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no diabet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cs,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33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Symbol"/>
                <a:cs typeface="Symbol"/>
              </a:rPr>
              <a:t>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Symbol"/>
                <a:cs typeface="Symbol"/>
              </a:rPr>
              <a:t></a:t>
            </a:r>
            <a:r>
              <a:rPr sz="2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HDL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927100" algn="l"/>
                <a:tab pos="1841500" algn="l"/>
                <a:tab pos="2755900" algn="l"/>
                <a:tab pos="3670935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NE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2003;348: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2082 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1000760">
              <a:lnSpc>
                <a:spcPts val="5235"/>
              </a:lnSpc>
            </a:pPr>
            <a:r>
              <a:rPr spc="-5" dirty="0"/>
              <a:t>Dang</a:t>
            </a:r>
            <a:r>
              <a:rPr spc="-15" dirty="0"/>
              <a:t>e</a:t>
            </a:r>
            <a:r>
              <a:rPr spc="-5" dirty="0"/>
              <a:t>r</a:t>
            </a:r>
            <a:r>
              <a:rPr dirty="0"/>
              <a:t>s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o</a:t>
            </a:r>
            <a:r>
              <a:rPr dirty="0"/>
              <a:t>f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5" dirty="0"/>
              <a:t>Atki</a:t>
            </a:r>
            <a:r>
              <a:rPr spc="-15" dirty="0"/>
              <a:t>n</a:t>
            </a:r>
            <a:r>
              <a:rPr dirty="0"/>
              <a:t>s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dirty="0"/>
              <a:t>diet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1296"/>
            <a:ext cx="8017509" cy="3626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Hig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sat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ster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CVD</a:t>
            </a:r>
            <a:endParaRPr sz="3200">
              <a:latin typeface="Arial"/>
              <a:cs typeface="Arial"/>
            </a:endParaRPr>
          </a:p>
          <a:p>
            <a:pPr marL="355600" marR="865505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Hig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cline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fu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ctio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uri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calcium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losse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(oste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rosis)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ck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incre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colon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sz="32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Avoid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nc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carbs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resul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creased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kes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ssent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vita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oxid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ytochem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cals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2988945">
              <a:lnSpc>
                <a:spcPts val="5235"/>
              </a:lnSpc>
            </a:pPr>
            <a:r>
              <a:rPr dirty="0"/>
              <a:t>Orlis</a:t>
            </a:r>
            <a:r>
              <a:rPr spc="-20" dirty="0"/>
              <a:t>t</a:t>
            </a:r>
            <a:r>
              <a:rPr spc="-5" dirty="0"/>
              <a:t>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47" y="1696753"/>
            <a:ext cx="7996555" cy="4183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ib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tor,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reduces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bsorptio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etar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fat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tero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(5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%)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Maj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C/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Chron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malabsorption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tasis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Pregnancy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brea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feeding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Dose: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ediatel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befo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(up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x.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mg/day)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855"/>
              </a:lnSpc>
              <a:spcBef>
                <a:spcPts val="575"/>
              </a:spcBef>
              <a:buClr>
                <a:srgbClr val="FFFFFF"/>
              </a:buClr>
              <a:buFont typeface="Arial"/>
              <a:buChar char="-"/>
              <a:tabLst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Max.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perio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947" rIns="0" bIns="0" rtlCol="0">
            <a:spAutoFit/>
          </a:bodyPr>
          <a:lstStyle/>
          <a:p>
            <a:pPr marL="609600" algn="ctr">
              <a:lnSpc>
                <a:spcPct val="100000"/>
              </a:lnSpc>
            </a:pPr>
            <a:r>
              <a:rPr sz="3600" spc="-5" dirty="0"/>
              <a:t>Bod</a:t>
            </a:r>
            <a:r>
              <a:rPr sz="3600" dirty="0"/>
              <a:t>y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spc="-25" dirty="0"/>
              <a:t>Weig</a:t>
            </a:r>
            <a:r>
              <a:rPr sz="3600" spc="-40" dirty="0"/>
              <a:t>h</a:t>
            </a:r>
            <a:r>
              <a:rPr sz="3600" dirty="0"/>
              <a:t>t</a:t>
            </a:r>
            <a:r>
              <a:rPr sz="3600" spc="114" dirty="0">
                <a:latin typeface="Times New Roman"/>
                <a:cs typeface="Times New Roman"/>
              </a:rPr>
              <a:t> </a:t>
            </a:r>
            <a:r>
              <a:rPr sz="3600" dirty="0"/>
              <a:t>Over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dirty="0"/>
              <a:t>2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dirty="0"/>
              <a:t>Years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spc="-40" dirty="0"/>
              <a:t>o</a:t>
            </a:r>
            <a:r>
              <a:rPr sz="3600" dirty="0"/>
              <a:t>f</a:t>
            </a:r>
            <a:endParaRPr sz="3600">
              <a:latin typeface="Times New Roman"/>
              <a:cs typeface="Times New Roman"/>
            </a:endParaRPr>
          </a:p>
          <a:p>
            <a:pPr marL="610235" algn="ctr">
              <a:lnSpc>
                <a:spcPct val="100000"/>
              </a:lnSpc>
            </a:pPr>
            <a:r>
              <a:rPr sz="3600" dirty="0"/>
              <a:t>treatment</a:t>
            </a:r>
            <a:r>
              <a:rPr sz="3600" spc="70" dirty="0">
                <a:latin typeface="Times New Roman"/>
                <a:cs typeface="Times New Roman"/>
              </a:rPr>
              <a:t> </a:t>
            </a:r>
            <a:r>
              <a:rPr sz="3600" dirty="0"/>
              <a:t>w</a:t>
            </a:r>
            <a:r>
              <a:rPr sz="3600" spc="-15" dirty="0"/>
              <a:t>i</a:t>
            </a:r>
            <a:r>
              <a:rPr sz="3600" dirty="0"/>
              <a:t>th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dirty="0"/>
              <a:t>orl</a:t>
            </a:r>
            <a:r>
              <a:rPr sz="3600" spc="-15" dirty="0"/>
              <a:t>i</a:t>
            </a:r>
            <a:r>
              <a:rPr sz="3600" spc="-5" dirty="0"/>
              <a:t>stat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96978" y="328458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10"/>
                </a:lnTo>
              </a:path>
            </a:pathLst>
          </a:custGeom>
          <a:ln w="204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80276" y="3460760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5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08102" y="3071744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307"/>
                </a:lnTo>
              </a:path>
            </a:pathLst>
          </a:custGeom>
          <a:ln w="270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6705" y="3267059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5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4107" y="3340089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18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59629" y="345923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76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1345" y="1704959"/>
            <a:ext cx="0" cy="4016375"/>
          </a:xfrm>
          <a:custGeom>
            <a:avLst/>
            <a:gdLst/>
            <a:ahLst/>
            <a:cxnLst/>
            <a:rect l="l" t="t" r="r" b="b"/>
            <a:pathLst>
              <a:path h="4016375">
                <a:moveTo>
                  <a:pt x="0" y="0"/>
                </a:moveTo>
                <a:lnTo>
                  <a:pt x="0" y="40163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41522" y="573722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700"/>
                </a:lnTo>
              </a:path>
            </a:pathLst>
          </a:custGeom>
          <a:ln w="6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1522" y="170181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700"/>
                </a:lnTo>
              </a:path>
            </a:pathLst>
          </a:custGeom>
          <a:ln w="6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32004" y="5743575"/>
            <a:ext cx="5375275" cy="0"/>
          </a:xfrm>
          <a:custGeom>
            <a:avLst/>
            <a:gdLst/>
            <a:ahLst/>
            <a:cxnLst/>
            <a:rect l="l" t="t" r="r" b="b"/>
            <a:pathLst>
              <a:path w="5375275">
                <a:moveTo>
                  <a:pt x="0" y="0"/>
                </a:moveTo>
                <a:lnTo>
                  <a:pt x="53752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06595" y="573087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41554" y="574357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46425" y="573087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820" y="573087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44880" y="573087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40236" y="573087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35439" y="573087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35489" y="573087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0845" y="573087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29250" y="573087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22960" y="573087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21486" y="573087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19889" y="573087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16739" y="573087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15265" y="5730871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47875" y="1673230"/>
            <a:ext cx="57785" cy="211454"/>
          </a:xfrm>
          <a:custGeom>
            <a:avLst/>
            <a:gdLst/>
            <a:ahLst/>
            <a:cxnLst/>
            <a:rect l="l" t="t" r="r" b="b"/>
            <a:pathLst>
              <a:path w="57785" h="211455">
                <a:moveTo>
                  <a:pt x="0" y="0"/>
                </a:moveTo>
                <a:lnTo>
                  <a:pt x="43302" y="200405"/>
                </a:lnTo>
                <a:lnTo>
                  <a:pt x="57281" y="211195"/>
                </a:lnTo>
                <a:lnTo>
                  <a:pt x="13965" y="107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14550" y="1997080"/>
            <a:ext cx="59055" cy="214629"/>
          </a:xfrm>
          <a:custGeom>
            <a:avLst/>
            <a:gdLst/>
            <a:ahLst/>
            <a:cxnLst/>
            <a:rect l="l" t="t" r="r" b="b"/>
            <a:pathLst>
              <a:path w="59055" h="214630">
                <a:moveTo>
                  <a:pt x="0" y="0"/>
                </a:moveTo>
                <a:lnTo>
                  <a:pt x="44576" y="203575"/>
                </a:lnTo>
                <a:lnTo>
                  <a:pt x="58923" y="214365"/>
                </a:lnTo>
                <a:lnTo>
                  <a:pt x="14346" y="107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84404" y="2344796"/>
            <a:ext cx="68580" cy="214629"/>
          </a:xfrm>
          <a:custGeom>
            <a:avLst/>
            <a:gdLst/>
            <a:ahLst/>
            <a:cxnLst/>
            <a:rect l="l" t="t" r="r" b="b"/>
            <a:pathLst>
              <a:path w="68580" h="214630">
                <a:moveTo>
                  <a:pt x="0" y="0"/>
                </a:moveTo>
                <a:lnTo>
                  <a:pt x="48886" y="203453"/>
                </a:lnTo>
                <a:lnTo>
                  <a:pt x="68448" y="214243"/>
                </a:lnTo>
                <a:lnTo>
                  <a:pt x="20954" y="107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52721" y="2590800"/>
            <a:ext cx="87630" cy="180975"/>
          </a:xfrm>
          <a:custGeom>
            <a:avLst/>
            <a:gdLst/>
            <a:ahLst/>
            <a:cxnLst/>
            <a:rect l="l" t="t" r="r" b="b"/>
            <a:pathLst>
              <a:path w="87630" h="180975">
                <a:moveTo>
                  <a:pt x="5596" y="0"/>
                </a:moveTo>
                <a:lnTo>
                  <a:pt x="0" y="42915"/>
                </a:lnTo>
                <a:lnTo>
                  <a:pt x="83189" y="180959"/>
                </a:lnTo>
                <a:lnTo>
                  <a:pt x="87380" y="139567"/>
                </a:lnTo>
                <a:lnTo>
                  <a:pt x="5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82904" y="2806689"/>
            <a:ext cx="86360" cy="181610"/>
          </a:xfrm>
          <a:custGeom>
            <a:avLst/>
            <a:gdLst/>
            <a:ahLst/>
            <a:cxnLst/>
            <a:rect l="l" t="t" r="r" b="b"/>
            <a:pathLst>
              <a:path w="86360" h="181610">
                <a:moveTo>
                  <a:pt x="5714" y="0"/>
                </a:moveTo>
                <a:lnTo>
                  <a:pt x="0" y="41788"/>
                </a:lnTo>
                <a:lnTo>
                  <a:pt x="80128" y="180990"/>
                </a:lnTo>
                <a:lnTo>
                  <a:pt x="85843" y="139202"/>
                </a:lnTo>
                <a:lnTo>
                  <a:pt x="5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08254" y="3032119"/>
            <a:ext cx="89535" cy="173355"/>
          </a:xfrm>
          <a:custGeom>
            <a:avLst/>
            <a:gdLst/>
            <a:ahLst/>
            <a:cxnLst/>
            <a:rect l="l" t="t" r="r" b="b"/>
            <a:pathLst>
              <a:path w="89535" h="173355">
                <a:moveTo>
                  <a:pt x="5714" y="0"/>
                </a:moveTo>
                <a:lnTo>
                  <a:pt x="0" y="43312"/>
                </a:lnTo>
                <a:lnTo>
                  <a:pt x="83438" y="173095"/>
                </a:lnTo>
                <a:lnTo>
                  <a:pt x="89022" y="129783"/>
                </a:lnTo>
                <a:lnTo>
                  <a:pt x="5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08254" y="3032119"/>
            <a:ext cx="89535" cy="173355"/>
          </a:xfrm>
          <a:custGeom>
            <a:avLst/>
            <a:gdLst/>
            <a:ahLst/>
            <a:cxnLst/>
            <a:rect l="l" t="t" r="r" b="b"/>
            <a:pathLst>
              <a:path w="89535" h="173355">
                <a:moveTo>
                  <a:pt x="0" y="43312"/>
                </a:moveTo>
                <a:lnTo>
                  <a:pt x="83438" y="173095"/>
                </a:lnTo>
                <a:lnTo>
                  <a:pt x="89022" y="129783"/>
                </a:lnTo>
                <a:lnTo>
                  <a:pt x="5714" y="0"/>
                </a:lnTo>
                <a:lnTo>
                  <a:pt x="0" y="433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35245" y="3248009"/>
            <a:ext cx="87630" cy="175260"/>
          </a:xfrm>
          <a:custGeom>
            <a:avLst/>
            <a:gdLst/>
            <a:ahLst/>
            <a:cxnLst/>
            <a:rect l="l" t="t" r="r" b="b"/>
            <a:pathLst>
              <a:path w="87630" h="175260">
                <a:moveTo>
                  <a:pt x="5714" y="0"/>
                </a:moveTo>
                <a:lnTo>
                  <a:pt x="0" y="44836"/>
                </a:lnTo>
                <a:lnTo>
                  <a:pt x="83189" y="174650"/>
                </a:lnTo>
                <a:lnTo>
                  <a:pt x="87511" y="131460"/>
                </a:lnTo>
                <a:lnTo>
                  <a:pt x="5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35245" y="3248009"/>
            <a:ext cx="87630" cy="175260"/>
          </a:xfrm>
          <a:custGeom>
            <a:avLst/>
            <a:gdLst/>
            <a:ahLst/>
            <a:cxnLst/>
            <a:rect l="l" t="t" r="r" b="b"/>
            <a:pathLst>
              <a:path w="87630" h="175260">
                <a:moveTo>
                  <a:pt x="0" y="44836"/>
                </a:moveTo>
                <a:lnTo>
                  <a:pt x="83189" y="174650"/>
                </a:lnTo>
                <a:lnTo>
                  <a:pt x="87511" y="131460"/>
                </a:lnTo>
                <a:lnTo>
                  <a:pt x="5714" y="0"/>
                </a:lnTo>
                <a:lnTo>
                  <a:pt x="0" y="448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60725" y="3459236"/>
            <a:ext cx="87630" cy="173355"/>
          </a:xfrm>
          <a:custGeom>
            <a:avLst/>
            <a:gdLst/>
            <a:ahLst/>
            <a:cxnLst/>
            <a:rect l="l" t="t" r="r" b="b"/>
            <a:pathLst>
              <a:path w="87630" h="173354">
                <a:moveTo>
                  <a:pt x="4190" y="0"/>
                </a:moveTo>
                <a:lnTo>
                  <a:pt x="0" y="43159"/>
                </a:lnTo>
                <a:lnTo>
                  <a:pt x="83189" y="172973"/>
                </a:lnTo>
                <a:lnTo>
                  <a:pt x="87380" y="132831"/>
                </a:lnTo>
                <a:lnTo>
                  <a:pt x="4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60725" y="3459236"/>
            <a:ext cx="87630" cy="173355"/>
          </a:xfrm>
          <a:custGeom>
            <a:avLst/>
            <a:gdLst/>
            <a:ahLst/>
            <a:cxnLst/>
            <a:rect l="l" t="t" r="r" b="b"/>
            <a:pathLst>
              <a:path w="87630" h="173354">
                <a:moveTo>
                  <a:pt x="0" y="43159"/>
                </a:moveTo>
                <a:lnTo>
                  <a:pt x="83189" y="172973"/>
                </a:lnTo>
                <a:lnTo>
                  <a:pt x="87380" y="132831"/>
                </a:lnTo>
                <a:lnTo>
                  <a:pt x="4190" y="0"/>
                </a:lnTo>
                <a:lnTo>
                  <a:pt x="0" y="4315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89254" y="3644889"/>
            <a:ext cx="100330" cy="88900"/>
          </a:xfrm>
          <a:custGeom>
            <a:avLst/>
            <a:gdLst/>
            <a:ahLst/>
            <a:cxnLst/>
            <a:rect l="l" t="t" r="r" b="b"/>
            <a:pathLst>
              <a:path w="100330" h="88900">
                <a:moveTo>
                  <a:pt x="4190" y="0"/>
                </a:moveTo>
                <a:lnTo>
                  <a:pt x="0" y="32765"/>
                </a:lnTo>
                <a:lnTo>
                  <a:pt x="94606" y="88910"/>
                </a:lnTo>
                <a:lnTo>
                  <a:pt x="100202" y="53096"/>
                </a:lnTo>
                <a:lnTo>
                  <a:pt x="4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89254" y="3644889"/>
            <a:ext cx="100330" cy="88900"/>
          </a:xfrm>
          <a:custGeom>
            <a:avLst/>
            <a:gdLst/>
            <a:ahLst/>
            <a:cxnLst/>
            <a:rect l="l" t="t" r="r" b="b"/>
            <a:pathLst>
              <a:path w="100330" h="88900">
                <a:moveTo>
                  <a:pt x="0" y="32765"/>
                </a:moveTo>
                <a:lnTo>
                  <a:pt x="94606" y="88910"/>
                </a:lnTo>
                <a:lnTo>
                  <a:pt x="100202" y="53096"/>
                </a:lnTo>
                <a:lnTo>
                  <a:pt x="4190" y="0"/>
                </a:lnTo>
                <a:lnTo>
                  <a:pt x="0" y="32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41654" y="3733800"/>
            <a:ext cx="100330" cy="87630"/>
          </a:xfrm>
          <a:custGeom>
            <a:avLst/>
            <a:gdLst/>
            <a:ahLst/>
            <a:cxnLst/>
            <a:rect l="l" t="t" r="r" b="b"/>
            <a:pathLst>
              <a:path w="100330" h="87629">
                <a:moveTo>
                  <a:pt x="2785" y="0"/>
                </a:moveTo>
                <a:lnTo>
                  <a:pt x="0" y="35295"/>
                </a:lnTo>
                <a:lnTo>
                  <a:pt x="97420" y="87380"/>
                </a:lnTo>
                <a:lnTo>
                  <a:pt x="100193" y="55107"/>
                </a:lnTo>
                <a:lnTo>
                  <a:pt x="2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41654" y="3733800"/>
            <a:ext cx="100330" cy="87630"/>
          </a:xfrm>
          <a:custGeom>
            <a:avLst/>
            <a:gdLst/>
            <a:ahLst/>
            <a:cxnLst/>
            <a:rect l="l" t="t" r="r" b="b"/>
            <a:pathLst>
              <a:path w="100330" h="87629">
                <a:moveTo>
                  <a:pt x="0" y="35295"/>
                </a:moveTo>
                <a:lnTo>
                  <a:pt x="97420" y="87380"/>
                </a:lnTo>
                <a:lnTo>
                  <a:pt x="100193" y="55107"/>
                </a:lnTo>
                <a:lnTo>
                  <a:pt x="2785" y="0"/>
                </a:lnTo>
                <a:lnTo>
                  <a:pt x="0" y="352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97230" y="3821180"/>
            <a:ext cx="102235" cy="87630"/>
          </a:xfrm>
          <a:custGeom>
            <a:avLst/>
            <a:gdLst/>
            <a:ahLst/>
            <a:cxnLst/>
            <a:rect l="l" t="t" r="r" b="b"/>
            <a:pathLst>
              <a:path w="102235" h="87629">
                <a:moveTo>
                  <a:pt x="5699" y="0"/>
                </a:moveTo>
                <a:lnTo>
                  <a:pt x="0" y="32634"/>
                </a:lnTo>
                <a:lnTo>
                  <a:pt x="98938" y="87248"/>
                </a:lnTo>
                <a:lnTo>
                  <a:pt x="101711" y="54482"/>
                </a:lnTo>
                <a:lnTo>
                  <a:pt x="5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97230" y="3821180"/>
            <a:ext cx="102235" cy="87630"/>
          </a:xfrm>
          <a:custGeom>
            <a:avLst/>
            <a:gdLst/>
            <a:ahLst/>
            <a:cxnLst/>
            <a:rect l="l" t="t" r="r" b="b"/>
            <a:pathLst>
              <a:path w="102235" h="87629">
                <a:moveTo>
                  <a:pt x="0" y="32634"/>
                </a:moveTo>
                <a:lnTo>
                  <a:pt x="98938" y="87248"/>
                </a:lnTo>
                <a:lnTo>
                  <a:pt x="101711" y="54482"/>
                </a:lnTo>
                <a:lnTo>
                  <a:pt x="5699" y="0"/>
                </a:lnTo>
                <a:lnTo>
                  <a:pt x="0" y="32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905250"/>
            <a:ext cx="92710" cy="87630"/>
          </a:xfrm>
          <a:custGeom>
            <a:avLst/>
            <a:gdLst/>
            <a:ahLst/>
            <a:cxnLst/>
            <a:rect l="l" t="t" r="r" b="b"/>
            <a:pathLst>
              <a:path w="92710" h="87629">
                <a:moveTo>
                  <a:pt x="7101" y="0"/>
                </a:moveTo>
                <a:lnTo>
                  <a:pt x="0" y="33777"/>
                </a:lnTo>
                <a:lnTo>
                  <a:pt x="89397" y="87380"/>
                </a:lnTo>
                <a:lnTo>
                  <a:pt x="92201" y="53589"/>
                </a:lnTo>
                <a:lnTo>
                  <a:pt x="71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37016" y="3960745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4">
                <a:moveTo>
                  <a:pt x="0" y="16763"/>
                </a:moveTo>
                <a:lnTo>
                  <a:pt x="28705" y="16763"/>
                </a:lnTo>
              </a:path>
            </a:pathLst>
          </a:custGeom>
          <a:ln w="347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2030" y="3959221"/>
            <a:ext cx="108585" cy="44450"/>
          </a:xfrm>
          <a:custGeom>
            <a:avLst/>
            <a:gdLst/>
            <a:ahLst/>
            <a:cxnLst/>
            <a:rect l="l" t="t" r="r" b="b"/>
            <a:pathLst>
              <a:path w="108585" h="44450">
                <a:moveTo>
                  <a:pt x="5699" y="0"/>
                </a:moveTo>
                <a:lnTo>
                  <a:pt x="0" y="33790"/>
                </a:lnTo>
                <a:lnTo>
                  <a:pt x="102351" y="44458"/>
                </a:lnTo>
                <a:lnTo>
                  <a:pt x="108082" y="12323"/>
                </a:lnTo>
                <a:lnTo>
                  <a:pt x="5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2030" y="3959221"/>
            <a:ext cx="108585" cy="44450"/>
          </a:xfrm>
          <a:custGeom>
            <a:avLst/>
            <a:gdLst/>
            <a:ahLst/>
            <a:cxnLst/>
            <a:rect l="l" t="t" r="r" b="b"/>
            <a:pathLst>
              <a:path w="108585" h="44450">
                <a:moveTo>
                  <a:pt x="0" y="33790"/>
                </a:moveTo>
                <a:lnTo>
                  <a:pt x="102351" y="44458"/>
                </a:lnTo>
                <a:lnTo>
                  <a:pt x="108082" y="12323"/>
                </a:lnTo>
                <a:lnTo>
                  <a:pt x="5699" y="0"/>
                </a:lnTo>
                <a:lnTo>
                  <a:pt x="0" y="3379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63939" y="3971925"/>
            <a:ext cx="105410" cy="43180"/>
          </a:xfrm>
          <a:custGeom>
            <a:avLst/>
            <a:gdLst/>
            <a:ahLst/>
            <a:cxnLst/>
            <a:rect l="l" t="t" r="r" b="b"/>
            <a:pathLst>
              <a:path w="105410" h="43179">
                <a:moveTo>
                  <a:pt x="2804" y="0"/>
                </a:moveTo>
                <a:lnTo>
                  <a:pt x="0" y="31754"/>
                </a:lnTo>
                <a:lnTo>
                  <a:pt x="100736" y="42803"/>
                </a:lnTo>
                <a:lnTo>
                  <a:pt x="104912" y="9524"/>
                </a:lnTo>
                <a:lnTo>
                  <a:pt x="28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3939" y="3971925"/>
            <a:ext cx="105410" cy="43180"/>
          </a:xfrm>
          <a:custGeom>
            <a:avLst/>
            <a:gdLst/>
            <a:ahLst/>
            <a:cxnLst/>
            <a:rect l="l" t="t" r="r" b="b"/>
            <a:pathLst>
              <a:path w="105410" h="43179">
                <a:moveTo>
                  <a:pt x="0" y="31754"/>
                </a:moveTo>
                <a:lnTo>
                  <a:pt x="100736" y="42803"/>
                </a:lnTo>
                <a:lnTo>
                  <a:pt x="104912" y="9524"/>
                </a:lnTo>
                <a:lnTo>
                  <a:pt x="2804" y="0"/>
                </a:lnTo>
                <a:lnTo>
                  <a:pt x="0" y="3175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25880" y="3998910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202" y="0"/>
                </a:lnTo>
              </a:path>
            </a:pathLst>
          </a:custGeom>
          <a:ln w="361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19530" y="399891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887" y="0"/>
                </a:lnTo>
              </a:path>
            </a:pathLst>
          </a:custGeom>
          <a:ln w="4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89466" y="4009197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01" y="0"/>
                </a:lnTo>
              </a:path>
            </a:pathLst>
          </a:custGeom>
          <a:ln w="346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25889" y="3973448"/>
            <a:ext cx="55880" cy="52705"/>
          </a:xfrm>
          <a:custGeom>
            <a:avLst/>
            <a:gdLst/>
            <a:ahLst/>
            <a:cxnLst/>
            <a:rect l="l" t="t" r="r" b="b"/>
            <a:pathLst>
              <a:path w="55879" h="52704">
                <a:moveTo>
                  <a:pt x="51572" y="0"/>
                </a:moveTo>
                <a:lnTo>
                  <a:pt x="0" y="20705"/>
                </a:lnTo>
                <a:lnTo>
                  <a:pt x="5608" y="52446"/>
                </a:lnTo>
                <a:lnTo>
                  <a:pt x="55778" y="31754"/>
                </a:lnTo>
                <a:lnTo>
                  <a:pt x="51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33850" y="3929122"/>
            <a:ext cx="109855" cy="63500"/>
          </a:xfrm>
          <a:custGeom>
            <a:avLst/>
            <a:gdLst/>
            <a:ahLst/>
            <a:cxnLst/>
            <a:rect l="l" t="t" r="r" b="b"/>
            <a:pathLst>
              <a:path w="109854" h="63500">
                <a:moveTo>
                  <a:pt x="104028" y="0"/>
                </a:moveTo>
                <a:lnTo>
                  <a:pt x="0" y="30992"/>
                </a:lnTo>
                <a:lnTo>
                  <a:pt x="5730" y="63508"/>
                </a:lnTo>
                <a:lnTo>
                  <a:pt x="109727" y="30992"/>
                </a:lnTo>
                <a:lnTo>
                  <a:pt x="104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33850" y="3929122"/>
            <a:ext cx="109855" cy="63500"/>
          </a:xfrm>
          <a:custGeom>
            <a:avLst/>
            <a:gdLst/>
            <a:ahLst/>
            <a:cxnLst/>
            <a:rect l="l" t="t" r="r" b="b"/>
            <a:pathLst>
              <a:path w="109854" h="63500">
                <a:moveTo>
                  <a:pt x="0" y="30992"/>
                </a:moveTo>
                <a:lnTo>
                  <a:pt x="104028" y="0"/>
                </a:lnTo>
                <a:lnTo>
                  <a:pt x="109727" y="30992"/>
                </a:lnTo>
                <a:lnTo>
                  <a:pt x="5730" y="63508"/>
                </a:lnTo>
                <a:lnTo>
                  <a:pt x="0" y="309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94266" y="3873496"/>
            <a:ext cx="108585" cy="65405"/>
          </a:xfrm>
          <a:custGeom>
            <a:avLst/>
            <a:gdLst/>
            <a:ahLst/>
            <a:cxnLst/>
            <a:rect l="l" t="t" r="r" b="b"/>
            <a:pathLst>
              <a:path w="108585" h="65404">
                <a:moveTo>
                  <a:pt x="102473" y="0"/>
                </a:moveTo>
                <a:lnTo>
                  <a:pt x="0" y="34171"/>
                </a:lnTo>
                <a:lnTo>
                  <a:pt x="5577" y="65150"/>
                </a:lnTo>
                <a:lnTo>
                  <a:pt x="108051" y="34171"/>
                </a:lnTo>
                <a:lnTo>
                  <a:pt x="1024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94266" y="3873496"/>
            <a:ext cx="108585" cy="65405"/>
          </a:xfrm>
          <a:custGeom>
            <a:avLst/>
            <a:gdLst/>
            <a:ahLst/>
            <a:cxnLst/>
            <a:rect l="l" t="t" r="r" b="b"/>
            <a:pathLst>
              <a:path w="108585" h="65404">
                <a:moveTo>
                  <a:pt x="0" y="34171"/>
                </a:moveTo>
                <a:lnTo>
                  <a:pt x="102473" y="0"/>
                </a:lnTo>
                <a:lnTo>
                  <a:pt x="108051" y="34171"/>
                </a:lnTo>
                <a:lnTo>
                  <a:pt x="5577" y="65150"/>
                </a:lnTo>
                <a:lnTo>
                  <a:pt x="0" y="34171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13269" y="3759189"/>
            <a:ext cx="105410" cy="81280"/>
          </a:xfrm>
          <a:custGeom>
            <a:avLst/>
            <a:gdLst/>
            <a:ahLst/>
            <a:cxnLst/>
            <a:rect l="l" t="t" r="r" b="b"/>
            <a:pathLst>
              <a:path w="105410" h="81279">
                <a:moveTo>
                  <a:pt x="96530" y="0"/>
                </a:moveTo>
                <a:lnTo>
                  <a:pt x="0" y="51441"/>
                </a:lnTo>
                <a:lnTo>
                  <a:pt x="9784" y="81040"/>
                </a:lnTo>
                <a:lnTo>
                  <a:pt x="104912" y="29596"/>
                </a:lnTo>
                <a:lnTo>
                  <a:pt x="96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13269" y="3759189"/>
            <a:ext cx="105410" cy="81280"/>
          </a:xfrm>
          <a:custGeom>
            <a:avLst/>
            <a:gdLst/>
            <a:ahLst/>
            <a:cxnLst/>
            <a:rect l="l" t="t" r="r" b="b"/>
            <a:pathLst>
              <a:path w="105410" h="81279">
                <a:moveTo>
                  <a:pt x="0" y="51441"/>
                </a:moveTo>
                <a:lnTo>
                  <a:pt x="96530" y="0"/>
                </a:lnTo>
                <a:lnTo>
                  <a:pt x="104912" y="29596"/>
                </a:lnTo>
                <a:lnTo>
                  <a:pt x="9784" y="81040"/>
                </a:lnTo>
                <a:lnTo>
                  <a:pt x="0" y="5144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73686" y="3722735"/>
            <a:ext cx="60960" cy="52705"/>
          </a:xfrm>
          <a:custGeom>
            <a:avLst/>
            <a:gdLst/>
            <a:ahLst/>
            <a:cxnLst/>
            <a:rect l="l" t="t" r="r" b="b"/>
            <a:pathLst>
              <a:path w="60960" h="52704">
                <a:moveTo>
                  <a:pt x="56266" y="0"/>
                </a:moveTo>
                <a:lnTo>
                  <a:pt x="0" y="21610"/>
                </a:lnTo>
                <a:lnTo>
                  <a:pt x="4175" y="52334"/>
                </a:lnTo>
                <a:lnTo>
                  <a:pt x="60441" y="32400"/>
                </a:lnTo>
                <a:lnTo>
                  <a:pt x="562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21295" y="3714750"/>
            <a:ext cx="49530" cy="41275"/>
          </a:xfrm>
          <a:custGeom>
            <a:avLst/>
            <a:gdLst/>
            <a:ahLst/>
            <a:cxnLst/>
            <a:rect l="l" t="t" r="r" b="b"/>
            <a:pathLst>
              <a:path w="49529" h="41275">
                <a:moveTo>
                  <a:pt x="43708" y="0"/>
                </a:moveTo>
                <a:lnTo>
                  <a:pt x="0" y="10667"/>
                </a:lnTo>
                <a:lnTo>
                  <a:pt x="5608" y="41269"/>
                </a:lnTo>
                <a:lnTo>
                  <a:pt x="49286" y="30601"/>
                </a:lnTo>
                <a:lnTo>
                  <a:pt x="43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922916" y="3659246"/>
            <a:ext cx="109855" cy="65405"/>
          </a:xfrm>
          <a:custGeom>
            <a:avLst/>
            <a:gdLst/>
            <a:ahLst/>
            <a:cxnLst/>
            <a:rect l="l" t="t" r="r" b="b"/>
            <a:pathLst>
              <a:path w="109854" h="65404">
                <a:moveTo>
                  <a:pt x="103875" y="0"/>
                </a:moveTo>
                <a:lnTo>
                  <a:pt x="0" y="32522"/>
                </a:lnTo>
                <a:lnTo>
                  <a:pt x="4175" y="65013"/>
                </a:lnTo>
                <a:lnTo>
                  <a:pt x="109575" y="32522"/>
                </a:lnTo>
                <a:lnTo>
                  <a:pt x="103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22916" y="3659246"/>
            <a:ext cx="109855" cy="65405"/>
          </a:xfrm>
          <a:custGeom>
            <a:avLst/>
            <a:gdLst/>
            <a:ahLst/>
            <a:cxnLst/>
            <a:rect l="l" t="t" r="r" b="b"/>
            <a:pathLst>
              <a:path w="109854" h="65404">
                <a:moveTo>
                  <a:pt x="0" y="32522"/>
                </a:moveTo>
                <a:lnTo>
                  <a:pt x="103875" y="0"/>
                </a:lnTo>
                <a:lnTo>
                  <a:pt x="109575" y="32522"/>
                </a:lnTo>
                <a:lnTo>
                  <a:pt x="4175" y="65013"/>
                </a:lnTo>
                <a:lnTo>
                  <a:pt x="0" y="325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78486" y="3600450"/>
            <a:ext cx="108585" cy="65405"/>
          </a:xfrm>
          <a:custGeom>
            <a:avLst/>
            <a:gdLst/>
            <a:ahLst/>
            <a:cxnLst/>
            <a:rect l="l" t="t" r="r" b="b"/>
            <a:pathLst>
              <a:path w="108585" h="65404">
                <a:moveTo>
                  <a:pt x="102351" y="0"/>
                </a:moveTo>
                <a:lnTo>
                  <a:pt x="0" y="32522"/>
                </a:lnTo>
                <a:lnTo>
                  <a:pt x="5577" y="65135"/>
                </a:lnTo>
                <a:lnTo>
                  <a:pt x="108082" y="32522"/>
                </a:lnTo>
                <a:lnTo>
                  <a:pt x="102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78486" y="3600450"/>
            <a:ext cx="108585" cy="65405"/>
          </a:xfrm>
          <a:custGeom>
            <a:avLst/>
            <a:gdLst/>
            <a:ahLst/>
            <a:cxnLst/>
            <a:rect l="l" t="t" r="r" b="b"/>
            <a:pathLst>
              <a:path w="108585" h="65404">
                <a:moveTo>
                  <a:pt x="0" y="32522"/>
                </a:moveTo>
                <a:lnTo>
                  <a:pt x="102351" y="0"/>
                </a:lnTo>
                <a:lnTo>
                  <a:pt x="108082" y="32522"/>
                </a:lnTo>
                <a:lnTo>
                  <a:pt x="5577" y="65135"/>
                </a:lnTo>
                <a:lnTo>
                  <a:pt x="0" y="325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30886" y="3519556"/>
            <a:ext cx="102235" cy="84455"/>
          </a:xfrm>
          <a:custGeom>
            <a:avLst/>
            <a:gdLst/>
            <a:ahLst/>
            <a:cxnLst/>
            <a:rect l="l" t="t" r="r" b="b"/>
            <a:pathLst>
              <a:path w="102235" h="84454">
                <a:moveTo>
                  <a:pt x="96011" y="0"/>
                </a:moveTo>
                <a:lnTo>
                  <a:pt x="0" y="52943"/>
                </a:lnTo>
                <a:lnTo>
                  <a:pt x="2773" y="84063"/>
                </a:lnTo>
                <a:lnTo>
                  <a:pt x="101711" y="31120"/>
                </a:lnTo>
                <a:lnTo>
                  <a:pt x="960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84810" y="3432169"/>
            <a:ext cx="108585" cy="86360"/>
          </a:xfrm>
          <a:custGeom>
            <a:avLst/>
            <a:gdLst/>
            <a:ahLst/>
            <a:cxnLst/>
            <a:rect l="l" t="t" r="r" b="b"/>
            <a:pathLst>
              <a:path w="108585" h="86360">
                <a:moveTo>
                  <a:pt x="102473" y="0"/>
                </a:moveTo>
                <a:lnTo>
                  <a:pt x="0" y="53583"/>
                </a:lnTo>
                <a:lnTo>
                  <a:pt x="4175" y="85740"/>
                </a:lnTo>
                <a:lnTo>
                  <a:pt x="108082" y="33649"/>
                </a:lnTo>
                <a:lnTo>
                  <a:pt x="1024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84810" y="3432169"/>
            <a:ext cx="108585" cy="86360"/>
          </a:xfrm>
          <a:custGeom>
            <a:avLst/>
            <a:gdLst/>
            <a:ahLst/>
            <a:cxnLst/>
            <a:rect l="l" t="t" r="r" b="b"/>
            <a:pathLst>
              <a:path w="108585" h="86360">
                <a:moveTo>
                  <a:pt x="0" y="53583"/>
                </a:moveTo>
                <a:lnTo>
                  <a:pt x="102473" y="0"/>
                </a:lnTo>
                <a:lnTo>
                  <a:pt x="108082" y="33649"/>
                </a:lnTo>
                <a:lnTo>
                  <a:pt x="4175" y="85740"/>
                </a:lnTo>
                <a:lnTo>
                  <a:pt x="0" y="535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40380" y="3343259"/>
            <a:ext cx="92710" cy="88900"/>
          </a:xfrm>
          <a:custGeom>
            <a:avLst/>
            <a:gdLst/>
            <a:ahLst/>
            <a:cxnLst/>
            <a:rect l="l" t="t" r="r" b="b"/>
            <a:pathLst>
              <a:path w="92710" h="88900">
                <a:moveTo>
                  <a:pt x="86624" y="0"/>
                </a:moveTo>
                <a:lnTo>
                  <a:pt x="0" y="55260"/>
                </a:lnTo>
                <a:lnTo>
                  <a:pt x="5577" y="88910"/>
                </a:lnTo>
                <a:lnTo>
                  <a:pt x="92201" y="35326"/>
                </a:lnTo>
                <a:lnTo>
                  <a:pt x="86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26089" y="3343268"/>
            <a:ext cx="26034" cy="36830"/>
          </a:xfrm>
          <a:custGeom>
            <a:avLst/>
            <a:gdLst/>
            <a:ahLst/>
            <a:cxnLst/>
            <a:rect l="l" t="t" r="r" b="b"/>
            <a:pathLst>
              <a:path w="26035" h="36829">
                <a:moveTo>
                  <a:pt x="0" y="18222"/>
                </a:moveTo>
                <a:lnTo>
                  <a:pt x="25526" y="18222"/>
                </a:lnTo>
              </a:path>
            </a:pathLst>
          </a:custGeom>
          <a:ln w="377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92780" y="3311530"/>
            <a:ext cx="106680" cy="57150"/>
          </a:xfrm>
          <a:custGeom>
            <a:avLst/>
            <a:gdLst/>
            <a:ahLst/>
            <a:cxnLst/>
            <a:rect l="l" t="t" r="r" b="b"/>
            <a:pathLst>
              <a:path w="106679" h="57150">
                <a:moveTo>
                  <a:pt x="100949" y="0"/>
                </a:moveTo>
                <a:lnTo>
                  <a:pt x="0" y="21579"/>
                </a:lnTo>
                <a:lnTo>
                  <a:pt x="2804" y="57149"/>
                </a:lnTo>
                <a:lnTo>
                  <a:pt x="106558" y="32491"/>
                </a:lnTo>
                <a:lnTo>
                  <a:pt x="100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92780" y="3311530"/>
            <a:ext cx="106680" cy="57150"/>
          </a:xfrm>
          <a:custGeom>
            <a:avLst/>
            <a:gdLst/>
            <a:ahLst/>
            <a:cxnLst/>
            <a:rect l="l" t="t" r="r" b="b"/>
            <a:pathLst>
              <a:path w="106679" h="57150">
                <a:moveTo>
                  <a:pt x="0" y="21579"/>
                </a:moveTo>
                <a:lnTo>
                  <a:pt x="100949" y="0"/>
                </a:lnTo>
                <a:lnTo>
                  <a:pt x="106558" y="32491"/>
                </a:lnTo>
                <a:lnTo>
                  <a:pt x="2804" y="57149"/>
                </a:lnTo>
                <a:lnTo>
                  <a:pt x="0" y="215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53165" y="3270260"/>
            <a:ext cx="108585" cy="55880"/>
          </a:xfrm>
          <a:custGeom>
            <a:avLst/>
            <a:gdLst/>
            <a:ahLst/>
            <a:cxnLst/>
            <a:rect l="l" t="t" r="r" b="b"/>
            <a:pathLst>
              <a:path w="108585" h="55879">
                <a:moveTo>
                  <a:pt x="102382" y="0"/>
                </a:moveTo>
                <a:lnTo>
                  <a:pt x="0" y="23103"/>
                </a:lnTo>
                <a:lnTo>
                  <a:pt x="4206" y="55625"/>
                </a:lnTo>
                <a:lnTo>
                  <a:pt x="108082" y="34015"/>
                </a:lnTo>
                <a:lnTo>
                  <a:pt x="1023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11936" y="3238500"/>
            <a:ext cx="106680" cy="55880"/>
          </a:xfrm>
          <a:custGeom>
            <a:avLst/>
            <a:gdLst/>
            <a:ahLst/>
            <a:cxnLst/>
            <a:rect l="l" t="t" r="r" b="b"/>
            <a:pathLst>
              <a:path w="106679" h="55879">
                <a:moveTo>
                  <a:pt x="103631" y="0"/>
                </a:moveTo>
                <a:lnTo>
                  <a:pt x="0" y="20055"/>
                </a:lnTo>
                <a:lnTo>
                  <a:pt x="5577" y="55625"/>
                </a:lnTo>
                <a:lnTo>
                  <a:pt x="106405" y="34046"/>
                </a:lnTo>
                <a:lnTo>
                  <a:pt x="103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75369" y="3206739"/>
            <a:ext cx="102235" cy="52705"/>
          </a:xfrm>
          <a:custGeom>
            <a:avLst/>
            <a:gdLst/>
            <a:ahLst/>
            <a:cxnLst/>
            <a:rect l="l" t="t" r="r" b="b"/>
            <a:pathLst>
              <a:path w="102235" h="52704">
                <a:moveTo>
                  <a:pt x="96133" y="0"/>
                </a:moveTo>
                <a:lnTo>
                  <a:pt x="0" y="21610"/>
                </a:lnTo>
                <a:lnTo>
                  <a:pt x="2804" y="52456"/>
                </a:lnTo>
                <a:lnTo>
                  <a:pt x="101742" y="32400"/>
                </a:lnTo>
                <a:lnTo>
                  <a:pt x="96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75369" y="3206739"/>
            <a:ext cx="102235" cy="52705"/>
          </a:xfrm>
          <a:custGeom>
            <a:avLst/>
            <a:gdLst/>
            <a:ahLst/>
            <a:cxnLst/>
            <a:rect l="l" t="t" r="r" b="b"/>
            <a:pathLst>
              <a:path w="102235" h="52704">
                <a:moveTo>
                  <a:pt x="0" y="21610"/>
                </a:moveTo>
                <a:lnTo>
                  <a:pt x="96133" y="0"/>
                </a:lnTo>
                <a:lnTo>
                  <a:pt x="101742" y="32400"/>
                </a:lnTo>
                <a:lnTo>
                  <a:pt x="2804" y="52456"/>
                </a:lnTo>
                <a:lnTo>
                  <a:pt x="0" y="216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30939" y="3173333"/>
            <a:ext cx="106680" cy="54610"/>
          </a:xfrm>
          <a:custGeom>
            <a:avLst/>
            <a:gdLst/>
            <a:ahLst/>
            <a:cxnLst/>
            <a:rect l="l" t="t" r="r" b="b"/>
            <a:pathLst>
              <a:path w="106679" h="54610">
                <a:moveTo>
                  <a:pt x="100980" y="0"/>
                </a:moveTo>
                <a:lnTo>
                  <a:pt x="0" y="23256"/>
                </a:lnTo>
                <a:lnTo>
                  <a:pt x="5608" y="54101"/>
                </a:lnTo>
                <a:lnTo>
                  <a:pt x="106558" y="32522"/>
                </a:lnTo>
                <a:lnTo>
                  <a:pt x="1009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89710" y="3136910"/>
            <a:ext cx="106680" cy="55880"/>
          </a:xfrm>
          <a:custGeom>
            <a:avLst/>
            <a:gdLst/>
            <a:ahLst/>
            <a:cxnLst/>
            <a:rect l="l" t="t" r="r" b="b"/>
            <a:pathLst>
              <a:path w="106679" h="55880">
                <a:moveTo>
                  <a:pt x="102351" y="0"/>
                </a:moveTo>
                <a:lnTo>
                  <a:pt x="0" y="23103"/>
                </a:lnTo>
                <a:lnTo>
                  <a:pt x="4175" y="55625"/>
                </a:lnTo>
                <a:lnTo>
                  <a:pt x="106558" y="34015"/>
                </a:lnTo>
                <a:lnTo>
                  <a:pt x="102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50095" y="3101980"/>
            <a:ext cx="106680" cy="52705"/>
          </a:xfrm>
          <a:custGeom>
            <a:avLst/>
            <a:gdLst/>
            <a:ahLst/>
            <a:cxnLst/>
            <a:rect l="l" t="t" r="r" b="b"/>
            <a:pathLst>
              <a:path w="106679" h="52705">
                <a:moveTo>
                  <a:pt x="102229" y="0"/>
                </a:moveTo>
                <a:lnTo>
                  <a:pt x="0" y="21579"/>
                </a:lnTo>
                <a:lnTo>
                  <a:pt x="4206" y="52456"/>
                </a:lnTo>
                <a:lnTo>
                  <a:pt x="106436" y="30845"/>
                </a:lnTo>
                <a:lnTo>
                  <a:pt x="102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50095" y="3101980"/>
            <a:ext cx="106680" cy="52705"/>
          </a:xfrm>
          <a:custGeom>
            <a:avLst/>
            <a:gdLst/>
            <a:ahLst/>
            <a:cxnLst/>
            <a:rect l="l" t="t" r="r" b="b"/>
            <a:pathLst>
              <a:path w="106679" h="52705">
                <a:moveTo>
                  <a:pt x="0" y="21579"/>
                </a:moveTo>
                <a:lnTo>
                  <a:pt x="102229" y="0"/>
                </a:lnTo>
                <a:lnTo>
                  <a:pt x="106436" y="30845"/>
                </a:lnTo>
                <a:lnTo>
                  <a:pt x="4206" y="52456"/>
                </a:lnTo>
                <a:lnTo>
                  <a:pt x="0" y="215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15205" y="3087624"/>
            <a:ext cx="26034" cy="35560"/>
          </a:xfrm>
          <a:custGeom>
            <a:avLst/>
            <a:gdLst/>
            <a:ahLst/>
            <a:cxnLst/>
            <a:rect l="l" t="t" r="r" b="b"/>
            <a:pathLst>
              <a:path w="26034" h="35560">
                <a:moveTo>
                  <a:pt x="0" y="17525"/>
                </a:moveTo>
                <a:lnTo>
                  <a:pt x="25526" y="17525"/>
                </a:lnTo>
              </a:path>
            </a:pathLst>
          </a:custGeom>
          <a:ln w="363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12036" y="3076559"/>
            <a:ext cx="97155" cy="41910"/>
          </a:xfrm>
          <a:custGeom>
            <a:avLst/>
            <a:gdLst/>
            <a:ahLst/>
            <a:cxnLst/>
            <a:rect l="l" t="t" r="r" b="b"/>
            <a:pathLst>
              <a:path w="97154" h="41910">
                <a:moveTo>
                  <a:pt x="91318" y="0"/>
                </a:moveTo>
                <a:lnTo>
                  <a:pt x="0" y="10667"/>
                </a:lnTo>
                <a:lnTo>
                  <a:pt x="4175" y="41300"/>
                </a:lnTo>
                <a:lnTo>
                  <a:pt x="96895" y="30632"/>
                </a:lnTo>
                <a:lnTo>
                  <a:pt x="91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61265" y="3063880"/>
            <a:ext cx="106680" cy="46355"/>
          </a:xfrm>
          <a:custGeom>
            <a:avLst/>
            <a:gdLst/>
            <a:ahLst/>
            <a:cxnLst/>
            <a:rect l="l" t="t" r="r" b="b"/>
            <a:pathLst>
              <a:path w="106679" h="46355">
                <a:moveTo>
                  <a:pt x="102229" y="0"/>
                </a:moveTo>
                <a:lnTo>
                  <a:pt x="0" y="11033"/>
                </a:lnTo>
                <a:lnTo>
                  <a:pt x="5577" y="45963"/>
                </a:lnTo>
                <a:lnTo>
                  <a:pt x="106405" y="33253"/>
                </a:lnTo>
                <a:lnTo>
                  <a:pt x="102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61265" y="3063880"/>
            <a:ext cx="106680" cy="46355"/>
          </a:xfrm>
          <a:custGeom>
            <a:avLst/>
            <a:gdLst/>
            <a:ahLst/>
            <a:cxnLst/>
            <a:rect l="l" t="t" r="r" b="b"/>
            <a:pathLst>
              <a:path w="106679" h="46355">
                <a:moveTo>
                  <a:pt x="0" y="11033"/>
                </a:moveTo>
                <a:lnTo>
                  <a:pt x="102229" y="0"/>
                </a:lnTo>
                <a:lnTo>
                  <a:pt x="106405" y="33253"/>
                </a:lnTo>
                <a:lnTo>
                  <a:pt x="5577" y="45963"/>
                </a:lnTo>
                <a:lnTo>
                  <a:pt x="0" y="1103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21529" y="3017763"/>
            <a:ext cx="111760" cy="71755"/>
          </a:xfrm>
          <a:custGeom>
            <a:avLst/>
            <a:gdLst/>
            <a:ahLst/>
            <a:cxnLst/>
            <a:rect l="l" t="t" r="r" b="b"/>
            <a:pathLst>
              <a:path w="111759" h="71755">
                <a:moveTo>
                  <a:pt x="101467" y="0"/>
                </a:moveTo>
                <a:lnTo>
                  <a:pt x="0" y="37337"/>
                </a:lnTo>
                <a:lnTo>
                  <a:pt x="9905" y="71506"/>
                </a:lnTo>
                <a:lnTo>
                  <a:pt x="111251" y="34289"/>
                </a:lnTo>
                <a:lnTo>
                  <a:pt x="101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308860" y="3041660"/>
            <a:ext cx="81280" cy="46355"/>
          </a:xfrm>
          <a:custGeom>
            <a:avLst/>
            <a:gdLst/>
            <a:ahLst/>
            <a:cxnLst/>
            <a:rect l="l" t="t" r="r" b="b"/>
            <a:pathLst>
              <a:path w="81279" h="46355">
                <a:moveTo>
                  <a:pt x="1402" y="0"/>
                </a:moveTo>
                <a:lnTo>
                  <a:pt x="0" y="29199"/>
                </a:lnTo>
                <a:lnTo>
                  <a:pt x="78364" y="46085"/>
                </a:lnTo>
                <a:lnTo>
                  <a:pt x="81137" y="18409"/>
                </a:lnTo>
                <a:lnTo>
                  <a:pt x="1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061400" y="170181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70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40004" y="170816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04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252721" y="2500365"/>
            <a:ext cx="0" cy="147955"/>
          </a:xfrm>
          <a:custGeom>
            <a:avLst/>
            <a:gdLst/>
            <a:ahLst/>
            <a:cxnLst/>
            <a:rect l="l" t="t" r="r" b="b"/>
            <a:pathLst>
              <a:path h="147955">
                <a:moveTo>
                  <a:pt x="0" y="0"/>
                </a:moveTo>
                <a:lnTo>
                  <a:pt x="0" y="1475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254245" y="265745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46450" y="3643365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36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46450" y="377823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0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52700" y="3402086"/>
            <a:ext cx="0" cy="149225"/>
          </a:xfrm>
          <a:custGeom>
            <a:avLst/>
            <a:gdLst/>
            <a:ahLst/>
            <a:cxnLst/>
            <a:rect l="l" t="t" r="r" b="b"/>
            <a:pathLst>
              <a:path h="149225">
                <a:moveTo>
                  <a:pt x="0" y="0"/>
                </a:moveTo>
                <a:lnTo>
                  <a:pt x="0" y="1491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46354" y="35623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91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54339" y="4133850"/>
            <a:ext cx="1905" cy="103505"/>
          </a:xfrm>
          <a:custGeom>
            <a:avLst/>
            <a:gdLst/>
            <a:ahLst/>
            <a:cxnLst/>
            <a:rect l="l" t="t" r="r" b="b"/>
            <a:pathLst>
              <a:path w="1905" h="103504">
                <a:moveTo>
                  <a:pt x="0" y="0"/>
                </a:moveTo>
                <a:lnTo>
                  <a:pt x="1676" y="10311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52815" y="425449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89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832360" y="3557656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7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30836" y="389890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3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30886" y="3432169"/>
            <a:ext cx="0" cy="301625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0" y="0"/>
                </a:moveTo>
                <a:lnTo>
                  <a:pt x="0" y="3016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29240" y="374330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15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29290" y="3211433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0"/>
                </a:moveTo>
                <a:lnTo>
                  <a:pt x="0" y="276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30936" y="349733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21545" y="2976494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09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21545" y="320509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5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413619" y="316382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1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54245" y="251460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46450" y="3463930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17461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846450" y="347660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0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44880" y="3779885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20474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44880" y="37909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37076" y="3805306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21106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40245" y="3821180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37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830836" y="357185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3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29240" y="344488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15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29290" y="322578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09" y="0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21545" y="298920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5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96170" y="2940039"/>
            <a:ext cx="0" cy="198755"/>
          </a:xfrm>
          <a:custGeom>
            <a:avLst/>
            <a:gdLst/>
            <a:ahLst/>
            <a:cxnLst/>
            <a:rect l="l" t="t" r="r" b="b"/>
            <a:pathLst>
              <a:path h="198755">
                <a:moveTo>
                  <a:pt x="0" y="0"/>
                </a:moveTo>
                <a:lnTo>
                  <a:pt x="0" y="198394"/>
                </a:lnTo>
              </a:path>
            </a:pathLst>
          </a:custGeom>
          <a:ln w="22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400939" y="294793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1534796" y="5552687"/>
            <a:ext cx="4184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5130" algn="l"/>
              </a:tabLst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spc="-16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u="heavy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heavy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520449" y="4927180"/>
            <a:ext cx="3181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622306" y="4248999"/>
            <a:ext cx="2057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610995" y="3652865"/>
            <a:ext cx="2057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630808" y="2945478"/>
            <a:ext cx="2057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640587" y="2262729"/>
            <a:ext cx="2057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712723" y="1688173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813310" y="4546604"/>
            <a:ext cx="102235" cy="127000"/>
          </a:xfrm>
          <a:custGeom>
            <a:avLst/>
            <a:gdLst/>
            <a:ahLst/>
            <a:cxnLst/>
            <a:rect l="l" t="t" r="r" b="b"/>
            <a:pathLst>
              <a:path w="102235" h="127000">
                <a:moveTo>
                  <a:pt x="96133" y="0"/>
                </a:moveTo>
                <a:lnTo>
                  <a:pt x="0" y="92963"/>
                </a:lnTo>
                <a:lnTo>
                  <a:pt x="2773" y="126991"/>
                </a:lnTo>
                <a:lnTo>
                  <a:pt x="101711" y="34027"/>
                </a:lnTo>
                <a:lnTo>
                  <a:pt x="96133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813310" y="4546604"/>
            <a:ext cx="102235" cy="127000"/>
          </a:xfrm>
          <a:custGeom>
            <a:avLst/>
            <a:gdLst/>
            <a:ahLst/>
            <a:cxnLst/>
            <a:rect l="l" t="t" r="r" b="b"/>
            <a:pathLst>
              <a:path w="102235" h="127000">
                <a:moveTo>
                  <a:pt x="0" y="92963"/>
                </a:moveTo>
                <a:lnTo>
                  <a:pt x="96133" y="0"/>
                </a:lnTo>
                <a:lnTo>
                  <a:pt x="101711" y="34027"/>
                </a:lnTo>
                <a:lnTo>
                  <a:pt x="2773" y="126991"/>
                </a:lnTo>
                <a:lnTo>
                  <a:pt x="0" y="92963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965710" y="4408420"/>
            <a:ext cx="103505" cy="127635"/>
          </a:xfrm>
          <a:custGeom>
            <a:avLst/>
            <a:gdLst/>
            <a:ahLst/>
            <a:cxnLst/>
            <a:rect l="l" t="t" r="r" b="b"/>
            <a:pathLst>
              <a:path w="103504" h="127635">
                <a:moveTo>
                  <a:pt x="97657" y="0"/>
                </a:moveTo>
                <a:lnTo>
                  <a:pt x="0" y="92963"/>
                </a:lnTo>
                <a:lnTo>
                  <a:pt x="4175" y="127135"/>
                </a:lnTo>
                <a:lnTo>
                  <a:pt x="103357" y="34171"/>
                </a:lnTo>
                <a:lnTo>
                  <a:pt x="97657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965710" y="4408420"/>
            <a:ext cx="103505" cy="127635"/>
          </a:xfrm>
          <a:custGeom>
            <a:avLst/>
            <a:gdLst/>
            <a:ahLst/>
            <a:cxnLst/>
            <a:rect l="l" t="t" r="r" b="b"/>
            <a:pathLst>
              <a:path w="103504" h="127635">
                <a:moveTo>
                  <a:pt x="0" y="92963"/>
                </a:moveTo>
                <a:lnTo>
                  <a:pt x="97657" y="0"/>
                </a:lnTo>
                <a:lnTo>
                  <a:pt x="103357" y="34171"/>
                </a:lnTo>
                <a:lnTo>
                  <a:pt x="4175" y="127135"/>
                </a:lnTo>
                <a:lnTo>
                  <a:pt x="0" y="92963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259445" y="4140196"/>
            <a:ext cx="106680" cy="116205"/>
          </a:xfrm>
          <a:custGeom>
            <a:avLst/>
            <a:gdLst/>
            <a:ahLst/>
            <a:cxnLst/>
            <a:rect l="l" t="t" r="r" b="b"/>
            <a:pathLst>
              <a:path w="106679" h="116204">
                <a:moveTo>
                  <a:pt x="102229" y="0"/>
                </a:moveTo>
                <a:lnTo>
                  <a:pt x="0" y="80903"/>
                </a:lnTo>
                <a:lnTo>
                  <a:pt x="4206" y="115955"/>
                </a:lnTo>
                <a:lnTo>
                  <a:pt x="106436" y="36575"/>
                </a:lnTo>
                <a:lnTo>
                  <a:pt x="102229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259445" y="4140196"/>
            <a:ext cx="106680" cy="116205"/>
          </a:xfrm>
          <a:custGeom>
            <a:avLst/>
            <a:gdLst/>
            <a:ahLst/>
            <a:cxnLst/>
            <a:rect l="l" t="t" r="r" b="b"/>
            <a:pathLst>
              <a:path w="106679" h="116204">
                <a:moveTo>
                  <a:pt x="0" y="80903"/>
                </a:moveTo>
                <a:lnTo>
                  <a:pt x="102229" y="0"/>
                </a:lnTo>
                <a:lnTo>
                  <a:pt x="106436" y="36575"/>
                </a:lnTo>
                <a:lnTo>
                  <a:pt x="4206" y="115955"/>
                </a:lnTo>
                <a:lnTo>
                  <a:pt x="0" y="80903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16539" y="4010025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4" h="116204">
                <a:moveTo>
                  <a:pt x="99059" y="0"/>
                </a:moveTo>
                <a:lnTo>
                  <a:pt x="0" y="78866"/>
                </a:lnTo>
                <a:lnTo>
                  <a:pt x="4206" y="115955"/>
                </a:lnTo>
                <a:lnTo>
                  <a:pt x="103388" y="37088"/>
                </a:lnTo>
                <a:lnTo>
                  <a:pt x="99059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16539" y="4010025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4" h="116204">
                <a:moveTo>
                  <a:pt x="0" y="78866"/>
                </a:moveTo>
                <a:lnTo>
                  <a:pt x="99059" y="0"/>
                </a:lnTo>
                <a:lnTo>
                  <a:pt x="103388" y="37088"/>
                </a:lnTo>
                <a:lnTo>
                  <a:pt x="4206" y="115955"/>
                </a:lnTo>
                <a:lnTo>
                  <a:pt x="0" y="78866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568939" y="3927479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60" h="68579">
                <a:moveTo>
                  <a:pt x="43586" y="0"/>
                </a:moveTo>
                <a:lnTo>
                  <a:pt x="0" y="35682"/>
                </a:lnTo>
                <a:lnTo>
                  <a:pt x="4206" y="68317"/>
                </a:lnTo>
                <a:lnTo>
                  <a:pt x="47762" y="35682"/>
                </a:lnTo>
                <a:lnTo>
                  <a:pt x="43586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568939" y="3927479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60" h="68579">
                <a:moveTo>
                  <a:pt x="0" y="35682"/>
                </a:moveTo>
                <a:lnTo>
                  <a:pt x="43586" y="0"/>
                </a:lnTo>
                <a:lnTo>
                  <a:pt x="47762" y="35682"/>
                </a:lnTo>
                <a:lnTo>
                  <a:pt x="4206" y="68317"/>
                </a:lnTo>
                <a:lnTo>
                  <a:pt x="0" y="35682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607039" y="3946529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935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21339" y="3910072"/>
            <a:ext cx="105410" cy="43180"/>
          </a:xfrm>
          <a:custGeom>
            <a:avLst/>
            <a:gdLst/>
            <a:ahLst/>
            <a:cxnLst/>
            <a:rect l="l" t="t" r="r" b="b"/>
            <a:pathLst>
              <a:path w="105410" h="43179">
                <a:moveTo>
                  <a:pt x="102107" y="0"/>
                </a:moveTo>
                <a:lnTo>
                  <a:pt x="0" y="9143"/>
                </a:lnTo>
                <a:lnTo>
                  <a:pt x="4206" y="42803"/>
                </a:lnTo>
                <a:lnTo>
                  <a:pt x="104912" y="32135"/>
                </a:lnTo>
                <a:lnTo>
                  <a:pt x="102107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721339" y="3910072"/>
            <a:ext cx="105410" cy="43180"/>
          </a:xfrm>
          <a:custGeom>
            <a:avLst/>
            <a:gdLst/>
            <a:ahLst/>
            <a:cxnLst/>
            <a:rect l="l" t="t" r="r" b="b"/>
            <a:pathLst>
              <a:path w="105410" h="43179">
                <a:moveTo>
                  <a:pt x="0" y="9143"/>
                </a:moveTo>
                <a:lnTo>
                  <a:pt x="102107" y="0"/>
                </a:lnTo>
                <a:lnTo>
                  <a:pt x="104912" y="32135"/>
                </a:lnTo>
                <a:lnTo>
                  <a:pt x="4206" y="42803"/>
                </a:lnTo>
                <a:lnTo>
                  <a:pt x="0" y="9143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83280" y="3895725"/>
            <a:ext cx="106680" cy="46355"/>
          </a:xfrm>
          <a:custGeom>
            <a:avLst/>
            <a:gdLst/>
            <a:ahLst/>
            <a:cxnLst/>
            <a:rect l="l" t="t" r="r" b="b"/>
            <a:pathLst>
              <a:path w="106679" h="46354">
                <a:moveTo>
                  <a:pt x="102351" y="0"/>
                </a:moveTo>
                <a:lnTo>
                  <a:pt x="0" y="13847"/>
                </a:lnTo>
                <a:lnTo>
                  <a:pt x="4175" y="46100"/>
                </a:lnTo>
                <a:lnTo>
                  <a:pt x="106558" y="35301"/>
                </a:lnTo>
                <a:lnTo>
                  <a:pt x="102351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883280" y="3895725"/>
            <a:ext cx="106680" cy="46355"/>
          </a:xfrm>
          <a:custGeom>
            <a:avLst/>
            <a:gdLst/>
            <a:ahLst/>
            <a:cxnLst/>
            <a:rect l="l" t="t" r="r" b="b"/>
            <a:pathLst>
              <a:path w="106679" h="46354">
                <a:moveTo>
                  <a:pt x="0" y="13847"/>
                </a:moveTo>
                <a:lnTo>
                  <a:pt x="102351" y="0"/>
                </a:lnTo>
                <a:lnTo>
                  <a:pt x="106558" y="35301"/>
                </a:lnTo>
                <a:lnTo>
                  <a:pt x="4175" y="46100"/>
                </a:lnTo>
                <a:lnTo>
                  <a:pt x="0" y="13847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29340" y="3752850"/>
            <a:ext cx="102235" cy="146050"/>
          </a:xfrm>
          <a:custGeom>
            <a:avLst/>
            <a:gdLst/>
            <a:ahLst/>
            <a:cxnLst/>
            <a:rect l="l" t="t" r="r" b="b"/>
            <a:pathLst>
              <a:path w="102235" h="146050">
                <a:moveTo>
                  <a:pt x="97535" y="0"/>
                </a:moveTo>
                <a:lnTo>
                  <a:pt x="0" y="108834"/>
                </a:lnTo>
                <a:lnTo>
                  <a:pt x="4175" y="146054"/>
                </a:lnTo>
                <a:lnTo>
                  <a:pt x="101711" y="37337"/>
                </a:lnTo>
                <a:lnTo>
                  <a:pt x="9753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29340" y="3752850"/>
            <a:ext cx="102235" cy="146050"/>
          </a:xfrm>
          <a:custGeom>
            <a:avLst/>
            <a:gdLst/>
            <a:ahLst/>
            <a:cxnLst/>
            <a:rect l="l" t="t" r="r" b="b"/>
            <a:pathLst>
              <a:path w="102235" h="146050">
                <a:moveTo>
                  <a:pt x="0" y="108834"/>
                </a:moveTo>
                <a:lnTo>
                  <a:pt x="97535" y="0"/>
                </a:lnTo>
                <a:lnTo>
                  <a:pt x="101711" y="37337"/>
                </a:lnTo>
                <a:lnTo>
                  <a:pt x="4175" y="146054"/>
                </a:lnTo>
                <a:lnTo>
                  <a:pt x="0" y="108834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81740" y="3600450"/>
            <a:ext cx="99060" cy="141605"/>
          </a:xfrm>
          <a:custGeom>
            <a:avLst/>
            <a:gdLst/>
            <a:ahLst/>
            <a:cxnLst/>
            <a:rect l="l" t="t" r="r" b="b"/>
            <a:pathLst>
              <a:path w="99060" h="141604">
                <a:moveTo>
                  <a:pt x="92963" y="0"/>
                </a:moveTo>
                <a:lnTo>
                  <a:pt x="0" y="106039"/>
                </a:lnTo>
                <a:lnTo>
                  <a:pt x="2773" y="141335"/>
                </a:lnTo>
                <a:lnTo>
                  <a:pt x="98541" y="33771"/>
                </a:lnTo>
                <a:lnTo>
                  <a:pt x="92963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181740" y="3600450"/>
            <a:ext cx="99060" cy="141605"/>
          </a:xfrm>
          <a:custGeom>
            <a:avLst/>
            <a:gdLst/>
            <a:ahLst/>
            <a:cxnLst/>
            <a:rect l="l" t="t" r="r" b="b"/>
            <a:pathLst>
              <a:path w="99060" h="141604">
                <a:moveTo>
                  <a:pt x="0" y="106039"/>
                </a:moveTo>
                <a:lnTo>
                  <a:pt x="92963" y="0"/>
                </a:lnTo>
                <a:lnTo>
                  <a:pt x="98541" y="33771"/>
                </a:lnTo>
                <a:lnTo>
                  <a:pt x="2773" y="141335"/>
                </a:lnTo>
                <a:lnTo>
                  <a:pt x="0" y="106039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330939" y="3476609"/>
            <a:ext cx="76835" cy="103505"/>
          </a:xfrm>
          <a:custGeom>
            <a:avLst/>
            <a:gdLst/>
            <a:ahLst/>
            <a:cxnLst/>
            <a:rect l="l" t="t" r="r" b="b"/>
            <a:pathLst>
              <a:path w="76835" h="103504">
                <a:moveTo>
                  <a:pt x="72268" y="0"/>
                </a:moveTo>
                <a:lnTo>
                  <a:pt x="0" y="69341"/>
                </a:lnTo>
                <a:lnTo>
                  <a:pt x="5608" y="103266"/>
                </a:lnTo>
                <a:lnTo>
                  <a:pt x="76474" y="36972"/>
                </a:lnTo>
                <a:lnTo>
                  <a:pt x="72268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330939" y="3476609"/>
            <a:ext cx="76835" cy="103505"/>
          </a:xfrm>
          <a:custGeom>
            <a:avLst/>
            <a:gdLst/>
            <a:ahLst/>
            <a:cxnLst/>
            <a:rect l="l" t="t" r="r" b="b"/>
            <a:pathLst>
              <a:path w="76835" h="103504">
                <a:moveTo>
                  <a:pt x="0" y="69341"/>
                </a:moveTo>
                <a:lnTo>
                  <a:pt x="72268" y="0"/>
                </a:lnTo>
                <a:lnTo>
                  <a:pt x="76474" y="36972"/>
                </a:lnTo>
                <a:lnTo>
                  <a:pt x="5608" y="103266"/>
                </a:lnTo>
                <a:lnTo>
                  <a:pt x="0" y="69341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94460" y="3462406"/>
            <a:ext cx="27305" cy="50800"/>
          </a:xfrm>
          <a:custGeom>
            <a:avLst/>
            <a:gdLst/>
            <a:ahLst/>
            <a:cxnLst/>
            <a:rect l="l" t="t" r="r" b="b"/>
            <a:pathLst>
              <a:path w="27304" h="50800">
                <a:moveTo>
                  <a:pt x="23103" y="0"/>
                </a:moveTo>
                <a:lnTo>
                  <a:pt x="0" y="11033"/>
                </a:lnTo>
                <a:lnTo>
                  <a:pt x="4053" y="50657"/>
                </a:lnTo>
                <a:lnTo>
                  <a:pt x="27157" y="36454"/>
                </a:lnTo>
                <a:lnTo>
                  <a:pt x="23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475475" y="3403610"/>
            <a:ext cx="108585" cy="68580"/>
          </a:xfrm>
          <a:custGeom>
            <a:avLst/>
            <a:gdLst/>
            <a:ahLst/>
            <a:cxnLst/>
            <a:rect l="l" t="t" r="r" b="b"/>
            <a:pathLst>
              <a:path w="108584" h="68579">
                <a:moveTo>
                  <a:pt x="103875" y="0"/>
                </a:moveTo>
                <a:lnTo>
                  <a:pt x="0" y="34137"/>
                </a:lnTo>
                <a:lnTo>
                  <a:pt x="4206" y="68305"/>
                </a:lnTo>
                <a:lnTo>
                  <a:pt x="108082" y="34137"/>
                </a:lnTo>
                <a:lnTo>
                  <a:pt x="1038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475475" y="3403610"/>
            <a:ext cx="108585" cy="68580"/>
          </a:xfrm>
          <a:custGeom>
            <a:avLst/>
            <a:gdLst/>
            <a:ahLst/>
            <a:cxnLst/>
            <a:rect l="l" t="t" r="r" b="b"/>
            <a:pathLst>
              <a:path w="108584" h="68579">
                <a:moveTo>
                  <a:pt x="0" y="34137"/>
                </a:moveTo>
                <a:lnTo>
                  <a:pt x="103875" y="0"/>
                </a:lnTo>
                <a:lnTo>
                  <a:pt x="108082" y="34137"/>
                </a:lnTo>
                <a:lnTo>
                  <a:pt x="4206" y="68305"/>
                </a:lnTo>
                <a:lnTo>
                  <a:pt x="0" y="34137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34215" y="3338565"/>
            <a:ext cx="106680" cy="78105"/>
          </a:xfrm>
          <a:custGeom>
            <a:avLst/>
            <a:gdLst/>
            <a:ahLst/>
            <a:cxnLst/>
            <a:rect l="l" t="t" r="r" b="b"/>
            <a:pathLst>
              <a:path w="106679" h="78104">
                <a:moveTo>
                  <a:pt x="100858" y="0"/>
                </a:moveTo>
                <a:lnTo>
                  <a:pt x="0" y="45719"/>
                </a:lnTo>
                <a:lnTo>
                  <a:pt x="4206" y="77723"/>
                </a:lnTo>
                <a:lnTo>
                  <a:pt x="106436" y="35051"/>
                </a:lnTo>
                <a:lnTo>
                  <a:pt x="100858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634215" y="3338565"/>
            <a:ext cx="106680" cy="78105"/>
          </a:xfrm>
          <a:custGeom>
            <a:avLst/>
            <a:gdLst/>
            <a:ahLst/>
            <a:cxnLst/>
            <a:rect l="l" t="t" r="r" b="b"/>
            <a:pathLst>
              <a:path w="106679" h="78104">
                <a:moveTo>
                  <a:pt x="0" y="45719"/>
                </a:moveTo>
                <a:lnTo>
                  <a:pt x="100858" y="0"/>
                </a:lnTo>
                <a:lnTo>
                  <a:pt x="106436" y="35051"/>
                </a:lnTo>
                <a:lnTo>
                  <a:pt x="4206" y="77723"/>
                </a:lnTo>
                <a:lnTo>
                  <a:pt x="0" y="45719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783445" y="3301989"/>
            <a:ext cx="109855" cy="48260"/>
          </a:xfrm>
          <a:custGeom>
            <a:avLst/>
            <a:gdLst/>
            <a:ahLst/>
            <a:cxnLst/>
            <a:rect l="l" t="t" r="r" b="b"/>
            <a:pathLst>
              <a:path w="109854" h="48260">
                <a:moveTo>
                  <a:pt x="105430" y="0"/>
                </a:moveTo>
                <a:lnTo>
                  <a:pt x="0" y="12313"/>
                </a:lnTo>
                <a:lnTo>
                  <a:pt x="5608" y="47640"/>
                </a:lnTo>
                <a:lnTo>
                  <a:pt x="109606" y="35448"/>
                </a:lnTo>
                <a:lnTo>
                  <a:pt x="10543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783445" y="3301989"/>
            <a:ext cx="109855" cy="48260"/>
          </a:xfrm>
          <a:custGeom>
            <a:avLst/>
            <a:gdLst/>
            <a:ahLst/>
            <a:cxnLst/>
            <a:rect l="l" t="t" r="r" b="b"/>
            <a:pathLst>
              <a:path w="109854" h="48260">
                <a:moveTo>
                  <a:pt x="0" y="12313"/>
                </a:moveTo>
                <a:lnTo>
                  <a:pt x="105430" y="0"/>
                </a:lnTo>
                <a:lnTo>
                  <a:pt x="109606" y="35448"/>
                </a:lnTo>
                <a:lnTo>
                  <a:pt x="5608" y="47640"/>
                </a:lnTo>
                <a:lnTo>
                  <a:pt x="0" y="12313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951726" y="332021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26" y="0"/>
                </a:lnTo>
              </a:path>
            </a:pathLst>
          </a:custGeom>
          <a:ln w="3772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945376" y="332021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442" y="0"/>
                </a:lnTo>
              </a:path>
            </a:pathLst>
          </a:custGeom>
          <a:ln w="5042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113665" y="3305930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676" y="0"/>
                </a:lnTo>
              </a:path>
            </a:pathLst>
          </a:custGeom>
          <a:ln w="3453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107315" y="3305936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361" y="0"/>
                </a:lnTo>
              </a:path>
            </a:pathLst>
          </a:custGeom>
          <a:ln w="47223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181850" y="3276600"/>
            <a:ext cx="26034" cy="49530"/>
          </a:xfrm>
          <a:custGeom>
            <a:avLst/>
            <a:gdLst/>
            <a:ahLst/>
            <a:cxnLst/>
            <a:rect l="l" t="t" r="r" b="b"/>
            <a:pathLst>
              <a:path w="26034" h="49529">
                <a:moveTo>
                  <a:pt x="21335" y="0"/>
                </a:moveTo>
                <a:lnTo>
                  <a:pt x="0" y="13837"/>
                </a:lnTo>
                <a:lnTo>
                  <a:pt x="7101" y="49286"/>
                </a:lnTo>
                <a:lnTo>
                  <a:pt x="25542" y="35417"/>
                </a:lnTo>
                <a:lnTo>
                  <a:pt x="21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258050" y="3133709"/>
            <a:ext cx="100330" cy="133350"/>
          </a:xfrm>
          <a:custGeom>
            <a:avLst/>
            <a:gdLst/>
            <a:ahLst/>
            <a:cxnLst/>
            <a:rect l="l" t="t" r="r" b="b"/>
            <a:pathLst>
              <a:path w="100329" h="133350">
                <a:moveTo>
                  <a:pt x="97414" y="0"/>
                </a:moveTo>
                <a:lnTo>
                  <a:pt x="0" y="97688"/>
                </a:lnTo>
                <a:lnTo>
                  <a:pt x="4206" y="133349"/>
                </a:lnTo>
                <a:lnTo>
                  <a:pt x="100218" y="38740"/>
                </a:lnTo>
                <a:lnTo>
                  <a:pt x="97414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258050" y="3133709"/>
            <a:ext cx="100330" cy="133350"/>
          </a:xfrm>
          <a:custGeom>
            <a:avLst/>
            <a:gdLst/>
            <a:ahLst/>
            <a:cxnLst/>
            <a:rect l="l" t="t" r="r" b="b"/>
            <a:pathLst>
              <a:path w="100329" h="133350">
                <a:moveTo>
                  <a:pt x="0" y="97688"/>
                </a:moveTo>
                <a:lnTo>
                  <a:pt x="97414" y="0"/>
                </a:lnTo>
                <a:lnTo>
                  <a:pt x="100218" y="38740"/>
                </a:lnTo>
                <a:lnTo>
                  <a:pt x="4206" y="133349"/>
                </a:lnTo>
                <a:lnTo>
                  <a:pt x="0" y="97688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22916" y="4432304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51663" y="0"/>
                </a:moveTo>
                <a:lnTo>
                  <a:pt x="0" y="26919"/>
                </a:lnTo>
                <a:lnTo>
                  <a:pt x="7101" y="42790"/>
                </a:lnTo>
                <a:lnTo>
                  <a:pt x="58795" y="11048"/>
                </a:lnTo>
                <a:lnTo>
                  <a:pt x="51663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922916" y="4432304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0" y="26919"/>
                </a:moveTo>
                <a:lnTo>
                  <a:pt x="7101" y="42790"/>
                </a:lnTo>
                <a:lnTo>
                  <a:pt x="58795" y="11048"/>
                </a:lnTo>
                <a:lnTo>
                  <a:pt x="51663" y="0"/>
                </a:lnTo>
                <a:lnTo>
                  <a:pt x="0" y="26919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026030" y="4375154"/>
            <a:ext cx="59055" cy="41275"/>
          </a:xfrm>
          <a:custGeom>
            <a:avLst/>
            <a:gdLst/>
            <a:ahLst/>
            <a:cxnLst/>
            <a:rect l="l" t="t" r="r" b="b"/>
            <a:pathLst>
              <a:path w="59054" h="41275">
                <a:moveTo>
                  <a:pt x="51694" y="0"/>
                </a:moveTo>
                <a:lnTo>
                  <a:pt x="0" y="30098"/>
                </a:lnTo>
                <a:lnTo>
                  <a:pt x="7223" y="41266"/>
                </a:lnTo>
                <a:lnTo>
                  <a:pt x="58917" y="12691"/>
                </a:lnTo>
                <a:lnTo>
                  <a:pt x="51694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026030" y="4375154"/>
            <a:ext cx="59055" cy="41275"/>
          </a:xfrm>
          <a:custGeom>
            <a:avLst/>
            <a:gdLst/>
            <a:ahLst/>
            <a:cxnLst/>
            <a:rect l="l" t="t" r="r" b="b"/>
            <a:pathLst>
              <a:path w="59054" h="41275">
                <a:moveTo>
                  <a:pt x="0" y="30098"/>
                </a:moveTo>
                <a:lnTo>
                  <a:pt x="7223" y="41266"/>
                </a:lnTo>
                <a:lnTo>
                  <a:pt x="58917" y="12691"/>
                </a:lnTo>
                <a:lnTo>
                  <a:pt x="51694" y="0"/>
                </a:lnTo>
                <a:lnTo>
                  <a:pt x="0" y="30098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129265" y="4316348"/>
            <a:ext cx="57785" cy="44450"/>
          </a:xfrm>
          <a:custGeom>
            <a:avLst/>
            <a:gdLst/>
            <a:ahLst/>
            <a:cxnLst/>
            <a:rect l="l" t="t" r="r" b="b"/>
            <a:pathLst>
              <a:path w="57785" h="44450">
                <a:moveTo>
                  <a:pt x="50291" y="0"/>
                </a:moveTo>
                <a:lnTo>
                  <a:pt x="0" y="30230"/>
                </a:lnTo>
                <a:lnTo>
                  <a:pt x="7010" y="44445"/>
                </a:lnTo>
                <a:lnTo>
                  <a:pt x="57302" y="14346"/>
                </a:lnTo>
                <a:lnTo>
                  <a:pt x="50291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129265" y="4316348"/>
            <a:ext cx="57785" cy="44450"/>
          </a:xfrm>
          <a:custGeom>
            <a:avLst/>
            <a:gdLst/>
            <a:ahLst/>
            <a:cxnLst/>
            <a:rect l="l" t="t" r="r" b="b"/>
            <a:pathLst>
              <a:path w="57785" h="44450">
                <a:moveTo>
                  <a:pt x="0" y="30230"/>
                </a:moveTo>
                <a:lnTo>
                  <a:pt x="7010" y="44445"/>
                </a:lnTo>
                <a:lnTo>
                  <a:pt x="57302" y="14346"/>
                </a:lnTo>
                <a:lnTo>
                  <a:pt x="50291" y="0"/>
                </a:lnTo>
                <a:lnTo>
                  <a:pt x="0" y="3023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34056" y="4286250"/>
            <a:ext cx="54610" cy="25400"/>
          </a:xfrm>
          <a:custGeom>
            <a:avLst/>
            <a:gdLst/>
            <a:ahLst/>
            <a:cxnLst/>
            <a:rect l="l" t="t" r="r" b="b"/>
            <a:pathLst>
              <a:path w="54610" h="25400">
                <a:moveTo>
                  <a:pt x="51175" y="0"/>
                </a:moveTo>
                <a:lnTo>
                  <a:pt x="0" y="9524"/>
                </a:lnTo>
                <a:lnTo>
                  <a:pt x="2804" y="25395"/>
                </a:lnTo>
                <a:lnTo>
                  <a:pt x="54101" y="17394"/>
                </a:lnTo>
                <a:lnTo>
                  <a:pt x="5117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34056" y="4286250"/>
            <a:ext cx="54610" cy="25400"/>
          </a:xfrm>
          <a:custGeom>
            <a:avLst/>
            <a:gdLst/>
            <a:ahLst/>
            <a:cxnLst/>
            <a:rect l="l" t="t" r="r" b="b"/>
            <a:pathLst>
              <a:path w="54610" h="25400">
                <a:moveTo>
                  <a:pt x="0" y="9524"/>
                </a:moveTo>
                <a:lnTo>
                  <a:pt x="2804" y="25395"/>
                </a:lnTo>
                <a:lnTo>
                  <a:pt x="54101" y="17394"/>
                </a:lnTo>
                <a:lnTo>
                  <a:pt x="51175" y="0"/>
                </a:lnTo>
                <a:lnTo>
                  <a:pt x="0" y="952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35645" y="4268723"/>
            <a:ext cx="55880" cy="25400"/>
          </a:xfrm>
          <a:custGeom>
            <a:avLst/>
            <a:gdLst/>
            <a:ahLst/>
            <a:cxnLst/>
            <a:rect l="l" t="t" r="r" b="b"/>
            <a:pathLst>
              <a:path w="55879" h="25400">
                <a:moveTo>
                  <a:pt x="51572" y="0"/>
                </a:moveTo>
                <a:lnTo>
                  <a:pt x="0" y="9524"/>
                </a:lnTo>
                <a:lnTo>
                  <a:pt x="4084" y="25395"/>
                </a:lnTo>
                <a:lnTo>
                  <a:pt x="55747" y="15870"/>
                </a:lnTo>
                <a:lnTo>
                  <a:pt x="5157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35645" y="4268723"/>
            <a:ext cx="55880" cy="25400"/>
          </a:xfrm>
          <a:custGeom>
            <a:avLst/>
            <a:gdLst/>
            <a:ahLst/>
            <a:cxnLst/>
            <a:rect l="l" t="t" r="r" b="b"/>
            <a:pathLst>
              <a:path w="55879" h="25400">
                <a:moveTo>
                  <a:pt x="0" y="9524"/>
                </a:moveTo>
                <a:lnTo>
                  <a:pt x="4084" y="25395"/>
                </a:lnTo>
                <a:lnTo>
                  <a:pt x="55747" y="15870"/>
                </a:lnTo>
                <a:lnTo>
                  <a:pt x="51572" y="0"/>
                </a:lnTo>
                <a:lnTo>
                  <a:pt x="0" y="952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440436" y="4257675"/>
            <a:ext cx="54610" cy="24130"/>
          </a:xfrm>
          <a:custGeom>
            <a:avLst/>
            <a:gdLst/>
            <a:ahLst/>
            <a:cxnLst/>
            <a:rect l="l" t="t" r="r" b="b"/>
            <a:pathLst>
              <a:path w="54610" h="24129">
                <a:moveTo>
                  <a:pt x="51297" y="0"/>
                </a:moveTo>
                <a:lnTo>
                  <a:pt x="0" y="5964"/>
                </a:lnTo>
                <a:lnTo>
                  <a:pt x="2651" y="23871"/>
                </a:lnTo>
                <a:lnTo>
                  <a:pt x="54101" y="13466"/>
                </a:lnTo>
                <a:lnTo>
                  <a:pt x="5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440436" y="4257675"/>
            <a:ext cx="54610" cy="24130"/>
          </a:xfrm>
          <a:custGeom>
            <a:avLst/>
            <a:gdLst/>
            <a:ahLst/>
            <a:cxnLst/>
            <a:rect l="l" t="t" r="r" b="b"/>
            <a:pathLst>
              <a:path w="54610" h="24129">
                <a:moveTo>
                  <a:pt x="0" y="5964"/>
                </a:moveTo>
                <a:lnTo>
                  <a:pt x="2651" y="23871"/>
                </a:lnTo>
                <a:lnTo>
                  <a:pt x="54101" y="13466"/>
                </a:lnTo>
                <a:lnTo>
                  <a:pt x="51297" y="0"/>
                </a:lnTo>
                <a:lnTo>
                  <a:pt x="0" y="596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542026" y="4240148"/>
            <a:ext cx="54610" cy="24130"/>
          </a:xfrm>
          <a:custGeom>
            <a:avLst/>
            <a:gdLst/>
            <a:ahLst/>
            <a:cxnLst/>
            <a:rect l="l" t="t" r="r" b="b"/>
            <a:pathLst>
              <a:path w="54610" h="24129">
                <a:moveTo>
                  <a:pt x="51297" y="0"/>
                </a:moveTo>
                <a:lnTo>
                  <a:pt x="0" y="7488"/>
                </a:lnTo>
                <a:lnTo>
                  <a:pt x="4053" y="24002"/>
                </a:lnTo>
                <a:lnTo>
                  <a:pt x="54101" y="16514"/>
                </a:lnTo>
                <a:lnTo>
                  <a:pt x="51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542026" y="4240148"/>
            <a:ext cx="54610" cy="24130"/>
          </a:xfrm>
          <a:custGeom>
            <a:avLst/>
            <a:gdLst/>
            <a:ahLst/>
            <a:cxnLst/>
            <a:rect l="l" t="t" r="r" b="b"/>
            <a:pathLst>
              <a:path w="54610" h="24129">
                <a:moveTo>
                  <a:pt x="0" y="7488"/>
                </a:moveTo>
                <a:lnTo>
                  <a:pt x="4053" y="24002"/>
                </a:lnTo>
                <a:lnTo>
                  <a:pt x="54101" y="16514"/>
                </a:lnTo>
                <a:lnTo>
                  <a:pt x="51297" y="0"/>
                </a:lnTo>
                <a:lnTo>
                  <a:pt x="0" y="7488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646816" y="4233803"/>
            <a:ext cx="51435" cy="24130"/>
          </a:xfrm>
          <a:custGeom>
            <a:avLst/>
            <a:gdLst/>
            <a:ahLst/>
            <a:cxnLst/>
            <a:rect l="l" t="t" r="r" b="b"/>
            <a:pathLst>
              <a:path w="51435" h="24129">
                <a:moveTo>
                  <a:pt x="50901" y="0"/>
                </a:moveTo>
                <a:lnTo>
                  <a:pt x="0" y="0"/>
                </a:lnTo>
                <a:lnTo>
                  <a:pt x="0" y="24002"/>
                </a:lnTo>
                <a:lnTo>
                  <a:pt x="50901" y="20954"/>
                </a:lnTo>
                <a:lnTo>
                  <a:pt x="50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646816" y="4233803"/>
            <a:ext cx="51435" cy="24130"/>
          </a:xfrm>
          <a:custGeom>
            <a:avLst/>
            <a:gdLst/>
            <a:ahLst/>
            <a:cxnLst/>
            <a:rect l="l" t="t" r="r" b="b"/>
            <a:pathLst>
              <a:path w="51435" h="24129">
                <a:moveTo>
                  <a:pt x="0" y="0"/>
                </a:moveTo>
                <a:lnTo>
                  <a:pt x="0" y="24002"/>
                </a:lnTo>
                <a:lnTo>
                  <a:pt x="50901" y="20954"/>
                </a:lnTo>
                <a:lnTo>
                  <a:pt x="50901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749930" y="4227445"/>
            <a:ext cx="51435" cy="25400"/>
          </a:xfrm>
          <a:custGeom>
            <a:avLst/>
            <a:gdLst/>
            <a:ahLst/>
            <a:cxnLst/>
            <a:rect l="l" t="t" r="r" b="b"/>
            <a:pathLst>
              <a:path w="51435" h="25400">
                <a:moveTo>
                  <a:pt x="50932" y="0"/>
                </a:moveTo>
                <a:lnTo>
                  <a:pt x="0" y="1655"/>
                </a:lnTo>
                <a:lnTo>
                  <a:pt x="0" y="25408"/>
                </a:lnTo>
                <a:lnTo>
                  <a:pt x="50932" y="17525"/>
                </a:lnTo>
                <a:lnTo>
                  <a:pt x="50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749930" y="4227445"/>
            <a:ext cx="51435" cy="25400"/>
          </a:xfrm>
          <a:custGeom>
            <a:avLst/>
            <a:gdLst/>
            <a:ahLst/>
            <a:cxnLst/>
            <a:rect l="l" t="t" r="r" b="b"/>
            <a:pathLst>
              <a:path w="51435" h="25400">
                <a:moveTo>
                  <a:pt x="0" y="1655"/>
                </a:moveTo>
                <a:lnTo>
                  <a:pt x="0" y="25408"/>
                </a:lnTo>
                <a:lnTo>
                  <a:pt x="50932" y="17525"/>
                </a:lnTo>
                <a:lnTo>
                  <a:pt x="50932" y="0"/>
                </a:lnTo>
                <a:lnTo>
                  <a:pt x="0" y="1655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853165" y="4221098"/>
            <a:ext cx="51435" cy="25400"/>
          </a:xfrm>
          <a:custGeom>
            <a:avLst/>
            <a:gdLst/>
            <a:ahLst/>
            <a:cxnLst/>
            <a:rect l="l" t="t" r="r" b="b"/>
            <a:pathLst>
              <a:path w="51435" h="25400">
                <a:moveTo>
                  <a:pt x="50932" y="0"/>
                </a:moveTo>
                <a:lnTo>
                  <a:pt x="0" y="6345"/>
                </a:lnTo>
                <a:lnTo>
                  <a:pt x="0" y="25395"/>
                </a:lnTo>
                <a:lnTo>
                  <a:pt x="50932" y="20705"/>
                </a:lnTo>
                <a:lnTo>
                  <a:pt x="50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853165" y="4221098"/>
            <a:ext cx="51435" cy="25400"/>
          </a:xfrm>
          <a:custGeom>
            <a:avLst/>
            <a:gdLst/>
            <a:ahLst/>
            <a:cxnLst/>
            <a:rect l="l" t="t" r="r" b="b"/>
            <a:pathLst>
              <a:path w="51435" h="25400">
                <a:moveTo>
                  <a:pt x="0" y="6345"/>
                </a:moveTo>
                <a:lnTo>
                  <a:pt x="0" y="25395"/>
                </a:lnTo>
                <a:lnTo>
                  <a:pt x="50932" y="20705"/>
                </a:lnTo>
                <a:lnTo>
                  <a:pt x="50932" y="0"/>
                </a:lnTo>
                <a:lnTo>
                  <a:pt x="0" y="6345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54786" y="4216396"/>
            <a:ext cx="52705" cy="25400"/>
          </a:xfrm>
          <a:custGeom>
            <a:avLst/>
            <a:gdLst/>
            <a:ahLst/>
            <a:cxnLst/>
            <a:rect l="l" t="t" r="r" b="b"/>
            <a:pathLst>
              <a:path w="52704" h="25400">
                <a:moveTo>
                  <a:pt x="52456" y="0"/>
                </a:moveTo>
                <a:lnTo>
                  <a:pt x="0" y="1523"/>
                </a:lnTo>
                <a:lnTo>
                  <a:pt x="0" y="25408"/>
                </a:lnTo>
                <a:lnTo>
                  <a:pt x="52456" y="22229"/>
                </a:lnTo>
                <a:lnTo>
                  <a:pt x="5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954786" y="4216396"/>
            <a:ext cx="52705" cy="25400"/>
          </a:xfrm>
          <a:custGeom>
            <a:avLst/>
            <a:gdLst/>
            <a:ahLst/>
            <a:cxnLst/>
            <a:rect l="l" t="t" r="r" b="b"/>
            <a:pathLst>
              <a:path w="52704" h="25400">
                <a:moveTo>
                  <a:pt x="0" y="1523"/>
                </a:moveTo>
                <a:lnTo>
                  <a:pt x="0" y="25408"/>
                </a:lnTo>
                <a:lnTo>
                  <a:pt x="52456" y="22229"/>
                </a:lnTo>
                <a:lnTo>
                  <a:pt x="52456" y="0"/>
                </a:lnTo>
                <a:lnTo>
                  <a:pt x="0" y="1523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054730" y="4152900"/>
            <a:ext cx="59055" cy="44450"/>
          </a:xfrm>
          <a:custGeom>
            <a:avLst/>
            <a:gdLst/>
            <a:ahLst/>
            <a:cxnLst/>
            <a:rect l="l" t="t" r="r" b="b"/>
            <a:pathLst>
              <a:path w="59054" h="44450">
                <a:moveTo>
                  <a:pt x="51937" y="0"/>
                </a:moveTo>
                <a:lnTo>
                  <a:pt x="0" y="31754"/>
                </a:lnTo>
                <a:lnTo>
                  <a:pt x="6979" y="44445"/>
                </a:lnTo>
                <a:lnTo>
                  <a:pt x="58917" y="11048"/>
                </a:lnTo>
                <a:lnTo>
                  <a:pt x="51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054730" y="4152900"/>
            <a:ext cx="59055" cy="44450"/>
          </a:xfrm>
          <a:custGeom>
            <a:avLst/>
            <a:gdLst/>
            <a:ahLst/>
            <a:cxnLst/>
            <a:rect l="l" t="t" r="r" b="b"/>
            <a:pathLst>
              <a:path w="59054" h="44450">
                <a:moveTo>
                  <a:pt x="0" y="31754"/>
                </a:moveTo>
                <a:lnTo>
                  <a:pt x="6979" y="44445"/>
                </a:lnTo>
                <a:lnTo>
                  <a:pt x="58917" y="11048"/>
                </a:lnTo>
                <a:lnTo>
                  <a:pt x="51937" y="0"/>
                </a:lnTo>
                <a:lnTo>
                  <a:pt x="0" y="3175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321430" y="3981450"/>
            <a:ext cx="59055" cy="46355"/>
          </a:xfrm>
          <a:custGeom>
            <a:avLst/>
            <a:gdLst/>
            <a:ahLst/>
            <a:cxnLst/>
            <a:rect l="l" t="t" r="r" b="b"/>
            <a:pathLst>
              <a:path w="59054" h="46354">
                <a:moveTo>
                  <a:pt x="53096" y="0"/>
                </a:moveTo>
                <a:lnTo>
                  <a:pt x="0" y="35301"/>
                </a:lnTo>
                <a:lnTo>
                  <a:pt x="7223" y="46100"/>
                </a:lnTo>
                <a:lnTo>
                  <a:pt x="58917" y="12323"/>
                </a:lnTo>
                <a:lnTo>
                  <a:pt x="53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321430" y="3981450"/>
            <a:ext cx="59055" cy="46355"/>
          </a:xfrm>
          <a:custGeom>
            <a:avLst/>
            <a:gdLst/>
            <a:ahLst/>
            <a:cxnLst/>
            <a:rect l="l" t="t" r="r" b="b"/>
            <a:pathLst>
              <a:path w="59054" h="46354">
                <a:moveTo>
                  <a:pt x="0" y="35301"/>
                </a:moveTo>
                <a:lnTo>
                  <a:pt x="7223" y="46100"/>
                </a:lnTo>
                <a:lnTo>
                  <a:pt x="58917" y="12323"/>
                </a:lnTo>
                <a:lnTo>
                  <a:pt x="53096" y="0"/>
                </a:lnTo>
                <a:lnTo>
                  <a:pt x="0" y="35301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364345" y="3970270"/>
            <a:ext cx="43180" cy="35560"/>
          </a:xfrm>
          <a:custGeom>
            <a:avLst/>
            <a:gdLst/>
            <a:ahLst/>
            <a:cxnLst/>
            <a:rect l="l" t="t" r="r" b="b"/>
            <a:pathLst>
              <a:path w="43179" h="35560">
                <a:moveTo>
                  <a:pt x="37459" y="0"/>
                </a:moveTo>
                <a:lnTo>
                  <a:pt x="0" y="22859"/>
                </a:lnTo>
                <a:lnTo>
                  <a:pt x="6857" y="35051"/>
                </a:lnTo>
                <a:lnTo>
                  <a:pt x="43068" y="12191"/>
                </a:lnTo>
                <a:lnTo>
                  <a:pt x="374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405615" y="3968746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372" y="0"/>
                </a:moveTo>
                <a:lnTo>
                  <a:pt x="0" y="1523"/>
                </a:lnTo>
                <a:lnTo>
                  <a:pt x="0" y="23884"/>
                </a:lnTo>
                <a:lnTo>
                  <a:pt x="22372" y="23884"/>
                </a:lnTo>
                <a:lnTo>
                  <a:pt x="22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778629" y="394652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341" y="0"/>
                </a:moveTo>
                <a:lnTo>
                  <a:pt x="0" y="0"/>
                </a:lnTo>
                <a:lnTo>
                  <a:pt x="0" y="23871"/>
                </a:lnTo>
                <a:lnTo>
                  <a:pt x="22341" y="17906"/>
                </a:lnTo>
                <a:lnTo>
                  <a:pt x="22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797679" y="3944873"/>
            <a:ext cx="33655" cy="25400"/>
          </a:xfrm>
          <a:custGeom>
            <a:avLst/>
            <a:gdLst/>
            <a:ahLst/>
            <a:cxnLst/>
            <a:rect l="l" t="t" r="r" b="b"/>
            <a:pathLst>
              <a:path w="33654" h="25400">
                <a:moveTo>
                  <a:pt x="33527" y="0"/>
                </a:moveTo>
                <a:lnTo>
                  <a:pt x="0" y="1655"/>
                </a:lnTo>
                <a:lnTo>
                  <a:pt x="0" y="25395"/>
                </a:lnTo>
                <a:lnTo>
                  <a:pt x="33527" y="25395"/>
                </a:lnTo>
                <a:lnTo>
                  <a:pt x="33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191389" y="3936369"/>
            <a:ext cx="22860" cy="26670"/>
          </a:xfrm>
          <a:custGeom>
            <a:avLst/>
            <a:gdLst/>
            <a:ahLst/>
            <a:cxnLst/>
            <a:rect l="l" t="t" r="r" b="b"/>
            <a:pathLst>
              <a:path w="22859" h="26670">
                <a:moveTo>
                  <a:pt x="0" y="26666"/>
                </a:moveTo>
                <a:lnTo>
                  <a:pt x="22348" y="26666"/>
                </a:lnTo>
                <a:lnTo>
                  <a:pt x="22348" y="0"/>
                </a:lnTo>
                <a:lnTo>
                  <a:pt x="0" y="0"/>
                </a:lnTo>
                <a:lnTo>
                  <a:pt x="0" y="266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24465" y="4649723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223702" y="4159246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0"/>
                </a:moveTo>
                <a:lnTo>
                  <a:pt x="0" y="274579"/>
                </a:lnTo>
              </a:path>
            </a:pathLst>
          </a:custGeom>
          <a:ln w="174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611886" y="4370320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009513" y="4178296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4">
                <a:moveTo>
                  <a:pt x="0" y="0"/>
                </a:moveTo>
                <a:lnTo>
                  <a:pt x="0" y="160282"/>
                </a:lnTo>
              </a:path>
            </a:pathLst>
          </a:custGeom>
          <a:ln w="205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05565" y="4348103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6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403969" y="3848100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9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402445" y="408940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6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792986" y="3827526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2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792986" y="4108454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796155" y="405599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392995" y="3732276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1"/>
                </a:lnTo>
              </a:path>
            </a:pathLst>
          </a:custGeom>
          <a:ln w="15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24465" y="438467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219700" y="41719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611886" y="412584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402445" y="386080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6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796155" y="383857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193036" y="3810000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87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193036" y="382434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3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386705" y="374330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062221" y="1758939"/>
            <a:ext cx="2760980" cy="2995930"/>
          </a:xfrm>
          <a:custGeom>
            <a:avLst/>
            <a:gdLst/>
            <a:ahLst/>
            <a:cxnLst/>
            <a:rect l="l" t="t" r="r" b="b"/>
            <a:pathLst>
              <a:path w="2760979" h="2995929">
                <a:moveTo>
                  <a:pt x="0" y="0"/>
                </a:moveTo>
                <a:lnTo>
                  <a:pt x="97286" y="545348"/>
                </a:lnTo>
                <a:lnTo>
                  <a:pt x="196096" y="778642"/>
                </a:lnTo>
                <a:lnTo>
                  <a:pt x="293369" y="1056772"/>
                </a:lnTo>
                <a:lnTo>
                  <a:pt x="392180" y="1322466"/>
                </a:lnTo>
                <a:lnTo>
                  <a:pt x="493657" y="1591330"/>
                </a:lnTo>
                <a:lnTo>
                  <a:pt x="591062" y="1764304"/>
                </a:lnTo>
                <a:lnTo>
                  <a:pt x="689741" y="1928134"/>
                </a:lnTo>
                <a:lnTo>
                  <a:pt x="787145" y="2159895"/>
                </a:lnTo>
                <a:lnTo>
                  <a:pt x="983242" y="2322082"/>
                </a:lnTo>
                <a:lnTo>
                  <a:pt x="1179326" y="2543062"/>
                </a:lnTo>
                <a:lnTo>
                  <a:pt x="1381134" y="2692795"/>
                </a:lnTo>
                <a:lnTo>
                  <a:pt x="1578614" y="2856625"/>
                </a:lnTo>
                <a:lnTo>
                  <a:pt x="1774691" y="2913775"/>
                </a:lnTo>
                <a:lnTo>
                  <a:pt x="1969398" y="2984891"/>
                </a:lnTo>
                <a:lnTo>
                  <a:pt x="2166878" y="2984891"/>
                </a:lnTo>
                <a:lnTo>
                  <a:pt x="2368564" y="2995690"/>
                </a:lnTo>
                <a:lnTo>
                  <a:pt x="2564642" y="2937016"/>
                </a:lnTo>
                <a:lnTo>
                  <a:pt x="2760719" y="2913775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822819" y="4035421"/>
            <a:ext cx="2569210" cy="723900"/>
          </a:xfrm>
          <a:custGeom>
            <a:avLst/>
            <a:gdLst/>
            <a:ahLst/>
            <a:cxnLst/>
            <a:rect l="l" t="t" r="r" b="b"/>
            <a:pathLst>
              <a:path w="2569209" h="723900">
                <a:moveTo>
                  <a:pt x="0" y="723899"/>
                </a:moveTo>
                <a:lnTo>
                  <a:pt x="399409" y="711589"/>
                </a:lnTo>
                <a:lnTo>
                  <a:pt x="790468" y="501146"/>
                </a:lnTo>
                <a:lnTo>
                  <a:pt x="1184147" y="397514"/>
                </a:lnTo>
                <a:lnTo>
                  <a:pt x="1582186" y="303157"/>
                </a:lnTo>
                <a:lnTo>
                  <a:pt x="1974616" y="0"/>
                </a:lnTo>
                <a:lnTo>
                  <a:pt x="2372624" y="58805"/>
                </a:lnTo>
                <a:lnTo>
                  <a:pt x="2568701" y="222766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152645" y="231699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355854" y="275591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2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355854" y="287338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16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454270" y="3001883"/>
            <a:ext cx="0" cy="140335"/>
          </a:xfrm>
          <a:custGeom>
            <a:avLst/>
            <a:gdLst/>
            <a:ahLst/>
            <a:cxnLst/>
            <a:rect l="l" t="t" r="r" b="b"/>
            <a:pathLst>
              <a:path h="140335">
                <a:moveTo>
                  <a:pt x="0" y="0"/>
                </a:moveTo>
                <a:lnTo>
                  <a:pt x="0" y="13972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451104" y="315275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16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557521" y="3257550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90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557521" y="3427476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04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652771" y="3430646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14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655950" y="361480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652771" y="372746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2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652771" y="378140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048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849629" y="3800459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274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851154" y="402272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16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049595" y="3956054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51"/>
                </a:lnTo>
              </a:path>
            </a:pathLst>
          </a:custGeom>
          <a:ln w="15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241669" y="4159246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244839" y="442747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448060" y="4298954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0"/>
                </a:moveTo>
                <a:lnTo>
                  <a:pt x="0" y="299975"/>
                </a:lnTo>
              </a:path>
            </a:pathLst>
          </a:custGeom>
          <a:ln w="19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641730" y="445604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9"/>
                </a:lnTo>
              </a:path>
            </a:pathLst>
          </a:custGeom>
          <a:ln w="19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837066" y="4511671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0"/>
                </a:moveTo>
                <a:lnTo>
                  <a:pt x="0" y="2904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837066" y="481164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7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032260" y="4578346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0"/>
                </a:moveTo>
                <a:lnTo>
                  <a:pt x="0" y="3079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032260" y="489419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7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227576" y="4578346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0"/>
                </a:moveTo>
                <a:lnTo>
                  <a:pt x="0" y="3079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227576" y="489419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6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429140" y="4592573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0"/>
                </a:moveTo>
                <a:lnTo>
                  <a:pt x="0" y="3000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435480" y="489584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700"/>
                </a:lnTo>
              </a:path>
            </a:pathLst>
          </a:custGeom>
          <a:ln w="6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627626" y="4533900"/>
            <a:ext cx="0" cy="294005"/>
          </a:xfrm>
          <a:custGeom>
            <a:avLst/>
            <a:gdLst/>
            <a:ahLst/>
            <a:cxnLst/>
            <a:rect l="l" t="t" r="r" b="b"/>
            <a:pathLst>
              <a:path h="294004">
                <a:moveTo>
                  <a:pt x="0" y="0"/>
                </a:moveTo>
                <a:lnTo>
                  <a:pt x="0" y="29361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629150" y="4835521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822819" y="4371975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4">
                <a:moveTo>
                  <a:pt x="0" y="0"/>
                </a:moveTo>
                <a:lnTo>
                  <a:pt x="0" y="3952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822819" y="485140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2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824465" y="482752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824465" y="490219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221345" y="480694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219700" y="489419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10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613410" y="4113145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78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613410" y="4578346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7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611886" y="467195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03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005565" y="4479929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198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005565" y="455612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6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403969" y="4195703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77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403969" y="4386203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402445" y="447509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64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796155" y="414972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193036" y="416077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181850" y="422592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186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391400" y="4129028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391400" y="428942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7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386705" y="438467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34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161410" y="2268596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0"/>
                </a:moveTo>
                <a:lnTo>
                  <a:pt x="0" y="65026"/>
                </a:lnTo>
              </a:path>
            </a:pathLst>
          </a:custGeom>
          <a:ln w="175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257425" y="2473330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89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257425" y="2487686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1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355854" y="276858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16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451104" y="301306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16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557521" y="3268736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04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655950" y="344488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851154" y="381165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16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044820" y="3967103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71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244839" y="41719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444880" y="431317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638550" y="446874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837066" y="452272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7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032260" y="459257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67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227576" y="4592573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6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435480" y="459574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700"/>
                </a:lnTo>
              </a:path>
            </a:pathLst>
          </a:custGeom>
          <a:ln w="6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629150" y="45449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824465" y="452272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824465" y="460209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221345" y="4591050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3017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219700" y="460209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611886" y="4394204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402445" y="420687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6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796155" y="392912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193036" y="397510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3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386705" y="4140196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816469" y="467048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24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805415" y="4668773"/>
            <a:ext cx="29209" cy="5080"/>
          </a:xfrm>
          <a:custGeom>
            <a:avLst/>
            <a:gdLst/>
            <a:ahLst/>
            <a:cxnLst/>
            <a:rect l="l" t="t" r="r" b="b"/>
            <a:pathLst>
              <a:path w="29210" h="5079">
                <a:moveTo>
                  <a:pt x="28590" y="0"/>
                </a:moveTo>
                <a:lnTo>
                  <a:pt x="0" y="48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830836" y="4606921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55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226834" y="4244971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47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197480" y="4235446"/>
            <a:ext cx="31750" cy="49530"/>
          </a:xfrm>
          <a:custGeom>
            <a:avLst/>
            <a:gdLst/>
            <a:ahLst/>
            <a:cxnLst/>
            <a:rect l="l" t="t" r="r" b="b"/>
            <a:pathLst>
              <a:path w="31750" h="49529">
                <a:moveTo>
                  <a:pt x="31760" y="49148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227716" y="429729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6339" y="31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200650" y="4297298"/>
            <a:ext cx="31750" cy="3175"/>
          </a:xfrm>
          <a:custGeom>
            <a:avLst/>
            <a:gdLst/>
            <a:ahLst/>
            <a:cxnLst/>
            <a:rect l="l" t="t" r="r" b="b"/>
            <a:pathLst>
              <a:path w="31750" h="3175">
                <a:moveTo>
                  <a:pt x="31760" y="0"/>
                </a:moveTo>
                <a:lnTo>
                  <a:pt x="0" y="31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224515" y="4235446"/>
            <a:ext cx="5080" cy="49530"/>
          </a:xfrm>
          <a:custGeom>
            <a:avLst/>
            <a:gdLst/>
            <a:ahLst/>
            <a:cxnLst/>
            <a:rect l="l" t="t" r="r" b="b"/>
            <a:pathLst>
              <a:path w="5079" h="49529">
                <a:moveTo>
                  <a:pt x="0" y="49148"/>
                </a:moveTo>
                <a:lnTo>
                  <a:pt x="47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607060" y="396316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8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592836" y="3962400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31729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981700" y="3863971"/>
            <a:ext cx="31750" cy="50800"/>
          </a:xfrm>
          <a:custGeom>
            <a:avLst/>
            <a:gdLst/>
            <a:ahLst/>
            <a:cxnLst/>
            <a:rect l="l" t="t" r="r" b="b"/>
            <a:pathLst>
              <a:path w="31750" h="50800">
                <a:moveTo>
                  <a:pt x="31760" y="5080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999215" y="392753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9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986515" y="3925954"/>
            <a:ext cx="30480" cy="3175"/>
          </a:xfrm>
          <a:custGeom>
            <a:avLst/>
            <a:gdLst/>
            <a:ahLst/>
            <a:cxnLst/>
            <a:rect l="l" t="t" r="r" b="b"/>
            <a:pathLst>
              <a:path w="30479" h="3175">
                <a:moveTo>
                  <a:pt x="30114" y="0"/>
                </a:moveTo>
                <a:lnTo>
                  <a:pt x="0" y="31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013460" y="386397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005565" y="385927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673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381750" y="3443356"/>
            <a:ext cx="29209" cy="52705"/>
          </a:xfrm>
          <a:custGeom>
            <a:avLst/>
            <a:gdLst/>
            <a:ahLst/>
            <a:cxnLst/>
            <a:rect l="l" t="t" r="r" b="b"/>
            <a:pathLst>
              <a:path w="29210" h="52704">
                <a:moveTo>
                  <a:pt x="28590" y="52303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410340" y="3508369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339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383395" y="3508369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0114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407139" y="3443356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4">
                <a:moveTo>
                  <a:pt x="0" y="52303"/>
                </a:moveTo>
                <a:lnTo>
                  <a:pt x="484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403969" y="3443356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1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772289" y="3284585"/>
            <a:ext cx="28575" cy="50800"/>
          </a:xfrm>
          <a:custGeom>
            <a:avLst/>
            <a:gdLst/>
            <a:ahLst/>
            <a:cxnLst/>
            <a:rect l="l" t="t" r="r" b="b"/>
            <a:pathLst>
              <a:path w="28575" h="50800">
                <a:moveTo>
                  <a:pt x="28559" y="50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804019" y="334325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645" y="16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775460" y="3343259"/>
            <a:ext cx="28575" cy="1905"/>
          </a:xfrm>
          <a:custGeom>
            <a:avLst/>
            <a:gdLst/>
            <a:ahLst/>
            <a:cxnLst/>
            <a:rect l="l" t="t" r="r" b="b"/>
            <a:pathLst>
              <a:path w="28575" h="1904">
                <a:moveTo>
                  <a:pt x="28559" y="0"/>
                </a:moveTo>
                <a:lnTo>
                  <a:pt x="0" y="16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792986" y="3278246"/>
            <a:ext cx="0" cy="74295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7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170815" y="3260719"/>
            <a:ext cx="30480" cy="50800"/>
          </a:xfrm>
          <a:custGeom>
            <a:avLst/>
            <a:gdLst/>
            <a:ahLst/>
            <a:cxnLst/>
            <a:rect l="l" t="t" r="r" b="b"/>
            <a:pathLst>
              <a:path w="30479" h="50800">
                <a:moveTo>
                  <a:pt x="30083" y="50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186686" y="332428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6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173986" y="3322685"/>
            <a:ext cx="30480" cy="3810"/>
          </a:xfrm>
          <a:custGeom>
            <a:avLst/>
            <a:gdLst/>
            <a:ahLst/>
            <a:cxnLst/>
            <a:rect l="l" t="t" r="r" b="b"/>
            <a:pathLst>
              <a:path w="30479" h="3810">
                <a:moveTo>
                  <a:pt x="30083" y="0"/>
                </a:moveTo>
                <a:lnTo>
                  <a:pt x="0" y="3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199376" y="326071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193036" y="32575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4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364486" y="3084454"/>
            <a:ext cx="34925" cy="50800"/>
          </a:xfrm>
          <a:custGeom>
            <a:avLst/>
            <a:gdLst/>
            <a:ahLst/>
            <a:cxnLst/>
            <a:rect l="l" t="t" r="r" b="b"/>
            <a:pathLst>
              <a:path w="34925" h="50800">
                <a:moveTo>
                  <a:pt x="34930" y="507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397739" y="3147944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4846" y="31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367655" y="3147944"/>
            <a:ext cx="34925" cy="3175"/>
          </a:xfrm>
          <a:custGeom>
            <a:avLst/>
            <a:gdLst/>
            <a:ahLst/>
            <a:cxnLst/>
            <a:rect l="l" t="t" r="r" b="b"/>
            <a:pathLst>
              <a:path w="34925" h="3175">
                <a:moveTo>
                  <a:pt x="34930" y="0"/>
                </a:moveTo>
                <a:lnTo>
                  <a:pt x="0" y="31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396215" y="3084454"/>
            <a:ext cx="3810" cy="50800"/>
          </a:xfrm>
          <a:custGeom>
            <a:avLst/>
            <a:gdLst/>
            <a:ahLst/>
            <a:cxnLst/>
            <a:rect l="l" t="t" r="r" b="b"/>
            <a:pathLst>
              <a:path w="3809" h="50800">
                <a:moveTo>
                  <a:pt x="0" y="50779"/>
                </a:moveTo>
                <a:lnTo>
                  <a:pt x="32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385050" y="314952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832360" y="45434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805415" y="454342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59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197480" y="4257675"/>
            <a:ext cx="31750" cy="55880"/>
          </a:xfrm>
          <a:custGeom>
            <a:avLst/>
            <a:gdLst/>
            <a:ahLst/>
            <a:cxnLst/>
            <a:rect l="l" t="t" r="r" b="b"/>
            <a:pathLst>
              <a:path w="31750" h="55879">
                <a:moveTo>
                  <a:pt x="31760" y="5549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227716" y="4319528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339" y="16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200650" y="4319528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31760" y="0"/>
                </a:moveTo>
                <a:lnTo>
                  <a:pt x="0" y="16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224515" y="4257675"/>
            <a:ext cx="5080" cy="55880"/>
          </a:xfrm>
          <a:custGeom>
            <a:avLst/>
            <a:gdLst/>
            <a:ahLst/>
            <a:cxnLst/>
            <a:rect l="l" t="t" r="r" b="b"/>
            <a:pathLst>
              <a:path w="5079" h="55879">
                <a:moveTo>
                  <a:pt x="0" y="55494"/>
                </a:moveTo>
                <a:lnTo>
                  <a:pt x="47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589666" y="4200525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31729" y="5397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615045" y="426319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592836" y="4262378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31729" y="0"/>
                </a:moveTo>
                <a:lnTo>
                  <a:pt x="0" y="16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619750" y="420052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97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981700" y="4178296"/>
            <a:ext cx="31750" cy="49530"/>
          </a:xfrm>
          <a:custGeom>
            <a:avLst/>
            <a:gdLst/>
            <a:ahLst/>
            <a:cxnLst/>
            <a:rect l="l" t="t" r="r" b="b"/>
            <a:pathLst>
              <a:path w="31750" h="49529">
                <a:moveTo>
                  <a:pt x="31760" y="49148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007110" y="424256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8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986515" y="4240148"/>
            <a:ext cx="30480" cy="5080"/>
          </a:xfrm>
          <a:custGeom>
            <a:avLst/>
            <a:gdLst/>
            <a:ahLst/>
            <a:cxnLst/>
            <a:rect l="l" t="t" r="r" b="b"/>
            <a:pathLst>
              <a:path w="30479" h="5079">
                <a:moveTo>
                  <a:pt x="30114" y="0"/>
                </a:moveTo>
                <a:lnTo>
                  <a:pt x="0" y="48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381750" y="3933825"/>
            <a:ext cx="29209" cy="50800"/>
          </a:xfrm>
          <a:custGeom>
            <a:avLst/>
            <a:gdLst/>
            <a:ahLst/>
            <a:cxnLst/>
            <a:rect l="l" t="t" r="r" b="b"/>
            <a:pathLst>
              <a:path w="29210" h="50800">
                <a:moveTo>
                  <a:pt x="28590" y="5080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410340" y="3995678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339" y="16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383395" y="3995678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0114" y="0"/>
                </a:moveTo>
                <a:lnTo>
                  <a:pt x="0" y="16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407139" y="3933825"/>
            <a:ext cx="5080" cy="50800"/>
          </a:xfrm>
          <a:custGeom>
            <a:avLst/>
            <a:gdLst/>
            <a:ahLst/>
            <a:cxnLst/>
            <a:rect l="l" t="t" r="r" b="b"/>
            <a:pathLst>
              <a:path w="5079" h="50800">
                <a:moveTo>
                  <a:pt x="0" y="50804"/>
                </a:moveTo>
                <a:lnTo>
                  <a:pt x="484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170815" y="3897379"/>
            <a:ext cx="30480" cy="52705"/>
          </a:xfrm>
          <a:custGeom>
            <a:avLst/>
            <a:gdLst/>
            <a:ahLst/>
            <a:cxnLst/>
            <a:rect l="l" t="t" r="r" b="b"/>
            <a:pathLst>
              <a:path w="30479" h="52704">
                <a:moveTo>
                  <a:pt x="30083" y="5231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194550" y="3962400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0" y="1523"/>
                </a:moveTo>
                <a:lnTo>
                  <a:pt x="12700" y="1523"/>
                </a:lnTo>
                <a:lnTo>
                  <a:pt x="12700" y="0"/>
                </a:lnTo>
                <a:lnTo>
                  <a:pt x="0" y="0"/>
                </a:lnTo>
                <a:lnTo>
                  <a:pt x="0" y="1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173986" y="3962400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0083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199376" y="3897379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5231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046350" y="1719256"/>
            <a:ext cx="62230" cy="78105"/>
          </a:xfrm>
          <a:custGeom>
            <a:avLst/>
            <a:gdLst/>
            <a:ahLst/>
            <a:cxnLst/>
            <a:rect l="l" t="t" r="r" b="b"/>
            <a:pathLst>
              <a:path w="62230" h="78105">
                <a:moveTo>
                  <a:pt x="0" y="77783"/>
                </a:moveTo>
                <a:lnTo>
                  <a:pt x="61912" y="77783"/>
                </a:lnTo>
                <a:lnTo>
                  <a:pt x="61912" y="0"/>
                </a:lnTo>
                <a:lnTo>
                  <a:pt x="0" y="0"/>
                </a:lnTo>
                <a:lnTo>
                  <a:pt x="0" y="77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133600" y="2257409"/>
            <a:ext cx="31750" cy="55880"/>
          </a:xfrm>
          <a:custGeom>
            <a:avLst/>
            <a:gdLst/>
            <a:ahLst/>
            <a:cxnLst/>
            <a:rect l="l" t="t" r="r" b="b"/>
            <a:pathLst>
              <a:path w="31750" h="55880">
                <a:moveTo>
                  <a:pt x="31754" y="5562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159004" y="232416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233671" y="2487686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31754" y="5394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333625" y="2770113"/>
            <a:ext cx="28575" cy="52705"/>
          </a:xfrm>
          <a:custGeom>
            <a:avLst/>
            <a:gdLst/>
            <a:ahLst/>
            <a:cxnLst/>
            <a:rect l="l" t="t" r="r" b="b"/>
            <a:pathLst>
              <a:path w="28575" h="52705">
                <a:moveTo>
                  <a:pt x="28574" y="52456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363854" y="2833634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0" y="0"/>
                </a:moveTo>
                <a:lnTo>
                  <a:pt x="1523" y="31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338446" y="2833634"/>
            <a:ext cx="28575" cy="3175"/>
          </a:xfrm>
          <a:custGeom>
            <a:avLst/>
            <a:gdLst/>
            <a:ahLst/>
            <a:cxnLst/>
            <a:rect l="l" t="t" r="r" b="b"/>
            <a:pathLst>
              <a:path w="28575" h="3175">
                <a:moveTo>
                  <a:pt x="28574" y="0"/>
                </a:moveTo>
                <a:lnTo>
                  <a:pt x="0" y="31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362200" y="2770113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52456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430529" y="3039983"/>
            <a:ext cx="28575" cy="48260"/>
          </a:xfrm>
          <a:custGeom>
            <a:avLst/>
            <a:gdLst/>
            <a:ahLst/>
            <a:cxnLst/>
            <a:rect l="l" t="t" r="r" b="b"/>
            <a:pathLst>
              <a:path w="28575" h="48260">
                <a:moveTo>
                  <a:pt x="28574" y="4764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460629" y="3100334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0" y="0"/>
                </a:moveTo>
                <a:lnTo>
                  <a:pt x="1642" y="31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432054" y="3100334"/>
            <a:ext cx="30480" cy="3175"/>
          </a:xfrm>
          <a:custGeom>
            <a:avLst/>
            <a:gdLst/>
            <a:ahLst/>
            <a:cxnLst/>
            <a:rect l="l" t="t" r="r" b="b"/>
            <a:pathLst>
              <a:path w="30480" h="3175">
                <a:moveTo>
                  <a:pt x="30217" y="0"/>
                </a:moveTo>
                <a:lnTo>
                  <a:pt x="0" y="31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459104" y="3039983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4764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533650" y="3306836"/>
            <a:ext cx="30480" cy="50800"/>
          </a:xfrm>
          <a:custGeom>
            <a:avLst/>
            <a:gdLst/>
            <a:ahLst/>
            <a:cxnLst/>
            <a:rect l="l" t="t" r="r" b="b"/>
            <a:pathLst>
              <a:path w="30480" h="50800">
                <a:moveTo>
                  <a:pt x="30230" y="507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563879" y="336868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345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536829" y="3368680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31741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559045" y="3306836"/>
            <a:ext cx="6350" cy="50800"/>
          </a:xfrm>
          <a:custGeom>
            <a:avLst/>
            <a:gdLst/>
            <a:ahLst/>
            <a:cxnLst/>
            <a:rect l="l" t="t" r="r" b="b"/>
            <a:pathLst>
              <a:path w="6350" h="50800">
                <a:moveTo>
                  <a:pt x="0" y="50779"/>
                </a:moveTo>
                <a:lnTo>
                  <a:pt x="635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635245" y="3479810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408" y="507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662296" y="354177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1523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636900" y="3541776"/>
            <a:ext cx="27305" cy="1905"/>
          </a:xfrm>
          <a:custGeom>
            <a:avLst/>
            <a:gdLst/>
            <a:ahLst/>
            <a:cxnLst/>
            <a:rect l="l" t="t" r="r" b="b"/>
            <a:pathLst>
              <a:path w="27305" h="1904">
                <a:moveTo>
                  <a:pt x="26919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660654" y="347981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7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727329" y="3641719"/>
            <a:ext cx="28575" cy="52705"/>
          </a:xfrm>
          <a:custGeom>
            <a:avLst/>
            <a:gdLst/>
            <a:ahLst/>
            <a:cxnLst/>
            <a:rect l="l" t="t" r="r" b="b"/>
            <a:pathLst>
              <a:path w="28575" h="52704">
                <a:moveTo>
                  <a:pt x="28574" y="52456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755900" y="370604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830579" y="3873496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6919" y="53983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859154" y="393700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1523" y="16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833746" y="3937004"/>
            <a:ext cx="27305" cy="1905"/>
          </a:xfrm>
          <a:custGeom>
            <a:avLst/>
            <a:gdLst/>
            <a:ahLst/>
            <a:cxnLst/>
            <a:rect l="l" t="t" r="r" b="b"/>
            <a:pathLst>
              <a:path w="27305" h="1904">
                <a:moveTo>
                  <a:pt x="26932" y="0"/>
                </a:moveTo>
                <a:lnTo>
                  <a:pt x="0" y="16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857500" y="387349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983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022604" y="4038600"/>
            <a:ext cx="31750" cy="50800"/>
          </a:xfrm>
          <a:custGeom>
            <a:avLst/>
            <a:gdLst/>
            <a:ahLst/>
            <a:cxnLst/>
            <a:rect l="l" t="t" r="r" b="b"/>
            <a:pathLst>
              <a:path w="31750" h="50800">
                <a:moveTo>
                  <a:pt x="31735" y="5080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054339" y="4100453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370" y="16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025770" y="4100453"/>
            <a:ext cx="32384" cy="1905"/>
          </a:xfrm>
          <a:custGeom>
            <a:avLst/>
            <a:gdLst/>
            <a:ahLst/>
            <a:cxnLst/>
            <a:rect l="l" t="t" r="r" b="b"/>
            <a:pathLst>
              <a:path w="32385" h="1904">
                <a:moveTo>
                  <a:pt x="31769" y="0"/>
                </a:moveTo>
                <a:lnTo>
                  <a:pt x="0" y="16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051169" y="4038600"/>
            <a:ext cx="5080" cy="50800"/>
          </a:xfrm>
          <a:custGeom>
            <a:avLst/>
            <a:gdLst/>
            <a:ahLst/>
            <a:cxnLst/>
            <a:rect l="l" t="t" r="r" b="b"/>
            <a:pathLst>
              <a:path w="5080" h="50800">
                <a:moveTo>
                  <a:pt x="0" y="50804"/>
                </a:moveTo>
                <a:lnTo>
                  <a:pt x="484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222619" y="4257675"/>
            <a:ext cx="27305" cy="55880"/>
          </a:xfrm>
          <a:custGeom>
            <a:avLst/>
            <a:gdLst/>
            <a:ahLst/>
            <a:cxnLst/>
            <a:rect l="l" t="t" r="r" b="b"/>
            <a:pathLst>
              <a:path w="27305" h="55879">
                <a:moveTo>
                  <a:pt x="27066" y="5549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252856" y="431952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523" y="16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225789" y="4319528"/>
            <a:ext cx="27305" cy="1905"/>
          </a:xfrm>
          <a:custGeom>
            <a:avLst/>
            <a:gdLst/>
            <a:ahLst/>
            <a:cxnLst/>
            <a:rect l="l" t="t" r="r" b="b"/>
            <a:pathLst>
              <a:path w="27304" h="1904">
                <a:moveTo>
                  <a:pt x="27066" y="0"/>
                </a:moveTo>
                <a:lnTo>
                  <a:pt x="0" y="16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249686" y="4257675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49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444869" y="447274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424306" y="4471928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4" h="1904">
                <a:moveTo>
                  <a:pt x="33284" y="0"/>
                </a:moveTo>
                <a:lnTo>
                  <a:pt x="0" y="16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649736" y="463549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523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814815" y="4630673"/>
            <a:ext cx="31750" cy="50800"/>
          </a:xfrm>
          <a:custGeom>
            <a:avLst/>
            <a:gdLst/>
            <a:ahLst/>
            <a:cxnLst/>
            <a:rect l="l" t="t" r="r" b="b"/>
            <a:pathLst>
              <a:path w="31750" h="50800">
                <a:moveTo>
                  <a:pt x="31760" y="5080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838580" y="469499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7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816339" y="4692646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4" h="5079">
                <a:moveTo>
                  <a:pt x="33406" y="0"/>
                </a:moveTo>
                <a:lnTo>
                  <a:pt x="0" y="47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843406" y="4630673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010040" y="4702171"/>
            <a:ext cx="33655" cy="50800"/>
          </a:xfrm>
          <a:custGeom>
            <a:avLst/>
            <a:gdLst/>
            <a:ahLst/>
            <a:cxnLst/>
            <a:rect l="l" t="t" r="r" b="b"/>
            <a:pathLst>
              <a:path w="33654" h="50800">
                <a:moveTo>
                  <a:pt x="33375" y="5080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040245" y="476402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523" y="16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013210" y="4764023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31729" y="0"/>
                </a:moveTo>
                <a:lnTo>
                  <a:pt x="0" y="16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038600" y="470217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205356" y="4702171"/>
            <a:ext cx="30480" cy="50800"/>
          </a:xfrm>
          <a:custGeom>
            <a:avLst/>
            <a:gdLst/>
            <a:ahLst/>
            <a:cxnLst/>
            <a:rect l="l" t="t" r="r" b="b"/>
            <a:pathLst>
              <a:path w="30479" h="50800">
                <a:moveTo>
                  <a:pt x="30083" y="5080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237116" y="476402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523" y="16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208526" y="4764023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10" h="1904">
                <a:moveTo>
                  <a:pt x="28590" y="0"/>
                </a:moveTo>
                <a:lnTo>
                  <a:pt x="0" y="16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235439" y="470217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629139" y="471563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608576" y="4714875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0114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802245" y="4630673"/>
            <a:ext cx="30480" cy="50800"/>
          </a:xfrm>
          <a:custGeom>
            <a:avLst/>
            <a:gdLst/>
            <a:ahLst/>
            <a:cxnLst/>
            <a:rect l="l" t="t" r="r" b="b"/>
            <a:pathLst>
              <a:path w="30479" h="50800">
                <a:moveTo>
                  <a:pt x="30114" y="5080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826010" y="469499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7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805415" y="4692646"/>
            <a:ext cx="29209" cy="5080"/>
          </a:xfrm>
          <a:custGeom>
            <a:avLst/>
            <a:gdLst/>
            <a:ahLst/>
            <a:cxnLst/>
            <a:rect l="l" t="t" r="r" b="b"/>
            <a:pathLst>
              <a:path w="29210" h="5079">
                <a:moveTo>
                  <a:pt x="28590" y="0"/>
                </a:moveTo>
                <a:lnTo>
                  <a:pt x="0" y="47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826010" y="477513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805415" y="4773548"/>
            <a:ext cx="29209" cy="3175"/>
          </a:xfrm>
          <a:custGeom>
            <a:avLst/>
            <a:gdLst/>
            <a:ahLst/>
            <a:cxnLst/>
            <a:rect l="l" t="t" r="r" b="b"/>
            <a:pathLst>
              <a:path w="29210" h="3175">
                <a:moveTo>
                  <a:pt x="28590" y="0"/>
                </a:moveTo>
                <a:lnTo>
                  <a:pt x="0" y="31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381750" y="4295775"/>
            <a:ext cx="29209" cy="47625"/>
          </a:xfrm>
          <a:custGeom>
            <a:avLst/>
            <a:gdLst/>
            <a:ahLst/>
            <a:cxnLst/>
            <a:rect l="l" t="t" r="r" b="b"/>
            <a:pathLst>
              <a:path w="29210" h="47625">
                <a:moveTo>
                  <a:pt x="28590" y="4762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410340" y="435444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6339" y="31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391290" y="4354448"/>
            <a:ext cx="28575" cy="3175"/>
          </a:xfrm>
          <a:custGeom>
            <a:avLst/>
            <a:gdLst/>
            <a:ahLst/>
            <a:cxnLst/>
            <a:rect l="l" t="t" r="r" b="b"/>
            <a:pathLst>
              <a:path w="28575" h="3175">
                <a:moveTo>
                  <a:pt x="28559" y="0"/>
                </a:moveTo>
                <a:lnTo>
                  <a:pt x="0" y="31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407139" y="4295775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624"/>
                </a:moveTo>
                <a:lnTo>
                  <a:pt x="484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196131" y="3900487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437"/>
                </a:lnTo>
              </a:path>
            </a:pathLst>
          </a:custGeom>
          <a:ln w="55252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169139" y="3900487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0" y="71437"/>
                </a:moveTo>
                <a:lnTo>
                  <a:pt x="53982" y="71437"/>
                </a:lnTo>
                <a:lnTo>
                  <a:pt x="53982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 txBox="1"/>
          <p:nvPr/>
        </p:nvSpPr>
        <p:spPr>
          <a:xfrm>
            <a:off x="2195323" y="5887571"/>
            <a:ext cx="14605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3740915" y="5887571"/>
            <a:ext cx="26670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700">
              <a:latin typeface="Arial"/>
              <a:cs typeface="Arial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5202295" y="3563996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29" h="57150">
                <a:moveTo>
                  <a:pt x="30876" y="0"/>
                </a:moveTo>
                <a:lnTo>
                  <a:pt x="26136" y="333"/>
                </a:lnTo>
                <a:lnTo>
                  <a:pt x="12785" y="5397"/>
                </a:lnTo>
                <a:lnTo>
                  <a:pt x="3488" y="15340"/>
                </a:lnTo>
                <a:lnTo>
                  <a:pt x="0" y="28590"/>
                </a:lnTo>
                <a:lnTo>
                  <a:pt x="359" y="32946"/>
                </a:lnTo>
                <a:lnTo>
                  <a:pt x="5852" y="45298"/>
                </a:lnTo>
                <a:lnTo>
                  <a:pt x="16610" y="53913"/>
                </a:lnTo>
                <a:lnTo>
                  <a:pt x="30876" y="57149"/>
                </a:lnTo>
                <a:lnTo>
                  <a:pt x="35688" y="56806"/>
                </a:lnTo>
                <a:lnTo>
                  <a:pt x="49063" y="51702"/>
                </a:lnTo>
                <a:lnTo>
                  <a:pt x="58359" y="41752"/>
                </a:lnTo>
                <a:lnTo>
                  <a:pt x="61843" y="28590"/>
                </a:lnTo>
                <a:lnTo>
                  <a:pt x="61470" y="24111"/>
                </a:lnTo>
                <a:lnTo>
                  <a:pt x="55950" y="11760"/>
                </a:lnTo>
                <a:lnTo>
                  <a:pt x="45175" y="3201"/>
                </a:lnTo>
                <a:lnTo>
                  <a:pt x="3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202295" y="3563996"/>
            <a:ext cx="62230" cy="57150"/>
          </a:xfrm>
          <a:custGeom>
            <a:avLst/>
            <a:gdLst/>
            <a:ahLst/>
            <a:cxnLst/>
            <a:rect l="l" t="t" r="r" b="b"/>
            <a:pathLst>
              <a:path w="62229" h="57150">
                <a:moveTo>
                  <a:pt x="0" y="28590"/>
                </a:moveTo>
                <a:lnTo>
                  <a:pt x="3488" y="15340"/>
                </a:lnTo>
                <a:lnTo>
                  <a:pt x="12785" y="5397"/>
                </a:lnTo>
                <a:lnTo>
                  <a:pt x="26136" y="333"/>
                </a:lnTo>
                <a:lnTo>
                  <a:pt x="30876" y="0"/>
                </a:lnTo>
                <a:lnTo>
                  <a:pt x="45175" y="3201"/>
                </a:lnTo>
                <a:lnTo>
                  <a:pt x="55950" y="11760"/>
                </a:lnTo>
                <a:lnTo>
                  <a:pt x="61470" y="24111"/>
                </a:lnTo>
                <a:lnTo>
                  <a:pt x="61843" y="28590"/>
                </a:lnTo>
                <a:lnTo>
                  <a:pt x="58359" y="41752"/>
                </a:lnTo>
                <a:lnTo>
                  <a:pt x="49063" y="51702"/>
                </a:lnTo>
                <a:lnTo>
                  <a:pt x="35688" y="56806"/>
                </a:lnTo>
                <a:lnTo>
                  <a:pt x="30876" y="57149"/>
                </a:lnTo>
                <a:lnTo>
                  <a:pt x="16610" y="53913"/>
                </a:lnTo>
                <a:lnTo>
                  <a:pt x="5852" y="45298"/>
                </a:lnTo>
                <a:lnTo>
                  <a:pt x="359" y="32946"/>
                </a:lnTo>
                <a:lnTo>
                  <a:pt x="0" y="2859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814956" y="3714750"/>
            <a:ext cx="59055" cy="63500"/>
          </a:xfrm>
          <a:custGeom>
            <a:avLst/>
            <a:gdLst/>
            <a:ahLst/>
            <a:cxnLst/>
            <a:rect l="l" t="t" r="r" b="b"/>
            <a:pathLst>
              <a:path w="59054" h="63500">
                <a:moveTo>
                  <a:pt x="29321" y="0"/>
                </a:moveTo>
                <a:lnTo>
                  <a:pt x="23692" y="582"/>
                </a:lnTo>
                <a:lnTo>
                  <a:pt x="11534" y="6494"/>
                </a:lnTo>
                <a:lnTo>
                  <a:pt x="3134" y="17442"/>
                </a:lnTo>
                <a:lnTo>
                  <a:pt x="0" y="31760"/>
                </a:lnTo>
                <a:lnTo>
                  <a:pt x="531" y="37813"/>
                </a:lnTo>
                <a:lnTo>
                  <a:pt x="5968" y="50972"/>
                </a:lnTo>
                <a:lnTo>
                  <a:pt x="16068" y="60084"/>
                </a:lnTo>
                <a:lnTo>
                  <a:pt x="29321" y="63489"/>
                </a:lnTo>
                <a:lnTo>
                  <a:pt x="34925" y="62909"/>
                </a:lnTo>
                <a:lnTo>
                  <a:pt x="47079" y="57007"/>
                </a:lnTo>
                <a:lnTo>
                  <a:pt x="55515" y="46072"/>
                </a:lnTo>
                <a:lnTo>
                  <a:pt x="58673" y="31760"/>
                </a:lnTo>
                <a:lnTo>
                  <a:pt x="58130" y="25661"/>
                </a:lnTo>
                <a:lnTo>
                  <a:pt x="52651" y="12513"/>
                </a:lnTo>
                <a:lnTo>
                  <a:pt x="42529" y="3405"/>
                </a:lnTo>
                <a:lnTo>
                  <a:pt x="29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814956" y="3714750"/>
            <a:ext cx="59055" cy="63500"/>
          </a:xfrm>
          <a:custGeom>
            <a:avLst/>
            <a:gdLst/>
            <a:ahLst/>
            <a:cxnLst/>
            <a:rect l="l" t="t" r="r" b="b"/>
            <a:pathLst>
              <a:path w="59054" h="63500">
                <a:moveTo>
                  <a:pt x="0" y="31760"/>
                </a:moveTo>
                <a:lnTo>
                  <a:pt x="3134" y="17442"/>
                </a:lnTo>
                <a:lnTo>
                  <a:pt x="11534" y="6494"/>
                </a:lnTo>
                <a:lnTo>
                  <a:pt x="23692" y="582"/>
                </a:lnTo>
                <a:lnTo>
                  <a:pt x="29321" y="0"/>
                </a:lnTo>
                <a:lnTo>
                  <a:pt x="42529" y="3405"/>
                </a:lnTo>
                <a:lnTo>
                  <a:pt x="52651" y="12513"/>
                </a:lnTo>
                <a:lnTo>
                  <a:pt x="58130" y="25661"/>
                </a:lnTo>
                <a:lnTo>
                  <a:pt x="58673" y="31760"/>
                </a:lnTo>
                <a:lnTo>
                  <a:pt x="55515" y="46072"/>
                </a:lnTo>
                <a:lnTo>
                  <a:pt x="47079" y="57007"/>
                </a:lnTo>
                <a:lnTo>
                  <a:pt x="34925" y="62909"/>
                </a:lnTo>
                <a:lnTo>
                  <a:pt x="29321" y="63489"/>
                </a:lnTo>
                <a:lnTo>
                  <a:pt x="16068" y="60084"/>
                </a:lnTo>
                <a:lnTo>
                  <a:pt x="5968" y="50972"/>
                </a:lnTo>
                <a:lnTo>
                  <a:pt x="531" y="37813"/>
                </a:lnTo>
                <a:lnTo>
                  <a:pt x="0" y="3176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018026" y="3978271"/>
            <a:ext cx="44450" cy="62230"/>
          </a:xfrm>
          <a:custGeom>
            <a:avLst/>
            <a:gdLst/>
            <a:ahLst/>
            <a:cxnLst/>
            <a:rect l="l" t="t" r="r" b="b"/>
            <a:pathLst>
              <a:path w="44450" h="62229">
                <a:moveTo>
                  <a:pt x="22219" y="0"/>
                </a:moveTo>
                <a:lnTo>
                  <a:pt x="0" y="31038"/>
                </a:lnTo>
                <a:lnTo>
                  <a:pt x="3034" y="46613"/>
                </a:lnTo>
                <a:lnTo>
                  <a:pt x="10995" y="57737"/>
                </a:lnTo>
                <a:lnTo>
                  <a:pt x="22219" y="61984"/>
                </a:lnTo>
                <a:lnTo>
                  <a:pt x="33417" y="57715"/>
                </a:lnTo>
                <a:lnTo>
                  <a:pt x="41393" y="46576"/>
                </a:lnTo>
                <a:lnTo>
                  <a:pt x="44430" y="31038"/>
                </a:lnTo>
                <a:lnTo>
                  <a:pt x="41377" y="15312"/>
                </a:lnTo>
                <a:lnTo>
                  <a:pt x="33390" y="4217"/>
                </a:lnTo>
                <a:lnTo>
                  <a:pt x="22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018026" y="3978271"/>
            <a:ext cx="44450" cy="62230"/>
          </a:xfrm>
          <a:custGeom>
            <a:avLst/>
            <a:gdLst/>
            <a:ahLst/>
            <a:cxnLst/>
            <a:rect l="l" t="t" r="r" b="b"/>
            <a:pathLst>
              <a:path w="44450" h="62229">
                <a:moveTo>
                  <a:pt x="0" y="30992"/>
                </a:moveTo>
                <a:lnTo>
                  <a:pt x="3019" y="15349"/>
                </a:lnTo>
                <a:lnTo>
                  <a:pt x="10968" y="4239"/>
                </a:lnTo>
                <a:lnTo>
                  <a:pt x="22186" y="0"/>
                </a:lnTo>
                <a:lnTo>
                  <a:pt x="33390" y="4217"/>
                </a:lnTo>
                <a:lnTo>
                  <a:pt x="41377" y="15312"/>
                </a:lnTo>
                <a:lnTo>
                  <a:pt x="44439" y="30945"/>
                </a:lnTo>
                <a:lnTo>
                  <a:pt x="41393" y="46576"/>
                </a:lnTo>
                <a:lnTo>
                  <a:pt x="33417" y="57715"/>
                </a:lnTo>
                <a:lnTo>
                  <a:pt x="22252" y="61984"/>
                </a:lnTo>
                <a:lnTo>
                  <a:pt x="10995" y="57737"/>
                </a:lnTo>
                <a:lnTo>
                  <a:pt x="3034" y="46613"/>
                </a:lnTo>
                <a:lnTo>
                  <a:pt x="0" y="3103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437016" y="3954398"/>
            <a:ext cx="47625" cy="59055"/>
          </a:xfrm>
          <a:custGeom>
            <a:avLst/>
            <a:gdLst/>
            <a:ahLst/>
            <a:cxnLst/>
            <a:rect l="l" t="t" r="r" b="b"/>
            <a:pathLst>
              <a:path w="47625" h="59054">
                <a:moveTo>
                  <a:pt x="23743" y="0"/>
                </a:moveTo>
                <a:lnTo>
                  <a:pt x="11852" y="3922"/>
                </a:lnTo>
                <a:lnTo>
                  <a:pt x="3257" y="14511"/>
                </a:lnTo>
                <a:lnTo>
                  <a:pt x="0" y="29468"/>
                </a:lnTo>
                <a:lnTo>
                  <a:pt x="3100" y="43990"/>
                </a:lnTo>
                <a:lnTo>
                  <a:pt x="11608" y="54708"/>
                </a:lnTo>
                <a:lnTo>
                  <a:pt x="23743" y="58805"/>
                </a:lnTo>
                <a:lnTo>
                  <a:pt x="35638" y="54894"/>
                </a:lnTo>
                <a:lnTo>
                  <a:pt x="44308" y="44335"/>
                </a:lnTo>
                <a:lnTo>
                  <a:pt x="47609" y="29468"/>
                </a:lnTo>
                <a:lnTo>
                  <a:pt x="44413" y="14724"/>
                </a:lnTo>
                <a:lnTo>
                  <a:pt x="35847" y="4062"/>
                </a:lnTo>
                <a:lnTo>
                  <a:pt x="23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437016" y="3954398"/>
            <a:ext cx="47625" cy="59055"/>
          </a:xfrm>
          <a:custGeom>
            <a:avLst/>
            <a:gdLst/>
            <a:ahLst/>
            <a:cxnLst/>
            <a:rect l="l" t="t" r="r" b="b"/>
            <a:pathLst>
              <a:path w="47625" h="59054">
                <a:moveTo>
                  <a:pt x="0" y="29468"/>
                </a:moveTo>
                <a:lnTo>
                  <a:pt x="3257" y="14511"/>
                </a:lnTo>
                <a:lnTo>
                  <a:pt x="11852" y="3922"/>
                </a:lnTo>
                <a:lnTo>
                  <a:pt x="23743" y="0"/>
                </a:lnTo>
                <a:lnTo>
                  <a:pt x="35847" y="4062"/>
                </a:lnTo>
                <a:lnTo>
                  <a:pt x="44413" y="14724"/>
                </a:lnTo>
                <a:lnTo>
                  <a:pt x="47609" y="29468"/>
                </a:lnTo>
                <a:lnTo>
                  <a:pt x="44308" y="44335"/>
                </a:lnTo>
                <a:lnTo>
                  <a:pt x="35638" y="54894"/>
                </a:lnTo>
                <a:lnTo>
                  <a:pt x="23743" y="58805"/>
                </a:lnTo>
                <a:lnTo>
                  <a:pt x="11608" y="54708"/>
                </a:lnTo>
                <a:lnTo>
                  <a:pt x="3100" y="43990"/>
                </a:lnTo>
                <a:lnTo>
                  <a:pt x="0" y="2946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596006" y="3330580"/>
            <a:ext cx="62230" cy="66675"/>
          </a:xfrm>
          <a:custGeom>
            <a:avLst/>
            <a:gdLst/>
            <a:ahLst/>
            <a:cxnLst/>
            <a:rect l="l" t="t" r="r" b="b"/>
            <a:pathLst>
              <a:path w="62229" h="66675">
                <a:moveTo>
                  <a:pt x="30845" y="0"/>
                </a:moveTo>
                <a:lnTo>
                  <a:pt x="22871" y="1130"/>
                </a:lnTo>
                <a:lnTo>
                  <a:pt x="11095" y="7758"/>
                </a:lnTo>
                <a:lnTo>
                  <a:pt x="3006" y="19017"/>
                </a:lnTo>
                <a:lnTo>
                  <a:pt x="0" y="33406"/>
                </a:lnTo>
                <a:lnTo>
                  <a:pt x="1019" y="41881"/>
                </a:lnTo>
                <a:lnTo>
                  <a:pt x="7128" y="54624"/>
                </a:lnTo>
                <a:lnTo>
                  <a:pt x="17538" y="63395"/>
                </a:lnTo>
                <a:lnTo>
                  <a:pt x="30845" y="66659"/>
                </a:lnTo>
                <a:lnTo>
                  <a:pt x="38875" y="65532"/>
                </a:lnTo>
                <a:lnTo>
                  <a:pt x="50718" y="58917"/>
                </a:lnTo>
                <a:lnTo>
                  <a:pt x="58833" y="47701"/>
                </a:lnTo>
                <a:lnTo>
                  <a:pt x="61843" y="33406"/>
                </a:lnTo>
                <a:lnTo>
                  <a:pt x="60774" y="24666"/>
                </a:lnTo>
                <a:lnTo>
                  <a:pt x="54621" y="11957"/>
                </a:lnTo>
                <a:lnTo>
                  <a:pt x="44190" y="3238"/>
                </a:lnTo>
                <a:lnTo>
                  <a:pt x="308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596006" y="3330580"/>
            <a:ext cx="62230" cy="66675"/>
          </a:xfrm>
          <a:custGeom>
            <a:avLst/>
            <a:gdLst/>
            <a:ahLst/>
            <a:cxnLst/>
            <a:rect l="l" t="t" r="r" b="b"/>
            <a:pathLst>
              <a:path w="62229" h="66675">
                <a:moveTo>
                  <a:pt x="0" y="33406"/>
                </a:moveTo>
                <a:lnTo>
                  <a:pt x="3006" y="19017"/>
                </a:lnTo>
                <a:lnTo>
                  <a:pt x="11095" y="7758"/>
                </a:lnTo>
                <a:lnTo>
                  <a:pt x="22871" y="1130"/>
                </a:lnTo>
                <a:lnTo>
                  <a:pt x="30845" y="0"/>
                </a:lnTo>
                <a:lnTo>
                  <a:pt x="44190" y="3238"/>
                </a:lnTo>
                <a:lnTo>
                  <a:pt x="54621" y="11957"/>
                </a:lnTo>
                <a:lnTo>
                  <a:pt x="60774" y="24666"/>
                </a:lnTo>
                <a:lnTo>
                  <a:pt x="61843" y="33406"/>
                </a:lnTo>
                <a:lnTo>
                  <a:pt x="58833" y="47701"/>
                </a:lnTo>
                <a:lnTo>
                  <a:pt x="50718" y="58917"/>
                </a:lnTo>
                <a:lnTo>
                  <a:pt x="38875" y="65532"/>
                </a:lnTo>
                <a:lnTo>
                  <a:pt x="30845" y="66659"/>
                </a:lnTo>
                <a:lnTo>
                  <a:pt x="17538" y="63395"/>
                </a:lnTo>
                <a:lnTo>
                  <a:pt x="7128" y="54624"/>
                </a:lnTo>
                <a:lnTo>
                  <a:pt x="1019" y="41881"/>
                </a:lnTo>
                <a:lnTo>
                  <a:pt x="0" y="3340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799326" y="3068574"/>
            <a:ext cx="44450" cy="62230"/>
          </a:xfrm>
          <a:custGeom>
            <a:avLst/>
            <a:gdLst/>
            <a:ahLst/>
            <a:cxnLst/>
            <a:rect l="l" t="t" r="r" b="b"/>
            <a:pathLst>
              <a:path w="44450" h="62230">
                <a:moveTo>
                  <a:pt x="22219" y="0"/>
                </a:moveTo>
                <a:lnTo>
                  <a:pt x="0" y="31017"/>
                </a:lnTo>
                <a:lnTo>
                  <a:pt x="3028" y="46650"/>
                </a:lnTo>
                <a:lnTo>
                  <a:pt x="10990" y="57746"/>
                </a:lnTo>
                <a:lnTo>
                  <a:pt x="22219" y="61965"/>
                </a:lnTo>
                <a:lnTo>
                  <a:pt x="33406" y="57737"/>
                </a:lnTo>
                <a:lnTo>
                  <a:pt x="41390" y="46634"/>
                </a:lnTo>
                <a:lnTo>
                  <a:pt x="44435" y="31017"/>
                </a:lnTo>
                <a:lnTo>
                  <a:pt x="41376" y="15360"/>
                </a:lnTo>
                <a:lnTo>
                  <a:pt x="33389" y="4241"/>
                </a:lnTo>
                <a:lnTo>
                  <a:pt x="22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799326" y="3068574"/>
            <a:ext cx="44450" cy="62230"/>
          </a:xfrm>
          <a:custGeom>
            <a:avLst/>
            <a:gdLst/>
            <a:ahLst/>
            <a:cxnLst/>
            <a:rect l="l" t="t" r="r" b="b"/>
            <a:pathLst>
              <a:path w="44450" h="62230">
                <a:moveTo>
                  <a:pt x="0" y="30998"/>
                </a:moveTo>
                <a:lnTo>
                  <a:pt x="3018" y="15403"/>
                </a:lnTo>
                <a:lnTo>
                  <a:pt x="10965" y="4266"/>
                </a:lnTo>
                <a:lnTo>
                  <a:pt x="22181" y="0"/>
                </a:lnTo>
                <a:lnTo>
                  <a:pt x="33389" y="4241"/>
                </a:lnTo>
                <a:lnTo>
                  <a:pt x="41376" y="15360"/>
                </a:lnTo>
                <a:lnTo>
                  <a:pt x="44439" y="30945"/>
                </a:lnTo>
                <a:lnTo>
                  <a:pt x="41390" y="46634"/>
                </a:lnTo>
                <a:lnTo>
                  <a:pt x="33406" y="57737"/>
                </a:lnTo>
                <a:lnTo>
                  <a:pt x="22233" y="61965"/>
                </a:lnTo>
                <a:lnTo>
                  <a:pt x="10990" y="57746"/>
                </a:lnTo>
                <a:lnTo>
                  <a:pt x="3028" y="46650"/>
                </a:lnTo>
                <a:lnTo>
                  <a:pt x="0" y="3101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408816" y="3160654"/>
            <a:ext cx="46355" cy="60960"/>
          </a:xfrm>
          <a:custGeom>
            <a:avLst/>
            <a:gdLst/>
            <a:ahLst/>
            <a:cxnLst/>
            <a:rect l="l" t="t" r="r" b="b"/>
            <a:pathLst>
              <a:path w="46354" h="60960">
                <a:moveTo>
                  <a:pt x="22981" y="0"/>
                </a:moveTo>
                <a:lnTo>
                  <a:pt x="11453" y="4079"/>
                </a:lnTo>
                <a:lnTo>
                  <a:pt x="3156" y="14940"/>
                </a:lnTo>
                <a:lnTo>
                  <a:pt x="0" y="30205"/>
                </a:lnTo>
                <a:lnTo>
                  <a:pt x="3095" y="45355"/>
                </a:lnTo>
                <a:lnTo>
                  <a:pt x="11342" y="56275"/>
                </a:lnTo>
                <a:lnTo>
                  <a:pt x="22981" y="60441"/>
                </a:lnTo>
                <a:lnTo>
                  <a:pt x="34510" y="56351"/>
                </a:lnTo>
                <a:lnTo>
                  <a:pt x="42804" y="45484"/>
                </a:lnTo>
                <a:lnTo>
                  <a:pt x="45963" y="30205"/>
                </a:lnTo>
                <a:lnTo>
                  <a:pt x="42868" y="15094"/>
                </a:lnTo>
                <a:lnTo>
                  <a:pt x="34614" y="4169"/>
                </a:lnTo>
                <a:lnTo>
                  <a:pt x="22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408816" y="3160654"/>
            <a:ext cx="46355" cy="60960"/>
          </a:xfrm>
          <a:custGeom>
            <a:avLst/>
            <a:gdLst/>
            <a:ahLst/>
            <a:cxnLst/>
            <a:rect l="l" t="t" r="r" b="b"/>
            <a:pathLst>
              <a:path w="46354" h="60960">
                <a:moveTo>
                  <a:pt x="0" y="30205"/>
                </a:moveTo>
                <a:lnTo>
                  <a:pt x="3156" y="14940"/>
                </a:lnTo>
                <a:lnTo>
                  <a:pt x="11453" y="4079"/>
                </a:lnTo>
                <a:lnTo>
                  <a:pt x="22981" y="0"/>
                </a:lnTo>
                <a:lnTo>
                  <a:pt x="34614" y="4169"/>
                </a:lnTo>
                <a:lnTo>
                  <a:pt x="42868" y="15094"/>
                </a:lnTo>
                <a:lnTo>
                  <a:pt x="45963" y="30205"/>
                </a:lnTo>
                <a:lnTo>
                  <a:pt x="42804" y="45484"/>
                </a:lnTo>
                <a:lnTo>
                  <a:pt x="34510" y="56351"/>
                </a:lnTo>
                <a:lnTo>
                  <a:pt x="22981" y="60441"/>
                </a:lnTo>
                <a:lnTo>
                  <a:pt x="11342" y="56275"/>
                </a:lnTo>
                <a:lnTo>
                  <a:pt x="3095" y="45355"/>
                </a:lnTo>
                <a:lnTo>
                  <a:pt x="0" y="3020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828925" y="3583046"/>
            <a:ext cx="46355" cy="62230"/>
          </a:xfrm>
          <a:custGeom>
            <a:avLst/>
            <a:gdLst/>
            <a:ahLst/>
            <a:cxnLst/>
            <a:rect l="l" t="t" r="r" b="b"/>
            <a:pathLst>
              <a:path w="46355" h="62229">
                <a:moveTo>
                  <a:pt x="22991" y="0"/>
                </a:moveTo>
                <a:lnTo>
                  <a:pt x="22599" y="4"/>
                </a:lnTo>
                <a:lnTo>
                  <a:pt x="11174" y="4385"/>
                </a:lnTo>
                <a:lnTo>
                  <a:pt x="3076" y="15440"/>
                </a:lnTo>
                <a:lnTo>
                  <a:pt x="0" y="30876"/>
                </a:lnTo>
                <a:lnTo>
                  <a:pt x="4" y="31499"/>
                </a:lnTo>
                <a:lnTo>
                  <a:pt x="3284" y="46851"/>
                </a:lnTo>
                <a:lnTo>
                  <a:pt x="11508" y="57719"/>
                </a:lnTo>
                <a:lnTo>
                  <a:pt x="22991" y="61843"/>
                </a:lnTo>
                <a:lnTo>
                  <a:pt x="23522" y="61835"/>
                </a:lnTo>
                <a:lnTo>
                  <a:pt x="34909" y="57394"/>
                </a:lnTo>
                <a:lnTo>
                  <a:pt x="43013" y="46325"/>
                </a:lnTo>
                <a:lnTo>
                  <a:pt x="46100" y="30876"/>
                </a:lnTo>
                <a:lnTo>
                  <a:pt x="46096" y="30258"/>
                </a:lnTo>
                <a:lnTo>
                  <a:pt x="42782" y="14967"/>
                </a:lnTo>
                <a:lnTo>
                  <a:pt x="34498" y="4121"/>
                </a:lnTo>
                <a:lnTo>
                  <a:pt x="22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828925" y="3583046"/>
            <a:ext cx="46355" cy="62230"/>
          </a:xfrm>
          <a:custGeom>
            <a:avLst/>
            <a:gdLst/>
            <a:ahLst/>
            <a:cxnLst/>
            <a:rect l="l" t="t" r="r" b="b"/>
            <a:pathLst>
              <a:path w="46355" h="62229">
                <a:moveTo>
                  <a:pt x="0" y="30876"/>
                </a:moveTo>
                <a:lnTo>
                  <a:pt x="3076" y="15440"/>
                </a:lnTo>
                <a:lnTo>
                  <a:pt x="11174" y="4385"/>
                </a:lnTo>
                <a:lnTo>
                  <a:pt x="22599" y="4"/>
                </a:lnTo>
                <a:lnTo>
                  <a:pt x="22991" y="0"/>
                </a:lnTo>
                <a:lnTo>
                  <a:pt x="34498" y="4121"/>
                </a:lnTo>
                <a:lnTo>
                  <a:pt x="42782" y="14967"/>
                </a:lnTo>
                <a:lnTo>
                  <a:pt x="46096" y="30258"/>
                </a:lnTo>
                <a:lnTo>
                  <a:pt x="46100" y="30876"/>
                </a:lnTo>
                <a:lnTo>
                  <a:pt x="43013" y="46325"/>
                </a:lnTo>
                <a:lnTo>
                  <a:pt x="34909" y="57394"/>
                </a:lnTo>
                <a:lnTo>
                  <a:pt x="23522" y="61835"/>
                </a:lnTo>
                <a:lnTo>
                  <a:pt x="22991" y="61843"/>
                </a:lnTo>
                <a:lnTo>
                  <a:pt x="11508" y="57719"/>
                </a:lnTo>
                <a:lnTo>
                  <a:pt x="3284" y="46851"/>
                </a:lnTo>
                <a:lnTo>
                  <a:pt x="4" y="31499"/>
                </a:lnTo>
                <a:lnTo>
                  <a:pt x="0" y="3087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259196" y="3827526"/>
            <a:ext cx="43180" cy="60325"/>
          </a:xfrm>
          <a:custGeom>
            <a:avLst/>
            <a:gdLst/>
            <a:ahLst/>
            <a:cxnLst/>
            <a:rect l="l" t="t" r="r" b="b"/>
            <a:pathLst>
              <a:path w="43179" h="60325">
                <a:moveTo>
                  <a:pt x="21335" y="0"/>
                </a:moveTo>
                <a:lnTo>
                  <a:pt x="11188" y="3609"/>
                </a:lnTo>
                <a:lnTo>
                  <a:pt x="3094" y="14468"/>
                </a:lnTo>
                <a:lnTo>
                  <a:pt x="0" y="30098"/>
                </a:lnTo>
                <a:lnTo>
                  <a:pt x="2588" y="44523"/>
                </a:lnTo>
                <a:lnTo>
                  <a:pt x="10281" y="55950"/>
                </a:lnTo>
                <a:lnTo>
                  <a:pt x="21335" y="60329"/>
                </a:lnTo>
                <a:lnTo>
                  <a:pt x="31621" y="56615"/>
                </a:lnTo>
                <a:lnTo>
                  <a:pt x="39701" y="45699"/>
                </a:lnTo>
                <a:lnTo>
                  <a:pt x="42793" y="30098"/>
                </a:lnTo>
                <a:lnTo>
                  <a:pt x="40193" y="15733"/>
                </a:lnTo>
                <a:lnTo>
                  <a:pt x="32446" y="4350"/>
                </a:lnTo>
                <a:lnTo>
                  <a:pt x="21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259196" y="3827526"/>
            <a:ext cx="43180" cy="60325"/>
          </a:xfrm>
          <a:custGeom>
            <a:avLst/>
            <a:gdLst/>
            <a:ahLst/>
            <a:cxnLst/>
            <a:rect l="l" t="t" r="r" b="b"/>
            <a:pathLst>
              <a:path w="43179" h="60325">
                <a:moveTo>
                  <a:pt x="0" y="30098"/>
                </a:moveTo>
                <a:lnTo>
                  <a:pt x="3094" y="14468"/>
                </a:lnTo>
                <a:lnTo>
                  <a:pt x="11188" y="3609"/>
                </a:lnTo>
                <a:lnTo>
                  <a:pt x="21335" y="0"/>
                </a:lnTo>
                <a:lnTo>
                  <a:pt x="32446" y="4350"/>
                </a:lnTo>
                <a:lnTo>
                  <a:pt x="40193" y="15733"/>
                </a:lnTo>
                <a:lnTo>
                  <a:pt x="42793" y="30098"/>
                </a:lnTo>
                <a:lnTo>
                  <a:pt x="39701" y="45699"/>
                </a:lnTo>
                <a:lnTo>
                  <a:pt x="31621" y="56615"/>
                </a:lnTo>
                <a:lnTo>
                  <a:pt x="21335" y="60329"/>
                </a:lnTo>
                <a:lnTo>
                  <a:pt x="10281" y="55950"/>
                </a:lnTo>
                <a:lnTo>
                  <a:pt x="2588" y="44523"/>
                </a:lnTo>
                <a:lnTo>
                  <a:pt x="0" y="3009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346569" y="3843397"/>
            <a:ext cx="43180" cy="59055"/>
          </a:xfrm>
          <a:custGeom>
            <a:avLst/>
            <a:gdLst/>
            <a:ahLst/>
            <a:cxnLst/>
            <a:rect l="l" t="t" r="r" b="b"/>
            <a:pathLst>
              <a:path w="43179" h="59054">
                <a:moveTo>
                  <a:pt x="21457" y="0"/>
                </a:moveTo>
                <a:lnTo>
                  <a:pt x="11586" y="3289"/>
                </a:lnTo>
                <a:lnTo>
                  <a:pt x="3217" y="13884"/>
                </a:lnTo>
                <a:lnTo>
                  <a:pt x="0" y="29336"/>
                </a:lnTo>
                <a:lnTo>
                  <a:pt x="2423" y="42836"/>
                </a:lnTo>
                <a:lnTo>
                  <a:pt x="10195" y="54276"/>
                </a:lnTo>
                <a:lnTo>
                  <a:pt x="21457" y="58673"/>
                </a:lnTo>
                <a:lnTo>
                  <a:pt x="31359" y="55354"/>
                </a:lnTo>
                <a:lnTo>
                  <a:pt x="39730" y="44730"/>
                </a:lnTo>
                <a:lnTo>
                  <a:pt x="42946" y="29336"/>
                </a:lnTo>
                <a:lnTo>
                  <a:pt x="40516" y="15771"/>
                </a:lnTo>
                <a:lnTo>
                  <a:pt x="32737" y="4365"/>
                </a:lnTo>
                <a:lnTo>
                  <a:pt x="214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346569" y="3843397"/>
            <a:ext cx="43180" cy="59055"/>
          </a:xfrm>
          <a:custGeom>
            <a:avLst/>
            <a:gdLst/>
            <a:ahLst/>
            <a:cxnLst/>
            <a:rect l="l" t="t" r="r" b="b"/>
            <a:pathLst>
              <a:path w="43179" h="59054">
                <a:moveTo>
                  <a:pt x="0" y="29336"/>
                </a:moveTo>
                <a:lnTo>
                  <a:pt x="3217" y="13884"/>
                </a:lnTo>
                <a:lnTo>
                  <a:pt x="11586" y="3289"/>
                </a:lnTo>
                <a:lnTo>
                  <a:pt x="21457" y="0"/>
                </a:lnTo>
                <a:lnTo>
                  <a:pt x="32737" y="4365"/>
                </a:lnTo>
                <a:lnTo>
                  <a:pt x="40516" y="15771"/>
                </a:lnTo>
                <a:lnTo>
                  <a:pt x="42946" y="29336"/>
                </a:lnTo>
                <a:lnTo>
                  <a:pt x="39730" y="44730"/>
                </a:lnTo>
                <a:lnTo>
                  <a:pt x="31359" y="55354"/>
                </a:lnTo>
                <a:lnTo>
                  <a:pt x="21457" y="58673"/>
                </a:lnTo>
                <a:lnTo>
                  <a:pt x="10195" y="54276"/>
                </a:lnTo>
                <a:lnTo>
                  <a:pt x="2423" y="42836"/>
                </a:lnTo>
                <a:lnTo>
                  <a:pt x="0" y="2933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651129" y="3294126"/>
            <a:ext cx="43180" cy="60325"/>
          </a:xfrm>
          <a:custGeom>
            <a:avLst/>
            <a:gdLst/>
            <a:ahLst/>
            <a:cxnLst/>
            <a:rect l="l" t="t" r="r" b="b"/>
            <a:pathLst>
              <a:path w="43180" h="60325">
                <a:moveTo>
                  <a:pt x="21454" y="0"/>
                </a:moveTo>
                <a:lnTo>
                  <a:pt x="11242" y="3633"/>
                </a:lnTo>
                <a:lnTo>
                  <a:pt x="3114" y="14487"/>
                </a:lnTo>
                <a:lnTo>
                  <a:pt x="0" y="30083"/>
                </a:lnTo>
                <a:lnTo>
                  <a:pt x="2635" y="44569"/>
                </a:lnTo>
                <a:lnTo>
                  <a:pt x="10380" y="55958"/>
                </a:lnTo>
                <a:lnTo>
                  <a:pt x="21454" y="60319"/>
                </a:lnTo>
                <a:lnTo>
                  <a:pt x="31741" y="56602"/>
                </a:lnTo>
                <a:lnTo>
                  <a:pt x="39825" y="45686"/>
                </a:lnTo>
                <a:lnTo>
                  <a:pt x="42921" y="30083"/>
                </a:lnTo>
                <a:lnTo>
                  <a:pt x="40318" y="15736"/>
                </a:lnTo>
                <a:lnTo>
                  <a:pt x="32563" y="4353"/>
                </a:lnTo>
                <a:lnTo>
                  <a:pt x="21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651129" y="3294126"/>
            <a:ext cx="43180" cy="60325"/>
          </a:xfrm>
          <a:custGeom>
            <a:avLst/>
            <a:gdLst/>
            <a:ahLst/>
            <a:cxnLst/>
            <a:rect l="l" t="t" r="r" b="b"/>
            <a:pathLst>
              <a:path w="43180" h="60325">
                <a:moveTo>
                  <a:pt x="0" y="30083"/>
                </a:moveTo>
                <a:lnTo>
                  <a:pt x="3114" y="14487"/>
                </a:lnTo>
                <a:lnTo>
                  <a:pt x="11242" y="3633"/>
                </a:lnTo>
                <a:lnTo>
                  <a:pt x="21454" y="0"/>
                </a:lnTo>
                <a:lnTo>
                  <a:pt x="32563" y="4353"/>
                </a:lnTo>
                <a:lnTo>
                  <a:pt x="40318" y="15736"/>
                </a:lnTo>
                <a:lnTo>
                  <a:pt x="42921" y="30083"/>
                </a:lnTo>
                <a:lnTo>
                  <a:pt x="39825" y="45686"/>
                </a:lnTo>
                <a:lnTo>
                  <a:pt x="31741" y="56602"/>
                </a:lnTo>
                <a:lnTo>
                  <a:pt x="21454" y="60319"/>
                </a:lnTo>
                <a:lnTo>
                  <a:pt x="10380" y="55958"/>
                </a:lnTo>
                <a:lnTo>
                  <a:pt x="2635" y="44569"/>
                </a:lnTo>
                <a:lnTo>
                  <a:pt x="0" y="3008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249554" y="2559039"/>
            <a:ext cx="43180" cy="59055"/>
          </a:xfrm>
          <a:custGeom>
            <a:avLst/>
            <a:gdLst/>
            <a:ahLst/>
            <a:cxnLst/>
            <a:rect l="l" t="t" r="r" b="b"/>
            <a:pathLst>
              <a:path w="43180" h="59055">
                <a:moveTo>
                  <a:pt x="21335" y="0"/>
                </a:moveTo>
                <a:lnTo>
                  <a:pt x="11517" y="3293"/>
                </a:lnTo>
                <a:lnTo>
                  <a:pt x="3189" y="13929"/>
                </a:lnTo>
                <a:lnTo>
                  <a:pt x="0" y="29352"/>
                </a:lnTo>
                <a:lnTo>
                  <a:pt x="2398" y="42935"/>
                </a:lnTo>
                <a:lnTo>
                  <a:pt x="10105" y="54398"/>
                </a:lnTo>
                <a:lnTo>
                  <a:pt x="21335" y="58795"/>
                </a:lnTo>
                <a:lnTo>
                  <a:pt x="31261" y="55447"/>
                </a:lnTo>
                <a:lnTo>
                  <a:pt x="39591" y="44801"/>
                </a:lnTo>
                <a:lnTo>
                  <a:pt x="42790" y="29352"/>
                </a:lnTo>
                <a:lnTo>
                  <a:pt x="40367" y="15845"/>
                </a:lnTo>
                <a:lnTo>
                  <a:pt x="32601" y="4401"/>
                </a:lnTo>
                <a:lnTo>
                  <a:pt x="21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249554" y="2559039"/>
            <a:ext cx="43180" cy="59055"/>
          </a:xfrm>
          <a:custGeom>
            <a:avLst/>
            <a:gdLst/>
            <a:ahLst/>
            <a:cxnLst/>
            <a:rect l="l" t="t" r="r" b="b"/>
            <a:pathLst>
              <a:path w="43180" h="59055">
                <a:moveTo>
                  <a:pt x="0" y="29352"/>
                </a:moveTo>
                <a:lnTo>
                  <a:pt x="3189" y="13929"/>
                </a:lnTo>
                <a:lnTo>
                  <a:pt x="11517" y="3293"/>
                </a:lnTo>
                <a:lnTo>
                  <a:pt x="21335" y="0"/>
                </a:lnTo>
                <a:lnTo>
                  <a:pt x="32601" y="4401"/>
                </a:lnTo>
                <a:lnTo>
                  <a:pt x="40367" y="15845"/>
                </a:lnTo>
                <a:lnTo>
                  <a:pt x="42790" y="29352"/>
                </a:lnTo>
                <a:lnTo>
                  <a:pt x="39591" y="44801"/>
                </a:lnTo>
                <a:lnTo>
                  <a:pt x="31261" y="55447"/>
                </a:lnTo>
                <a:lnTo>
                  <a:pt x="21335" y="58795"/>
                </a:lnTo>
                <a:lnTo>
                  <a:pt x="10105" y="54398"/>
                </a:lnTo>
                <a:lnTo>
                  <a:pt x="2398" y="42935"/>
                </a:lnTo>
                <a:lnTo>
                  <a:pt x="0" y="2935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017900" y="3721089"/>
            <a:ext cx="47625" cy="62230"/>
          </a:xfrm>
          <a:custGeom>
            <a:avLst/>
            <a:gdLst/>
            <a:ahLst/>
            <a:cxnLst/>
            <a:rect l="l" t="t" r="r" b="b"/>
            <a:pathLst>
              <a:path w="47625" h="62229">
                <a:moveTo>
                  <a:pt x="23753" y="0"/>
                </a:moveTo>
                <a:lnTo>
                  <a:pt x="22790" y="24"/>
                </a:lnTo>
                <a:lnTo>
                  <a:pt x="11210" y="4624"/>
                </a:lnTo>
                <a:lnTo>
                  <a:pt x="3072" y="15672"/>
                </a:lnTo>
                <a:lnTo>
                  <a:pt x="0" y="30998"/>
                </a:lnTo>
                <a:lnTo>
                  <a:pt x="18" y="32237"/>
                </a:lnTo>
                <a:lnTo>
                  <a:pt x="3527" y="47260"/>
                </a:lnTo>
                <a:lnTo>
                  <a:pt x="11979" y="57934"/>
                </a:lnTo>
                <a:lnTo>
                  <a:pt x="23753" y="61996"/>
                </a:lnTo>
                <a:lnTo>
                  <a:pt x="24785" y="61967"/>
                </a:lnTo>
                <a:lnTo>
                  <a:pt x="36361" y="57305"/>
                </a:lnTo>
                <a:lnTo>
                  <a:pt x="44530" y="46231"/>
                </a:lnTo>
                <a:lnTo>
                  <a:pt x="47624" y="30998"/>
                </a:lnTo>
                <a:lnTo>
                  <a:pt x="47603" y="29656"/>
                </a:lnTo>
                <a:lnTo>
                  <a:pt x="44037" y="14619"/>
                </a:lnTo>
                <a:lnTo>
                  <a:pt x="35531" y="4014"/>
                </a:lnTo>
                <a:lnTo>
                  <a:pt x="23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017900" y="3721089"/>
            <a:ext cx="47625" cy="62230"/>
          </a:xfrm>
          <a:custGeom>
            <a:avLst/>
            <a:gdLst/>
            <a:ahLst/>
            <a:cxnLst/>
            <a:rect l="l" t="t" r="r" b="b"/>
            <a:pathLst>
              <a:path w="47625" h="62229">
                <a:moveTo>
                  <a:pt x="0" y="30998"/>
                </a:moveTo>
                <a:lnTo>
                  <a:pt x="3072" y="15672"/>
                </a:lnTo>
                <a:lnTo>
                  <a:pt x="11210" y="4624"/>
                </a:lnTo>
                <a:lnTo>
                  <a:pt x="22790" y="24"/>
                </a:lnTo>
                <a:lnTo>
                  <a:pt x="23753" y="0"/>
                </a:lnTo>
                <a:lnTo>
                  <a:pt x="35531" y="4014"/>
                </a:lnTo>
                <a:lnTo>
                  <a:pt x="44037" y="14619"/>
                </a:lnTo>
                <a:lnTo>
                  <a:pt x="47603" y="29656"/>
                </a:lnTo>
                <a:lnTo>
                  <a:pt x="47624" y="30998"/>
                </a:lnTo>
                <a:lnTo>
                  <a:pt x="44530" y="46231"/>
                </a:lnTo>
                <a:lnTo>
                  <a:pt x="36361" y="57305"/>
                </a:lnTo>
                <a:lnTo>
                  <a:pt x="24785" y="61967"/>
                </a:lnTo>
                <a:lnTo>
                  <a:pt x="23753" y="61996"/>
                </a:lnTo>
                <a:lnTo>
                  <a:pt x="11979" y="57934"/>
                </a:lnTo>
                <a:lnTo>
                  <a:pt x="3527" y="47260"/>
                </a:lnTo>
                <a:lnTo>
                  <a:pt x="18" y="32237"/>
                </a:lnTo>
                <a:lnTo>
                  <a:pt x="0" y="3099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036950" y="3622669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122316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028950" y="362900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371990" y="3656076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22694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349739" y="3663939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2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079629" y="1711330"/>
            <a:ext cx="168275" cy="841375"/>
          </a:xfrm>
          <a:custGeom>
            <a:avLst/>
            <a:gdLst/>
            <a:ahLst/>
            <a:cxnLst/>
            <a:rect l="l" t="t" r="r" b="b"/>
            <a:pathLst>
              <a:path w="168275" h="841375">
                <a:moveTo>
                  <a:pt x="0" y="0"/>
                </a:moveTo>
                <a:lnTo>
                  <a:pt x="168270" y="8413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276475" y="2587630"/>
            <a:ext cx="582930" cy="1555750"/>
          </a:xfrm>
          <a:custGeom>
            <a:avLst/>
            <a:gdLst/>
            <a:ahLst/>
            <a:cxnLst/>
            <a:rect l="l" t="t" r="r" b="b"/>
            <a:pathLst>
              <a:path w="582930" h="1555750">
                <a:moveTo>
                  <a:pt x="0" y="0"/>
                </a:moveTo>
                <a:lnTo>
                  <a:pt x="582680" y="1555744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889254" y="4162425"/>
            <a:ext cx="554355" cy="546100"/>
          </a:xfrm>
          <a:custGeom>
            <a:avLst/>
            <a:gdLst/>
            <a:ahLst/>
            <a:cxnLst/>
            <a:rect l="l" t="t" r="r" b="b"/>
            <a:pathLst>
              <a:path w="554354" h="546100">
                <a:moveTo>
                  <a:pt x="0" y="0"/>
                </a:moveTo>
                <a:lnTo>
                  <a:pt x="554102" y="546104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470269" y="4729103"/>
            <a:ext cx="573405" cy="328930"/>
          </a:xfrm>
          <a:custGeom>
            <a:avLst/>
            <a:gdLst/>
            <a:ahLst/>
            <a:cxnLst/>
            <a:rect l="l" t="t" r="r" b="b"/>
            <a:pathLst>
              <a:path w="573404" h="328929">
                <a:moveTo>
                  <a:pt x="0" y="0"/>
                </a:moveTo>
                <a:lnTo>
                  <a:pt x="573145" y="328671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067190" y="4845046"/>
            <a:ext cx="749300" cy="231775"/>
          </a:xfrm>
          <a:custGeom>
            <a:avLst/>
            <a:gdLst/>
            <a:ahLst/>
            <a:cxnLst/>
            <a:rect l="l" t="t" r="r" b="b"/>
            <a:pathLst>
              <a:path w="749300" h="231775">
                <a:moveTo>
                  <a:pt x="0" y="231779"/>
                </a:moveTo>
                <a:lnTo>
                  <a:pt x="74928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187939" y="4721221"/>
            <a:ext cx="69850" cy="85725"/>
          </a:xfrm>
          <a:custGeom>
            <a:avLst/>
            <a:gdLst/>
            <a:ahLst/>
            <a:cxnLst/>
            <a:rect l="l" t="t" r="r" b="b"/>
            <a:pathLst>
              <a:path w="69850" h="85725">
                <a:moveTo>
                  <a:pt x="0" y="85724"/>
                </a:moveTo>
                <a:lnTo>
                  <a:pt x="69854" y="85724"/>
                </a:lnTo>
                <a:lnTo>
                  <a:pt x="69854" y="0"/>
                </a:lnTo>
                <a:lnTo>
                  <a:pt x="0" y="0"/>
                </a:lnTo>
                <a:lnTo>
                  <a:pt x="0" y="8572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187939" y="4721221"/>
            <a:ext cx="69850" cy="85725"/>
          </a:xfrm>
          <a:custGeom>
            <a:avLst/>
            <a:gdLst/>
            <a:ahLst/>
            <a:cxnLst/>
            <a:rect l="l" t="t" r="r" b="b"/>
            <a:pathLst>
              <a:path w="69850" h="85725">
                <a:moveTo>
                  <a:pt x="0" y="85724"/>
                </a:moveTo>
                <a:lnTo>
                  <a:pt x="69854" y="85724"/>
                </a:lnTo>
                <a:lnTo>
                  <a:pt x="69854" y="0"/>
                </a:lnTo>
                <a:lnTo>
                  <a:pt x="0" y="0"/>
                </a:lnTo>
                <a:lnTo>
                  <a:pt x="0" y="85724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210050" y="4989516"/>
            <a:ext cx="79375" cy="97155"/>
          </a:xfrm>
          <a:custGeom>
            <a:avLst/>
            <a:gdLst/>
            <a:ahLst/>
            <a:cxnLst/>
            <a:rect l="l" t="t" r="r" b="b"/>
            <a:pathLst>
              <a:path w="79375" h="97154">
                <a:moveTo>
                  <a:pt x="0" y="96833"/>
                </a:moveTo>
                <a:lnTo>
                  <a:pt x="79379" y="96833"/>
                </a:lnTo>
                <a:lnTo>
                  <a:pt x="79379" y="0"/>
                </a:lnTo>
                <a:lnTo>
                  <a:pt x="0" y="0"/>
                </a:lnTo>
                <a:lnTo>
                  <a:pt x="0" y="9683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764395" y="4022729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4"/>
                </a:moveTo>
                <a:lnTo>
                  <a:pt x="71437" y="85724"/>
                </a:lnTo>
                <a:lnTo>
                  <a:pt x="71437" y="0"/>
                </a:lnTo>
                <a:lnTo>
                  <a:pt x="0" y="0"/>
                </a:lnTo>
                <a:lnTo>
                  <a:pt x="0" y="8572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764395" y="4022729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4"/>
                </a:moveTo>
                <a:lnTo>
                  <a:pt x="71437" y="85724"/>
                </a:lnTo>
                <a:lnTo>
                  <a:pt x="71437" y="0"/>
                </a:lnTo>
                <a:lnTo>
                  <a:pt x="0" y="0"/>
                </a:lnTo>
                <a:lnTo>
                  <a:pt x="0" y="85724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169139" y="4076640"/>
            <a:ext cx="68580" cy="84455"/>
          </a:xfrm>
          <a:custGeom>
            <a:avLst/>
            <a:gdLst/>
            <a:ahLst/>
            <a:cxnLst/>
            <a:rect l="l" t="t" r="r" b="b"/>
            <a:pathLst>
              <a:path w="68579" h="84454">
                <a:moveTo>
                  <a:pt x="0" y="84129"/>
                </a:moveTo>
                <a:lnTo>
                  <a:pt x="68270" y="84129"/>
                </a:lnTo>
                <a:lnTo>
                  <a:pt x="68270" y="0"/>
                </a:lnTo>
                <a:lnTo>
                  <a:pt x="0" y="0"/>
                </a:lnTo>
                <a:lnTo>
                  <a:pt x="0" y="8412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169139" y="4076640"/>
            <a:ext cx="68580" cy="84455"/>
          </a:xfrm>
          <a:custGeom>
            <a:avLst/>
            <a:gdLst/>
            <a:ahLst/>
            <a:cxnLst/>
            <a:rect l="l" t="t" r="r" b="b"/>
            <a:pathLst>
              <a:path w="68579" h="84454">
                <a:moveTo>
                  <a:pt x="0" y="84129"/>
                </a:moveTo>
                <a:lnTo>
                  <a:pt x="68270" y="84129"/>
                </a:lnTo>
                <a:lnTo>
                  <a:pt x="68270" y="0"/>
                </a:lnTo>
                <a:lnTo>
                  <a:pt x="0" y="0"/>
                </a:lnTo>
                <a:lnTo>
                  <a:pt x="0" y="84129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346960" y="4203704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4"/>
                </a:moveTo>
                <a:lnTo>
                  <a:pt x="71437" y="85724"/>
                </a:lnTo>
                <a:lnTo>
                  <a:pt x="71437" y="0"/>
                </a:lnTo>
                <a:lnTo>
                  <a:pt x="0" y="0"/>
                </a:lnTo>
                <a:lnTo>
                  <a:pt x="0" y="8572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346960" y="4203704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4"/>
                </a:moveTo>
                <a:lnTo>
                  <a:pt x="71437" y="85724"/>
                </a:lnTo>
                <a:lnTo>
                  <a:pt x="71437" y="0"/>
                </a:lnTo>
                <a:lnTo>
                  <a:pt x="0" y="0"/>
                </a:lnTo>
                <a:lnTo>
                  <a:pt x="0" y="85724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025254" y="4996654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252" y="0"/>
                </a:lnTo>
              </a:path>
            </a:pathLst>
          </a:custGeom>
          <a:ln w="552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025889" y="4987921"/>
            <a:ext cx="53975" cy="69850"/>
          </a:xfrm>
          <a:custGeom>
            <a:avLst/>
            <a:gdLst/>
            <a:ahLst/>
            <a:cxnLst/>
            <a:rect l="l" t="t" r="r" b="b"/>
            <a:pathLst>
              <a:path w="53975" h="69850">
                <a:moveTo>
                  <a:pt x="0" y="69854"/>
                </a:moveTo>
                <a:lnTo>
                  <a:pt x="53982" y="69854"/>
                </a:lnTo>
                <a:lnTo>
                  <a:pt x="53982" y="0"/>
                </a:lnTo>
                <a:lnTo>
                  <a:pt x="0" y="0"/>
                </a:lnTo>
                <a:lnTo>
                  <a:pt x="0" y="698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578480" y="4491037"/>
            <a:ext cx="68580" cy="87630"/>
          </a:xfrm>
          <a:custGeom>
            <a:avLst/>
            <a:gdLst/>
            <a:ahLst/>
            <a:cxnLst/>
            <a:rect l="l" t="t" r="r" b="b"/>
            <a:pathLst>
              <a:path w="68579" h="87629">
                <a:moveTo>
                  <a:pt x="0" y="87308"/>
                </a:moveTo>
                <a:lnTo>
                  <a:pt x="68270" y="87308"/>
                </a:lnTo>
                <a:lnTo>
                  <a:pt x="68270" y="0"/>
                </a:lnTo>
                <a:lnTo>
                  <a:pt x="0" y="0"/>
                </a:lnTo>
                <a:lnTo>
                  <a:pt x="0" y="8730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578480" y="4491037"/>
            <a:ext cx="68580" cy="87630"/>
          </a:xfrm>
          <a:custGeom>
            <a:avLst/>
            <a:gdLst/>
            <a:ahLst/>
            <a:cxnLst/>
            <a:rect l="l" t="t" r="r" b="b"/>
            <a:pathLst>
              <a:path w="68579" h="87629">
                <a:moveTo>
                  <a:pt x="0" y="87308"/>
                </a:moveTo>
                <a:lnTo>
                  <a:pt x="68270" y="87308"/>
                </a:lnTo>
                <a:lnTo>
                  <a:pt x="68270" y="0"/>
                </a:lnTo>
                <a:lnTo>
                  <a:pt x="0" y="0"/>
                </a:lnTo>
                <a:lnTo>
                  <a:pt x="0" y="87308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800600" y="4767262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4">
                <a:moveTo>
                  <a:pt x="0" y="84141"/>
                </a:moveTo>
                <a:lnTo>
                  <a:pt x="69854" y="84141"/>
                </a:lnTo>
                <a:lnTo>
                  <a:pt x="69854" y="0"/>
                </a:lnTo>
                <a:lnTo>
                  <a:pt x="0" y="0"/>
                </a:lnTo>
                <a:lnTo>
                  <a:pt x="0" y="8414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800600" y="4767262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4">
                <a:moveTo>
                  <a:pt x="0" y="84141"/>
                </a:moveTo>
                <a:lnTo>
                  <a:pt x="69854" y="84141"/>
                </a:lnTo>
                <a:lnTo>
                  <a:pt x="69854" y="0"/>
                </a:lnTo>
                <a:lnTo>
                  <a:pt x="0" y="0"/>
                </a:lnTo>
                <a:lnTo>
                  <a:pt x="0" y="84141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372240" y="4300478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4"/>
                </a:moveTo>
                <a:lnTo>
                  <a:pt x="71437" y="85724"/>
                </a:lnTo>
                <a:lnTo>
                  <a:pt x="71437" y="0"/>
                </a:lnTo>
                <a:lnTo>
                  <a:pt x="0" y="0"/>
                </a:lnTo>
                <a:lnTo>
                  <a:pt x="0" y="8572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372240" y="4300478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4"/>
                </a:moveTo>
                <a:lnTo>
                  <a:pt x="71437" y="85724"/>
                </a:lnTo>
                <a:lnTo>
                  <a:pt x="71437" y="0"/>
                </a:lnTo>
                <a:lnTo>
                  <a:pt x="0" y="0"/>
                </a:lnTo>
                <a:lnTo>
                  <a:pt x="0" y="85724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973836" y="4394204"/>
            <a:ext cx="66675" cy="85725"/>
          </a:xfrm>
          <a:custGeom>
            <a:avLst/>
            <a:gdLst/>
            <a:ahLst/>
            <a:cxnLst/>
            <a:rect l="l" t="t" r="r" b="b"/>
            <a:pathLst>
              <a:path w="66675" h="85725">
                <a:moveTo>
                  <a:pt x="0" y="85724"/>
                </a:moveTo>
                <a:lnTo>
                  <a:pt x="66674" y="85724"/>
                </a:lnTo>
                <a:lnTo>
                  <a:pt x="66674" y="0"/>
                </a:lnTo>
                <a:lnTo>
                  <a:pt x="0" y="0"/>
                </a:lnTo>
                <a:lnTo>
                  <a:pt x="0" y="8572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973836" y="4394204"/>
            <a:ext cx="66675" cy="85725"/>
          </a:xfrm>
          <a:custGeom>
            <a:avLst/>
            <a:gdLst/>
            <a:ahLst/>
            <a:cxnLst/>
            <a:rect l="l" t="t" r="r" b="b"/>
            <a:pathLst>
              <a:path w="66675" h="85725">
                <a:moveTo>
                  <a:pt x="0" y="85724"/>
                </a:moveTo>
                <a:lnTo>
                  <a:pt x="66674" y="85724"/>
                </a:lnTo>
                <a:lnTo>
                  <a:pt x="66674" y="0"/>
                </a:lnTo>
                <a:lnTo>
                  <a:pt x="0" y="0"/>
                </a:lnTo>
                <a:lnTo>
                  <a:pt x="0" y="85724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018026" y="5005387"/>
            <a:ext cx="81280" cy="100330"/>
          </a:xfrm>
          <a:custGeom>
            <a:avLst/>
            <a:gdLst/>
            <a:ahLst/>
            <a:cxnLst/>
            <a:rect l="l" t="t" r="r" b="b"/>
            <a:pathLst>
              <a:path w="81279" h="100329">
                <a:moveTo>
                  <a:pt x="0" y="100012"/>
                </a:moveTo>
                <a:lnTo>
                  <a:pt x="80962" y="100012"/>
                </a:lnTo>
                <a:lnTo>
                  <a:pt x="80962" y="0"/>
                </a:lnTo>
                <a:lnTo>
                  <a:pt x="0" y="0"/>
                </a:lnTo>
                <a:lnTo>
                  <a:pt x="0" y="10001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409950" y="4662487"/>
            <a:ext cx="79375" cy="100330"/>
          </a:xfrm>
          <a:custGeom>
            <a:avLst/>
            <a:gdLst/>
            <a:ahLst/>
            <a:cxnLst/>
            <a:rect l="l" t="t" r="r" b="b"/>
            <a:pathLst>
              <a:path w="79375" h="100329">
                <a:moveTo>
                  <a:pt x="0" y="100012"/>
                </a:moveTo>
                <a:lnTo>
                  <a:pt x="79379" y="100012"/>
                </a:lnTo>
                <a:lnTo>
                  <a:pt x="79379" y="0"/>
                </a:lnTo>
                <a:lnTo>
                  <a:pt x="0" y="0"/>
                </a:lnTo>
                <a:lnTo>
                  <a:pt x="0" y="10001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080004" y="4344923"/>
            <a:ext cx="83819" cy="105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119627" y="439674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005196" y="4270379"/>
            <a:ext cx="81280" cy="101600"/>
          </a:xfrm>
          <a:custGeom>
            <a:avLst/>
            <a:gdLst/>
            <a:ahLst/>
            <a:cxnLst/>
            <a:rect l="l" t="t" r="r" b="b"/>
            <a:pathLst>
              <a:path w="81280" h="101600">
                <a:moveTo>
                  <a:pt x="0" y="101595"/>
                </a:moveTo>
                <a:lnTo>
                  <a:pt x="80962" y="101595"/>
                </a:lnTo>
                <a:lnTo>
                  <a:pt x="80962" y="0"/>
                </a:lnTo>
                <a:lnTo>
                  <a:pt x="0" y="0"/>
                </a:lnTo>
                <a:lnTo>
                  <a:pt x="0" y="10159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447165" y="4710053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683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429000" y="4864096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640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877311" y="4208395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8137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862321" y="4273546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098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645395" y="493865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452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621286" y="5054596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504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449439" y="5021198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551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425939" y="5168896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456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059935" y="5060954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452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044939" y="517842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590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205215" y="4451353"/>
            <a:ext cx="69850" cy="88900"/>
          </a:xfrm>
          <a:custGeom>
            <a:avLst/>
            <a:gdLst/>
            <a:ahLst/>
            <a:cxnLst/>
            <a:rect l="l" t="t" r="r" b="b"/>
            <a:pathLst>
              <a:path w="69850" h="88900">
                <a:moveTo>
                  <a:pt x="0" y="88892"/>
                </a:moveTo>
                <a:lnTo>
                  <a:pt x="69854" y="88892"/>
                </a:lnTo>
                <a:lnTo>
                  <a:pt x="69854" y="0"/>
                </a:lnTo>
                <a:lnTo>
                  <a:pt x="0" y="0"/>
                </a:lnTo>
                <a:lnTo>
                  <a:pt x="0" y="8889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205215" y="4451353"/>
            <a:ext cx="69850" cy="88900"/>
          </a:xfrm>
          <a:custGeom>
            <a:avLst/>
            <a:gdLst/>
            <a:ahLst/>
            <a:cxnLst/>
            <a:rect l="l" t="t" r="r" b="b"/>
            <a:pathLst>
              <a:path w="69850" h="88900">
                <a:moveTo>
                  <a:pt x="0" y="88892"/>
                </a:moveTo>
                <a:lnTo>
                  <a:pt x="69854" y="88892"/>
                </a:lnTo>
                <a:lnTo>
                  <a:pt x="69854" y="0"/>
                </a:lnTo>
                <a:lnTo>
                  <a:pt x="0" y="0"/>
                </a:lnTo>
                <a:lnTo>
                  <a:pt x="0" y="88892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603619" y="4798945"/>
            <a:ext cx="81280" cy="98425"/>
          </a:xfrm>
          <a:custGeom>
            <a:avLst/>
            <a:gdLst/>
            <a:ahLst/>
            <a:cxnLst/>
            <a:rect l="l" t="t" r="r" b="b"/>
            <a:pathLst>
              <a:path w="81279" h="98425">
                <a:moveTo>
                  <a:pt x="0" y="98429"/>
                </a:moveTo>
                <a:lnTo>
                  <a:pt x="80962" y="98429"/>
                </a:lnTo>
                <a:lnTo>
                  <a:pt x="80962" y="0"/>
                </a:lnTo>
                <a:lnTo>
                  <a:pt x="0" y="0"/>
                </a:lnTo>
                <a:lnTo>
                  <a:pt x="0" y="9842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838450" y="4108382"/>
            <a:ext cx="82550" cy="100330"/>
          </a:xfrm>
          <a:custGeom>
            <a:avLst/>
            <a:gdLst/>
            <a:ahLst/>
            <a:cxnLst/>
            <a:rect l="l" t="t" r="r" b="b"/>
            <a:pathLst>
              <a:path w="82550" h="100329">
                <a:moveTo>
                  <a:pt x="0" y="100012"/>
                </a:moveTo>
                <a:lnTo>
                  <a:pt x="82545" y="100012"/>
                </a:lnTo>
                <a:lnTo>
                  <a:pt x="82545" y="0"/>
                </a:lnTo>
                <a:lnTo>
                  <a:pt x="0" y="0"/>
                </a:lnTo>
                <a:lnTo>
                  <a:pt x="0" y="10001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406419" y="3948112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437"/>
                </a:lnTo>
              </a:path>
            </a:pathLst>
          </a:custGeom>
          <a:ln w="5365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380225" y="3948112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0" y="71437"/>
                </a:moveTo>
                <a:lnTo>
                  <a:pt x="52387" y="71437"/>
                </a:lnTo>
                <a:lnTo>
                  <a:pt x="52387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392263" y="3817941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437"/>
                </a:lnTo>
              </a:path>
            </a:pathLst>
          </a:custGeom>
          <a:ln w="5682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364486" y="3817941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79" h="71754">
                <a:moveTo>
                  <a:pt x="0" y="71437"/>
                </a:moveTo>
                <a:lnTo>
                  <a:pt x="55554" y="71437"/>
                </a:lnTo>
                <a:lnTo>
                  <a:pt x="55554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638731" y="4722745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3032"/>
                </a:lnTo>
              </a:path>
            </a:pathLst>
          </a:custGeom>
          <a:ln w="5524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611745" y="4722745"/>
            <a:ext cx="53975" cy="73025"/>
          </a:xfrm>
          <a:custGeom>
            <a:avLst/>
            <a:gdLst/>
            <a:ahLst/>
            <a:cxnLst/>
            <a:rect l="l" t="t" r="r" b="b"/>
            <a:pathLst>
              <a:path w="53975" h="73025">
                <a:moveTo>
                  <a:pt x="0" y="73032"/>
                </a:moveTo>
                <a:lnTo>
                  <a:pt x="53970" y="73032"/>
                </a:lnTo>
                <a:lnTo>
                  <a:pt x="53970" y="0"/>
                </a:lnTo>
                <a:lnTo>
                  <a:pt x="0" y="0"/>
                </a:lnTo>
                <a:lnTo>
                  <a:pt x="0" y="7303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238625" y="488150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42"/>
                </a:lnTo>
              </a:path>
            </a:pathLst>
          </a:custGeom>
          <a:ln w="5841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210050" y="4881502"/>
            <a:ext cx="57150" cy="69850"/>
          </a:xfrm>
          <a:custGeom>
            <a:avLst/>
            <a:gdLst/>
            <a:ahLst/>
            <a:cxnLst/>
            <a:rect l="l" t="t" r="r" b="b"/>
            <a:pathLst>
              <a:path w="57150" h="69850">
                <a:moveTo>
                  <a:pt x="0" y="69842"/>
                </a:moveTo>
                <a:lnTo>
                  <a:pt x="57149" y="69842"/>
                </a:lnTo>
                <a:lnTo>
                  <a:pt x="57149" y="0"/>
                </a:lnTo>
                <a:lnTo>
                  <a:pt x="0" y="0"/>
                </a:lnTo>
                <a:lnTo>
                  <a:pt x="0" y="6984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796081" y="3906773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74"/>
                </a:lnTo>
              </a:path>
            </a:pathLst>
          </a:custGeom>
          <a:ln w="55252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769089" y="3906773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0" y="66674"/>
                </a:moveTo>
                <a:lnTo>
                  <a:pt x="53982" y="66674"/>
                </a:lnTo>
                <a:lnTo>
                  <a:pt x="53982" y="0"/>
                </a:lnTo>
                <a:lnTo>
                  <a:pt x="0" y="0"/>
                </a:lnTo>
                <a:lnTo>
                  <a:pt x="0" y="666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422134" y="4936295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240" y="0"/>
                </a:lnTo>
              </a:path>
            </a:pathLst>
          </a:custGeom>
          <a:ln w="5524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422769" y="4922770"/>
            <a:ext cx="53975" cy="73025"/>
          </a:xfrm>
          <a:custGeom>
            <a:avLst/>
            <a:gdLst/>
            <a:ahLst/>
            <a:cxnLst/>
            <a:rect l="l" t="t" r="r" b="b"/>
            <a:pathLst>
              <a:path w="53975" h="73025">
                <a:moveTo>
                  <a:pt x="0" y="73032"/>
                </a:moveTo>
                <a:lnTo>
                  <a:pt x="53970" y="73032"/>
                </a:lnTo>
                <a:lnTo>
                  <a:pt x="53970" y="0"/>
                </a:lnTo>
                <a:lnTo>
                  <a:pt x="0" y="0"/>
                </a:lnTo>
                <a:lnTo>
                  <a:pt x="0" y="7303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014233" y="4191000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74"/>
                </a:lnTo>
              </a:path>
            </a:pathLst>
          </a:custGeom>
          <a:ln w="5365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988039" y="4191000"/>
            <a:ext cx="52705" cy="66675"/>
          </a:xfrm>
          <a:custGeom>
            <a:avLst/>
            <a:gdLst/>
            <a:ahLst/>
            <a:cxnLst/>
            <a:rect l="l" t="t" r="r" b="b"/>
            <a:pathLst>
              <a:path w="52704" h="66675">
                <a:moveTo>
                  <a:pt x="0" y="66674"/>
                </a:moveTo>
                <a:lnTo>
                  <a:pt x="52387" y="66674"/>
                </a:lnTo>
                <a:lnTo>
                  <a:pt x="52387" y="0"/>
                </a:lnTo>
                <a:lnTo>
                  <a:pt x="0" y="0"/>
                </a:lnTo>
                <a:lnTo>
                  <a:pt x="0" y="666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617449" y="4217991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437"/>
                </a:lnTo>
              </a:path>
            </a:pathLst>
          </a:custGeom>
          <a:ln w="5683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589666" y="4217991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79" h="71754">
                <a:moveTo>
                  <a:pt x="0" y="71437"/>
                </a:moveTo>
                <a:lnTo>
                  <a:pt x="55566" y="71437"/>
                </a:lnTo>
                <a:lnTo>
                  <a:pt x="55566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826859" y="4495740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437"/>
                </a:lnTo>
              </a:path>
            </a:pathLst>
          </a:custGeom>
          <a:ln w="5683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799076" y="4495740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79" h="71754">
                <a:moveTo>
                  <a:pt x="0" y="71437"/>
                </a:moveTo>
                <a:lnTo>
                  <a:pt x="55566" y="71437"/>
                </a:lnTo>
                <a:lnTo>
                  <a:pt x="55566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849746" y="49911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835389" y="5111746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590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282055" y="371322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267090" y="3717798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5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042284" y="4321171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027425" y="4440173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590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245479" y="4514850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107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228990" y="4633853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205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267077" y="5070479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107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251319" y="5189470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236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643518" y="4864096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1989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625839" y="498157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590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397751" y="3541776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3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383395" y="366241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1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008766" y="3963923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3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996056" y="408304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1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328921" y="2779654"/>
            <a:ext cx="52705" cy="73660"/>
          </a:xfrm>
          <a:custGeom>
            <a:avLst/>
            <a:gdLst/>
            <a:ahLst/>
            <a:cxnLst/>
            <a:rect l="l" t="t" r="r" b="b"/>
            <a:pathLst>
              <a:path w="52705" h="73660">
                <a:moveTo>
                  <a:pt x="26170" y="0"/>
                </a:moveTo>
                <a:lnTo>
                  <a:pt x="19758" y="1102"/>
                </a:lnTo>
                <a:lnTo>
                  <a:pt x="9583" y="8268"/>
                </a:lnTo>
                <a:lnTo>
                  <a:pt x="2596" y="20657"/>
                </a:lnTo>
                <a:lnTo>
                  <a:pt x="0" y="36575"/>
                </a:lnTo>
                <a:lnTo>
                  <a:pt x="787" y="45518"/>
                </a:lnTo>
                <a:lnTo>
                  <a:pt x="5910" y="59733"/>
                </a:lnTo>
                <a:lnTo>
                  <a:pt x="14772" y="69513"/>
                </a:lnTo>
                <a:lnTo>
                  <a:pt x="26170" y="73151"/>
                </a:lnTo>
                <a:lnTo>
                  <a:pt x="32575" y="72049"/>
                </a:lnTo>
                <a:lnTo>
                  <a:pt x="42748" y="64876"/>
                </a:lnTo>
                <a:lnTo>
                  <a:pt x="49733" y="52483"/>
                </a:lnTo>
                <a:lnTo>
                  <a:pt x="52328" y="36575"/>
                </a:lnTo>
                <a:lnTo>
                  <a:pt x="51542" y="27631"/>
                </a:lnTo>
                <a:lnTo>
                  <a:pt x="46425" y="13409"/>
                </a:lnTo>
                <a:lnTo>
                  <a:pt x="37567" y="3634"/>
                </a:lnTo>
                <a:lnTo>
                  <a:pt x="261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328921" y="2779654"/>
            <a:ext cx="52705" cy="73660"/>
          </a:xfrm>
          <a:custGeom>
            <a:avLst/>
            <a:gdLst/>
            <a:ahLst/>
            <a:cxnLst/>
            <a:rect l="l" t="t" r="r" b="b"/>
            <a:pathLst>
              <a:path w="52705" h="73660">
                <a:moveTo>
                  <a:pt x="0" y="36575"/>
                </a:moveTo>
                <a:lnTo>
                  <a:pt x="2596" y="20657"/>
                </a:lnTo>
                <a:lnTo>
                  <a:pt x="9583" y="8268"/>
                </a:lnTo>
                <a:lnTo>
                  <a:pt x="19758" y="1102"/>
                </a:lnTo>
                <a:lnTo>
                  <a:pt x="26170" y="0"/>
                </a:lnTo>
                <a:lnTo>
                  <a:pt x="37567" y="3634"/>
                </a:lnTo>
                <a:lnTo>
                  <a:pt x="46425" y="13409"/>
                </a:lnTo>
                <a:lnTo>
                  <a:pt x="51542" y="27631"/>
                </a:lnTo>
                <a:lnTo>
                  <a:pt x="52328" y="36575"/>
                </a:lnTo>
                <a:lnTo>
                  <a:pt x="49733" y="52483"/>
                </a:lnTo>
                <a:lnTo>
                  <a:pt x="42748" y="64876"/>
                </a:lnTo>
                <a:lnTo>
                  <a:pt x="32575" y="72049"/>
                </a:lnTo>
                <a:lnTo>
                  <a:pt x="26170" y="73151"/>
                </a:lnTo>
                <a:lnTo>
                  <a:pt x="14772" y="69513"/>
                </a:lnTo>
                <a:lnTo>
                  <a:pt x="5910" y="59733"/>
                </a:lnTo>
                <a:lnTo>
                  <a:pt x="787" y="45518"/>
                </a:lnTo>
                <a:lnTo>
                  <a:pt x="0" y="3657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139945" y="2214615"/>
            <a:ext cx="50800" cy="73025"/>
          </a:xfrm>
          <a:custGeom>
            <a:avLst/>
            <a:gdLst/>
            <a:ahLst/>
            <a:cxnLst/>
            <a:rect l="l" t="t" r="r" b="b"/>
            <a:pathLst>
              <a:path w="50800" h="73025">
                <a:moveTo>
                  <a:pt x="25408" y="0"/>
                </a:moveTo>
                <a:lnTo>
                  <a:pt x="19610" y="956"/>
                </a:lnTo>
                <a:lnTo>
                  <a:pt x="9545" y="7987"/>
                </a:lnTo>
                <a:lnTo>
                  <a:pt x="2593" y="20398"/>
                </a:lnTo>
                <a:lnTo>
                  <a:pt x="0" y="36454"/>
                </a:lnTo>
                <a:lnTo>
                  <a:pt x="689" y="44935"/>
                </a:lnTo>
                <a:lnTo>
                  <a:pt x="5625" y="59381"/>
                </a:lnTo>
                <a:lnTo>
                  <a:pt x="14277" y="69327"/>
                </a:lnTo>
                <a:lnTo>
                  <a:pt x="25408" y="73030"/>
                </a:lnTo>
                <a:lnTo>
                  <a:pt x="31271" y="72044"/>
                </a:lnTo>
                <a:lnTo>
                  <a:pt x="41297" y="64961"/>
                </a:lnTo>
                <a:lnTo>
                  <a:pt x="48221" y="52517"/>
                </a:lnTo>
                <a:lnTo>
                  <a:pt x="50804" y="36454"/>
                </a:lnTo>
                <a:lnTo>
                  <a:pt x="50134" y="28105"/>
                </a:lnTo>
                <a:lnTo>
                  <a:pt x="45212" y="13647"/>
                </a:lnTo>
                <a:lnTo>
                  <a:pt x="36555" y="3700"/>
                </a:lnTo>
                <a:lnTo>
                  <a:pt x="2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139945" y="2214615"/>
            <a:ext cx="50800" cy="73025"/>
          </a:xfrm>
          <a:custGeom>
            <a:avLst/>
            <a:gdLst/>
            <a:ahLst/>
            <a:cxnLst/>
            <a:rect l="l" t="t" r="r" b="b"/>
            <a:pathLst>
              <a:path w="50800" h="73025">
                <a:moveTo>
                  <a:pt x="0" y="36454"/>
                </a:moveTo>
                <a:lnTo>
                  <a:pt x="2593" y="20398"/>
                </a:lnTo>
                <a:lnTo>
                  <a:pt x="9545" y="7987"/>
                </a:lnTo>
                <a:lnTo>
                  <a:pt x="19610" y="956"/>
                </a:lnTo>
                <a:lnTo>
                  <a:pt x="25408" y="0"/>
                </a:lnTo>
                <a:lnTo>
                  <a:pt x="36555" y="3700"/>
                </a:lnTo>
                <a:lnTo>
                  <a:pt x="45212" y="13647"/>
                </a:lnTo>
                <a:lnTo>
                  <a:pt x="50134" y="28105"/>
                </a:lnTo>
                <a:lnTo>
                  <a:pt x="50804" y="36454"/>
                </a:lnTo>
                <a:lnTo>
                  <a:pt x="48221" y="52517"/>
                </a:lnTo>
                <a:lnTo>
                  <a:pt x="41297" y="64961"/>
                </a:lnTo>
                <a:lnTo>
                  <a:pt x="31271" y="72044"/>
                </a:lnTo>
                <a:lnTo>
                  <a:pt x="25408" y="73030"/>
                </a:lnTo>
                <a:lnTo>
                  <a:pt x="14277" y="69327"/>
                </a:lnTo>
                <a:lnTo>
                  <a:pt x="5625" y="59381"/>
                </a:lnTo>
                <a:lnTo>
                  <a:pt x="689" y="44935"/>
                </a:lnTo>
                <a:lnTo>
                  <a:pt x="0" y="364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633721" y="3573536"/>
            <a:ext cx="52705" cy="74930"/>
          </a:xfrm>
          <a:custGeom>
            <a:avLst/>
            <a:gdLst/>
            <a:ahLst/>
            <a:cxnLst/>
            <a:rect l="l" t="t" r="r" b="b"/>
            <a:pathLst>
              <a:path w="52705" h="74929">
                <a:moveTo>
                  <a:pt x="26170" y="0"/>
                </a:moveTo>
                <a:lnTo>
                  <a:pt x="19386" y="1255"/>
                </a:lnTo>
                <a:lnTo>
                  <a:pt x="9392" y="8621"/>
                </a:lnTo>
                <a:lnTo>
                  <a:pt x="2542" y="21149"/>
                </a:lnTo>
                <a:lnTo>
                  <a:pt x="0" y="37185"/>
                </a:lnTo>
                <a:lnTo>
                  <a:pt x="908" y="46966"/>
                </a:lnTo>
                <a:lnTo>
                  <a:pt x="6107" y="61156"/>
                </a:lnTo>
                <a:lnTo>
                  <a:pt x="14913" y="70901"/>
                </a:lnTo>
                <a:lnTo>
                  <a:pt x="26170" y="74523"/>
                </a:lnTo>
                <a:lnTo>
                  <a:pt x="33039" y="73223"/>
                </a:lnTo>
                <a:lnTo>
                  <a:pt x="42987" y="65785"/>
                </a:lnTo>
                <a:lnTo>
                  <a:pt x="49800" y="53212"/>
                </a:lnTo>
                <a:lnTo>
                  <a:pt x="52328" y="37185"/>
                </a:lnTo>
                <a:lnTo>
                  <a:pt x="51446" y="27553"/>
                </a:lnTo>
                <a:lnTo>
                  <a:pt x="46267" y="13348"/>
                </a:lnTo>
                <a:lnTo>
                  <a:pt x="37454" y="3612"/>
                </a:lnTo>
                <a:lnTo>
                  <a:pt x="26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633721" y="3573536"/>
            <a:ext cx="52705" cy="74930"/>
          </a:xfrm>
          <a:custGeom>
            <a:avLst/>
            <a:gdLst/>
            <a:ahLst/>
            <a:cxnLst/>
            <a:rect l="l" t="t" r="r" b="b"/>
            <a:pathLst>
              <a:path w="52705" h="74929">
                <a:moveTo>
                  <a:pt x="0" y="37185"/>
                </a:moveTo>
                <a:lnTo>
                  <a:pt x="2542" y="21149"/>
                </a:lnTo>
                <a:lnTo>
                  <a:pt x="9392" y="8621"/>
                </a:lnTo>
                <a:lnTo>
                  <a:pt x="19386" y="1255"/>
                </a:lnTo>
                <a:lnTo>
                  <a:pt x="26170" y="0"/>
                </a:lnTo>
                <a:lnTo>
                  <a:pt x="37454" y="3612"/>
                </a:lnTo>
                <a:lnTo>
                  <a:pt x="46267" y="13348"/>
                </a:lnTo>
                <a:lnTo>
                  <a:pt x="51446" y="27553"/>
                </a:lnTo>
                <a:lnTo>
                  <a:pt x="52328" y="37185"/>
                </a:lnTo>
                <a:lnTo>
                  <a:pt x="49800" y="53212"/>
                </a:lnTo>
                <a:lnTo>
                  <a:pt x="42987" y="65785"/>
                </a:lnTo>
                <a:lnTo>
                  <a:pt x="33039" y="73223"/>
                </a:lnTo>
                <a:lnTo>
                  <a:pt x="26170" y="74523"/>
                </a:lnTo>
                <a:lnTo>
                  <a:pt x="14913" y="70901"/>
                </a:lnTo>
                <a:lnTo>
                  <a:pt x="6107" y="61156"/>
                </a:lnTo>
                <a:lnTo>
                  <a:pt x="908" y="46966"/>
                </a:lnTo>
                <a:lnTo>
                  <a:pt x="0" y="3718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599176" y="3925954"/>
            <a:ext cx="46355" cy="59055"/>
          </a:xfrm>
          <a:custGeom>
            <a:avLst/>
            <a:gdLst/>
            <a:ahLst/>
            <a:cxnLst/>
            <a:rect l="l" t="t" r="r" b="b"/>
            <a:pathLst>
              <a:path w="46354" h="59054">
                <a:moveTo>
                  <a:pt x="22981" y="0"/>
                </a:moveTo>
                <a:lnTo>
                  <a:pt x="11848" y="3657"/>
                </a:lnTo>
                <a:lnTo>
                  <a:pt x="3275" y="14212"/>
                </a:lnTo>
                <a:lnTo>
                  <a:pt x="0" y="29336"/>
                </a:lnTo>
                <a:lnTo>
                  <a:pt x="2878" y="43520"/>
                </a:lnTo>
                <a:lnTo>
                  <a:pt x="11160" y="54477"/>
                </a:lnTo>
                <a:lnTo>
                  <a:pt x="22981" y="58673"/>
                </a:lnTo>
                <a:lnTo>
                  <a:pt x="34129" y="54986"/>
                </a:lnTo>
                <a:lnTo>
                  <a:pt x="42695" y="44398"/>
                </a:lnTo>
                <a:lnTo>
                  <a:pt x="45963" y="29336"/>
                </a:lnTo>
                <a:lnTo>
                  <a:pt x="43092" y="15089"/>
                </a:lnTo>
                <a:lnTo>
                  <a:pt x="34816" y="4163"/>
                </a:lnTo>
                <a:lnTo>
                  <a:pt x="22981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599176" y="3925954"/>
            <a:ext cx="46355" cy="59055"/>
          </a:xfrm>
          <a:custGeom>
            <a:avLst/>
            <a:gdLst/>
            <a:ahLst/>
            <a:cxnLst/>
            <a:rect l="l" t="t" r="r" b="b"/>
            <a:pathLst>
              <a:path w="46354" h="59054">
                <a:moveTo>
                  <a:pt x="0" y="29336"/>
                </a:moveTo>
                <a:lnTo>
                  <a:pt x="3275" y="14212"/>
                </a:lnTo>
                <a:lnTo>
                  <a:pt x="11848" y="3657"/>
                </a:lnTo>
                <a:lnTo>
                  <a:pt x="22981" y="0"/>
                </a:lnTo>
                <a:lnTo>
                  <a:pt x="34816" y="4163"/>
                </a:lnTo>
                <a:lnTo>
                  <a:pt x="43092" y="15089"/>
                </a:lnTo>
                <a:lnTo>
                  <a:pt x="45963" y="29336"/>
                </a:lnTo>
                <a:lnTo>
                  <a:pt x="42695" y="44398"/>
                </a:lnTo>
                <a:lnTo>
                  <a:pt x="34129" y="54986"/>
                </a:lnTo>
                <a:lnTo>
                  <a:pt x="22981" y="58673"/>
                </a:lnTo>
                <a:lnTo>
                  <a:pt x="11160" y="54477"/>
                </a:lnTo>
                <a:lnTo>
                  <a:pt x="2878" y="43520"/>
                </a:lnTo>
                <a:lnTo>
                  <a:pt x="0" y="29336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235651" y="4281487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437"/>
                </a:lnTo>
              </a:path>
            </a:pathLst>
          </a:custGeom>
          <a:ln w="5524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208666" y="4281487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0" y="71437"/>
                </a:moveTo>
                <a:lnTo>
                  <a:pt x="53970" y="71437"/>
                </a:lnTo>
                <a:lnTo>
                  <a:pt x="53970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627516" y="4591050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6913" y="0"/>
                </a:moveTo>
                <a:lnTo>
                  <a:pt x="20544" y="1005"/>
                </a:lnTo>
                <a:lnTo>
                  <a:pt x="9975" y="7955"/>
                </a:lnTo>
                <a:lnTo>
                  <a:pt x="2705" y="20079"/>
                </a:lnTo>
                <a:lnTo>
                  <a:pt x="0" y="35682"/>
                </a:lnTo>
                <a:lnTo>
                  <a:pt x="758" y="44168"/>
                </a:lnTo>
                <a:lnTo>
                  <a:pt x="5993" y="58188"/>
                </a:lnTo>
                <a:lnTo>
                  <a:pt x="15134" y="67806"/>
                </a:lnTo>
                <a:lnTo>
                  <a:pt x="26913" y="71378"/>
                </a:lnTo>
                <a:lnTo>
                  <a:pt x="33346" y="70357"/>
                </a:lnTo>
                <a:lnTo>
                  <a:pt x="43922" y="63423"/>
                </a:lnTo>
                <a:lnTo>
                  <a:pt x="51225" y="51319"/>
                </a:lnTo>
                <a:lnTo>
                  <a:pt x="53949" y="35682"/>
                </a:lnTo>
                <a:lnTo>
                  <a:pt x="53169" y="27173"/>
                </a:lnTo>
                <a:lnTo>
                  <a:pt x="47876" y="13202"/>
                </a:lnTo>
                <a:lnTo>
                  <a:pt x="38688" y="3581"/>
                </a:lnTo>
                <a:lnTo>
                  <a:pt x="26913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627516" y="4591050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0" y="35682"/>
                </a:moveTo>
                <a:lnTo>
                  <a:pt x="2705" y="20079"/>
                </a:lnTo>
                <a:lnTo>
                  <a:pt x="9975" y="7955"/>
                </a:lnTo>
                <a:lnTo>
                  <a:pt x="20544" y="1005"/>
                </a:lnTo>
                <a:lnTo>
                  <a:pt x="26913" y="0"/>
                </a:lnTo>
                <a:lnTo>
                  <a:pt x="38688" y="3581"/>
                </a:lnTo>
                <a:lnTo>
                  <a:pt x="47876" y="13202"/>
                </a:lnTo>
                <a:lnTo>
                  <a:pt x="53169" y="27173"/>
                </a:lnTo>
                <a:lnTo>
                  <a:pt x="53949" y="35682"/>
                </a:lnTo>
                <a:lnTo>
                  <a:pt x="51225" y="51319"/>
                </a:lnTo>
                <a:lnTo>
                  <a:pt x="43922" y="63423"/>
                </a:lnTo>
                <a:lnTo>
                  <a:pt x="33346" y="70357"/>
                </a:lnTo>
                <a:lnTo>
                  <a:pt x="26913" y="71378"/>
                </a:lnTo>
                <a:lnTo>
                  <a:pt x="15134" y="67806"/>
                </a:lnTo>
                <a:lnTo>
                  <a:pt x="5993" y="58188"/>
                </a:lnTo>
                <a:lnTo>
                  <a:pt x="758" y="44168"/>
                </a:lnTo>
                <a:lnTo>
                  <a:pt x="0" y="35682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002146" y="4710053"/>
            <a:ext cx="57150" cy="60960"/>
          </a:xfrm>
          <a:custGeom>
            <a:avLst/>
            <a:gdLst/>
            <a:ahLst/>
            <a:cxnLst/>
            <a:rect l="l" t="t" r="r" b="b"/>
            <a:pathLst>
              <a:path w="57150" h="60960">
                <a:moveTo>
                  <a:pt x="28590" y="0"/>
                </a:moveTo>
                <a:lnTo>
                  <a:pt x="24655" y="282"/>
                </a:lnTo>
                <a:lnTo>
                  <a:pt x="12043" y="5558"/>
                </a:lnTo>
                <a:lnTo>
                  <a:pt x="3282" y="16136"/>
                </a:lnTo>
                <a:lnTo>
                  <a:pt x="0" y="30217"/>
                </a:lnTo>
                <a:lnTo>
                  <a:pt x="265" y="34356"/>
                </a:lnTo>
                <a:lnTo>
                  <a:pt x="5222" y="47654"/>
                </a:lnTo>
                <a:lnTo>
                  <a:pt x="15206" y="56950"/>
                </a:lnTo>
                <a:lnTo>
                  <a:pt x="28590" y="60447"/>
                </a:lnTo>
                <a:lnTo>
                  <a:pt x="32479" y="60167"/>
                </a:lnTo>
                <a:lnTo>
                  <a:pt x="45053" y="54893"/>
                </a:lnTo>
                <a:lnTo>
                  <a:pt x="53842" y="44311"/>
                </a:lnTo>
                <a:lnTo>
                  <a:pt x="57149" y="30217"/>
                </a:lnTo>
                <a:lnTo>
                  <a:pt x="56886" y="26113"/>
                </a:lnTo>
                <a:lnTo>
                  <a:pt x="51906" y="12807"/>
                </a:lnTo>
                <a:lnTo>
                  <a:pt x="41908" y="3502"/>
                </a:lnTo>
                <a:lnTo>
                  <a:pt x="2859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002146" y="4710053"/>
            <a:ext cx="57150" cy="60960"/>
          </a:xfrm>
          <a:custGeom>
            <a:avLst/>
            <a:gdLst/>
            <a:ahLst/>
            <a:cxnLst/>
            <a:rect l="l" t="t" r="r" b="b"/>
            <a:pathLst>
              <a:path w="57150" h="60960">
                <a:moveTo>
                  <a:pt x="0" y="30217"/>
                </a:moveTo>
                <a:lnTo>
                  <a:pt x="3282" y="16136"/>
                </a:lnTo>
                <a:lnTo>
                  <a:pt x="12043" y="5558"/>
                </a:lnTo>
                <a:lnTo>
                  <a:pt x="24655" y="282"/>
                </a:lnTo>
                <a:lnTo>
                  <a:pt x="28590" y="0"/>
                </a:lnTo>
                <a:lnTo>
                  <a:pt x="41908" y="3502"/>
                </a:lnTo>
                <a:lnTo>
                  <a:pt x="51906" y="12807"/>
                </a:lnTo>
                <a:lnTo>
                  <a:pt x="56886" y="26113"/>
                </a:lnTo>
                <a:lnTo>
                  <a:pt x="57149" y="30217"/>
                </a:lnTo>
                <a:lnTo>
                  <a:pt x="53842" y="44311"/>
                </a:lnTo>
                <a:lnTo>
                  <a:pt x="45053" y="54893"/>
                </a:lnTo>
                <a:lnTo>
                  <a:pt x="32479" y="60167"/>
                </a:lnTo>
                <a:lnTo>
                  <a:pt x="28590" y="60447"/>
                </a:lnTo>
                <a:lnTo>
                  <a:pt x="15206" y="56950"/>
                </a:lnTo>
                <a:lnTo>
                  <a:pt x="5222" y="47654"/>
                </a:lnTo>
                <a:lnTo>
                  <a:pt x="265" y="34356"/>
                </a:lnTo>
                <a:lnTo>
                  <a:pt x="0" y="30217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202186" y="4711696"/>
            <a:ext cx="46355" cy="59055"/>
          </a:xfrm>
          <a:custGeom>
            <a:avLst/>
            <a:gdLst/>
            <a:ahLst/>
            <a:cxnLst/>
            <a:rect l="l" t="t" r="r" b="b"/>
            <a:pathLst>
              <a:path w="46354" h="59054">
                <a:moveTo>
                  <a:pt x="22981" y="0"/>
                </a:moveTo>
                <a:lnTo>
                  <a:pt x="11834" y="3687"/>
                </a:lnTo>
                <a:lnTo>
                  <a:pt x="3268" y="14275"/>
                </a:lnTo>
                <a:lnTo>
                  <a:pt x="0" y="29336"/>
                </a:lnTo>
                <a:lnTo>
                  <a:pt x="2871" y="43584"/>
                </a:lnTo>
                <a:lnTo>
                  <a:pt x="11147" y="54510"/>
                </a:lnTo>
                <a:lnTo>
                  <a:pt x="22981" y="58673"/>
                </a:lnTo>
                <a:lnTo>
                  <a:pt x="34129" y="55016"/>
                </a:lnTo>
                <a:lnTo>
                  <a:pt x="42695" y="44461"/>
                </a:lnTo>
                <a:lnTo>
                  <a:pt x="45963" y="29336"/>
                </a:lnTo>
                <a:lnTo>
                  <a:pt x="43092" y="15153"/>
                </a:lnTo>
                <a:lnTo>
                  <a:pt x="34816" y="4196"/>
                </a:lnTo>
                <a:lnTo>
                  <a:pt x="22981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202186" y="4711696"/>
            <a:ext cx="46355" cy="59055"/>
          </a:xfrm>
          <a:custGeom>
            <a:avLst/>
            <a:gdLst/>
            <a:ahLst/>
            <a:cxnLst/>
            <a:rect l="l" t="t" r="r" b="b"/>
            <a:pathLst>
              <a:path w="46354" h="59054">
                <a:moveTo>
                  <a:pt x="0" y="29336"/>
                </a:moveTo>
                <a:lnTo>
                  <a:pt x="3268" y="14275"/>
                </a:lnTo>
                <a:lnTo>
                  <a:pt x="11834" y="3687"/>
                </a:lnTo>
                <a:lnTo>
                  <a:pt x="22981" y="0"/>
                </a:lnTo>
                <a:lnTo>
                  <a:pt x="34816" y="4196"/>
                </a:lnTo>
                <a:lnTo>
                  <a:pt x="43092" y="15153"/>
                </a:lnTo>
                <a:lnTo>
                  <a:pt x="45963" y="29336"/>
                </a:lnTo>
                <a:lnTo>
                  <a:pt x="42695" y="44461"/>
                </a:lnTo>
                <a:lnTo>
                  <a:pt x="34129" y="55016"/>
                </a:lnTo>
                <a:lnTo>
                  <a:pt x="22981" y="58673"/>
                </a:lnTo>
                <a:lnTo>
                  <a:pt x="11147" y="54510"/>
                </a:lnTo>
                <a:lnTo>
                  <a:pt x="2871" y="43584"/>
                </a:lnTo>
                <a:lnTo>
                  <a:pt x="0" y="29336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413260" y="4738628"/>
            <a:ext cx="44450" cy="59055"/>
          </a:xfrm>
          <a:custGeom>
            <a:avLst/>
            <a:gdLst/>
            <a:ahLst/>
            <a:cxnLst/>
            <a:rect l="l" t="t" r="r" b="b"/>
            <a:pathLst>
              <a:path w="44450" h="59054">
                <a:moveTo>
                  <a:pt x="22219" y="0"/>
                </a:moveTo>
                <a:lnTo>
                  <a:pt x="11637" y="3538"/>
                </a:lnTo>
                <a:lnTo>
                  <a:pt x="3215" y="14171"/>
                </a:lnTo>
                <a:lnTo>
                  <a:pt x="0" y="29455"/>
                </a:lnTo>
                <a:lnTo>
                  <a:pt x="2629" y="43301"/>
                </a:lnTo>
                <a:lnTo>
                  <a:pt x="10640" y="54497"/>
                </a:lnTo>
                <a:lnTo>
                  <a:pt x="22219" y="58792"/>
                </a:lnTo>
                <a:lnTo>
                  <a:pt x="32748" y="55296"/>
                </a:lnTo>
                <a:lnTo>
                  <a:pt x="41208" y="44689"/>
                </a:lnTo>
                <a:lnTo>
                  <a:pt x="44439" y="29455"/>
                </a:lnTo>
                <a:lnTo>
                  <a:pt x="41781" y="15458"/>
                </a:lnTo>
                <a:lnTo>
                  <a:pt x="33773" y="4278"/>
                </a:lnTo>
                <a:lnTo>
                  <a:pt x="22219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413260" y="4738628"/>
            <a:ext cx="44450" cy="59055"/>
          </a:xfrm>
          <a:custGeom>
            <a:avLst/>
            <a:gdLst/>
            <a:ahLst/>
            <a:cxnLst/>
            <a:rect l="l" t="t" r="r" b="b"/>
            <a:pathLst>
              <a:path w="44450" h="59054">
                <a:moveTo>
                  <a:pt x="0" y="29455"/>
                </a:moveTo>
                <a:lnTo>
                  <a:pt x="3215" y="14171"/>
                </a:lnTo>
                <a:lnTo>
                  <a:pt x="11637" y="3538"/>
                </a:lnTo>
                <a:lnTo>
                  <a:pt x="22219" y="0"/>
                </a:lnTo>
                <a:lnTo>
                  <a:pt x="33773" y="4278"/>
                </a:lnTo>
                <a:lnTo>
                  <a:pt x="41781" y="15458"/>
                </a:lnTo>
                <a:lnTo>
                  <a:pt x="44439" y="29455"/>
                </a:lnTo>
                <a:lnTo>
                  <a:pt x="41208" y="44689"/>
                </a:lnTo>
                <a:lnTo>
                  <a:pt x="32748" y="55296"/>
                </a:lnTo>
                <a:lnTo>
                  <a:pt x="22219" y="58792"/>
                </a:lnTo>
                <a:lnTo>
                  <a:pt x="10640" y="54497"/>
                </a:lnTo>
                <a:lnTo>
                  <a:pt x="2629" y="43301"/>
                </a:lnTo>
                <a:lnTo>
                  <a:pt x="0" y="29455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605406" y="4681478"/>
            <a:ext cx="44450" cy="59055"/>
          </a:xfrm>
          <a:custGeom>
            <a:avLst/>
            <a:gdLst/>
            <a:ahLst/>
            <a:cxnLst/>
            <a:rect l="l" t="t" r="r" b="b"/>
            <a:pathLst>
              <a:path w="44450" h="59054">
                <a:moveTo>
                  <a:pt x="22219" y="0"/>
                </a:moveTo>
                <a:lnTo>
                  <a:pt x="11637" y="3538"/>
                </a:lnTo>
                <a:lnTo>
                  <a:pt x="3215" y="14171"/>
                </a:lnTo>
                <a:lnTo>
                  <a:pt x="0" y="29455"/>
                </a:lnTo>
                <a:lnTo>
                  <a:pt x="2629" y="43301"/>
                </a:lnTo>
                <a:lnTo>
                  <a:pt x="10640" y="54497"/>
                </a:lnTo>
                <a:lnTo>
                  <a:pt x="22219" y="58792"/>
                </a:lnTo>
                <a:lnTo>
                  <a:pt x="32694" y="55296"/>
                </a:lnTo>
                <a:lnTo>
                  <a:pt x="41180" y="44689"/>
                </a:lnTo>
                <a:lnTo>
                  <a:pt x="44439" y="29455"/>
                </a:lnTo>
                <a:lnTo>
                  <a:pt x="41756" y="15458"/>
                </a:lnTo>
                <a:lnTo>
                  <a:pt x="33719" y="4278"/>
                </a:lnTo>
                <a:lnTo>
                  <a:pt x="22219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605406" y="4681478"/>
            <a:ext cx="44450" cy="59055"/>
          </a:xfrm>
          <a:custGeom>
            <a:avLst/>
            <a:gdLst/>
            <a:ahLst/>
            <a:cxnLst/>
            <a:rect l="l" t="t" r="r" b="b"/>
            <a:pathLst>
              <a:path w="44450" h="59054">
                <a:moveTo>
                  <a:pt x="0" y="29455"/>
                </a:moveTo>
                <a:lnTo>
                  <a:pt x="3215" y="14171"/>
                </a:lnTo>
                <a:lnTo>
                  <a:pt x="11637" y="3538"/>
                </a:lnTo>
                <a:lnTo>
                  <a:pt x="22219" y="0"/>
                </a:lnTo>
                <a:lnTo>
                  <a:pt x="33719" y="4278"/>
                </a:lnTo>
                <a:lnTo>
                  <a:pt x="41756" y="15458"/>
                </a:lnTo>
                <a:lnTo>
                  <a:pt x="44439" y="29455"/>
                </a:lnTo>
                <a:lnTo>
                  <a:pt x="41180" y="44689"/>
                </a:lnTo>
                <a:lnTo>
                  <a:pt x="32694" y="55296"/>
                </a:lnTo>
                <a:lnTo>
                  <a:pt x="22219" y="58792"/>
                </a:lnTo>
                <a:lnTo>
                  <a:pt x="10640" y="54497"/>
                </a:lnTo>
                <a:lnTo>
                  <a:pt x="2629" y="43301"/>
                </a:lnTo>
                <a:lnTo>
                  <a:pt x="0" y="29455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988039" y="3883021"/>
            <a:ext cx="46355" cy="60325"/>
          </a:xfrm>
          <a:custGeom>
            <a:avLst/>
            <a:gdLst/>
            <a:ahLst/>
            <a:cxnLst/>
            <a:rect l="l" t="t" r="r" b="b"/>
            <a:pathLst>
              <a:path w="46354" h="60325">
                <a:moveTo>
                  <a:pt x="23012" y="0"/>
                </a:moveTo>
                <a:lnTo>
                  <a:pt x="11455" y="4067"/>
                </a:lnTo>
                <a:lnTo>
                  <a:pt x="3158" y="14903"/>
                </a:lnTo>
                <a:lnTo>
                  <a:pt x="0" y="30230"/>
                </a:lnTo>
                <a:lnTo>
                  <a:pt x="3075" y="45276"/>
                </a:lnTo>
                <a:lnTo>
                  <a:pt x="11340" y="56177"/>
                </a:lnTo>
                <a:lnTo>
                  <a:pt x="23012" y="60329"/>
                </a:lnTo>
                <a:lnTo>
                  <a:pt x="34553" y="56286"/>
                </a:lnTo>
                <a:lnTo>
                  <a:pt x="42919" y="45480"/>
                </a:lnTo>
                <a:lnTo>
                  <a:pt x="46116" y="30230"/>
                </a:lnTo>
                <a:lnTo>
                  <a:pt x="42960" y="14978"/>
                </a:lnTo>
                <a:lnTo>
                  <a:pt x="34651" y="4122"/>
                </a:lnTo>
                <a:lnTo>
                  <a:pt x="23012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5988039" y="3883021"/>
            <a:ext cx="46355" cy="60325"/>
          </a:xfrm>
          <a:custGeom>
            <a:avLst/>
            <a:gdLst/>
            <a:ahLst/>
            <a:cxnLst/>
            <a:rect l="l" t="t" r="r" b="b"/>
            <a:pathLst>
              <a:path w="46354" h="60325">
                <a:moveTo>
                  <a:pt x="0" y="30230"/>
                </a:moveTo>
                <a:lnTo>
                  <a:pt x="3158" y="14903"/>
                </a:lnTo>
                <a:lnTo>
                  <a:pt x="11455" y="4067"/>
                </a:lnTo>
                <a:lnTo>
                  <a:pt x="23012" y="0"/>
                </a:lnTo>
                <a:lnTo>
                  <a:pt x="34651" y="4122"/>
                </a:lnTo>
                <a:lnTo>
                  <a:pt x="42960" y="14978"/>
                </a:lnTo>
                <a:lnTo>
                  <a:pt x="46116" y="30230"/>
                </a:lnTo>
                <a:lnTo>
                  <a:pt x="42919" y="45480"/>
                </a:lnTo>
                <a:lnTo>
                  <a:pt x="34553" y="56286"/>
                </a:lnTo>
                <a:lnTo>
                  <a:pt x="23012" y="60329"/>
                </a:lnTo>
                <a:lnTo>
                  <a:pt x="11340" y="56177"/>
                </a:lnTo>
                <a:lnTo>
                  <a:pt x="3075" y="45276"/>
                </a:lnTo>
                <a:lnTo>
                  <a:pt x="0" y="30230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408426" y="4436995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6913" y="0"/>
                </a:moveTo>
                <a:lnTo>
                  <a:pt x="20471" y="1032"/>
                </a:lnTo>
                <a:lnTo>
                  <a:pt x="9945" y="8011"/>
                </a:lnTo>
                <a:lnTo>
                  <a:pt x="2698" y="20161"/>
                </a:lnTo>
                <a:lnTo>
                  <a:pt x="0" y="35813"/>
                </a:lnTo>
                <a:lnTo>
                  <a:pt x="760" y="44260"/>
                </a:lnTo>
                <a:lnTo>
                  <a:pt x="6003" y="58269"/>
                </a:lnTo>
                <a:lnTo>
                  <a:pt x="15147" y="67917"/>
                </a:lnTo>
                <a:lnTo>
                  <a:pt x="26913" y="71509"/>
                </a:lnTo>
                <a:lnTo>
                  <a:pt x="33372" y="70477"/>
                </a:lnTo>
                <a:lnTo>
                  <a:pt x="43954" y="63508"/>
                </a:lnTo>
                <a:lnTo>
                  <a:pt x="51256" y="51392"/>
                </a:lnTo>
                <a:lnTo>
                  <a:pt x="53980" y="35813"/>
                </a:lnTo>
                <a:lnTo>
                  <a:pt x="53175" y="27126"/>
                </a:lnTo>
                <a:lnTo>
                  <a:pt x="47863" y="13160"/>
                </a:lnTo>
                <a:lnTo>
                  <a:pt x="38678" y="3566"/>
                </a:lnTo>
                <a:lnTo>
                  <a:pt x="26913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408426" y="4436995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0" y="35813"/>
                </a:moveTo>
                <a:lnTo>
                  <a:pt x="2698" y="20161"/>
                </a:lnTo>
                <a:lnTo>
                  <a:pt x="9945" y="8011"/>
                </a:lnTo>
                <a:lnTo>
                  <a:pt x="20471" y="1032"/>
                </a:lnTo>
                <a:lnTo>
                  <a:pt x="26913" y="0"/>
                </a:lnTo>
                <a:lnTo>
                  <a:pt x="38678" y="3566"/>
                </a:lnTo>
                <a:lnTo>
                  <a:pt x="47863" y="13160"/>
                </a:lnTo>
                <a:lnTo>
                  <a:pt x="53175" y="27126"/>
                </a:lnTo>
                <a:lnTo>
                  <a:pt x="53980" y="35813"/>
                </a:lnTo>
                <a:lnTo>
                  <a:pt x="51256" y="51392"/>
                </a:lnTo>
                <a:lnTo>
                  <a:pt x="43954" y="63508"/>
                </a:lnTo>
                <a:lnTo>
                  <a:pt x="33372" y="70477"/>
                </a:lnTo>
                <a:lnTo>
                  <a:pt x="26913" y="71509"/>
                </a:lnTo>
                <a:lnTo>
                  <a:pt x="15147" y="67917"/>
                </a:lnTo>
                <a:lnTo>
                  <a:pt x="6003" y="58269"/>
                </a:lnTo>
                <a:lnTo>
                  <a:pt x="760" y="44260"/>
                </a:lnTo>
                <a:lnTo>
                  <a:pt x="0" y="35813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772289" y="3286109"/>
            <a:ext cx="53975" cy="74930"/>
          </a:xfrm>
          <a:custGeom>
            <a:avLst/>
            <a:gdLst/>
            <a:ahLst/>
            <a:cxnLst/>
            <a:rect l="l" t="t" r="r" b="b"/>
            <a:pathLst>
              <a:path w="53975" h="74929">
                <a:moveTo>
                  <a:pt x="27035" y="0"/>
                </a:moveTo>
                <a:lnTo>
                  <a:pt x="19544" y="1446"/>
                </a:lnTo>
                <a:lnTo>
                  <a:pt x="9446" y="8966"/>
                </a:lnTo>
                <a:lnTo>
                  <a:pt x="2551" y="21472"/>
                </a:lnTo>
                <a:lnTo>
                  <a:pt x="0" y="37337"/>
                </a:lnTo>
                <a:lnTo>
                  <a:pt x="1039" y="47635"/>
                </a:lnTo>
                <a:lnTo>
                  <a:pt x="6459" y="61574"/>
                </a:lnTo>
                <a:lnTo>
                  <a:pt x="15504" y="71129"/>
                </a:lnTo>
                <a:lnTo>
                  <a:pt x="27035" y="74675"/>
                </a:lnTo>
                <a:lnTo>
                  <a:pt x="34421" y="73250"/>
                </a:lnTo>
                <a:lnTo>
                  <a:pt x="44497" y="65741"/>
                </a:lnTo>
                <a:lnTo>
                  <a:pt x="51393" y="53226"/>
                </a:lnTo>
                <a:lnTo>
                  <a:pt x="53949" y="37337"/>
                </a:lnTo>
                <a:lnTo>
                  <a:pt x="52925" y="27113"/>
                </a:lnTo>
                <a:lnTo>
                  <a:pt x="47524" y="13138"/>
                </a:lnTo>
                <a:lnTo>
                  <a:pt x="38507" y="3556"/>
                </a:lnTo>
                <a:lnTo>
                  <a:pt x="2703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772289" y="3286109"/>
            <a:ext cx="53975" cy="74930"/>
          </a:xfrm>
          <a:custGeom>
            <a:avLst/>
            <a:gdLst/>
            <a:ahLst/>
            <a:cxnLst/>
            <a:rect l="l" t="t" r="r" b="b"/>
            <a:pathLst>
              <a:path w="53975" h="74929">
                <a:moveTo>
                  <a:pt x="0" y="37337"/>
                </a:moveTo>
                <a:lnTo>
                  <a:pt x="2551" y="21472"/>
                </a:lnTo>
                <a:lnTo>
                  <a:pt x="9446" y="8966"/>
                </a:lnTo>
                <a:lnTo>
                  <a:pt x="19544" y="1446"/>
                </a:lnTo>
                <a:lnTo>
                  <a:pt x="27035" y="0"/>
                </a:lnTo>
                <a:lnTo>
                  <a:pt x="38507" y="3556"/>
                </a:lnTo>
                <a:lnTo>
                  <a:pt x="47524" y="13138"/>
                </a:lnTo>
                <a:lnTo>
                  <a:pt x="52925" y="27113"/>
                </a:lnTo>
                <a:lnTo>
                  <a:pt x="53949" y="37337"/>
                </a:lnTo>
                <a:lnTo>
                  <a:pt x="51393" y="53226"/>
                </a:lnTo>
                <a:lnTo>
                  <a:pt x="44497" y="65741"/>
                </a:lnTo>
                <a:lnTo>
                  <a:pt x="34421" y="73250"/>
                </a:lnTo>
                <a:lnTo>
                  <a:pt x="27035" y="74675"/>
                </a:lnTo>
                <a:lnTo>
                  <a:pt x="15504" y="71129"/>
                </a:lnTo>
                <a:lnTo>
                  <a:pt x="6459" y="61574"/>
                </a:lnTo>
                <a:lnTo>
                  <a:pt x="1039" y="47635"/>
                </a:lnTo>
                <a:lnTo>
                  <a:pt x="0" y="37337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143750" y="3286109"/>
            <a:ext cx="53975" cy="74930"/>
          </a:xfrm>
          <a:custGeom>
            <a:avLst/>
            <a:gdLst/>
            <a:ahLst/>
            <a:cxnLst/>
            <a:rect l="l" t="t" r="r" b="b"/>
            <a:pathLst>
              <a:path w="53975" h="74929">
                <a:moveTo>
                  <a:pt x="27066" y="0"/>
                </a:moveTo>
                <a:lnTo>
                  <a:pt x="19559" y="1451"/>
                </a:lnTo>
                <a:lnTo>
                  <a:pt x="9456" y="8974"/>
                </a:lnTo>
                <a:lnTo>
                  <a:pt x="2555" y="21477"/>
                </a:lnTo>
                <a:lnTo>
                  <a:pt x="0" y="37337"/>
                </a:lnTo>
                <a:lnTo>
                  <a:pt x="1046" y="47653"/>
                </a:lnTo>
                <a:lnTo>
                  <a:pt x="6478" y="61583"/>
                </a:lnTo>
                <a:lnTo>
                  <a:pt x="15533" y="71132"/>
                </a:lnTo>
                <a:lnTo>
                  <a:pt x="27066" y="74675"/>
                </a:lnTo>
                <a:lnTo>
                  <a:pt x="34441" y="73250"/>
                </a:lnTo>
                <a:lnTo>
                  <a:pt x="44515" y="65741"/>
                </a:lnTo>
                <a:lnTo>
                  <a:pt x="51418" y="53226"/>
                </a:lnTo>
                <a:lnTo>
                  <a:pt x="53980" y="37337"/>
                </a:lnTo>
                <a:lnTo>
                  <a:pt x="52953" y="27113"/>
                </a:lnTo>
                <a:lnTo>
                  <a:pt x="47544" y="13138"/>
                </a:lnTo>
                <a:lnTo>
                  <a:pt x="38524" y="3556"/>
                </a:lnTo>
                <a:lnTo>
                  <a:pt x="27066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143750" y="3286109"/>
            <a:ext cx="53975" cy="74930"/>
          </a:xfrm>
          <a:custGeom>
            <a:avLst/>
            <a:gdLst/>
            <a:ahLst/>
            <a:cxnLst/>
            <a:rect l="l" t="t" r="r" b="b"/>
            <a:pathLst>
              <a:path w="53975" h="74929">
                <a:moveTo>
                  <a:pt x="0" y="37337"/>
                </a:moveTo>
                <a:lnTo>
                  <a:pt x="2555" y="21477"/>
                </a:lnTo>
                <a:lnTo>
                  <a:pt x="9456" y="8974"/>
                </a:lnTo>
                <a:lnTo>
                  <a:pt x="19559" y="1451"/>
                </a:lnTo>
                <a:lnTo>
                  <a:pt x="27066" y="0"/>
                </a:lnTo>
                <a:lnTo>
                  <a:pt x="38524" y="3556"/>
                </a:lnTo>
                <a:lnTo>
                  <a:pt x="47544" y="13138"/>
                </a:lnTo>
                <a:lnTo>
                  <a:pt x="52953" y="27113"/>
                </a:lnTo>
                <a:lnTo>
                  <a:pt x="53980" y="37337"/>
                </a:lnTo>
                <a:lnTo>
                  <a:pt x="51418" y="53226"/>
                </a:lnTo>
                <a:lnTo>
                  <a:pt x="44515" y="65741"/>
                </a:lnTo>
                <a:lnTo>
                  <a:pt x="34441" y="73250"/>
                </a:lnTo>
                <a:lnTo>
                  <a:pt x="27066" y="74675"/>
                </a:lnTo>
                <a:lnTo>
                  <a:pt x="15533" y="71132"/>
                </a:lnTo>
                <a:lnTo>
                  <a:pt x="6478" y="61583"/>
                </a:lnTo>
                <a:lnTo>
                  <a:pt x="1046" y="47653"/>
                </a:lnTo>
                <a:lnTo>
                  <a:pt x="0" y="37337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232160" y="4259198"/>
            <a:ext cx="52705" cy="69850"/>
          </a:xfrm>
          <a:custGeom>
            <a:avLst/>
            <a:gdLst/>
            <a:ahLst/>
            <a:cxnLst/>
            <a:rect l="l" t="t" r="r" b="b"/>
            <a:pathLst>
              <a:path w="52704" h="69850">
                <a:moveTo>
                  <a:pt x="26151" y="0"/>
                </a:moveTo>
                <a:lnTo>
                  <a:pt x="20801" y="733"/>
                </a:lnTo>
                <a:lnTo>
                  <a:pt x="10120" y="7349"/>
                </a:lnTo>
                <a:lnTo>
                  <a:pt x="2748" y="19353"/>
                </a:lnTo>
                <a:lnTo>
                  <a:pt x="0" y="34920"/>
                </a:lnTo>
                <a:lnTo>
                  <a:pt x="545" y="42070"/>
                </a:lnTo>
                <a:lnTo>
                  <a:pt x="5469" y="56329"/>
                </a:lnTo>
                <a:lnTo>
                  <a:pt x="14442" y="66178"/>
                </a:lnTo>
                <a:lnTo>
                  <a:pt x="26151" y="69854"/>
                </a:lnTo>
                <a:lnTo>
                  <a:pt x="31591" y="69102"/>
                </a:lnTo>
                <a:lnTo>
                  <a:pt x="42284" y="62499"/>
                </a:lnTo>
                <a:lnTo>
                  <a:pt x="49688" y="50520"/>
                </a:lnTo>
                <a:lnTo>
                  <a:pt x="52456" y="34920"/>
                </a:lnTo>
                <a:lnTo>
                  <a:pt x="51889" y="27724"/>
                </a:lnTo>
                <a:lnTo>
                  <a:pt x="46901" y="13531"/>
                </a:lnTo>
                <a:lnTo>
                  <a:pt x="37872" y="3685"/>
                </a:lnTo>
                <a:lnTo>
                  <a:pt x="26151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232160" y="4259198"/>
            <a:ext cx="52705" cy="69850"/>
          </a:xfrm>
          <a:custGeom>
            <a:avLst/>
            <a:gdLst/>
            <a:ahLst/>
            <a:cxnLst/>
            <a:rect l="l" t="t" r="r" b="b"/>
            <a:pathLst>
              <a:path w="52704" h="69850">
                <a:moveTo>
                  <a:pt x="0" y="34920"/>
                </a:moveTo>
                <a:lnTo>
                  <a:pt x="2748" y="19353"/>
                </a:lnTo>
                <a:lnTo>
                  <a:pt x="10120" y="7349"/>
                </a:lnTo>
                <a:lnTo>
                  <a:pt x="20801" y="733"/>
                </a:lnTo>
                <a:lnTo>
                  <a:pt x="26151" y="0"/>
                </a:lnTo>
                <a:lnTo>
                  <a:pt x="37872" y="3685"/>
                </a:lnTo>
                <a:lnTo>
                  <a:pt x="46901" y="13531"/>
                </a:lnTo>
                <a:lnTo>
                  <a:pt x="51889" y="27724"/>
                </a:lnTo>
                <a:lnTo>
                  <a:pt x="52456" y="34920"/>
                </a:lnTo>
                <a:lnTo>
                  <a:pt x="49688" y="50520"/>
                </a:lnTo>
                <a:lnTo>
                  <a:pt x="42284" y="62499"/>
                </a:lnTo>
                <a:lnTo>
                  <a:pt x="31591" y="69102"/>
                </a:lnTo>
                <a:lnTo>
                  <a:pt x="26151" y="69854"/>
                </a:lnTo>
                <a:lnTo>
                  <a:pt x="14442" y="66178"/>
                </a:lnTo>
                <a:lnTo>
                  <a:pt x="5469" y="56329"/>
                </a:lnTo>
                <a:lnTo>
                  <a:pt x="545" y="42070"/>
                </a:lnTo>
                <a:lnTo>
                  <a:pt x="0" y="34920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375410" y="3454389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7035" y="0"/>
                </a:moveTo>
                <a:lnTo>
                  <a:pt x="20565" y="1026"/>
                </a:lnTo>
                <a:lnTo>
                  <a:pt x="9977" y="7991"/>
                </a:lnTo>
                <a:lnTo>
                  <a:pt x="2703" y="20108"/>
                </a:lnTo>
                <a:lnTo>
                  <a:pt x="0" y="35692"/>
                </a:lnTo>
                <a:lnTo>
                  <a:pt x="793" y="44360"/>
                </a:lnTo>
                <a:lnTo>
                  <a:pt x="6069" y="58335"/>
                </a:lnTo>
                <a:lnTo>
                  <a:pt x="15232" y="67937"/>
                </a:lnTo>
                <a:lnTo>
                  <a:pt x="27035" y="71506"/>
                </a:lnTo>
                <a:lnTo>
                  <a:pt x="33504" y="70468"/>
                </a:lnTo>
                <a:lnTo>
                  <a:pt x="44036" y="63486"/>
                </a:lnTo>
                <a:lnTo>
                  <a:pt x="51283" y="51339"/>
                </a:lnTo>
                <a:lnTo>
                  <a:pt x="53980" y="35692"/>
                </a:lnTo>
                <a:lnTo>
                  <a:pt x="53216" y="27229"/>
                </a:lnTo>
                <a:lnTo>
                  <a:pt x="47968" y="13230"/>
                </a:lnTo>
                <a:lnTo>
                  <a:pt x="38817" y="3589"/>
                </a:lnTo>
                <a:lnTo>
                  <a:pt x="2703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375410" y="3454389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0" y="35692"/>
                </a:moveTo>
                <a:lnTo>
                  <a:pt x="2703" y="20108"/>
                </a:lnTo>
                <a:lnTo>
                  <a:pt x="9977" y="7991"/>
                </a:lnTo>
                <a:lnTo>
                  <a:pt x="20565" y="1026"/>
                </a:lnTo>
                <a:lnTo>
                  <a:pt x="27035" y="0"/>
                </a:lnTo>
                <a:lnTo>
                  <a:pt x="38817" y="3589"/>
                </a:lnTo>
                <a:lnTo>
                  <a:pt x="47968" y="13230"/>
                </a:lnTo>
                <a:lnTo>
                  <a:pt x="53216" y="27229"/>
                </a:lnTo>
                <a:lnTo>
                  <a:pt x="53980" y="35692"/>
                </a:lnTo>
                <a:lnTo>
                  <a:pt x="51283" y="51339"/>
                </a:lnTo>
                <a:lnTo>
                  <a:pt x="44036" y="63486"/>
                </a:lnTo>
                <a:lnTo>
                  <a:pt x="33504" y="70468"/>
                </a:lnTo>
                <a:lnTo>
                  <a:pt x="27035" y="71506"/>
                </a:lnTo>
                <a:lnTo>
                  <a:pt x="15232" y="67937"/>
                </a:lnTo>
                <a:lnTo>
                  <a:pt x="6069" y="58335"/>
                </a:lnTo>
                <a:lnTo>
                  <a:pt x="793" y="44360"/>
                </a:lnTo>
                <a:lnTo>
                  <a:pt x="0" y="35692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799076" y="4638675"/>
            <a:ext cx="55880" cy="74930"/>
          </a:xfrm>
          <a:custGeom>
            <a:avLst/>
            <a:gdLst/>
            <a:ahLst/>
            <a:cxnLst/>
            <a:rect l="l" t="t" r="r" b="b"/>
            <a:pathLst>
              <a:path w="55879" h="74929">
                <a:moveTo>
                  <a:pt x="27675" y="0"/>
                </a:moveTo>
                <a:lnTo>
                  <a:pt x="19720" y="1557"/>
                </a:lnTo>
                <a:lnTo>
                  <a:pt x="9521" y="9134"/>
                </a:lnTo>
                <a:lnTo>
                  <a:pt x="2569" y="21589"/>
                </a:lnTo>
                <a:lnTo>
                  <a:pt x="0" y="37337"/>
                </a:lnTo>
                <a:lnTo>
                  <a:pt x="1145" y="48015"/>
                </a:lnTo>
                <a:lnTo>
                  <a:pt x="6733" y="61769"/>
                </a:lnTo>
                <a:lnTo>
                  <a:pt x="15954" y="71185"/>
                </a:lnTo>
                <a:lnTo>
                  <a:pt x="27675" y="74675"/>
                </a:lnTo>
                <a:lnTo>
                  <a:pt x="35722" y="73091"/>
                </a:lnTo>
                <a:lnTo>
                  <a:pt x="45942" y="65501"/>
                </a:lnTo>
                <a:lnTo>
                  <a:pt x="52921" y="53058"/>
                </a:lnTo>
                <a:lnTo>
                  <a:pt x="55504" y="37337"/>
                </a:lnTo>
                <a:lnTo>
                  <a:pt x="54327" y="26570"/>
                </a:lnTo>
                <a:lnTo>
                  <a:pt x="48685" y="12860"/>
                </a:lnTo>
                <a:lnTo>
                  <a:pt x="39417" y="3477"/>
                </a:lnTo>
                <a:lnTo>
                  <a:pt x="2767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799076" y="4638675"/>
            <a:ext cx="55880" cy="74930"/>
          </a:xfrm>
          <a:custGeom>
            <a:avLst/>
            <a:gdLst/>
            <a:ahLst/>
            <a:cxnLst/>
            <a:rect l="l" t="t" r="r" b="b"/>
            <a:pathLst>
              <a:path w="55879" h="74929">
                <a:moveTo>
                  <a:pt x="0" y="37337"/>
                </a:moveTo>
                <a:lnTo>
                  <a:pt x="2569" y="21589"/>
                </a:lnTo>
                <a:lnTo>
                  <a:pt x="9521" y="9134"/>
                </a:lnTo>
                <a:lnTo>
                  <a:pt x="19720" y="1557"/>
                </a:lnTo>
                <a:lnTo>
                  <a:pt x="27675" y="0"/>
                </a:lnTo>
                <a:lnTo>
                  <a:pt x="39417" y="3477"/>
                </a:lnTo>
                <a:lnTo>
                  <a:pt x="48685" y="12860"/>
                </a:lnTo>
                <a:lnTo>
                  <a:pt x="54327" y="26570"/>
                </a:lnTo>
                <a:lnTo>
                  <a:pt x="55504" y="37337"/>
                </a:lnTo>
                <a:lnTo>
                  <a:pt x="52921" y="53058"/>
                </a:lnTo>
                <a:lnTo>
                  <a:pt x="45942" y="65501"/>
                </a:lnTo>
                <a:lnTo>
                  <a:pt x="35722" y="73091"/>
                </a:lnTo>
                <a:lnTo>
                  <a:pt x="27675" y="74675"/>
                </a:lnTo>
                <a:lnTo>
                  <a:pt x="15954" y="71185"/>
                </a:lnTo>
                <a:lnTo>
                  <a:pt x="6733" y="61769"/>
                </a:lnTo>
                <a:lnTo>
                  <a:pt x="1145" y="48015"/>
                </a:lnTo>
                <a:lnTo>
                  <a:pt x="0" y="37337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7367655" y="3106674"/>
            <a:ext cx="52705" cy="73660"/>
          </a:xfrm>
          <a:custGeom>
            <a:avLst/>
            <a:gdLst/>
            <a:ahLst/>
            <a:cxnLst/>
            <a:rect l="l" t="t" r="r" b="b"/>
            <a:pathLst>
              <a:path w="52704" h="73660">
                <a:moveTo>
                  <a:pt x="26151" y="0"/>
                </a:moveTo>
                <a:lnTo>
                  <a:pt x="19749" y="1099"/>
                </a:lnTo>
                <a:lnTo>
                  <a:pt x="9576" y="8263"/>
                </a:lnTo>
                <a:lnTo>
                  <a:pt x="2594" y="20653"/>
                </a:lnTo>
                <a:lnTo>
                  <a:pt x="0" y="36575"/>
                </a:lnTo>
                <a:lnTo>
                  <a:pt x="784" y="45507"/>
                </a:lnTo>
                <a:lnTo>
                  <a:pt x="5899" y="59728"/>
                </a:lnTo>
                <a:lnTo>
                  <a:pt x="14754" y="69511"/>
                </a:lnTo>
                <a:lnTo>
                  <a:pt x="26151" y="73151"/>
                </a:lnTo>
                <a:lnTo>
                  <a:pt x="32569" y="72045"/>
                </a:lnTo>
                <a:lnTo>
                  <a:pt x="42745" y="64870"/>
                </a:lnTo>
                <a:lnTo>
                  <a:pt x="49736" y="52479"/>
                </a:lnTo>
                <a:lnTo>
                  <a:pt x="52334" y="36575"/>
                </a:lnTo>
                <a:lnTo>
                  <a:pt x="51544" y="27616"/>
                </a:lnTo>
                <a:lnTo>
                  <a:pt x="46416" y="13401"/>
                </a:lnTo>
                <a:lnTo>
                  <a:pt x="37550" y="3632"/>
                </a:lnTo>
                <a:lnTo>
                  <a:pt x="26151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7367655" y="3106674"/>
            <a:ext cx="52705" cy="73660"/>
          </a:xfrm>
          <a:custGeom>
            <a:avLst/>
            <a:gdLst/>
            <a:ahLst/>
            <a:cxnLst/>
            <a:rect l="l" t="t" r="r" b="b"/>
            <a:pathLst>
              <a:path w="52704" h="73660">
                <a:moveTo>
                  <a:pt x="0" y="36575"/>
                </a:moveTo>
                <a:lnTo>
                  <a:pt x="2594" y="20653"/>
                </a:lnTo>
                <a:lnTo>
                  <a:pt x="9576" y="8263"/>
                </a:lnTo>
                <a:lnTo>
                  <a:pt x="19749" y="1099"/>
                </a:lnTo>
                <a:lnTo>
                  <a:pt x="26151" y="0"/>
                </a:lnTo>
                <a:lnTo>
                  <a:pt x="37550" y="3632"/>
                </a:lnTo>
                <a:lnTo>
                  <a:pt x="46416" y="13401"/>
                </a:lnTo>
                <a:lnTo>
                  <a:pt x="51544" y="27616"/>
                </a:lnTo>
                <a:lnTo>
                  <a:pt x="52334" y="36575"/>
                </a:lnTo>
                <a:lnTo>
                  <a:pt x="49736" y="52479"/>
                </a:lnTo>
                <a:lnTo>
                  <a:pt x="42745" y="64870"/>
                </a:lnTo>
                <a:lnTo>
                  <a:pt x="32569" y="72045"/>
                </a:lnTo>
                <a:lnTo>
                  <a:pt x="26151" y="73151"/>
                </a:lnTo>
                <a:lnTo>
                  <a:pt x="14754" y="69511"/>
                </a:lnTo>
                <a:lnTo>
                  <a:pt x="5899" y="59728"/>
                </a:lnTo>
                <a:lnTo>
                  <a:pt x="784" y="45507"/>
                </a:lnTo>
                <a:lnTo>
                  <a:pt x="0" y="36575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016245" y="4036945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5" h="71754">
                <a:moveTo>
                  <a:pt x="26170" y="0"/>
                </a:moveTo>
                <a:lnTo>
                  <a:pt x="20234" y="920"/>
                </a:lnTo>
                <a:lnTo>
                  <a:pt x="9829" y="7816"/>
                </a:lnTo>
                <a:lnTo>
                  <a:pt x="2666" y="20019"/>
                </a:lnTo>
                <a:lnTo>
                  <a:pt x="0" y="35813"/>
                </a:lnTo>
                <a:lnTo>
                  <a:pt x="655" y="43789"/>
                </a:lnTo>
                <a:lnTo>
                  <a:pt x="5680" y="58026"/>
                </a:lnTo>
                <a:lnTo>
                  <a:pt x="14605" y="67847"/>
                </a:lnTo>
                <a:lnTo>
                  <a:pt x="26170" y="71509"/>
                </a:lnTo>
                <a:lnTo>
                  <a:pt x="32088" y="70596"/>
                </a:lnTo>
                <a:lnTo>
                  <a:pt x="42543" y="63715"/>
                </a:lnTo>
                <a:lnTo>
                  <a:pt x="49759" y="51542"/>
                </a:lnTo>
                <a:lnTo>
                  <a:pt x="52449" y="35813"/>
                </a:lnTo>
                <a:lnTo>
                  <a:pt x="51759" y="27622"/>
                </a:lnTo>
                <a:lnTo>
                  <a:pt x="46676" y="13416"/>
                </a:lnTo>
                <a:lnTo>
                  <a:pt x="37720" y="3638"/>
                </a:lnTo>
                <a:lnTo>
                  <a:pt x="2617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016245" y="4036945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5" h="71754">
                <a:moveTo>
                  <a:pt x="0" y="35813"/>
                </a:moveTo>
                <a:lnTo>
                  <a:pt x="2666" y="20019"/>
                </a:lnTo>
                <a:lnTo>
                  <a:pt x="9829" y="7816"/>
                </a:lnTo>
                <a:lnTo>
                  <a:pt x="20234" y="920"/>
                </a:lnTo>
                <a:lnTo>
                  <a:pt x="26170" y="0"/>
                </a:lnTo>
                <a:lnTo>
                  <a:pt x="37720" y="3638"/>
                </a:lnTo>
                <a:lnTo>
                  <a:pt x="46676" y="13416"/>
                </a:lnTo>
                <a:lnTo>
                  <a:pt x="51759" y="27622"/>
                </a:lnTo>
                <a:lnTo>
                  <a:pt x="52449" y="35813"/>
                </a:lnTo>
                <a:lnTo>
                  <a:pt x="49759" y="51542"/>
                </a:lnTo>
                <a:lnTo>
                  <a:pt x="42543" y="63715"/>
                </a:lnTo>
                <a:lnTo>
                  <a:pt x="32088" y="70596"/>
                </a:lnTo>
                <a:lnTo>
                  <a:pt x="26170" y="71509"/>
                </a:lnTo>
                <a:lnTo>
                  <a:pt x="14605" y="67847"/>
                </a:lnTo>
                <a:lnTo>
                  <a:pt x="5680" y="58026"/>
                </a:lnTo>
                <a:lnTo>
                  <a:pt x="655" y="43789"/>
                </a:lnTo>
                <a:lnTo>
                  <a:pt x="0" y="35813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816339" y="4641854"/>
            <a:ext cx="52705" cy="73025"/>
          </a:xfrm>
          <a:custGeom>
            <a:avLst/>
            <a:gdLst/>
            <a:ahLst/>
            <a:cxnLst/>
            <a:rect l="l" t="t" r="r" b="b"/>
            <a:pathLst>
              <a:path w="52704" h="73025">
                <a:moveTo>
                  <a:pt x="26182" y="0"/>
                </a:moveTo>
                <a:lnTo>
                  <a:pt x="19845" y="1076"/>
                </a:lnTo>
                <a:lnTo>
                  <a:pt x="9629" y="8218"/>
                </a:lnTo>
                <a:lnTo>
                  <a:pt x="2609" y="20583"/>
                </a:lnTo>
                <a:lnTo>
                  <a:pt x="0" y="36444"/>
                </a:lnTo>
                <a:lnTo>
                  <a:pt x="789" y="45399"/>
                </a:lnTo>
                <a:lnTo>
                  <a:pt x="5917" y="59612"/>
                </a:lnTo>
                <a:lnTo>
                  <a:pt x="14783" y="69385"/>
                </a:lnTo>
                <a:lnTo>
                  <a:pt x="26182" y="73020"/>
                </a:lnTo>
                <a:lnTo>
                  <a:pt x="32646" y="71901"/>
                </a:lnTo>
                <a:lnTo>
                  <a:pt x="42834" y="64720"/>
                </a:lnTo>
                <a:lnTo>
                  <a:pt x="49846" y="52337"/>
                </a:lnTo>
                <a:lnTo>
                  <a:pt x="52456" y="36444"/>
                </a:lnTo>
                <a:lnTo>
                  <a:pt x="51670" y="27597"/>
                </a:lnTo>
                <a:lnTo>
                  <a:pt x="46518" y="13413"/>
                </a:lnTo>
                <a:lnTo>
                  <a:pt x="37611" y="3640"/>
                </a:lnTo>
                <a:lnTo>
                  <a:pt x="26182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816339" y="4641854"/>
            <a:ext cx="52705" cy="73025"/>
          </a:xfrm>
          <a:custGeom>
            <a:avLst/>
            <a:gdLst/>
            <a:ahLst/>
            <a:cxnLst/>
            <a:rect l="l" t="t" r="r" b="b"/>
            <a:pathLst>
              <a:path w="52704" h="73025">
                <a:moveTo>
                  <a:pt x="0" y="36444"/>
                </a:moveTo>
                <a:lnTo>
                  <a:pt x="2609" y="20583"/>
                </a:lnTo>
                <a:lnTo>
                  <a:pt x="9629" y="8218"/>
                </a:lnTo>
                <a:lnTo>
                  <a:pt x="19845" y="1076"/>
                </a:lnTo>
                <a:lnTo>
                  <a:pt x="26182" y="0"/>
                </a:lnTo>
                <a:lnTo>
                  <a:pt x="37611" y="3640"/>
                </a:lnTo>
                <a:lnTo>
                  <a:pt x="46518" y="13413"/>
                </a:lnTo>
                <a:lnTo>
                  <a:pt x="51670" y="27597"/>
                </a:lnTo>
                <a:lnTo>
                  <a:pt x="52456" y="36444"/>
                </a:lnTo>
                <a:lnTo>
                  <a:pt x="49846" y="52337"/>
                </a:lnTo>
                <a:lnTo>
                  <a:pt x="42834" y="64720"/>
                </a:lnTo>
                <a:lnTo>
                  <a:pt x="32646" y="71901"/>
                </a:lnTo>
                <a:lnTo>
                  <a:pt x="26182" y="73020"/>
                </a:lnTo>
                <a:lnTo>
                  <a:pt x="14783" y="69385"/>
                </a:lnTo>
                <a:lnTo>
                  <a:pt x="5917" y="59612"/>
                </a:lnTo>
                <a:lnTo>
                  <a:pt x="789" y="45399"/>
                </a:lnTo>
                <a:lnTo>
                  <a:pt x="0" y="36444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428875" y="3046354"/>
            <a:ext cx="52705" cy="73660"/>
          </a:xfrm>
          <a:custGeom>
            <a:avLst/>
            <a:gdLst/>
            <a:ahLst/>
            <a:cxnLst/>
            <a:rect l="l" t="t" r="r" b="b"/>
            <a:pathLst>
              <a:path w="52705" h="73660">
                <a:moveTo>
                  <a:pt x="26157" y="0"/>
                </a:moveTo>
                <a:lnTo>
                  <a:pt x="19752" y="1100"/>
                </a:lnTo>
                <a:lnTo>
                  <a:pt x="9579" y="8265"/>
                </a:lnTo>
                <a:lnTo>
                  <a:pt x="2594" y="20655"/>
                </a:lnTo>
                <a:lnTo>
                  <a:pt x="0" y="36575"/>
                </a:lnTo>
                <a:lnTo>
                  <a:pt x="785" y="45510"/>
                </a:lnTo>
                <a:lnTo>
                  <a:pt x="5902" y="59729"/>
                </a:lnTo>
                <a:lnTo>
                  <a:pt x="14760" y="69512"/>
                </a:lnTo>
                <a:lnTo>
                  <a:pt x="26157" y="73151"/>
                </a:lnTo>
                <a:lnTo>
                  <a:pt x="32629" y="72029"/>
                </a:lnTo>
                <a:lnTo>
                  <a:pt x="42819" y="64842"/>
                </a:lnTo>
                <a:lnTo>
                  <a:pt x="49835" y="52459"/>
                </a:lnTo>
                <a:lnTo>
                  <a:pt x="52446" y="36575"/>
                </a:lnTo>
                <a:lnTo>
                  <a:pt x="51638" y="27550"/>
                </a:lnTo>
                <a:lnTo>
                  <a:pt x="46466" y="13367"/>
                </a:lnTo>
                <a:lnTo>
                  <a:pt x="37563" y="3622"/>
                </a:lnTo>
                <a:lnTo>
                  <a:pt x="26157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428875" y="3046354"/>
            <a:ext cx="52705" cy="73660"/>
          </a:xfrm>
          <a:custGeom>
            <a:avLst/>
            <a:gdLst/>
            <a:ahLst/>
            <a:cxnLst/>
            <a:rect l="l" t="t" r="r" b="b"/>
            <a:pathLst>
              <a:path w="52705" h="73660">
                <a:moveTo>
                  <a:pt x="0" y="36575"/>
                </a:moveTo>
                <a:lnTo>
                  <a:pt x="2594" y="20655"/>
                </a:lnTo>
                <a:lnTo>
                  <a:pt x="9579" y="8265"/>
                </a:lnTo>
                <a:lnTo>
                  <a:pt x="19752" y="1100"/>
                </a:lnTo>
                <a:lnTo>
                  <a:pt x="26157" y="0"/>
                </a:lnTo>
                <a:lnTo>
                  <a:pt x="37563" y="3622"/>
                </a:lnTo>
                <a:lnTo>
                  <a:pt x="46466" y="13367"/>
                </a:lnTo>
                <a:lnTo>
                  <a:pt x="51638" y="27550"/>
                </a:lnTo>
                <a:lnTo>
                  <a:pt x="52446" y="36575"/>
                </a:lnTo>
                <a:lnTo>
                  <a:pt x="49835" y="52459"/>
                </a:lnTo>
                <a:lnTo>
                  <a:pt x="42819" y="64842"/>
                </a:lnTo>
                <a:lnTo>
                  <a:pt x="32629" y="72029"/>
                </a:lnTo>
                <a:lnTo>
                  <a:pt x="26157" y="73151"/>
                </a:lnTo>
                <a:lnTo>
                  <a:pt x="14760" y="69512"/>
                </a:lnTo>
                <a:lnTo>
                  <a:pt x="5902" y="59729"/>
                </a:lnTo>
                <a:lnTo>
                  <a:pt x="785" y="45510"/>
                </a:lnTo>
                <a:lnTo>
                  <a:pt x="0" y="36575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522600" y="3310006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80" h="71754">
                <a:moveTo>
                  <a:pt x="27681" y="0"/>
                </a:moveTo>
                <a:lnTo>
                  <a:pt x="20729" y="1120"/>
                </a:lnTo>
                <a:lnTo>
                  <a:pt x="10038" y="8123"/>
                </a:lnTo>
                <a:lnTo>
                  <a:pt x="2716" y="20178"/>
                </a:lnTo>
                <a:lnTo>
                  <a:pt x="0" y="35692"/>
                </a:lnTo>
                <a:lnTo>
                  <a:pt x="864" y="44581"/>
                </a:lnTo>
                <a:lnTo>
                  <a:pt x="6294" y="58355"/>
                </a:lnTo>
                <a:lnTo>
                  <a:pt x="15647" y="67829"/>
                </a:lnTo>
                <a:lnTo>
                  <a:pt x="27681" y="71353"/>
                </a:lnTo>
                <a:lnTo>
                  <a:pt x="34691" y="70210"/>
                </a:lnTo>
                <a:lnTo>
                  <a:pt x="45406" y="63168"/>
                </a:lnTo>
                <a:lnTo>
                  <a:pt x="52762" y="51115"/>
                </a:lnTo>
                <a:lnTo>
                  <a:pt x="55494" y="35692"/>
                </a:lnTo>
                <a:lnTo>
                  <a:pt x="54600" y="26643"/>
                </a:lnTo>
                <a:lnTo>
                  <a:pt x="49115" y="12898"/>
                </a:lnTo>
                <a:lnTo>
                  <a:pt x="39721" y="3488"/>
                </a:lnTo>
                <a:lnTo>
                  <a:pt x="27681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522600" y="3310006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80" h="71754">
                <a:moveTo>
                  <a:pt x="0" y="35692"/>
                </a:moveTo>
                <a:lnTo>
                  <a:pt x="2716" y="20178"/>
                </a:lnTo>
                <a:lnTo>
                  <a:pt x="10038" y="8123"/>
                </a:lnTo>
                <a:lnTo>
                  <a:pt x="20729" y="1120"/>
                </a:lnTo>
                <a:lnTo>
                  <a:pt x="27681" y="0"/>
                </a:lnTo>
                <a:lnTo>
                  <a:pt x="39721" y="3488"/>
                </a:lnTo>
                <a:lnTo>
                  <a:pt x="49115" y="12898"/>
                </a:lnTo>
                <a:lnTo>
                  <a:pt x="54600" y="26643"/>
                </a:lnTo>
                <a:lnTo>
                  <a:pt x="55494" y="35692"/>
                </a:lnTo>
                <a:lnTo>
                  <a:pt x="52762" y="51115"/>
                </a:lnTo>
                <a:lnTo>
                  <a:pt x="45406" y="63168"/>
                </a:lnTo>
                <a:lnTo>
                  <a:pt x="34691" y="70210"/>
                </a:lnTo>
                <a:lnTo>
                  <a:pt x="27681" y="71353"/>
                </a:lnTo>
                <a:lnTo>
                  <a:pt x="15647" y="67829"/>
                </a:lnTo>
                <a:lnTo>
                  <a:pt x="6294" y="58355"/>
                </a:lnTo>
                <a:lnTo>
                  <a:pt x="864" y="44581"/>
                </a:lnTo>
                <a:lnTo>
                  <a:pt x="0" y="35692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825745" y="3889379"/>
            <a:ext cx="53975" cy="73025"/>
          </a:xfrm>
          <a:custGeom>
            <a:avLst/>
            <a:gdLst/>
            <a:ahLst/>
            <a:cxnLst/>
            <a:rect l="l" t="t" r="r" b="b"/>
            <a:pathLst>
              <a:path w="53975" h="73025">
                <a:moveTo>
                  <a:pt x="27050" y="0"/>
                </a:moveTo>
                <a:lnTo>
                  <a:pt x="20018" y="1243"/>
                </a:lnTo>
                <a:lnTo>
                  <a:pt x="9695" y="8504"/>
                </a:lnTo>
                <a:lnTo>
                  <a:pt x="2623" y="20828"/>
                </a:lnTo>
                <a:lnTo>
                  <a:pt x="0" y="36575"/>
                </a:lnTo>
                <a:lnTo>
                  <a:pt x="895" y="45902"/>
                </a:lnTo>
                <a:lnTo>
                  <a:pt x="6240" y="59854"/>
                </a:lnTo>
                <a:lnTo>
                  <a:pt x="15361" y="69451"/>
                </a:lnTo>
                <a:lnTo>
                  <a:pt x="27050" y="73020"/>
                </a:lnTo>
                <a:lnTo>
                  <a:pt x="33900" y="71825"/>
                </a:lnTo>
                <a:lnTo>
                  <a:pt x="44239" y="64605"/>
                </a:lnTo>
                <a:lnTo>
                  <a:pt x="51342" y="52296"/>
                </a:lnTo>
                <a:lnTo>
                  <a:pt x="53983" y="36575"/>
                </a:lnTo>
                <a:lnTo>
                  <a:pt x="53080" y="27160"/>
                </a:lnTo>
                <a:lnTo>
                  <a:pt x="47741" y="13170"/>
                </a:lnTo>
                <a:lnTo>
                  <a:pt x="38658" y="3567"/>
                </a:lnTo>
                <a:lnTo>
                  <a:pt x="2705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825745" y="3889379"/>
            <a:ext cx="53975" cy="73025"/>
          </a:xfrm>
          <a:custGeom>
            <a:avLst/>
            <a:gdLst/>
            <a:ahLst/>
            <a:cxnLst/>
            <a:rect l="l" t="t" r="r" b="b"/>
            <a:pathLst>
              <a:path w="53975" h="73025">
                <a:moveTo>
                  <a:pt x="0" y="36575"/>
                </a:moveTo>
                <a:lnTo>
                  <a:pt x="2623" y="20828"/>
                </a:lnTo>
                <a:lnTo>
                  <a:pt x="9695" y="8504"/>
                </a:lnTo>
                <a:lnTo>
                  <a:pt x="20018" y="1243"/>
                </a:lnTo>
                <a:lnTo>
                  <a:pt x="27050" y="0"/>
                </a:lnTo>
                <a:lnTo>
                  <a:pt x="38658" y="3567"/>
                </a:lnTo>
                <a:lnTo>
                  <a:pt x="47741" y="13170"/>
                </a:lnTo>
                <a:lnTo>
                  <a:pt x="53080" y="27160"/>
                </a:lnTo>
                <a:lnTo>
                  <a:pt x="53983" y="36575"/>
                </a:lnTo>
                <a:lnTo>
                  <a:pt x="51342" y="52296"/>
                </a:lnTo>
                <a:lnTo>
                  <a:pt x="44239" y="64605"/>
                </a:lnTo>
                <a:lnTo>
                  <a:pt x="33900" y="71825"/>
                </a:lnTo>
                <a:lnTo>
                  <a:pt x="27050" y="73020"/>
                </a:lnTo>
                <a:lnTo>
                  <a:pt x="15361" y="69451"/>
                </a:lnTo>
                <a:lnTo>
                  <a:pt x="6240" y="59854"/>
                </a:lnTo>
                <a:lnTo>
                  <a:pt x="895" y="45902"/>
                </a:lnTo>
                <a:lnTo>
                  <a:pt x="0" y="36575"/>
                </a:lnTo>
                <a:close/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673857" y="3152759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15087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659129" y="3160532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691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014344" y="310515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000750" y="3109722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5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413260" y="4949821"/>
            <a:ext cx="69850" cy="88900"/>
          </a:xfrm>
          <a:custGeom>
            <a:avLst/>
            <a:gdLst/>
            <a:ahLst/>
            <a:cxnLst/>
            <a:rect l="l" t="t" r="r" b="b"/>
            <a:pathLst>
              <a:path w="69850" h="88900">
                <a:moveTo>
                  <a:pt x="0" y="88904"/>
                </a:moveTo>
                <a:lnTo>
                  <a:pt x="69842" y="88904"/>
                </a:lnTo>
                <a:lnTo>
                  <a:pt x="69842" y="0"/>
                </a:lnTo>
                <a:lnTo>
                  <a:pt x="0" y="0"/>
                </a:lnTo>
                <a:lnTo>
                  <a:pt x="0" y="8890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413260" y="4949821"/>
            <a:ext cx="69850" cy="88900"/>
          </a:xfrm>
          <a:custGeom>
            <a:avLst/>
            <a:gdLst/>
            <a:ahLst/>
            <a:cxnLst/>
            <a:rect l="l" t="t" r="r" b="b"/>
            <a:pathLst>
              <a:path w="69850" h="88900">
                <a:moveTo>
                  <a:pt x="0" y="88904"/>
                </a:moveTo>
                <a:lnTo>
                  <a:pt x="69842" y="88904"/>
                </a:lnTo>
                <a:lnTo>
                  <a:pt x="69842" y="0"/>
                </a:lnTo>
                <a:lnTo>
                  <a:pt x="0" y="0"/>
                </a:lnTo>
                <a:lnTo>
                  <a:pt x="0" y="88904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608576" y="4852928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4"/>
                </a:moveTo>
                <a:lnTo>
                  <a:pt x="71437" y="85724"/>
                </a:lnTo>
                <a:lnTo>
                  <a:pt x="71437" y="0"/>
                </a:lnTo>
                <a:lnTo>
                  <a:pt x="0" y="0"/>
                </a:lnTo>
                <a:lnTo>
                  <a:pt x="0" y="8572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608576" y="4852928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4"/>
                </a:moveTo>
                <a:lnTo>
                  <a:pt x="71437" y="85724"/>
                </a:lnTo>
                <a:lnTo>
                  <a:pt x="71437" y="0"/>
                </a:lnTo>
                <a:lnTo>
                  <a:pt x="0" y="0"/>
                </a:lnTo>
                <a:lnTo>
                  <a:pt x="0" y="85724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821186" y="4895850"/>
            <a:ext cx="69850" cy="85725"/>
          </a:xfrm>
          <a:custGeom>
            <a:avLst/>
            <a:gdLst/>
            <a:ahLst/>
            <a:cxnLst/>
            <a:rect l="l" t="t" r="r" b="b"/>
            <a:pathLst>
              <a:path w="69850" h="85725">
                <a:moveTo>
                  <a:pt x="0" y="85724"/>
                </a:moveTo>
                <a:lnTo>
                  <a:pt x="69842" y="85724"/>
                </a:lnTo>
                <a:lnTo>
                  <a:pt x="69842" y="0"/>
                </a:lnTo>
                <a:lnTo>
                  <a:pt x="0" y="0"/>
                </a:lnTo>
                <a:lnTo>
                  <a:pt x="0" y="8572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821186" y="4895850"/>
            <a:ext cx="69850" cy="85725"/>
          </a:xfrm>
          <a:custGeom>
            <a:avLst/>
            <a:gdLst/>
            <a:ahLst/>
            <a:cxnLst/>
            <a:rect l="l" t="t" r="r" b="b"/>
            <a:pathLst>
              <a:path w="69850" h="85725">
                <a:moveTo>
                  <a:pt x="0" y="85724"/>
                </a:moveTo>
                <a:lnTo>
                  <a:pt x="69842" y="85724"/>
                </a:lnTo>
                <a:lnTo>
                  <a:pt x="69842" y="0"/>
                </a:lnTo>
                <a:lnTo>
                  <a:pt x="0" y="0"/>
                </a:lnTo>
                <a:lnTo>
                  <a:pt x="0" y="85724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628900" y="3640139"/>
            <a:ext cx="69850" cy="87630"/>
          </a:xfrm>
          <a:custGeom>
            <a:avLst/>
            <a:gdLst/>
            <a:ahLst/>
            <a:cxnLst/>
            <a:rect l="l" t="t" r="r" b="b"/>
            <a:pathLst>
              <a:path w="69850" h="87629">
                <a:moveTo>
                  <a:pt x="0" y="87320"/>
                </a:moveTo>
                <a:lnTo>
                  <a:pt x="69854" y="87320"/>
                </a:lnTo>
                <a:lnTo>
                  <a:pt x="69854" y="0"/>
                </a:lnTo>
                <a:lnTo>
                  <a:pt x="0" y="0"/>
                </a:lnTo>
                <a:lnTo>
                  <a:pt x="0" y="8732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628900" y="3640139"/>
            <a:ext cx="69850" cy="87630"/>
          </a:xfrm>
          <a:custGeom>
            <a:avLst/>
            <a:gdLst/>
            <a:ahLst/>
            <a:cxnLst/>
            <a:rect l="l" t="t" r="r" b="b"/>
            <a:pathLst>
              <a:path w="69850" h="87629">
                <a:moveTo>
                  <a:pt x="0" y="87320"/>
                </a:moveTo>
                <a:lnTo>
                  <a:pt x="69854" y="87320"/>
                </a:lnTo>
                <a:lnTo>
                  <a:pt x="69854" y="0"/>
                </a:lnTo>
                <a:lnTo>
                  <a:pt x="0" y="0"/>
                </a:lnTo>
                <a:lnTo>
                  <a:pt x="0" y="87320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038350" y="1697096"/>
            <a:ext cx="47625" cy="59055"/>
          </a:xfrm>
          <a:custGeom>
            <a:avLst/>
            <a:gdLst/>
            <a:ahLst/>
            <a:cxnLst/>
            <a:rect l="l" t="t" r="r" b="b"/>
            <a:pathLst>
              <a:path w="47625" h="59055">
                <a:moveTo>
                  <a:pt x="23871" y="0"/>
                </a:moveTo>
                <a:lnTo>
                  <a:pt x="11963" y="3886"/>
                </a:lnTo>
                <a:lnTo>
                  <a:pt x="3298" y="14416"/>
                </a:lnTo>
                <a:lnTo>
                  <a:pt x="0" y="29352"/>
                </a:lnTo>
                <a:lnTo>
                  <a:pt x="3160" y="43920"/>
                </a:lnTo>
                <a:lnTo>
                  <a:pt x="11733" y="54596"/>
                </a:lnTo>
                <a:lnTo>
                  <a:pt x="23871" y="58673"/>
                </a:lnTo>
                <a:lnTo>
                  <a:pt x="35641" y="54801"/>
                </a:lnTo>
                <a:lnTo>
                  <a:pt x="44314" y="44246"/>
                </a:lnTo>
                <a:lnTo>
                  <a:pt x="47624" y="29352"/>
                </a:lnTo>
                <a:lnTo>
                  <a:pt x="44485" y="14744"/>
                </a:lnTo>
                <a:lnTo>
                  <a:pt x="35940" y="4061"/>
                </a:lnTo>
                <a:lnTo>
                  <a:pt x="23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038350" y="1697096"/>
            <a:ext cx="47625" cy="59055"/>
          </a:xfrm>
          <a:custGeom>
            <a:avLst/>
            <a:gdLst/>
            <a:ahLst/>
            <a:cxnLst/>
            <a:rect l="l" t="t" r="r" b="b"/>
            <a:pathLst>
              <a:path w="47625" h="59055">
                <a:moveTo>
                  <a:pt x="0" y="29352"/>
                </a:moveTo>
                <a:lnTo>
                  <a:pt x="3298" y="14416"/>
                </a:lnTo>
                <a:lnTo>
                  <a:pt x="11963" y="3886"/>
                </a:lnTo>
                <a:lnTo>
                  <a:pt x="23871" y="0"/>
                </a:lnTo>
                <a:lnTo>
                  <a:pt x="35940" y="4061"/>
                </a:lnTo>
                <a:lnTo>
                  <a:pt x="44485" y="14744"/>
                </a:lnTo>
                <a:lnTo>
                  <a:pt x="47624" y="29352"/>
                </a:lnTo>
                <a:lnTo>
                  <a:pt x="44314" y="44246"/>
                </a:lnTo>
                <a:lnTo>
                  <a:pt x="35641" y="54801"/>
                </a:lnTo>
                <a:lnTo>
                  <a:pt x="23871" y="58673"/>
                </a:lnTo>
                <a:lnTo>
                  <a:pt x="11733" y="54596"/>
                </a:lnTo>
                <a:lnTo>
                  <a:pt x="3160" y="43920"/>
                </a:lnTo>
                <a:lnTo>
                  <a:pt x="0" y="2935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7135886" y="3020933"/>
            <a:ext cx="44450" cy="59055"/>
          </a:xfrm>
          <a:custGeom>
            <a:avLst/>
            <a:gdLst/>
            <a:ahLst/>
            <a:cxnLst/>
            <a:rect l="l" t="t" r="r" b="b"/>
            <a:pathLst>
              <a:path w="44450" h="59055">
                <a:moveTo>
                  <a:pt x="22219" y="0"/>
                </a:moveTo>
                <a:lnTo>
                  <a:pt x="11629" y="3550"/>
                </a:lnTo>
                <a:lnTo>
                  <a:pt x="3212" y="14192"/>
                </a:lnTo>
                <a:lnTo>
                  <a:pt x="0" y="29474"/>
                </a:lnTo>
                <a:lnTo>
                  <a:pt x="2633" y="43328"/>
                </a:lnTo>
                <a:lnTo>
                  <a:pt x="10643" y="54527"/>
                </a:lnTo>
                <a:lnTo>
                  <a:pt x="22219" y="58826"/>
                </a:lnTo>
                <a:lnTo>
                  <a:pt x="32701" y="55319"/>
                </a:lnTo>
                <a:lnTo>
                  <a:pt x="41182" y="44703"/>
                </a:lnTo>
                <a:lnTo>
                  <a:pt x="44439" y="29474"/>
                </a:lnTo>
                <a:lnTo>
                  <a:pt x="41752" y="15464"/>
                </a:lnTo>
                <a:lnTo>
                  <a:pt x="33715" y="4282"/>
                </a:lnTo>
                <a:lnTo>
                  <a:pt x="22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7135886" y="3020933"/>
            <a:ext cx="44450" cy="59055"/>
          </a:xfrm>
          <a:custGeom>
            <a:avLst/>
            <a:gdLst/>
            <a:ahLst/>
            <a:cxnLst/>
            <a:rect l="l" t="t" r="r" b="b"/>
            <a:pathLst>
              <a:path w="44450" h="59055">
                <a:moveTo>
                  <a:pt x="0" y="29474"/>
                </a:moveTo>
                <a:lnTo>
                  <a:pt x="3212" y="14192"/>
                </a:lnTo>
                <a:lnTo>
                  <a:pt x="11629" y="3550"/>
                </a:lnTo>
                <a:lnTo>
                  <a:pt x="22219" y="0"/>
                </a:lnTo>
                <a:lnTo>
                  <a:pt x="33715" y="4282"/>
                </a:lnTo>
                <a:lnTo>
                  <a:pt x="41752" y="15464"/>
                </a:lnTo>
                <a:lnTo>
                  <a:pt x="44439" y="29474"/>
                </a:lnTo>
                <a:lnTo>
                  <a:pt x="41182" y="44703"/>
                </a:lnTo>
                <a:lnTo>
                  <a:pt x="32701" y="55319"/>
                </a:lnTo>
                <a:lnTo>
                  <a:pt x="22219" y="58826"/>
                </a:lnTo>
                <a:lnTo>
                  <a:pt x="10643" y="54527"/>
                </a:lnTo>
                <a:lnTo>
                  <a:pt x="2633" y="43328"/>
                </a:lnTo>
                <a:lnTo>
                  <a:pt x="0" y="2947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988039" y="3248009"/>
            <a:ext cx="55880" cy="60960"/>
          </a:xfrm>
          <a:custGeom>
            <a:avLst/>
            <a:gdLst/>
            <a:ahLst/>
            <a:cxnLst/>
            <a:rect l="l" t="t" r="r" b="b"/>
            <a:pathLst>
              <a:path w="55879" h="60960">
                <a:moveTo>
                  <a:pt x="27828" y="0"/>
                </a:moveTo>
                <a:lnTo>
                  <a:pt x="24521" y="210"/>
                </a:lnTo>
                <a:lnTo>
                  <a:pt x="12028" y="5327"/>
                </a:lnTo>
                <a:lnTo>
                  <a:pt x="3289" y="15936"/>
                </a:lnTo>
                <a:lnTo>
                  <a:pt x="0" y="30236"/>
                </a:lnTo>
                <a:lnTo>
                  <a:pt x="184" y="33720"/>
                </a:lnTo>
                <a:lnTo>
                  <a:pt x="4888" y="47290"/>
                </a:lnTo>
                <a:lnTo>
                  <a:pt x="14671" y="56779"/>
                </a:lnTo>
                <a:lnTo>
                  <a:pt x="27828" y="60350"/>
                </a:lnTo>
                <a:lnTo>
                  <a:pt x="31023" y="60154"/>
                </a:lnTo>
                <a:lnTo>
                  <a:pt x="43559" y="55073"/>
                </a:lnTo>
                <a:lnTo>
                  <a:pt x="52326" y="44487"/>
                </a:lnTo>
                <a:lnTo>
                  <a:pt x="55625" y="30236"/>
                </a:lnTo>
                <a:lnTo>
                  <a:pt x="55434" y="26652"/>
                </a:lnTo>
                <a:lnTo>
                  <a:pt x="50722" y="13049"/>
                </a:lnTo>
                <a:lnTo>
                  <a:pt x="40957" y="3563"/>
                </a:lnTo>
                <a:lnTo>
                  <a:pt x="278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988039" y="3248009"/>
            <a:ext cx="55880" cy="60960"/>
          </a:xfrm>
          <a:custGeom>
            <a:avLst/>
            <a:gdLst/>
            <a:ahLst/>
            <a:cxnLst/>
            <a:rect l="l" t="t" r="r" b="b"/>
            <a:pathLst>
              <a:path w="55879" h="60960">
                <a:moveTo>
                  <a:pt x="0" y="30236"/>
                </a:moveTo>
                <a:lnTo>
                  <a:pt x="3289" y="15936"/>
                </a:lnTo>
                <a:lnTo>
                  <a:pt x="12028" y="5327"/>
                </a:lnTo>
                <a:lnTo>
                  <a:pt x="24521" y="210"/>
                </a:lnTo>
                <a:lnTo>
                  <a:pt x="27828" y="0"/>
                </a:lnTo>
                <a:lnTo>
                  <a:pt x="40957" y="3563"/>
                </a:lnTo>
                <a:lnTo>
                  <a:pt x="50722" y="13049"/>
                </a:lnTo>
                <a:lnTo>
                  <a:pt x="55434" y="26652"/>
                </a:lnTo>
                <a:lnTo>
                  <a:pt x="55625" y="30236"/>
                </a:lnTo>
                <a:lnTo>
                  <a:pt x="52326" y="44487"/>
                </a:lnTo>
                <a:lnTo>
                  <a:pt x="43559" y="55073"/>
                </a:lnTo>
                <a:lnTo>
                  <a:pt x="31023" y="60154"/>
                </a:lnTo>
                <a:lnTo>
                  <a:pt x="27828" y="60350"/>
                </a:lnTo>
                <a:lnTo>
                  <a:pt x="14671" y="56779"/>
                </a:lnTo>
                <a:lnTo>
                  <a:pt x="4888" y="47290"/>
                </a:lnTo>
                <a:lnTo>
                  <a:pt x="184" y="33720"/>
                </a:lnTo>
                <a:lnTo>
                  <a:pt x="0" y="3023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7377165" y="3033644"/>
            <a:ext cx="46355" cy="60960"/>
          </a:xfrm>
          <a:custGeom>
            <a:avLst/>
            <a:gdLst/>
            <a:ahLst/>
            <a:cxnLst/>
            <a:rect l="l" t="t" r="r" b="b"/>
            <a:pathLst>
              <a:path w="46354" h="60960">
                <a:moveTo>
                  <a:pt x="23012" y="0"/>
                </a:moveTo>
                <a:lnTo>
                  <a:pt x="11452" y="4098"/>
                </a:lnTo>
                <a:lnTo>
                  <a:pt x="3157" y="14964"/>
                </a:lnTo>
                <a:lnTo>
                  <a:pt x="0" y="30236"/>
                </a:lnTo>
                <a:lnTo>
                  <a:pt x="3101" y="45373"/>
                </a:lnTo>
                <a:lnTo>
                  <a:pt x="11363" y="56282"/>
                </a:lnTo>
                <a:lnTo>
                  <a:pt x="23012" y="60441"/>
                </a:lnTo>
                <a:lnTo>
                  <a:pt x="34527" y="56369"/>
                </a:lnTo>
                <a:lnTo>
                  <a:pt x="42830" y="45515"/>
                </a:lnTo>
                <a:lnTo>
                  <a:pt x="45994" y="30236"/>
                </a:lnTo>
                <a:lnTo>
                  <a:pt x="42891" y="15086"/>
                </a:lnTo>
                <a:lnTo>
                  <a:pt x="34638" y="4165"/>
                </a:lnTo>
                <a:lnTo>
                  <a:pt x="23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7377165" y="3033644"/>
            <a:ext cx="46355" cy="60960"/>
          </a:xfrm>
          <a:custGeom>
            <a:avLst/>
            <a:gdLst/>
            <a:ahLst/>
            <a:cxnLst/>
            <a:rect l="l" t="t" r="r" b="b"/>
            <a:pathLst>
              <a:path w="46354" h="60960">
                <a:moveTo>
                  <a:pt x="0" y="30236"/>
                </a:moveTo>
                <a:lnTo>
                  <a:pt x="3157" y="14964"/>
                </a:lnTo>
                <a:lnTo>
                  <a:pt x="11452" y="4098"/>
                </a:lnTo>
                <a:lnTo>
                  <a:pt x="23012" y="0"/>
                </a:lnTo>
                <a:lnTo>
                  <a:pt x="34638" y="4165"/>
                </a:lnTo>
                <a:lnTo>
                  <a:pt x="42891" y="15086"/>
                </a:lnTo>
                <a:lnTo>
                  <a:pt x="45994" y="30236"/>
                </a:lnTo>
                <a:lnTo>
                  <a:pt x="42830" y="45515"/>
                </a:lnTo>
                <a:lnTo>
                  <a:pt x="34527" y="56369"/>
                </a:lnTo>
                <a:lnTo>
                  <a:pt x="23012" y="60441"/>
                </a:lnTo>
                <a:lnTo>
                  <a:pt x="11363" y="56282"/>
                </a:lnTo>
                <a:lnTo>
                  <a:pt x="3101" y="45373"/>
                </a:lnTo>
                <a:lnTo>
                  <a:pt x="0" y="3023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430274" y="3030474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15087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416680" y="303821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5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2286000" y="2376556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56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271771" y="2382774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5608075" y="3789426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15074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594360" y="3792473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2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000871" y="3732276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15074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988039" y="3735323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5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355722" y="2909834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7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339970" y="3030474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857750" y="4611623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29839" y="0"/>
                </a:moveTo>
                <a:lnTo>
                  <a:pt x="0" y="23871"/>
                </a:lnTo>
                <a:lnTo>
                  <a:pt x="11429" y="38099"/>
                </a:lnTo>
                <a:lnTo>
                  <a:pt x="39867" y="9524"/>
                </a:lnTo>
                <a:lnTo>
                  <a:pt x="29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743450" y="4678298"/>
            <a:ext cx="54610" cy="35560"/>
          </a:xfrm>
          <a:custGeom>
            <a:avLst/>
            <a:gdLst/>
            <a:ahLst/>
            <a:cxnLst/>
            <a:rect l="l" t="t" r="r" b="b"/>
            <a:pathLst>
              <a:path w="54610" h="35560">
                <a:moveTo>
                  <a:pt x="51450" y="0"/>
                </a:moveTo>
                <a:lnTo>
                  <a:pt x="0" y="21335"/>
                </a:lnTo>
                <a:lnTo>
                  <a:pt x="2804" y="35051"/>
                </a:lnTo>
                <a:lnTo>
                  <a:pt x="54223" y="10667"/>
                </a:lnTo>
                <a:lnTo>
                  <a:pt x="5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641860" y="4722745"/>
            <a:ext cx="52705" cy="36830"/>
          </a:xfrm>
          <a:custGeom>
            <a:avLst/>
            <a:gdLst/>
            <a:ahLst/>
            <a:cxnLst/>
            <a:rect l="l" t="t" r="r" b="b"/>
            <a:pathLst>
              <a:path w="52704" h="36829">
                <a:moveTo>
                  <a:pt x="49773" y="0"/>
                </a:moveTo>
                <a:lnTo>
                  <a:pt x="0" y="22229"/>
                </a:lnTo>
                <a:lnTo>
                  <a:pt x="2773" y="36575"/>
                </a:lnTo>
                <a:lnTo>
                  <a:pt x="52577" y="12704"/>
                </a:lnTo>
                <a:lnTo>
                  <a:pt x="49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537069" y="4767203"/>
            <a:ext cx="54610" cy="35560"/>
          </a:xfrm>
          <a:custGeom>
            <a:avLst/>
            <a:gdLst/>
            <a:ahLst/>
            <a:cxnLst/>
            <a:rect l="l" t="t" r="r" b="b"/>
            <a:pathLst>
              <a:path w="54610" h="35560">
                <a:moveTo>
                  <a:pt x="50048" y="0"/>
                </a:moveTo>
                <a:lnTo>
                  <a:pt x="0" y="24383"/>
                </a:lnTo>
                <a:lnTo>
                  <a:pt x="4206" y="35051"/>
                </a:lnTo>
                <a:lnTo>
                  <a:pt x="54223" y="13715"/>
                </a:lnTo>
                <a:lnTo>
                  <a:pt x="50048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537069" y="4767203"/>
            <a:ext cx="54610" cy="35560"/>
          </a:xfrm>
          <a:custGeom>
            <a:avLst/>
            <a:gdLst/>
            <a:ahLst/>
            <a:cxnLst/>
            <a:rect l="l" t="t" r="r" b="b"/>
            <a:pathLst>
              <a:path w="54610" h="35560">
                <a:moveTo>
                  <a:pt x="54223" y="13715"/>
                </a:moveTo>
                <a:lnTo>
                  <a:pt x="50048" y="0"/>
                </a:lnTo>
                <a:lnTo>
                  <a:pt x="0" y="24383"/>
                </a:lnTo>
                <a:lnTo>
                  <a:pt x="4206" y="35051"/>
                </a:lnTo>
                <a:lnTo>
                  <a:pt x="54223" y="13715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433956" y="4813304"/>
            <a:ext cx="54610" cy="35560"/>
          </a:xfrm>
          <a:custGeom>
            <a:avLst/>
            <a:gdLst/>
            <a:ahLst/>
            <a:cxnLst/>
            <a:rect l="l" t="t" r="r" b="b"/>
            <a:pathLst>
              <a:path w="54610" h="35560">
                <a:moveTo>
                  <a:pt x="51175" y="0"/>
                </a:moveTo>
                <a:lnTo>
                  <a:pt x="0" y="21335"/>
                </a:lnTo>
                <a:lnTo>
                  <a:pt x="4175" y="35051"/>
                </a:lnTo>
                <a:lnTo>
                  <a:pt x="54101" y="13715"/>
                </a:lnTo>
                <a:lnTo>
                  <a:pt x="5117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433956" y="4813304"/>
            <a:ext cx="54610" cy="35560"/>
          </a:xfrm>
          <a:custGeom>
            <a:avLst/>
            <a:gdLst/>
            <a:ahLst/>
            <a:cxnLst/>
            <a:rect l="l" t="t" r="r" b="b"/>
            <a:pathLst>
              <a:path w="54610" h="35560">
                <a:moveTo>
                  <a:pt x="54101" y="13715"/>
                </a:moveTo>
                <a:lnTo>
                  <a:pt x="51175" y="0"/>
                </a:lnTo>
                <a:lnTo>
                  <a:pt x="0" y="21335"/>
                </a:lnTo>
                <a:lnTo>
                  <a:pt x="4175" y="35051"/>
                </a:lnTo>
                <a:lnTo>
                  <a:pt x="54101" y="13715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330689" y="4857750"/>
            <a:ext cx="55880" cy="35560"/>
          </a:xfrm>
          <a:custGeom>
            <a:avLst/>
            <a:gdLst/>
            <a:ahLst/>
            <a:cxnLst/>
            <a:rect l="l" t="t" r="r" b="b"/>
            <a:pathLst>
              <a:path w="55879" h="35560">
                <a:moveTo>
                  <a:pt x="52852" y="0"/>
                </a:moveTo>
                <a:lnTo>
                  <a:pt x="0" y="22859"/>
                </a:lnTo>
                <a:lnTo>
                  <a:pt x="4328" y="35051"/>
                </a:lnTo>
                <a:lnTo>
                  <a:pt x="55778" y="13715"/>
                </a:lnTo>
                <a:lnTo>
                  <a:pt x="5285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330689" y="4857750"/>
            <a:ext cx="55880" cy="35560"/>
          </a:xfrm>
          <a:custGeom>
            <a:avLst/>
            <a:gdLst/>
            <a:ahLst/>
            <a:cxnLst/>
            <a:rect l="l" t="t" r="r" b="b"/>
            <a:pathLst>
              <a:path w="55879" h="35560">
                <a:moveTo>
                  <a:pt x="55778" y="13715"/>
                </a:moveTo>
                <a:lnTo>
                  <a:pt x="52852" y="0"/>
                </a:lnTo>
                <a:lnTo>
                  <a:pt x="0" y="22859"/>
                </a:lnTo>
                <a:lnTo>
                  <a:pt x="4328" y="35051"/>
                </a:lnTo>
                <a:lnTo>
                  <a:pt x="55778" y="13715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227576" y="4902196"/>
            <a:ext cx="55880" cy="36830"/>
          </a:xfrm>
          <a:custGeom>
            <a:avLst/>
            <a:gdLst/>
            <a:ahLst/>
            <a:cxnLst/>
            <a:rect l="l" t="t" r="r" b="b"/>
            <a:pathLst>
              <a:path w="55879" h="36829">
                <a:moveTo>
                  <a:pt x="52821" y="0"/>
                </a:moveTo>
                <a:lnTo>
                  <a:pt x="0" y="22229"/>
                </a:lnTo>
                <a:lnTo>
                  <a:pt x="4206" y="36457"/>
                </a:lnTo>
                <a:lnTo>
                  <a:pt x="55625" y="12704"/>
                </a:lnTo>
                <a:lnTo>
                  <a:pt x="52821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227576" y="4902196"/>
            <a:ext cx="55880" cy="36830"/>
          </a:xfrm>
          <a:custGeom>
            <a:avLst/>
            <a:gdLst/>
            <a:ahLst/>
            <a:cxnLst/>
            <a:rect l="l" t="t" r="r" b="b"/>
            <a:pathLst>
              <a:path w="55879" h="36829">
                <a:moveTo>
                  <a:pt x="55625" y="12704"/>
                </a:moveTo>
                <a:lnTo>
                  <a:pt x="52821" y="0"/>
                </a:lnTo>
                <a:lnTo>
                  <a:pt x="0" y="22229"/>
                </a:lnTo>
                <a:lnTo>
                  <a:pt x="4206" y="36457"/>
                </a:lnTo>
                <a:lnTo>
                  <a:pt x="55625" y="1270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124340" y="4946654"/>
            <a:ext cx="57785" cy="34925"/>
          </a:xfrm>
          <a:custGeom>
            <a:avLst/>
            <a:gdLst/>
            <a:ahLst/>
            <a:cxnLst/>
            <a:rect l="l" t="t" r="r" b="b"/>
            <a:pathLst>
              <a:path w="57785" h="34925">
                <a:moveTo>
                  <a:pt x="52943" y="0"/>
                </a:moveTo>
                <a:lnTo>
                  <a:pt x="0" y="23740"/>
                </a:lnTo>
                <a:lnTo>
                  <a:pt x="4297" y="34920"/>
                </a:lnTo>
                <a:lnTo>
                  <a:pt x="57271" y="14215"/>
                </a:lnTo>
                <a:lnTo>
                  <a:pt x="52943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124340" y="4946654"/>
            <a:ext cx="57785" cy="34925"/>
          </a:xfrm>
          <a:custGeom>
            <a:avLst/>
            <a:gdLst/>
            <a:ahLst/>
            <a:cxnLst/>
            <a:rect l="l" t="t" r="r" b="b"/>
            <a:pathLst>
              <a:path w="57785" h="34925">
                <a:moveTo>
                  <a:pt x="57271" y="14215"/>
                </a:moveTo>
                <a:lnTo>
                  <a:pt x="52943" y="0"/>
                </a:lnTo>
                <a:lnTo>
                  <a:pt x="0" y="23740"/>
                </a:lnTo>
                <a:lnTo>
                  <a:pt x="4297" y="34920"/>
                </a:lnTo>
                <a:lnTo>
                  <a:pt x="57271" y="14215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041769" y="4994279"/>
            <a:ext cx="35560" cy="26034"/>
          </a:xfrm>
          <a:custGeom>
            <a:avLst/>
            <a:gdLst/>
            <a:ahLst/>
            <a:cxnLst/>
            <a:rect l="l" t="t" r="r" b="b"/>
            <a:pathLst>
              <a:path w="35560" h="26035">
                <a:moveTo>
                  <a:pt x="32278" y="0"/>
                </a:moveTo>
                <a:lnTo>
                  <a:pt x="0" y="11929"/>
                </a:lnTo>
                <a:lnTo>
                  <a:pt x="4206" y="25526"/>
                </a:lnTo>
                <a:lnTo>
                  <a:pt x="35051" y="11929"/>
                </a:lnTo>
                <a:lnTo>
                  <a:pt x="32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861649" y="4816411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437"/>
                </a:lnTo>
              </a:path>
            </a:pathLst>
          </a:custGeom>
          <a:ln w="5683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833865" y="4816411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79" h="71754">
                <a:moveTo>
                  <a:pt x="0" y="71437"/>
                </a:moveTo>
                <a:lnTo>
                  <a:pt x="55566" y="71437"/>
                </a:lnTo>
                <a:lnTo>
                  <a:pt x="55566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443281" y="455765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3020"/>
                </a:lnTo>
              </a:path>
            </a:pathLst>
          </a:custGeom>
          <a:ln w="55252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416289" y="4557653"/>
            <a:ext cx="53975" cy="73025"/>
          </a:xfrm>
          <a:custGeom>
            <a:avLst/>
            <a:gdLst/>
            <a:ahLst/>
            <a:cxnLst/>
            <a:rect l="l" t="t" r="r" b="b"/>
            <a:pathLst>
              <a:path w="53975" h="73025">
                <a:moveTo>
                  <a:pt x="0" y="73020"/>
                </a:moveTo>
                <a:lnTo>
                  <a:pt x="53982" y="73020"/>
                </a:lnTo>
                <a:lnTo>
                  <a:pt x="53982" y="0"/>
                </a:lnTo>
                <a:lnTo>
                  <a:pt x="0" y="0"/>
                </a:lnTo>
                <a:lnTo>
                  <a:pt x="0" y="730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061555" y="4117978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42"/>
                </a:lnTo>
              </a:path>
            </a:pathLst>
          </a:custGeom>
          <a:ln w="5683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033771" y="4117978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80" h="69850">
                <a:moveTo>
                  <a:pt x="0" y="69842"/>
                </a:moveTo>
                <a:lnTo>
                  <a:pt x="55566" y="69842"/>
                </a:lnTo>
                <a:lnTo>
                  <a:pt x="55566" y="0"/>
                </a:lnTo>
                <a:lnTo>
                  <a:pt x="0" y="0"/>
                </a:lnTo>
                <a:lnTo>
                  <a:pt x="0" y="69842"/>
                </a:lnTo>
                <a:close/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041654" y="4167128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8388" y="0"/>
                </a:moveTo>
                <a:lnTo>
                  <a:pt x="0" y="9393"/>
                </a:lnTo>
                <a:lnTo>
                  <a:pt x="50663" y="61971"/>
                </a:lnTo>
                <a:lnTo>
                  <a:pt x="60447" y="54220"/>
                </a:lnTo>
                <a:lnTo>
                  <a:pt x="8388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041654" y="4167128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8388" y="0"/>
                </a:moveTo>
                <a:lnTo>
                  <a:pt x="0" y="9393"/>
                </a:lnTo>
                <a:lnTo>
                  <a:pt x="50663" y="61971"/>
                </a:lnTo>
                <a:lnTo>
                  <a:pt x="60447" y="54220"/>
                </a:lnTo>
                <a:lnTo>
                  <a:pt x="8388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143250" y="4273546"/>
            <a:ext cx="62230" cy="60325"/>
          </a:xfrm>
          <a:custGeom>
            <a:avLst/>
            <a:gdLst/>
            <a:ahLst/>
            <a:cxnLst/>
            <a:rect l="l" t="t" r="r" b="b"/>
            <a:pathLst>
              <a:path w="62230" h="60325">
                <a:moveTo>
                  <a:pt x="9905" y="0"/>
                </a:moveTo>
                <a:lnTo>
                  <a:pt x="0" y="7751"/>
                </a:lnTo>
                <a:lnTo>
                  <a:pt x="52212" y="60329"/>
                </a:lnTo>
                <a:lnTo>
                  <a:pt x="62118" y="52577"/>
                </a:lnTo>
                <a:lnTo>
                  <a:pt x="9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143250" y="4273546"/>
            <a:ext cx="62230" cy="60325"/>
          </a:xfrm>
          <a:custGeom>
            <a:avLst/>
            <a:gdLst/>
            <a:ahLst/>
            <a:cxnLst/>
            <a:rect l="l" t="t" r="r" b="b"/>
            <a:pathLst>
              <a:path w="62230" h="60325">
                <a:moveTo>
                  <a:pt x="9905" y="0"/>
                </a:moveTo>
                <a:lnTo>
                  <a:pt x="0" y="7751"/>
                </a:lnTo>
                <a:lnTo>
                  <a:pt x="52212" y="60329"/>
                </a:lnTo>
                <a:lnTo>
                  <a:pt x="62118" y="52577"/>
                </a:lnTo>
                <a:lnTo>
                  <a:pt x="9905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244839" y="4378321"/>
            <a:ext cx="62230" cy="63500"/>
          </a:xfrm>
          <a:custGeom>
            <a:avLst/>
            <a:gdLst/>
            <a:ahLst/>
            <a:cxnLst/>
            <a:rect l="l" t="t" r="r" b="b"/>
            <a:pathLst>
              <a:path w="62229" h="63500">
                <a:moveTo>
                  <a:pt x="10180" y="0"/>
                </a:moveTo>
                <a:lnTo>
                  <a:pt x="0" y="10799"/>
                </a:lnTo>
                <a:lnTo>
                  <a:pt x="53339" y="63508"/>
                </a:lnTo>
                <a:lnTo>
                  <a:pt x="62118" y="54233"/>
                </a:lnTo>
                <a:lnTo>
                  <a:pt x="1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244839" y="4378321"/>
            <a:ext cx="62230" cy="63500"/>
          </a:xfrm>
          <a:custGeom>
            <a:avLst/>
            <a:gdLst/>
            <a:ahLst/>
            <a:cxnLst/>
            <a:rect l="l" t="t" r="r" b="b"/>
            <a:pathLst>
              <a:path w="62229" h="63500">
                <a:moveTo>
                  <a:pt x="10180" y="0"/>
                </a:moveTo>
                <a:lnTo>
                  <a:pt x="0" y="10799"/>
                </a:lnTo>
                <a:lnTo>
                  <a:pt x="53339" y="63508"/>
                </a:lnTo>
                <a:lnTo>
                  <a:pt x="62118" y="54233"/>
                </a:lnTo>
                <a:lnTo>
                  <a:pt x="1018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348106" y="4484620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9784" y="0"/>
                </a:moveTo>
                <a:lnTo>
                  <a:pt x="0" y="10667"/>
                </a:lnTo>
                <a:lnTo>
                  <a:pt x="51937" y="62102"/>
                </a:lnTo>
                <a:lnTo>
                  <a:pt x="60441" y="52958"/>
                </a:lnTo>
                <a:lnTo>
                  <a:pt x="9784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348106" y="4484620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9784" y="0"/>
                </a:moveTo>
                <a:lnTo>
                  <a:pt x="0" y="10667"/>
                </a:lnTo>
                <a:lnTo>
                  <a:pt x="51937" y="62102"/>
                </a:lnTo>
                <a:lnTo>
                  <a:pt x="60441" y="52958"/>
                </a:lnTo>
                <a:lnTo>
                  <a:pt x="978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441710" y="4651379"/>
            <a:ext cx="59055" cy="36830"/>
          </a:xfrm>
          <a:custGeom>
            <a:avLst/>
            <a:gdLst/>
            <a:ahLst/>
            <a:cxnLst/>
            <a:rect l="l" t="t" r="r" b="b"/>
            <a:pathLst>
              <a:path w="59054" h="36829">
                <a:moveTo>
                  <a:pt x="6979" y="0"/>
                </a:moveTo>
                <a:lnTo>
                  <a:pt x="0" y="10667"/>
                </a:lnTo>
                <a:lnTo>
                  <a:pt x="51937" y="36575"/>
                </a:lnTo>
                <a:lnTo>
                  <a:pt x="58917" y="25907"/>
                </a:lnTo>
                <a:lnTo>
                  <a:pt x="697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441710" y="4651379"/>
            <a:ext cx="59055" cy="36830"/>
          </a:xfrm>
          <a:custGeom>
            <a:avLst/>
            <a:gdLst/>
            <a:ahLst/>
            <a:cxnLst/>
            <a:rect l="l" t="t" r="r" b="b"/>
            <a:pathLst>
              <a:path w="59054" h="36829">
                <a:moveTo>
                  <a:pt x="6979" y="0"/>
                </a:moveTo>
                <a:lnTo>
                  <a:pt x="0" y="10667"/>
                </a:lnTo>
                <a:lnTo>
                  <a:pt x="51937" y="36575"/>
                </a:lnTo>
                <a:lnTo>
                  <a:pt x="58917" y="25907"/>
                </a:lnTo>
                <a:lnTo>
                  <a:pt x="6979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544946" y="4703695"/>
            <a:ext cx="57785" cy="40005"/>
          </a:xfrm>
          <a:custGeom>
            <a:avLst/>
            <a:gdLst/>
            <a:ahLst/>
            <a:cxnLst/>
            <a:rect l="l" t="t" r="r" b="b"/>
            <a:pathLst>
              <a:path w="57785" h="40004">
                <a:moveTo>
                  <a:pt x="6979" y="0"/>
                </a:moveTo>
                <a:lnTo>
                  <a:pt x="0" y="12323"/>
                </a:lnTo>
                <a:lnTo>
                  <a:pt x="51694" y="39755"/>
                </a:lnTo>
                <a:lnTo>
                  <a:pt x="57271" y="26039"/>
                </a:lnTo>
                <a:lnTo>
                  <a:pt x="697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544946" y="4703695"/>
            <a:ext cx="57785" cy="40005"/>
          </a:xfrm>
          <a:custGeom>
            <a:avLst/>
            <a:gdLst/>
            <a:ahLst/>
            <a:cxnLst/>
            <a:rect l="l" t="t" r="r" b="b"/>
            <a:pathLst>
              <a:path w="57785" h="40004">
                <a:moveTo>
                  <a:pt x="6979" y="0"/>
                </a:moveTo>
                <a:lnTo>
                  <a:pt x="0" y="12323"/>
                </a:lnTo>
                <a:lnTo>
                  <a:pt x="51694" y="39755"/>
                </a:lnTo>
                <a:lnTo>
                  <a:pt x="57271" y="26039"/>
                </a:lnTo>
                <a:lnTo>
                  <a:pt x="6979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648090" y="4757678"/>
            <a:ext cx="57785" cy="38735"/>
          </a:xfrm>
          <a:custGeom>
            <a:avLst/>
            <a:gdLst/>
            <a:ahLst/>
            <a:cxnLst/>
            <a:rect l="l" t="t" r="r" b="b"/>
            <a:pathLst>
              <a:path w="57785" h="38735">
                <a:moveTo>
                  <a:pt x="6979" y="0"/>
                </a:moveTo>
                <a:lnTo>
                  <a:pt x="0" y="12310"/>
                </a:lnTo>
                <a:lnTo>
                  <a:pt x="50291" y="38218"/>
                </a:lnTo>
                <a:lnTo>
                  <a:pt x="57271" y="26026"/>
                </a:lnTo>
                <a:lnTo>
                  <a:pt x="697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648090" y="4757678"/>
            <a:ext cx="57785" cy="38735"/>
          </a:xfrm>
          <a:custGeom>
            <a:avLst/>
            <a:gdLst/>
            <a:ahLst/>
            <a:cxnLst/>
            <a:rect l="l" t="t" r="r" b="b"/>
            <a:pathLst>
              <a:path w="57785" h="38735">
                <a:moveTo>
                  <a:pt x="6979" y="0"/>
                </a:moveTo>
                <a:lnTo>
                  <a:pt x="0" y="12310"/>
                </a:lnTo>
                <a:lnTo>
                  <a:pt x="50291" y="38218"/>
                </a:lnTo>
                <a:lnTo>
                  <a:pt x="57271" y="26026"/>
                </a:lnTo>
                <a:lnTo>
                  <a:pt x="6979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751326" y="4810125"/>
            <a:ext cx="57785" cy="38100"/>
          </a:xfrm>
          <a:custGeom>
            <a:avLst/>
            <a:gdLst/>
            <a:ahLst/>
            <a:cxnLst/>
            <a:rect l="l" t="t" r="r" b="b"/>
            <a:pathLst>
              <a:path w="57785" h="38100">
                <a:moveTo>
                  <a:pt x="6979" y="0"/>
                </a:moveTo>
                <a:lnTo>
                  <a:pt x="0" y="12191"/>
                </a:lnTo>
                <a:lnTo>
                  <a:pt x="50291" y="38099"/>
                </a:lnTo>
                <a:lnTo>
                  <a:pt x="57271" y="25907"/>
                </a:lnTo>
                <a:lnTo>
                  <a:pt x="697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751326" y="4810125"/>
            <a:ext cx="57785" cy="38100"/>
          </a:xfrm>
          <a:custGeom>
            <a:avLst/>
            <a:gdLst/>
            <a:ahLst/>
            <a:cxnLst/>
            <a:rect l="l" t="t" r="r" b="b"/>
            <a:pathLst>
              <a:path w="57785" h="38100">
                <a:moveTo>
                  <a:pt x="6979" y="0"/>
                </a:moveTo>
                <a:lnTo>
                  <a:pt x="0" y="12191"/>
                </a:lnTo>
                <a:lnTo>
                  <a:pt x="50291" y="38099"/>
                </a:lnTo>
                <a:lnTo>
                  <a:pt x="57271" y="25907"/>
                </a:lnTo>
                <a:lnTo>
                  <a:pt x="6979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563814" y="3392489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270"/>
                </a:lnTo>
              </a:path>
            </a:pathLst>
          </a:custGeom>
          <a:ln w="5524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536829" y="3392489"/>
            <a:ext cx="53975" cy="68580"/>
          </a:xfrm>
          <a:custGeom>
            <a:avLst/>
            <a:gdLst/>
            <a:ahLst/>
            <a:cxnLst/>
            <a:rect l="l" t="t" r="r" b="b"/>
            <a:pathLst>
              <a:path w="53975" h="68579">
                <a:moveTo>
                  <a:pt x="0" y="68270"/>
                </a:moveTo>
                <a:lnTo>
                  <a:pt x="53970" y="68270"/>
                </a:lnTo>
                <a:lnTo>
                  <a:pt x="53970" y="0"/>
                </a:lnTo>
                <a:lnTo>
                  <a:pt x="0" y="0"/>
                </a:lnTo>
                <a:lnTo>
                  <a:pt x="0" y="68270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355913" y="2863837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3032"/>
                </a:lnTo>
              </a:path>
            </a:pathLst>
          </a:custGeom>
          <a:ln w="5525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328921" y="2863837"/>
            <a:ext cx="53975" cy="73025"/>
          </a:xfrm>
          <a:custGeom>
            <a:avLst/>
            <a:gdLst/>
            <a:ahLst/>
            <a:cxnLst/>
            <a:rect l="l" t="t" r="r" b="b"/>
            <a:pathLst>
              <a:path w="53975" h="73025">
                <a:moveTo>
                  <a:pt x="0" y="73032"/>
                </a:moveTo>
                <a:lnTo>
                  <a:pt x="53982" y="73032"/>
                </a:lnTo>
                <a:lnTo>
                  <a:pt x="53982" y="0"/>
                </a:lnTo>
                <a:lnTo>
                  <a:pt x="0" y="0"/>
                </a:lnTo>
                <a:lnTo>
                  <a:pt x="0" y="73032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132075" y="2281231"/>
            <a:ext cx="53975" cy="68580"/>
          </a:xfrm>
          <a:custGeom>
            <a:avLst/>
            <a:gdLst/>
            <a:ahLst/>
            <a:cxnLst/>
            <a:rect l="l" t="t" r="r" b="b"/>
            <a:pathLst>
              <a:path w="53975" h="68580">
                <a:moveTo>
                  <a:pt x="0" y="68258"/>
                </a:moveTo>
                <a:lnTo>
                  <a:pt x="53970" y="68258"/>
                </a:lnTo>
                <a:lnTo>
                  <a:pt x="53970" y="0"/>
                </a:lnTo>
                <a:lnTo>
                  <a:pt x="0" y="0"/>
                </a:lnTo>
                <a:lnTo>
                  <a:pt x="0" y="6825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154174" y="288758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140579" y="289383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5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158619" y="2276478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3021"/>
                </a:lnTo>
              </a:path>
            </a:pathLst>
          </a:custGeom>
          <a:ln w="231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132075" y="2447909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49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168651" y="2032010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56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155829" y="203975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981325" y="4114800"/>
            <a:ext cx="52705" cy="62230"/>
          </a:xfrm>
          <a:custGeom>
            <a:avLst/>
            <a:gdLst/>
            <a:ahLst/>
            <a:cxnLst/>
            <a:rect l="l" t="t" r="r" b="b"/>
            <a:pathLst>
              <a:path w="52705" h="62229">
                <a:moveTo>
                  <a:pt x="9905" y="0"/>
                </a:moveTo>
                <a:lnTo>
                  <a:pt x="0" y="6227"/>
                </a:lnTo>
                <a:lnTo>
                  <a:pt x="41147" y="61971"/>
                </a:lnTo>
                <a:lnTo>
                  <a:pt x="52577" y="55757"/>
                </a:lnTo>
                <a:lnTo>
                  <a:pt x="9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981325" y="4114800"/>
            <a:ext cx="52705" cy="62230"/>
          </a:xfrm>
          <a:custGeom>
            <a:avLst/>
            <a:gdLst/>
            <a:ahLst/>
            <a:cxnLst/>
            <a:rect l="l" t="t" r="r" b="b"/>
            <a:pathLst>
              <a:path w="52705" h="62229">
                <a:moveTo>
                  <a:pt x="41147" y="61971"/>
                </a:moveTo>
                <a:lnTo>
                  <a:pt x="52577" y="55757"/>
                </a:lnTo>
                <a:lnTo>
                  <a:pt x="9905" y="0"/>
                </a:lnTo>
                <a:lnTo>
                  <a:pt x="0" y="6227"/>
                </a:lnTo>
                <a:lnTo>
                  <a:pt x="41147" y="61971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900421" y="4002023"/>
            <a:ext cx="51435" cy="64135"/>
          </a:xfrm>
          <a:custGeom>
            <a:avLst/>
            <a:gdLst/>
            <a:ahLst/>
            <a:cxnLst/>
            <a:rect l="l" t="t" r="r" b="b"/>
            <a:pathLst>
              <a:path w="51435" h="64135">
                <a:moveTo>
                  <a:pt x="9905" y="0"/>
                </a:moveTo>
                <a:lnTo>
                  <a:pt x="0" y="7869"/>
                </a:lnTo>
                <a:lnTo>
                  <a:pt x="42422" y="63626"/>
                </a:lnTo>
                <a:lnTo>
                  <a:pt x="50935" y="55875"/>
                </a:lnTo>
                <a:lnTo>
                  <a:pt x="9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900421" y="4002023"/>
            <a:ext cx="51435" cy="64135"/>
          </a:xfrm>
          <a:custGeom>
            <a:avLst/>
            <a:gdLst/>
            <a:ahLst/>
            <a:cxnLst/>
            <a:rect l="l" t="t" r="r" b="b"/>
            <a:pathLst>
              <a:path w="51435" h="64135">
                <a:moveTo>
                  <a:pt x="42422" y="63626"/>
                </a:moveTo>
                <a:lnTo>
                  <a:pt x="50935" y="55875"/>
                </a:lnTo>
                <a:lnTo>
                  <a:pt x="9905" y="0"/>
                </a:lnTo>
                <a:lnTo>
                  <a:pt x="0" y="7869"/>
                </a:lnTo>
                <a:lnTo>
                  <a:pt x="42422" y="63626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645634" y="349566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4"/>
                </a:lnTo>
              </a:path>
            </a:pathLst>
          </a:custGeom>
          <a:ln w="5683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617850" y="3495666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80" h="69850">
                <a:moveTo>
                  <a:pt x="0" y="69854"/>
                </a:moveTo>
                <a:lnTo>
                  <a:pt x="55566" y="69854"/>
                </a:lnTo>
                <a:lnTo>
                  <a:pt x="55566" y="0"/>
                </a:lnTo>
                <a:lnTo>
                  <a:pt x="0" y="0"/>
                </a:lnTo>
                <a:lnTo>
                  <a:pt x="0" y="6985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 txBox="1"/>
          <p:nvPr/>
        </p:nvSpPr>
        <p:spPr>
          <a:xfrm>
            <a:off x="4313304" y="5887571"/>
            <a:ext cx="750570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4290" algn="ctr">
              <a:lnSpc>
                <a:spcPct val="100000"/>
              </a:lnSpc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eek</a:t>
            </a:r>
            <a:endParaRPr sz="2200">
              <a:latin typeface="Arial"/>
              <a:cs typeface="Arial"/>
            </a:endParaRPr>
          </a:p>
        </p:txBody>
      </p:sp>
      <p:sp>
        <p:nvSpPr>
          <p:cNvPr id="644" name="object 644"/>
          <p:cNvSpPr txBox="1"/>
          <p:nvPr/>
        </p:nvSpPr>
        <p:spPr>
          <a:xfrm>
            <a:off x="5353058" y="5887571"/>
            <a:ext cx="26670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64</a:t>
            </a:r>
            <a:endParaRPr sz="1700">
              <a:latin typeface="Arial"/>
              <a:cs typeface="Arial"/>
            </a:endParaRPr>
          </a:p>
        </p:txBody>
      </p:sp>
      <p:sp>
        <p:nvSpPr>
          <p:cNvPr id="645" name="object 645"/>
          <p:cNvSpPr txBox="1"/>
          <p:nvPr/>
        </p:nvSpPr>
        <p:spPr>
          <a:xfrm>
            <a:off x="6127751" y="5887571"/>
            <a:ext cx="26670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1700">
              <a:latin typeface="Arial"/>
              <a:cs typeface="Arial"/>
            </a:endParaRPr>
          </a:p>
        </p:txBody>
      </p:sp>
      <p:sp>
        <p:nvSpPr>
          <p:cNvPr id="646" name="object 646"/>
          <p:cNvSpPr txBox="1"/>
          <p:nvPr/>
        </p:nvSpPr>
        <p:spPr>
          <a:xfrm>
            <a:off x="7247010" y="5887571"/>
            <a:ext cx="386715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104</a:t>
            </a:r>
            <a:endParaRPr sz="1700">
              <a:latin typeface="Arial"/>
              <a:cs typeface="Arial"/>
            </a:endParaRPr>
          </a:p>
        </p:txBody>
      </p:sp>
      <p:sp>
        <p:nvSpPr>
          <p:cNvPr id="647" name="object 647"/>
          <p:cNvSpPr txBox="1"/>
          <p:nvPr/>
        </p:nvSpPr>
        <p:spPr>
          <a:xfrm>
            <a:off x="2942088" y="5887571"/>
            <a:ext cx="26670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700">
              <a:latin typeface="Arial"/>
              <a:cs typeface="Arial"/>
            </a:endParaRPr>
          </a:p>
        </p:txBody>
      </p:sp>
      <p:sp>
        <p:nvSpPr>
          <p:cNvPr id="648" name="object 648"/>
          <p:cNvSpPr txBox="1"/>
          <p:nvPr/>
        </p:nvSpPr>
        <p:spPr>
          <a:xfrm>
            <a:off x="1868171" y="5889788"/>
            <a:ext cx="2057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9" name="object 649"/>
          <p:cNvSpPr txBox="1"/>
          <p:nvPr/>
        </p:nvSpPr>
        <p:spPr>
          <a:xfrm>
            <a:off x="986606" y="2013770"/>
            <a:ext cx="304800" cy="35020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2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2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wei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ht</a:t>
            </a:r>
            <a:endParaRPr sz="2200">
              <a:latin typeface="Arial"/>
              <a:cs typeface="Arial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1835145" y="1685909"/>
            <a:ext cx="65405" cy="0"/>
          </a:xfrm>
          <a:custGeom>
            <a:avLst/>
            <a:gdLst/>
            <a:ahLst/>
            <a:cxnLst/>
            <a:rect l="l" t="t" r="r" b="b"/>
            <a:pathLst>
              <a:path w="65405">
                <a:moveTo>
                  <a:pt x="0" y="0"/>
                </a:moveTo>
                <a:lnTo>
                  <a:pt x="651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820929" y="235113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835145" y="3048000"/>
            <a:ext cx="65405" cy="0"/>
          </a:xfrm>
          <a:custGeom>
            <a:avLst/>
            <a:gdLst/>
            <a:ahLst/>
            <a:cxnLst/>
            <a:rect l="l" t="t" r="r" b="b"/>
            <a:pathLst>
              <a:path w="65405">
                <a:moveTo>
                  <a:pt x="0" y="0"/>
                </a:moveTo>
                <a:lnTo>
                  <a:pt x="651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820929" y="3711580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820929" y="4313170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820929" y="500697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6445239" y="3848100"/>
            <a:ext cx="935355" cy="158750"/>
          </a:xfrm>
          <a:custGeom>
            <a:avLst/>
            <a:gdLst/>
            <a:ahLst/>
            <a:cxnLst/>
            <a:rect l="l" t="t" r="r" b="b"/>
            <a:pathLst>
              <a:path w="935354" h="158750">
                <a:moveTo>
                  <a:pt x="0" y="158745"/>
                </a:moveTo>
                <a:lnTo>
                  <a:pt x="935126" y="0"/>
                </a:lnTo>
              </a:path>
            </a:pathLst>
          </a:custGeom>
          <a:ln w="25399">
            <a:solidFill>
              <a:srgbClr val="00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6061069" y="3952875"/>
            <a:ext cx="336550" cy="269875"/>
          </a:xfrm>
          <a:custGeom>
            <a:avLst/>
            <a:gdLst/>
            <a:ahLst/>
            <a:cxnLst/>
            <a:rect l="l" t="t" r="r" b="b"/>
            <a:pathLst>
              <a:path w="336550" h="269875">
                <a:moveTo>
                  <a:pt x="0" y="269879"/>
                </a:moveTo>
                <a:lnTo>
                  <a:pt x="336560" y="0"/>
                </a:lnTo>
              </a:path>
            </a:pathLst>
          </a:custGeom>
          <a:ln w="25399">
            <a:solidFill>
              <a:srgbClr val="00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 txBox="1"/>
          <p:nvPr/>
        </p:nvSpPr>
        <p:spPr>
          <a:xfrm>
            <a:off x="7480559" y="4166981"/>
            <a:ext cx="73406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00FF00"/>
                </a:solidFill>
                <a:latin typeface="Times New Roman"/>
                <a:cs typeface="Times New Roman"/>
              </a:rPr>
              <a:t>120</a:t>
            </a:r>
            <a:r>
              <a:rPr sz="1700" b="1" spc="-10" dirty="0">
                <a:solidFill>
                  <a:srgbClr val="00FF00"/>
                </a:solidFill>
                <a:latin typeface="Times New Roman"/>
                <a:cs typeface="Times New Roman"/>
              </a:rPr>
              <a:t>/</a:t>
            </a:r>
            <a:r>
              <a:rPr sz="1700" b="1" dirty="0">
                <a:solidFill>
                  <a:srgbClr val="00FF00"/>
                </a:solidFill>
                <a:latin typeface="Times New Roman"/>
                <a:cs typeface="Times New Roman"/>
              </a:rPr>
              <a:t>120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59" name="object 659"/>
          <p:cNvSpPr txBox="1"/>
          <p:nvPr/>
        </p:nvSpPr>
        <p:spPr>
          <a:xfrm>
            <a:off x="7382643" y="2730102"/>
            <a:ext cx="141922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Placebo</a:t>
            </a:r>
            <a:r>
              <a:rPr sz="17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Placeb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60" name="object 660"/>
          <p:cNvSpPr txBox="1"/>
          <p:nvPr/>
        </p:nvSpPr>
        <p:spPr>
          <a:xfrm>
            <a:off x="7382643" y="2989182"/>
            <a:ext cx="13398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61" name="object 661"/>
          <p:cNvSpPr txBox="1"/>
          <p:nvPr/>
        </p:nvSpPr>
        <p:spPr>
          <a:xfrm>
            <a:off x="7477766" y="3693906"/>
            <a:ext cx="62674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00FFFF"/>
                </a:solidFill>
                <a:latin typeface="Times New Roman"/>
                <a:cs typeface="Times New Roman"/>
              </a:rPr>
              <a:t>12</a:t>
            </a:r>
            <a:r>
              <a:rPr sz="17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0</a:t>
            </a:r>
            <a:r>
              <a:rPr sz="1700" b="1" spc="-10" dirty="0">
                <a:solidFill>
                  <a:srgbClr val="00FFFF"/>
                </a:solidFill>
                <a:latin typeface="Times New Roman"/>
                <a:cs typeface="Times New Roman"/>
              </a:rPr>
              <a:t>/</a:t>
            </a:r>
            <a:r>
              <a:rPr sz="1700" b="1" dirty="0">
                <a:solidFill>
                  <a:srgbClr val="00FFFF"/>
                </a:solidFill>
                <a:latin typeface="Times New Roman"/>
                <a:cs typeface="Times New Roman"/>
              </a:rPr>
              <a:t>60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62" name="object 662"/>
          <p:cNvSpPr txBox="1"/>
          <p:nvPr/>
        </p:nvSpPr>
        <p:spPr>
          <a:xfrm>
            <a:off x="7490593" y="3158727"/>
            <a:ext cx="113093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7F7F7F"/>
                </a:solidFill>
                <a:latin typeface="Times New Roman"/>
                <a:cs typeface="Times New Roman"/>
              </a:rPr>
              <a:t>120</a:t>
            </a:r>
            <a:r>
              <a:rPr sz="1700" b="1" spc="-10" dirty="0">
                <a:solidFill>
                  <a:srgbClr val="7F7F7F"/>
                </a:solidFill>
                <a:latin typeface="Times New Roman"/>
                <a:cs typeface="Times New Roman"/>
              </a:rPr>
              <a:t>/</a:t>
            </a:r>
            <a:r>
              <a:rPr sz="1700" b="1" dirty="0">
                <a:solidFill>
                  <a:srgbClr val="7F7F7F"/>
                </a:solidFill>
                <a:latin typeface="Times New Roman"/>
                <a:cs typeface="Times New Roman"/>
              </a:rPr>
              <a:t>Placebo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4816480" y="1722485"/>
            <a:ext cx="0" cy="4011929"/>
          </a:xfrm>
          <a:custGeom>
            <a:avLst/>
            <a:gdLst/>
            <a:ahLst/>
            <a:cxnLst/>
            <a:rect l="l" t="t" r="r" b="b"/>
            <a:pathLst>
              <a:path h="4011929">
                <a:moveTo>
                  <a:pt x="0" y="0"/>
                </a:moveTo>
                <a:lnTo>
                  <a:pt x="0" y="4011564"/>
                </a:lnTo>
              </a:path>
            </a:pathLst>
          </a:custGeom>
          <a:ln w="127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673095" y="1935479"/>
            <a:ext cx="1844039" cy="382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203191" y="1935479"/>
            <a:ext cx="371855" cy="382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 txBox="1"/>
          <p:nvPr/>
        </p:nvSpPr>
        <p:spPr>
          <a:xfrm>
            <a:off x="2805813" y="1771861"/>
            <a:ext cx="155448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800" spc="-19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800" spc="1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poc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lor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5385815" y="1927860"/>
            <a:ext cx="1589532" cy="382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6661404" y="1927860"/>
            <a:ext cx="371855" cy="382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 txBox="1"/>
          <p:nvPr/>
        </p:nvSpPr>
        <p:spPr>
          <a:xfrm>
            <a:off x="5517646" y="1763860"/>
            <a:ext cx="129984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1800" spc="-19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2: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Eu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oric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6848612" y="1916033"/>
            <a:ext cx="676275" cy="76200"/>
          </a:xfrm>
          <a:custGeom>
            <a:avLst/>
            <a:gdLst/>
            <a:ahLst/>
            <a:cxnLst/>
            <a:rect l="l" t="t" r="r" b="b"/>
            <a:pathLst>
              <a:path w="676275" h="76200">
                <a:moveTo>
                  <a:pt x="599937" y="0"/>
                </a:moveTo>
                <a:lnTo>
                  <a:pt x="625327" y="38099"/>
                </a:lnTo>
                <a:lnTo>
                  <a:pt x="599937" y="76199"/>
                </a:lnTo>
                <a:lnTo>
                  <a:pt x="663433" y="44452"/>
                </a:lnTo>
                <a:lnTo>
                  <a:pt x="625339" y="44452"/>
                </a:lnTo>
                <a:lnTo>
                  <a:pt x="625339" y="31760"/>
                </a:lnTo>
                <a:lnTo>
                  <a:pt x="663458" y="31760"/>
                </a:lnTo>
                <a:lnTo>
                  <a:pt x="599937" y="0"/>
                </a:lnTo>
                <a:close/>
              </a:path>
              <a:path w="676275" h="76200">
                <a:moveTo>
                  <a:pt x="621102" y="31760"/>
                </a:moveTo>
                <a:lnTo>
                  <a:pt x="0" y="31760"/>
                </a:lnTo>
                <a:lnTo>
                  <a:pt x="0" y="44452"/>
                </a:lnTo>
                <a:lnTo>
                  <a:pt x="621094" y="44452"/>
                </a:lnTo>
                <a:lnTo>
                  <a:pt x="625327" y="38099"/>
                </a:lnTo>
                <a:lnTo>
                  <a:pt x="621102" y="31760"/>
                </a:lnTo>
                <a:close/>
              </a:path>
              <a:path w="676275" h="76200">
                <a:moveTo>
                  <a:pt x="663458" y="31760"/>
                </a:moveTo>
                <a:lnTo>
                  <a:pt x="625339" y="31760"/>
                </a:lnTo>
                <a:lnTo>
                  <a:pt x="625339" y="44452"/>
                </a:lnTo>
                <a:lnTo>
                  <a:pt x="663433" y="44452"/>
                </a:lnTo>
                <a:lnTo>
                  <a:pt x="676137" y="38099"/>
                </a:lnTo>
                <a:lnTo>
                  <a:pt x="663458" y="3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962540" y="1909694"/>
            <a:ext cx="670560" cy="76200"/>
          </a:xfrm>
          <a:custGeom>
            <a:avLst/>
            <a:gdLst/>
            <a:ahLst/>
            <a:cxnLst/>
            <a:rect l="l" t="t" r="r" b="b"/>
            <a:pathLst>
              <a:path w="67056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55025" y="44464"/>
                </a:lnTo>
                <a:lnTo>
                  <a:pt x="50779" y="44464"/>
                </a:lnTo>
                <a:lnTo>
                  <a:pt x="50779" y="31760"/>
                </a:lnTo>
                <a:lnTo>
                  <a:pt x="55009" y="31760"/>
                </a:lnTo>
                <a:lnTo>
                  <a:pt x="76199" y="0"/>
                </a:lnTo>
                <a:close/>
              </a:path>
              <a:path w="670560" h="76200">
                <a:moveTo>
                  <a:pt x="50779" y="38099"/>
                </a:moveTo>
                <a:lnTo>
                  <a:pt x="50779" y="44464"/>
                </a:lnTo>
                <a:lnTo>
                  <a:pt x="55025" y="44464"/>
                </a:lnTo>
                <a:lnTo>
                  <a:pt x="50779" y="38099"/>
                </a:lnTo>
                <a:close/>
              </a:path>
              <a:path w="670560" h="76200">
                <a:moveTo>
                  <a:pt x="670535" y="31760"/>
                </a:moveTo>
                <a:lnTo>
                  <a:pt x="55009" y="31760"/>
                </a:lnTo>
                <a:lnTo>
                  <a:pt x="50779" y="38099"/>
                </a:lnTo>
                <a:lnTo>
                  <a:pt x="55025" y="44464"/>
                </a:lnTo>
                <a:lnTo>
                  <a:pt x="670535" y="44464"/>
                </a:lnTo>
                <a:lnTo>
                  <a:pt x="670535" y="31760"/>
                </a:lnTo>
                <a:close/>
              </a:path>
              <a:path w="670560" h="76200">
                <a:moveTo>
                  <a:pt x="55009" y="31760"/>
                </a:moveTo>
                <a:lnTo>
                  <a:pt x="50779" y="31760"/>
                </a:lnTo>
                <a:lnTo>
                  <a:pt x="50779" y="38099"/>
                </a:lnTo>
                <a:lnTo>
                  <a:pt x="55009" y="3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057650" y="1924050"/>
            <a:ext cx="675005" cy="76200"/>
          </a:xfrm>
          <a:custGeom>
            <a:avLst/>
            <a:gdLst/>
            <a:ahLst/>
            <a:cxnLst/>
            <a:rect l="l" t="t" r="r" b="b"/>
            <a:pathLst>
              <a:path w="675004" h="76200">
                <a:moveTo>
                  <a:pt x="623828" y="38109"/>
                </a:moveTo>
                <a:lnTo>
                  <a:pt x="598413" y="76199"/>
                </a:lnTo>
                <a:lnTo>
                  <a:pt x="661909" y="44452"/>
                </a:lnTo>
                <a:lnTo>
                  <a:pt x="623828" y="44452"/>
                </a:lnTo>
                <a:lnTo>
                  <a:pt x="623828" y="38109"/>
                </a:lnTo>
                <a:close/>
              </a:path>
              <a:path w="675004" h="76200">
                <a:moveTo>
                  <a:pt x="619604" y="31760"/>
                </a:moveTo>
                <a:lnTo>
                  <a:pt x="0" y="31760"/>
                </a:lnTo>
                <a:lnTo>
                  <a:pt x="0" y="44452"/>
                </a:lnTo>
                <a:lnTo>
                  <a:pt x="619595" y="44452"/>
                </a:lnTo>
                <a:lnTo>
                  <a:pt x="623828" y="38109"/>
                </a:lnTo>
                <a:lnTo>
                  <a:pt x="619604" y="31760"/>
                </a:lnTo>
                <a:close/>
              </a:path>
              <a:path w="675004" h="76200">
                <a:moveTo>
                  <a:pt x="661934" y="31760"/>
                </a:moveTo>
                <a:lnTo>
                  <a:pt x="623828" y="31760"/>
                </a:lnTo>
                <a:lnTo>
                  <a:pt x="623828" y="44452"/>
                </a:lnTo>
                <a:lnTo>
                  <a:pt x="661909" y="44452"/>
                </a:lnTo>
                <a:lnTo>
                  <a:pt x="674595" y="38109"/>
                </a:lnTo>
                <a:lnTo>
                  <a:pt x="661934" y="31760"/>
                </a:lnTo>
                <a:close/>
              </a:path>
              <a:path w="675004" h="76200">
                <a:moveTo>
                  <a:pt x="598413" y="0"/>
                </a:moveTo>
                <a:lnTo>
                  <a:pt x="623828" y="38090"/>
                </a:lnTo>
                <a:lnTo>
                  <a:pt x="623828" y="31760"/>
                </a:lnTo>
                <a:lnTo>
                  <a:pt x="661934" y="31760"/>
                </a:lnTo>
                <a:lnTo>
                  <a:pt x="598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236719" y="1917710"/>
            <a:ext cx="669925" cy="76200"/>
          </a:xfrm>
          <a:custGeom>
            <a:avLst/>
            <a:gdLst/>
            <a:ahLst/>
            <a:cxnLst/>
            <a:rect l="l" t="t" r="r" b="b"/>
            <a:pathLst>
              <a:path w="669925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55135" y="44433"/>
                </a:lnTo>
                <a:lnTo>
                  <a:pt x="50935" y="44433"/>
                </a:lnTo>
                <a:lnTo>
                  <a:pt x="50935" y="31729"/>
                </a:lnTo>
                <a:lnTo>
                  <a:pt x="55159" y="31729"/>
                </a:lnTo>
                <a:lnTo>
                  <a:pt x="76199" y="0"/>
                </a:lnTo>
                <a:close/>
              </a:path>
              <a:path w="669925" h="76200">
                <a:moveTo>
                  <a:pt x="50935" y="38099"/>
                </a:moveTo>
                <a:lnTo>
                  <a:pt x="50935" y="44433"/>
                </a:lnTo>
                <a:lnTo>
                  <a:pt x="55135" y="44433"/>
                </a:lnTo>
                <a:lnTo>
                  <a:pt x="50935" y="38099"/>
                </a:lnTo>
                <a:close/>
              </a:path>
              <a:path w="669925" h="76200">
                <a:moveTo>
                  <a:pt x="669929" y="31729"/>
                </a:moveTo>
                <a:lnTo>
                  <a:pt x="55159" y="31729"/>
                </a:lnTo>
                <a:lnTo>
                  <a:pt x="50935" y="38099"/>
                </a:lnTo>
                <a:lnTo>
                  <a:pt x="55135" y="44433"/>
                </a:lnTo>
                <a:lnTo>
                  <a:pt x="669929" y="44433"/>
                </a:lnTo>
                <a:lnTo>
                  <a:pt x="669929" y="31729"/>
                </a:lnTo>
                <a:close/>
              </a:path>
              <a:path w="669925" h="76200">
                <a:moveTo>
                  <a:pt x="55159" y="31729"/>
                </a:moveTo>
                <a:lnTo>
                  <a:pt x="50935" y="31729"/>
                </a:lnTo>
                <a:lnTo>
                  <a:pt x="50935" y="38099"/>
                </a:lnTo>
                <a:lnTo>
                  <a:pt x="55159" y="31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 txBox="1"/>
          <p:nvPr/>
        </p:nvSpPr>
        <p:spPr>
          <a:xfrm>
            <a:off x="6517009" y="6477149"/>
            <a:ext cx="23272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JAMA.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199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;28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:23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5-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242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4460869" y="3822704"/>
            <a:ext cx="109855" cy="63500"/>
          </a:xfrm>
          <a:custGeom>
            <a:avLst/>
            <a:gdLst/>
            <a:ahLst/>
            <a:cxnLst/>
            <a:rect l="l" t="t" r="r" b="b"/>
            <a:pathLst>
              <a:path w="109854" h="63500">
                <a:moveTo>
                  <a:pt x="104028" y="0"/>
                </a:moveTo>
                <a:lnTo>
                  <a:pt x="0" y="30979"/>
                </a:lnTo>
                <a:lnTo>
                  <a:pt x="5730" y="63495"/>
                </a:lnTo>
                <a:lnTo>
                  <a:pt x="109727" y="30979"/>
                </a:lnTo>
                <a:lnTo>
                  <a:pt x="104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460869" y="3822704"/>
            <a:ext cx="109855" cy="63500"/>
          </a:xfrm>
          <a:custGeom>
            <a:avLst/>
            <a:gdLst/>
            <a:ahLst/>
            <a:cxnLst/>
            <a:rect l="l" t="t" r="r" b="b"/>
            <a:pathLst>
              <a:path w="109854" h="63500">
                <a:moveTo>
                  <a:pt x="0" y="30979"/>
                </a:moveTo>
                <a:lnTo>
                  <a:pt x="104028" y="0"/>
                </a:lnTo>
                <a:lnTo>
                  <a:pt x="109727" y="30979"/>
                </a:lnTo>
                <a:lnTo>
                  <a:pt x="5730" y="63495"/>
                </a:lnTo>
                <a:lnTo>
                  <a:pt x="0" y="309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7510" y="0"/>
            <a:ext cx="501648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634" y="6371023"/>
            <a:ext cx="360489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enell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Brit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sh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td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t,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293–316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356270"/>
            <a:ext cx="3293745" cy="140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terventi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sho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ht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reduc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ets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lts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ith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ty?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90" y="1819808"/>
            <a:ext cx="2920365" cy="286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atic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domized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endParaRPr sz="2400">
              <a:latin typeface="Arial"/>
              <a:cs typeface="Arial"/>
            </a:endParaRPr>
          </a:p>
          <a:p>
            <a:pPr marL="12700" marR="104139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thera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ercise,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avi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combin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55"/>
              </a:lnSpc>
            </a:pP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24750" y="1412870"/>
            <a:ext cx="576580" cy="503555"/>
          </a:xfrm>
          <a:custGeom>
            <a:avLst/>
            <a:gdLst/>
            <a:ahLst/>
            <a:cxnLst/>
            <a:rect l="l" t="t" r="r" b="b"/>
            <a:pathLst>
              <a:path w="576579" h="503555">
                <a:moveTo>
                  <a:pt x="0" y="251581"/>
                </a:moveTo>
                <a:lnTo>
                  <a:pt x="3771" y="210778"/>
                </a:lnTo>
                <a:lnTo>
                  <a:pt x="14691" y="172069"/>
                </a:lnTo>
                <a:lnTo>
                  <a:pt x="32165" y="135973"/>
                </a:lnTo>
                <a:lnTo>
                  <a:pt x="55600" y="103008"/>
                </a:lnTo>
                <a:lnTo>
                  <a:pt x="84402" y="73693"/>
                </a:lnTo>
                <a:lnTo>
                  <a:pt x="117979" y="48545"/>
                </a:lnTo>
                <a:lnTo>
                  <a:pt x="155736" y="28084"/>
                </a:lnTo>
                <a:lnTo>
                  <a:pt x="197081" y="12827"/>
                </a:lnTo>
                <a:lnTo>
                  <a:pt x="241419" y="3293"/>
                </a:lnTo>
                <a:lnTo>
                  <a:pt x="288157" y="0"/>
                </a:lnTo>
                <a:lnTo>
                  <a:pt x="311790" y="834"/>
                </a:lnTo>
                <a:lnTo>
                  <a:pt x="334896" y="3293"/>
                </a:lnTo>
                <a:lnTo>
                  <a:pt x="379234" y="12827"/>
                </a:lnTo>
                <a:lnTo>
                  <a:pt x="420579" y="28084"/>
                </a:lnTo>
                <a:lnTo>
                  <a:pt x="458336" y="48545"/>
                </a:lnTo>
                <a:lnTo>
                  <a:pt x="491912" y="73693"/>
                </a:lnTo>
                <a:lnTo>
                  <a:pt x="520715" y="103008"/>
                </a:lnTo>
                <a:lnTo>
                  <a:pt x="544150" y="135973"/>
                </a:lnTo>
                <a:lnTo>
                  <a:pt x="561624" y="172069"/>
                </a:lnTo>
                <a:lnTo>
                  <a:pt x="572544" y="210778"/>
                </a:lnTo>
                <a:lnTo>
                  <a:pt x="576315" y="251581"/>
                </a:lnTo>
                <a:lnTo>
                  <a:pt x="575360" y="272218"/>
                </a:lnTo>
                <a:lnTo>
                  <a:pt x="572544" y="292397"/>
                </a:lnTo>
                <a:lnTo>
                  <a:pt x="561624" y="331122"/>
                </a:lnTo>
                <a:lnTo>
                  <a:pt x="544150" y="367237"/>
                </a:lnTo>
                <a:lnTo>
                  <a:pt x="520715" y="400222"/>
                </a:lnTo>
                <a:lnTo>
                  <a:pt x="491912" y="429558"/>
                </a:lnTo>
                <a:lnTo>
                  <a:pt x="458336" y="454725"/>
                </a:lnTo>
                <a:lnTo>
                  <a:pt x="420579" y="475204"/>
                </a:lnTo>
                <a:lnTo>
                  <a:pt x="379234" y="490475"/>
                </a:lnTo>
                <a:lnTo>
                  <a:pt x="334896" y="500019"/>
                </a:lnTo>
                <a:lnTo>
                  <a:pt x="288157" y="503316"/>
                </a:lnTo>
                <a:lnTo>
                  <a:pt x="264525" y="502481"/>
                </a:lnTo>
                <a:lnTo>
                  <a:pt x="241419" y="500019"/>
                </a:lnTo>
                <a:lnTo>
                  <a:pt x="197081" y="490475"/>
                </a:lnTo>
                <a:lnTo>
                  <a:pt x="155736" y="475204"/>
                </a:lnTo>
                <a:lnTo>
                  <a:pt x="117979" y="454725"/>
                </a:lnTo>
                <a:lnTo>
                  <a:pt x="84402" y="429558"/>
                </a:lnTo>
                <a:lnTo>
                  <a:pt x="55600" y="400222"/>
                </a:lnTo>
                <a:lnTo>
                  <a:pt x="32165" y="367237"/>
                </a:lnTo>
                <a:lnTo>
                  <a:pt x="14691" y="331122"/>
                </a:lnTo>
                <a:lnTo>
                  <a:pt x="3771" y="292397"/>
                </a:lnTo>
                <a:lnTo>
                  <a:pt x="0" y="25158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12145" y="2852806"/>
            <a:ext cx="576580" cy="503555"/>
          </a:xfrm>
          <a:custGeom>
            <a:avLst/>
            <a:gdLst/>
            <a:ahLst/>
            <a:cxnLst/>
            <a:rect l="l" t="t" r="r" b="b"/>
            <a:pathLst>
              <a:path w="576579" h="503554">
                <a:moveTo>
                  <a:pt x="0" y="251581"/>
                </a:moveTo>
                <a:lnTo>
                  <a:pt x="3768" y="210778"/>
                </a:lnTo>
                <a:lnTo>
                  <a:pt x="14678" y="172069"/>
                </a:lnTo>
                <a:lnTo>
                  <a:pt x="32139" y="135973"/>
                </a:lnTo>
                <a:lnTo>
                  <a:pt x="55557" y="103008"/>
                </a:lnTo>
                <a:lnTo>
                  <a:pt x="84341" y="73693"/>
                </a:lnTo>
                <a:lnTo>
                  <a:pt x="117900" y="48545"/>
                </a:lnTo>
                <a:lnTo>
                  <a:pt x="155641" y="28084"/>
                </a:lnTo>
                <a:lnTo>
                  <a:pt x="196971" y="12827"/>
                </a:lnTo>
                <a:lnTo>
                  <a:pt x="241300" y="3293"/>
                </a:lnTo>
                <a:lnTo>
                  <a:pt x="288035" y="0"/>
                </a:lnTo>
                <a:lnTo>
                  <a:pt x="311668" y="834"/>
                </a:lnTo>
                <a:lnTo>
                  <a:pt x="334774" y="3293"/>
                </a:lnTo>
                <a:lnTo>
                  <a:pt x="379112" y="12827"/>
                </a:lnTo>
                <a:lnTo>
                  <a:pt x="420457" y="28084"/>
                </a:lnTo>
                <a:lnTo>
                  <a:pt x="458214" y="48545"/>
                </a:lnTo>
                <a:lnTo>
                  <a:pt x="491790" y="73693"/>
                </a:lnTo>
                <a:lnTo>
                  <a:pt x="520593" y="103008"/>
                </a:lnTo>
                <a:lnTo>
                  <a:pt x="544028" y="135973"/>
                </a:lnTo>
                <a:lnTo>
                  <a:pt x="561502" y="172069"/>
                </a:lnTo>
                <a:lnTo>
                  <a:pt x="572422" y="210778"/>
                </a:lnTo>
                <a:lnTo>
                  <a:pt x="576193" y="251581"/>
                </a:lnTo>
                <a:lnTo>
                  <a:pt x="575238" y="272213"/>
                </a:lnTo>
                <a:lnTo>
                  <a:pt x="572422" y="292385"/>
                </a:lnTo>
                <a:lnTo>
                  <a:pt x="561502" y="331094"/>
                </a:lnTo>
                <a:lnTo>
                  <a:pt x="544028" y="367190"/>
                </a:lnTo>
                <a:lnTo>
                  <a:pt x="520593" y="400155"/>
                </a:lnTo>
                <a:lnTo>
                  <a:pt x="491790" y="429470"/>
                </a:lnTo>
                <a:lnTo>
                  <a:pt x="458214" y="454618"/>
                </a:lnTo>
                <a:lnTo>
                  <a:pt x="420457" y="475079"/>
                </a:lnTo>
                <a:lnTo>
                  <a:pt x="379112" y="490336"/>
                </a:lnTo>
                <a:lnTo>
                  <a:pt x="334774" y="499870"/>
                </a:lnTo>
                <a:lnTo>
                  <a:pt x="288035" y="503163"/>
                </a:lnTo>
                <a:lnTo>
                  <a:pt x="264404" y="502329"/>
                </a:lnTo>
                <a:lnTo>
                  <a:pt x="241300" y="499870"/>
                </a:lnTo>
                <a:lnTo>
                  <a:pt x="196971" y="490336"/>
                </a:lnTo>
                <a:lnTo>
                  <a:pt x="155641" y="475079"/>
                </a:lnTo>
                <a:lnTo>
                  <a:pt x="117900" y="454618"/>
                </a:lnTo>
                <a:lnTo>
                  <a:pt x="84341" y="429470"/>
                </a:lnTo>
                <a:lnTo>
                  <a:pt x="55557" y="400155"/>
                </a:lnTo>
                <a:lnTo>
                  <a:pt x="32139" y="367190"/>
                </a:lnTo>
                <a:lnTo>
                  <a:pt x="14678" y="331094"/>
                </a:lnTo>
                <a:lnTo>
                  <a:pt x="3768" y="292385"/>
                </a:lnTo>
                <a:lnTo>
                  <a:pt x="0" y="25158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85176" y="5589590"/>
            <a:ext cx="576580" cy="503555"/>
          </a:xfrm>
          <a:custGeom>
            <a:avLst/>
            <a:gdLst/>
            <a:ahLst/>
            <a:cxnLst/>
            <a:rect l="l" t="t" r="r" b="b"/>
            <a:pathLst>
              <a:path w="576579" h="503554">
                <a:moveTo>
                  <a:pt x="0" y="251627"/>
                </a:moveTo>
                <a:lnTo>
                  <a:pt x="3768" y="210809"/>
                </a:lnTo>
                <a:lnTo>
                  <a:pt x="14678" y="172089"/>
                </a:lnTo>
                <a:lnTo>
                  <a:pt x="32139" y="135984"/>
                </a:lnTo>
                <a:lnTo>
                  <a:pt x="55557" y="103014"/>
                </a:lnTo>
                <a:lnTo>
                  <a:pt x="84341" y="73695"/>
                </a:lnTo>
                <a:lnTo>
                  <a:pt x="117900" y="48545"/>
                </a:lnTo>
                <a:lnTo>
                  <a:pt x="155641" y="28083"/>
                </a:lnTo>
                <a:lnTo>
                  <a:pt x="196971" y="12826"/>
                </a:lnTo>
                <a:lnTo>
                  <a:pt x="241300" y="3293"/>
                </a:lnTo>
                <a:lnTo>
                  <a:pt x="288035" y="0"/>
                </a:lnTo>
                <a:lnTo>
                  <a:pt x="311668" y="834"/>
                </a:lnTo>
                <a:lnTo>
                  <a:pt x="334774" y="3293"/>
                </a:lnTo>
                <a:lnTo>
                  <a:pt x="379112" y="12826"/>
                </a:lnTo>
                <a:lnTo>
                  <a:pt x="420457" y="28083"/>
                </a:lnTo>
                <a:lnTo>
                  <a:pt x="458214" y="48545"/>
                </a:lnTo>
                <a:lnTo>
                  <a:pt x="491790" y="73695"/>
                </a:lnTo>
                <a:lnTo>
                  <a:pt x="520593" y="103014"/>
                </a:lnTo>
                <a:lnTo>
                  <a:pt x="544028" y="135984"/>
                </a:lnTo>
                <a:lnTo>
                  <a:pt x="561502" y="172089"/>
                </a:lnTo>
                <a:lnTo>
                  <a:pt x="572422" y="210809"/>
                </a:lnTo>
                <a:lnTo>
                  <a:pt x="576193" y="251627"/>
                </a:lnTo>
                <a:lnTo>
                  <a:pt x="575238" y="272263"/>
                </a:lnTo>
                <a:lnTo>
                  <a:pt x="572422" y="292439"/>
                </a:lnTo>
                <a:lnTo>
                  <a:pt x="561502" y="331154"/>
                </a:lnTo>
                <a:lnTo>
                  <a:pt x="544028" y="367254"/>
                </a:lnTo>
                <a:lnTo>
                  <a:pt x="520593" y="400221"/>
                </a:lnTo>
                <a:lnTo>
                  <a:pt x="491790" y="429538"/>
                </a:lnTo>
                <a:lnTo>
                  <a:pt x="458214" y="454686"/>
                </a:lnTo>
                <a:lnTo>
                  <a:pt x="420457" y="475147"/>
                </a:lnTo>
                <a:lnTo>
                  <a:pt x="379112" y="490404"/>
                </a:lnTo>
                <a:lnTo>
                  <a:pt x="334774" y="499937"/>
                </a:lnTo>
                <a:lnTo>
                  <a:pt x="288035" y="503230"/>
                </a:lnTo>
                <a:lnTo>
                  <a:pt x="264404" y="502396"/>
                </a:lnTo>
                <a:lnTo>
                  <a:pt x="241300" y="499937"/>
                </a:lnTo>
                <a:lnTo>
                  <a:pt x="196971" y="490404"/>
                </a:lnTo>
                <a:lnTo>
                  <a:pt x="155641" y="475147"/>
                </a:lnTo>
                <a:lnTo>
                  <a:pt x="117900" y="454686"/>
                </a:lnTo>
                <a:lnTo>
                  <a:pt x="84341" y="429538"/>
                </a:lnTo>
                <a:lnTo>
                  <a:pt x="55557" y="400221"/>
                </a:lnTo>
                <a:lnTo>
                  <a:pt x="32139" y="367254"/>
                </a:lnTo>
                <a:lnTo>
                  <a:pt x="14678" y="331154"/>
                </a:lnTo>
                <a:lnTo>
                  <a:pt x="3768" y="292439"/>
                </a:lnTo>
                <a:lnTo>
                  <a:pt x="0" y="25162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3955" y="6165854"/>
            <a:ext cx="576580" cy="503555"/>
          </a:xfrm>
          <a:custGeom>
            <a:avLst/>
            <a:gdLst/>
            <a:ahLst/>
            <a:cxnLst/>
            <a:rect l="l" t="t" r="r" b="b"/>
            <a:pathLst>
              <a:path w="576579" h="503554">
                <a:moveTo>
                  <a:pt x="0" y="251603"/>
                </a:moveTo>
                <a:lnTo>
                  <a:pt x="3768" y="210791"/>
                </a:lnTo>
                <a:lnTo>
                  <a:pt x="14678" y="172076"/>
                </a:lnTo>
                <a:lnTo>
                  <a:pt x="32139" y="135976"/>
                </a:lnTo>
                <a:lnTo>
                  <a:pt x="55557" y="103008"/>
                </a:lnTo>
                <a:lnTo>
                  <a:pt x="84341" y="73692"/>
                </a:lnTo>
                <a:lnTo>
                  <a:pt x="117900" y="48544"/>
                </a:lnTo>
                <a:lnTo>
                  <a:pt x="155641" y="28083"/>
                </a:lnTo>
                <a:lnTo>
                  <a:pt x="196971" y="12826"/>
                </a:lnTo>
                <a:lnTo>
                  <a:pt x="241300" y="3293"/>
                </a:lnTo>
                <a:lnTo>
                  <a:pt x="288035" y="0"/>
                </a:lnTo>
                <a:lnTo>
                  <a:pt x="311668" y="834"/>
                </a:lnTo>
                <a:lnTo>
                  <a:pt x="334774" y="3293"/>
                </a:lnTo>
                <a:lnTo>
                  <a:pt x="379112" y="12826"/>
                </a:lnTo>
                <a:lnTo>
                  <a:pt x="420457" y="28083"/>
                </a:lnTo>
                <a:lnTo>
                  <a:pt x="458214" y="48544"/>
                </a:lnTo>
                <a:lnTo>
                  <a:pt x="491790" y="73692"/>
                </a:lnTo>
                <a:lnTo>
                  <a:pt x="520593" y="103008"/>
                </a:lnTo>
                <a:lnTo>
                  <a:pt x="544028" y="135976"/>
                </a:lnTo>
                <a:lnTo>
                  <a:pt x="561502" y="172076"/>
                </a:lnTo>
                <a:lnTo>
                  <a:pt x="572422" y="210791"/>
                </a:lnTo>
                <a:lnTo>
                  <a:pt x="576193" y="251603"/>
                </a:lnTo>
                <a:lnTo>
                  <a:pt x="575238" y="272263"/>
                </a:lnTo>
                <a:lnTo>
                  <a:pt x="572422" y="292438"/>
                </a:lnTo>
                <a:lnTo>
                  <a:pt x="561502" y="331153"/>
                </a:lnTo>
                <a:lnTo>
                  <a:pt x="544028" y="367253"/>
                </a:lnTo>
                <a:lnTo>
                  <a:pt x="520593" y="400220"/>
                </a:lnTo>
                <a:lnTo>
                  <a:pt x="491790" y="429537"/>
                </a:lnTo>
                <a:lnTo>
                  <a:pt x="458214" y="454685"/>
                </a:lnTo>
                <a:lnTo>
                  <a:pt x="420457" y="475146"/>
                </a:lnTo>
                <a:lnTo>
                  <a:pt x="379112" y="490402"/>
                </a:lnTo>
                <a:lnTo>
                  <a:pt x="334774" y="499936"/>
                </a:lnTo>
                <a:lnTo>
                  <a:pt x="288035" y="503229"/>
                </a:lnTo>
                <a:lnTo>
                  <a:pt x="264404" y="502395"/>
                </a:lnTo>
                <a:lnTo>
                  <a:pt x="241300" y="499936"/>
                </a:lnTo>
                <a:lnTo>
                  <a:pt x="196971" y="490402"/>
                </a:lnTo>
                <a:lnTo>
                  <a:pt x="155641" y="475146"/>
                </a:lnTo>
                <a:lnTo>
                  <a:pt x="117900" y="454685"/>
                </a:lnTo>
                <a:lnTo>
                  <a:pt x="84341" y="429537"/>
                </a:lnTo>
                <a:lnTo>
                  <a:pt x="55557" y="400220"/>
                </a:lnTo>
                <a:lnTo>
                  <a:pt x="32139" y="367253"/>
                </a:lnTo>
                <a:lnTo>
                  <a:pt x="14678" y="331153"/>
                </a:lnTo>
                <a:lnTo>
                  <a:pt x="3768" y="292438"/>
                </a:lnTo>
                <a:lnTo>
                  <a:pt x="0" y="25162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049" y="266495"/>
            <a:ext cx="7136130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For</a:t>
            </a:r>
            <a:r>
              <a:rPr sz="44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Tho</a:t>
            </a:r>
            <a:r>
              <a:rPr sz="4400" b="1" spc="-1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e W</a:t>
            </a:r>
            <a:r>
              <a:rPr sz="4400" b="1" spc="-1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o Do</a:t>
            </a:r>
            <a:r>
              <a:rPr sz="4400" b="1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’t</a:t>
            </a:r>
            <a:r>
              <a:rPr sz="44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Lose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ts val="5235"/>
              </a:lnSpc>
            </a:pP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Weight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47" y="1704769"/>
            <a:ext cx="7967345" cy="419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s:</a:t>
            </a:r>
            <a:endParaRPr sz="2800">
              <a:latin typeface="Arial"/>
              <a:cs typeface="Arial"/>
            </a:endParaRPr>
          </a:p>
          <a:p>
            <a:pPr marL="927100" marR="395605" lvl="1">
              <a:lnSpc>
                <a:spcPct val="100000"/>
              </a:lnSpc>
              <a:buClr>
                <a:srgbClr val="FFFFFF"/>
              </a:buClr>
              <a:buFont typeface="Arial"/>
              <a:buChar char="-"/>
              <a:tabLst>
                <a:tab pos="1144270" algn="l"/>
              </a:tabLst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hys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1143635" lvl="1" indent="-216535">
              <a:lnSpc>
                <a:spcPct val="100000"/>
              </a:lnSpc>
              <a:buClr>
                <a:srgbClr val="FFFFFF"/>
              </a:buClr>
              <a:buFont typeface="Arial"/>
              <a:buChar char="-"/>
              <a:tabLst>
                <a:tab pos="1144270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wei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ord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gs</a:t>
            </a:r>
            <a:endParaRPr sz="2800">
              <a:latin typeface="Arial"/>
              <a:cs typeface="Arial"/>
            </a:endParaRPr>
          </a:p>
          <a:p>
            <a:pPr marL="1143635" lvl="1" indent="-216535">
              <a:lnSpc>
                <a:spcPct val="100000"/>
              </a:lnSpc>
              <a:buClr>
                <a:srgbClr val="FFFFFF"/>
              </a:buClr>
              <a:buFont typeface="Arial"/>
              <a:buChar char="-"/>
              <a:tabLst>
                <a:tab pos="1144270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ibl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Flui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ret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int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c)</a:t>
            </a:r>
            <a:endParaRPr sz="2800">
              <a:latin typeface="Arial"/>
              <a:cs typeface="Arial"/>
            </a:endParaRPr>
          </a:p>
          <a:p>
            <a:pPr marL="1143635" lvl="1" indent="-216535">
              <a:lnSpc>
                <a:spcPct val="100000"/>
              </a:lnSpc>
              <a:buClr>
                <a:srgbClr val="FFFFFF"/>
              </a:buClr>
              <a:buFont typeface="Arial"/>
              <a:buChar char="-"/>
              <a:tabLst>
                <a:tab pos="1144270" algn="l"/>
              </a:tabLst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1143635" lvl="1" indent="-216535">
              <a:lnSpc>
                <a:spcPct val="100000"/>
              </a:lnSpc>
              <a:buClr>
                <a:srgbClr val="FFFFFF"/>
              </a:buClr>
              <a:buFont typeface="Arial"/>
              <a:buChar char="-"/>
              <a:tabLst>
                <a:tab pos="1144270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Mot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ati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endParaRPr sz="2800">
              <a:latin typeface="Arial"/>
              <a:cs typeface="Arial"/>
            </a:endParaRPr>
          </a:p>
          <a:p>
            <a:pPr marL="1143635" lvl="1" indent="-216535">
              <a:lnSpc>
                <a:spcPct val="100000"/>
              </a:lnSpc>
              <a:buClr>
                <a:srgbClr val="FFFFFF"/>
              </a:buClr>
              <a:buFont typeface="Arial"/>
              <a:buChar char="-"/>
              <a:tabLst>
                <a:tab pos="1144270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143635" lvl="1" indent="-216535">
              <a:lnSpc>
                <a:spcPct val="100000"/>
              </a:lnSpc>
              <a:buClr>
                <a:srgbClr val="FFFFFF"/>
              </a:buClr>
              <a:buFont typeface="Arial"/>
              <a:buChar char="-"/>
              <a:tabLst>
                <a:tab pos="1144270" algn="l"/>
              </a:tabLst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927100">
              <a:lnSpc>
                <a:spcPts val="3329"/>
              </a:lnSpc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9861" y="193089"/>
            <a:ext cx="6176645" cy="125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spc="-5" dirty="0">
                <a:solidFill>
                  <a:srgbClr val="FFFF00"/>
                </a:solidFill>
                <a:latin typeface="Arial"/>
                <a:cs typeface="Arial"/>
              </a:rPr>
              <a:t>Nonal</a:t>
            </a:r>
            <a:r>
              <a:rPr sz="44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oho</a:t>
            </a:r>
            <a:r>
              <a:rPr sz="4400" b="1" spc="-1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ic</a:t>
            </a:r>
            <a:r>
              <a:rPr sz="4400" b="1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fatty</a:t>
            </a:r>
            <a:r>
              <a:rPr sz="44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liver</a:t>
            </a:r>
            <a:endParaRPr sz="4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disease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2285993"/>
            <a:ext cx="8435980" cy="3063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2871" y="5713331"/>
            <a:ext cx="18224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Steatohepa</a:t>
            </a:r>
            <a:r>
              <a:rPr sz="2400" spc="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tis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5897" y="5713331"/>
            <a:ext cx="10096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Fibrosis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4509" y="6480011"/>
            <a:ext cx="29749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NEJM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2002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;34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6: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1221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1230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tabLst>
                <a:tab pos="876300" algn="l"/>
                <a:tab pos="2348230" algn="l"/>
                <a:tab pos="4760595" algn="l"/>
                <a:tab pos="5955030" algn="l"/>
              </a:tabLst>
            </a:pPr>
            <a:r>
              <a:rPr sz="3600" dirty="0">
                <a:latin typeface="Arial"/>
                <a:cs typeface="Arial"/>
              </a:rPr>
              <a:t>For	</a:t>
            </a:r>
            <a:r>
              <a:rPr sz="3600" spc="-15" dirty="0">
                <a:latin typeface="Arial"/>
                <a:cs typeface="Arial"/>
              </a:rPr>
              <a:t>T</a:t>
            </a:r>
            <a:r>
              <a:rPr sz="3600" spc="-25" dirty="0">
                <a:latin typeface="Arial"/>
                <a:cs typeface="Arial"/>
              </a:rPr>
              <a:t>hose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spc="-35" dirty="0">
                <a:latin typeface="Arial"/>
                <a:cs typeface="Arial"/>
              </a:rPr>
              <a:t>W</a:t>
            </a:r>
            <a:r>
              <a:rPr sz="3600" spc="-40" dirty="0">
                <a:latin typeface="Arial"/>
                <a:cs typeface="Arial"/>
              </a:rPr>
              <a:t>h</a:t>
            </a:r>
            <a:r>
              <a:rPr sz="3600" dirty="0">
                <a:latin typeface="Arial"/>
                <a:cs typeface="Arial"/>
              </a:rPr>
              <a:t>o</a:t>
            </a:r>
            <a:r>
              <a:rPr sz="3600" spc="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Don’t	</a:t>
            </a:r>
            <a:r>
              <a:rPr sz="3600" spc="-25" dirty="0">
                <a:latin typeface="Arial"/>
                <a:cs typeface="Arial"/>
              </a:rPr>
              <a:t>Lose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spc="-25" dirty="0">
                <a:latin typeface="Arial"/>
                <a:cs typeface="Arial"/>
              </a:rPr>
              <a:t>Wei</a:t>
            </a:r>
            <a:r>
              <a:rPr sz="3600" spc="-40" dirty="0">
                <a:latin typeface="Arial"/>
                <a:cs typeface="Arial"/>
              </a:rPr>
              <a:t>g</a:t>
            </a:r>
            <a:r>
              <a:rPr sz="3600" spc="-20" dirty="0">
                <a:latin typeface="Arial"/>
                <a:cs typeface="Arial"/>
              </a:rPr>
              <a:t>ht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-30" dirty="0"/>
              <a:t>an</a:t>
            </a:r>
            <a:r>
              <a:rPr sz="3600" spc="-25" dirty="0"/>
              <a:t>d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spc="-40" dirty="0"/>
              <a:t>T</a:t>
            </a:r>
            <a:r>
              <a:rPr sz="3600" dirty="0"/>
              <a:t>here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spc="-15" dirty="0"/>
              <a:t>is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spc="-40" dirty="0"/>
              <a:t>n</a:t>
            </a:r>
            <a:r>
              <a:rPr sz="3600" spc="-25" dirty="0"/>
              <a:t>o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spc="-5" dirty="0"/>
              <a:t>Caus</a:t>
            </a:r>
            <a:r>
              <a:rPr sz="3600" dirty="0"/>
              <a:t>e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dirty="0"/>
              <a:t>Except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30" dirty="0"/>
              <a:t>Noncompl</a:t>
            </a:r>
            <a:r>
              <a:rPr sz="3600" spc="-20" dirty="0"/>
              <a:t>i</a:t>
            </a:r>
            <a:r>
              <a:rPr sz="3600" spc="-5" dirty="0"/>
              <a:t>anc</a:t>
            </a:r>
            <a:r>
              <a:rPr sz="3600" dirty="0"/>
              <a:t>e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spc="-30" dirty="0"/>
              <a:t>w</a:t>
            </a:r>
            <a:r>
              <a:rPr sz="3600" spc="-25" dirty="0"/>
              <a:t>i</a:t>
            </a:r>
            <a:r>
              <a:rPr sz="3600" spc="-20" dirty="0"/>
              <a:t>th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spc="-5" dirty="0"/>
              <a:t>Die</a:t>
            </a:r>
            <a:r>
              <a:rPr sz="3600" dirty="0"/>
              <a:t>t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dirty="0"/>
              <a:t>&amp;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dirty="0"/>
              <a:t>Exe</a:t>
            </a:r>
            <a:r>
              <a:rPr sz="3600" spc="5" dirty="0"/>
              <a:t>r</a:t>
            </a:r>
            <a:r>
              <a:rPr sz="3600" spc="-5" dirty="0"/>
              <a:t>cise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pc="-25" dirty="0"/>
              <a:t>Consi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-15" dirty="0"/>
              <a:t>r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chan</a:t>
            </a:r>
            <a:r>
              <a:rPr spc="-35" dirty="0"/>
              <a:t>g</a:t>
            </a:r>
            <a:r>
              <a:rPr spc="-20" dirty="0"/>
              <a:t>ing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spc="-15" dirty="0"/>
              <a:t>medication</a:t>
            </a:r>
          </a:p>
          <a:p>
            <a:pPr marL="355600" indent="-342900">
              <a:lnSpc>
                <a:spcPts val="335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pc="-15" dirty="0"/>
              <a:t>consid</a:t>
            </a:r>
            <a:r>
              <a:rPr spc="-35" dirty="0"/>
              <a:t>e</a:t>
            </a:r>
            <a:r>
              <a:rPr spc="-15" dirty="0"/>
              <a:t>r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15" dirty="0"/>
              <a:t>refer</a:t>
            </a:r>
            <a:r>
              <a:rPr spc="-10" dirty="0"/>
              <a:t>r</a:t>
            </a:r>
            <a:r>
              <a:rPr spc="-25" dirty="0"/>
              <a:t>a</a:t>
            </a:r>
            <a:r>
              <a:rPr spc="-10" dirty="0"/>
              <a:t>l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15" dirty="0"/>
              <a:t>to:</a:t>
            </a:r>
          </a:p>
          <a:p>
            <a:pPr marL="927100">
              <a:lnSpc>
                <a:spcPts val="2980"/>
              </a:lnSpc>
            </a:pPr>
            <a:r>
              <a:rPr spc="-20" dirty="0"/>
              <a:t>Di</a:t>
            </a:r>
            <a:r>
              <a:rPr spc="-30" dirty="0"/>
              <a:t>e</a:t>
            </a:r>
            <a:r>
              <a:rPr spc="-15" dirty="0"/>
              <a:t>titian</a:t>
            </a:r>
          </a:p>
          <a:p>
            <a:pPr marL="927100" marR="3363595">
              <a:lnSpc>
                <a:spcPts val="2980"/>
              </a:lnSpc>
              <a:spcBef>
                <a:spcPts val="345"/>
              </a:spcBef>
            </a:pPr>
            <a:r>
              <a:rPr spc="-20" dirty="0"/>
              <a:t>Behavi</a:t>
            </a:r>
            <a:r>
              <a:rPr spc="-35" dirty="0"/>
              <a:t>o</a:t>
            </a:r>
            <a:r>
              <a:rPr spc="-15" dirty="0"/>
              <a:t>ral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counse</a:t>
            </a:r>
            <a:r>
              <a:rPr spc="-25" dirty="0"/>
              <a:t>l</a:t>
            </a:r>
            <a:r>
              <a:rPr spc="-20" dirty="0"/>
              <a:t>or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5" dirty="0"/>
              <a:t>Exercise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professional</a:t>
            </a:r>
          </a:p>
          <a:p>
            <a:pPr marL="355600" indent="-342900">
              <a:lnSpc>
                <a:spcPts val="335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pc="-25" dirty="0"/>
              <a:t>Rec</a:t>
            </a:r>
            <a:r>
              <a:rPr spc="-30" dirty="0"/>
              <a:t>o</a:t>
            </a:r>
            <a:r>
              <a:rPr spc="-20" dirty="0"/>
              <a:t>nsi</a:t>
            </a:r>
            <a:r>
              <a:rPr spc="-35" dirty="0"/>
              <a:t>d</a:t>
            </a:r>
            <a:r>
              <a:rPr spc="-25" dirty="0"/>
              <a:t>e</a:t>
            </a:r>
            <a:r>
              <a:rPr spc="-15" dirty="0"/>
              <a:t>r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spc="-25" dirty="0"/>
              <a:t>go</a:t>
            </a:r>
            <a:r>
              <a:rPr spc="-35" dirty="0"/>
              <a:t>a</a:t>
            </a:r>
            <a:r>
              <a:rPr spc="-15" dirty="0"/>
              <a:t>l</a:t>
            </a:r>
            <a:r>
              <a:rPr spc="-10" dirty="0"/>
              <a:t>: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i.e</a:t>
            </a:r>
            <a:r>
              <a:rPr spc="-10" dirty="0"/>
              <a:t>.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20" dirty="0"/>
              <a:t>simp</a:t>
            </a:r>
            <a:r>
              <a:rPr spc="-25" dirty="0"/>
              <a:t>l</a:t>
            </a:r>
            <a:r>
              <a:rPr spc="-20" dirty="0"/>
              <a:t>e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0" dirty="0"/>
              <a:t>mai</a:t>
            </a:r>
            <a:r>
              <a:rPr spc="-35" dirty="0"/>
              <a:t>n</a:t>
            </a:r>
            <a:r>
              <a:rPr spc="-20" dirty="0"/>
              <a:t>tenan</a:t>
            </a:r>
            <a:r>
              <a:rPr spc="-15" dirty="0"/>
              <a:t>c</a:t>
            </a:r>
            <a:r>
              <a:rPr spc="-20" dirty="0"/>
              <a:t>e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or</a:t>
            </a:r>
          </a:p>
          <a:p>
            <a:pPr marL="355600">
              <a:lnSpc>
                <a:spcPts val="3350"/>
              </a:lnSpc>
            </a:pPr>
            <a:r>
              <a:rPr spc="-20" dirty="0"/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rest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from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25" dirty="0"/>
              <a:t>wei</a:t>
            </a:r>
            <a:r>
              <a:rPr spc="-30" dirty="0"/>
              <a:t>g</a:t>
            </a:r>
            <a:r>
              <a:rPr spc="-25" dirty="0"/>
              <a:t>h</a:t>
            </a:r>
            <a:r>
              <a:rPr spc="-10" dirty="0"/>
              <a:t>t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loss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20" dirty="0"/>
              <a:t>effor</a:t>
            </a:r>
            <a:r>
              <a:rPr spc="0" dirty="0"/>
              <a:t>t</a:t>
            </a:r>
            <a:r>
              <a:rPr spc="-20" dirty="0"/>
              <a:t>s</a:t>
            </a:r>
          </a:p>
          <a:p>
            <a:pPr marL="355600" indent="-342900">
              <a:lnSpc>
                <a:spcPts val="335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pc="-25" dirty="0"/>
              <a:t>Discus</a:t>
            </a:r>
            <a:r>
              <a:rPr spc="-20" dirty="0"/>
              <a:t>s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15" dirty="0"/>
              <a:t>surgical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optio</a:t>
            </a:r>
            <a:r>
              <a:rPr spc="-30" dirty="0"/>
              <a:t>n</a:t>
            </a:r>
            <a:r>
              <a:rPr spc="-20" dirty="0"/>
              <a:t>s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15" dirty="0"/>
              <a:t>i</a:t>
            </a:r>
            <a:r>
              <a:rPr spc="-10" dirty="0"/>
              <a:t>f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/>
              <a:t>m</a:t>
            </a:r>
            <a:r>
              <a:rPr spc="-20" dirty="0"/>
              <a:t>edic</a:t>
            </a:r>
            <a:r>
              <a:rPr spc="-30" dirty="0"/>
              <a:t>a</a:t>
            </a:r>
            <a:r>
              <a:rPr spc="-15" dirty="0"/>
              <a:t>ll</a:t>
            </a:r>
            <a:r>
              <a:rPr spc="-20" dirty="0"/>
              <a:t>y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or</a:t>
            </a:r>
          </a:p>
          <a:p>
            <a:pPr marL="355600">
              <a:lnSpc>
                <a:spcPts val="3315"/>
              </a:lnSpc>
            </a:pPr>
            <a:r>
              <a:rPr spc="-25" dirty="0"/>
              <a:t>psych</a:t>
            </a:r>
            <a:r>
              <a:rPr spc="-30" dirty="0"/>
              <a:t>o</a:t>
            </a:r>
            <a:r>
              <a:rPr spc="-20" dirty="0"/>
              <a:t>lo</a:t>
            </a:r>
            <a:r>
              <a:rPr spc="-35" dirty="0"/>
              <a:t>g</a:t>
            </a:r>
            <a:r>
              <a:rPr spc="-15" dirty="0"/>
              <a:t>ic</a:t>
            </a:r>
            <a:r>
              <a:rPr spc="-20" dirty="0"/>
              <a:t>ally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in</a:t>
            </a:r>
            <a:r>
              <a:rPr spc="-35" dirty="0"/>
              <a:t>d</a:t>
            </a:r>
            <a:r>
              <a:rPr spc="-20" dirty="0"/>
              <a:t>icated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6698" y="589075"/>
            <a:ext cx="207645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Ob</a:t>
            </a:r>
            <a:r>
              <a:rPr sz="4400" b="1" spc="-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4400" b="1" spc="-5" dirty="0">
                <a:solidFill>
                  <a:srgbClr val="FFFF00"/>
                </a:solidFill>
                <a:latin typeface="Arial"/>
                <a:cs typeface="Arial"/>
              </a:rPr>
              <a:t>sity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2969">
              <a:lnSpc>
                <a:spcPct val="100000"/>
              </a:lnSpc>
            </a:pPr>
            <a:r>
              <a:rPr dirty="0"/>
              <a:t>Surgery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087" y="1855857"/>
            <a:ext cx="7750180" cy="4309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4165" y="6447573"/>
            <a:ext cx="45180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nbroo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k,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Engl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sz="1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2004;350:1075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1079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4255"/>
              </a:lnSpc>
            </a:pPr>
            <a:r>
              <a:rPr sz="3600" dirty="0"/>
              <a:t>Estimated</a:t>
            </a:r>
            <a:r>
              <a:rPr sz="3600" spc="80" dirty="0">
                <a:latin typeface="Times New Roman"/>
                <a:cs typeface="Times New Roman"/>
              </a:rPr>
              <a:t> </a:t>
            </a:r>
            <a:r>
              <a:rPr sz="3600" spc="-5" dirty="0"/>
              <a:t>Numbe</a:t>
            </a:r>
            <a:r>
              <a:rPr sz="3600" dirty="0"/>
              <a:t>r</a:t>
            </a:r>
            <a:r>
              <a:rPr sz="3600" spc="105" dirty="0">
                <a:latin typeface="Times New Roman"/>
                <a:cs typeface="Times New Roman"/>
              </a:rPr>
              <a:t> </a:t>
            </a:r>
            <a:r>
              <a:rPr sz="3600" spc="-40" dirty="0"/>
              <a:t>o</a:t>
            </a:r>
            <a:r>
              <a:rPr sz="3600" dirty="0"/>
              <a:t>f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spc="10" dirty="0"/>
              <a:t>B</a:t>
            </a:r>
            <a:r>
              <a:rPr sz="3600" spc="-5" dirty="0"/>
              <a:t>ariatric</a:t>
            </a:r>
            <a:endParaRPr sz="3600">
              <a:latin typeface="Times New Roman"/>
              <a:cs typeface="Times New Roman"/>
            </a:endParaRPr>
          </a:p>
          <a:p>
            <a:pPr marL="2540" algn="ctr">
              <a:lnSpc>
                <a:spcPts val="4220"/>
              </a:lnSpc>
            </a:pPr>
            <a:r>
              <a:rPr sz="3600" dirty="0"/>
              <a:t>O</a:t>
            </a:r>
            <a:r>
              <a:rPr sz="3600" spc="-15" dirty="0"/>
              <a:t>p</a:t>
            </a:r>
            <a:r>
              <a:rPr sz="3600" spc="-5" dirty="0"/>
              <a:t>eration</a:t>
            </a:r>
            <a:r>
              <a:rPr sz="3600" dirty="0"/>
              <a:t>s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dirty="0"/>
              <a:t>Performed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dirty="0"/>
              <a:t>in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dirty="0"/>
              <a:t>the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spc="-5" dirty="0"/>
              <a:t>United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3032" y="1139549"/>
            <a:ext cx="383921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</a:pP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States,</a:t>
            </a:r>
            <a:r>
              <a:rPr sz="3600" b="1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1992-2003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69234" y="6637166"/>
            <a:ext cx="363664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Sj</a:t>
            </a:r>
            <a:r>
              <a:rPr sz="1400" b="1" spc="-5" dirty="0">
                <a:latin typeface="Arial"/>
                <a:cs typeface="Arial"/>
              </a:rPr>
              <a:t>ö</a:t>
            </a:r>
            <a:r>
              <a:rPr sz="1400" b="1" dirty="0">
                <a:latin typeface="Arial"/>
                <a:cs typeface="Arial"/>
              </a:rPr>
              <a:t>str</a:t>
            </a:r>
            <a:r>
              <a:rPr sz="1400" b="1" spc="-5" dirty="0">
                <a:latin typeface="Arial"/>
                <a:cs typeface="Arial"/>
              </a:rPr>
              <a:t>ö</a:t>
            </a:r>
            <a:r>
              <a:rPr sz="1400" b="1" dirty="0">
                <a:latin typeface="Arial"/>
                <a:cs typeface="Arial"/>
              </a:rPr>
              <a:t>m,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al.</a:t>
            </a:r>
            <a:r>
              <a:rPr sz="1400" b="1" spc="-10" dirty="0">
                <a:latin typeface="Arial"/>
                <a:cs typeface="Arial"/>
              </a:rPr>
              <a:t> N</a:t>
            </a:r>
            <a:r>
              <a:rPr sz="1400" b="1" dirty="0">
                <a:latin typeface="Arial"/>
                <a:cs typeface="Arial"/>
              </a:rPr>
              <a:t>EJ</a:t>
            </a:r>
            <a:r>
              <a:rPr sz="1400" b="1" spc="10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.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2004</a:t>
            </a:r>
            <a:r>
              <a:rPr sz="1400" b="1" dirty="0">
                <a:latin typeface="Arial"/>
                <a:cs typeface="Arial"/>
              </a:rPr>
              <a:t>.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351</a:t>
            </a:r>
            <a:r>
              <a:rPr sz="1400" b="1" spc="-15" dirty="0">
                <a:latin typeface="Arial"/>
                <a:cs typeface="Arial"/>
              </a:rPr>
              <a:t>:</a:t>
            </a:r>
            <a:r>
              <a:rPr sz="1400" b="1" spc="-5" dirty="0">
                <a:latin typeface="Arial"/>
                <a:cs typeface="Arial"/>
              </a:rPr>
              <a:t>2683-2693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0615" y="0"/>
            <a:ext cx="4643384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8134" y="6670643"/>
            <a:ext cx="36366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Sj</a:t>
            </a:r>
            <a:r>
              <a:rPr sz="1400" b="1" spc="-10" dirty="0">
                <a:latin typeface="Arial"/>
                <a:cs typeface="Arial"/>
              </a:rPr>
              <a:t>ö</a:t>
            </a:r>
            <a:r>
              <a:rPr sz="1400" b="1" dirty="0">
                <a:latin typeface="Arial"/>
                <a:cs typeface="Arial"/>
              </a:rPr>
              <a:t>str</a:t>
            </a:r>
            <a:r>
              <a:rPr sz="1400" b="1" spc="-10" dirty="0">
                <a:latin typeface="Arial"/>
                <a:cs typeface="Arial"/>
              </a:rPr>
              <a:t>ö</a:t>
            </a:r>
            <a:r>
              <a:rPr sz="1400" b="1" dirty="0">
                <a:latin typeface="Arial"/>
                <a:cs typeface="Arial"/>
              </a:rPr>
              <a:t>m,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al.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EJ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.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2004</a:t>
            </a:r>
            <a:r>
              <a:rPr sz="1400" b="1" dirty="0">
                <a:latin typeface="Arial"/>
                <a:cs typeface="Arial"/>
              </a:rPr>
              <a:t>.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35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15" dirty="0">
                <a:latin typeface="Arial"/>
                <a:cs typeface="Arial"/>
              </a:rPr>
              <a:t>:</a:t>
            </a:r>
            <a:r>
              <a:rPr sz="1400" b="1" spc="-5" dirty="0">
                <a:latin typeface="Arial"/>
                <a:cs typeface="Arial"/>
              </a:rPr>
              <a:t>2683</a:t>
            </a: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5" dirty="0">
                <a:latin typeface="Arial"/>
                <a:cs typeface="Arial"/>
              </a:rPr>
              <a:t>2693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3125" y="1052565"/>
            <a:ext cx="4859274" cy="5805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2804" rIns="0" bIns="0" rtlCol="0">
            <a:spAutoFit/>
          </a:bodyPr>
          <a:lstStyle/>
          <a:p>
            <a:pPr marL="1089660">
              <a:lnSpc>
                <a:spcPct val="100000"/>
              </a:lnSpc>
            </a:pPr>
            <a:r>
              <a:rPr dirty="0"/>
              <a:t>Gut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dirty="0"/>
              <a:t>to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/>
              <a:t>brain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si</a:t>
            </a:r>
            <a:r>
              <a:rPr spc="-15" dirty="0"/>
              <a:t>g</a:t>
            </a:r>
            <a:r>
              <a:rPr dirty="0"/>
              <a:t>naling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4134" rIns="0" bIns="0" rtlCol="0">
            <a:spAutoFit/>
          </a:bodyPr>
          <a:lstStyle/>
          <a:p>
            <a:pPr marL="2988945">
              <a:lnSpc>
                <a:spcPts val="5235"/>
              </a:lnSpc>
            </a:pPr>
            <a:r>
              <a:rPr dirty="0"/>
              <a:t>Ghre</a:t>
            </a:r>
            <a:r>
              <a:rPr spc="-20" dirty="0"/>
              <a:t>l</a:t>
            </a:r>
            <a:r>
              <a:rPr dirty="0"/>
              <a:t>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2" y="1711296"/>
            <a:ext cx="7993380" cy="3529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Ghre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rece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tly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scovered</a:t>
            </a:r>
            <a:r>
              <a:rPr sz="3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xig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rmo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 marR="70485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Secret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stom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duodenum</a:t>
            </a:r>
            <a:endParaRPr sz="3200">
              <a:latin typeface="Arial"/>
              <a:cs typeface="Arial"/>
            </a:endParaRPr>
          </a:p>
          <a:p>
            <a:pPr marL="355600" marR="73025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licat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lti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wei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1434" rIns="0" bIns="0" rtlCol="0">
            <a:spAutoFit/>
          </a:bodyPr>
          <a:lstStyle/>
          <a:p>
            <a:pPr marL="301752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Obesity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1815"/>
            <a:ext cx="7491095" cy="268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WH</a:t>
            </a:r>
            <a:r>
              <a:rPr sz="2800" spc="-3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marR="343535">
              <a:lnSpc>
                <a:spcPct val="100000"/>
              </a:lnSpc>
              <a:spcBef>
                <a:spcPts val="670"/>
              </a:spcBef>
            </a:pP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“Abn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mal</a:t>
            </a:r>
            <a:r>
              <a:rPr sz="2800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or</a:t>
            </a:r>
            <a:r>
              <a:rPr sz="280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ces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siv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e 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fat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cumul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ati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dip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tiss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sz="2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sz="280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ten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that</a:t>
            </a:r>
            <a:r>
              <a:rPr sz="28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th</a:t>
            </a:r>
            <a:r>
              <a:rPr sz="280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is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impa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re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d”</a:t>
            </a:r>
            <a:r>
              <a:rPr sz="1575" baseline="26455" dirty="0">
                <a:solidFill>
                  <a:srgbClr val="FFFF00"/>
                </a:solidFill>
                <a:latin typeface="Arial"/>
                <a:cs typeface="Arial"/>
              </a:rPr>
              <a:t>(1,</a:t>
            </a:r>
            <a:r>
              <a:rPr sz="1575" spc="-7" baseline="2645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575" baseline="2645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575" baseline="26455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Pre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nce</a:t>
            </a:r>
            <a:r>
              <a:rPr sz="2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rm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bsolute</a:t>
            </a:r>
            <a:r>
              <a:rPr sz="280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am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or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ela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tiv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pr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rt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800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9378" y="5396015"/>
            <a:ext cx="4883785" cy="951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  <a:tabLst>
                <a:tab pos="356235" algn="l"/>
              </a:tabLst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O.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Obes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anagin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ide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echnica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894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O,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2000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256</a:t>
            </a:r>
            <a:endParaRPr sz="1400">
              <a:latin typeface="Arial"/>
              <a:cs typeface="Arial"/>
            </a:endParaRPr>
          </a:p>
          <a:p>
            <a:pPr marL="355600" marR="238760" indent="-342900">
              <a:lnSpc>
                <a:spcPct val="100000"/>
              </a:lnSpc>
              <a:spcBef>
                <a:spcPts val="840"/>
              </a:spcBef>
              <a:buClr>
                <a:srgbClr val="FFFFFF"/>
              </a:buClr>
              <a:buFont typeface="Arial"/>
              <a:buAutoNum type="arabicPeriod" startAt="2"/>
              <a:tabLst>
                <a:tab pos="35623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Garrow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JS.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Obes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ela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Edinburgh: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hur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hil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1998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7376" y="260335"/>
            <a:ext cx="3970781" cy="5040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174" y="5719622"/>
            <a:ext cx="7952740" cy="89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75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(A)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cts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traper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inist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]-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GHRP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2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l/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ous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ood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ood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depr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12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obese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ice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**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pared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siolo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ica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tre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trols.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(B)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hron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cts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s-</a:t>
            </a:r>
            <a:r>
              <a:rPr sz="12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]-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GHRP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inist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traper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20–200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l/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ery</a:t>
            </a:r>
            <a:r>
              <a:rPr sz="12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six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s)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depr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12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obese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ice.</a:t>
            </a:r>
            <a:endParaRPr sz="1200">
              <a:latin typeface="Arial"/>
              <a:cs typeface="Arial"/>
            </a:endParaRPr>
          </a:p>
          <a:p>
            <a:pPr marL="4189729">
              <a:lnSpc>
                <a:spcPts val="1345"/>
              </a:lnSpc>
            </a:pP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saka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2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.Gut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52</a:t>
            </a:r>
            <a:r>
              <a:rPr sz="1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7):</a:t>
            </a:r>
            <a:r>
              <a:rPr sz="1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94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2003)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1402" y="1246809"/>
            <a:ext cx="2098675" cy="1221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z="6600" b="1" spc="37" baseline="44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sz="4400" b="1" spc="-15" dirty="0">
                <a:solidFill>
                  <a:srgbClr val="FFFFFF"/>
                </a:solidFill>
                <a:latin typeface="Arial"/>
                <a:cs typeface="Arial"/>
              </a:rPr>
              <a:t>ر</a:t>
            </a:r>
            <a:r>
              <a:rPr sz="4400" b="1" spc="-805" dirty="0">
                <a:solidFill>
                  <a:srgbClr val="FFFFFF"/>
                </a:solidFill>
                <a:latin typeface="Arial"/>
                <a:cs typeface="Arial"/>
              </a:rPr>
              <a:t>ك</a:t>
            </a:r>
            <a:r>
              <a:rPr sz="4400" b="1" spc="-1310" dirty="0">
                <a:solidFill>
                  <a:srgbClr val="FFFFFF"/>
                </a:solidFill>
                <a:latin typeface="Arial"/>
                <a:cs typeface="Arial"/>
              </a:rPr>
              <a:t>ش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Tha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34125"/>
            <a:ext cx="1763777" cy="523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5" y="9509"/>
            <a:ext cx="4284726" cy="32131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1159" y="4187823"/>
            <a:ext cx="3543300" cy="2657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9259" y="4584870"/>
            <a:ext cx="4455160" cy="1238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>
              <a:lnSpc>
                <a:spcPct val="100000"/>
              </a:lnSpc>
            </a:pPr>
            <a:r>
              <a:rPr sz="2800" b="1" spc="-245" dirty="0">
                <a:solidFill>
                  <a:srgbClr val="FFFFFF"/>
                </a:solidFill>
                <a:latin typeface="Arial"/>
                <a:cs typeface="Arial"/>
              </a:rPr>
              <a:t>ةنم</a:t>
            </a:r>
            <a:r>
              <a:rPr sz="2800" b="1" spc="-525" dirty="0">
                <a:solidFill>
                  <a:srgbClr val="FFFFFF"/>
                </a:solidFill>
                <a:latin typeface="Arial"/>
                <a:cs typeface="Arial"/>
              </a:rPr>
              <a:t>س</a:t>
            </a:r>
            <a:r>
              <a:rPr sz="2800" b="1" spc="-310" dirty="0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ثا</a:t>
            </a:r>
            <a:r>
              <a:rPr sz="2800" b="1" spc="-440" dirty="0">
                <a:solidFill>
                  <a:srgbClr val="FFFFFF"/>
                </a:solidFill>
                <a:latin typeface="Arial"/>
                <a:cs typeface="Arial"/>
              </a:rPr>
              <a:t>حبلأ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40" dirty="0">
                <a:solidFill>
                  <a:srgbClr val="FFFFFF"/>
                </a:solidFill>
                <a:latin typeface="Arial"/>
                <a:cs typeface="Arial"/>
              </a:rPr>
              <a:t>يعما</a:t>
            </a:r>
            <a:r>
              <a:rPr sz="2800" b="1" spc="-175" dirty="0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sz="2800" b="1" spc="-310" dirty="0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5" dirty="0">
                <a:solidFill>
                  <a:srgbClr val="FFFFFF"/>
                </a:solidFill>
                <a:latin typeface="Arial"/>
                <a:cs typeface="Arial"/>
              </a:rPr>
              <a:t>زكر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sz="2800" b="1" spc="-310" dirty="0">
                <a:solidFill>
                  <a:srgbClr val="FFFFFF"/>
                </a:solidFill>
                <a:latin typeface="Arial"/>
                <a:cs typeface="Arial"/>
              </a:rPr>
              <a:t>لا</a:t>
            </a:r>
            <a:endParaRPr sz="2800">
              <a:latin typeface="Arial"/>
              <a:cs typeface="Arial"/>
            </a:endParaRPr>
          </a:p>
          <a:p>
            <a:pPr marL="318770">
              <a:lnSpc>
                <a:spcPts val="3285"/>
              </a:lnSpc>
            </a:pPr>
            <a:r>
              <a:rPr sz="2800" b="1" spc="-345" dirty="0">
                <a:solidFill>
                  <a:srgbClr val="FFFFFF"/>
                </a:solidFill>
                <a:latin typeface="Arial"/>
                <a:cs typeface="Arial"/>
              </a:rPr>
              <a:t>دوعس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35" dirty="0">
                <a:solidFill>
                  <a:srgbClr val="FFFFFF"/>
                </a:solidFill>
                <a:latin typeface="Arial"/>
                <a:cs typeface="Arial"/>
              </a:rPr>
              <a:t>ك</a:t>
            </a:r>
            <a:r>
              <a:rPr sz="2800" b="1" spc="-275" dirty="0">
                <a:solidFill>
                  <a:srgbClr val="FFFFFF"/>
                </a:solidFill>
                <a:latin typeface="Arial"/>
                <a:cs typeface="Arial"/>
              </a:rPr>
              <a:t>ل</a:t>
            </a:r>
            <a:r>
              <a:rPr sz="2800" b="1" spc="-155" dirty="0">
                <a:solidFill>
                  <a:srgbClr val="FFFFFF"/>
                </a:solidFill>
                <a:latin typeface="Arial"/>
                <a:cs typeface="Arial"/>
              </a:rPr>
              <a:t>ملا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ةعم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sz="2800" b="1" spc="-165" dirty="0">
                <a:solidFill>
                  <a:srgbClr val="FFFFFF"/>
                </a:solidFill>
                <a:latin typeface="Arial"/>
                <a:cs typeface="Arial"/>
              </a:rPr>
              <a:t>ج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5" dirty="0">
                <a:solidFill>
                  <a:srgbClr val="FFFFFF"/>
                </a:solidFill>
                <a:latin typeface="Arial"/>
                <a:cs typeface="Arial"/>
              </a:rPr>
              <a:t>بطلا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00" dirty="0">
                <a:solidFill>
                  <a:srgbClr val="FFFFFF"/>
                </a:solidFill>
                <a:latin typeface="Arial"/>
                <a:cs typeface="Arial"/>
              </a:rPr>
              <a:t>ةيلك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465"/>
              </a:lnSpc>
            </a:pPr>
            <a:r>
              <a:rPr sz="2950" b="1" spc="-140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ww</a:t>
            </a:r>
            <a:r>
              <a:rPr sz="2950" b="1" spc="-260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w</a:t>
            </a:r>
            <a:r>
              <a:rPr sz="2950" b="1" spc="-90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.obesi</a:t>
            </a:r>
            <a:r>
              <a:rPr sz="2950" b="1" spc="-55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t</a:t>
            </a:r>
            <a:r>
              <a:rPr sz="2950" b="1" spc="-120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y</a:t>
            </a:r>
            <a:r>
              <a:rPr sz="2950" b="1" spc="-105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c</a:t>
            </a:r>
            <a:r>
              <a:rPr sz="2950" b="1" spc="-85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e</a:t>
            </a:r>
            <a:r>
              <a:rPr sz="2950" b="1" spc="-90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nte</a:t>
            </a:r>
            <a:r>
              <a:rPr sz="2950" b="1" spc="-220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r</a:t>
            </a:r>
            <a:r>
              <a:rPr sz="2950" b="1" spc="-75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.e</a:t>
            </a:r>
            <a:r>
              <a:rPr sz="2950" b="1" spc="-100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d</a:t>
            </a:r>
            <a:r>
              <a:rPr sz="2950" b="1" spc="-90" dirty="0">
                <a:solidFill>
                  <a:srgbClr val="FFFF00"/>
                </a:solidFill>
                <a:latin typeface="Arial"/>
                <a:cs typeface="Arial"/>
                <a:hlinkClick r:id="rId6"/>
              </a:rPr>
              <a:t>u.sa</a:t>
            </a:r>
            <a:endParaRPr sz="2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058" y="319150"/>
            <a:ext cx="795782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Am</a:t>
            </a:r>
            <a:r>
              <a:rPr sz="4000" spc="-4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un</a:t>
            </a:r>
            <a:r>
              <a:rPr sz="4000" spc="-1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4000" spc="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4000" spc="-1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40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adipose</a:t>
            </a:r>
            <a:r>
              <a:rPr sz="40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4000" spc="-25" dirty="0">
                <a:solidFill>
                  <a:srgbClr val="FFFF00"/>
                </a:solidFill>
                <a:latin typeface="Arial"/>
                <a:cs typeface="Arial"/>
              </a:rPr>
              <a:t>issue</a:t>
            </a:r>
            <a:r>
              <a:rPr sz="40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40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human</a:t>
            </a:r>
            <a:endParaRPr sz="4000">
              <a:latin typeface="Arial"/>
              <a:cs typeface="Arial"/>
            </a:endParaRPr>
          </a:p>
          <a:p>
            <a:pPr marL="1270" algn="ctr">
              <a:lnSpc>
                <a:spcPts val="4760"/>
              </a:lnSpc>
            </a:pPr>
            <a:r>
              <a:rPr sz="4000" spc="-30" dirty="0">
                <a:solidFill>
                  <a:srgbClr val="FFFF00"/>
                </a:solidFill>
                <a:latin typeface="Arial"/>
                <a:cs typeface="Arial"/>
              </a:rPr>
              <a:t>body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11296"/>
            <a:ext cx="3348990" cy="2163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Possi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Difficu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3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consum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81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Expe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5660" y="2223272"/>
            <a:ext cx="6317615" cy="3621404"/>
          </a:xfrm>
          <a:custGeom>
            <a:avLst/>
            <a:gdLst/>
            <a:ahLst/>
            <a:cxnLst/>
            <a:rect l="l" t="t" r="r" b="b"/>
            <a:pathLst>
              <a:path w="6317615" h="3621404">
                <a:moveTo>
                  <a:pt x="5927603" y="0"/>
                </a:moveTo>
                <a:lnTo>
                  <a:pt x="0" y="2794116"/>
                </a:lnTo>
                <a:lnTo>
                  <a:pt x="389881" y="3621185"/>
                </a:lnTo>
                <a:lnTo>
                  <a:pt x="6317473" y="827013"/>
                </a:lnTo>
                <a:lnTo>
                  <a:pt x="5927603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5660" y="2223272"/>
            <a:ext cx="6317615" cy="3621404"/>
          </a:xfrm>
          <a:custGeom>
            <a:avLst/>
            <a:gdLst/>
            <a:ahLst/>
            <a:cxnLst/>
            <a:rect l="l" t="t" r="r" b="b"/>
            <a:pathLst>
              <a:path w="6317615" h="3621404">
                <a:moveTo>
                  <a:pt x="0" y="2794116"/>
                </a:moveTo>
                <a:lnTo>
                  <a:pt x="5927603" y="0"/>
                </a:lnTo>
                <a:lnTo>
                  <a:pt x="6317473" y="827013"/>
                </a:lnTo>
                <a:lnTo>
                  <a:pt x="389881" y="3621185"/>
                </a:lnTo>
                <a:lnTo>
                  <a:pt x="0" y="279411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7355" y="2853812"/>
            <a:ext cx="4482967" cy="2279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610" rIns="0" bIns="0" rtlCol="0">
            <a:spAutoFit/>
          </a:bodyPr>
          <a:lstStyle/>
          <a:p>
            <a:pPr marL="308610">
              <a:lnSpc>
                <a:spcPct val="100000"/>
              </a:lnSpc>
            </a:pPr>
            <a:r>
              <a:rPr sz="4000" b="0" spc="-20" dirty="0">
                <a:latin typeface="Arial"/>
                <a:cs typeface="Arial"/>
              </a:rPr>
              <a:t>Surrog</a:t>
            </a:r>
            <a:r>
              <a:rPr sz="4000" b="0" spc="-45" dirty="0">
                <a:latin typeface="Arial"/>
                <a:cs typeface="Arial"/>
              </a:rPr>
              <a:t>a</a:t>
            </a:r>
            <a:r>
              <a:rPr sz="4000" b="0" spc="-20" dirty="0">
                <a:latin typeface="Arial"/>
                <a:cs typeface="Arial"/>
              </a:rPr>
              <a:t>te</a:t>
            </a:r>
            <a:r>
              <a:rPr sz="4000" b="0" spc="120" dirty="0">
                <a:latin typeface="Times New Roman"/>
                <a:cs typeface="Times New Roman"/>
              </a:rPr>
              <a:t> </a:t>
            </a:r>
            <a:r>
              <a:rPr sz="4000" b="0" spc="-30" dirty="0">
                <a:latin typeface="Arial"/>
                <a:cs typeface="Arial"/>
              </a:rPr>
              <a:t>me</a:t>
            </a:r>
            <a:r>
              <a:rPr sz="4000" b="0" spc="-40" dirty="0">
                <a:latin typeface="Arial"/>
                <a:cs typeface="Arial"/>
              </a:rPr>
              <a:t>a</a:t>
            </a:r>
            <a:r>
              <a:rPr sz="4000" b="0" spc="-20" dirty="0">
                <a:latin typeface="Arial"/>
                <a:cs typeface="Arial"/>
              </a:rPr>
              <a:t>sures</a:t>
            </a:r>
            <a:r>
              <a:rPr sz="4000" b="0" spc="150" dirty="0">
                <a:latin typeface="Times New Roman"/>
                <a:cs typeface="Times New Roman"/>
              </a:rPr>
              <a:t> </a:t>
            </a:r>
            <a:r>
              <a:rPr sz="4000" b="0" spc="-30" dirty="0">
                <a:latin typeface="Arial"/>
                <a:cs typeface="Arial"/>
              </a:rPr>
              <a:t>o</a:t>
            </a:r>
            <a:r>
              <a:rPr sz="4000" b="0" spc="-15" dirty="0">
                <a:latin typeface="Arial"/>
                <a:cs typeface="Arial"/>
              </a:rPr>
              <a:t>f</a:t>
            </a:r>
            <a:r>
              <a:rPr sz="4000" b="0" spc="110" dirty="0">
                <a:latin typeface="Times New Roman"/>
                <a:cs typeface="Times New Roman"/>
              </a:rPr>
              <a:t> </a:t>
            </a:r>
            <a:r>
              <a:rPr sz="4000" b="0" spc="-30" dirty="0">
                <a:latin typeface="Arial"/>
                <a:cs typeface="Arial"/>
              </a:rPr>
              <a:t>a</a:t>
            </a:r>
            <a:r>
              <a:rPr sz="4000" b="0" spc="-40" dirty="0">
                <a:latin typeface="Arial"/>
                <a:cs typeface="Arial"/>
              </a:rPr>
              <a:t>d</a:t>
            </a:r>
            <a:r>
              <a:rPr sz="4000" b="0" spc="-25" dirty="0">
                <a:latin typeface="Arial"/>
                <a:cs typeface="Arial"/>
              </a:rPr>
              <a:t>iposity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49143"/>
            <a:ext cx="7172959" cy="360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Ide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bo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dy</a:t>
            </a:r>
            <a:r>
              <a:rPr sz="2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we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ght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30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eig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ht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Anth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met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ic</a:t>
            </a:r>
            <a:r>
              <a:rPr sz="280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me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asu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Body</a:t>
            </a:r>
            <a:r>
              <a:rPr sz="2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mass</a:t>
            </a:r>
            <a:r>
              <a:rPr sz="280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sz="2800" spc="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(BMI):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Re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spc="-30" dirty="0">
                <a:solidFill>
                  <a:srgbClr val="FFFF00"/>
                </a:solidFill>
                <a:latin typeface="Arial"/>
                <a:cs typeface="Arial"/>
              </a:rPr>
              <a:t>omm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800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WHO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Rel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tiv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re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ia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ce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Arial"/>
                <a:cs typeface="Arial"/>
              </a:rPr>
              <a:t>in:</a:t>
            </a:r>
            <a:endParaRPr sz="28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340"/>
              </a:spcBef>
            </a:pP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8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spc="-20" dirty="0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tr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eme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spc="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he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305"/>
              </a:spcBef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400" spc="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ry</a:t>
            </a:r>
            <a:r>
              <a:rPr sz="24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fit</a:t>
            </a:r>
            <a:r>
              <a:rPr sz="2400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div</a:t>
            </a:r>
            <a:r>
              <a:rPr sz="2400" spc="-1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al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ith</a:t>
            </a:r>
            <a:r>
              <a:rPr sz="24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muscular</a:t>
            </a:r>
            <a:r>
              <a:rPr sz="2400" spc="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bu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ld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2177" y="5929669"/>
            <a:ext cx="532066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s: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erpre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hropo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1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eport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O,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199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5;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329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2235</Words>
  <Application>Microsoft Office PowerPoint</Application>
  <PresentationFormat>Bildschirmpräsentation (4:3)</PresentationFormat>
  <Paragraphs>702</Paragraphs>
  <Slides>71</Slides>
  <Notes>71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71</vt:i4>
      </vt:variant>
    </vt:vector>
  </HeadingPairs>
  <TitlesOfParts>
    <vt:vector size="72" baseType="lpstr">
      <vt:lpstr>Office Theme</vt:lpstr>
      <vt:lpstr>PowerPoint-Präsentation</vt:lpstr>
      <vt:lpstr>Objectives</vt:lpstr>
      <vt:lpstr>Obesity and mortality</vt:lpstr>
      <vt:lpstr>PowerPoint-Präsentation</vt:lpstr>
      <vt:lpstr>Physical Effects of Obesity</vt:lpstr>
      <vt:lpstr>PowerPoint-Präsentation</vt:lpstr>
      <vt:lpstr>Obesity</vt:lpstr>
      <vt:lpstr>PowerPoint-Präsentation</vt:lpstr>
      <vt:lpstr>Surrogate measures of adiposity</vt:lpstr>
      <vt:lpstr>PowerPoint-Präsentation</vt:lpstr>
      <vt:lpstr>PowerPoint-Präsentation</vt:lpstr>
      <vt:lpstr>Definition</vt:lpstr>
      <vt:lpstr>Central Obesity</vt:lpstr>
      <vt:lpstr>Waist Measurement or BMI?</vt:lpstr>
      <vt:lpstr>Central Obesity</vt:lpstr>
      <vt:lpstr>Waist circumference (measure of visceral obesity)</vt:lpstr>
      <vt:lpstr>Obesity in children</vt:lpstr>
      <vt:lpstr>Cole et al. (BMJ 2000; 320:1240-1243)</vt:lpstr>
      <vt:lpstr>Cole et al. (BMJ 2000; 320:1240-1243)</vt:lpstr>
      <vt:lpstr>Etiology &amp; Pathogenesis</vt:lpstr>
      <vt:lpstr>Body weight and composition regulation</vt:lpstr>
      <vt:lpstr>PowerPoint-Präsentation</vt:lpstr>
      <vt:lpstr>Etiology &amp; Pathogenesis</vt:lpstr>
      <vt:lpstr>Etiological classification of obesity</vt:lpstr>
      <vt:lpstr>Neuroendocrine obesity</vt:lpstr>
      <vt:lpstr>Drug-induced obesity</vt:lpstr>
      <vt:lpstr>Dietary obesity</vt:lpstr>
      <vt:lpstr>PowerPoint-Präsentation</vt:lpstr>
      <vt:lpstr>PowerPoint-Präsentation</vt:lpstr>
      <vt:lpstr>PowerPoint-Präsentation</vt:lpstr>
      <vt:lpstr>Energy expenditure</vt:lpstr>
      <vt:lpstr>Energy expenditure</vt:lpstr>
      <vt:lpstr>Genetic factors in obesity</vt:lpstr>
      <vt:lpstr>Genetic factors in obesity</vt:lpstr>
      <vt:lpstr>Genetic factors in obesity</vt:lpstr>
      <vt:lpstr>Genetic factors in obesity</vt:lpstr>
      <vt:lpstr>PowerPoint-Präsentation</vt:lpstr>
      <vt:lpstr>PowerPoint-Präsentation</vt:lpstr>
      <vt:lpstr>PowerPoint-Präsentation</vt:lpstr>
      <vt:lpstr>Objectives</vt:lpstr>
      <vt:lpstr>Serum Triglycerides</vt:lpstr>
      <vt:lpstr>Food intake</vt:lpstr>
      <vt:lpstr>Body Weight</vt:lpstr>
      <vt:lpstr>Weight Loss</vt:lpstr>
      <vt:lpstr>PowerPoint-Präsentation</vt:lpstr>
      <vt:lpstr>PowerPoint-Präsentation</vt:lpstr>
      <vt:lpstr>Conclusions</vt:lpstr>
      <vt:lpstr>Conclusions</vt:lpstr>
      <vt:lpstr>Conclusions</vt:lpstr>
      <vt:lpstr>PowerPoint-Präsentation</vt:lpstr>
      <vt:lpstr>Diet</vt:lpstr>
      <vt:lpstr>Atkins diet 6 mo results</vt:lpstr>
      <vt:lpstr>Atkins diet 24 months</vt:lpstr>
      <vt:lpstr>Dangers of Atkins diet</vt:lpstr>
      <vt:lpstr>PowerPoint-Präsentation</vt:lpstr>
      <vt:lpstr>Orlistat</vt:lpstr>
      <vt:lpstr>Body Weight Over 2 Years of treatment with orlistat</vt:lpstr>
      <vt:lpstr>PowerPoint-Präsentation</vt:lpstr>
      <vt:lpstr>PowerPoint-Präsentation</vt:lpstr>
      <vt:lpstr>For Those Who Don’t Lose Weight and There is no Cause Except Noncompliance with Diet &amp; Exercise</vt:lpstr>
      <vt:lpstr>PowerPoint-Präsentation</vt:lpstr>
      <vt:lpstr>Estimated Number of Bariatric Operations Performed in the United</vt:lpstr>
      <vt:lpstr>PowerPoint-Präsentation</vt:lpstr>
      <vt:lpstr>PowerPoint-Präsentation</vt:lpstr>
      <vt:lpstr>PowerPoint-Präsentation</vt:lpstr>
      <vt:lpstr>Gut to brain signaling</vt:lpstr>
      <vt:lpstr>Ghrelin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2019-02-03T09:01:00Z</dcterms:created>
  <dcterms:modified xsi:type="dcterms:W3CDTF">2019-02-03T08:01:03Z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2019-02-03T00:00:00Z</vt:filetime>
  </property>
  <property fmtid="{D5CDD505-2E9C-101B-9397-08002B2CF9AE}" pid="3" name="LastSaved">
    <vt:filetime>2019-02-03T00:00:00Z</vt:filetime>
  </property>
</Properties>
</file>