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Economica" panose="020B0604020202020204" charset="0"/>
      <p:regular r:id="rId8"/>
      <p:bold r:id="rId9"/>
      <p:italic r:id="rId10"/>
      <p:boldItalic r:id="rId11"/>
    </p:embeddedFont>
    <p:embeddedFont>
      <p:font typeface="Open Sans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27709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7031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3c40f7c8c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3c40f7c8c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9265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3c40f7c8c_0_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3c40f7c8c_0_4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7250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3c40f7c8c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3c40f7c8c_0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3364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3c40f7c8c_0_4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3c40f7c8c_0_4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394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uis_Stok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n.wikipedia.org/wiki/Special:BookSources/978-1-55778-847-4" TargetMode="External"/><Relationship Id="rId5" Type="http://schemas.openxmlformats.org/officeDocument/2006/relationships/hyperlink" Target="https://en.wikipedia.org/wiki/International_Standard_Book_Number" TargetMode="External"/><Relationship Id="rId4" Type="http://schemas.openxmlformats.org/officeDocument/2006/relationships/hyperlink" Target="https://www.archives.gov/research/jfk/select-committee-repor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171327" y="1416911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/>
            <a:r>
              <a:rPr lang="en-US" dirty="0"/>
              <a:t>Death report </a:t>
            </a:r>
            <a:br>
              <a:rPr lang="en-US" dirty="0"/>
            </a:br>
            <a:r>
              <a:rPr lang="en-US" dirty="0"/>
              <a:t>John F Kennedy</a:t>
            </a:r>
            <a:endParaRPr b="1"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Chapter </a:t>
            </a:r>
          </a:p>
          <a:p>
            <a:pPr marL="0" indent="0"/>
            <a:r>
              <a:rPr lang="en-US" dirty="0">
                <a:sym typeface="Times New Roman"/>
              </a:rPr>
              <a:t>Group B2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6401"/>
            <a:ext cx="1915073" cy="74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-76200" y="790600"/>
            <a:ext cx="1915200" cy="2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College of medicine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027725" y="0"/>
            <a:ext cx="2126400" cy="7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Forensic Medicine Course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Dr. Khaldoon Aljerian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7 Mar 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2019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84725" y="4682200"/>
            <a:ext cx="1815900" cy="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710125" y="4682200"/>
            <a:ext cx="1762800" cy="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801475" y="4682200"/>
            <a:ext cx="1915200" cy="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B5173D-EFB5-4196-BF71-565FB45CB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31" y="1169395"/>
            <a:ext cx="4340669" cy="26194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171F29A-D651-4017-94C1-64FEF158D3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169394"/>
            <a:ext cx="4449157" cy="26194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311700" y="873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Case scenario</a:t>
            </a:r>
            <a:endParaRPr dirty="0">
              <a:solidFill>
                <a:schemeClr val="lt2"/>
              </a:solidFill>
            </a:endParaRPr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53792" y="918635"/>
            <a:ext cx="8986200" cy="3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John Fitzgerald Kennedy, the 35th President of the United States, was assassinated on November 22, 1963, at 12:30 p.m. Central Standard Time in Dallas, Texas, while riding in a presidential motorcade through Dealey Plaza.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he was fatally shot in the head by former U.S. Marine Lee Harvey Oswald firing in ambush from a nearby building.</a:t>
            </a: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11700" y="16547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Discussion</a:t>
            </a:r>
            <a:endParaRPr dirty="0">
              <a:solidFill>
                <a:schemeClr val="lt2"/>
              </a:solidFill>
            </a:endParaRPr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298252" y="50753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25450">
              <a:lnSpc>
                <a:spcPct val="150000"/>
              </a:lnSpc>
              <a:buSzPts val="3100"/>
              <a:buFont typeface="Times New Roman"/>
              <a:buChar char="-"/>
            </a:pPr>
            <a:r>
              <a:rPr lang="en" sz="3200" dirty="0">
                <a:latin typeface="Times New Roman"/>
                <a:ea typeface="Times New Roman"/>
                <a:cs typeface="Times New Roman"/>
                <a:sym typeface="Times New Roman"/>
              </a:rPr>
              <a:t>What was the 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cause </a:t>
            </a:r>
            <a:r>
              <a:rPr lang="en" sz="3200" dirty="0">
                <a:latin typeface="Times New Roman"/>
                <a:ea typeface="Times New Roman"/>
                <a:cs typeface="Times New Roman"/>
                <a:sym typeface="Times New Roman"/>
              </a:rPr>
              <a:t>of death?</a:t>
            </a:r>
          </a:p>
          <a:p>
            <a:pPr lvl="0" indent="-425450">
              <a:lnSpc>
                <a:spcPct val="150000"/>
              </a:lnSpc>
              <a:buSzPts val="3100"/>
              <a:buFont typeface="Times New Roman"/>
              <a:buChar char="-"/>
            </a:pP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 sz="3200" dirty="0">
                <a:latin typeface="Times New Roman"/>
                <a:ea typeface="Times New Roman"/>
                <a:cs typeface="Times New Roman"/>
                <a:sym typeface="Times New Roman"/>
              </a:rPr>
              <a:t>hat 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was </a:t>
            </a:r>
            <a:r>
              <a:rPr lang="en" sz="3200" dirty="0">
                <a:latin typeface="Times New Roman"/>
                <a:ea typeface="Times New Roman"/>
                <a:cs typeface="Times New Roman"/>
                <a:sym typeface="Times New Roman"/>
              </a:rPr>
              <a:t>the manner of death?</a:t>
            </a:r>
          </a:p>
          <a:p>
            <a:pPr lvl="0" indent="-425450">
              <a:lnSpc>
                <a:spcPct val="150000"/>
              </a:lnSpc>
              <a:buSzPts val="3100"/>
              <a:buFont typeface="Times New Roman"/>
              <a:buChar char="-"/>
            </a:pPr>
            <a:endParaRPr lang="en" sz="31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References</a:t>
            </a:r>
            <a:endParaRPr dirty="0">
              <a:solidFill>
                <a:schemeClr val="lt2"/>
              </a:solidFill>
            </a:endParaRPr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134134" y="130921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i="1" dirty="0">
                <a:hlinkClick r:id="rId3"/>
              </a:rPr>
              <a:t>Stokes, Louis</a:t>
            </a:r>
            <a:r>
              <a:rPr lang="en-US" i="1" dirty="0"/>
              <a:t> (1979). </a:t>
            </a:r>
            <a:r>
              <a:rPr lang="en-US" i="1" dirty="0">
                <a:hlinkClick r:id="rId4"/>
              </a:rPr>
              <a:t>"Report of the Select Committee on Assassinations of the U.S. House of Representatives"</a:t>
            </a:r>
            <a:r>
              <a:rPr lang="en-US" i="1" dirty="0"/>
              <a:t>. Washington, D.C.: United States Government Printing Office.</a:t>
            </a:r>
          </a:p>
          <a:p>
            <a:r>
              <a:rPr lang="en-US" altLang="en-US" i="1" dirty="0" err="1">
                <a:solidFill>
                  <a:schemeClr val="tx1"/>
                </a:solidFill>
                <a:latin typeface="Arial" panose="020B0604020202020204" pitchFamily="34" charset="0"/>
              </a:rPr>
              <a:t>Sturdivan</a:t>
            </a:r>
            <a:r>
              <a:rPr lang="en-US" altLang="en-US" i="1" dirty="0">
                <a:solidFill>
                  <a:schemeClr val="tx1"/>
                </a:solidFill>
                <a:latin typeface="Arial" panose="020B0604020202020204" pitchFamily="34" charset="0"/>
              </a:rPr>
              <a:t>, Larry M. (2005). The JFK Myths: A Scientific Investigation of the Kennedy Assassination. St. Paul, MN: Paragon House. </a:t>
            </a:r>
            <a:r>
              <a:rPr lang="en-US" altLang="en-US" i="1" dirty="0">
                <a:solidFill>
                  <a:schemeClr val="tx1"/>
                </a:solidFill>
                <a:latin typeface="Arial" panose="020B0604020202020204" pitchFamily="34" charset="0"/>
                <a:hlinkClick r:id="rId5" tooltip="International Standard Book Number"/>
              </a:rPr>
              <a:t>ISBN</a:t>
            </a:r>
            <a:r>
              <a:rPr lang="en-US" altLang="en-US" i="1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US" altLang="en-US" i="1" dirty="0">
                <a:solidFill>
                  <a:schemeClr val="tx1"/>
                </a:solidFill>
                <a:latin typeface="Arial" panose="020B0604020202020204" pitchFamily="34" charset="0"/>
                <a:hlinkClick r:id="rId6" tooltip="Special:BookSources/978-1-55778-847-4"/>
              </a:rPr>
              <a:t>978-1-55778-847-4</a:t>
            </a:r>
            <a:r>
              <a:rPr lang="en-US" altLang="en-US" i="1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lvl="0"/>
            <a:endParaRPr u="sng" dirty="0">
              <a:solidFill>
                <a:schemeClr val="hlink"/>
              </a:solidFill>
              <a:latin typeface="Arial"/>
              <a:cs typeface="Arial"/>
            </a:endParaRPr>
          </a:p>
        </p:txBody>
      </p:sp>
      <p:sp>
        <p:nvSpPr>
          <p:cNvPr id="98" name="Google Shape;9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Words>177</Words>
  <Application>Microsoft Office PowerPoint</Application>
  <PresentationFormat>On-screen Show (16:9)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Open Sans</vt:lpstr>
      <vt:lpstr>Economica</vt:lpstr>
      <vt:lpstr>Arial</vt:lpstr>
      <vt:lpstr>Luxe</vt:lpstr>
      <vt:lpstr>Death report  John F Kennedy</vt:lpstr>
      <vt:lpstr>PowerPoint Presentation</vt:lpstr>
      <vt:lpstr>Case scenario</vt:lpstr>
      <vt:lpstr>Discussion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Deaths and injury in infancy</dc:title>
  <dc:creator>Rana</dc:creator>
  <cp:lastModifiedBy>abdulaziz</cp:lastModifiedBy>
  <cp:revision>18</cp:revision>
  <dcterms:modified xsi:type="dcterms:W3CDTF">2019-03-06T17:42:16Z</dcterms:modified>
</cp:coreProperties>
</file>