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7"/>
  </p:normalViewPr>
  <p:slideViewPr>
    <p:cSldViewPr snapToGrid="0" snapToObjects="1">
      <p:cViewPr varScale="1">
        <p:scale>
          <a:sx n="104" d="100"/>
          <a:sy n="104" d="100"/>
        </p:scale>
        <p:origin x="8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21ACD-B1DB-0A40-860A-061FF893A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99CCB0-9229-8847-82B7-AEC43E6D4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5254F-5F67-744A-A707-1C2789B9D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5C66-CDA4-4843-9CFA-8B7FC5F66E48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98F93-2939-574F-8559-A792DC12B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D5AAE-84A5-9548-9CBC-AF8FA01B1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7104-4844-614A-BA93-4078E96CF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0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661C-4CB2-A940-91EE-0F752C924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9C2D1F-3B1A-5B40-B28A-004864140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ED6FE-9AA7-7749-963D-4AEC2C0B2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5C66-CDA4-4843-9CFA-8B7FC5F66E48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A4557-D35C-B049-B871-4902C7B47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BF81A-5D0F-A642-B236-4A88FCA4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7104-4844-614A-BA93-4078E96CF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4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B0557B-0EAC-5E40-BE4D-22E442C482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C2BCA3-5290-CF4B-956C-FF53DD7E7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FCC49-3CC9-8943-AEC4-5E2B4C286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5C66-CDA4-4843-9CFA-8B7FC5F66E48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26BF1-6BD4-AF45-A827-48D1672F6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4C71D-A2FD-AD4D-8058-546D00EC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7104-4844-614A-BA93-4078E96CF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7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B5015-599C-2D43-8EB9-EA95F90DA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09E6E-1947-2B42-AEA0-DC69E149E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D561C-7FFA-A14E-99F9-68045B297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5C66-CDA4-4843-9CFA-8B7FC5F66E48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C3967-626E-D444-9DA9-F245AD58B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0D097-8DE8-B248-91D7-E6DC9C77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7104-4844-614A-BA93-4078E96CF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8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CB601-3C42-D640-BFEA-969A5B426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4B1D2-582E-5749-99FF-060EFD5AC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14759-7C42-FE41-941C-16F073267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5C66-CDA4-4843-9CFA-8B7FC5F66E48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2ACBD-FBF5-E349-B83B-184D765FC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11820-A2DF-FF40-BC7B-F7C7E50B0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7104-4844-614A-BA93-4078E96CF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7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ACDA1-5BC9-B448-92FD-9160A68FD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A15E0-6547-5944-8693-0EF138B8FC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0E0E73-E081-C04D-A294-066B41156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4C274-F473-4E42-B5CF-C04111D68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5C66-CDA4-4843-9CFA-8B7FC5F66E48}" type="datetimeFigureOut">
              <a:rPr lang="en-US" smtClean="0"/>
              <a:t>2/19/19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BB953-9F86-CA4B-83CD-2AA5B2C7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BF16E-B850-9649-B2DB-A85F92AF3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7104-4844-614A-BA93-4078E96CF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3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05436-87AA-1C41-8BB8-B8D93583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B213B-43BA-674C-BC89-492CD55B1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80796-A66A-A849-A050-663EE8256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733D0-5384-A64A-9493-9A99BBF03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C221E3-67C9-D342-81BA-0A528A4B0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EB97FE-3FCF-FA4B-B2D8-117140630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5C66-CDA4-4843-9CFA-8B7FC5F66E48}" type="datetimeFigureOut">
              <a:rPr lang="en-US" smtClean="0"/>
              <a:t>2/19/19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DD98E-5ECF-7945-A0CF-8F8E0A957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B2EE40-DCD1-574B-A382-2130C2B3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7104-4844-614A-BA93-4078E96CF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2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58C99-7465-F142-81DE-7C17CDDED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514EFA-BCA3-CB4E-AEBA-0174091FE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5C66-CDA4-4843-9CFA-8B7FC5F66E48}" type="datetimeFigureOut">
              <a:rPr lang="en-US" smtClean="0"/>
              <a:t>2/19/19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7E8160-82B0-5340-86B8-71D75D33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36BF2A-BDCD-A74D-858E-2FB5704A6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7104-4844-614A-BA93-4078E96CF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7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242EBA-4597-2C47-A246-29562FFA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5C66-CDA4-4843-9CFA-8B7FC5F66E48}" type="datetimeFigureOut">
              <a:rPr lang="en-US" smtClean="0"/>
              <a:t>2/19/19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3C8F1F-379B-814F-8EC5-A1D7CCB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15ECE-EC6C-D244-8028-09B3AE0BC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7104-4844-614A-BA93-4078E96CF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A16BD-E46C-4E43-9CE5-98E787A3C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EAB03-7695-AE40-B3F2-869126C5A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F6FCDC-C5B7-B04D-B382-0026C3BE1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515A3-98CC-FD4F-B014-A989078DA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5C66-CDA4-4843-9CFA-8B7FC5F66E48}" type="datetimeFigureOut">
              <a:rPr lang="en-US" smtClean="0"/>
              <a:t>2/19/19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CDE75-6C96-2F4C-BA07-F78373971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9A3B0-0343-684F-8C4E-92A16BF00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7104-4844-614A-BA93-4078E96CF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45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BCDFC-7333-644A-886B-C83E54C8A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2F4E3C-7B4D-5D41-A9F4-B80817E5F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E70E54-22A9-5B4C-B351-1304BE4FF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CE59A-C49E-3846-881E-76833C1DA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5C66-CDA4-4843-9CFA-8B7FC5F66E48}" type="datetimeFigureOut">
              <a:rPr lang="en-US" smtClean="0"/>
              <a:t>2/19/19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C3F47-D0D1-4D43-A783-793E11E93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5A60C-3485-FD4E-8457-9172B9DD5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7104-4844-614A-BA93-4078E96CF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E07E13-E346-D54E-B0A5-42CE0B696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2046C-4E53-5A42-A647-B8D6BD38E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C4B96-0B8C-BD42-81A9-520F7413C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B5C66-CDA4-4843-9CFA-8B7FC5F66E48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A76A4-73D5-A74A-B99D-2DF82C62C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27097-9A7C-9C44-A099-A1CECA952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47104-4844-614A-BA93-4078E96CF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8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science/article/pii/S037907380300209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EC92284-D937-1349-9BBB-4CBC14A06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02763"/>
            <a:ext cx="9144000" cy="370080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+mj-lt"/>
              </a:rPr>
              <a:t>Forensic medicine course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+mj-lt"/>
              </a:rPr>
              <a:t>21 February 2019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+mj-lt"/>
              </a:rPr>
              <a:t>Session meeting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+mj-lt"/>
              </a:rPr>
              <a:t>Supervisor :Dr. Khaldoon AlJerian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+mj-lt"/>
              </a:rPr>
              <a:t>Group : B2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+mj-lt"/>
              </a:rPr>
              <a:t>Presenter : Abdullah AlMana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71687F-A228-E24B-B53F-5134A6660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2615900" cy="10027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ABA19F-6714-8243-95F6-773E83E65E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65" t="3185" r="5910" b="7248"/>
          <a:stretch/>
        </p:blipFill>
        <p:spPr>
          <a:xfrm>
            <a:off x="9352005" y="98854"/>
            <a:ext cx="2631989" cy="12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97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9BA6-D22B-384D-B28A-DF27B45B7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200" dirty="0"/>
              <a:t>Scene Observation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3DA6C8-B80C-BC4D-B484-B6ACED720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8509" y="1690689"/>
            <a:ext cx="4755292" cy="411638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383CFB-50AA-8E48-9456-9ABA1C9C07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r="788" b="10812"/>
          <a:stretch/>
        </p:blipFill>
        <p:spPr>
          <a:xfrm>
            <a:off x="838200" y="1690688"/>
            <a:ext cx="5364892" cy="411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28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65AB6-87A6-6343-BB89-D747D9750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Case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160F3-8E5A-CA40-A867-55846474F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+mj-lt"/>
              </a:rPr>
              <a:t>A 20-year-old girl ,met with a fatal accident. Her car was hit by a speeding truck at a crossing. The girl was decapitated in the accident. Her head was recovered outside the mangled remains of the vehicle and the rest of the body was extracted from the co-driver’s seat of the damaged vehicle.</a:t>
            </a:r>
          </a:p>
        </p:txBody>
      </p:sp>
    </p:spTree>
    <p:extLst>
      <p:ext uri="{BB962C8B-B14F-4D97-AF65-F5344CB8AC3E}">
        <p14:creationId xmlns:p14="http://schemas.microsoft.com/office/powerpoint/2010/main" val="3144837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9A334-7F4F-6F44-A01E-3433EE2D8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75E51-3755-D84C-A84A-96BE34F83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+mj-lt"/>
              </a:rPr>
              <a:t>What are the Injuries that may be expected to occur in an unrestrained impact/collision 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+mj-lt"/>
              </a:rPr>
              <a:t>How can Air bags cause injuries ?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3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32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3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E0F4B-C87E-DD4E-B9BE-740D5B43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35C8A-BC82-464B-91CD-8C8FC435B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4723"/>
            <a:ext cx="10515600" cy="42122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/>
              <a:t>Simpson's Forensic Medicine, 13th Edition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hlinkClick r:id="rId2"/>
              </a:rPr>
              <a:t>https://</a:t>
            </a:r>
            <a:r>
              <a:rPr lang="en-US" sz="3200" b="1" dirty="0" err="1">
                <a:hlinkClick r:id="rId2"/>
              </a:rPr>
              <a:t>www.sciencedirect.com</a:t>
            </a:r>
            <a:r>
              <a:rPr lang="en-US" sz="3200" b="1" dirty="0">
                <a:hlinkClick r:id="rId2"/>
              </a:rPr>
              <a:t>/science/article/</a:t>
            </a:r>
            <a:r>
              <a:rPr lang="en-US" sz="3200" b="1" dirty="0" err="1">
                <a:hlinkClick r:id="rId2"/>
              </a:rPr>
              <a:t>pii</a:t>
            </a:r>
            <a:r>
              <a:rPr lang="en-US" sz="3200" b="1" dirty="0">
                <a:hlinkClick r:id="rId2"/>
              </a:rPr>
              <a:t>/S0379073803002093</a:t>
            </a:r>
            <a:endParaRPr lang="en-US" sz="3200" b="1" dirty="0"/>
          </a:p>
          <a:p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06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130</Words>
  <Application>Microsoft Macintosh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Scene Observation</vt:lpstr>
      <vt:lpstr>Case scenario</vt:lpstr>
      <vt:lpstr>Discussion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محمد</dc:creator>
  <cp:lastModifiedBy>محمد</cp:lastModifiedBy>
  <cp:revision>8</cp:revision>
  <dcterms:created xsi:type="dcterms:W3CDTF">2019-02-19T12:28:59Z</dcterms:created>
  <dcterms:modified xsi:type="dcterms:W3CDTF">2019-02-19T13:58:31Z</dcterms:modified>
</cp:coreProperties>
</file>