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B3A684D-7FC3-468F-A95A-7CFD31C49ED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5128494-866B-4FB7-A51B-4990628A130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00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684D-7FC3-468F-A95A-7CFD31C49ED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494-866B-4FB7-A51B-4990628A1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8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684D-7FC3-468F-A95A-7CFD31C49ED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494-866B-4FB7-A51B-4990628A130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252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684D-7FC3-468F-A95A-7CFD31C49ED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494-866B-4FB7-A51B-4990628A130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643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684D-7FC3-468F-A95A-7CFD31C49ED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494-866B-4FB7-A51B-4990628A1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74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684D-7FC3-468F-A95A-7CFD31C49ED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494-866B-4FB7-A51B-4990628A130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910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684D-7FC3-468F-A95A-7CFD31C49ED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494-866B-4FB7-A51B-4990628A130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524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684D-7FC3-468F-A95A-7CFD31C49ED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494-866B-4FB7-A51B-4990628A130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45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684D-7FC3-468F-A95A-7CFD31C49ED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494-866B-4FB7-A51B-4990628A130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65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684D-7FC3-468F-A95A-7CFD31C49ED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494-866B-4FB7-A51B-4990628A1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4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684D-7FC3-468F-A95A-7CFD31C49ED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494-866B-4FB7-A51B-4990628A130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17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684D-7FC3-468F-A95A-7CFD31C49ED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494-866B-4FB7-A51B-4990628A1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6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684D-7FC3-468F-A95A-7CFD31C49ED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494-866B-4FB7-A51B-4990628A130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45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684D-7FC3-468F-A95A-7CFD31C49ED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494-866B-4FB7-A51B-4990628A130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30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684D-7FC3-468F-A95A-7CFD31C49ED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494-866B-4FB7-A51B-4990628A1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2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684D-7FC3-468F-A95A-7CFD31C49ED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494-866B-4FB7-A51B-4990628A130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6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684D-7FC3-468F-A95A-7CFD31C49ED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494-866B-4FB7-A51B-4990628A1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5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3A684D-7FC3-468F-A95A-7CFD31C49ED2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128494-866B-4FB7-A51B-4990628A1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7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2/hi/health/1431104.stm" TargetMode="External"/><Relationship Id="rId2" Type="http://schemas.openxmlformats.org/officeDocument/2006/relationships/hyperlink" Target="https://www.theguardian.com/society/2005/aug/25/health.shipma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amp/s/www.dailymail.co.uk/news/article-3501201/amp/Dr-Death-Harold-Shipman-timed-suicide-wife-100-000-pension-payou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4552"/>
            <a:ext cx="9144000" cy="48295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King Saud University – College of Medicine</a:t>
            </a:r>
            <a:br>
              <a:rPr lang="en-US" sz="3200" dirty="0"/>
            </a:br>
            <a:r>
              <a:rPr lang="en-US" sz="3200" dirty="0"/>
              <a:t>Forensic Medicine, session 4 , 7 February</a:t>
            </a:r>
            <a:br>
              <a:rPr lang="en-US" sz="3200" dirty="0"/>
            </a:br>
            <a:r>
              <a:rPr lang="en-US" sz="3200" dirty="0"/>
              <a:t>supervisor: </a:t>
            </a:r>
            <a:r>
              <a:rPr lang="en-US" sz="3200" dirty="0" err="1"/>
              <a:t>Dr.khaldoon</a:t>
            </a:r>
            <a:r>
              <a:rPr lang="en-US" sz="3200" dirty="0"/>
              <a:t> </a:t>
            </a:r>
            <a:r>
              <a:rPr lang="en-US" sz="3200" dirty="0" err="1"/>
              <a:t>aljerian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group 3</a:t>
            </a:r>
            <a:br>
              <a:rPr lang="en-US" sz="3200" dirty="0"/>
            </a:br>
            <a:r>
              <a:rPr lang="en-US" sz="3200" dirty="0"/>
              <a:t>presenter: </a:t>
            </a:r>
            <a:r>
              <a:rPr lang="en-US" sz="3200" dirty="0" err="1"/>
              <a:t>abdulrahman</a:t>
            </a:r>
            <a:r>
              <a:rPr lang="en-US" sz="3200" dirty="0"/>
              <a:t> </a:t>
            </a:r>
            <a:r>
              <a:rPr lang="en-US" sz="3200" dirty="0" err="1"/>
              <a:t>alshiekh</a:t>
            </a:r>
            <a:r>
              <a:rPr lang="en-US" sz="3200" dirty="0"/>
              <a:t> 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7256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847" y="2408348"/>
            <a:ext cx="2420015" cy="255001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5" y="1287887"/>
            <a:ext cx="3412901" cy="4533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84" y="1365160"/>
            <a:ext cx="3076839" cy="43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7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 scenario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7B28CDC-AA08-1F4F-8F6A-287229E7E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Harold Shipman a former family physician killed at least 250 of his patients over 23 years but, he was convicted of killing 15 of his patients with a lethal dose of morphine.</a:t>
            </a:r>
          </a:p>
        </p:txBody>
      </p:sp>
    </p:spTree>
    <p:extLst>
      <p:ext uri="{BB962C8B-B14F-4D97-AF65-F5344CB8AC3E}">
        <p14:creationId xmlns:p14="http://schemas.microsoft.com/office/powerpoint/2010/main" val="300239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Discussion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How did Harold killed his patient 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When confidentiality may not apply 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Mention one of duties of physicians to patient ?</a:t>
            </a:r>
          </a:p>
        </p:txBody>
      </p:sp>
    </p:spTree>
    <p:extLst>
      <p:ext uri="{BB962C8B-B14F-4D97-AF65-F5344CB8AC3E}">
        <p14:creationId xmlns:p14="http://schemas.microsoft.com/office/powerpoint/2010/main" val="417418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hlinkClick r:id="rId2"/>
              </a:rPr>
              <a:t>Simpson’s Forensic Medicine 13th edition ( chapter 2 ) </a:t>
            </a:r>
          </a:p>
          <a:p>
            <a:r>
              <a:rPr lang="en-US" dirty="0">
                <a:hlinkClick r:id="rId2"/>
              </a:rPr>
              <a:t>Https://www.theguardian.com/society/2005/aug/25/health.shipman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http://news.bbc.co.uk/2/hi/health/1431104.stm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https://www.google.com/amp/s/www.dailymail.co.uk/news/article-3501201/amp/Dr-Death-Harold-Shipman-timed-suicide-wife-100-000-pension-payout.html</a:t>
            </a:r>
            <a:r>
              <a:rPr lang="en-US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Reference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1120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370</TotalTime>
  <Words>143</Words>
  <Application>Microsoft Office PowerPoint</Application>
  <PresentationFormat>شاشة عريضة</PresentationFormat>
  <Paragraphs>12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King Saud University – College of Medicine Forensic Medicine, session 4 , 7 February supervisor: Dr.khaldoon aljerian  group 3 presenter: abdulrahman alshiekh  </vt:lpstr>
      <vt:lpstr>عرض تقديمي في PowerPoint</vt:lpstr>
      <vt:lpstr>Case scenario </vt:lpstr>
      <vt:lpstr>Discussion </vt:lpstr>
      <vt:lpstr>Reference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NA ...............</cp:lastModifiedBy>
  <cp:revision>13</cp:revision>
  <dcterms:created xsi:type="dcterms:W3CDTF">2019-02-06T12:20:22Z</dcterms:created>
  <dcterms:modified xsi:type="dcterms:W3CDTF">2019-02-06T20:43:47Z</dcterms:modified>
</cp:coreProperties>
</file>