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B1F5AC-41BB-4D5B-A1A8-FF5692A55581}">
          <p14:sldIdLst>
            <p14:sldId id="256"/>
            <p14:sldId id="258"/>
            <p14:sldId id="257"/>
          </p14:sldIdLst>
        </p14:section>
        <p14:section name="Untitled Section" id="{D4DA4882-DECD-4840-ADA4-F0549691069E}">
          <p14:sldIdLst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3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07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9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8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9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97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4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5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9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1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3EE07F-AC77-4B3A-A4D0-18A8B729ACA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0C12-44D2-43A6-9E33-0CC23DC2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210C77-165D-4C92-9B53-6A73EAF97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-52498"/>
            <a:ext cx="1921937" cy="99073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C21262F-53EF-4D24-A651-D2D8F7BAE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25" y="1763720"/>
            <a:ext cx="8496300" cy="4096669"/>
          </a:xfrm>
        </p:spPr>
        <p:txBody>
          <a:bodyPr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/>
              <a:t>21st Feb2019</a:t>
            </a:r>
            <a:endParaRPr lang="en-US" sz="3200" dirty="0"/>
          </a:p>
          <a:p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/>
              <a:t>Group:</a:t>
            </a:r>
            <a:r>
              <a:rPr lang="ar-SA" sz="3200"/>
              <a:t>2</a:t>
            </a:r>
            <a:endParaRPr lang="en-US" sz="3200" dirty="0"/>
          </a:p>
          <a:p>
            <a:r>
              <a:rPr lang="en-US" sz="3200"/>
              <a:t>Presenter :</a:t>
            </a:r>
            <a:r>
              <a:rPr lang="ar-SA" sz="3200"/>
              <a:t>Abdullah almunyif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001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990CA8-DA60-4B59-8822-F9C549165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952500"/>
            <a:ext cx="4933949" cy="4953000"/>
          </a:xfrm>
        </p:spPr>
      </p:pic>
    </p:spTree>
    <p:extLst>
      <p:ext uri="{BB962C8B-B14F-4D97-AF65-F5344CB8AC3E}">
        <p14:creationId xmlns:p14="http://schemas.microsoft.com/office/powerpoint/2010/main" val="127714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BECF3-CC7A-40F0-B192-4AF0328B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4DD8-C739-41F8-99A4-E5EB69AD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Gary Arthur </a:t>
            </a:r>
            <a:r>
              <a:rPr lang="en-US" dirty="0" err="1"/>
              <a:t>Gatza</a:t>
            </a:r>
            <a:r>
              <a:rPr lang="en-US" dirty="0"/>
              <a:t>, 74, charged with causing the death of a Midland man and the injury of his three passengers during a vehicle crash under the influence of alcohol.</a:t>
            </a:r>
          </a:p>
          <a:p>
            <a:r>
              <a:rPr lang="en-US" dirty="0"/>
              <a:t>Michigan State Police revealed that </a:t>
            </a:r>
            <a:r>
              <a:rPr lang="en-US" dirty="0" err="1"/>
              <a:t>Gatza</a:t>
            </a:r>
            <a:r>
              <a:rPr lang="en-US" dirty="0"/>
              <a:t> had a blood alcohol content of 0.12 percent which  — clearly higher than the state legal limit of 0.08 — at the time of the crash.</a:t>
            </a:r>
          </a:p>
        </p:txBody>
      </p:sp>
    </p:spTree>
    <p:extLst>
      <p:ext uri="{BB962C8B-B14F-4D97-AF65-F5344CB8AC3E}">
        <p14:creationId xmlns:p14="http://schemas.microsoft.com/office/powerpoint/2010/main" val="227650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98FE-4FF5-495D-9393-C077A0B8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B1571-F7A2-4027-88FE-9AC8EA23D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alcohol does to your body?</a:t>
            </a:r>
          </a:p>
          <a:p>
            <a:endParaRPr lang="en-US" dirty="0"/>
          </a:p>
          <a:p>
            <a:r>
              <a:rPr lang="en-US" dirty="0"/>
              <a:t>How do the police examine a driver if he is drunk or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2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9E47-DCDC-4F7E-8D66-315059E6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B697-EE0C-4174-8881-A7FB0CBC3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Simpson's Forensic Medicine, 13th Edition</a:t>
            </a:r>
          </a:p>
          <a:p>
            <a:endParaRPr lang="en-US" dirty="0"/>
          </a:p>
          <a:p>
            <a:r>
              <a:rPr lang="en-US" dirty="0"/>
              <a:t>https://www.ourmidland.com/news/article/Bond-reduced-for-driver-in-deadly-New-Year-s-crash-13630015.php#photo-16951480</a:t>
            </a:r>
          </a:p>
        </p:txBody>
      </p:sp>
    </p:spTree>
    <p:extLst>
      <p:ext uri="{BB962C8B-B14F-4D97-AF65-F5344CB8AC3E}">
        <p14:creationId xmlns:p14="http://schemas.microsoft.com/office/powerpoint/2010/main" val="2123257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132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PowerPoint Presentation</vt:lpstr>
      <vt:lpstr>PowerPoint Presentation</vt:lpstr>
      <vt:lpstr>Scenario:</vt:lpstr>
      <vt:lpstr>Questions:</vt:lpstr>
      <vt:lpstr>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احمد</dc:creator>
  <cp:lastModifiedBy>احمد</cp:lastModifiedBy>
  <cp:revision>6</cp:revision>
  <dcterms:created xsi:type="dcterms:W3CDTF">2019-02-20T15:53:20Z</dcterms:created>
  <dcterms:modified xsi:type="dcterms:W3CDTF">2019-02-20T16:44:26Z</dcterms:modified>
</cp:coreProperties>
</file>