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7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9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46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01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25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194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/>
              <a:t>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12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/>
              <a:t>2/20/19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06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/>
              <a:t>2/20/19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98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/>
              <a:t>2/20/19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33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/>
              <a:t>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85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/>
              <a:t>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31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D35F0-C2F6-4B1F-A689-B7B051370664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28371-D521-4060-9EBA-3BAA77474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87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16163"/>
            <a:ext cx="9144000" cy="4096669"/>
          </a:xfrm>
        </p:spPr>
        <p:txBody>
          <a:bodyPr>
            <a:noAutofit/>
          </a:bodyPr>
          <a:lstStyle/>
          <a:p>
            <a:r>
              <a:rPr lang="en-US" sz="3200" dirty="0"/>
              <a:t>Forensic Medicine Course</a:t>
            </a:r>
          </a:p>
          <a:p>
            <a:r>
              <a:rPr lang="en-US" sz="3200" dirty="0"/>
              <a:t>19th Feb2019</a:t>
            </a:r>
          </a:p>
          <a:p>
            <a:r>
              <a:rPr lang="en-US" sz="3200" dirty="0"/>
              <a:t>3</a:t>
            </a:r>
            <a:r>
              <a:rPr lang="en-US" sz="3200" baseline="30000" dirty="0"/>
              <a:t>rd</a:t>
            </a:r>
            <a:r>
              <a:rPr lang="en-US" sz="3200" dirty="0"/>
              <a:t> session </a:t>
            </a:r>
          </a:p>
          <a:p>
            <a:r>
              <a:rPr lang="en-US" sz="3200" dirty="0"/>
              <a:t>Supervisor: </a:t>
            </a:r>
            <a:r>
              <a:rPr lang="en-US" sz="3200" dirty="0" err="1"/>
              <a:t>Dr.Khaldoon</a:t>
            </a:r>
            <a:r>
              <a:rPr lang="en-US" sz="3200" dirty="0"/>
              <a:t> </a:t>
            </a:r>
            <a:r>
              <a:rPr lang="en-US" sz="3200" dirty="0" err="1"/>
              <a:t>AlJerian</a:t>
            </a:r>
            <a:endParaRPr lang="en-US" sz="3200" dirty="0"/>
          </a:p>
          <a:p>
            <a:r>
              <a:rPr lang="en-US" sz="3200" dirty="0"/>
              <a:t>Group 2</a:t>
            </a:r>
          </a:p>
          <a:p>
            <a:r>
              <a:rPr lang="en-US" sz="3200" dirty="0"/>
              <a:t>Presenter : Khalil Abdullah </a:t>
            </a:r>
            <a:r>
              <a:rPr lang="en-US" sz="3200" dirty="0" err="1"/>
              <a:t>Alghalayini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026" y="173038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2498"/>
            <a:ext cx="2562583" cy="990738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738488"/>
              </p:ext>
            </p:extLst>
          </p:nvPr>
        </p:nvGraphicFramePr>
        <p:xfrm>
          <a:off x="180474" y="1094874"/>
          <a:ext cx="2189747" cy="640080"/>
        </p:xfrm>
        <a:graphic>
          <a:graphicData uri="http://schemas.openxmlformats.org/drawingml/2006/table">
            <a:tbl>
              <a:tblPr/>
              <a:tblGrid>
                <a:gridCol w="2189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54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College of medicine</a:t>
                      </a:r>
                    </a:p>
                    <a:p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64105" y="2827421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298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Scene Observation </a:t>
            </a:r>
            <a:br>
              <a:rPr lang="en-US" dirty="0"/>
            </a:br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E473B9C5-3E0F-9544-BE2E-261A940E7D0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467" y="1825625"/>
            <a:ext cx="4030133" cy="4351338"/>
          </a:xfr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EEB83E79-28E3-DB49-88C0-C45FE4B9EF7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825625"/>
            <a:ext cx="3471333" cy="4351338"/>
          </a:xfrm>
        </p:spPr>
      </p:pic>
    </p:spTree>
    <p:extLst>
      <p:ext uri="{BB962C8B-B14F-4D97-AF65-F5344CB8AC3E}">
        <p14:creationId xmlns:p14="http://schemas.microsoft.com/office/powerpoint/2010/main" val="685966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77333"/>
            <a:ext cx="9144000" cy="1185334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Case Scenario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70667"/>
            <a:ext cx="9144000" cy="3344333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3200" dirty="0"/>
              <a:t>Chinedu </a:t>
            </a:r>
            <a:r>
              <a:rPr lang="en-US" sz="3200" dirty="0" err="1"/>
              <a:t>Okobi</a:t>
            </a:r>
            <a:r>
              <a:rPr lang="en-US" sz="3200" dirty="0"/>
              <a:t>, 36-year-old, died shortly after he was Tasered by San Mateo county sheriff’s deputies on 3</a:t>
            </a:r>
            <a:r>
              <a:rPr lang="en-US" sz="3200" baseline="30000" dirty="0"/>
              <a:t>rd</a:t>
            </a:r>
            <a:r>
              <a:rPr lang="en-US" sz="3200" dirty="0"/>
              <a:t> of October 2018. The report states the victim assaulted a sheriff’s deputy who approached him.</a:t>
            </a:r>
          </a:p>
        </p:txBody>
      </p:sp>
    </p:spTree>
    <p:extLst>
      <p:ext uri="{BB962C8B-B14F-4D97-AF65-F5344CB8AC3E}">
        <p14:creationId xmlns:p14="http://schemas.microsoft.com/office/powerpoint/2010/main" val="3165270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Discussion: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What kind of restraint techniques that are used to control groups of individuals or others who are violent or suffering from acute behavioral disturbance?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What are the primary targets of deploying baton on the body?</a:t>
            </a:r>
          </a:p>
          <a:p>
            <a:pPr>
              <a:lnSpc>
                <a:spcPct val="150000"/>
              </a:lnSpc>
            </a:pPr>
            <a:endParaRPr lang="en-US" sz="3200" dirty="0"/>
          </a:p>
          <a:p>
            <a:pPr>
              <a:lnSpc>
                <a:spcPct val="15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15785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29858"/>
            <a:ext cx="9144000" cy="838784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References: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17558"/>
            <a:ext cx="9144000" cy="3140242"/>
          </a:xfrm>
        </p:spPr>
        <p:txBody>
          <a:bodyPr/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/>
              <a:t>Simpson's Forensic Medicine, 13th Edition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/>
              <a:t>https://</a:t>
            </a:r>
            <a:r>
              <a:rPr lang="en-US" sz="3200" b="1" dirty="0" err="1"/>
              <a:t>edition.cnn.com</a:t>
            </a:r>
            <a:r>
              <a:rPr lang="en-US" sz="3200" b="1" dirty="0"/>
              <a:t>/2018/10/17/us/</a:t>
            </a:r>
            <a:r>
              <a:rPr lang="en-US" sz="3200" b="1" dirty="0" err="1"/>
              <a:t>california</a:t>
            </a:r>
            <a:r>
              <a:rPr lang="en-US" sz="3200" b="1" dirty="0"/>
              <a:t>-</a:t>
            </a:r>
            <a:r>
              <a:rPr lang="en-US" sz="3200" b="1" dirty="0" err="1"/>
              <a:t>chinedu</a:t>
            </a:r>
            <a:r>
              <a:rPr lang="en-US" sz="3200" b="1" dirty="0"/>
              <a:t>-</a:t>
            </a:r>
            <a:r>
              <a:rPr lang="en-US" sz="3200" b="1" dirty="0" err="1"/>
              <a:t>okobi</a:t>
            </a:r>
            <a:r>
              <a:rPr lang="en-US" sz="3200" b="1" dirty="0"/>
              <a:t>-police-taser-killing/</a:t>
            </a:r>
            <a:r>
              <a:rPr lang="en-US" sz="3200" b="1" dirty="0" err="1"/>
              <a:t>index.html</a:t>
            </a:r>
            <a:endParaRPr lang="en-US" sz="3200" b="1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137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3892</TotalTime>
  <Words>96</Words>
  <Application>Microsoft Macintosh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Scene Observation  </vt:lpstr>
      <vt:lpstr>Case Scenario </vt:lpstr>
      <vt:lpstr>Discussion: </vt:lpstr>
      <vt:lpstr>References: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خالد محمد</dc:creator>
  <cp:lastModifiedBy>Faris Bin AbdullaH</cp:lastModifiedBy>
  <cp:revision>17</cp:revision>
  <dcterms:created xsi:type="dcterms:W3CDTF">2019-02-03T18:37:26Z</dcterms:created>
  <dcterms:modified xsi:type="dcterms:W3CDTF">2019-02-20T13:31:07Z</dcterms:modified>
</cp:coreProperties>
</file>