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282" r:id="rId2"/>
    <p:sldId id="320" r:id="rId3"/>
    <p:sldId id="306" r:id="rId4"/>
    <p:sldId id="310" r:id="rId5"/>
    <p:sldId id="339" r:id="rId6"/>
    <p:sldId id="338" r:id="rId7"/>
    <p:sldId id="340" r:id="rId8"/>
    <p:sldId id="341" r:id="rId9"/>
    <p:sldId id="342" r:id="rId10"/>
    <p:sldId id="344" r:id="rId11"/>
    <p:sldId id="377" r:id="rId12"/>
    <p:sldId id="348" r:id="rId13"/>
    <p:sldId id="347" r:id="rId14"/>
    <p:sldId id="349" r:id="rId15"/>
    <p:sldId id="385" r:id="rId16"/>
    <p:sldId id="353" r:id="rId17"/>
    <p:sldId id="386" r:id="rId18"/>
    <p:sldId id="354" r:id="rId19"/>
    <p:sldId id="387" r:id="rId20"/>
    <p:sldId id="388" r:id="rId21"/>
    <p:sldId id="345" r:id="rId22"/>
    <p:sldId id="346" r:id="rId23"/>
    <p:sldId id="355" r:id="rId24"/>
    <p:sldId id="357" r:id="rId25"/>
    <p:sldId id="358" r:id="rId26"/>
    <p:sldId id="359" r:id="rId27"/>
    <p:sldId id="361" r:id="rId28"/>
    <p:sldId id="360" r:id="rId29"/>
    <p:sldId id="362" r:id="rId30"/>
    <p:sldId id="365" r:id="rId31"/>
    <p:sldId id="327" r:id="rId32"/>
    <p:sldId id="328" r:id="rId33"/>
    <p:sldId id="363" r:id="rId34"/>
    <p:sldId id="391" r:id="rId35"/>
    <p:sldId id="392" r:id="rId36"/>
    <p:sldId id="367" r:id="rId37"/>
    <p:sldId id="378" r:id="rId38"/>
    <p:sldId id="368" r:id="rId39"/>
    <p:sldId id="369" r:id="rId40"/>
    <p:sldId id="370" r:id="rId41"/>
    <p:sldId id="373" r:id="rId42"/>
    <p:sldId id="374" r:id="rId43"/>
    <p:sldId id="371" r:id="rId44"/>
    <p:sldId id="372" r:id="rId45"/>
    <p:sldId id="375" r:id="rId46"/>
    <p:sldId id="376" r:id="rId47"/>
    <p:sldId id="379" r:id="rId48"/>
    <p:sldId id="380" r:id="rId49"/>
    <p:sldId id="381" r:id="rId50"/>
    <p:sldId id="382" r:id="rId51"/>
    <p:sldId id="383" r:id="rId52"/>
    <p:sldId id="384" r:id="rId53"/>
    <p:sldId id="389" r:id="rId54"/>
    <p:sldId id="390" r:id="rId55"/>
    <p:sldId id="297"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70"/>
    <p:restoredTop sz="79000"/>
  </p:normalViewPr>
  <p:slideViewPr>
    <p:cSldViewPr snapToGrid="0" snapToObjects="1">
      <p:cViewPr>
        <p:scale>
          <a:sx n="64" d="100"/>
          <a:sy n="64" d="100"/>
        </p:scale>
        <p:origin x="856" y="57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BDFC48-5CE8-4441-A519-A50E559E7537}" type="doc">
      <dgm:prSet loTypeId="urn:microsoft.com/office/officeart/2005/8/layout/list1" loCatId="" qsTypeId="urn:microsoft.com/office/officeart/2005/8/quickstyle/simple1" qsCatId="simple" csTypeId="urn:microsoft.com/office/officeart/2005/8/colors/accent0_3" csCatId="mainScheme" phldr="1"/>
      <dgm:spPr/>
      <dgm:t>
        <a:bodyPr/>
        <a:lstStyle/>
        <a:p>
          <a:endParaRPr lang="en-US"/>
        </a:p>
      </dgm:t>
    </dgm:pt>
    <dgm:pt modelId="{EBAEF7B7-42C9-F84E-8EB9-F6FE32ACE529}">
      <dgm:prSet phldrT="[Text]"/>
      <dgm:spPr/>
      <dgm:t>
        <a:bodyPr/>
        <a:lstStyle/>
        <a:p>
          <a:r>
            <a:rPr lang="en-US" altLang="en-US" b="1" dirty="0">
              <a:solidFill>
                <a:srgbClr val="FFFF00"/>
              </a:solidFill>
              <a:latin typeface="Arial" charset="0"/>
              <a:ea typeface="Arial" charset="0"/>
              <a:cs typeface="Arial" charset="0"/>
            </a:rPr>
            <a:t>Valid</a:t>
          </a:r>
          <a:r>
            <a:rPr lang="en-US" altLang="en-US" dirty="0">
              <a:solidFill>
                <a:srgbClr val="FFFF00"/>
              </a:solidFill>
              <a:latin typeface="Arial" charset="0"/>
              <a:ea typeface="Arial" charset="0"/>
              <a:cs typeface="Arial" charset="0"/>
            </a:rPr>
            <a:t> </a:t>
          </a:r>
          <a:endParaRPr lang="en-US" dirty="0"/>
        </a:p>
      </dgm:t>
    </dgm:pt>
    <dgm:pt modelId="{64EC6F28-D28B-A546-852C-B05AE0ABE7A7}" type="parTrans" cxnId="{0F2850AB-F1EB-1E4F-90A0-0A37C40136B9}">
      <dgm:prSet/>
      <dgm:spPr/>
      <dgm:t>
        <a:bodyPr/>
        <a:lstStyle/>
        <a:p>
          <a:endParaRPr lang="en-US"/>
        </a:p>
      </dgm:t>
    </dgm:pt>
    <dgm:pt modelId="{F89B7B41-018A-4D44-B5BA-3579D1BF8A99}" type="sibTrans" cxnId="{0F2850AB-F1EB-1E4F-90A0-0A37C40136B9}">
      <dgm:prSet/>
      <dgm:spPr/>
      <dgm:t>
        <a:bodyPr/>
        <a:lstStyle/>
        <a:p>
          <a:endParaRPr lang="en-US"/>
        </a:p>
      </dgm:t>
    </dgm:pt>
    <dgm:pt modelId="{FEA3AFB4-828F-674E-BDC4-076D97908BD2}">
      <dgm:prSet phldrT="[Text]"/>
      <dgm:spPr/>
      <dgm:t>
        <a:bodyPr/>
        <a:lstStyle/>
        <a:p>
          <a:r>
            <a:rPr lang="en-US" altLang="en-US" b="1">
              <a:solidFill>
                <a:srgbClr val="FFFF00"/>
              </a:solidFill>
              <a:latin typeface="Arial" charset="0"/>
              <a:ea typeface="Arial" charset="0"/>
              <a:cs typeface="Arial" charset="0"/>
            </a:rPr>
            <a:t>Reliable </a:t>
          </a:r>
          <a:endParaRPr lang="en-US" dirty="0"/>
        </a:p>
      </dgm:t>
    </dgm:pt>
    <dgm:pt modelId="{EC6AEC32-43CD-9D40-9D55-D7A9B7EA8173}" type="parTrans" cxnId="{043FE03B-7D0B-DA49-8D37-FC23C0DE3D7E}">
      <dgm:prSet/>
      <dgm:spPr/>
      <dgm:t>
        <a:bodyPr/>
        <a:lstStyle/>
        <a:p>
          <a:endParaRPr lang="en-US"/>
        </a:p>
      </dgm:t>
    </dgm:pt>
    <dgm:pt modelId="{D50F5B1A-2492-424B-A36D-32F96733B1F0}" type="sibTrans" cxnId="{043FE03B-7D0B-DA49-8D37-FC23C0DE3D7E}">
      <dgm:prSet/>
      <dgm:spPr/>
      <dgm:t>
        <a:bodyPr/>
        <a:lstStyle/>
        <a:p>
          <a:endParaRPr lang="en-US"/>
        </a:p>
      </dgm:t>
    </dgm:pt>
    <dgm:pt modelId="{D242F549-4575-6642-B821-40DF5B6D60B3}">
      <dgm:prSet/>
      <dgm:spPr/>
      <dgm:t>
        <a:bodyPr/>
        <a:lstStyle/>
        <a:p>
          <a:pPr marL="14288" indent="-14288">
            <a:buNone/>
            <a:tabLst/>
          </a:pPr>
          <a:r>
            <a:rPr lang="en-US" altLang="en-US" dirty="0">
              <a:latin typeface="Arial" charset="0"/>
              <a:ea typeface="Arial" charset="0"/>
              <a:cs typeface="Arial" charset="0"/>
            </a:rPr>
            <a:t>measures what it is supposed to measure.</a:t>
          </a:r>
          <a:endParaRPr lang="en-US" dirty="0"/>
        </a:p>
      </dgm:t>
    </dgm:pt>
    <dgm:pt modelId="{16092333-592F-9E4B-BA82-B9B2C6C071C0}" type="parTrans" cxnId="{2B2C899E-D9CC-A34D-974C-450E74AA3E2C}">
      <dgm:prSet/>
      <dgm:spPr/>
      <dgm:t>
        <a:bodyPr/>
        <a:lstStyle/>
        <a:p>
          <a:endParaRPr lang="en-US"/>
        </a:p>
      </dgm:t>
    </dgm:pt>
    <dgm:pt modelId="{CDCB79A0-4806-F542-B1AE-624AB74B1A74}" type="sibTrans" cxnId="{2B2C899E-D9CC-A34D-974C-450E74AA3E2C}">
      <dgm:prSet/>
      <dgm:spPr/>
      <dgm:t>
        <a:bodyPr/>
        <a:lstStyle/>
        <a:p>
          <a:endParaRPr lang="en-US"/>
        </a:p>
      </dgm:t>
    </dgm:pt>
    <dgm:pt modelId="{7CFD31C9-6625-154F-9C17-D88D7BD5AB90}">
      <dgm:prSet/>
      <dgm:spPr/>
      <dgm:t>
        <a:bodyPr/>
        <a:lstStyle/>
        <a:p>
          <a:pPr marL="14288" indent="-14288">
            <a:buNone/>
            <a:tabLst/>
          </a:pPr>
          <a:r>
            <a:rPr lang="en-US" altLang="en-US" dirty="0">
              <a:latin typeface="Arial" charset="0"/>
              <a:ea typeface="Arial" charset="0"/>
              <a:cs typeface="Arial" charset="0"/>
            </a:rPr>
            <a:t>provides same information under different observations &amp; conditions</a:t>
          </a:r>
          <a:endParaRPr lang="en-US" dirty="0"/>
        </a:p>
      </dgm:t>
    </dgm:pt>
    <dgm:pt modelId="{15DBD318-A5DF-6F47-A15A-04829A8A1D30}" type="parTrans" cxnId="{374BDA4B-F0F0-4B4C-890A-20C66F1D8ECD}">
      <dgm:prSet/>
      <dgm:spPr/>
      <dgm:t>
        <a:bodyPr/>
        <a:lstStyle/>
        <a:p>
          <a:endParaRPr lang="en-US"/>
        </a:p>
      </dgm:t>
    </dgm:pt>
    <dgm:pt modelId="{09AFC206-BC4F-0448-B5A5-5D8FF71D170E}" type="sibTrans" cxnId="{374BDA4B-F0F0-4B4C-890A-20C66F1D8ECD}">
      <dgm:prSet/>
      <dgm:spPr/>
      <dgm:t>
        <a:bodyPr/>
        <a:lstStyle/>
        <a:p>
          <a:endParaRPr lang="en-US"/>
        </a:p>
      </dgm:t>
    </dgm:pt>
    <dgm:pt modelId="{AF5E8AD0-DC96-C941-8273-5C154FF2C7CD}">
      <dgm:prSet/>
      <dgm:spPr/>
      <dgm:t>
        <a:bodyPr/>
        <a:lstStyle/>
        <a:p>
          <a:pPr rtl="0"/>
          <a:r>
            <a:rPr lang="en-US" altLang="en-US" b="1" dirty="0">
              <a:solidFill>
                <a:srgbClr val="FFFF00"/>
              </a:solidFill>
              <a:latin typeface="Arial" charset="0"/>
              <a:ea typeface="Arial" charset="0"/>
              <a:cs typeface="Arial" charset="0"/>
            </a:rPr>
            <a:t>Sensitive </a:t>
          </a:r>
          <a:endParaRPr lang="en-US" dirty="0"/>
        </a:p>
      </dgm:t>
    </dgm:pt>
    <dgm:pt modelId="{469ED142-ECC9-254E-8653-C5DA3459F722}" type="parTrans" cxnId="{1CA8D1A1-3B0E-FD49-A267-6E48914B5DE0}">
      <dgm:prSet/>
      <dgm:spPr/>
      <dgm:t>
        <a:bodyPr/>
        <a:lstStyle/>
        <a:p>
          <a:endParaRPr lang="en-US"/>
        </a:p>
      </dgm:t>
    </dgm:pt>
    <dgm:pt modelId="{7A5D13D8-B48F-8A48-B03A-7AFFE846C29D}" type="sibTrans" cxnId="{1CA8D1A1-3B0E-FD49-A267-6E48914B5DE0}">
      <dgm:prSet/>
      <dgm:spPr/>
      <dgm:t>
        <a:bodyPr/>
        <a:lstStyle/>
        <a:p>
          <a:endParaRPr lang="en-US"/>
        </a:p>
      </dgm:t>
    </dgm:pt>
    <dgm:pt modelId="{74637DCA-7DEC-3448-906C-51F2011AF424}">
      <dgm:prSet/>
      <dgm:spPr/>
      <dgm:t>
        <a:bodyPr/>
        <a:lstStyle/>
        <a:p>
          <a:pPr marL="14288" indent="-14288">
            <a:buNone/>
            <a:tabLst/>
          </a:pPr>
          <a:r>
            <a:rPr lang="en-US" altLang="en-US" dirty="0">
              <a:latin typeface="Arial" charset="0"/>
              <a:ea typeface="Arial" charset="0"/>
              <a:cs typeface="Arial" charset="0"/>
            </a:rPr>
            <a:t>sensitive to changes in the situation </a:t>
          </a:r>
          <a:endParaRPr lang="en-US" dirty="0"/>
        </a:p>
      </dgm:t>
    </dgm:pt>
    <dgm:pt modelId="{83A85C94-CDFE-D44A-B818-E511E17FA6E1}" type="parTrans" cxnId="{85BD2F15-593E-1947-B6CF-CCB25480DCEC}">
      <dgm:prSet/>
      <dgm:spPr/>
      <dgm:t>
        <a:bodyPr/>
        <a:lstStyle/>
        <a:p>
          <a:endParaRPr lang="en-US"/>
        </a:p>
      </dgm:t>
    </dgm:pt>
    <dgm:pt modelId="{DFDB5C57-E767-BD47-A412-8754F2DE950A}" type="sibTrans" cxnId="{85BD2F15-593E-1947-B6CF-CCB25480DCEC}">
      <dgm:prSet/>
      <dgm:spPr/>
      <dgm:t>
        <a:bodyPr/>
        <a:lstStyle/>
        <a:p>
          <a:endParaRPr lang="en-US"/>
        </a:p>
      </dgm:t>
    </dgm:pt>
    <dgm:pt modelId="{A934FD4E-9903-0E4D-A1E3-17D8DCD165A5}" type="pres">
      <dgm:prSet presAssocID="{B9BDFC48-5CE8-4441-A519-A50E559E7537}" presName="linear" presStyleCnt="0">
        <dgm:presLayoutVars>
          <dgm:dir/>
          <dgm:animLvl val="lvl"/>
          <dgm:resizeHandles val="exact"/>
        </dgm:presLayoutVars>
      </dgm:prSet>
      <dgm:spPr/>
    </dgm:pt>
    <dgm:pt modelId="{3FC39161-C69E-5845-A14E-D12392F5495A}" type="pres">
      <dgm:prSet presAssocID="{EBAEF7B7-42C9-F84E-8EB9-F6FE32ACE529}" presName="parentLin" presStyleCnt="0"/>
      <dgm:spPr/>
    </dgm:pt>
    <dgm:pt modelId="{9F2A9DDB-5240-D342-8DDA-9D4FC42BFA2C}" type="pres">
      <dgm:prSet presAssocID="{EBAEF7B7-42C9-F84E-8EB9-F6FE32ACE529}" presName="parentLeftMargin" presStyleLbl="node1" presStyleIdx="0" presStyleCnt="3"/>
      <dgm:spPr/>
    </dgm:pt>
    <dgm:pt modelId="{98F86748-19F2-9B4B-927D-47C955B98FE9}" type="pres">
      <dgm:prSet presAssocID="{EBAEF7B7-42C9-F84E-8EB9-F6FE32ACE529}" presName="parentText" presStyleLbl="node1" presStyleIdx="0" presStyleCnt="3">
        <dgm:presLayoutVars>
          <dgm:chMax val="0"/>
          <dgm:bulletEnabled val="1"/>
        </dgm:presLayoutVars>
      </dgm:prSet>
      <dgm:spPr/>
    </dgm:pt>
    <dgm:pt modelId="{F6F98002-3A16-844F-A5FA-F03CFA43B795}" type="pres">
      <dgm:prSet presAssocID="{EBAEF7B7-42C9-F84E-8EB9-F6FE32ACE529}" presName="negativeSpace" presStyleCnt="0"/>
      <dgm:spPr/>
    </dgm:pt>
    <dgm:pt modelId="{7DBD75A1-7EFE-1540-9879-F89B8B48EBD1}" type="pres">
      <dgm:prSet presAssocID="{EBAEF7B7-42C9-F84E-8EB9-F6FE32ACE529}" presName="childText" presStyleLbl="conFgAcc1" presStyleIdx="0" presStyleCnt="3">
        <dgm:presLayoutVars>
          <dgm:bulletEnabled val="1"/>
        </dgm:presLayoutVars>
      </dgm:prSet>
      <dgm:spPr/>
    </dgm:pt>
    <dgm:pt modelId="{37332F4E-894B-EF45-858A-0DB0AA8F9D1C}" type="pres">
      <dgm:prSet presAssocID="{F89B7B41-018A-4D44-B5BA-3579D1BF8A99}" presName="spaceBetweenRectangles" presStyleCnt="0"/>
      <dgm:spPr/>
    </dgm:pt>
    <dgm:pt modelId="{8D4703FD-C5AD-574D-8E3B-39CFEA484314}" type="pres">
      <dgm:prSet presAssocID="{FEA3AFB4-828F-674E-BDC4-076D97908BD2}" presName="parentLin" presStyleCnt="0"/>
      <dgm:spPr/>
    </dgm:pt>
    <dgm:pt modelId="{701CD12C-D816-3646-AC0D-D2C24EF5C98C}" type="pres">
      <dgm:prSet presAssocID="{FEA3AFB4-828F-674E-BDC4-076D97908BD2}" presName="parentLeftMargin" presStyleLbl="node1" presStyleIdx="0" presStyleCnt="3"/>
      <dgm:spPr/>
    </dgm:pt>
    <dgm:pt modelId="{87B6CD8E-FFEE-AE48-87B7-0FB2E51C39C5}" type="pres">
      <dgm:prSet presAssocID="{FEA3AFB4-828F-674E-BDC4-076D97908BD2}" presName="parentText" presStyleLbl="node1" presStyleIdx="1" presStyleCnt="3">
        <dgm:presLayoutVars>
          <dgm:chMax val="0"/>
          <dgm:bulletEnabled val="1"/>
        </dgm:presLayoutVars>
      </dgm:prSet>
      <dgm:spPr/>
    </dgm:pt>
    <dgm:pt modelId="{05D807C4-6047-5747-959E-3AB4EFCBEF80}" type="pres">
      <dgm:prSet presAssocID="{FEA3AFB4-828F-674E-BDC4-076D97908BD2}" presName="negativeSpace" presStyleCnt="0"/>
      <dgm:spPr/>
    </dgm:pt>
    <dgm:pt modelId="{479052EB-BCF4-7D44-8112-6BB65E5C362A}" type="pres">
      <dgm:prSet presAssocID="{FEA3AFB4-828F-674E-BDC4-076D97908BD2}" presName="childText" presStyleLbl="conFgAcc1" presStyleIdx="1" presStyleCnt="3">
        <dgm:presLayoutVars>
          <dgm:bulletEnabled val="1"/>
        </dgm:presLayoutVars>
      </dgm:prSet>
      <dgm:spPr/>
    </dgm:pt>
    <dgm:pt modelId="{A6D72170-5856-7143-A3ED-6DDD35DB3652}" type="pres">
      <dgm:prSet presAssocID="{D50F5B1A-2492-424B-A36D-32F96733B1F0}" presName="spaceBetweenRectangles" presStyleCnt="0"/>
      <dgm:spPr/>
    </dgm:pt>
    <dgm:pt modelId="{2DEA5626-AF4B-464E-BA8A-2D76AFBE55C6}" type="pres">
      <dgm:prSet presAssocID="{AF5E8AD0-DC96-C941-8273-5C154FF2C7CD}" presName="parentLin" presStyleCnt="0"/>
      <dgm:spPr/>
    </dgm:pt>
    <dgm:pt modelId="{E8DB7318-9367-9749-8BDE-96F657870A10}" type="pres">
      <dgm:prSet presAssocID="{AF5E8AD0-DC96-C941-8273-5C154FF2C7CD}" presName="parentLeftMargin" presStyleLbl="node1" presStyleIdx="1" presStyleCnt="3"/>
      <dgm:spPr/>
    </dgm:pt>
    <dgm:pt modelId="{ABCC501D-B9F8-D345-8268-4E3B4DA0A6D6}" type="pres">
      <dgm:prSet presAssocID="{AF5E8AD0-DC96-C941-8273-5C154FF2C7CD}" presName="parentText" presStyleLbl="node1" presStyleIdx="2" presStyleCnt="3">
        <dgm:presLayoutVars>
          <dgm:chMax val="0"/>
          <dgm:bulletEnabled val="1"/>
        </dgm:presLayoutVars>
      </dgm:prSet>
      <dgm:spPr/>
    </dgm:pt>
    <dgm:pt modelId="{C4E50B7F-D6A6-E949-9B08-62344C84C9BD}" type="pres">
      <dgm:prSet presAssocID="{AF5E8AD0-DC96-C941-8273-5C154FF2C7CD}" presName="negativeSpace" presStyleCnt="0"/>
      <dgm:spPr/>
    </dgm:pt>
    <dgm:pt modelId="{B4447FFC-976F-1448-9C07-E3329A289ED4}" type="pres">
      <dgm:prSet presAssocID="{AF5E8AD0-DC96-C941-8273-5C154FF2C7CD}" presName="childText" presStyleLbl="conFgAcc1" presStyleIdx="2" presStyleCnt="3">
        <dgm:presLayoutVars>
          <dgm:bulletEnabled val="1"/>
        </dgm:presLayoutVars>
      </dgm:prSet>
      <dgm:spPr/>
    </dgm:pt>
  </dgm:ptLst>
  <dgm:cxnLst>
    <dgm:cxn modelId="{2725C910-E38D-3D4C-ACA4-A765F26B2B45}" type="presOf" srcId="{74637DCA-7DEC-3448-906C-51F2011AF424}" destId="{B4447FFC-976F-1448-9C07-E3329A289ED4}" srcOrd="0" destOrd="0" presId="urn:microsoft.com/office/officeart/2005/8/layout/list1"/>
    <dgm:cxn modelId="{B2336214-5BED-3843-8794-1791BB7E024D}" type="presOf" srcId="{7CFD31C9-6625-154F-9C17-D88D7BD5AB90}" destId="{479052EB-BCF4-7D44-8112-6BB65E5C362A}" srcOrd="0" destOrd="0" presId="urn:microsoft.com/office/officeart/2005/8/layout/list1"/>
    <dgm:cxn modelId="{85BD2F15-593E-1947-B6CF-CCB25480DCEC}" srcId="{AF5E8AD0-DC96-C941-8273-5C154FF2C7CD}" destId="{74637DCA-7DEC-3448-906C-51F2011AF424}" srcOrd="0" destOrd="0" parTransId="{83A85C94-CDFE-D44A-B818-E511E17FA6E1}" sibTransId="{DFDB5C57-E767-BD47-A412-8754F2DE950A}"/>
    <dgm:cxn modelId="{7DA37527-BAD9-0A4E-898C-3398A2AAEBD0}" type="presOf" srcId="{B9BDFC48-5CE8-4441-A519-A50E559E7537}" destId="{A934FD4E-9903-0E4D-A1E3-17D8DCD165A5}" srcOrd="0" destOrd="0" presId="urn:microsoft.com/office/officeart/2005/8/layout/list1"/>
    <dgm:cxn modelId="{180B6833-951C-784B-B14D-1F4136243C5A}" type="presOf" srcId="{AF5E8AD0-DC96-C941-8273-5C154FF2C7CD}" destId="{E8DB7318-9367-9749-8BDE-96F657870A10}" srcOrd="0" destOrd="0" presId="urn:microsoft.com/office/officeart/2005/8/layout/list1"/>
    <dgm:cxn modelId="{043FE03B-7D0B-DA49-8D37-FC23C0DE3D7E}" srcId="{B9BDFC48-5CE8-4441-A519-A50E559E7537}" destId="{FEA3AFB4-828F-674E-BDC4-076D97908BD2}" srcOrd="1" destOrd="0" parTransId="{EC6AEC32-43CD-9D40-9D55-D7A9B7EA8173}" sibTransId="{D50F5B1A-2492-424B-A36D-32F96733B1F0}"/>
    <dgm:cxn modelId="{72551A40-9883-A045-8D5D-112A4D94F328}" type="presOf" srcId="{FEA3AFB4-828F-674E-BDC4-076D97908BD2}" destId="{87B6CD8E-FFEE-AE48-87B7-0FB2E51C39C5}" srcOrd="1" destOrd="0" presId="urn:microsoft.com/office/officeart/2005/8/layout/list1"/>
    <dgm:cxn modelId="{75CC9743-2517-124C-9EFB-42B34BD5BD27}" type="presOf" srcId="{FEA3AFB4-828F-674E-BDC4-076D97908BD2}" destId="{701CD12C-D816-3646-AC0D-D2C24EF5C98C}" srcOrd="0" destOrd="0" presId="urn:microsoft.com/office/officeart/2005/8/layout/list1"/>
    <dgm:cxn modelId="{374BDA4B-F0F0-4B4C-890A-20C66F1D8ECD}" srcId="{FEA3AFB4-828F-674E-BDC4-076D97908BD2}" destId="{7CFD31C9-6625-154F-9C17-D88D7BD5AB90}" srcOrd="0" destOrd="0" parTransId="{15DBD318-A5DF-6F47-A15A-04829A8A1D30}" sibTransId="{09AFC206-BC4F-0448-B5A5-5D8FF71D170E}"/>
    <dgm:cxn modelId="{FDF09A83-1B6D-8042-BFE8-D8E86B9E6192}" type="presOf" srcId="{EBAEF7B7-42C9-F84E-8EB9-F6FE32ACE529}" destId="{98F86748-19F2-9B4B-927D-47C955B98FE9}" srcOrd="1" destOrd="0" presId="urn:microsoft.com/office/officeart/2005/8/layout/list1"/>
    <dgm:cxn modelId="{2B2C899E-D9CC-A34D-974C-450E74AA3E2C}" srcId="{EBAEF7B7-42C9-F84E-8EB9-F6FE32ACE529}" destId="{D242F549-4575-6642-B821-40DF5B6D60B3}" srcOrd="0" destOrd="0" parTransId="{16092333-592F-9E4B-BA82-B9B2C6C071C0}" sibTransId="{CDCB79A0-4806-F542-B1AE-624AB74B1A74}"/>
    <dgm:cxn modelId="{1CA8D1A1-3B0E-FD49-A267-6E48914B5DE0}" srcId="{B9BDFC48-5CE8-4441-A519-A50E559E7537}" destId="{AF5E8AD0-DC96-C941-8273-5C154FF2C7CD}" srcOrd="2" destOrd="0" parTransId="{469ED142-ECC9-254E-8653-C5DA3459F722}" sibTransId="{7A5D13D8-B48F-8A48-B03A-7AFFE846C29D}"/>
    <dgm:cxn modelId="{0F2850AB-F1EB-1E4F-90A0-0A37C40136B9}" srcId="{B9BDFC48-5CE8-4441-A519-A50E559E7537}" destId="{EBAEF7B7-42C9-F84E-8EB9-F6FE32ACE529}" srcOrd="0" destOrd="0" parTransId="{64EC6F28-D28B-A546-852C-B05AE0ABE7A7}" sibTransId="{F89B7B41-018A-4D44-B5BA-3579D1BF8A99}"/>
    <dgm:cxn modelId="{A0DB64AF-7B32-D440-9065-E7F5F62296A8}" type="presOf" srcId="{D242F549-4575-6642-B821-40DF5B6D60B3}" destId="{7DBD75A1-7EFE-1540-9879-F89B8B48EBD1}" srcOrd="0" destOrd="0" presId="urn:microsoft.com/office/officeart/2005/8/layout/list1"/>
    <dgm:cxn modelId="{8C7E91D1-86BD-EC42-8B86-1AC9249788E8}" type="presOf" srcId="{AF5E8AD0-DC96-C941-8273-5C154FF2C7CD}" destId="{ABCC501D-B9F8-D345-8268-4E3B4DA0A6D6}" srcOrd="1" destOrd="0" presId="urn:microsoft.com/office/officeart/2005/8/layout/list1"/>
    <dgm:cxn modelId="{3E4543DD-A97C-A44A-918D-4DD1F15F061C}" type="presOf" srcId="{EBAEF7B7-42C9-F84E-8EB9-F6FE32ACE529}" destId="{9F2A9DDB-5240-D342-8DDA-9D4FC42BFA2C}" srcOrd="0" destOrd="0" presId="urn:microsoft.com/office/officeart/2005/8/layout/list1"/>
    <dgm:cxn modelId="{B27045EE-FFDA-1440-9376-C31E1B594675}" type="presParOf" srcId="{A934FD4E-9903-0E4D-A1E3-17D8DCD165A5}" destId="{3FC39161-C69E-5845-A14E-D12392F5495A}" srcOrd="0" destOrd="0" presId="urn:microsoft.com/office/officeart/2005/8/layout/list1"/>
    <dgm:cxn modelId="{327FAAA4-F6C3-2446-B239-CFD8F96DC8F6}" type="presParOf" srcId="{3FC39161-C69E-5845-A14E-D12392F5495A}" destId="{9F2A9DDB-5240-D342-8DDA-9D4FC42BFA2C}" srcOrd="0" destOrd="0" presId="urn:microsoft.com/office/officeart/2005/8/layout/list1"/>
    <dgm:cxn modelId="{F5EAAF77-3671-2546-BF38-90A6AF81AE40}" type="presParOf" srcId="{3FC39161-C69E-5845-A14E-D12392F5495A}" destId="{98F86748-19F2-9B4B-927D-47C955B98FE9}" srcOrd="1" destOrd="0" presId="urn:microsoft.com/office/officeart/2005/8/layout/list1"/>
    <dgm:cxn modelId="{A55D48FE-5F8B-6447-9AC6-E0552ABD21E7}" type="presParOf" srcId="{A934FD4E-9903-0E4D-A1E3-17D8DCD165A5}" destId="{F6F98002-3A16-844F-A5FA-F03CFA43B795}" srcOrd="1" destOrd="0" presId="urn:microsoft.com/office/officeart/2005/8/layout/list1"/>
    <dgm:cxn modelId="{F6D73748-8208-4942-827C-AB1B3FC93FC1}" type="presParOf" srcId="{A934FD4E-9903-0E4D-A1E3-17D8DCD165A5}" destId="{7DBD75A1-7EFE-1540-9879-F89B8B48EBD1}" srcOrd="2" destOrd="0" presId="urn:microsoft.com/office/officeart/2005/8/layout/list1"/>
    <dgm:cxn modelId="{805186F0-7252-7647-96C4-F84D42C94F30}" type="presParOf" srcId="{A934FD4E-9903-0E4D-A1E3-17D8DCD165A5}" destId="{37332F4E-894B-EF45-858A-0DB0AA8F9D1C}" srcOrd="3" destOrd="0" presId="urn:microsoft.com/office/officeart/2005/8/layout/list1"/>
    <dgm:cxn modelId="{7366068F-786B-0342-AFE3-3904D3BC45C2}" type="presParOf" srcId="{A934FD4E-9903-0E4D-A1E3-17D8DCD165A5}" destId="{8D4703FD-C5AD-574D-8E3B-39CFEA484314}" srcOrd="4" destOrd="0" presId="urn:microsoft.com/office/officeart/2005/8/layout/list1"/>
    <dgm:cxn modelId="{B563A86D-9431-054A-9571-C679178774C4}" type="presParOf" srcId="{8D4703FD-C5AD-574D-8E3B-39CFEA484314}" destId="{701CD12C-D816-3646-AC0D-D2C24EF5C98C}" srcOrd="0" destOrd="0" presId="urn:microsoft.com/office/officeart/2005/8/layout/list1"/>
    <dgm:cxn modelId="{15123338-D07D-0D4D-A256-8B94D47C2C52}" type="presParOf" srcId="{8D4703FD-C5AD-574D-8E3B-39CFEA484314}" destId="{87B6CD8E-FFEE-AE48-87B7-0FB2E51C39C5}" srcOrd="1" destOrd="0" presId="urn:microsoft.com/office/officeart/2005/8/layout/list1"/>
    <dgm:cxn modelId="{BDEB407B-09B5-854F-8799-EDACB4C3A266}" type="presParOf" srcId="{A934FD4E-9903-0E4D-A1E3-17D8DCD165A5}" destId="{05D807C4-6047-5747-959E-3AB4EFCBEF80}" srcOrd="5" destOrd="0" presId="urn:microsoft.com/office/officeart/2005/8/layout/list1"/>
    <dgm:cxn modelId="{6AC3B9EF-7E64-3A4B-AAA4-AF71D86904E3}" type="presParOf" srcId="{A934FD4E-9903-0E4D-A1E3-17D8DCD165A5}" destId="{479052EB-BCF4-7D44-8112-6BB65E5C362A}" srcOrd="6" destOrd="0" presId="urn:microsoft.com/office/officeart/2005/8/layout/list1"/>
    <dgm:cxn modelId="{0D3E5389-A340-C74D-B30A-26D2A06F4FB4}" type="presParOf" srcId="{A934FD4E-9903-0E4D-A1E3-17D8DCD165A5}" destId="{A6D72170-5856-7143-A3ED-6DDD35DB3652}" srcOrd="7" destOrd="0" presId="urn:microsoft.com/office/officeart/2005/8/layout/list1"/>
    <dgm:cxn modelId="{A23C996A-0A5F-F44F-B190-D7F6748E892E}" type="presParOf" srcId="{A934FD4E-9903-0E4D-A1E3-17D8DCD165A5}" destId="{2DEA5626-AF4B-464E-BA8A-2D76AFBE55C6}" srcOrd="8" destOrd="0" presId="urn:microsoft.com/office/officeart/2005/8/layout/list1"/>
    <dgm:cxn modelId="{93CFFBA4-5C6D-4C42-A6D8-175E6683D5DE}" type="presParOf" srcId="{2DEA5626-AF4B-464E-BA8A-2D76AFBE55C6}" destId="{E8DB7318-9367-9749-8BDE-96F657870A10}" srcOrd="0" destOrd="0" presId="urn:microsoft.com/office/officeart/2005/8/layout/list1"/>
    <dgm:cxn modelId="{F3BB18A6-3993-F74D-87E3-3A49D0EDA015}" type="presParOf" srcId="{2DEA5626-AF4B-464E-BA8A-2D76AFBE55C6}" destId="{ABCC501D-B9F8-D345-8268-4E3B4DA0A6D6}" srcOrd="1" destOrd="0" presId="urn:microsoft.com/office/officeart/2005/8/layout/list1"/>
    <dgm:cxn modelId="{478CE9B3-76E0-0148-AB42-E9AA1E278012}" type="presParOf" srcId="{A934FD4E-9903-0E4D-A1E3-17D8DCD165A5}" destId="{C4E50B7F-D6A6-E949-9B08-62344C84C9BD}" srcOrd="9" destOrd="0" presId="urn:microsoft.com/office/officeart/2005/8/layout/list1"/>
    <dgm:cxn modelId="{C1F4EA9F-0C4A-E344-95CB-013C76E26702}" type="presParOf" srcId="{A934FD4E-9903-0E4D-A1E3-17D8DCD165A5}" destId="{B4447FFC-976F-1448-9C07-E3329A289ED4}"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BDFC48-5CE8-4441-A519-A50E559E7537}" type="doc">
      <dgm:prSet loTypeId="urn:microsoft.com/office/officeart/2005/8/layout/list1" loCatId="" qsTypeId="urn:microsoft.com/office/officeart/2005/8/quickstyle/simple1" qsCatId="simple" csTypeId="urn:microsoft.com/office/officeart/2005/8/colors/accent0_3" csCatId="mainScheme" phldr="1"/>
      <dgm:spPr/>
      <dgm:t>
        <a:bodyPr/>
        <a:lstStyle/>
        <a:p>
          <a:endParaRPr lang="en-US"/>
        </a:p>
      </dgm:t>
    </dgm:pt>
    <dgm:pt modelId="{EBAEF7B7-42C9-F84E-8EB9-F6FE32ACE529}">
      <dgm:prSet phldrT="[Text]" custT="1"/>
      <dgm:spPr/>
      <dgm:t>
        <a:bodyPr/>
        <a:lstStyle/>
        <a:p>
          <a:r>
            <a:rPr lang="en-US" altLang="en-US" sz="2000" b="1" dirty="0">
              <a:solidFill>
                <a:srgbClr val="FFFF00"/>
              </a:solidFill>
              <a:latin typeface="Arial" charset="0"/>
              <a:ea typeface="Arial" charset="0"/>
              <a:cs typeface="Arial" charset="0"/>
            </a:rPr>
            <a:t>Specific</a:t>
          </a:r>
          <a:endParaRPr lang="en-US" sz="2000" dirty="0"/>
        </a:p>
      </dgm:t>
    </dgm:pt>
    <dgm:pt modelId="{64EC6F28-D28B-A546-852C-B05AE0ABE7A7}" type="parTrans" cxnId="{0F2850AB-F1EB-1E4F-90A0-0A37C40136B9}">
      <dgm:prSet/>
      <dgm:spPr/>
      <dgm:t>
        <a:bodyPr/>
        <a:lstStyle/>
        <a:p>
          <a:endParaRPr lang="en-US"/>
        </a:p>
      </dgm:t>
    </dgm:pt>
    <dgm:pt modelId="{F89B7B41-018A-4D44-B5BA-3579D1BF8A99}" type="sibTrans" cxnId="{0F2850AB-F1EB-1E4F-90A0-0A37C40136B9}">
      <dgm:prSet/>
      <dgm:spPr/>
      <dgm:t>
        <a:bodyPr/>
        <a:lstStyle/>
        <a:p>
          <a:endParaRPr lang="en-US"/>
        </a:p>
      </dgm:t>
    </dgm:pt>
    <dgm:pt modelId="{FEA3AFB4-828F-674E-BDC4-076D97908BD2}">
      <dgm:prSet phldrT="[Text]" custT="1"/>
      <dgm:spPr/>
      <dgm:t>
        <a:bodyPr/>
        <a:lstStyle/>
        <a:p>
          <a:r>
            <a:rPr lang="en-GB" altLang="en-US" sz="2000" b="1" dirty="0">
              <a:solidFill>
                <a:srgbClr val="FFFF00"/>
              </a:solidFill>
              <a:latin typeface="Arial" charset="0"/>
              <a:ea typeface="Arial" charset="0"/>
              <a:cs typeface="Arial" charset="0"/>
            </a:rPr>
            <a:t>Relevant</a:t>
          </a:r>
          <a:endParaRPr lang="en-US" sz="2700" dirty="0"/>
        </a:p>
      </dgm:t>
    </dgm:pt>
    <dgm:pt modelId="{EC6AEC32-43CD-9D40-9D55-D7A9B7EA8173}" type="parTrans" cxnId="{043FE03B-7D0B-DA49-8D37-FC23C0DE3D7E}">
      <dgm:prSet/>
      <dgm:spPr/>
      <dgm:t>
        <a:bodyPr/>
        <a:lstStyle/>
        <a:p>
          <a:endParaRPr lang="en-US"/>
        </a:p>
      </dgm:t>
    </dgm:pt>
    <dgm:pt modelId="{D50F5B1A-2492-424B-A36D-32F96733B1F0}" type="sibTrans" cxnId="{043FE03B-7D0B-DA49-8D37-FC23C0DE3D7E}">
      <dgm:prSet/>
      <dgm:spPr/>
      <dgm:t>
        <a:bodyPr/>
        <a:lstStyle/>
        <a:p>
          <a:endParaRPr lang="en-US"/>
        </a:p>
      </dgm:t>
    </dgm:pt>
    <dgm:pt modelId="{7CFD31C9-6625-154F-9C17-D88D7BD5AB90}">
      <dgm:prSet custT="1"/>
      <dgm:spPr/>
      <dgm:t>
        <a:bodyPr/>
        <a:lstStyle/>
        <a:p>
          <a:pPr marL="14288" indent="-14288">
            <a:buNone/>
            <a:tabLst/>
          </a:pPr>
          <a:r>
            <a:rPr lang="en-GB" altLang="en-US" sz="2000" dirty="0">
              <a:latin typeface="Arial" charset="0"/>
              <a:ea typeface="Arial" charset="0"/>
              <a:cs typeface="Arial" charset="0"/>
            </a:rPr>
            <a:t>relevant to the community needs &amp;</a:t>
          </a:r>
          <a:endParaRPr lang="en-US" sz="2000" dirty="0"/>
        </a:p>
      </dgm:t>
    </dgm:pt>
    <dgm:pt modelId="{15DBD318-A5DF-6F47-A15A-04829A8A1D30}" type="parTrans" cxnId="{374BDA4B-F0F0-4B4C-890A-20C66F1D8ECD}">
      <dgm:prSet/>
      <dgm:spPr/>
      <dgm:t>
        <a:bodyPr/>
        <a:lstStyle/>
        <a:p>
          <a:endParaRPr lang="en-US"/>
        </a:p>
      </dgm:t>
    </dgm:pt>
    <dgm:pt modelId="{09AFC206-BC4F-0448-B5A5-5D8FF71D170E}" type="sibTrans" cxnId="{374BDA4B-F0F0-4B4C-890A-20C66F1D8ECD}">
      <dgm:prSet/>
      <dgm:spPr/>
      <dgm:t>
        <a:bodyPr/>
        <a:lstStyle/>
        <a:p>
          <a:endParaRPr lang="en-US"/>
        </a:p>
      </dgm:t>
    </dgm:pt>
    <dgm:pt modelId="{AF5E8AD0-DC96-C941-8273-5C154FF2C7CD}">
      <dgm:prSet custT="1"/>
      <dgm:spPr/>
      <dgm:t>
        <a:bodyPr/>
        <a:lstStyle/>
        <a:p>
          <a:pPr rtl="0"/>
          <a:r>
            <a:rPr lang="en-GB" altLang="en-US" sz="2000" b="1" dirty="0">
              <a:solidFill>
                <a:srgbClr val="FFFF00"/>
              </a:solidFill>
              <a:latin typeface="Arial" charset="0"/>
              <a:ea typeface="Arial" charset="0"/>
              <a:cs typeface="Arial" charset="0"/>
            </a:rPr>
            <a:t>Feasible</a:t>
          </a:r>
          <a:endParaRPr lang="en-US" sz="2700" dirty="0">
            <a:solidFill>
              <a:srgbClr val="FFFF00"/>
            </a:solidFill>
          </a:endParaRPr>
        </a:p>
      </dgm:t>
    </dgm:pt>
    <dgm:pt modelId="{469ED142-ECC9-254E-8653-C5DA3459F722}" type="parTrans" cxnId="{1CA8D1A1-3B0E-FD49-A267-6E48914B5DE0}">
      <dgm:prSet/>
      <dgm:spPr/>
      <dgm:t>
        <a:bodyPr/>
        <a:lstStyle/>
        <a:p>
          <a:endParaRPr lang="en-US"/>
        </a:p>
      </dgm:t>
    </dgm:pt>
    <dgm:pt modelId="{7A5D13D8-B48F-8A48-B03A-7AFFE846C29D}" type="sibTrans" cxnId="{1CA8D1A1-3B0E-FD49-A267-6E48914B5DE0}">
      <dgm:prSet/>
      <dgm:spPr/>
      <dgm:t>
        <a:bodyPr/>
        <a:lstStyle/>
        <a:p>
          <a:endParaRPr lang="en-US"/>
        </a:p>
      </dgm:t>
    </dgm:pt>
    <dgm:pt modelId="{74637DCA-7DEC-3448-906C-51F2011AF424}">
      <dgm:prSet custT="1"/>
      <dgm:spPr/>
      <dgm:t>
        <a:bodyPr/>
        <a:lstStyle/>
        <a:p>
          <a:pPr>
            <a:buNone/>
          </a:pPr>
          <a:r>
            <a:rPr lang="en-GB" altLang="en-US" sz="2000" dirty="0">
              <a:latin typeface="Arial" charset="0"/>
              <a:ea typeface="Arial" charset="0"/>
              <a:cs typeface="Arial" charset="0"/>
            </a:rPr>
            <a:t>the ability to obtain data when needed</a:t>
          </a:r>
          <a:endParaRPr lang="en-US" sz="2000" dirty="0"/>
        </a:p>
      </dgm:t>
    </dgm:pt>
    <dgm:pt modelId="{83A85C94-CDFE-D44A-B818-E511E17FA6E1}" type="parTrans" cxnId="{85BD2F15-593E-1947-B6CF-CCB25480DCEC}">
      <dgm:prSet/>
      <dgm:spPr/>
      <dgm:t>
        <a:bodyPr/>
        <a:lstStyle/>
        <a:p>
          <a:endParaRPr lang="en-US"/>
        </a:p>
      </dgm:t>
    </dgm:pt>
    <dgm:pt modelId="{DFDB5C57-E767-BD47-A412-8754F2DE950A}" type="sibTrans" cxnId="{85BD2F15-593E-1947-B6CF-CCB25480DCEC}">
      <dgm:prSet/>
      <dgm:spPr/>
      <dgm:t>
        <a:bodyPr/>
        <a:lstStyle/>
        <a:p>
          <a:endParaRPr lang="en-US"/>
        </a:p>
      </dgm:t>
    </dgm:pt>
    <dgm:pt modelId="{9D06A145-3679-A74B-9951-5B30F586C716}">
      <dgm:prSet custT="1"/>
      <dgm:spPr/>
      <dgm:t>
        <a:bodyPr/>
        <a:lstStyle/>
        <a:p>
          <a:pPr>
            <a:buNone/>
          </a:pPr>
          <a:r>
            <a:rPr lang="en-US" altLang="en-US" sz="2000" dirty="0">
              <a:latin typeface="Arial" charset="0"/>
              <a:ea typeface="Arial" charset="0"/>
              <a:cs typeface="Arial" charset="0"/>
            </a:rPr>
            <a:t>reflects changes only in that situat</a:t>
          </a:r>
          <a:r>
            <a:rPr lang="en-US" altLang="en-US" sz="2100" dirty="0">
              <a:latin typeface="Arial" charset="0"/>
              <a:ea typeface="Arial" charset="0"/>
              <a:cs typeface="Arial" charset="0"/>
            </a:rPr>
            <a:t>ion</a:t>
          </a:r>
          <a:endParaRPr lang="en-US" sz="2100" dirty="0"/>
        </a:p>
      </dgm:t>
    </dgm:pt>
    <dgm:pt modelId="{DFB30570-298A-F04B-BA26-0FB4E583FB83}" type="parTrans" cxnId="{95D6CDB8-0B2E-AB49-B40F-6492956D88BB}">
      <dgm:prSet/>
      <dgm:spPr/>
      <dgm:t>
        <a:bodyPr/>
        <a:lstStyle/>
        <a:p>
          <a:endParaRPr lang="en-US"/>
        </a:p>
      </dgm:t>
    </dgm:pt>
    <dgm:pt modelId="{04359E14-959D-974B-A429-137436A110AD}" type="sibTrans" cxnId="{95D6CDB8-0B2E-AB49-B40F-6492956D88BB}">
      <dgm:prSet/>
      <dgm:spPr/>
      <dgm:t>
        <a:bodyPr/>
        <a:lstStyle/>
        <a:p>
          <a:endParaRPr lang="en-US"/>
        </a:p>
      </dgm:t>
    </dgm:pt>
    <dgm:pt modelId="{76EBDB3D-2A51-D14F-8523-1943D33C1F15}">
      <dgm:prSet custT="1"/>
      <dgm:spPr/>
      <dgm:t>
        <a:bodyPr/>
        <a:lstStyle/>
        <a:p>
          <a:pPr marL="14288" indent="-14288">
            <a:buNone/>
            <a:tabLst/>
          </a:pPr>
          <a:r>
            <a:rPr lang="en-GB" altLang="en-US" sz="2000" dirty="0">
              <a:latin typeface="Arial" charset="0"/>
              <a:ea typeface="Arial" charset="0"/>
              <a:cs typeface="Arial" charset="0"/>
            </a:rPr>
            <a:t>problems.</a:t>
          </a:r>
        </a:p>
      </dgm:t>
    </dgm:pt>
    <dgm:pt modelId="{33992FE7-6EAE-9D48-8B98-A9122862FA27}" type="parTrans" cxnId="{1946538C-61A2-5046-BB61-C9A1CA577AA3}">
      <dgm:prSet/>
      <dgm:spPr/>
      <dgm:t>
        <a:bodyPr/>
        <a:lstStyle/>
        <a:p>
          <a:endParaRPr lang="en-US"/>
        </a:p>
      </dgm:t>
    </dgm:pt>
    <dgm:pt modelId="{BD5FD3C3-A7AC-1F4F-BAFD-2525B4E9A5C6}" type="sibTrans" cxnId="{1946538C-61A2-5046-BB61-C9A1CA577AA3}">
      <dgm:prSet/>
      <dgm:spPr/>
      <dgm:t>
        <a:bodyPr/>
        <a:lstStyle/>
        <a:p>
          <a:endParaRPr lang="en-US"/>
        </a:p>
      </dgm:t>
    </dgm:pt>
    <dgm:pt modelId="{A934FD4E-9903-0E4D-A1E3-17D8DCD165A5}" type="pres">
      <dgm:prSet presAssocID="{B9BDFC48-5CE8-4441-A519-A50E559E7537}" presName="linear" presStyleCnt="0">
        <dgm:presLayoutVars>
          <dgm:dir/>
          <dgm:animLvl val="lvl"/>
          <dgm:resizeHandles val="exact"/>
        </dgm:presLayoutVars>
      </dgm:prSet>
      <dgm:spPr/>
    </dgm:pt>
    <dgm:pt modelId="{3FC39161-C69E-5845-A14E-D12392F5495A}" type="pres">
      <dgm:prSet presAssocID="{EBAEF7B7-42C9-F84E-8EB9-F6FE32ACE529}" presName="parentLin" presStyleCnt="0"/>
      <dgm:spPr/>
    </dgm:pt>
    <dgm:pt modelId="{9F2A9DDB-5240-D342-8DDA-9D4FC42BFA2C}" type="pres">
      <dgm:prSet presAssocID="{EBAEF7B7-42C9-F84E-8EB9-F6FE32ACE529}" presName="parentLeftMargin" presStyleLbl="node1" presStyleIdx="0" presStyleCnt="3"/>
      <dgm:spPr/>
    </dgm:pt>
    <dgm:pt modelId="{98F86748-19F2-9B4B-927D-47C955B98FE9}" type="pres">
      <dgm:prSet presAssocID="{EBAEF7B7-42C9-F84E-8EB9-F6FE32ACE529}" presName="parentText" presStyleLbl="node1" presStyleIdx="0" presStyleCnt="3" custScaleY="71083">
        <dgm:presLayoutVars>
          <dgm:chMax val="0"/>
          <dgm:bulletEnabled val="1"/>
        </dgm:presLayoutVars>
      </dgm:prSet>
      <dgm:spPr/>
    </dgm:pt>
    <dgm:pt modelId="{F6F98002-3A16-844F-A5FA-F03CFA43B795}" type="pres">
      <dgm:prSet presAssocID="{EBAEF7B7-42C9-F84E-8EB9-F6FE32ACE529}" presName="negativeSpace" presStyleCnt="0"/>
      <dgm:spPr/>
    </dgm:pt>
    <dgm:pt modelId="{7DBD75A1-7EFE-1540-9879-F89B8B48EBD1}" type="pres">
      <dgm:prSet presAssocID="{EBAEF7B7-42C9-F84E-8EB9-F6FE32ACE529}" presName="childText" presStyleLbl="conFgAcc1" presStyleIdx="0" presStyleCnt="3">
        <dgm:presLayoutVars>
          <dgm:bulletEnabled val="1"/>
        </dgm:presLayoutVars>
      </dgm:prSet>
      <dgm:spPr/>
    </dgm:pt>
    <dgm:pt modelId="{37332F4E-894B-EF45-858A-0DB0AA8F9D1C}" type="pres">
      <dgm:prSet presAssocID="{F89B7B41-018A-4D44-B5BA-3579D1BF8A99}" presName="spaceBetweenRectangles" presStyleCnt="0"/>
      <dgm:spPr/>
    </dgm:pt>
    <dgm:pt modelId="{8D4703FD-C5AD-574D-8E3B-39CFEA484314}" type="pres">
      <dgm:prSet presAssocID="{FEA3AFB4-828F-674E-BDC4-076D97908BD2}" presName="parentLin" presStyleCnt="0"/>
      <dgm:spPr/>
    </dgm:pt>
    <dgm:pt modelId="{701CD12C-D816-3646-AC0D-D2C24EF5C98C}" type="pres">
      <dgm:prSet presAssocID="{FEA3AFB4-828F-674E-BDC4-076D97908BD2}" presName="parentLeftMargin" presStyleLbl="node1" presStyleIdx="0" presStyleCnt="3"/>
      <dgm:spPr/>
    </dgm:pt>
    <dgm:pt modelId="{87B6CD8E-FFEE-AE48-87B7-0FB2E51C39C5}" type="pres">
      <dgm:prSet presAssocID="{FEA3AFB4-828F-674E-BDC4-076D97908BD2}" presName="parentText" presStyleLbl="node1" presStyleIdx="1" presStyleCnt="3" custScaleY="69931">
        <dgm:presLayoutVars>
          <dgm:chMax val="0"/>
          <dgm:bulletEnabled val="1"/>
        </dgm:presLayoutVars>
      </dgm:prSet>
      <dgm:spPr/>
    </dgm:pt>
    <dgm:pt modelId="{05D807C4-6047-5747-959E-3AB4EFCBEF80}" type="pres">
      <dgm:prSet presAssocID="{FEA3AFB4-828F-674E-BDC4-076D97908BD2}" presName="negativeSpace" presStyleCnt="0"/>
      <dgm:spPr/>
    </dgm:pt>
    <dgm:pt modelId="{479052EB-BCF4-7D44-8112-6BB65E5C362A}" type="pres">
      <dgm:prSet presAssocID="{FEA3AFB4-828F-674E-BDC4-076D97908BD2}" presName="childText" presStyleLbl="conFgAcc1" presStyleIdx="1" presStyleCnt="3">
        <dgm:presLayoutVars>
          <dgm:bulletEnabled val="1"/>
        </dgm:presLayoutVars>
      </dgm:prSet>
      <dgm:spPr/>
    </dgm:pt>
    <dgm:pt modelId="{A6D72170-5856-7143-A3ED-6DDD35DB3652}" type="pres">
      <dgm:prSet presAssocID="{D50F5B1A-2492-424B-A36D-32F96733B1F0}" presName="spaceBetweenRectangles" presStyleCnt="0"/>
      <dgm:spPr/>
    </dgm:pt>
    <dgm:pt modelId="{2DEA5626-AF4B-464E-BA8A-2D76AFBE55C6}" type="pres">
      <dgm:prSet presAssocID="{AF5E8AD0-DC96-C941-8273-5C154FF2C7CD}" presName="parentLin" presStyleCnt="0"/>
      <dgm:spPr/>
    </dgm:pt>
    <dgm:pt modelId="{E8DB7318-9367-9749-8BDE-96F657870A10}" type="pres">
      <dgm:prSet presAssocID="{AF5E8AD0-DC96-C941-8273-5C154FF2C7CD}" presName="parentLeftMargin" presStyleLbl="node1" presStyleIdx="1" presStyleCnt="3"/>
      <dgm:spPr/>
    </dgm:pt>
    <dgm:pt modelId="{ABCC501D-B9F8-D345-8268-4E3B4DA0A6D6}" type="pres">
      <dgm:prSet presAssocID="{AF5E8AD0-DC96-C941-8273-5C154FF2C7CD}" presName="parentText" presStyleLbl="node1" presStyleIdx="2" presStyleCnt="3" custScaleY="73620">
        <dgm:presLayoutVars>
          <dgm:chMax val="0"/>
          <dgm:bulletEnabled val="1"/>
        </dgm:presLayoutVars>
      </dgm:prSet>
      <dgm:spPr/>
    </dgm:pt>
    <dgm:pt modelId="{C4E50B7F-D6A6-E949-9B08-62344C84C9BD}" type="pres">
      <dgm:prSet presAssocID="{AF5E8AD0-DC96-C941-8273-5C154FF2C7CD}" presName="negativeSpace" presStyleCnt="0"/>
      <dgm:spPr/>
    </dgm:pt>
    <dgm:pt modelId="{B4447FFC-976F-1448-9C07-E3329A289ED4}" type="pres">
      <dgm:prSet presAssocID="{AF5E8AD0-DC96-C941-8273-5C154FF2C7CD}" presName="childText" presStyleLbl="conFgAcc1" presStyleIdx="2" presStyleCnt="3">
        <dgm:presLayoutVars>
          <dgm:bulletEnabled val="1"/>
        </dgm:presLayoutVars>
      </dgm:prSet>
      <dgm:spPr/>
    </dgm:pt>
  </dgm:ptLst>
  <dgm:cxnLst>
    <dgm:cxn modelId="{2725C910-E38D-3D4C-ACA4-A765F26B2B45}" type="presOf" srcId="{74637DCA-7DEC-3448-906C-51F2011AF424}" destId="{B4447FFC-976F-1448-9C07-E3329A289ED4}" srcOrd="0" destOrd="0" presId="urn:microsoft.com/office/officeart/2005/8/layout/list1"/>
    <dgm:cxn modelId="{B2336214-5BED-3843-8794-1791BB7E024D}" type="presOf" srcId="{7CFD31C9-6625-154F-9C17-D88D7BD5AB90}" destId="{479052EB-BCF4-7D44-8112-6BB65E5C362A}" srcOrd="0" destOrd="0" presId="urn:microsoft.com/office/officeart/2005/8/layout/list1"/>
    <dgm:cxn modelId="{85BD2F15-593E-1947-B6CF-CCB25480DCEC}" srcId="{AF5E8AD0-DC96-C941-8273-5C154FF2C7CD}" destId="{74637DCA-7DEC-3448-906C-51F2011AF424}" srcOrd="0" destOrd="0" parTransId="{83A85C94-CDFE-D44A-B818-E511E17FA6E1}" sibTransId="{DFDB5C57-E767-BD47-A412-8754F2DE950A}"/>
    <dgm:cxn modelId="{7DA37527-BAD9-0A4E-898C-3398A2AAEBD0}" type="presOf" srcId="{B9BDFC48-5CE8-4441-A519-A50E559E7537}" destId="{A934FD4E-9903-0E4D-A1E3-17D8DCD165A5}" srcOrd="0" destOrd="0" presId="urn:microsoft.com/office/officeart/2005/8/layout/list1"/>
    <dgm:cxn modelId="{180B6833-951C-784B-B14D-1F4136243C5A}" type="presOf" srcId="{AF5E8AD0-DC96-C941-8273-5C154FF2C7CD}" destId="{E8DB7318-9367-9749-8BDE-96F657870A10}" srcOrd="0" destOrd="0" presId="urn:microsoft.com/office/officeart/2005/8/layout/list1"/>
    <dgm:cxn modelId="{043FE03B-7D0B-DA49-8D37-FC23C0DE3D7E}" srcId="{B9BDFC48-5CE8-4441-A519-A50E559E7537}" destId="{FEA3AFB4-828F-674E-BDC4-076D97908BD2}" srcOrd="1" destOrd="0" parTransId="{EC6AEC32-43CD-9D40-9D55-D7A9B7EA8173}" sibTransId="{D50F5B1A-2492-424B-A36D-32F96733B1F0}"/>
    <dgm:cxn modelId="{72551A40-9883-A045-8D5D-112A4D94F328}" type="presOf" srcId="{FEA3AFB4-828F-674E-BDC4-076D97908BD2}" destId="{87B6CD8E-FFEE-AE48-87B7-0FB2E51C39C5}" srcOrd="1" destOrd="0" presId="urn:microsoft.com/office/officeart/2005/8/layout/list1"/>
    <dgm:cxn modelId="{75CC9743-2517-124C-9EFB-42B34BD5BD27}" type="presOf" srcId="{FEA3AFB4-828F-674E-BDC4-076D97908BD2}" destId="{701CD12C-D816-3646-AC0D-D2C24EF5C98C}" srcOrd="0" destOrd="0" presId="urn:microsoft.com/office/officeart/2005/8/layout/list1"/>
    <dgm:cxn modelId="{374BDA4B-F0F0-4B4C-890A-20C66F1D8ECD}" srcId="{FEA3AFB4-828F-674E-BDC4-076D97908BD2}" destId="{7CFD31C9-6625-154F-9C17-D88D7BD5AB90}" srcOrd="0" destOrd="0" parTransId="{15DBD318-A5DF-6F47-A15A-04829A8A1D30}" sibTransId="{09AFC206-BC4F-0448-B5A5-5D8FF71D170E}"/>
    <dgm:cxn modelId="{68D5416A-D273-6D4A-9F42-9582564293F0}" type="presOf" srcId="{9D06A145-3679-A74B-9951-5B30F586C716}" destId="{7DBD75A1-7EFE-1540-9879-F89B8B48EBD1}" srcOrd="0" destOrd="0" presId="urn:microsoft.com/office/officeart/2005/8/layout/list1"/>
    <dgm:cxn modelId="{FDF09A83-1B6D-8042-BFE8-D8E86B9E6192}" type="presOf" srcId="{EBAEF7B7-42C9-F84E-8EB9-F6FE32ACE529}" destId="{98F86748-19F2-9B4B-927D-47C955B98FE9}" srcOrd="1" destOrd="0" presId="urn:microsoft.com/office/officeart/2005/8/layout/list1"/>
    <dgm:cxn modelId="{1946538C-61A2-5046-BB61-C9A1CA577AA3}" srcId="{FEA3AFB4-828F-674E-BDC4-076D97908BD2}" destId="{76EBDB3D-2A51-D14F-8523-1943D33C1F15}" srcOrd="1" destOrd="0" parTransId="{33992FE7-6EAE-9D48-8B98-A9122862FA27}" sibTransId="{BD5FD3C3-A7AC-1F4F-BAFD-2525B4E9A5C6}"/>
    <dgm:cxn modelId="{1CA8D1A1-3B0E-FD49-A267-6E48914B5DE0}" srcId="{B9BDFC48-5CE8-4441-A519-A50E559E7537}" destId="{AF5E8AD0-DC96-C941-8273-5C154FF2C7CD}" srcOrd="2" destOrd="0" parTransId="{469ED142-ECC9-254E-8653-C5DA3459F722}" sibTransId="{7A5D13D8-B48F-8A48-B03A-7AFFE846C29D}"/>
    <dgm:cxn modelId="{3C5FB2A5-EAE8-DB4E-87D5-DA0C2D3EA064}" type="presOf" srcId="{76EBDB3D-2A51-D14F-8523-1943D33C1F15}" destId="{479052EB-BCF4-7D44-8112-6BB65E5C362A}" srcOrd="0" destOrd="1" presId="urn:microsoft.com/office/officeart/2005/8/layout/list1"/>
    <dgm:cxn modelId="{0F2850AB-F1EB-1E4F-90A0-0A37C40136B9}" srcId="{B9BDFC48-5CE8-4441-A519-A50E559E7537}" destId="{EBAEF7B7-42C9-F84E-8EB9-F6FE32ACE529}" srcOrd="0" destOrd="0" parTransId="{64EC6F28-D28B-A546-852C-B05AE0ABE7A7}" sibTransId="{F89B7B41-018A-4D44-B5BA-3579D1BF8A99}"/>
    <dgm:cxn modelId="{95D6CDB8-0B2E-AB49-B40F-6492956D88BB}" srcId="{EBAEF7B7-42C9-F84E-8EB9-F6FE32ACE529}" destId="{9D06A145-3679-A74B-9951-5B30F586C716}" srcOrd="0" destOrd="0" parTransId="{DFB30570-298A-F04B-BA26-0FB4E583FB83}" sibTransId="{04359E14-959D-974B-A429-137436A110AD}"/>
    <dgm:cxn modelId="{8C7E91D1-86BD-EC42-8B86-1AC9249788E8}" type="presOf" srcId="{AF5E8AD0-DC96-C941-8273-5C154FF2C7CD}" destId="{ABCC501D-B9F8-D345-8268-4E3B4DA0A6D6}" srcOrd="1" destOrd="0" presId="urn:microsoft.com/office/officeart/2005/8/layout/list1"/>
    <dgm:cxn modelId="{3E4543DD-A97C-A44A-918D-4DD1F15F061C}" type="presOf" srcId="{EBAEF7B7-42C9-F84E-8EB9-F6FE32ACE529}" destId="{9F2A9DDB-5240-D342-8DDA-9D4FC42BFA2C}" srcOrd="0" destOrd="0" presId="urn:microsoft.com/office/officeart/2005/8/layout/list1"/>
    <dgm:cxn modelId="{B27045EE-FFDA-1440-9376-C31E1B594675}" type="presParOf" srcId="{A934FD4E-9903-0E4D-A1E3-17D8DCD165A5}" destId="{3FC39161-C69E-5845-A14E-D12392F5495A}" srcOrd="0" destOrd="0" presId="urn:microsoft.com/office/officeart/2005/8/layout/list1"/>
    <dgm:cxn modelId="{327FAAA4-F6C3-2446-B239-CFD8F96DC8F6}" type="presParOf" srcId="{3FC39161-C69E-5845-A14E-D12392F5495A}" destId="{9F2A9DDB-5240-D342-8DDA-9D4FC42BFA2C}" srcOrd="0" destOrd="0" presId="urn:microsoft.com/office/officeart/2005/8/layout/list1"/>
    <dgm:cxn modelId="{F5EAAF77-3671-2546-BF38-90A6AF81AE40}" type="presParOf" srcId="{3FC39161-C69E-5845-A14E-D12392F5495A}" destId="{98F86748-19F2-9B4B-927D-47C955B98FE9}" srcOrd="1" destOrd="0" presId="urn:microsoft.com/office/officeart/2005/8/layout/list1"/>
    <dgm:cxn modelId="{A55D48FE-5F8B-6447-9AC6-E0552ABD21E7}" type="presParOf" srcId="{A934FD4E-9903-0E4D-A1E3-17D8DCD165A5}" destId="{F6F98002-3A16-844F-A5FA-F03CFA43B795}" srcOrd="1" destOrd="0" presId="urn:microsoft.com/office/officeart/2005/8/layout/list1"/>
    <dgm:cxn modelId="{F6D73748-8208-4942-827C-AB1B3FC93FC1}" type="presParOf" srcId="{A934FD4E-9903-0E4D-A1E3-17D8DCD165A5}" destId="{7DBD75A1-7EFE-1540-9879-F89B8B48EBD1}" srcOrd="2" destOrd="0" presId="urn:microsoft.com/office/officeart/2005/8/layout/list1"/>
    <dgm:cxn modelId="{805186F0-7252-7647-96C4-F84D42C94F30}" type="presParOf" srcId="{A934FD4E-9903-0E4D-A1E3-17D8DCD165A5}" destId="{37332F4E-894B-EF45-858A-0DB0AA8F9D1C}" srcOrd="3" destOrd="0" presId="urn:microsoft.com/office/officeart/2005/8/layout/list1"/>
    <dgm:cxn modelId="{7366068F-786B-0342-AFE3-3904D3BC45C2}" type="presParOf" srcId="{A934FD4E-9903-0E4D-A1E3-17D8DCD165A5}" destId="{8D4703FD-C5AD-574D-8E3B-39CFEA484314}" srcOrd="4" destOrd="0" presId="urn:microsoft.com/office/officeart/2005/8/layout/list1"/>
    <dgm:cxn modelId="{B563A86D-9431-054A-9571-C679178774C4}" type="presParOf" srcId="{8D4703FD-C5AD-574D-8E3B-39CFEA484314}" destId="{701CD12C-D816-3646-AC0D-D2C24EF5C98C}" srcOrd="0" destOrd="0" presId="urn:microsoft.com/office/officeart/2005/8/layout/list1"/>
    <dgm:cxn modelId="{15123338-D07D-0D4D-A256-8B94D47C2C52}" type="presParOf" srcId="{8D4703FD-C5AD-574D-8E3B-39CFEA484314}" destId="{87B6CD8E-FFEE-AE48-87B7-0FB2E51C39C5}" srcOrd="1" destOrd="0" presId="urn:microsoft.com/office/officeart/2005/8/layout/list1"/>
    <dgm:cxn modelId="{BDEB407B-09B5-854F-8799-EDACB4C3A266}" type="presParOf" srcId="{A934FD4E-9903-0E4D-A1E3-17D8DCD165A5}" destId="{05D807C4-6047-5747-959E-3AB4EFCBEF80}" srcOrd="5" destOrd="0" presId="urn:microsoft.com/office/officeart/2005/8/layout/list1"/>
    <dgm:cxn modelId="{6AC3B9EF-7E64-3A4B-AAA4-AF71D86904E3}" type="presParOf" srcId="{A934FD4E-9903-0E4D-A1E3-17D8DCD165A5}" destId="{479052EB-BCF4-7D44-8112-6BB65E5C362A}" srcOrd="6" destOrd="0" presId="urn:microsoft.com/office/officeart/2005/8/layout/list1"/>
    <dgm:cxn modelId="{0D3E5389-A340-C74D-B30A-26D2A06F4FB4}" type="presParOf" srcId="{A934FD4E-9903-0E4D-A1E3-17D8DCD165A5}" destId="{A6D72170-5856-7143-A3ED-6DDD35DB3652}" srcOrd="7" destOrd="0" presId="urn:microsoft.com/office/officeart/2005/8/layout/list1"/>
    <dgm:cxn modelId="{A23C996A-0A5F-F44F-B190-D7F6748E892E}" type="presParOf" srcId="{A934FD4E-9903-0E4D-A1E3-17D8DCD165A5}" destId="{2DEA5626-AF4B-464E-BA8A-2D76AFBE55C6}" srcOrd="8" destOrd="0" presId="urn:microsoft.com/office/officeart/2005/8/layout/list1"/>
    <dgm:cxn modelId="{93CFFBA4-5C6D-4C42-A6D8-175E6683D5DE}" type="presParOf" srcId="{2DEA5626-AF4B-464E-BA8A-2D76AFBE55C6}" destId="{E8DB7318-9367-9749-8BDE-96F657870A10}" srcOrd="0" destOrd="0" presId="urn:microsoft.com/office/officeart/2005/8/layout/list1"/>
    <dgm:cxn modelId="{F3BB18A6-3993-F74D-87E3-3A49D0EDA015}" type="presParOf" srcId="{2DEA5626-AF4B-464E-BA8A-2D76AFBE55C6}" destId="{ABCC501D-B9F8-D345-8268-4E3B4DA0A6D6}" srcOrd="1" destOrd="0" presId="urn:microsoft.com/office/officeart/2005/8/layout/list1"/>
    <dgm:cxn modelId="{478CE9B3-76E0-0148-AB42-E9AA1E278012}" type="presParOf" srcId="{A934FD4E-9903-0E4D-A1E3-17D8DCD165A5}" destId="{C4E50B7F-D6A6-E949-9B08-62344C84C9BD}" srcOrd="9" destOrd="0" presId="urn:microsoft.com/office/officeart/2005/8/layout/list1"/>
    <dgm:cxn modelId="{C1F4EA9F-0C4A-E344-95CB-013C76E26702}" type="presParOf" srcId="{A934FD4E-9903-0E4D-A1E3-17D8DCD165A5}" destId="{B4447FFC-976F-1448-9C07-E3329A289ED4}" srcOrd="10"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AA7590-E0D3-A944-97C4-5AFB4AC817B7}" type="doc">
      <dgm:prSet loTypeId="urn:microsoft.com/office/officeart/2008/layout/LinedList" loCatId="" qsTypeId="urn:microsoft.com/office/officeart/2005/8/quickstyle/simple1" qsCatId="simple" csTypeId="urn:microsoft.com/office/officeart/2005/8/colors/accent5_5" csCatId="accent5" phldr="1"/>
      <dgm:spPr/>
      <dgm:t>
        <a:bodyPr/>
        <a:lstStyle/>
        <a:p>
          <a:endParaRPr lang="en-US"/>
        </a:p>
      </dgm:t>
    </dgm:pt>
    <dgm:pt modelId="{4B8F1022-2F5B-0344-9D70-9B4704CDEC9F}">
      <dgm:prSet phldrT="[Text]"/>
      <dgm:spPr/>
      <dgm:t>
        <a:bodyPr/>
        <a:lstStyle/>
        <a:p>
          <a:pPr rtl="0"/>
          <a:r>
            <a:rPr lang="en-US" b="1" dirty="0"/>
            <a:t>Types of Health Indicators</a:t>
          </a:r>
        </a:p>
      </dgm:t>
    </dgm:pt>
    <dgm:pt modelId="{23B991BC-1AD9-ED45-A548-ED1896E9302B}" type="parTrans" cxnId="{987E9904-8729-8C4B-9ABC-BE3F63DA1A57}">
      <dgm:prSet/>
      <dgm:spPr/>
      <dgm:t>
        <a:bodyPr/>
        <a:lstStyle/>
        <a:p>
          <a:endParaRPr lang="en-US"/>
        </a:p>
      </dgm:t>
    </dgm:pt>
    <dgm:pt modelId="{6C199DCA-24B9-3D4F-B073-F2249EA752EF}" type="sibTrans" cxnId="{987E9904-8729-8C4B-9ABC-BE3F63DA1A57}">
      <dgm:prSet/>
      <dgm:spPr/>
      <dgm:t>
        <a:bodyPr/>
        <a:lstStyle/>
        <a:p>
          <a:endParaRPr lang="en-US"/>
        </a:p>
      </dgm:t>
    </dgm:pt>
    <dgm:pt modelId="{3193285C-B7F7-0446-9F10-002BA68BB31E}">
      <dgm:prSet phldrT="[Text]" custT="1"/>
      <dgm:spPr/>
      <dgm:t>
        <a:bodyPr/>
        <a:lstStyle/>
        <a:p>
          <a:pPr>
            <a:buFont typeface="Arial" charset="0"/>
            <a:buAutoNum type="arabicPeriod"/>
          </a:pPr>
          <a:r>
            <a:rPr lang="en-US" altLang="en-US" sz="2400" b="1" u="sng" dirty="0">
              <a:latin typeface="Arial" charset="0"/>
              <a:ea typeface="Arial" charset="0"/>
              <a:cs typeface="Arial" charset="0"/>
            </a:rPr>
            <a:t>Mortality indicators </a:t>
          </a:r>
          <a:endParaRPr lang="en-US" sz="2400" b="1" u="sng" dirty="0"/>
        </a:p>
      </dgm:t>
    </dgm:pt>
    <dgm:pt modelId="{96D5825E-E3C3-5E45-AAEF-721ED3B3CEED}" type="parTrans" cxnId="{FA1032AB-AF9C-674B-B537-DA0D60A9E585}">
      <dgm:prSet/>
      <dgm:spPr/>
      <dgm:t>
        <a:bodyPr/>
        <a:lstStyle/>
        <a:p>
          <a:endParaRPr lang="en-US"/>
        </a:p>
      </dgm:t>
    </dgm:pt>
    <dgm:pt modelId="{88E8A574-8F5A-9E4D-99B1-F66FE5E58D08}" type="sibTrans" cxnId="{FA1032AB-AF9C-674B-B537-DA0D60A9E585}">
      <dgm:prSet/>
      <dgm:spPr/>
      <dgm:t>
        <a:bodyPr/>
        <a:lstStyle/>
        <a:p>
          <a:endParaRPr lang="en-US"/>
        </a:p>
      </dgm:t>
    </dgm:pt>
    <dgm:pt modelId="{F5E5E380-26C4-AC4F-869B-A9B064F9075D}">
      <dgm:prSet phldrT="[Text]" custT="1"/>
      <dgm:spPr/>
      <dgm:t>
        <a:bodyPr/>
        <a:lstStyle/>
        <a:p>
          <a:pPr>
            <a:buFont typeface="Arial" charset="0"/>
            <a:buAutoNum type="arabicPeriod"/>
          </a:pPr>
          <a:r>
            <a:rPr lang="en-US" altLang="en-US" sz="2400" b="1" u="sng" dirty="0">
              <a:latin typeface="Arial" charset="0"/>
              <a:ea typeface="Arial" charset="0"/>
              <a:cs typeface="Arial" charset="0"/>
            </a:rPr>
            <a:t>Morbidity indicators </a:t>
          </a:r>
          <a:endParaRPr lang="en-US" sz="2400" b="1" u="sng" dirty="0"/>
        </a:p>
      </dgm:t>
    </dgm:pt>
    <dgm:pt modelId="{2CAD5F28-B39B-CD42-9894-74A4DD415878}" type="parTrans" cxnId="{3F2A4663-A4B3-5643-9617-2C1B5BB8C9EA}">
      <dgm:prSet/>
      <dgm:spPr/>
      <dgm:t>
        <a:bodyPr/>
        <a:lstStyle/>
        <a:p>
          <a:endParaRPr lang="en-US"/>
        </a:p>
      </dgm:t>
    </dgm:pt>
    <dgm:pt modelId="{5D3689B6-85B2-0145-AFE4-C3BB6AE8DB68}" type="sibTrans" cxnId="{3F2A4663-A4B3-5643-9617-2C1B5BB8C9EA}">
      <dgm:prSet/>
      <dgm:spPr/>
      <dgm:t>
        <a:bodyPr/>
        <a:lstStyle/>
        <a:p>
          <a:endParaRPr lang="en-US"/>
        </a:p>
      </dgm:t>
    </dgm:pt>
    <dgm:pt modelId="{F24DC689-AA5C-0846-B3E6-DCEE474C2806}">
      <dgm:prSet phldrT="[Text]" custT="1"/>
      <dgm:spPr/>
      <dgm:t>
        <a:bodyPr/>
        <a:lstStyle/>
        <a:p>
          <a:pPr>
            <a:buFont typeface="Arial" charset="0"/>
            <a:buAutoNum type="arabicPeriod"/>
          </a:pPr>
          <a:r>
            <a:rPr lang="en-US" altLang="en-US" sz="2400" dirty="0">
              <a:latin typeface="Arial" charset="0"/>
              <a:ea typeface="Arial" charset="0"/>
              <a:cs typeface="Arial" charset="0"/>
            </a:rPr>
            <a:t>Disability indicators </a:t>
          </a:r>
          <a:endParaRPr lang="en-US" sz="2400" dirty="0"/>
        </a:p>
      </dgm:t>
    </dgm:pt>
    <dgm:pt modelId="{416E09EC-F540-1F49-BEF0-9D9848BEAD25}" type="parTrans" cxnId="{3E21498D-F3AD-4E4A-A255-986CA72C0EC2}">
      <dgm:prSet/>
      <dgm:spPr/>
      <dgm:t>
        <a:bodyPr/>
        <a:lstStyle/>
        <a:p>
          <a:endParaRPr lang="en-US"/>
        </a:p>
      </dgm:t>
    </dgm:pt>
    <dgm:pt modelId="{2F128F6D-9B62-3441-B8EF-A4EC32395D44}" type="sibTrans" cxnId="{3E21498D-F3AD-4E4A-A255-986CA72C0EC2}">
      <dgm:prSet/>
      <dgm:spPr/>
      <dgm:t>
        <a:bodyPr/>
        <a:lstStyle/>
        <a:p>
          <a:endParaRPr lang="en-US"/>
        </a:p>
      </dgm:t>
    </dgm:pt>
    <dgm:pt modelId="{26DC6030-4784-CA45-8467-CDCE1237F10F}">
      <dgm:prSet phldrT="[Text]" custT="1"/>
      <dgm:spPr/>
      <dgm:t>
        <a:bodyPr/>
        <a:lstStyle/>
        <a:p>
          <a:pPr>
            <a:buFont typeface="Arial" charset="0"/>
            <a:buAutoNum type="arabicPeriod" startAt="7"/>
          </a:pPr>
          <a:r>
            <a:rPr lang="en-US" altLang="en-US" sz="2400" dirty="0">
              <a:latin typeface="Arial" charset="0"/>
              <a:ea typeface="Arial" charset="0"/>
              <a:cs typeface="Arial" charset="0"/>
            </a:rPr>
            <a:t>Indicators of quality of life </a:t>
          </a:r>
          <a:endParaRPr lang="en-US" sz="2400" dirty="0"/>
        </a:p>
      </dgm:t>
    </dgm:pt>
    <dgm:pt modelId="{532EAF11-22AA-D34A-A15D-7F39BB065480}" type="parTrans" cxnId="{0B12B9D0-020E-BB44-AB41-2EB47AC59523}">
      <dgm:prSet/>
      <dgm:spPr/>
      <dgm:t>
        <a:bodyPr/>
        <a:lstStyle/>
        <a:p>
          <a:endParaRPr lang="en-US"/>
        </a:p>
      </dgm:t>
    </dgm:pt>
    <dgm:pt modelId="{DAC0D1C8-D3E8-1345-BFBC-1ACD7A3D7325}" type="sibTrans" cxnId="{0B12B9D0-020E-BB44-AB41-2EB47AC59523}">
      <dgm:prSet/>
      <dgm:spPr/>
      <dgm:t>
        <a:bodyPr/>
        <a:lstStyle/>
        <a:p>
          <a:endParaRPr lang="en-US"/>
        </a:p>
      </dgm:t>
    </dgm:pt>
    <dgm:pt modelId="{F55AA8D3-10D4-2C4A-9802-DEBE42601A7D}">
      <dgm:prSet phldrT="[Text]" custT="1"/>
      <dgm:spPr/>
      <dgm:t>
        <a:bodyPr/>
        <a:lstStyle/>
        <a:p>
          <a:pPr>
            <a:buFont typeface="Arial" charset="0"/>
            <a:buAutoNum type="arabicPeriod"/>
          </a:pPr>
          <a:r>
            <a:rPr lang="en-US" altLang="en-US" sz="2400" dirty="0">
              <a:latin typeface="Arial" charset="0"/>
              <a:ea typeface="Arial" charset="0"/>
              <a:cs typeface="Arial" charset="0"/>
            </a:rPr>
            <a:t>Nutritional status indicators </a:t>
          </a:r>
          <a:endParaRPr lang="en-US" sz="2400" dirty="0"/>
        </a:p>
      </dgm:t>
    </dgm:pt>
    <dgm:pt modelId="{C94A68A1-D209-9D42-8263-EE3474F50C7E}" type="parTrans" cxnId="{BC6F5620-01C0-8F45-B8D8-1840C37121B5}">
      <dgm:prSet/>
      <dgm:spPr/>
      <dgm:t>
        <a:bodyPr/>
        <a:lstStyle/>
        <a:p>
          <a:endParaRPr lang="en-US"/>
        </a:p>
      </dgm:t>
    </dgm:pt>
    <dgm:pt modelId="{436ECF37-41B5-AD40-B65A-29D5301962CC}" type="sibTrans" cxnId="{BC6F5620-01C0-8F45-B8D8-1840C37121B5}">
      <dgm:prSet/>
      <dgm:spPr/>
      <dgm:t>
        <a:bodyPr/>
        <a:lstStyle/>
        <a:p>
          <a:endParaRPr lang="en-US"/>
        </a:p>
      </dgm:t>
    </dgm:pt>
    <dgm:pt modelId="{D008F198-DAA6-254E-9758-D4DFE1D74B8F}">
      <dgm:prSet phldrT="[Text]" custT="1"/>
      <dgm:spPr/>
      <dgm:t>
        <a:bodyPr/>
        <a:lstStyle/>
        <a:p>
          <a:r>
            <a:rPr lang="en-US" altLang="en-US" sz="2400" dirty="0">
              <a:latin typeface="Arial" charset="0"/>
              <a:ea typeface="Arial" charset="0"/>
              <a:cs typeface="Arial" charset="0"/>
            </a:rPr>
            <a:t>Health care delivery indicators</a:t>
          </a:r>
          <a:endParaRPr lang="en-US" sz="2400" dirty="0"/>
        </a:p>
      </dgm:t>
    </dgm:pt>
    <dgm:pt modelId="{5A830F21-6EB2-8747-820D-0ECFECEA0ECF}" type="parTrans" cxnId="{5C9EBBDD-8416-C643-B5D0-64E0B5111538}">
      <dgm:prSet/>
      <dgm:spPr/>
      <dgm:t>
        <a:bodyPr/>
        <a:lstStyle/>
        <a:p>
          <a:endParaRPr lang="en-US"/>
        </a:p>
      </dgm:t>
    </dgm:pt>
    <dgm:pt modelId="{B81792D0-5F63-E641-9416-58292B1F80A3}" type="sibTrans" cxnId="{5C9EBBDD-8416-C643-B5D0-64E0B5111538}">
      <dgm:prSet/>
      <dgm:spPr/>
      <dgm:t>
        <a:bodyPr/>
        <a:lstStyle/>
        <a:p>
          <a:endParaRPr lang="en-US"/>
        </a:p>
      </dgm:t>
    </dgm:pt>
    <dgm:pt modelId="{A8A4812B-9849-B640-9F50-0795F3D47253}">
      <dgm:prSet phldrT="[Text]" custT="1"/>
      <dgm:spPr/>
      <dgm:t>
        <a:bodyPr/>
        <a:lstStyle/>
        <a:p>
          <a:pPr>
            <a:buFont typeface="Arial" charset="0"/>
            <a:buAutoNum type="arabicPeriod"/>
          </a:pPr>
          <a:r>
            <a:rPr lang="en-US" altLang="en-US" sz="2400" dirty="0">
              <a:latin typeface="Arial" charset="0"/>
              <a:ea typeface="Arial" charset="0"/>
              <a:cs typeface="Arial" charset="0"/>
            </a:rPr>
            <a:t>Utilization rates </a:t>
          </a:r>
          <a:endParaRPr lang="en-US" sz="2400" dirty="0"/>
        </a:p>
      </dgm:t>
    </dgm:pt>
    <dgm:pt modelId="{94FEDED0-D167-124C-8056-8489EFEA3E5E}" type="parTrans" cxnId="{8262327C-86CA-5043-9CE1-FCB33FCA713E}">
      <dgm:prSet/>
      <dgm:spPr/>
      <dgm:t>
        <a:bodyPr/>
        <a:lstStyle/>
        <a:p>
          <a:endParaRPr lang="en-US"/>
        </a:p>
      </dgm:t>
    </dgm:pt>
    <dgm:pt modelId="{D6DE4C6F-C003-2D44-9D95-389E29C51DCC}" type="sibTrans" cxnId="{8262327C-86CA-5043-9CE1-FCB33FCA713E}">
      <dgm:prSet/>
      <dgm:spPr/>
      <dgm:t>
        <a:bodyPr/>
        <a:lstStyle/>
        <a:p>
          <a:endParaRPr lang="en-US"/>
        </a:p>
      </dgm:t>
    </dgm:pt>
    <dgm:pt modelId="{4E2473AC-F0A5-E749-9779-605005598DFB}">
      <dgm:prSet phldrT="[Text]" custT="1"/>
      <dgm:spPr/>
      <dgm:t>
        <a:bodyPr/>
        <a:lstStyle/>
        <a:p>
          <a:pPr>
            <a:buFont typeface="+mj-lt"/>
            <a:buAutoNum type="arabicPeriod" startAt="7"/>
          </a:pPr>
          <a:r>
            <a:rPr lang="en-US" altLang="en-US" sz="2400" dirty="0">
              <a:latin typeface="Arial" charset="0"/>
              <a:ea typeface="Arial" charset="0"/>
              <a:cs typeface="Arial" charset="0"/>
            </a:rPr>
            <a:t>Social and mental health indicators </a:t>
          </a:r>
          <a:endParaRPr lang="en-US" sz="2400" dirty="0"/>
        </a:p>
      </dgm:t>
    </dgm:pt>
    <dgm:pt modelId="{B3935212-D338-4944-93FC-4CF8AC735FE8}" type="parTrans" cxnId="{CD7EA436-2EFD-6448-AFCD-E1B36411A2DC}">
      <dgm:prSet/>
      <dgm:spPr/>
      <dgm:t>
        <a:bodyPr/>
        <a:lstStyle/>
        <a:p>
          <a:endParaRPr lang="en-US"/>
        </a:p>
      </dgm:t>
    </dgm:pt>
    <dgm:pt modelId="{BB4D8A92-9FDB-FA43-BB7E-E1D7E09D2E83}" type="sibTrans" cxnId="{CD7EA436-2EFD-6448-AFCD-E1B36411A2DC}">
      <dgm:prSet/>
      <dgm:spPr/>
      <dgm:t>
        <a:bodyPr/>
        <a:lstStyle/>
        <a:p>
          <a:endParaRPr lang="en-US"/>
        </a:p>
      </dgm:t>
    </dgm:pt>
    <dgm:pt modelId="{1C636547-2998-AE4E-ACFA-842729A18799}">
      <dgm:prSet phldrT="[Text]" custT="1"/>
      <dgm:spPr/>
      <dgm:t>
        <a:bodyPr/>
        <a:lstStyle/>
        <a:p>
          <a:pPr>
            <a:buFont typeface="Arial" charset="0"/>
            <a:buAutoNum type="arabicPeriod" startAt="7"/>
          </a:pPr>
          <a:r>
            <a:rPr lang="en-US" altLang="en-US" sz="2400" dirty="0">
              <a:latin typeface="Arial" charset="0"/>
              <a:ea typeface="Arial" charset="0"/>
              <a:cs typeface="Arial" charset="0"/>
            </a:rPr>
            <a:t>Environmental indicators </a:t>
          </a:r>
          <a:endParaRPr lang="en-US" sz="2400" dirty="0"/>
        </a:p>
      </dgm:t>
    </dgm:pt>
    <dgm:pt modelId="{9B252065-029A-564E-A2DF-FEC4C8B1F431}" type="parTrans" cxnId="{3442926B-0F24-8140-9479-E5F258CBAAC2}">
      <dgm:prSet/>
      <dgm:spPr/>
      <dgm:t>
        <a:bodyPr/>
        <a:lstStyle/>
        <a:p>
          <a:endParaRPr lang="en-US"/>
        </a:p>
      </dgm:t>
    </dgm:pt>
    <dgm:pt modelId="{E2CF986B-59C2-9040-999F-C3EF816430F4}" type="sibTrans" cxnId="{3442926B-0F24-8140-9479-E5F258CBAAC2}">
      <dgm:prSet/>
      <dgm:spPr/>
      <dgm:t>
        <a:bodyPr/>
        <a:lstStyle/>
        <a:p>
          <a:endParaRPr lang="en-US"/>
        </a:p>
      </dgm:t>
    </dgm:pt>
    <dgm:pt modelId="{8DF6EF68-A367-B143-BC96-286FF1D10465}">
      <dgm:prSet phldrT="[Text]" custT="1"/>
      <dgm:spPr/>
      <dgm:t>
        <a:bodyPr/>
        <a:lstStyle/>
        <a:p>
          <a:pPr>
            <a:buFont typeface="Arial" charset="0"/>
            <a:buAutoNum type="arabicPeriod" startAt="7"/>
          </a:pPr>
          <a:r>
            <a:rPr lang="en-US" altLang="en-US" sz="2400" dirty="0">
              <a:latin typeface="Arial" charset="0"/>
              <a:ea typeface="Arial" charset="0"/>
              <a:cs typeface="Arial" charset="0"/>
            </a:rPr>
            <a:t>Socioeconomic indicators </a:t>
          </a:r>
          <a:endParaRPr lang="en-US" sz="2400" dirty="0"/>
        </a:p>
      </dgm:t>
    </dgm:pt>
    <dgm:pt modelId="{437D5B88-6404-784C-A092-4B70460E2E73}" type="parTrans" cxnId="{FE49A77E-7D8C-5F4B-A47A-B6E4C3C15CB9}">
      <dgm:prSet/>
      <dgm:spPr/>
      <dgm:t>
        <a:bodyPr/>
        <a:lstStyle/>
        <a:p>
          <a:endParaRPr lang="en-US"/>
        </a:p>
      </dgm:t>
    </dgm:pt>
    <dgm:pt modelId="{DA63642B-79DA-054B-8189-88ECC2058C6E}" type="sibTrans" cxnId="{FE49A77E-7D8C-5F4B-A47A-B6E4C3C15CB9}">
      <dgm:prSet/>
      <dgm:spPr/>
      <dgm:t>
        <a:bodyPr/>
        <a:lstStyle/>
        <a:p>
          <a:endParaRPr lang="en-US"/>
        </a:p>
      </dgm:t>
    </dgm:pt>
    <dgm:pt modelId="{E99B8018-B1D9-564D-90A0-58B5E3BF1E5D}">
      <dgm:prSet phldrT="[Text]" custT="1"/>
      <dgm:spPr/>
      <dgm:t>
        <a:bodyPr/>
        <a:lstStyle/>
        <a:p>
          <a:pPr>
            <a:buFont typeface="Arial" charset="0"/>
            <a:buAutoNum type="arabicPeriod" startAt="7"/>
          </a:pPr>
          <a:r>
            <a:rPr lang="en-US" altLang="en-US" sz="2400" dirty="0">
              <a:latin typeface="Arial" charset="0"/>
              <a:ea typeface="Arial" charset="0"/>
              <a:cs typeface="Arial" charset="0"/>
            </a:rPr>
            <a:t>Health policy indicators</a:t>
          </a:r>
          <a:endParaRPr lang="en-US" sz="2400" dirty="0"/>
        </a:p>
      </dgm:t>
    </dgm:pt>
    <dgm:pt modelId="{005602A2-9E28-6447-8DAE-4B111B28B5B8}" type="parTrans" cxnId="{296611F4-BD0A-6F4E-9F8B-BA31610CE65F}">
      <dgm:prSet/>
      <dgm:spPr/>
      <dgm:t>
        <a:bodyPr/>
        <a:lstStyle/>
        <a:p>
          <a:endParaRPr lang="en-US"/>
        </a:p>
      </dgm:t>
    </dgm:pt>
    <dgm:pt modelId="{B099CBAA-85AA-5243-B9FA-2BC4C80829AB}" type="sibTrans" cxnId="{296611F4-BD0A-6F4E-9F8B-BA31610CE65F}">
      <dgm:prSet/>
      <dgm:spPr/>
      <dgm:t>
        <a:bodyPr/>
        <a:lstStyle/>
        <a:p>
          <a:endParaRPr lang="en-US"/>
        </a:p>
      </dgm:t>
    </dgm:pt>
    <dgm:pt modelId="{F975A06C-13B4-D941-974F-37815C97AD07}">
      <dgm:prSet phldrT="[Text]" custT="1"/>
      <dgm:spPr/>
      <dgm:t>
        <a:bodyPr/>
        <a:lstStyle/>
        <a:p>
          <a:r>
            <a:rPr lang="en-US" altLang="en-US" sz="2400" dirty="0">
              <a:latin typeface="Arial" charset="0"/>
              <a:ea typeface="Arial" charset="0"/>
              <a:cs typeface="Arial" charset="0"/>
            </a:rPr>
            <a:t>Other indicator</a:t>
          </a:r>
          <a:endParaRPr lang="en-US" sz="2400" dirty="0"/>
        </a:p>
      </dgm:t>
    </dgm:pt>
    <dgm:pt modelId="{34F8298E-CD8C-3140-BA1B-25B0657143F6}" type="parTrans" cxnId="{20BDD2A6-EA85-2643-8016-F0B3CC6A3100}">
      <dgm:prSet/>
      <dgm:spPr/>
      <dgm:t>
        <a:bodyPr/>
        <a:lstStyle/>
        <a:p>
          <a:endParaRPr lang="en-US"/>
        </a:p>
      </dgm:t>
    </dgm:pt>
    <dgm:pt modelId="{B0CCA60C-ABF5-9F46-B009-1CAEF4F2A291}" type="sibTrans" cxnId="{20BDD2A6-EA85-2643-8016-F0B3CC6A3100}">
      <dgm:prSet/>
      <dgm:spPr/>
      <dgm:t>
        <a:bodyPr/>
        <a:lstStyle/>
        <a:p>
          <a:endParaRPr lang="en-US"/>
        </a:p>
      </dgm:t>
    </dgm:pt>
    <dgm:pt modelId="{F34B33A6-8BD9-2346-8508-3F824725C17C}" type="pres">
      <dgm:prSet presAssocID="{F2AA7590-E0D3-A944-97C4-5AFB4AC817B7}" presName="vert0" presStyleCnt="0">
        <dgm:presLayoutVars>
          <dgm:dir/>
          <dgm:animOne val="branch"/>
          <dgm:animLvl val="lvl"/>
        </dgm:presLayoutVars>
      </dgm:prSet>
      <dgm:spPr/>
    </dgm:pt>
    <dgm:pt modelId="{8EDD83C7-0385-7744-B41F-559B4698F68A}" type="pres">
      <dgm:prSet presAssocID="{4B8F1022-2F5B-0344-9D70-9B4704CDEC9F}" presName="thickLine" presStyleLbl="alignNode1" presStyleIdx="0" presStyleCnt="1"/>
      <dgm:spPr/>
    </dgm:pt>
    <dgm:pt modelId="{CE2E46CE-85F8-E54A-9D3F-B9E7ABEC6234}" type="pres">
      <dgm:prSet presAssocID="{4B8F1022-2F5B-0344-9D70-9B4704CDEC9F}" presName="horz1" presStyleCnt="0"/>
      <dgm:spPr/>
    </dgm:pt>
    <dgm:pt modelId="{2A774F20-39A6-F74C-9CA2-18F9D4725F23}" type="pres">
      <dgm:prSet presAssocID="{4B8F1022-2F5B-0344-9D70-9B4704CDEC9F}" presName="tx1" presStyleLbl="revTx" presStyleIdx="0" presStyleCnt="13"/>
      <dgm:spPr/>
    </dgm:pt>
    <dgm:pt modelId="{EC7D1EFA-C303-3641-93C4-0EF565E10529}" type="pres">
      <dgm:prSet presAssocID="{4B8F1022-2F5B-0344-9D70-9B4704CDEC9F}" presName="vert1" presStyleCnt="0"/>
      <dgm:spPr/>
    </dgm:pt>
    <dgm:pt modelId="{C4CC542D-4D2E-3945-BD64-254CAD1AC304}" type="pres">
      <dgm:prSet presAssocID="{3193285C-B7F7-0446-9F10-002BA68BB31E}" presName="vertSpace2a" presStyleCnt="0"/>
      <dgm:spPr/>
    </dgm:pt>
    <dgm:pt modelId="{2B6014F4-2AFF-5842-A920-3DA4E3D35EA3}" type="pres">
      <dgm:prSet presAssocID="{3193285C-B7F7-0446-9F10-002BA68BB31E}" presName="horz2" presStyleCnt="0"/>
      <dgm:spPr/>
    </dgm:pt>
    <dgm:pt modelId="{5BBEFE75-AE4F-694A-BFDA-0E42F97A90E4}" type="pres">
      <dgm:prSet presAssocID="{3193285C-B7F7-0446-9F10-002BA68BB31E}" presName="horzSpace2" presStyleCnt="0"/>
      <dgm:spPr/>
    </dgm:pt>
    <dgm:pt modelId="{CF30887C-6E61-2140-9FC1-D3453835F697}" type="pres">
      <dgm:prSet presAssocID="{3193285C-B7F7-0446-9F10-002BA68BB31E}" presName="tx2" presStyleLbl="revTx" presStyleIdx="1" presStyleCnt="13"/>
      <dgm:spPr/>
    </dgm:pt>
    <dgm:pt modelId="{E8673114-D47D-124C-9722-B64FBFC37D3A}" type="pres">
      <dgm:prSet presAssocID="{3193285C-B7F7-0446-9F10-002BA68BB31E}" presName="vert2" presStyleCnt="0"/>
      <dgm:spPr/>
    </dgm:pt>
    <dgm:pt modelId="{CD9CB2B0-2E50-8B41-B480-7982EA166D82}" type="pres">
      <dgm:prSet presAssocID="{3193285C-B7F7-0446-9F10-002BA68BB31E}" presName="thinLine2b" presStyleLbl="callout" presStyleIdx="0" presStyleCnt="12"/>
      <dgm:spPr/>
    </dgm:pt>
    <dgm:pt modelId="{C7DA5D7C-13C2-8D49-AD0E-068A355D4495}" type="pres">
      <dgm:prSet presAssocID="{3193285C-B7F7-0446-9F10-002BA68BB31E}" presName="vertSpace2b" presStyleCnt="0"/>
      <dgm:spPr/>
    </dgm:pt>
    <dgm:pt modelId="{9FC566E6-491A-054F-88FF-FA410194C540}" type="pres">
      <dgm:prSet presAssocID="{F5E5E380-26C4-AC4F-869B-A9B064F9075D}" presName="horz2" presStyleCnt="0"/>
      <dgm:spPr/>
    </dgm:pt>
    <dgm:pt modelId="{73FA82AE-6D27-A74E-A181-DD3B87A63AC1}" type="pres">
      <dgm:prSet presAssocID="{F5E5E380-26C4-AC4F-869B-A9B064F9075D}" presName="horzSpace2" presStyleCnt="0"/>
      <dgm:spPr/>
    </dgm:pt>
    <dgm:pt modelId="{CB7E979A-3C51-7342-B6F3-0792437E9F06}" type="pres">
      <dgm:prSet presAssocID="{F5E5E380-26C4-AC4F-869B-A9B064F9075D}" presName="tx2" presStyleLbl="revTx" presStyleIdx="2" presStyleCnt="13" custScaleX="51796"/>
      <dgm:spPr/>
    </dgm:pt>
    <dgm:pt modelId="{B3861A2A-9633-044F-AA44-12844B90538F}" type="pres">
      <dgm:prSet presAssocID="{F5E5E380-26C4-AC4F-869B-A9B064F9075D}" presName="vert2" presStyleCnt="0"/>
      <dgm:spPr/>
    </dgm:pt>
    <dgm:pt modelId="{79E9D197-3709-0845-AD35-32FE9632152C}" type="pres">
      <dgm:prSet presAssocID="{F5E5E380-26C4-AC4F-869B-A9B064F9075D}" presName="thinLine2b" presStyleLbl="callout" presStyleIdx="1" presStyleCnt="12"/>
      <dgm:spPr/>
    </dgm:pt>
    <dgm:pt modelId="{5A4A4EFB-873C-2348-98F7-88907FE4BA2C}" type="pres">
      <dgm:prSet presAssocID="{F5E5E380-26C4-AC4F-869B-A9B064F9075D}" presName="vertSpace2b" presStyleCnt="0"/>
      <dgm:spPr/>
    </dgm:pt>
    <dgm:pt modelId="{BA370DA3-5150-BC40-8121-57C833764589}" type="pres">
      <dgm:prSet presAssocID="{F24DC689-AA5C-0846-B3E6-DCEE474C2806}" presName="horz2" presStyleCnt="0"/>
      <dgm:spPr/>
    </dgm:pt>
    <dgm:pt modelId="{A3F1FC2E-C690-3F4F-911C-A554DC2FD451}" type="pres">
      <dgm:prSet presAssocID="{F24DC689-AA5C-0846-B3E6-DCEE474C2806}" presName="horzSpace2" presStyleCnt="0"/>
      <dgm:spPr/>
    </dgm:pt>
    <dgm:pt modelId="{0D639725-7980-5348-B3BC-2365CE7108CB}" type="pres">
      <dgm:prSet presAssocID="{F24DC689-AA5C-0846-B3E6-DCEE474C2806}" presName="tx2" presStyleLbl="revTx" presStyleIdx="3" presStyleCnt="13"/>
      <dgm:spPr/>
    </dgm:pt>
    <dgm:pt modelId="{B79B7B1E-F418-9B4C-8DBA-40A28E39C79D}" type="pres">
      <dgm:prSet presAssocID="{F24DC689-AA5C-0846-B3E6-DCEE474C2806}" presName="vert2" presStyleCnt="0"/>
      <dgm:spPr/>
    </dgm:pt>
    <dgm:pt modelId="{BEAADABF-C709-784C-886C-0570CDF57DED}" type="pres">
      <dgm:prSet presAssocID="{F24DC689-AA5C-0846-B3E6-DCEE474C2806}" presName="thinLine2b" presStyleLbl="callout" presStyleIdx="2" presStyleCnt="12"/>
      <dgm:spPr/>
    </dgm:pt>
    <dgm:pt modelId="{B5FC85DB-F176-6541-A051-BC8FA522B6B2}" type="pres">
      <dgm:prSet presAssocID="{F24DC689-AA5C-0846-B3E6-DCEE474C2806}" presName="vertSpace2b" presStyleCnt="0"/>
      <dgm:spPr/>
    </dgm:pt>
    <dgm:pt modelId="{62910F78-6695-6C4C-AAB1-70D1C5C1B057}" type="pres">
      <dgm:prSet presAssocID="{F55AA8D3-10D4-2C4A-9802-DEBE42601A7D}" presName="horz2" presStyleCnt="0"/>
      <dgm:spPr/>
    </dgm:pt>
    <dgm:pt modelId="{4A4E622B-ACAD-474C-B589-CBA965178468}" type="pres">
      <dgm:prSet presAssocID="{F55AA8D3-10D4-2C4A-9802-DEBE42601A7D}" presName="horzSpace2" presStyleCnt="0"/>
      <dgm:spPr/>
    </dgm:pt>
    <dgm:pt modelId="{4ED988B5-23C8-9D47-84A5-0917C1B903A8}" type="pres">
      <dgm:prSet presAssocID="{F55AA8D3-10D4-2C4A-9802-DEBE42601A7D}" presName="tx2" presStyleLbl="revTx" presStyleIdx="4" presStyleCnt="13"/>
      <dgm:spPr/>
    </dgm:pt>
    <dgm:pt modelId="{18FE220C-E391-FC4C-B9F9-644ACEDBEBBD}" type="pres">
      <dgm:prSet presAssocID="{F55AA8D3-10D4-2C4A-9802-DEBE42601A7D}" presName="vert2" presStyleCnt="0"/>
      <dgm:spPr/>
    </dgm:pt>
    <dgm:pt modelId="{5D83EA0C-BE09-2641-98F4-27F7DD6B81A7}" type="pres">
      <dgm:prSet presAssocID="{F55AA8D3-10D4-2C4A-9802-DEBE42601A7D}" presName="thinLine2b" presStyleLbl="callout" presStyleIdx="3" presStyleCnt="12"/>
      <dgm:spPr/>
    </dgm:pt>
    <dgm:pt modelId="{06D687A3-EF3F-024E-A23F-2C8419CAB7F9}" type="pres">
      <dgm:prSet presAssocID="{F55AA8D3-10D4-2C4A-9802-DEBE42601A7D}" presName="vertSpace2b" presStyleCnt="0"/>
      <dgm:spPr/>
    </dgm:pt>
    <dgm:pt modelId="{91EE3DD0-7A2C-6C41-87A6-032F0F2CA381}" type="pres">
      <dgm:prSet presAssocID="{D008F198-DAA6-254E-9758-D4DFE1D74B8F}" presName="horz2" presStyleCnt="0"/>
      <dgm:spPr/>
    </dgm:pt>
    <dgm:pt modelId="{69BE25C5-6598-1140-9E98-38DC12BEEEC0}" type="pres">
      <dgm:prSet presAssocID="{D008F198-DAA6-254E-9758-D4DFE1D74B8F}" presName="horzSpace2" presStyleCnt="0"/>
      <dgm:spPr/>
    </dgm:pt>
    <dgm:pt modelId="{469FDAB0-39BB-1D47-B791-11754087E836}" type="pres">
      <dgm:prSet presAssocID="{D008F198-DAA6-254E-9758-D4DFE1D74B8F}" presName="tx2" presStyleLbl="revTx" presStyleIdx="5" presStyleCnt="13"/>
      <dgm:spPr/>
    </dgm:pt>
    <dgm:pt modelId="{DD5F862C-1FFB-8741-9785-E9EF50BCF1BE}" type="pres">
      <dgm:prSet presAssocID="{D008F198-DAA6-254E-9758-D4DFE1D74B8F}" presName="vert2" presStyleCnt="0"/>
      <dgm:spPr/>
    </dgm:pt>
    <dgm:pt modelId="{EE9143F6-B236-4645-86B0-E1D7C848565D}" type="pres">
      <dgm:prSet presAssocID="{D008F198-DAA6-254E-9758-D4DFE1D74B8F}" presName="thinLine2b" presStyleLbl="callout" presStyleIdx="4" presStyleCnt="12"/>
      <dgm:spPr/>
    </dgm:pt>
    <dgm:pt modelId="{550C9193-82AB-4E46-8602-D4AE9636794C}" type="pres">
      <dgm:prSet presAssocID="{D008F198-DAA6-254E-9758-D4DFE1D74B8F}" presName="vertSpace2b" presStyleCnt="0"/>
      <dgm:spPr/>
    </dgm:pt>
    <dgm:pt modelId="{639F3C11-E3FF-9243-ACA9-D9FEA04E6778}" type="pres">
      <dgm:prSet presAssocID="{A8A4812B-9849-B640-9F50-0795F3D47253}" presName="horz2" presStyleCnt="0"/>
      <dgm:spPr/>
    </dgm:pt>
    <dgm:pt modelId="{8479D479-48DB-D648-A056-32EBC834893C}" type="pres">
      <dgm:prSet presAssocID="{A8A4812B-9849-B640-9F50-0795F3D47253}" presName="horzSpace2" presStyleCnt="0"/>
      <dgm:spPr/>
    </dgm:pt>
    <dgm:pt modelId="{20719F21-0C9A-E049-A58F-84E4BC771C37}" type="pres">
      <dgm:prSet presAssocID="{A8A4812B-9849-B640-9F50-0795F3D47253}" presName="tx2" presStyleLbl="revTx" presStyleIdx="6" presStyleCnt="13"/>
      <dgm:spPr/>
    </dgm:pt>
    <dgm:pt modelId="{BFF66DAC-77A3-4C43-8A51-A33B65B9AC6B}" type="pres">
      <dgm:prSet presAssocID="{A8A4812B-9849-B640-9F50-0795F3D47253}" presName="vert2" presStyleCnt="0"/>
      <dgm:spPr/>
    </dgm:pt>
    <dgm:pt modelId="{E0ECBB5E-D047-0C4C-81FD-65F9638D1AE7}" type="pres">
      <dgm:prSet presAssocID="{A8A4812B-9849-B640-9F50-0795F3D47253}" presName="thinLine2b" presStyleLbl="callout" presStyleIdx="5" presStyleCnt="12"/>
      <dgm:spPr/>
    </dgm:pt>
    <dgm:pt modelId="{E666A94F-48FC-314F-89C6-28CD0145C60F}" type="pres">
      <dgm:prSet presAssocID="{A8A4812B-9849-B640-9F50-0795F3D47253}" presName="vertSpace2b" presStyleCnt="0"/>
      <dgm:spPr/>
    </dgm:pt>
    <dgm:pt modelId="{EACFC8A2-20ED-7644-8FA9-4AD732342ECE}" type="pres">
      <dgm:prSet presAssocID="{4E2473AC-F0A5-E749-9779-605005598DFB}" presName="horz2" presStyleCnt="0"/>
      <dgm:spPr/>
    </dgm:pt>
    <dgm:pt modelId="{2674EEE7-EF9D-DF4A-BD41-380D7161091E}" type="pres">
      <dgm:prSet presAssocID="{4E2473AC-F0A5-E749-9779-605005598DFB}" presName="horzSpace2" presStyleCnt="0"/>
      <dgm:spPr/>
    </dgm:pt>
    <dgm:pt modelId="{767CC461-7B92-D040-8012-F97CA9EDB87F}" type="pres">
      <dgm:prSet presAssocID="{4E2473AC-F0A5-E749-9779-605005598DFB}" presName="tx2" presStyleLbl="revTx" presStyleIdx="7" presStyleCnt="13"/>
      <dgm:spPr/>
    </dgm:pt>
    <dgm:pt modelId="{51AC601D-211D-D24F-9155-A5DBDAFE4304}" type="pres">
      <dgm:prSet presAssocID="{4E2473AC-F0A5-E749-9779-605005598DFB}" presName="vert2" presStyleCnt="0"/>
      <dgm:spPr/>
    </dgm:pt>
    <dgm:pt modelId="{EAA12CBD-0397-8746-8F82-92DECD22A9AE}" type="pres">
      <dgm:prSet presAssocID="{4E2473AC-F0A5-E749-9779-605005598DFB}" presName="thinLine2b" presStyleLbl="callout" presStyleIdx="6" presStyleCnt="12"/>
      <dgm:spPr/>
    </dgm:pt>
    <dgm:pt modelId="{EA900BB5-E5A5-EE42-A26E-037CBDADAD42}" type="pres">
      <dgm:prSet presAssocID="{4E2473AC-F0A5-E749-9779-605005598DFB}" presName="vertSpace2b" presStyleCnt="0"/>
      <dgm:spPr/>
    </dgm:pt>
    <dgm:pt modelId="{3DB3DF06-CA49-4943-8CC8-EA2236AFB750}" type="pres">
      <dgm:prSet presAssocID="{1C636547-2998-AE4E-ACFA-842729A18799}" presName="horz2" presStyleCnt="0"/>
      <dgm:spPr/>
    </dgm:pt>
    <dgm:pt modelId="{8F2FAE26-B037-244B-80B4-3E2C73D69FD7}" type="pres">
      <dgm:prSet presAssocID="{1C636547-2998-AE4E-ACFA-842729A18799}" presName="horzSpace2" presStyleCnt="0"/>
      <dgm:spPr/>
    </dgm:pt>
    <dgm:pt modelId="{628FC1AE-7D07-8C4D-9D39-939838F9EF68}" type="pres">
      <dgm:prSet presAssocID="{1C636547-2998-AE4E-ACFA-842729A18799}" presName="tx2" presStyleLbl="revTx" presStyleIdx="8" presStyleCnt="13"/>
      <dgm:spPr/>
    </dgm:pt>
    <dgm:pt modelId="{A2689577-A6D8-0744-8BD2-D970DEA398C6}" type="pres">
      <dgm:prSet presAssocID="{1C636547-2998-AE4E-ACFA-842729A18799}" presName="vert2" presStyleCnt="0"/>
      <dgm:spPr/>
    </dgm:pt>
    <dgm:pt modelId="{3EDEF237-17E4-D845-8EB5-69B9F1F0DC28}" type="pres">
      <dgm:prSet presAssocID="{1C636547-2998-AE4E-ACFA-842729A18799}" presName="thinLine2b" presStyleLbl="callout" presStyleIdx="7" presStyleCnt="12"/>
      <dgm:spPr/>
    </dgm:pt>
    <dgm:pt modelId="{760969A9-A756-2943-BFFF-C3C6D0D85D11}" type="pres">
      <dgm:prSet presAssocID="{1C636547-2998-AE4E-ACFA-842729A18799}" presName="vertSpace2b" presStyleCnt="0"/>
      <dgm:spPr/>
    </dgm:pt>
    <dgm:pt modelId="{E3787061-28A4-6B47-9B36-2E30CC72B184}" type="pres">
      <dgm:prSet presAssocID="{8DF6EF68-A367-B143-BC96-286FF1D10465}" presName="horz2" presStyleCnt="0"/>
      <dgm:spPr/>
    </dgm:pt>
    <dgm:pt modelId="{F9B204D8-88F1-4C4D-9C29-2860ABECD749}" type="pres">
      <dgm:prSet presAssocID="{8DF6EF68-A367-B143-BC96-286FF1D10465}" presName="horzSpace2" presStyleCnt="0"/>
      <dgm:spPr/>
    </dgm:pt>
    <dgm:pt modelId="{FD9B8617-D225-4948-A472-2F476E0D9D51}" type="pres">
      <dgm:prSet presAssocID="{8DF6EF68-A367-B143-BC96-286FF1D10465}" presName="tx2" presStyleLbl="revTx" presStyleIdx="9" presStyleCnt="13"/>
      <dgm:spPr/>
    </dgm:pt>
    <dgm:pt modelId="{EF3D816C-01BB-FC45-B21F-E87270272742}" type="pres">
      <dgm:prSet presAssocID="{8DF6EF68-A367-B143-BC96-286FF1D10465}" presName="vert2" presStyleCnt="0"/>
      <dgm:spPr/>
    </dgm:pt>
    <dgm:pt modelId="{5D353282-15AB-EA45-BC11-08922614E12F}" type="pres">
      <dgm:prSet presAssocID="{8DF6EF68-A367-B143-BC96-286FF1D10465}" presName="thinLine2b" presStyleLbl="callout" presStyleIdx="8" presStyleCnt="12"/>
      <dgm:spPr/>
    </dgm:pt>
    <dgm:pt modelId="{2DAEE3D8-A3AC-E543-B0C6-2023ABC3BDD9}" type="pres">
      <dgm:prSet presAssocID="{8DF6EF68-A367-B143-BC96-286FF1D10465}" presName="vertSpace2b" presStyleCnt="0"/>
      <dgm:spPr/>
    </dgm:pt>
    <dgm:pt modelId="{F1954F71-D55C-2943-B1CF-182C3C8163B5}" type="pres">
      <dgm:prSet presAssocID="{E99B8018-B1D9-564D-90A0-58B5E3BF1E5D}" presName="horz2" presStyleCnt="0"/>
      <dgm:spPr/>
    </dgm:pt>
    <dgm:pt modelId="{7072D5E2-05E6-7B4D-9A44-5345A5CE892F}" type="pres">
      <dgm:prSet presAssocID="{E99B8018-B1D9-564D-90A0-58B5E3BF1E5D}" presName="horzSpace2" presStyleCnt="0"/>
      <dgm:spPr/>
    </dgm:pt>
    <dgm:pt modelId="{D49ADE31-7A16-C249-B529-5C54DC74615B}" type="pres">
      <dgm:prSet presAssocID="{E99B8018-B1D9-564D-90A0-58B5E3BF1E5D}" presName="tx2" presStyleLbl="revTx" presStyleIdx="10" presStyleCnt="13"/>
      <dgm:spPr/>
    </dgm:pt>
    <dgm:pt modelId="{D317D5D3-BFF3-7243-B344-5D8BE8513231}" type="pres">
      <dgm:prSet presAssocID="{E99B8018-B1D9-564D-90A0-58B5E3BF1E5D}" presName="vert2" presStyleCnt="0"/>
      <dgm:spPr/>
    </dgm:pt>
    <dgm:pt modelId="{3A90B03D-D691-EF44-98BB-7A0D03456CBA}" type="pres">
      <dgm:prSet presAssocID="{E99B8018-B1D9-564D-90A0-58B5E3BF1E5D}" presName="thinLine2b" presStyleLbl="callout" presStyleIdx="9" presStyleCnt="12"/>
      <dgm:spPr/>
    </dgm:pt>
    <dgm:pt modelId="{597B0BBB-47DA-EA49-BB55-D7CDE6FD3426}" type="pres">
      <dgm:prSet presAssocID="{E99B8018-B1D9-564D-90A0-58B5E3BF1E5D}" presName="vertSpace2b" presStyleCnt="0"/>
      <dgm:spPr/>
    </dgm:pt>
    <dgm:pt modelId="{1EDCEB51-CC66-6C43-AA5C-D8EF702353AC}" type="pres">
      <dgm:prSet presAssocID="{26DC6030-4784-CA45-8467-CDCE1237F10F}" presName="horz2" presStyleCnt="0"/>
      <dgm:spPr/>
    </dgm:pt>
    <dgm:pt modelId="{AA2B7AD6-4F85-4F4F-91D5-0A0FDDC8A69E}" type="pres">
      <dgm:prSet presAssocID="{26DC6030-4784-CA45-8467-CDCE1237F10F}" presName="horzSpace2" presStyleCnt="0"/>
      <dgm:spPr/>
    </dgm:pt>
    <dgm:pt modelId="{46F850CB-139E-CC41-A923-D0EA3A960AC8}" type="pres">
      <dgm:prSet presAssocID="{26DC6030-4784-CA45-8467-CDCE1237F10F}" presName="tx2" presStyleLbl="revTx" presStyleIdx="11" presStyleCnt="13"/>
      <dgm:spPr/>
    </dgm:pt>
    <dgm:pt modelId="{177F1C72-E435-C843-894D-9708E308A2B9}" type="pres">
      <dgm:prSet presAssocID="{26DC6030-4784-CA45-8467-CDCE1237F10F}" presName="vert2" presStyleCnt="0"/>
      <dgm:spPr/>
    </dgm:pt>
    <dgm:pt modelId="{4477379B-6398-2B4C-92D2-B82AE94E72EE}" type="pres">
      <dgm:prSet presAssocID="{26DC6030-4784-CA45-8467-CDCE1237F10F}" presName="thinLine2b" presStyleLbl="callout" presStyleIdx="10" presStyleCnt="12"/>
      <dgm:spPr/>
    </dgm:pt>
    <dgm:pt modelId="{B0F3AD33-D1A9-F24E-86FD-C64AFAFAF8A9}" type="pres">
      <dgm:prSet presAssocID="{26DC6030-4784-CA45-8467-CDCE1237F10F}" presName="vertSpace2b" presStyleCnt="0"/>
      <dgm:spPr/>
    </dgm:pt>
    <dgm:pt modelId="{4029CF6E-8A40-1B43-A9BD-A49FA339EF52}" type="pres">
      <dgm:prSet presAssocID="{F975A06C-13B4-D941-974F-37815C97AD07}" presName="horz2" presStyleCnt="0"/>
      <dgm:spPr/>
    </dgm:pt>
    <dgm:pt modelId="{C3231D39-DBD8-0442-BDB6-379D3931C8DA}" type="pres">
      <dgm:prSet presAssocID="{F975A06C-13B4-D941-974F-37815C97AD07}" presName="horzSpace2" presStyleCnt="0"/>
      <dgm:spPr/>
    </dgm:pt>
    <dgm:pt modelId="{9E0E250E-9C17-C34C-BDAD-3D5234116A13}" type="pres">
      <dgm:prSet presAssocID="{F975A06C-13B4-D941-974F-37815C97AD07}" presName="tx2" presStyleLbl="revTx" presStyleIdx="12" presStyleCnt="13"/>
      <dgm:spPr/>
    </dgm:pt>
    <dgm:pt modelId="{974457A2-3A5C-094B-ADC3-5D93A36F2EBC}" type="pres">
      <dgm:prSet presAssocID="{F975A06C-13B4-D941-974F-37815C97AD07}" presName="vert2" presStyleCnt="0"/>
      <dgm:spPr/>
    </dgm:pt>
    <dgm:pt modelId="{7BCBA63D-61B6-AB4B-B7C1-704B32CB5BC5}" type="pres">
      <dgm:prSet presAssocID="{F975A06C-13B4-D941-974F-37815C97AD07}" presName="thinLine2b" presStyleLbl="callout" presStyleIdx="11" presStyleCnt="12"/>
      <dgm:spPr/>
    </dgm:pt>
    <dgm:pt modelId="{70102E41-04CF-2A49-BA48-7F7CDBB53A41}" type="pres">
      <dgm:prSet presAssocID="{F975A06C-13B4-D941-974F-37815C97AD07}" presName="vertSpace2b" presStyleCnt="0"/>
      <dgm:spPr/>
    </dgm:pt>
  </dgm:ptLst>
  <dgm:cxnLst>
    <dgm:cxn modelId="{987E9904-8729-8C4B-9ABC-BE3F63DA1A57}" srcId="{F2AA7590-E0D3-A944-97C4-5AFB4AC817B7}" destId="{4B8F1022-2F5B-0344-9D70-9B4704CDEC9F}" srcOrd="0" destOrd="0" parTransId="{23B991BC-1AD9-ED45-A548-ED1896E9302B}" sibTransId="{6C199DCA-24B9-3D4F-B073-F2249EA752EF}"/>
    <dgm:cxn modelId="{BC6F5620-01C0-8F45-B8D8-1840C37121B5}" srcId="{4B8F1022-2F5B-0344-9D70-9B4704CDEC9F}" destId="{F55AA8D3-10D4-2C4A-9802-DEBE42601A7D}" srcOrd="3" destOrd="0" parTransId="{C94A68A1-D209-9D42-8263-EE3474F50C7E}" sibTransId="{436ECF37-41B5-AD40-B65A-29D5301962CC}"/>
    <dgm:cxn modelId="{F878B124-E59D-B44D-AC2D-0B0EE352967C}" type="presOf" srcId="{E99B8018-B1D9-564D-90A0-58B5E3BF1E5D}" destId="{D49ADE31-7A16-C249-B529-5C54DC74615B}" srcOrd="0" destOrd="0" presId="urn:microsoft.com/office/officeart/2008/layout/LinedList"/>
    <dgm:cxn modelId="{637B9336-FC59-5B42-99AE-416140EE123B}" type="presOf" srcId="{4E2473AC-F0A5-E749-9779-605005598DFB}" destId="{767CC461-7B92-D040-8012-F97CA9EDB87F}" srcOrd="0" destOrd="0" presId="urn:microsoft.com/office/officeart/2008/layout/LinedList"/>
    <dgm:cxn modelId="{CD7EA436-2EFD-6448-AFCD-E1B36411A2DC}" srcId="{4B8F1022-2F5B-0344-9D70-9B4704CDEC9F}" destId="{4E2473AC-F0A5-E749-9779-605005598DFB}" srcOrd="6" destOrd="0" parTransId="{B3935212-D338-4944-93FC-4CF8AC735FE8}" sibTransId="{BB4D8A92-9FDB-FA43-BB7E-E1D7E09D2E83}"/>
    <dgm:cxn modelId="{B32B334D-35E5-FB42-97BA-1F2742E10844}" type="presOf" srcId="{4B8F1022-2F5B-0344-9D70-9B4704CDEC9F}" destId="{2A774F20-39A6-F74C-9CA2-18F9D4725F23}" srcOrd="0" destOrd="0" presId="urn:microsoft.com/office/officeart/2008/layout/LinedList"/>
    <dgm:cxn modelId="{B2A3D75D-0FB6-C241-8619-2329A3FE9210}" type="presOf" srcId="{1C636547-2998-AE4E-ACFA-842729A18799}" destId="{628FC1AE-7D07-8C4D-9D39-939838F9EF68}" srcOrd="0" destOrd="0" presId="urn:microsoft.com/office/officeart/2008/layout/LinedList"/>
    <dgm:cxn modelId="{3F2A4663-A4B3-5643-9617-2C1B5BB8C9EA}" srcId="{4B8F1022-2F5B-0344-9D70-9B4704CDEC9F}" destId="{F5E5E380-26C4-AC4F-869B-A9B064F9075D}" srcOrd="1" destOrd="0" parTransId="{2CAD5F28-B39B-CD42-9894-74A4DD415878}" sibTransId="{5D3689B6-85B2-0145-AFE4-C3BB6AE8DB68}"/>
    <dgm:cxn modelId="{3442926B-0F24-8140-9479-E5F258CBAAC2}" srcId="{4B8F1022-2F5B-0344-9D70-9B4704CDEC9F}" destId="{1C636547-2998-AE4E-ACFA-842729A18799}" srcOrd="7" destOrd="0" parTransId="{9B252065-029A-564E-A2DF-FEC4C8B1F431}" sibTransId="{E2CF986B-59C2-9040-999F-C3EF816430F4}"/>
    <dgm:cxn modelId="{89414275-9D99-AF46-9CCF-E5C02C22158E}" type="presOf" srcId="{26DC6030-4784-CA45-8467-CDCE1237F10F}" destId="{46F850CB-139E-CC41-A923-D0EA3A960AC8}" srcOrd="0" destOrd="0" presId="urn:microsoft.com/office/officeart/2008/layout/LinedList"/>
    <dgm:cxn modelId="{78A5057B-9C95-244A-8E74-7B64F6F33DBA}" type="presOf" srcId="{D008F198-DAA6-254E-9758-D4DFE1D74B8F}" destId="{469FDAB0-39BB-1D47-B791-11754087E836}" srcOrd="0" destOrd="0" presId="urn:microsoft.com/office/officeart/2008/layout/LinedList"/>
    <dgm:cxn modelId="{8262327C-86CA-5043-9CE1-FCB33FCA713E}" srcId="{4B8F1022-2F5B-0344-9D70-9B4704CDEC9F}" destId="{A8A4812B-9849-B640-9F50-0795F3D47253}" srcOrd="5" destOrd="0" parTransId="{94FEDED0-D167-124C-8056-8489EFEA3E5E}" sibTransId="{D6DE4C6F-C003-2D44-9D95-389E29C51DCC}"/>
    <dgm:cxn modelId="{FE49A77E-7D8C-5F4B-A47A-B6E4C3C15CB9}" srcId="{4B8F1022-2F5B-0344-9D70-9B4704CDEC9F}" destId="{8DF6EF68-A367-B143-BC96-286FF1D10465}" srcOrd="8" destOrd="0" parTransId="{437D5B88-6404-784C-A092-4B70460E2E73}" sibTransId="{DA63642B-79DA-054B-8189-88ECC2058C6E}"/>
    <dgm:cxn modelId="{AD56DD8C-B9E7-254F-854B-4EED5067A16B}" type="presOf" srcId="{8DF6EF68-A367-B143-BC96-286FF1D10465}" destId="{FD9B8617-D225-4948-A472-2F476E0D9D51}" srcOrd="0" destOrd="0" presId="urn:microsoft.com/office/officeart/2008/layout/LinedList"/>
    <dgm:cxn modelId="{3E21498D-F3AD-4E4A-A255-986CA72C0EC2}" srcId="{4B8F1022-2F5B-0344-9D70-9B4704CDEC9F}" destId="{F24DC689-AA5C-0846-B3E6-DCEE474C2806}" srcOrd="2" destOrd="0" parTransId="{416E09EC-F540-1F49-BEF0-9D9848BEAD25}" sibTransId="{2F128F6D-9B62-3441-B8EF-A4EC32395D44}"/>
    <dgm:cxn modelId="{20BDD2A6-EA85-2643-8016-F0B3CC6A3100}" srcId="{4B8F1022-2F5B-0344-9D70-9B4704CDEC9F}" destId="{F975A06C-13B4-D941-974F-37815C97AD07}" srcOrd="11" destOrd="0" parTransId="{34F8298E-CD8C-3140-BA1B-25B0657143F6}" sibTransId="{B0CCA60C-ABF5-9F46-B009-1CAEF4F2A291}"/>
    <dgm:cxn modelId="{A6D6F4A6-8A6A-034D-920C-390CDDC23BBC}" type="presOf" srcId="{F5E5E380-26C4-AC4F-869B-A9B064F9075D}" destId="{CB7E979A-3C51-7342-B6F3-0792437E9F06}" srcOrd="0" destOrd="0" presId="urn:microsoft.com/office/officeart/2008/layout/LinedList"/>
    <dgm:cxn modelId="{CB8322A9-0CF1-5F40-A889-EA691AE4F8D5}" type="presOf" srcId="{F975A06C-13B4-D941-974F-37815C97AD07}" destId="{9E0E250E-9C17-C34C-BDAD-3D5234116A13}" srcOrd="0" destOrd="0" presId="urn:microsoft.com/office/officeart/2008/layout/LinedList"/>
    <dgm:cxn modelId="{FA1032AB-AF9C-674B-B537-DA0D60A9E585}" srcId="{4B8F1022-2F5B-0344-9D70-9B4704CDEC9F}" destId="{3193285C-B7F7-0446-9F10-002BA68BB31E}" srcOrd="0" destOrd="0" parTransId="{96D5825E-E3C3-5E45-AAEF-721ED3B3CEED}" sibTransId="{88E8A574-8F5A-9E4D-99B1-F66FE5E58D08}"/>
    <dgm:cxn modelId="{9E9A95BA-BE2A-094D-9D84-CFC53C1E9C5F}" type="presOf" srcId="{F55AA8D3-10D4-2C4A-9802-DEBE42601A7D}" destId="{4ED988B5-23C8-9D47-84A5-0917C1B903A8}" srcOrd="0" destOrd="0" presId="urn:microsoft.com/office/officeart/2008/layout/LinedList"/>
    <dgm:cxn modelId="{3D4C52C1-404C-894C-A594-3C745BA68296}" type="presOf" srcId="{F24DC689-AA5C-0846-B3E6-DCEE474C2806}" destId="{0D639725-7980-5348-B3BC-2365CE7108CB}" srcOrd="0" destOrd="0" presId="urn:microsoft.com/office/officeart/2008/layout/LinedList"/>
    <dgm:cxn modelId="{F5A824C3-93A5-3E47-A5E6-57FE4CC58EDD}" type="presOf" srcId="{3193285C-B7F7-0446-9F10-002BA68BB31E}" destId="{CF30887C-6E61-2140-9FC1-D3453835F697}" srcOrd="0" destOrd="0" presId="urn:microsoft.com/office/officeart/2008/layout/LinedList"/>
    <dgm:cxn modelId="{0B12B9D0-020E-BB44-AB41-2EB47AC59523}" srcId="{4B8F1022-2F5B-0344-9D70-9B4704CDEC9F}" destId="{26DC6030-4784-CA45-8467-CDCE1237F10F}" srcOrd="10" destOrd="0" parTransId="{532EAF11-22AA-D34A-A15D-7F39BB065480}" sibTransId="{DAC0D1C8-D3E8-1345-BFBC-1ACD7A3D7325}"/>
    <dgm:cxn modelId="{5C9EBBDD-8416-C643-B5D0-64E0B5111538}" srcId="{4B8F1022-2F5B-0344-9D70-9B4704CDEC9F}" destId="{D008F198-DAA6-254E-9758-D4DFE1D74B8F}" srcOrd="4" destOrd="0" parTransId="{5A830F21-6EB2-8747-820D-0ECFECEA0ECF}" sibTransId="{B81792D0-5F63-E641-9416-58292B1F80A3}"/>
    <dgm:cxn modelId="{AEAF75E9-E15C-6C45-93FC-9E99CCC6984D}" type="presOf" srcId="{F2AA7590-E0D3-A944-97C4-5AFB4AC817B7}" destId="{F34B33A6-8BD9-2346-8508-3F824725C17C}" srcOrd="0" destOrd="0" presId="urn:microsoft.com/office/officeart/2008/layout/LinedList"/>
    <dgm:cxn modelId="{296611F4-BD0A-6F4E-9F8B-BA31610CE65F}" srcId="{4B8F1022-2F5B-0344-9D70-9B4704CDEC9F}" destId="{E99B8018-B1D9-564D-90A0-58B5E3BF1E5D}" srcOrd="9" destOrd="0" parTransId="{005602A2-9E28-6447-8DAE-4B111B28B5B8}" sibTransId="{B099CBAA-85AA-5243-B9FA-2BC4C80829AB}"/>
    <dgm:cxn modelId="{F8D491F8-9E23-D640-BFA2-D99BA473A12E}" type="presOf" srcId="{A8A4812B-9849-B640-9F50-0795F3D47253}" destId="{20719F21-0C9A-E049-A58F-84E4BC771C37}" srcOrd="0" destOrd="0" presId="urn:microsoft.com/office/officeart/2008/layout/LinedList"/>
    <dgm:cxn modelId="{0B3CE1D1-EE71-5A4F-9F3A-DD24CF882F97}" type="presParOf" srcId="{F34B33A6-8BD9-2346-8508-3F824725C17C}" destId="{8EDD83C7-0385-7744-B41F-559B4698F68A}" srcOrd="0" destOrd="0" presId="urn:microsoft.com/office/officeart/2008/layout/LinedList"/>
    <dgm:cxn modelId="{CF23ECE7-5326-2D46-B7C4-8447D980E96C}" type="presParOf" srcId="{F34B33A6-8BD9-2346-8508-3F824725C17C}" destId="{CE2E46CE-85F8-E54A-9D3F-B9E7ABEC6234}" srcOrd="1" destOrd="0" presId="urn:microsoft.com/office/officeart/2008/layout/LinedList"/>
    <dgm:cxn modelId="{294F7F2C-3BAB-5B42-A73F-7872F4721CF3}" type="presParOf" srcId="{CE2E46CE-85F8-E54A-9D3F-B9E7ABEC6234}" destId="{2A774F20-39A6-F74C-9CA2-18F9D4725F23}" srcOrd="0" destOrd="0" presId="urn:microsoft.com/office/officeart/2008/layout/LinedList"/>
    <dgm:cxn modelId="{A371474F-41D0-464A-B5C3-09019F597C32}" type="presParOf" srcId="{CE2E46CE-85F8-E54A-9D3F-B9E7ABEC6234}" destId="{EC7D1EFA-C303-3641-93C4-0EF565E10529}" srcOrd="1" destOrd="0" presId="urn:microsoft.com/office/officeart/2008/layout/LinedList"/>
    <dgm:cxn modelId="{4B3751BD-25E9-434A-8BF2-131BF5537858}" type="presParOf" srcId="{EC7D1EFA-C303-3641-93C4-0EF565E10529}" destId="{C4CC542D-4D2E-3945-BD64-254CAD1AC304}" srcOrd="0" destOrd="0" presId="urn:microsoft.com/office/officeart/2008/layout/LinedList"/>
    <dgm:cxn modelId="{0974F42A-11DE-E345-9ACB-8733925EE9F1}" type="presParOf" srcId="{EC7D1EFA-C303-3641-93C4-0EF565E10529}" destId="{2B6014F4-2AFF-5842-A920-3DA4E3D35EA3}" srcOrd="1" destOrd="0" presId="urn:microsoft.com/office/officeart/2008/layout/LinedList"/>
    <dgm:cxn modelId="{70DAB3D7-E8AF-A44E-B739-72D0ED4EBC15}" type="presParOf" srcId="{2B6014F4-2AFF-5842-A920-3DA4E3D35EA3}" destId="{5BBEFE75-AE4F-694A-BFDA-0E42F97A90E4}" srcOrd="0" destOrd="0" presId="urn:microsoft.com/office/officeart/2008/layout/LinedList"/>
    <dgm:cxn modelId="{F1C3EF27-6B3B-414D-8A64-29FF78546DE9}" type="presParOf" srcId="{2B6014F4-2AFF-5842-A920-3DA4E3D35EA3}" destId="{CF30887C-6E61-2140-9FC1-D3453835F697}" srcOrd="1" destOrd="0" presId="urn:microsoft.com/office/officeart/2008/layout/LinedList"/>
    <dgm:cxn modelId="{B0F2640B-FB57-4D47-9725-B5683757DC99}" type="presParOf" srcId="{2B6014F4-2AFF-5842-A920-3DA4E3D35EA3}" destId="{E8673114-D47D-124C-9722-B64FBFC37D3A}" srcOrd="2" destOrd="0" presId="urn:microsoft.com/office/officeart/2008/layout/LinedList"/>
    <dgm:cxn modelId="{9C9235B6-0937-5D46-B81C-CFEFA0D0CF8F}" type="presParOf" srcId="{EC7D1EFA-C303-3641-93C4-0EF565E10529}" destId="{CD9CB2B0-2E50-8B41-B480-7982EA166D82}" srcOrd="2" destOrd="0" presId="urn:microsoft.com/office/officeart/2008/layout/LinedList"/>
    <dgm:cxn modelId="{2D9FA547-CFAC-2F47-9294-E34218B90C32}" type="presParOf" srcId="{EC7D1EFA-C303-3641-93C4-0EF565E10529}" destId="{C7DA5D7C-13C2-8D49-AD0E-068A355D4495}" srcOrd="3" destOrd="0" presId="urn:microsoft.com/office/officeart/2008/layout/LinedList"/>
    <dgm:cxn modelId="{A86CC33A-2CBD-294E-871C-BD8ED391B504}" type="presParOf" srcId="{EC7D1EFA-C303-3641-93C4-0EF565E10529}" destId="{9FC566E6-491A-054F-88FF-FA410194C540}" srcOrd="4" destOrd="0" presId="urn:microsoft.com/office/officeart/2008/layout/LinedList"/>
    <dgm:cxn modelId="{7954E26E-8501-8A49-AF66-7FBE91A92105}" type="presParOf" srcId="{9FC566E6-491A-054F-88FF-FA410194C540}" destId="{73FA82AE-6D27-A74E-A181-DD3B87A63AC1}" srcOrd="0" destOrd="0" presId="urn:microsoft.com/office/officeart/2008/layout/LinedList"/>
    <dgm:cxn modelId="{AB065B76-8878-C944-8696-FCF05F8FFC7B}" type="presParOf" srcId="{9FC566E6-491A-054F-88FF-FA410194C540}" destId="{CB7E979A-3C51-7342-B6F3-0792437E9F06}" srcOrd="1" destOrd="0" presId="urn:microsoft.com/office/officeart/2008/layout/LinedList"/>
    <dgm:cxn modelId="{A82E2C50-994E-B348-B781-4CE6B3853561}" type="presParOf" srcId="{9FC566E6-491A-054F-88FF-FA410194C540}" destId="{B3861A2A-9633-044F-AA44-12844B90538F}" srcOrd="2" destOrd="0" presId="urn:microsoft.com/office/officeart/2008/layout/LinedList"/>
    <dgm:cxn modelId="{BF32DA08-C0A6-E04B-A584-6BED867D224C}" type="presParOf" srcId="{EC7D1EFA-C303-3641-93C4-0EF565E10529}" destId="{79E9D197-3709-0845-AD35-32FE9632152C}" srcOrd="5" destOrd="0" presId="urn:microsoft.com/office/officeart/2008/layout/LinedList"/>
    <dgm:cxn modelId="{314B780B-0CDE-4340-B577-B2F1A732CDCD}" type="presParOf" srcId="{EC7D1EFA-C303-3641-93C4-0EF565E10529}" destId="{5A4A4EFB-873C-2348-98F7-88907FE4BA2C}" srcOrd="6" destOrd="0" presId="urn:microsoft.com/office/officeart/2008/layout/LinedList"/>
    <dgm:cxn modelId="{292367E5-9714-EF40-980E-83146A5068AB}" type="presParOf" srcId="{EC7D1EFA-C303-3641-93C4-0EF565E10529}" destId="{BA370DA3-5150-BC40-8121-57C833764589}" srcOrd="7" destOrd="0" presId="urn:microsoft.com/office/officeart/2008/layout/LinedList"/>
    <dgm:cxn modelId="{22568F6F-C7F0-0C43-872E-B8BE32D1743A}" type="presParOf" srcId="{BA370DA3-5150-BC40-8121-57C833764589}" destId="{A3F1FC2E-C690-3F4F-911C-A554DC2FD451}" srcOrd="0" destOrd="0" presId="urn:microsoft.com/office/officeart/2008/layout/LinedList"/>
    <dgm:cxn modelId="{EC7F33F3-221D-9340-8FAF-67493C50CD6A}" type="presParOf" srcId="{BA370DA3-5150-BC40-8121-57C833764589}" destId="{0D639725-7980-5348-B3BC-2365CE7108CB}" srcOrd="1" destOrd="0" presId="urn:microsoft.com/office/officeart/2008/layout/LinedList"/>
    <dgm:cxn modelId="{9D948E6C-CCBB-CD43-89A3-EF8905FB1EE6}" type="presParOf" srcId="{BA370DA3-5150-BC40-8121-57C833764589}" destId="{B79B7B1E-F418-9B4C-8DBA-40A28E39C79D}" srcOrd="2" destOrd="0" presId="urn:microsoft.com/office/officeart/2008/layout/LinedList"/>
    <dgm:cxn modelId="{864B89BB-9138-4C40-BB1A-2662141E364B}" type="presParOf" srcId="{EC7D1EFA-C303-3641-93C4-0EF565E10529}" destId="{BEAADABF-C709-784C-886C-0570CDF57DED}" srcOrd="8" destOrd="0" presId="urn:microsoft.com/office/officeart/2008/layout/LinedList"/>
    <dgm:cxn modelId="{7FE054F1-9C61-E64F-8497-7CA94E43D203}" type="presParOf" srcId="{EC7D1EFA-C303-3641-93C4-0EF565E10529}" destId="{B5FC85DB-F176-6541-A051-BC8FA522B6B2}" srcOrd="9" destOrd="0" presId="urn:microsoft.com/office/officeart/2008/layout/LinedList"/>
    <dgm:cxn modelId="{BF3EBD0E-E569-2145-9CEE-559B54651B81}" type="presParOf" srcId="{EC7D1EFA-C303-3641-93C4-0EF565E10529}" destId="{62910F78-6695-6C4C-AAB1-70D1C5C1B057}" srcOrd="10" destOrd="0" presId="urn:microsoft.com/office/officeart/2008/layout/LinedList"/>
    <dgm:cxn modelId="{3775E5BB-35D7-004F-AF6A-5CA4E460A7F5}" type="presParOf" srcId="{62910F78-6695-6C4C-AAB1-70D1C5C1B057}" destId="{4A4E622B-ACAD-474C-B589-CBA965178468}" srcOrd="0" destOrd="0" presId="urn:microsoft.com/office/officeart/2008/layout/LinedList"/>
    <dgm:cxn modelId="{D23E451F-6EB9-6445-B5A0-ADB868CF882B}" type="presParOf" srcId="{62910F78-6695-6C4C-AAB1-70D1C5C1B057}" destId="{4ED988B5-23C8-9D47-84A5-0917C1B903A8}" srcOrd="1" destOrd="0" presId="urn:microsoft.com/office/officeart/2008/layout/LinedList"/>
    <dgm:cxn modelId="{B596F9EE-6500-0148-A45F-E2B8DC48C1A6}" type="presParOf" srcId="{62910F78-6695-6C4C-AAB1-70D1C5C1B057}" destId="{18FE220C-E391-FC4C-B9F9-644ACEDBEBBD}" srcOrd="2" destOrd="0" presId="urn:microsoft.com/office/officeart/2008/layout/LinedList"/>
    <dgm:cxn modelId="{1FF562F3-6235-B642-98CF-55200F6496DF}" type="presParOf" srcId="{EC7D1EFA-C303-3641-93C4-0EF565E10529}" destId="{5D83EA0C-BE09-2641-98F4-27F7DD6B81A7}" srcOrd="11" destOrd="0" presId="urn:microsoft.com/office/officeart/2008/layout/LinedList"/>
    <dgm:cxn modelId="{0B719960-F2FC-B54E-ADE8-B95F4452A05A}" type="presParOf" srcId="{EC7D1EFA-C303-3641-93C4-0EF565E10529}" destId="{06D687A3-EF3F-024E-A23F-2C8419CAB7F9}" srcOrd="12" destOrd="0" presId="urn:microsoft.com/office/officeart/2008/layout/LinedList"/>
    <dgm:cxn modelId="{4124A6DC-B139-DC44-B251-E69D75507706}" type="presParOf" srcId="{EC7D1EFA-C303-3641-93C4-0EF565E10529}" destId="{91EE3DD0-7A2C-6C41-87A6-032F0F2CA381}" srcOrd="13" destOrd="0" presId="urn:microsoft.com/office/officeart/2008/layout/LinedList"/>
    <dgm:cxn modelId="{07A24BE9-0D47-2C47-B592-D7369F56B2F6}" type="presParOf" srcId="{91EE3DD0-7A2C-6C41-87A6-032F0F2CA381}" destId="{69BE25C5-6598-1140-9E98-38DC12BEEEC0}" srcOrd="0" destOrd="0" presId="urn:microsoft.com/office/officeart/2008/layout/LinedList"/>
    <dgm:cxn modelId="{D6F62176-3CE7-A341-9DC2-A533811E7F5C}" type="presParOf" srcId="{91EE3DD0-7A2C-6C41-87A6-032F0F2CA381}" destId="{469FDAB0-39BB-1D47-B791-11754087E836}" srcOrd="1" destOrd="0" presId="urn:microsoft.com/office/officeart/2008/layout/LinedList"/>
    <dgm:cxn modelId="{FC57C1E2-BF01-8049-A30B-936DA28A1051}" type="presParOf" srcId="{91EE3DD0-7A2C-6C41-87A6-032F0F2CA381}" destId="{DD5F862C-1FFB-8741-9785-E9EF50BCF1BE}" srcOrd="2" destOrd="0" presId="urn:microsoft.com/office/officeart/2008/layout/LinedList"/>
    <dgm:cxn modelId="{8AD26F07-635E-4D42-9310-D3132B431F04}" type="presParOf" srcId="{EC7D1EFA-C303-3641-93C4-0EF565E10529}" destId="{EE9143F6-B236-4645-86B0-E1D7C848565D}" srcOrd="14" destOrd="0" presId="urn:microsoft.com/office/officeart/2008/layout/LinedList"/>
    <dgm:cxn modelId="{743BB619-C102-4648-BBEE-D4F6DDACBEE3}" type="presParOf" srcId="{EC7D1EFA-C303-3641-93C4-0EF565E10529}" destId="{550C9193-82AB-4E46-8602-D4AE9636794C}" srcOrd="15" destOrd="0" presId="urn:microsoft.com/office/officeart/2008/layout/LinedList"/>
    <dgm:cxn modelId="{EED6BCC7-BF67-B749-979C-9120701C88E4}" type="presParOf" srcId="{EC7D1EFA-C303-3641-93C4-0EF565E10529}" destId="{639F3C11-E3FF-9243-ACA9-D9FEA04E6778}" srcOrd="16" destOrd="0" presId="urn:microsoft.com/office/officeart/2008/layout/LinedList"/>
    <dgm:cxn modelId="{2CBE8490-91BA-DB48-A336-A2FA5DACA86F}" type="presParOf" srcId="{639F3C11-E3FF-9243-ACA9-D9FEA04E6778}" destId="{8479D479-48DB-D648-A056-32EBC834893C}" srcOrd="0" destOrd="0" presId="urn:microsoft.com/office/officeart/2008/layout/LinedList"/>
    <dgm:cxn modelId="{E080C135-755E-C64C-A1B3-8588145065E0}" type="presParOf" srcId="{639F3C11-E3FF-9243-ACA9-D9FEA04E6778}" destId="{20719F21-0C9A-E049-A58F-84E4BC771C37}" srcOrd="1" destOrd="0" presId="urn:microsoft.com/office/officeart/2008/layout/LinedList"/>
    <dgm:cxn modelId="{EEC0EFA5-F927-5842-B26F-EDE5FDCBABAD}" type="presParOf" srcId="{639F3C11-E3FF-9243-ACA9-D9FEA04E6778}" destId="{BFF66DAC-77A3-4C43-8A51-A33B65B9AC6B}" srcOrd="2" destOrd="0" presId="urn:microsoft.com/office/officeart/2008/layout/LinedList"/>
    <dgm:cxn modelId="{08914105-7B3B-D64D-B16C-115A9FDAB682}" type="presParOf" srcId="{EC7D1EFA-C303-3641-93C4-0EF565E10529}" destId="{E0ECBB5E-D047-0C4C-81FD-65F9638D1AE7}" srcOrd="17" destOrd="0" presId="urn:microsoft.com/office/officeart/2008/layout/LinedList"/>
    <dgm:cxn modelId="{ED949F34-8AD3-4547-97BB-2F6DAB56791B}" type="presParOf" srcId="{EC7D1EFA-C303-3641-93C4-0EF565E10529}" destId="{E666A94F-48FC-314F-89C6-28CD0145C60F}" srcOrd="18" destOrd="0" presId="urn:microsoft.com/office/officeart/2008/layout/LinedList"/>
    <dgm:cxn modelId="{F40E2FB8-7B9D-3A40-B143-3894753D7E76}" type="presParOf" srcId="{EC7D1EFA-C303-3641-93C4-0EF565E10529}" destId="{EACFC8A2-20ED-7644-8FA9-4AD732342ECE}" srcOrd="19" destOrd="0" presId="urn:microsoft.com/office/officeart/2008/layout/LinedList"/>
    <dgm:cxn modelId="{B8FAEE38-E24D-FE47-A89E-D99E19C39DAD}" type="presParOf" srcId="{EACFC8A2-20ED-7644-8FA9-4AD732342ECE}" destId="{2674EEE7-EF9D-DF4A-BD41-380D7161091E}" srcOrd="0" destOrd="0" presId="urn:microsoft.com/office/officeart/2008/layout/LinedList"/>
    <dgm:cxn modelId="{5F7DE022-9F59-9C4D-BB3F-0089B4872CF7}" type="presParOf" srcId="{EACFC8A2-20ED-7644-8FA9-4AD732342ECE}" destId="{767CC461-7B92-D040-8012-F97CA9EDB87F}" srcOrd="1" destOrd="0" presId="urn:microsoft.com/office/officeart/2008/layout/LinedList"/>
    <dgm:cxn modelId="{F3B85859-170F-B24B-8529-02AB49D69CBC}" type="presParOf" srcId="{EACFC8A2-20ED-7644-8FA9-4AD732342ECE}" destId="{51AC601D-211D-D24F-9155-A5DBDAFE4304}" srcOrd="2" destOrd="0" presId="urn:microsoft.com/office/officeart/2008/layout/LinedList"/>
    <dgm:cxn modelId="{F1B2063F-616E-CF47-8B95-ED013AF54B38}" type="presParOf" srcId="{EC7D1EFA-C303-3641-93C4-0EF565E10529}" destId="{EAA12CBD-0397-8746-8F82-92DECD22A9AE}" srcOrd="20" destOrd="0" presId="urn:microsoft.com/office/officeart/2008/layout/LinedList"/>
    <dgm:cxn modelId="{A32F50E1-590B-C44E-80A4-981BDEAFF1E7}" type="presParOf" srcId="{EC7D1EFA-C303-3641-93C4-0EF565E10529}" destId="{EA900BB5-E5A5-EE42-A26E-037CBDADAD42}" srcOrd="21" destOrd="0" presId="urn:microsoft.com/office/officeart/2008/layout/LinedList"/>
    <dgm:cxn modelId="{89C0F58D-D363-6D49-84E1-32491CFE2495}" type="presParOf" srcId="{EC7D1EFA-C303-3641-93C4-0EF565E10529}" destId="{3DB3DF06-CA49-4943-8CC8-EA2236AFB750}" srcOrd="22" destOrd="0" presId="urn:microsoft.com/office/officeart/2008/layout/LinedList"/>
    <dgm:cxn modelId="{EC3E282D-1211-0B43-8712-1BFCC53B276F}" type="presParOf" srcId="{3DB3DF06-CA49-4943-8CC8-EA2236AFB750}" destId="{8F2FAE26-B037-244B-80B4-3E2C73D69FD7}" srcOrd="0" destOrd="0" presId="urn:microsoft.com/office/officeart/2008/layout/LinedList"/>
    <dgm:cxn modelId="{B86F3317-7D57-9647-85F9-BDBE6D321495}" type="presParOf" srcId="{3DB3DF06-CA49-4943-8CC8-EA2236AFB750}" destId="{628FC1AE-7D07-8C4D-9D39-939838F9EF68}" srcOrd="1" destOrd="0" presId="urn:microsoft.com/office/officeart/2008/layout/LinedList"/>
    <dgm:cxn modelId="{69F2A40C-0C1F-E547-A2FD-9D4791C28DF7}" type="presParOf" srcId="{3DB3DF06-CA49-4943-8CC8-EA2236AFB750}" destId="{A2689577-A6D8-0744-8BD2-D970DEA398C6}" srcOrd="2" destOrd="0" presId="urn:microsoft.com/office/officeart/2008/layout/LinedList"/>
    <dgm:cxn modelId="{66887C5A-6EA4-2B44-A895-72CDF2883162}" type="presParOf" srcId="{EC7D1EFA-C303-3641-93C4-0EF565E10529}" destId="{3EDEF237-17E4-D845-8EB5-69B9F1F0DC28}" srcOrd="23" destOrd="0" presId="urn:microsoft.com/office/officeart/2008/layout/LinedList"/>
    <dgm:cxn modelId="{F6E739FA-1CF0-244A-ADAC-61AB5DB4F67A}" type="presParOf" srcId="{EC7D1EFA-C303-3641-93C4-0EF565E10529}" destId="{760969A9-A756-2943-BFFF-C3C6D0D85D11}" srcOrd="24" destOrd="0" presId="urn:microsoft.com/office/officeart/2008/layout/LinedList"/>
    <dgm:cxn modelId="{9731B713-8629-4B46-BE78-D4555158128C}" type="presParOf" srcId="{EC7D1EFA-C303-3641-93C4-0EF565E10529}" destId="{E3787061-28A4-6B47-9B36-2E30CC72B184}" srcOrd="25" destOrd="0" presId="urn:microsoft.com/office/officeart/2008/layout/LinedList"/>
    <dgm:cxn modelId="{741BC85E-4B44-BE49-B0D3-D4890B9F0DF4}" type="presParOf" srcId="{E3787061-28A4-6B47-9B36-2E30CC72B184}" destId="{F9B204D8-88F1-4C4D-9C29-2860ABECD749}" srcOrd="0" destOrd="0" presId="urn:microsoft.com/office/officeart/2008/layout/LinedList"/>
    <dgm:cxn modelId="{4551CDA7-8C11-E846-8BB8-6826BE642E29}" type="presParOf" srcId="{E3787061-28A4-6B47-9B36-2E30CC72B184}" destId="{FD9B8617-D225-4948-A472-2F476E0D9D51}" srcOrd="1" destOrd="0" presId="urn:microsoft.com/office/officeart/2008/layout/LinedList"/>
    <dgm:cxn modelId="{147F3842-1F59-144B-82E6-02FBBFE9A5C2}" type="presParOf" srcId="{E3787061-28A4-6B47-9B36-2E30CC72B184}" destId="{EF3D816C-01BB-FC45-B21F-E87270272742}" srcOrd="2" destOrd="0" presId="urn:microsoft.com/office/officeart/2008/layout/LinedList"/>
    <dgm:cxn modelId="{0C8F0C38-B980-424E-AB08-592EE48216D2}" type="presParOf" srcId="{EC7D1EFA-C303-3641-93C4-0EF565E10529}" destId="{5D353282-15AB-EA45-BC11-08922614E12F}" srcOrd="26" destOrd="0" presId="urn:microsoft.com/office/officeart/2008/layout/LinedList"/>
    <dgm:cxn modelId="{DF8126F3-C52B-BF40-8510-3B478C83CC10}" type="presParOf" srcId="{EC7D1EFA-C303-3641-93C4-0EF565E10529}" destId="{2DAEE3D8-A3AC-E543-B0C6-2023ABC3BDD9}" srcOrd="27" destOrd="0" presId="urn:microsoft.com/office/officeart/2008/layout/LinedList"/>
    <dgm:cxn modelId="{01EE7881-56E4-2F41-BB40-B684019F8D4D}" type="presParOf" srcId="{EC7D1EFA-C303-3641-93C4-0EF565E10529}" destId="{F1954F71-D55C-2943-B1CF-182C3C8163B5}" srcOrd="28" destOrd="0" presId="urn:microsoft.com/office/officeart/2008/layout/LinedList"/>
    <dgm:cxn modelId="{6F2F1D98-1FD3-1345-A657-FD49A72352A3}" type="presParOf" srcId="{F1954F71-D55C-2943-B1CF-182C3C8163B5}" destId="{7072D5E2-05E6-7B4D-9A44-5345A5CE892F}" srcOrd="0" destOrd="0" presId="urn:microsoft.com/office/officeart/2008/layout/LinedList"/>
    <dgm:cxn modelId="{5CCA7BA3-48A9-7C41-99B8-A116F908C798}" type="presParOf" srcId="{F1954F71-D55C-2943-B1CF-182C3C8163B5}" destId="{D49ADE31-7A16-C249-B529-5C54DC74615B}" srcOrd="1" destOrd="0" presId="urn:microsoft.com/office/officeart/2008/layout/LinedList"/>
    <dgm:cxn modelId="{72F9FEA7-14A6-824B-9A5A-C9C928E243A3}" type="presParOf" srcId="{F1954F71-D55C-2943-B1CF-182C3C8163B5}" destId="{D317D5D3-BFF3-7243-B344-5D8BE8513231}" srcOrd="2" destOrd="0" presId="urn:microsoft.com/office/officeart/2008/layout/LinedList"/>
    <dgm:cxn modelId="{EC0EDE68-209D-5640-9346-26F115EC15FA}" type="presParOf" srcId="{EC7D1EFA-C303-3641-93C4-0EF565E10529}" destId="{3A90B03D-D691-EF44-98BB-7A0D03456CBA}" srcOrd="29" destOrd="0" presId="urn:microsoft.com/office/officeart/2008/layout/LinedList"/>
    <dgm:cxn modelId="{BE4C8B15-B4E2-CF48-A3A7-FF8AC4E949BF}" type="presParOf" srcId="{EC7D1EFA-C303-3641-93C4-0EF565E10529}" destId="{597B0BBB-47DA-EA49-BB55-D7CDE6FD3426}" srcOrd="30" destOrd="0" presId="urn:microsoft.com/office/officeart/2008/layout/LinedList"/>
    <dgm:cxn modelId="{6BE4E5B9-089E-2E45-B6FE-22EBEE22B853}" type="presParOf" srcId="{EC7D1EFA-C303-3641-93C4-0EF565E10529}" destId="{1EDCEB51-CC66-6C43-AA5C-D8EF702353AC}" srcOrd="31" destOrd="0" presId="urn:microsoft.com/office/officeart/2008/layout/LinedList"/>
    <dgm:cxn modelId="{CEECDBF9-4FD0-0548-B2FB-05CD4066A26C}" type="presParOf" srcId="{1EDCEB51-CC66-6C43-AA5C-D8EF702353AC}" destId="{AA2B7AD6-4F85-4F4F-91D5-0A0FDDC8A69E}" srcOrd="0" destOrd="0" presId="urn:microsoft.com/office/officeart/2008/layout/LinedList"/>
    <dgm:cxn modelId="{41BEEAA6-F6EB-284D-8BA1-A340CDB840DC}" type="presParOf" srcId="{1EDCEB51-CC66-6C43-AA5C-D8EF702353AC}" destId="{46F850CB-139E-CC41-A923-D0EA3A960AC8}" srcOrd="1" destOrd="0" presId="urn:microsoft.com/office/officeart/2008/layout/LinedList"/>
    <dgm:cxn modelId="{5FAAFB9F-FB5F-374B-B72E-B8B456D8AB42}" type="presParOf" srcId="{1EDCEB51-CC66-6C43-AA5C-D8EF702353AC}" destId="{177F1C72-E435-C843-894D-9708E308A2B9}" srcOrd="2" destOrd="0" presId="urn:microsoft.com/office/officeart/2008/layout/LinedList"/>
    <dgm:cxn modelId="{3373B7A8-FA00-9B41-BD6F-B0319A47E6B6}" type="presParOf" srcId="{EC7D1EFA-C303-3641-93C4-0EF565E10529}" destId="{4477379B-6398-2B4C-92D2-B82AE94E72EE}" srcOrd="32" destOrd="0" presId="urn:microsoft.com/office/officeart/2008/layout/LinedList"/>
    <dgm:cxn modelId="{C4246844-9631-2C4F-A8C9-49753283EFCD}" type="presParOf" srcId="{EC7D1EFA-C303-3641-93C4-0EF565E10529}" destId="{B0F3AD33-D1A9-F24E-86FD-C64AFAFAF8A9}" srcOrd="33" destOrd="0" presId="urn:microsoft.com/office/officeart/2008/layout/LinedList"/>
    <dgm:cxn modelId="{5EB46914-9BFE-1A49-9E29-F6954BB134D2}" type="presParOf" srcId="{EC7D1EFA-C303-3641-93C4-0EF565E10529}" destId="{4029CF6E-8A40-1B43-A9BD-A49FA339EF52}" srcOrd="34" destOrd="0" presId="urn:microsoft.com/office/officeart/2008/layout/LinedList"/>
    <dgm:cxn modelId="{9ABC90BA-92FE-3241-9D92-4FC54E91B101}" type="presParOf" srcId="{4029CF6E-8A40-1B43-A9BD-A49FA339EF52}" destId="{C3231D39-DBD8-0442-BDB6-379D3931C8DA}" srcOrd="0" destOrd="0" presId="urn:microsoft.com/office/officeart/2008/layout/LinedList"/>
    <dgm:cxn modelId="{30235563-5B0E-7146-B85C-20FCD87E6392}" type="presParOf" srcId="{4029CF6E-8A40-1B43-A9BD-A49FA339EF52}" destId="{9E0E250E-9C17-C34C-BDAD-3D5234116A13}" srcOrd="1" destOrd="0" presId="urn:microsoft.com/office/officeart/2008/layout/LinedList"/>
    <dgm:cxn modelId="{CF010D42-C9A1-E845-A0F0-BA1D9DF9E4C8}" type="presParOf" srcId="{4029CF6E-8A40-1B43-A9BD-A49FA339EF52}" destId="{974457A2-3A5C-094B-ADC3-5D93A36F2EBC}" srcOrd="2" destOrd="0" presId="urn:microsoft.com/office/officeart/2008/layout/LinedList"/>
    <dgm:cxn modelId="{5A07805A-4F48-9149-A2E0-5ECF7F0B7FE0}" type="presParOf" srcId="{EC7D1EFA-C303-3641-93C4-0EF565E10529}" destId="{7BCBA63D-61B6-AB4B-B7C1-704B32CB5BC5}" srcOrd="35" destOrd="0" presId="urn:microsoft.com/office/officeart/2008/layout/LinedList"/>
    <dgm:cxn modelId="{9F9C5991-E742-BD48-AC50-4EB2652CBF7C}" type="presParOf" srcId="{EC7D1EFA-C303-3641-93C4-0EF565E10529}" destId="{70102E41-04CF-2A49-BA48-7F7CDBB53A41}" srcOrd="36"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4AD24A3-558A-6841-A092-64DCD961B1D3}" type="doc">
      <dgm:prSet loTypeId="urn:microsoft.com/office/officeart/2005/8/layout/hierarchy4" loCatId="" qsTypeId="urn:microsoft.com/office/officeart/2005/8/quickstyle/simple1" qsCatId="simple" csTypeId="urn:microsoft.com/office/officeart/2005/8/colors/accent0_3" csCatId="mainScheme" phldr="1"/>
      <dgm:spPr/>
      <dgm:t>
        <a:bodyPr/>
        <a:lstStyle/>
        <a:p>
          <a:endParaRPr lang="en-US"/>
        </a:p>
      </dgm:t>
    </dgm:pt>
    <dgm:pt modelId="{03D46E1D-05BB-4748-B07E-C1C97A65DF8E}">
      <dgm:prSet phldrT="[Text]" custT="1"/>
      <dgm:spPr/>
      <dgm:t>
        <a:bodyPr/>
        <a:lstStyle/>
        <a:p>
          <a:pPr rtl="0"/>
          <a:r>
            <a:rPr lang="en-US" sz="6600" dirty="0"/>
            <a:t>Health Indicators </a:t>
          </a:r>
        </a:p>
      </dgm:t>
    </dgm:pt>
    <dgm:pt modelId="{F1E0716E-FB11-DB42-8B23-F36C79A5AF61}" type="parTrans" cxnId="{E47711DF-D736-DF4C-BCB7-5C635B2BBB19}">
      <dgm:prSet/>
      <dgm:spPr/>
      <dgm:t>
        <a:bodyPr/>
        <a:lstStyle/>
        <a:p>
          <a:endParaRPr lang="en-US"/>
        </a:p>
      </dgm:t>
    </dgm:pt>
    <dgm:pt modelId="{A15BE89C-A77B-ED41-B87C-CE3495527691}" type="sibTrans" cxnId="{E47711DF-D736-DF4C-BCB7-5C635B2BBB19}">
      <dgm:prSet/>
      <dgm:spPr/>
      <dgm:t>
        <a:bodyPr/>
        <a:lstStyle/>
        <a:p>
          <a:endParaRPr lang="en-US"/>
        </a:p>
      </dgm:t>
    </dgm:pt>
    <dgm:pt modelId="{30A8482B-8B85-A348-8637-685A9F340AB4}">
      <dgm:prSet phldrT="[Text]"/>
      <dgm:spPr/>
      <dgm:t>
        <a:bodyPr/>
        <a:lstStyle/>
        <a:p>
          <a:pPr rtl="0"/>
          <a:r>
            <a:rPr lang="en-US" dirty="0"/>
            <a:t>Mortality</a:t>
          </a:r>
        </a:p>
      </dgm:t>
    </dgm:pt>
    <dgm:pt modelId="{5498AA68-1060-3043-B599-7B3D754143DF}" type="parTrans" cxnId="{994706FF-9F07-B041-A75E-8491EB27B7CC}">
      <dgm:prSet/>
      <dgm:spPr/>
      <dgm:t>
        <a:bodyPr/>
        <a:lstStyle/>
        <a:p>
          <a:endParaRPr lang="en-US"/>
        </a:p>
      </dgm:t>
    </dgm:pt>
    <dgm:pt modelId="{130ABA0B-9465-9847-BE9F-7F78651350BB}" type="sibTrans" cxnId="{994706FF-9F07-B041-A75E-8491EB27B7CC}">
      <dgm:prSet/>
      <dgm:spPr/>
      <dgm:t>
        <a:bodyPr/>
        <a:lstStyle/>
        <a:p>
          <a:endParaRPr lang="en-US"/>
        </a:p>
      </dgm:t>
    </dgm:pt>
    <dgm:pt modelId="{637D86E8-73C0-EB4C-A6C4-6D56805A8E0C}">
      <dgm:prSet phldrT="[Text]" custT="1"/>
      <dgm:spPr/>
      <dgm:t>
        <a:bodyPr/>
        <a:lstStyle/>
        <a:p>
          <a:pPr rtl="0"/>
          <a:r>
            <a:rPr lang="en-US" sz="2000" dirty="0"/>
            <a:t>Crude death rate</a:t>
          </a:r>
        </a:p>
      </dgm:t>
    </dgm:pt>
    <dgm:pt modelId="{BF2F3429-2B11-6E4E-AB8D-3EB9A392CE15}" type="parTrans" cxnId="{332E948F-870F-9941-87BA-463123EAA0E3}">
      <dgm:prSet/>
      <dgm:spPr/>
      <dgm:t>
        <a:bodyPr/>
        <a:lstStyle/>
        <a:p>
          <a:endParaRPr lang="en-US"/>
        </a:p>
      </dgm:t>
    </dgm:pt>
    <dgm:pt modelId="{B92F1141-AAE2-5347-B6C2-57B34353FF86}" type="sibTrans" cxnId="{332E948F-870F-9941-87BA-463123EAA0E3}">
      <dgm:prSet/>
      <dgm:spPr/>
      <dgm:t>
        <a:bodyPr/>
        <a:lstStyle/>
        <a:p>
          <a:endParaRPr lang="en-US"/>
        </a:p>
      </dgm:t>
    </dgm:pt>
    <dgm:pt modelId="{B09504A9-74C0-4849-8218-1E8DAB6B19AA}">
      <dgm:prSet phldrT="[Text]" custT="1"/>
      <dgm:spPr/>
      <dgm:t>
        <a:bodyPr/>
        <a:lstStyle/>
        <a:p>
          <a:pPr rtl="0"/>
          <a:r>
            <a:rPr lang="en-US" sz="2400" dirty="0"/>
            <a:t>Specific mortality rates</a:t>
          </a:r>
        </a:p>
      </dgm:t>
    </dgm:pt>
    <dgm:pt modelId="{5DDFFC9B-1331-294E-A83E-262618B766FE}" type="parTrans" cxnId="{100DFBF7-D150-E54D-99DE-0FE6B87100D5}">
      <dgm:prSet/>
      <dgm:spPr/>
      <dgm:t>
        <a:bodyPr/>
        <a:lstStyle/>
        <a:p>
          <a:endParaRPr lang="en-US"/>
        </a:p>
      </dgm:t>
    </dgm:pt>
    <dgm:pt modelId="{3E28CF4B-A2D3-F44D-AF2E-49B69ED32AE7}" type="sibTrans" cxnId="{100DFBF7-D150-E54D-99DE-0FE6B87100D5}">
      <dgm:prSet/>
      <dgm:spPr/>
      <dgm:t>
        <a:bodyPr/>
        <a:lstStyle/>
        <a:p>
          <a:endParaRPr lang="en-US"/>
        </a:p>
      </dgm:t>
    </dgm:pt>
    <dgm:pt modelId="{B319B8D2-1621-774D-9BB3-38D6935DAA63}">
      <dgm:prSet phldrT="[Text]"/>
      <dgm:spPr/>
      <dgm:t>
        <a:bodyPr/>
        <a:lstStyle/>
        <a:p>
          <a:r>
            <a:rPr lang="en-US" dirty="0"/>
            <a:t>Morbidity</a:t>
          </a:r>
        </a:p>
      </dgm:t>
    </dgm:pt>
    <dgm:pt modelId="{BA3E286C-EF08-D24B-8BEF-B176E963D496}" type="parTrans" cxnId="{50987583-E634-E84F-871F-1A2E165E363B}">
      <dgm:prSet/>
      <dgm:spPr/>
      <dgm:t>
        <a:bodyPr/>
        <a:lstStyle/>
        <a:p>
          <a:endParaRPr lang="en-US"/>
        </a:p>
      </dgm:t>
    </dgm:pt>
    <dgm:pt modelId="{967ACCD0-B124-C947-AD3C-BAB39F59BCB6}" type="sibTrans" cxnId="{50987583-E634-E84F-871F-1A2E165E363B}">
      <dgm:prSet/>
      <dgm:spPr/>
      <dgm:t>
        <a:bodyPr/>
        <a:lstStyle/>
        <a:p>
          <a:endParaRPr lang="en-US"/>
        </a:p>
      </dgm:t>
    </dgm:pt>
    <dgm:pt modelId="{EACE0555-D8D2-7348-905C-730EF0C4DB27}">
      <dgm:prSet phldrT="[Text]" custT="1"/>
      <dgm:spPr/>
      <dgm:t>
        <a:bodyPr/>
        <a:lstStyle/>
        <a:p>
          <a:r>
            <a:rPr lang="en-US" sz="1800" dirty="0"/>
            <a:t>Incidence</a:t>
          </a:r>
        </a:p>
      </dgm:t>
    </dgm:pt>
    <dgm:pt modelId="{D6C61618-F0B7-7C4D-8F77-F75812430684}" type="parTrans" cxnId="{EC81E0FF-D7D3-704B-A4D3-73BB9FC39C67}">
      <dgm:prSet/>
      <dgm:spPr/>
      <dgm:t>
        <a:bodyPr/>
        <a:lstStyle/>
        <a:p>
          <a:endParaRPr lang="en-US"/>
        </a:p>
      </dgm:t>
    </dgm:pt>
    <dgm:pt modelId="{3BF0514B-0D8F-4C45-876B-6A2BE1E53A80}" type="sibTrans" cxnId="{EC81E0FF-D7D3-704B-A4D3-73BB9FC39C67}">
      <dgm:prSet/>
      <dgm:spPr/>
      <dgm:t>
        <a:bodyPr/>
        <a:lstStyle/>
        <a:p>
          <a:endParaRPr lang="en-US"/>
        </a:p>
      </dgm:t>
    </dgm:pt>
    <dgm:pt modelId="{0862F64D-EFCE-F149-A0A6-81F1D6F854A6}">
      <dgm:prSet phldrT="[Text]" custT="1"/>
      <dgm:spPr/>
      <dgm:t>
        <a:bodyPr/>
        <a:lstStyle/>
        <a:p>
          <a:pPr rtl="0"/>
          <a:r>
            <a:rPr lang="en-US" sz="2000" dirty="0"/>
            <a:t>Prevalence</a:t>
          </a:r>
          <a:endParaRPr lang="en-US" sz="3200" dirty="0"/>
        </a:p>
      </dgm:t>
    </dgm:pt>
    <dgm:pt modelId="{85B0DE78-A6AB-AC4C-9CD4-D15AD6B2C0A3}" type="parTrans" cxnId="{ADFF8F8D-F1F3-884F-827A-224F096B37D9}">
      <dgm:prSet/>
      <dgm:spPr/>
      <dgm:t>
        <a:bodyPr/>
        <a:lstStyle/>
        <a:p>
          <a:endParaRPr lang="en-US"/>
        </a:p>
      </dgm:t>
    </dgm:pt>
    <dgm:pt modelId="{BBC38818-A2C9-C94F-A29E-639DF39DECB4}" type="sibTrans" cxnId="{ADFF8F8D-F1F3-884F-827A-224F096B37D9}">
      <dgm:prSet/>
      <dgm:spPr/>
      <dgm:t>
        <a:bodyPr/>
        <a:lstStyle/>
        <a:p>
          <a:endParaRPr lang="en-US"/>
        </a:p>
      </dgm:t>
    </dgm:pt>
    <dgm:pt modelId="{40F6C7BF-EC9C-C442-A478-D8B0066A35B6}">
      <dgm:prSet phldrT="[Text]" custT="1"/>
      <dgm:spPr>
        <a:solidFill>
          <a:schemeClr val="accent5">
            <a:lumMod val="40000"/>
            <a:lumOff val="60000"/>
          </a:schemeClr>
        </a:solidFill>
      </dgm:spPr>
      <dgm:t>
        <a:bodyPr/>
        <a:lstStyle/>
        <a:p>
          <a:pPr rtl="0"/>
          <a:r>
            <a:rPr lang="en-US" sz="1800" dirty="0">
              <a:solidFill>
                <a:schemeClr val="tx1"/>
              </a:solidFill>
            </a:rPr>
            <a:t>Maternal &amp; Child mortality (ratios, rates)</a:t>
          </a:r>
          <a:r>
            <a:rPr lang="en-US" sz="1700" dirty="0"/>
            <a:t> </a:t>
          </a:r>
        </a:p>
      </dgm:t>
    </dgm:pt>
    <dgm:pt modelId="{4C50B3BA-A803-0444-9CE4-37EA77292BCE}" type="parTrans" cxnId="{C55F76D4-8341-DA49-8DFE-863FAAE43AB7}">
      <dgm:prSet/>
      <dgm:spPr/>
      <dgm:t>
        <a:bodyPr/>
        <a:lstStyle/>
        <a:p>
          <a:endParaRPr lang="en-US"/>
        </a:p>
      </dgm:t>
    </dgm:pt>
    <dgm:pt modelId="{455695CD-ECD0-2745-B706-B5184B91E2EC}" type="sibTrans" cxnId="{C55F76D4-8341-DA49-8DFE-863FAAE43AB7}">
      <dgm:prSet/>
      <dgm:spPr/>
      <dgm:t>
        <a:bodyPr/>
        <a:lstStyle/>
        <a:p>
          <a:endParaRPr lang="en-US"/>
        </a:p>
      </dgm:t>
    </dgm:pt>
    <dgm:pt modelId="{A78680D8-A5CA-864B-A3B7-E5548413E136}">
      <dgm:prSet phldrT="[Text]" custT="1"/>
      <dgm:spPr/>
      <dgm:t>
        <a:bodyPr/>
        <a:lstStyle/>
        <a:p>
          <a:pPr rtl="0"/>
          <a:r>
            <a:rPr lang="en-US" sz="1600" b="1" dirty="0"/>
            <a:t>Proportion-ate mortality </a:t>
          </a:r>
        </a:p>
      </dgm:t>
    </dgm:pt>
    <dgm:pt modelId="{25259FC7-EDFA-2E4E-AFC5-613E2FD5E4C4}" type="parTrans" cxnId="{4582F701-6E1B-1C48-93C3-5A56EF338BF0}">
      <dgm:prSet/>
      <dgm:spPr/>
      <dgm:t>
        <a:bodyPr/>
        <a:lstStyle/>
        <a:p>
          <a:endParaRPr lang="en-US"/>
        </a:p>
      </dgm:t>
    </dgm:pt>
    <dgm:pt modelId="{F8C6CB43-CDA8-F943-9AA2-ACB569537605}" type="sibTrans" cxnId="{4582F701-6E1B-1C48-93C3-5A56EF338BF0}">
      <dgm:prSet/>
      <dgm:spPr/>
      <dgm:t>
        <a:bodyPr/>
        <a:lstStyle/>
        <a:p>
          <a:endParaRPr lang="en-US"/>
        </a:p>
      </dgm:t>
    </dgm:pt>
    <dgm:pt modelId="{45C1BEAF-0A95-E849-A0AC-4AE2F663B63C}">
      <dgm:prSet phldrT="[Text]" custT="1"/>
      <dgm:spPr/>
      <dgm:t>
        <a:bodyPr/>
        <a:lstStyle/>
        <a:p>
          <a:pPr rtl="0"/>
          <a:r>
            <a:rPr lang="en-US" sz="2000" dirty="0"/>
            <a:t>Case Fatality Rate</a:t>
          </a:r>
        </a:p>
      </dgm:t>
    </dgm:pt>
    <dgm:pt modelId="{E1D9C039-93DA-C94C-9771-6F5C2C5F514C}" type="parTrans" cxnId="{90D2A75B-21BB-3741-BEDE-E22009F88255}">
      <dgm:prSet/>
      <dgm:spPr/>
      <dgm:t>
        <a:bodyPr/>
        <a:lstStyle/>
        <a:p>
          <a:endParaRPr lang="en-US"/>
        </a:p>
      </dgm:t>
    </dgm:pt>
    <dgm:pt modelId="{D957D749-E0FA-DC41-94A9-E290F6FB376C}" type="sibTrans" cxnId="{90D2A75B-21BB-3741-BEDE-E22009F88255}">
      <dgm:prSet/>
      <dgm:spPr/>
      <dgm:t>
        <a:bodyPr/>
        <a:lstStyle/>
        <a:p>
          <a:endParaRPr lang="en-US"/>
        </a:p>
      </dgm:t>
    </dgm:pt>
    <dgm:pt modelId="{53EE74B4-E3DA-A84A-B0B3-1EFCB2CC71B8}">
      <dgm:prSet phldrT="[Text]" custT="1"/>
      <dgm:spPr/>
      <dgm:t>
        <a:bodyPr/>
        <a:lstStyle/>
        <a:p>
          <a:pPr rtl="0"/>
          <a:r>
            <a:rPr lang="en-US" sz="2000" dirty="0"/>
            <a:t>Group-specific</a:t>
          </a:r>
        </a:p>
      </dgm:t>
    </dgm:pt>
    <dgm:pt modelId="{A51F2EE4-8A97-F345-B040-8D1757AE3BC8}" type="parTrans" cxnId="{633ED470-E3AE-114E-949F-75FD8D124141}">
      <dgm:prSet/>
      <dgm:spPr/>
      <dgm:t>
        <a:bodyPr/>
        <a:lstStyle/>
        <a:p>
          <a:endParaRPr lang="en-US"/>
        </a:p>
      </dgm:t>
    </dgm:pt>
    <dgm:pt modelId="{485E8098-0A01-3949-A779-3362EA05990B}" type="sibTrans" cxnId="{633ED470-E3AE-114E-949F-75FD8D124141}">
      <dgm:prSet/>
      <dgm:spPr/>
      <dgm:t>
        <a:bodyPr/>
        <a:lstStyle/>
        <a:p>
          <a:endParaRPr lang="en-US"/>
        </a:p>
      </dgm:t>
    </dgm:pt>
    <dgm:pt modelId="{9A9D8A3B-17B8-A14A-9C09-2F090B4B5BC9}">
      <dgm:prSet phldrT="[Text]" custT="1"/>
      <dgm:spPr/>
      <dgm:t>
        <a:bodyPr/>
        <a:lstStyle/>
        <a:p>
          <a:pPr rtl="0"/>
          <a:r>
            <a:rPr lang="en-US" sz="2000" dirty="0"/>
            <a:t>Cause-specific</a:t>
          </a:r>
        </a:p>
      </dgm:t>
    </dgm:pt>
    <dgm:pt modelId="{7424D36C-B878-B248-9064-6B879223C1B7}" type="parTrans" cxnId="{E0DF170B-2273-8F45-965F-BF286AB126A5}">
      <dgm:prSet/>
      <dgm:spPr/>
      <dgm:t>
        <a:bodyPr/>
        <a:lstStyle/>
        <a:p>
          <a:endParaRPr lang="en-US"/>
        </a:p>
      </dgm:t>
    </dgm:pt>
    <dgm:pt modelId="{2045C56F-45D4-3747-8181-D5163E9E271C}" type="sibTrans" cxnId="{E0DF170B-2273-8F45-965F-BF286AB126A5}">
      <dgm:prSet/>
      <dgm:spPr/>
      <dgm:t>
        <a:bodyPr/>
        <a:lstStyle/>
        <a:p>
          <a:endParaRPr lang="en-US"/>
        </a:p>
      </dgm:t>
    </dgm:pt>
    <dgm:pt modelId="{A15C9FDC-220A-F644-AB0A-33468DEBA803}">
      <dgm:prSet phldrT="[Text]" custT="1"/>
      <dgm:spPr/>
      <dgm:t>
        <a:bodyPr/>
        <a:lstStyle/>
        <a:p>
          <a:pPr rtl="0"/>
          <a:r>
            <a:rPr lang="en-US" sz="2000" dirty="0"/>
            <a:t>Social Determinant-specific</a:t>
          </a:r>
        </a:p>
      </dgm:t>
    </dgm:pt>
    <dgm:pt modelId="{677E6C7D-ACCF-AB41-841D-E7CCAA1990C6}" type="parTrans" cxnId="{CC3289D2-2291-3446-988F-075B471A72A3}">
      <dgm:prSet/>
      <dgm:spPr/>
      <dgm:t>
        <a:bodyPr/>
        <a:lstStyle/>
        <a:p>
          <a:endParaRPr lang="en-US"/>
        </a:p>
      </dgm:t>
    </dgm:pt>
    <dgm:pt modelId="{EBAB6CC0-AFF6-404E-908C-2E92CDA83235}" type="sibTrans" cxnId="{CC3289D2-2291-3446-988F-075B471A72A3}">
      <dgm:prSet/>
      <dgm:spPr/>
      <dgm:t>
        <a:bodyPr/>
        <a:lstStyle/>
        <a:p>
          <a:endParaRPr lang="en-US"/>
        </a:p>
      </dgm:t>
    </dgm:pt>
    <dgm:pt modelId="{F262FFFC-0393-C04E-B9C9-24299FFAD504}">
      <dgm:prSet phldrT="[Text]" custT="1"/>
      <dgm:spPr/>
      <dgm:t>
        <a:bodyPr/>
        <a:lstStyle/>
        <a:p>
          <a:pPr rtl="0"/>
          <a:r>
            <a:rPr lang="en-US" sz="1600" dirty="0"/>
            <a:t>Point-prevalence</a:t>
          </a:r>
        </a:p>
      </dgm:t>
    </dgm:pt>
    <dgm:pt modelId="{F483A5ED-30CC-3044-ADCB-3529B37736FD}" type="parTrans" cxnId="{EEFBCD1C-5172-9B4C-BB31-49CCCDAC5E15}">
      <dgm:prSet/>
      <dgm:spPr/>
      <dgm:t>
        <a:bodyPr/>
        <a:lstStyle/>
        <a:p>
          <a:endParaRPr lang="en-US"/>
        </a:p>
      </dgm:t>
    </dgm:pt>
    <dgm:pt modelId="{B7DE7100-796E-3349-AFB8-CE24F809CA64}" type="sibTrans" cxnId="{EEFBCD1C-5172-9B4C-BB31-49CCCDAC5E15}">
      <dgm:prSet/>
      <dgm:spPr/>
      <dgm:t>
        <a:bodyPr/>
        <a:lstStyle/>
        <a:p>
          <a:endParaRPr lang="en-US"/>
        </a:p>
      </dgm:t>
    </dgm:pt>
    <dgm:pt modelId="{5DAB13CB-4CAA-DB47-B490-D7219BB2BE00}">
      <dgm:prSet phldrT="[Text]" custT="1"/>
      <dgm:spPr/>
      <dgm:t>
        <a:bodyPr/>
        <a:lstStyle/>
        <a:p>
          <a:pPr rtl="0"/>
          <a:r>
            <a:rPr lang="en-US" sz="1600" dirty="0"/>
            <a:t>Period-prevalence</a:t>
          </a:r>
        </a:p>
      </dgm:t>
    </dgm:pt>
    <dgm:pt modelId="{D474B9B1-DA5C-6E4F-8A70-D0A2D3FAAD2D}" type="parTrans" cxnId="{EA09F420-E1DA-FA40-9DB8-C1F15E813931}">
      <dgm:prSet/>
      <dgm:spPr/>
      <dgm:t>
        <a:bodyPr/>
        <a:lstStyle/>
        <a:p>
          <a:endParaRPr lang="en-US"/>
        </a:p>
      </dgm:t>
    </dgm:pt>
    <dgm:pt modelId="{8D071220-F495-A34E-AD7D-FEEA51C211FF}" type="sibTrans" cxnId="{EA09F420-E1DA-FA40-9DB8-C1F15E813931}">
      <dgm:prSet/>
      <dgm:spPr/>
      <dgm:t>
        <a:bodyPr/>
        <a:lstStyle/>
        <a:p>
          <a:endParaRPr lang="en-US"/>
        </a:p>
      </dgm:t>
    </dgm:pt>
    <dgm:pt modelId="{2B59FCEB-AE8D-194F-85D3-90F488853BE0}" type="pres">
      <dgm:prSet presAssocID="{84AD24A3-558A-6841-A092-64DCD961B1D3}" presName="Name0" presStyleCnt="0">
        <dgm:presLayoutVars>
          <dgm:chPref val="1"/>
          <dgm:dir/>
          <dgm:animOne val="branch"/>
          <dgm:animLvl val="lvl"/>
          <dgm:resizeHandles/>
        </dgm:presLayoutVars>
      </dgm:prSet>
      <dgm:spPr/>
    </dgm:pt>
    <dgm:pt modelId="{6BF28A2B-E42E-DD40-9352-C4364B306A28}" type="pres">
      <dgm:prSet presAssocID="{03D46E1D-05BB-4748-B07E-C1C97A65DF8E}" presName="vertOne" presStyleCnt="0"/>
      <dgm:spPr/>
    </dgm:pt>
    <dgm:pt modelId="{9D79E895-1009-4C46-98C4-081E1A3DE22B}" type="pres">
      <dgm:prSet presAssocID="{03D46E1D-05BB-4748-B07E-C1C97A65DF8E}" presName="txOne" presStyleLbl="node0" presStyleIdx="0" presStyleCnt="1">
        <dgm:presLayoutVars>
          <dgm:chPref val="3"/>
        </dgm:presLayoutVars>
      </dgm:prSet>
      <dgm:spPr/>
    </dgm:pt>
    <dgm:pt modelId="{18E4406C-BB46-6148-8DB9-8D51714C620C}" type="pres">
      <dgm:prSet presAssocID="{03D46E1D-05BB-4748-B07E-C1C97A65DF8E}" presName="parTransOne" presStyleCnt="0"/>
      <dgm:spPr/>
    </dgm:pt>
    <dgm:pt modelId="{B753A0BD-3DB4-C146-BE15-5F7E154E6043}" type="pres">
      <dgm:prSet presAssocID="{03D46E1D-05BB-4748-B07E-C1C97A65DF8E}" presName="horzOne" presStyleCnt="0"/>
      <dgm:spPr/>
    </dgm:pt>
    <dgm:pt modelId="{3B3ECF44-33D5-D041-867F-B8C717F6F9B9}" type="pres">
      <dgm:prSet presAssocID="{B319B8D2-1621-774D-9BB3-38D6935DAA63}" presName="vertTwo" presStyleCnt="0"/>
      <dgm:spPr/>
    </dgm:pt>
    <dgm:pt modelId="{81D7E5F7-093A-2347-B08A-88A5B2D0F1D5}" type="pres">
      <dgm:prSet presAssocID="{B319B8D2-1621-774D-9BB3-38D6935DAA63}" presName="txTwo" presStyleLbl="node2" presStyleIdx="0" presStyleCnt="2">
        <dgm:presLayoutVars>
          <dgm:chPref val="3"/>
        </dgm:presLayoutVars>
      </dgm:prSet>
      <dgm:spPr/>
    </dgm:pt>
    <dgm:pt modelId="{C31A61E1-BCBD-DD47-B71A-2B96AB3A07FE}" type="pres">
      <dgm:prSet presAssocID="{B319B8D2-1621-774D-9BB3-38D6935DAA63}" presName="parTransTwo" presStyleCnt="0"/>
      <dgm:spPr/>
    </dgm:pt>
    <dgm:pt modelId="{33FA0182-302D-C146-B1ED-C8DB310E119B}" type="pres">
      <dgm:prSet presAssocID="{B319B8D2-1621-774D-9BB3-38D6935DAA63}" presName="horzTwo" presStyleCnt="0"/>
      <dgm:spPr/>
    </dgm:pt>
    <dgm:pt modelId="{2256CB9A-28E6-2F41-84E6-A6941E338A53}" type="pres">
      <dgm:prSet presAssocID="{EACE0555-D8D2-7348-905C-730EF0C4DB27}" presName="vertThree" presStyleCnt="0"/>
      <dgm:spPr/>
    </dgm:pt>
    <dgm:pt modelId="{127EDD26-A379-424C-936F-074331661892}" type="pres">
      <dgm:prSet presAssocID="{EACE0555-D8D2-7348-905C-730EF0C4DB27}" presName="txThree" presStyleLbl="node3" presStyleIdx="0" presStyleCnt="7">
        <dgm:presLayoutVars>
          <dgm:chPref val="3"/>
        </dgm:presLayoutVars>
      </dgm:prSet>
      <dgm:spPr/>
    </dgm:pt>
    <dgm:pt modelId="{E70C4F85-6613-5C43-ABC1-191F9A380889}" type="pres">
      <dgm:prSet presAssocID="{EACE0555-D8D2-7348-905C-730EF0C4DB27}" presName="horzThree" presStyleCnt="0"/>
      <dgm:spPr/>
    </dgm:pt>
    <dgm:pt modelId="{ABE18A40-B909-D345-8B6B-638149FF8D50}" type="pres">
      <dgm:prSet presAssocID="{3BF0514B-0D8F-4C45-876B-6A2BE1E53A80}" presName="sibSpaceThree" presStyleCnt="0"/>
      <dgm:spPr/>
    </dgm:pt>
    <dgm:pt modelId="{B42BAE25-DEE6-9943-955E-FA45FC9514E9}" type="pres">
      <dgm:prSet presAssocID="{0862F64D-EFCE-F149-A0A6-81F1D6F854A6}" presName="vertThree" presStyleCnt="0"/>
      <dgm:spPr/>
    </dgm:pt>
    <dgm:pt modelId="{773D204B-1A6B-5047-A8DC-A350874BEB2D}" type="pres">
      <dgm:prSet presAssocID="{0862F64D-EFCE-F149-A0A6-81F1D6F854A6}" presName="txThree" presStyleLbl="node3" presStyleIdx="1" presStyleCnt="7">
        <dgm:presLayoutVars>
          <dgm:chPref val="3"/>
        </dgm:presLayoutVars>
      </dgm:prSet>
      <dgm:spPr/>
    </dgm:pt>
    <dgm:pt modelId="{FF1EBB2E-09C9-CE46-9ABB-57B1D80B845A}" type="pres">
      <dgm:prSet presAssocID="{0862F64D-EFCE-F149-A0A6-81F1D6F854A6}" presName="parTransThree" presStyleCnt="0"/>
      <dgm:spPr/>
    </dgm:pt>
    <dgm:pt modelId="{D169AEB5-B9EE-324D-A251-0224206F0D18}" type="pres">
      <dgm:prSet presAssocID="{0862F64D-EFCE-F149-A0A6-81F1D6F854A6}" presName="horzThree" presStyleCnt="0"/>
      <dgm:spPr/>
    </dgm:pt>
    <dgm:pt modelId="{B103326C-DDDF-1E47-A38A-45DEFA987205}" type="pres">
      <dgm:prSet presAssocID="{F262FFFC-0393-C04E-B9C9-24299FFAD504}" presName="vertFour" presStyleCnt="0">
        <dgm:presLayoutVars>
          <dgm:chPref val="3"/>
        </dgm:presLayoutVars>
      </dgm:prSet>
      <dgm:spPr/>
    </dgm:pt>
    <dgm:pt modelId="{6858F630-7FBF-7441-9B54-57EE15BFD1C8}" type="pres">
      <dgm:prSet presAssocID="{F262FFFC-0393-C04E-B9C9-24299FFAD504}" presName="txFour" presStyleLbl="node4" presStyleIdx="0" presStyleCnt="5">
        <dgm:presLayoutVars>
          <dgm:chPref val="3"/>
        </dgm:presLayoutVars>
      </dgm:prSet>
      <dgm:spPr/>
    </dgm:pt>
    <dgm:pt modelId="{A974C407-E8CA-9E47-A85C-EEA0639216AF}" type="pres">
      <dgm:prSet presAssocID="{F262FFFC-0393-C04E-B9C9-24299FFAD504}" presName="horzFour" presStyleCnt="0"/>
      <dgm:spPr/>
    </dgm:pt>
    <dgm:pt modelId="{A7A4EFC1-946B-3D42-8474-C8438AAF473E}" type="pres">
      <dgm:prSet presAssocID="{B7DE7100-796E-3349-AFB8-CE24F809CA64}" presName="sibSpaceFour" presStyleCnt="0"/>
      <dgm:spPr/>
    </dgm:pt>
    <dgm:pt modelId="{CE187A21-512E-5D4B-8D63-02FDDA97A46F}" type="pres">
      <dgm:prSet presAssocID="{5DAB13CB-4CAA-DB47-B490-D7219BB2BE00}" presName="vertFour" presStyleCnt="0">
        <dgm:presLayoutVars>
          <dgm:chPref val="3"/>
        </dgm:presLayoutVars>
      </dgm:prSet>
      <dgm:spPr/>
    </dgm:pt>
    <dgm:pt modelId="{F1F748ED-F7CC-894C-8E00-7403D7FF9095}" type="pres">
      <dgm:prSet presAssocID="{5DAB13CB-4CAA-DB47-B490-D7219BB2BE00}" presName="txFour" presStyleLbl="node4" presStyleIdx="1" presStyleCnt="5">
        <dgm:presLayoutVars>
          <dgm:chPref val="3"/>
        </dgm:presLayoutVars>
      </dgm:prSet>
      <dgm:spPr/>
    </dgm:pt>
    <dgm:pt modelId="{E8F524F5-2CC3-CF45-9AB8-5068EB4283FA}" type="pres">
      <dgm:prSet presAssocID="{5DAB13CB-4CAA-DB47-B490-D7219BB2BE00}" presName="horzFour" presStyleCnt="0"/>
      <dgm:spPr/>
    </dgm:pt>
    <dgm:pt modelId="{A3E19F7D-B3AD-5549-A6BE-EC4445172DC2}" type="pres">
      <dgm:prSet presAssocID="{967ACCD0-B124-C947-AD3C-BAB39F59BCB6}" presName="sibSpaceTwo" presStyleCnt="0"/>
      <dgm:spPr/>
    </dgm:pt>
    <dgm:pt modelId="{D37C4BFA-04FD-5746-B82B-C4136D4E2B68}" type="pres">
      <dgm:prSet presAssocID="{30A8482B-8B85-A348-8637-685A9F340AB4}" presName="vertTwo" presStyleCnt="0"/>
      <dgm:spPr/>
    </dgm:pt>
    <dgm:pt modelId="{EBD26220-C40F-4244-BC93-1E82DA1CCA28}" type="pres">
      <dgm:prSet presAssocID="{30A8482B-8B85-A348-8637-685A9F340AB4}" presName="txTwo" presStyleLbl="node2" presStyleIdx="1" presStyleCnt="2">
        <dgm:presLayoutVars>
          <dgm:chPref val="3"/>
        </dgm:presLayoutVars>
      </dgm:prSet>
      <dgm:spPr/>
    </dgm:pt>
    <dgm:pt modelId="{FD598227-E698-4F40-B82A-D281C780A1C1}" type="pres">
      <dgm:prSet presAssocID="{30A8482B-8B85-A348-8637-685A9F340AB4}" presName="parTransTwo" presStyleCnt="0"/>
      <dgm:spPr/>
    </dgm:pt>
    <dgm:pt modelId="{FB43D255-DA03-164D-9ECE-E22E238CB5CB}" type="pres">
      <dgm:prSet presAssocID="{30A8482B-8B85-A348-8637-685A9F340AB4}" presName="horzTwo" presStyleCnt="0"/>
      <dgm:spPr/>
    </dgm:pt>
    <dgm:pt modelId="{5B5F8FEB-EAB0-C84A-AE1C-CC878D65EC68}" type="pres">
      <dgm:prSet presAssocID="{637D86E8-73C0-EB4C-A6C4-6D56805A8E0C}" presName="vertThree" presStyleCnt="0"/>
      <dgm:spPr/>
    </dgm:pt>
    <dgm:pt modelId="{DB09BDC0-924A-464C-81C5-283D0CEFB31D}" type="pres">
      <dgm:prSet presAssocID="{637D86E8-73C0-EB4C-A6C4-6D56805A8E0C}" presName="txThree" presStyleLbl="node3" presStyleIdx="2" presStyleCnt="7">
        <dgm:presLayoutVars>
          <dgm:chPref val="3"/>
        </dgm:presLayoutVars>
      </dgm:prSet>
      <dgm:spPr/>
    </dgm:pt>
    <dgm:pt modelId="{E292C4E0-98ED-B943-A72B-95C2FA32B063}" type="pres">
      <dgm:prSet presAssocID="{637D86E8-73C0-EB4C-A6C4-6D56805A8E0C}" presName="horzThree" presStyleCnt="0"/>
      <dgm:spPr/>
    </dgm:pt>
    <dgm:pt modelId="{6A96D460-A185-BE46-90BE-B23E4098319F}" type="pres">
      <dgm:prSet presAssocID="{B92F1141-AAE2-5347-B6C2-57B34353FF86}" presName="sibSpaceThree" presStyleCnt="0"/>
      <dgm:spPr/>
    </dgm:pt>
    <dgm:pt modelId="{F3D7E8B0-17B1-774A-8BE2-459F99CA9A6E}" type="pres">
      <dgm:prSet presAssocID="{B09504A9-74C0-4849-8218-1E8DAB6B19AA}" presName="vertThree" presStyleCnt="0"/>
      <dgm:spPr/>
    </dgm:pt>
    <dgm:pt modelId="{3E472A06-2C22-7E43-AB63-D0FDF35AAD84}" type="pres">
      <dgm:prSet presAssocID="{B09504A9-74C0-4849-8218-1E8DAB6B19AA}" presName="txThree" presStyleLbl="node3" presStyleIdx="3" presStyleCnt="7">
        <dgm:presLayoutVars>
          <dgm:chPref val="3"/>
        </dgm:presLayoutVars>
      </dgm:prSet>
      <dgm:spPr/>
    </dgm:pt>
    <dgm:pt modelId="{CD8A74D1-0BC1-1341-A012-383806D2B143}" type="pres">
      <dgm:prSet presAssocID="{B09504A9-74C0-4849-8218-1E8DAB6B19AA}" presName="parTransThree" presStyleCnt="0"/>
      <dgm:spPr/>
    </dgm:pt>
    <dgm:pt modelId="{002F8D41-6BC6-5249-8735-FDFF3DCB4496}" type="pres">
      <dgm:prSet presAssocID="{B09504A9-74C0-4849-8218-1E8DAB6B19AA}" presName="horzThree" presStyleCnt="0"/>
      <dgm:spPr/>
    </dgm:pt>
    <dgm:pt modelId="{3D9098C5-659C-7244-8D09-8F793EDBB20C}" type="pres">
      <dgm:prSet presAssocID="{53EE74B4-E3DA-A84A-B0B3-1EFCB2CC71B8}" presName="vertFour" presStyleCnt="0">
        <dgm:presLayoutVars>
          <dgm:chPref val="3"/>
        </dgm:presLayoutVars>
      </dgm:prSet>
      <dgm:spPr/>
    </dgm:pt>
    <dgm:pt modelId="{6A4FE149-65D6-D34B-B6F7-69E2CE50CC77}" type="pres">
      <dgm:prSet presAssocID="{53EE74B4-E3DA-A84A-B0B3-1EFCB2CC71B8}" presName="txFour" presStyleLbl="node4" presStyleIdx="2" presStyleCnt="5">
        <dgm:presLayoutVars>
          <dgm:chPref val="3"/>
        </dgm:presLayoutVars>
      </dgm:prSet>
      <dgm:spPr/>
    </dgm:pt>
    <dgm:pt modelId="{FD68C4F7-2087-B64F-B4C8-C6014FC3BFA5}" type="pres">
      <dgm:prSet presAssocID="{53EE74B4-E3DA-A84A-B0B3-1EFCB2CC71B8}" presName="horzFour" presStyleCnt="0"/>
      <dgm:spPr/>
    </dgm:pt>
    <dgm:pt modelId="{91DA7BF9-475B-3149-B954-340A7D0D703B}" type="pres">
      <dgm:prSet presAssocID="{485E8098-0A01-3949-A779-3362EA05990B}" presName="sibSpaceFour" presStyleCnt="0"/>
      <dgm:spPr/>
    </dgm:pt>
    <dgm:pt modelId="{AAFABC29-D2A1-C544-9916-CF06185FD959}" type="pres">
      <dgm:prSet presAssocID="{9A9D8A3B-17B8-A14A-9C09-2F090B4B5BC9}" presName="vertFour" presStyleCnt="0">
        <dgm:presLayoutVars>
          <dgm:chPref val="3"/>
        </dgm:presLayoutVars>
      </dgm:prSet>
      <dgm:spPr/>
    </dgm:pt>
    <dgm:pt modelId="{4871EDDF-598C-A043-A138-A75625F749E1}" type="pres">
      <dgm:prSet presAssocID="{9A9D8A3B-17B8-A14A-9C09-2F090B4B5BC9}" presName="txFour" presStyleLbl="node4" presStyleIdx="3" presStyleCnt="5">
        <dgm:presLayoutVars>
          <dgm:chPref val="3"/>
        </dgm:presLayoutVars>
      </dgm:prSet>
      <dgm:spPr/>
    </dgm:pt>
    <dgm:pt modelId="{6791174A-253E-404E-B2C7-764D18EE87D7}" type="pres">
      <dgm:prSet presAssocID="{9A9D8A3B-17B8-A14A-9C09-2F090B4B5BC9}" presName="horzFour" presStyleCnt="0"/>
      <dgm:spPr/>
    </dgm:pt>
    <dgm:pt modelId="{363D1B46-81C4-3E48-9C29-47DD0E8F1223}" type="pres">
      <dgm:prSet presAssocID="{2045C56F-45D4-3747-8181-D5163E9E271C}" presName="sibSpaceFour" presStyleCnt="0"/>
      <dgm:spPr/>
    </dgm:pt>
    <dgm:pt modelId="{568F9AB4-4C7F-7348-A858-3767F12B80FB}" type="pres">
      <dgm:prSet presAssocID="{A15C9FDC-220A-F644-AB0A-33468DEBA803}" presName="vertFour" presStyleCnt="0">
        <dgm:presLayoutVars>
          <dgm:chPref val="3"/>
        </dgm:presLayoutVars>
      </dgm:prSet>
      <dgm:spPr/>
    </dgm:pt>
    <dgm:pt modelId="{83D65F0A-D7A8-BA47-B320-2F913A44B4F6}" type="pres">
      <dgm:prSet presAssocID="{A15C9FDC-220A-F644-AB0A-33468DEBA803}" presName="txFour" presStyleLbl="node4" presStyleIdx="4" presStyleCnt="5">
        <dgm:presLayoutVars>
          <dgm:chPref val="3"/>
        </dgm:presLayoutVars>
      </dgm:prSet>
      <dgm:spPr/>
    </dgm:pt>
    <dgm:pt modelId="{75CD9933-06E1-A74D-B6E7-D5352498D1ED}" type="pres">
      <dgm:prSet presAssocID="{A15C9FDC-220A-F644-AB0A-33468DEBA803}" presName="horzFour" presStyleCnt="0"/>
      <dgm:spPr/>
    </dgm:pt>
    <dgm:pt modelId="{5DE5ABE9-ED7D-6C44-8CC5-EFC65A3C19F3}" type="pres">
      <dgm:prSet presAssocID="{3E28CF4B-A2D3-F44D-AF2E-49B69ED32AE7}" presName="sibSpaceThree" presStyleCnt="0"/>
      <dgm:spPr/>
    </dgm:pt>
    <dgm:pt modelId="{97D65634-5243-DA48-B972-4831A7DD2189}" type="pres">
      <dgm:prSet presAssocID="{40F6C7BF-EC9C-C442-A478-D8B0066A35B6}" presName="vertThree" presStyleCnt="0"/>
      <dgm:spPr/>
    </dgm:pt>
    <dgm:pt modelId="{3CE4A2F8-4B35-5B4C-9332-DEA6B430967B}" type="pres">
      <dgm:prSet presAssocID="{40F6C7BF-EC9C-C442-A478-D8B0066A35B6}" presName="txThree" presStyleLbl="node3" presStyleIdx="4" presStyleCnt="7">
        <dgm:presLayoutVars>
          <dgm:chPref val="3"/>
        </dgm:presLayoutVars>
      </dgm:prSet>
      <dgm:spPr/>
    </dgm:pt>
    <dgm:pt modelId="{027229AA-3E0A-E24A-93B4-27A1F74708D0}" type="pres">
      <dgm:prSet presAssocID="{40F6C7BF-EC9C-C442-A478-D8B0066A35B6}" presName="horzThree" presStyleCnt="0"/>
      <dgm:spPr/>
    </dgm:pt>
    <dgm:pt modelId="{F75602DB-50F1-DC47-9F5F-D3F6B5EED391}" type="pres">
      <dgm:prSet presAssocID="{455695CD-ECD0-2745-B706-B5184B91E2EC}" presName="sibSpaceThree" presStyleCnt="0"/>
      <dgm:spPr/>
    </dgm:pt>
    <dgm:pt modelId="{1D2870B6-7FE0-E748-B8B7-9AAF48033C09}" type="pres">
      <dgm:prSet presAssocID="{A78680D8-A5CA-864B-A3B7-E5548413E136}" presName="vertThree" presStyleCnt="0"/>
      <dgm:spPr/>
    </dgm:pt>
    <dgm:pt modelId="{FB7B4153-533E-9B46-803C-4EBD18578D66}" type="pres">
      <dgm:prSet presAssocID="{A78680D8-A5CA-864B-A3B7-E5548413E136}" presName="txThree" presStyleLbl="node3" presStyleIdx="5" presStyleCnt="7">
        <dgm:presLayoutVars>
          <dgm:chPref val="3"/>
        </dgm:presLayoutVars>
      </dgm:prSet>
      <dgm:spPr/>
    </dgm:pt>
    <dgm:pt modelId="{5AEC4C27-392A-0849-8404-E94D4562F462}" type="pres">
      <dgm:prSet presAssocID="{A78680D8-A5CA-864B-A3B7-E5548413E136}" presName="horzThree" presStyleCnt="0"/>
      <dgm:spPr/>
    </dgm:pt>
    <dgm:pt modelId="{C5BAB4FE-A178-F641-82AF-50C836FA1E5C}" type="pres">
      <dgm:prSet presAssocID="{F8C6CB43-CDA8-F943-9AA2-ACB569537605}" presName="sibSpaceThree" presStyleCnt="0"/>
      <dgm:spPr/>
    </dgm:pt>
    <dgm:pt modelId="{E1B1F7E7-F10E-8F4E-A4F5-CF75F15718EF}" type="pres">
      <dgm:prSet presAssocID="{45C1BEAF-0A95-E849-A0AC-4AE2F663B63C}" presName="vertThree" presStyleCnt="0"/>
      <dgm:spPr/>
    </dgm:pt>
    <dgm:pt modelId="{A7CB4BBA-0A69-B144-8374-4E4D2BE0C964}" type="pres">
      <dgm:prSet presAssocID="{45C1BEAF-0A95-E849-A0AC-4AE2F663B63C}" presName="txThree" presStyleLbl="node3" presStyleIdx="6" presStyleCnt="7">
        <dgm:presLayoutVars>
          <dgm:chPref val="3"/>
        </dgm:presLayoutVars>
      </dgm:prSet>
      <dgm:spPr/>
    </dgm:pt>
    <dgm:pt modelId="{30DBBD5A-BD85-144D-B550-29AFF8515824}" type="pres">
      <dgm:prSet presAssocID="{45C1BEAF-0A95-E849-A0AC-4AE2F663B63C}" presName="horzThree" presStyleCnt="0"/>
      <dgm:spPr/>
    </dgm:pt>
  </dgm:ptLst>
  <dgm:cxnLst>
    <dgm:cxn modelId="{4582F701-6E1B-1C48-93C3-5A56EF338BF0}" srcId="{30A8482B-8B85-A348-8637-685A9F340AB4}" destId="{A78680D8-A5CA-864B-A3B7-E5548413E136}" srcOrd="3" destOrd="0" parTransId="{25259FC7-EDFA-2E4E-AFC5-613E2FD5E4C4}" sibTransId="{F8C6CB43-CDA8-F943-9AA2-ACB569537605}"/>
    <dgm:cxn modelId="{E0DF170B-2273-8F45-965F-BF286AB126A5}" srcId="{B09504A9-74C0-4849-8218-1E8DAB6B19AA}" destId="{9A9D8A3B-17B8-A14A-9C09-2F090B4B5BC9}" srcOrd="1" destOrd="0" parTransId="{7424D36C-B878-B248-9064-6B879223C1B7}" sibTransId="{2045C56F-45D4-3747-8181-D5163E9E271C}"/>
    <dgm:cxn modelId="{FE2DF40D-CAC3-6E48-B44F-7A65EDAF6F8D}" type="presOf" srcId="{53EE74B4-E3DA-A84A-B0B3-1EFCB2CC71B8}" destId="{6A4FE149-65D6-D34B-B6F7-69E2CE50CC77}" srcOrd="0" destOrd="0" presId="urn:microsoft.com/office/officeart/2005/8/layout/hierarchy4"/>
    <dgm:cxn modelId="{C09A4214-025E-3640-BEA4-DE7B2A3E4F5F}" type="presOf" srcId="{EACE0555-D8D2-7348-905C-730EF0C4DB27}" destId="{127EDD26-A379-424C-936F-074331661892}" srcOrd="0" destOrd="0" presId="urn:microsoft.com/office/officeart/2005/8/layout/hierarchy4"/>
    <dgm:cxn modelId="{D098671B-BFDB-6345-9CBC-3B66E81131C0}" type="presOf" srcId="{637D86E8-73C0-EB4C-A6C4-6D56805A8E0C}" destId="{DB09BDC0-924A-464C-81C5-283D0CEFB31D}" srcOrd="0" destOrd="0" presId="urn:microsoft.com/office/officeart/2005/8/layout/hierarchy4"/>
    <dgm:cxn modelId="{EEFBCD1C-5172-9B4C-BB31-49CCCDAC5E15}" srcId="{0862F64D-EFCE-F149-A0A6-81F1D6F854A6}" destId="{F262FFFC-0393-C04E-B9C9-24299FFAD504}" srcOrd="0" destOrd="0" parTransId="{F483A5ED-30CC-3044-ADCB-3529B37736FD}" sibTransId="{B7DE7100-796E-3349-AFB8-CE24F809CA64}"/>
    <dgm:cxn modelId="{EA09F420-E1DA-FA40-9DB8-C1F15E813931}" srcId="{0862F64D-EFCE-F149-A0A6-81F1D6F854A6}" destId="{5DAB13CB-4CAA-DB47-B490-D7219BB2BE00}" srcOrd="1" destOrd="0" parTransId="{D474B9B1-DA5C-6E4F-8A70-D0A2D3FAAD2D}" sibTransId="{8D071220-F495-A34E-AD7D-FEEA51C211FF}"/>
    <dgm:cxn modelId="{17D5D528-6C20-7C4C-B92E-238F583596FE}" type="presOf" srcId="{9A9D8A3B-17B8-A14A-9C09-2F090B4B5BC9}" destId="{4871EDDF-598C-A043-A138-A75625F749E1}" srcOrd="0" destOrd="0" presId="urn:microsoft.com/office/officeart/2005/8/layout/hierarchy4"/>
    <dgm:cxn modelId="{1A6ECA31-F6D9-A841-AA9F-A42A7A6F3E47}" type="presOf" srcId="{30A8482B-8B85-A348-8637-685A9F340AB4}" destId="{EBD26220-C40F-4244-BC93-1E82DA1CCA28}" srcOrd="0" destOrd="0" presId="urn:microsoft.com/office/officeart/2005/8/layout/hierarchy4"/>
    <dgm:cxn modelId="{553FEF42-7BFE-244B-9CC5-85CD312598BE}" type="presOf" srcId="{F262FFFC-0393-C04E-B9C9-24299FFAD504}" destId="{6858F630-7FBF-7441-9B54-57EE15BFD1C8}" srcOrd="0" destOrd="0" presId="urn:microsoft.com/office/officeart/2005/8/layout/hierarchy4"/>
    <dgm:cxn modelId="{C412BB47-42EF-204C-B089-517EDECD0762}" type="presOf" srcId="{03D46E1D-05BB-4748-B07E-C1C97A65DF8E}" destId="{9D79E895-1009-4C46-98C4-081E1A3DE22B}" srcOrd="0" destOrd="0" presId="urn:microsoft.com/office/officeart/2005/8/layout/hierarchy4"/>
    <dgm:cxn modelId="{2AABBB4F-5DA8-1443-973E-83EE6B631AAF}" type="presOf" srcId="{5DAB13CB-4CAA-DB47-B490-D7219BB2BE00}" destId="{F1F748ED-F7CC-894C-8E00-7403D7FF9095}" srcOrd="0" destOrd="0" presId="urn:microsoft.com/office/officeart/2005/8/layout/hierarchy4"/>
    <dgm:cxn modelId="{90D2A75B-21BB-3741-BEDE-E22009F88255}" srcId="{30A8482B-8B85-A348-8637-685A9F340AB4}" destId="{45C1BEAF-0A95-E849-A0AC-4AE2F663B63C}" srcOrd="4" destOrd="0" parTransId="{E1D9C039-93DA-C94C-9771-6F5C2C5F514C}" sibTransId="{D957D749-E0FA-DC41-94A9-E290F6FB376C}"/>
    <dgm:cxn modelId="{7914D25E-8DB9-8A40-AB51-D572F4803055}" type="presOf" srcId="{0862F64D-EFCE-F149-A0A6-81F1D6F854A6}" destId="{773D204B-1A6B-5047-A8DC-A350874BEB2D}" srcOrd="0" destOrd="0" presId="urn:microsoft.com/office/officeart/2005/8/layout/hierarchy4"/>
    <dgm:cxn modelId="{633ED470-E3AE-114E-949F-75FD8D124141}" srcId="{B09504A9-74C0-4849-8218-1E8DAB6B19AA}" destId="{53EE74B4-E3DA-A84A-B0B3-1EFCB2CC71B8}" srcOrd="0" destOrd="0" parTransId="{A51F2EE4-8A97-F345-B040-8D1757AE3BC8}" sibTransId="{485E8098-0A01-3949-A779-3362EA05990B}"/>
    <dgm:cxn modelId="{50987583-E634-E84F-871F-1A2E165E363B}" srcId="{03D46E1D-05BB-4748-B07E-C1C97A65DF8E}" destId="{B319B8D2-1621-774D-9BB3-38D6935DAA63}" srcOrd="0" destOrd="0" parTransId="{BA3E286C-EF08-D24B-8BEF-B176E963D496}" sibTransId="{967ACCD0-B124-C947-AD3C-BAB39F59BCB6}"/>
    <dgm:cxn modelId="{409F1D8C-92AC-9340-84FC-CE60D36073D5}" type="presOf" srcId="{84AD24A3-558A-6841-A092-64DCD961B1D3}" destId="{2B59FCEB-AE8D-194F-85D3-90F488853BE0}" srcOrd="0" destOrd="0" presId="urn:microsoft.com/office/officeart/2005/8/layout/hierarchy4"/>
    <dgm:cxn modelId="{ADFF8F8D-F1F3-884F-827A-224F096B37D9}" srcId="{B319B8D2-1621-774D-9BB3-38D6935DAA63}" destId="{0862F64D-EFCE-F149-A0A6-81F1D6F854A6}" srcOrd="1" destOrd="0" parTransId="{85B0DE78-A6AB-AC4C-9CD4-D15AD6B2C0A3}" sibTransId="{BBC38818-A2C9-C94F-A29E-639DF39DECB4}"/>
    <dgm:cxn modelId="{2C83358E-3ED4-CB40-AA5C-8CBEE6C48FE9}" type="presOf" srcId="{A78680D8-A5CA-864B-A3B7-E5548413E136}" destId="{FB7B4153-533E-9B46-803C-4EBD18578D66}" srcOrd="0" destOrd="0" presId="urn:microsoft.com/office/officeart/2005/8/layout/hierarchy4"/>
    <dgm:cxn modelId="{332E948F-870F-9941-87BA-463123EAA0E3}" srcId="{30A8482B-8B85-A348-8637-685A9F340AB4}" destId="{637D86E8-73C0-EB4C-A6C4-6D56805A8E0C}" srcOrd="0" destOrd="0" parTransId="{BF2F3429-2B11-6E4E-AB8D-3EB9A392CE15}" sibTransId="{B92F1141-AAE2-5347-B6C2-57B34353FF86}"/>
    <dgm:cxn modelId="{D5E4EF91-5966-744B-AE61-69F88A1C1B11}" type="presOf" srcId="{B09504A9-74C0-4849-8218-1E8DAB6B19AA}" destId="{3E472A06-2C22-7E43-AB63-D0FDF35AAD84}" srcOrd="0" destOrd="0" presId="urn:microsoft.com/office/officeart/2005/8/layout/hierarchy4"/>
    <dgm:cxn modelId="{DDDC13B5-D555-714D-84AC-1335C2372441}" type="presOf" srcId="{B319B8D2-1621-774D-9BB3-38D6935DAA63}" destId="{81D7E5F7-093A-2347-B08A-88A5B2D0F1D5}" srcOrd="0" destOrd="0" presId="urn:microsoft.com/office/officeart/2005/8/layout/hierarchy4"/>
    <dgm:cxn modelId="{E4F8D4C9-CB89-734D-BAFF-A6796BBA95D4}" type="presOf" srcId="{45C1BEAF-0A95-E849-A0AC-4AE2F663B63C}" destId="{A7CB4BBA-0A69-B144-8374-4E4D2BE0C964}" srcOrd="0" destOrd="0" presId="urn:microsoft.com/office/officeart/2005/8/layout/hierarchy4"/>
    <dgm:cxn modelId="{B328AECA-EDD3-FD45-8B6D-55801FBA8CB7}" type="presOf" srcId="{A15C9FDC-220A-F644-AB0A-33468DEBA803}" destId="{83D65F0A-D7A8-BA47-B320-2F913A44B4F6}" srcOrd="0" destOrd="0" presId="urn:microsoft.com/office/officeart/2005/8/layout/hierarchy4"/>
    <dgm:cxn modelId="{CC3289D2-2291-3446-988F-075B471A72A3}" srcId="{B09504A9-74C0-4849-8218-1E8DAB6B19AA}" destId="{A15C9FDC-220A-F644-AB0A-33468DEBA803}" srcOrd="2" destOrd="0" parTransId="{677E6C7D-ACCF-AB41-841D-E7CCAA1990C6}" sibTransId="{EBAB6CC0-AFF6-404E-908C-2E92CDA83235}"/>
    <dgm:cxn modelId="{C55F76D4-8341-DA49-8DFE-863FAAE43AB7}" srcId="{30A8482B-8B85-A348-8637-685A9F340AB4}" destId="{40F6C7BF-EC9C-C442-A478-D8B0066A35B6}" srcOrd="2" destOrd="0" parTransId="{4C50B3BA-A803-0444-9CE4-37EA77292BCE}" sibTransId="{455695CD-ECD0-2745-B706-B5184B91E2EC}"/>
    <dgm:cxn modelId="{E47711DF-D736-DF4C-BCB7-5C635B2BBB19}" srcId="{84AD24A3-558A-6841-A092-64DCD961B1D3}" destId="{03D46E1D-05BB-4748-B07E-C1C97A65DF8E}" srcOrd="0" destOrd="0" parTransId="{F1E0716E-FB11-DB42-8B23-F36C79A5AF61}" sibTransId="{A15BE89C-A77B-ED41-B87C-CE3495527691}"/>
    <dgm:cxn modelId="{100DFBF7-D150-E54D-99DE-0FE6B87100D5}" srcId="{30A8482B-8B85-A348-8637-685A9F340AB4}" destId="{B09504A9-74C0-4849-8218-1E8DAB6B19AA}" srcOrd="1" destOrd="0" parTransId="{5DDFFC9B-1331-294E-A83E-262618B766FE}" sibTransId="{3E28CF4B-A2D3-F44D-AF2E-49B69ED32AE7}"/>
    <dgm:cxn modelId="{8EFC45F8-E9D9-E64B-B0E5-FD95190CE1C9}" type="presOf" srcId="{40F6C7BF-EC9C-C442-A478-D8B0066A35B6}" destId="{3CE4A2F8-4B35-5B4C-9332-DEA6B430967B}" srcOrd="0" destOrd="0" presId="urn:microsoft.com/office/officeart/2005/8/layout/hierarchy4"/>
    <dgm:cxn modelId="{994706FF-9F07-B041-A75E-8491EB27B7CC}" srcId="{03D46E1D-05BB-4748-B07E-C1C97A65DF8E}" destId="{30A8482B-8B85-A348-8637-685A9F340AB4}" srcOrd="1" destOrd="0" parTransId="{5498AA68-1060-3043-B599-7B3D754143DF}" sibTransId="{130ABA0B-9465-9847-BE9F-7F78651350BB}"/>
    <dgm:cxn modelId="{EC81E0FF-D7D3-704B-A4D3-73BB9FC39C67}" srcId="{B319B8D2-1621-774D-9BB3-38D6935DAA63}" destId="{EACE0555-D8D2-7348-905C-730EF0C4DB27}" srcOrd="0" destOrd="0" parTransId="{D6C61618-F0B7-7C4D-8F77-F75812430684}" sibTransId="{3BF0514B-0D8F-4C45-876B-6A2BE1E53A80}"/>
    <dgm:cxn modelId="{C1934FBE-1EF0-8844-B0A5-193614B5AC41}" type="presParOf" srcId="{2B59FCEB-AE8D-194F-85D3-90F488853BE0}" destId="{6BF28A2B-E42E-DD40-9352-C4364B306A28}" srcOrd="0" destOrd="0" presId="urn:microsoft.com/office/officeart/2005/8/layout/hierarchy4"/>
    <dgm:cxn modelId="{495BBBCA-87EE-8C43-870A-65D05425AFF0}" type="presParOf" srcId="{6BF28A2B-E42E-DD40-9352-C4364B306A28}" destId="{9D79E895-1009-4C46-98C4-081E1A3DE22B}" srcOrd="0" destOrd="0" presId="urn:microsoft.com/office/officeart/2005/8/layout/hierarchy4"/>
    <dgm:cxn modelId="{BA983898-01F9-0E45-91EF-70709C99DC07}" type="presParOf" srcId="{6BF28A2B-E42E-DD40-9352-C4364B306A28}" destId="{18E4406C-BB46-6148-8DB9-8D51714C620C}" srcOrd="1" destOrd="0" presId="urn:microsoft.com/office/officeart/2005/8/layout/hierarchy4"/>
    <dgm:cxn modelId="{48139B43-3A55-8249-A552-CC4738B317E8}" type="presParOf" srcId="{6BF28A2B-E42E-DD40-9352-C4364B306A28}" destId="{B753A0BD-3DB4-C146-BE15-5F7E154E6043}" srcOrd="2" destOrd="0" presId="urn:microsoft.com/office/officeart/2005/8/layout/hierarchy4"/>
    <dgm:cxn modelId="{0885AA96-6496-5740-A185-BD500743E96A}" type="presParOf" srcId="{B753A0BD-3DB4-C146-BE15-5F7E154E6043}" destId="{3B3ECF44-33D5-D041-867F-B8C717F6F9B9}" srcOrd="0" destOrd="0" presId="urn:microsoft.com/office/officeart/2005/8/layout/hierarchy4"/>
    <dgm:cxn modelId="{90A71408-B6BE-C842-B7CB-73DD1017CDC3}" type="presParOf" srcId="{3B3ECF44-33D5-D041-867F-B8C717F6F9B9}" destId="{81D7E5F7-093A-2347-B08A-88A5B2D0F1D5}" srcOrd="0" destOrd="0" presId="urn:microsoft.com/office/officeart/2005/8/layout/hierarchy4"/>
    <dgm:cxn modelId="{AF1DDF00-13CA-7E46-B57B-3E754EF2F8D0}" type="presParOf" srcId="{3B3ECF44-33D5-D041-867F-B8C717F6F9B9}" destId="{C31A61E1-BCBD-DD47-B71A-2B96AB3A07FE}" srcOrd="1" destOrd="0" presId="urn:microsoft.com/office/officeart/2005/8/layout/hierarchy4"/>
    <dgm:cxn modelId="{D4AB51A9-5F50-DC43-A316-E9753D349BB5}" type="presParOf" srcId="{3B3ECF44-33D5-D041-867F-B8C717F6F9B9}" destId="{33FA0182-302D-C146-B1ED-C8DB310E119B}" srcOrd="2" destOrd="0" presId="urn:microsoft.com/office/officeart/2005/8/layout/hierarchy4"/>
    <dgm:cxn modelId="{31806931-FAA1-8A49-ACC0-40A2B32F7986}" type="presParOf" srcId="{33FA0182-302D-C146-B1ED-C8DB310E119B}" destId="{2256CB9A-28E6-2F41-84E6-A6941E338A53}" srcOrd="0" destOrd="0" presId="urn:microsoft.com/office/officeart/2005/8/layout/hierarchy4"/>
    <dgm:cxn modelId="{94404046-2A85-9F4D-931E-1D52700D42EC}" type="presParOf" srcId="{2256CB9A-28E6-2F41-84E6-A6941E338A53}" destId="{127EDD26-A379-424C-936F-074331661892}" srcOrd="0" destOrd="0" presId="urn:microsoft.com/office/officeart/2005/8/layout/hierarchy4"/>
    <dgm:cxn modelId="{83136AA2-9050-FA45-A2B4-50DB05CA6F84}" type="presParOf" srcId="{2256CB9A-28E6-2F41-84E6-A6941E338A53}" destId="{E70C4F85-6613-5C43-ABC1-191F9A380889}" srcOrd="1" destOrd="0" presId="urn:microsoft.com/office/officeart/2005/8/layout/hierarchy4"/>
    <dgm:cxn modelId="{11A8827E-4483-6B46-96B1-D690AC3D1B39}" type="presParOf" srcId="{33FA0182-302D-C146-B1ED-C8DB310E119B}" destId="{ABE18A40-B909-D345-8B6B-638149FF8D50}" srcOrd="1" destOrd="0" presId="urn:microsoft.com/office/officeart/2005/8/layout/hierarchy4"/>
    <dgm:cxn modelId="{A31101B5-5982-E94E-BDA9-0078C20DDCAA}" type="presParOf" srcId="{33FA0182-302D-C146-B1ED-C8DB310E119B}" destId="{B42BAE25-DEE6-9943-955E-FA45FC9514E9}" srcOrd="2" destOrd="0" presId="urn:microsoft.com/office/officeart/2005/8/layout/hierarchy4"/>
    <dgm:cxn modelId="{5A308066-B002-3843-90BE-3C4EAD05A73B}" type="presParOf" srcId="{B42BAE25-DEE6-9943-955E-FA45FC9514E9}" destId="{773D204B-1A6B-5047-A8DC-A350874BEB2D}" srcOrd="0" destOrd="0" presId="urn:microsoft.com/office/officeart/2005/8/layout/hierarchy4"/>
    <dgm:cxn modelId="{373647FB-4BE9-4D41-B75D-C0E5DB1A4C69}" type="presParOf" srcId="{B42BAE25-DEE6-9943-955E-FA45FC9514E9}" destId="{FF1EBB2E-09C9-CE46-9ABB-57B1D80B845A}" srcOrd="1" destOrd="0" presId="urn:microsoft.com/office/officeart/2005/8/layout/hierarchy4"/>
    <dgm:cxn modelId="{A16FA0B2-47E2-524E-A841-545C7F777D37}" type="presParOf" srcId="{B42BAE25-DEE6-9943-955E-FA45FC9514E9}" destId="{D169AEB5-B9EE-324D-A251-0224206F0D18}" srcOrd="2" destOrd="0" presId="urn:microsoft.com/office/officeart/2005/8/layout/hierarchy4"/>
    <dgm:cxn modelId="{D01D7E72-FBA9-0C41-8201-F2E282B257C5}" type="presParOf" srcId="{D169AEB5-B9EE-324D-A251-0224206F0D18}" destId="{B103326C-DDDF-1E47-A38A-45DEFA987205}" srcOrd="0" destOrd="0" presId="urn:microsoft.com/office/officeart/2005/8/layout/hierarchy4"/>
    <dgm:cxn modelId="{65D261A1-15F2-E741-97B8-D42F73EDC715}" type="presParOf" srcId="{B103326C-DDDF-1E47-A38A-45DEFA987205}" destId="{6858F630-7FBF-7441-9B54-57EE15BFD1C8}" srcOrd="0" destOrd="0" presId="urn:microsoft.com/office/officeart/2005/8/layout/hierarchy4"/>
    <dgm:cxn modelId="{DF18D573-76C6-3F49-8C82-5ABBA7DA15C2}" type="presParOf" srcId="{B103326C-DDDF-1E47-A38A-45DEFA987205}" destId="{A974C407-E8CA-9E47-A85C-EEA0639216AF}" srcOrd="1" destOrd="0" presId="urn:microsoft.com/office/officeart/2005/8/layout/hierarchy4"/>
    <dgm:cxn modelId="{4FFC8F9A-B2F9-7746-BA88-1F02A371DE3B}" type="presParOf" srcId="{D169AEB5-B9EE-324D-A251-0224206F0D18}" destId="{A7A4EFC1-946B-3D42-8474-C8438AAF473E}" srcOrd="1" destOrd="0" presId="urn:microsoft.com/office/officeart/2005/8/layout/hierarchy4"/>
    <dgm:cxn modelId="{7425B810-6D01-0F41-9667-FB91018A014A}" type="presParOf" srcId="{D169AEB5-B9EE-324D-A251-0224206F0D18}" destId="{CE187A21-512E-5D4B-8D63-02FDDA97A46F}" srcOrd="2" destOrd="0" presId="urn:microsoft.com/office/officeart/2005/8/layout/hierarchy4"/>
    <dgm:cxn modelId="{0A71B59E-EF24-3945-92FD-8CEF95B8A25D}" type="presParOf" srcId="{CE187A21-512E-5D4B-8D63-02FDDA97A46F}" destId="{F1F748ED-F7CC-894C-8E00-7403D7FF9095}" srcOrd="0" destOrd="0" presId="urn:microsoft.com/office/officeart/2005/8/layout/hierarchy4"/>
    <dgm:cxn modelId="{A7559E7F-FA51-444B-B12E-9146733AA383}" type="presParOf" srcId="{CE187A21-512E-5D4B-8D63-02FDDA97A46F}" destId="{E8F524F5-2CC3-CF45-9AB8-5068EB4283FA}" srcOrd="1" destOrd="0" presId="urn:microsoft.com/office/officeart/2005/8/layout/hierarchy4"/>
    <dgm:cxn modelId="{8616CE51-F20F-D04C-BE83-330733A66B41}" type="presParOf" srcId="{B753A0BD-3DB4-C146-BE15-5F7E154E6043}" destId="{A3E19F7D-B3AD-5549-A6BE-EC4445172DC2}" srcOrd="1" destOrd="0" presId="urn:microsoft.com/office/officeart/2005/8/layout/hierarchy4"/>
    <dgm:cxn modelId="{FE3EF5F4-B9D4-A645-993F-12AB15F03262}" type="presParOf" srcId="{B753A0BD-3DB4-C146-BE15-5F7E154E6043}" destId="{D37C4BFA-04FD-5746-B82B-C4136D4E2B68}" srcOrd="2" destOrd="0" presId="urn:microsoft.com/office/officeart/2005/8/layout/hierarchy4"/>
    <dgm:cxn modelId="{303DBDE8-AD35-244E-B03A-BEFDF5FF8CD7}" type="presParOf" srcId="{D37C4BFA-04FD-5746-B82B-C4136D4E2B68}" destId="{EBD26220-C40F-4244-BC93-1E82DA1CCA28}" srcOrd="0" destOrd="0" presId="urn:microsoft.com/office/officeart/2005/8/layout/hierarchy4"/>
    <dgm:cxn modelId="{3E2DBF94-575F-774A-B4C4-9B7F76F74158}" type="presParOf" srcId="{D37C4BFA-04FD-5746-B82B-C4136D4E2B68}" destId="{FD598227-E698-4F40-B82A-D281C780A1C1}" srcOrd="1" destOrd="0" presId="urn:microsoft.com/office/officeart/2005/8/layout/hierarchy4"/>
    <dgm:cxn modelId="{2466DDE6-ACE8-1244-AB5A-FC167A7399FD}" type="presParOf" srcId="{D37C4BFA-04FD-5746-B82B-C4136D4E2B68}" destId="{FB43D255-DA03-164D-9ECE-E22E238CB5CB}" srcOrd="2" destOrd="0" presId="urn:microsoft.com/office/officeart/2005/8/layout/hierarchy4"/>
    <dgm:cxn modelId="{DDD4E39E-0A69-4C4E-A6A2-EA7C5C668E3C}" type="presParOf" srcId="{FB43D255-DA03-164D-9ECE-E22E238CB5CB}" destId="{5B5F8FEB-EAB0-C84A-AE1C-CC878D65EC68}" srcOrd="0" destOrd="0" presId="urn:microsoft.com/office/officeart/2005/8/layout/hierarchy4"/>
    <dgm:cxn modelId="{4224AA17-52B7-EE4D-B422-83A2F10F1B52}" type="presParOf" srcId="{5B5F8FEB-EAB0-C84A-AE1C-CC878D65EC68}" destId="{DB09BDC0-924A-464C-81C5-283D0CEFB31D}" srcOrd="0" destOrd="0" presId="urn:microsoft.com/office/officeart/2005/8/layout/hierarchy4"/>
    <dgm:cxn modelId="{777ED957-CC81-8D4A-8AA7-82ECFFC43001}" type="presParOf" srcId="{5B5F8FEB-EAB0-C84A-AE1C-CC878D65EC68}" destId="{E292C4E0-98ED-B943-A72B-95C2FA32B063}" srcOrd="1" destOrd="0" presId="urn:microsoft.com/office/officeart/2005/8/layout/hierarchy4"/>
    <dgm:cxn modelId="{83FDED6B-4ADC-5C41-B22E-ACECCB9A6000}" type="presParOf" srcId="{FB43D255-DA03-164D-9ECE-E22E238CB5CB}" destId="{6A96D460-A185-BE46-90BE-B23E4098319F}" srcOrd="1" destOrd="0" presId="urn:microsoft.com/office/officeart/2005/8/layout/hierarchy4"/>
    <dgm:cxn modelId="{0D0FAE62-7087-5249-85F9-C670BAE809CB}" type="presParOf" srcId="{FB43D255-DA03-164D-9ECE-E22E238CB5CB}" destId="{F3D7E8B0-17B1-774A-8BE2-459F99CA9A6E}" srcOrd="2" destOrd="0" presId="urn:microsoft.com/office/officeart/2005/8/layout/hierarchy4"/>
    <dgm:cxn modelId="{BCC88E35-28F4-C94A-8CB1-B33D11EF7186}" type="presParOf" srcId="{F3D7E8B0-17B1-774A-8BE2-459F99CA9A6E}" destId="{3E472A06-2C22-7E43-AB63-D0FDF35AAD84}" srcOrd="0" destOrd="0" presId="urn:microsoft.com/office/officeart/2005/8/layout/hierarchy4"/>
    <dgm:cxn modelId="{B2DCF2D8-A356-3848-9362-BC3CFBE8F5BB}" type="presParOf" srcId="{F3D7E8B0-17B1-774A-8BE2-459F99CA9A6E}" destId="{CD8A74D1-0BC1-1341-A012-383806D2B143}" srcOrd="1" destOrd="0" presId="urn:microsoft.com/office/officeart/2005/8/layout/hierarchy4"/>
    <dgm:cxn modelId="{13CC661A-F058-1042-B885-CC714CD4023E}" type="presParOf" srcId="{F3D7E8B0-17B1-774A-8BE2-459F99CA9A6E}" destId="{002F8D41-6BC6-5249-8735-FDFF3DCB4496}" srcOrd="2" destOrd="0" presId="urn:microsoft.com/office/officeart/2005/8/layout/hierarchy4"/>
    <dgm:cxn modelId="{30A26AD9-CE2D-A647-9CCA-EF5BFBF6C916}" type="presParOf" srcId="{002F8D41-6BC6-5249-8735-FDFF3DCB4496}" destId="{3D9098C5-659C-7244-8D09-8F793EDBB20C}" srcOrd="0" destOrd="0" presId="urn:microsoft.com/office/officeart/2005/8/layout/hierarchy4"/>
    <dgm:cxn modelId="{6509E632-7D9B-D249-88C7-832728B867AF}" type="presParOf" srcId="{3D9098C5-659C-7244-8D09-8F793EDBB20C}" destId="{6A4FE149-65D6-D34B-B6F7-69E2CE50CC77}" srcOrd="0" destOrd="0" presId="urn:microsoft.com/office/officeart/2005/8/layout/hierarchy4"/>
    <dgm:cxn modelId="{913543F6-A95E-7F49-B34C-38730326F3BF}" type="presParOf" srcId="{3D9098C5-659C-7244-8D09-8F793EDBB20C}" destId="{FD68C4F7-2087-B64F-B4C8-C6014FC3BFA5}" srcOrd="1" destOrd="0" presId="urn:microsoft.com/office/officeart/2005/8/layout/hierarchy4"/>
    <dgm:cxn modelId="{6F0A2B9B-1D96-E548-B860-8C449564A8E2}" type="presParOf" srcId="{002F8D41-6BC6-5249-8735-FDFF3DCB4496}" destId="{91DA7BF9-475B-3149-B954-340A7D0D703B}" srcOrd="1" destOrd="0" presId="urn:microsoft.com/office/officeart/2005/8/layout/hierarchy4"/>
    <dgm:cxn modelId="{0ACE3344-8608-1942-86A0-E827CCB5FB61}" type="presParOf" srcId="{002F8D41-6BC6-5249-8735-FDFF3DCB4496}" destId="{AAFABC29-D2A1-C544-9916-CF06185FD959}" srcOrd="2" destOrd="0" presId="urn:microsoft.com/office/officeart/2005/8/layout/hierarchy4"/>
    <dgm:cxn modelId="{1A92C1A6-E639-FA47-8529-EA9B6D44797F}" type="presParOf" srcId="{AAFABC29-D2A1-C544-9916-CF06185FD959}" destId="{4871EDDF-598C-A043-A138-A75625F749E1}" srcOrd="0" destOrd="0" presId="urn:microsoft.com/office/officeart/2005/8/layout/hierarchy4"/>
    <dgm:cxn modelId="{387CF44F-55B5-BD44-AF84-4D32C13C4ADC}" type="presParOf" srcId="{AAFABC29-D2A1-C544-9916-CF06185FD959}" destId="{6791174A-253E-404E-B2C7-764D18EE87D7}" srcOrd="1" destOrd="0" presId="urn:microsoft.com/office/officeart/2005/8/layout/hierarchy4"/>
    <dgm:cxn modelId="{245A3AAB-80FD-8A46-AF9F-DF0D27239BE1}" type="presParOf" srcId="{002F8D41-6BC6-5249-8735-FDFF3DCB4496}" destId="{363D1B46-81C4-3E48-9C29-47DD0E8F1223}" srcOrd="3" destOrd="0" presId="urn:microsoft.com/office/officeart/2005/8/layout/hierarchy4"/>
    <dgm:cxn modelId="{4B0C286A-EDA4-3649-AA87-B63C7E48B504}" type="presParOf" srcId="{002F8D41-6BC6-5249-8735-FDFF3DCB4496}" destId="{568F9AB4-4C7F-7348-A858-3767F12B80FB}" srcOrd="4" destOrd="0" presId="urn:microsoft.com/office/officeart/2005/8/layout/hierarchy4"/>
    <dgm:cxn modelId="{41EF4CFD-8476-0043-B9E2-7BD3F82D0BE4}" type="presParOf" srcId="{568F9AB4-4C7F-7348-A858-3767F12B80FB}" destId="{83D65F0A-D7A8-BA47-B320-2F913A44B4F6}" srcOrd="0" destOrd="0" presId="urn:microsoft.com/office/officeart/2005/8/layout/hierarchy4"/>
    <dgm:cxn modelId="{41D745E9-5A52-BF44-B2E5-DC8ACAFE02D6}" type="presParOf" srcId="{568F9AB4-4C7F-7348-A858-3767F12B80FB}" destId="{75CD9933-06E1-A74D-B6E7-D5352498D1ED}" srcOrd="1" destOrd="0" presId="urn:microsoft.com/office/officeart/2005/8/layout/hierarchy4"/>
    <dgm:cxn modelId="{FA83ABAA-B8F4-6547-9E07-ECC696AB5039}" type="presParOf" srcId="{FB43D255-DA03-164D-9ECE-E22E238CB5CB}" destId="{5DE5ABE9-ED7D-6C44-8CC5-EFC65A3C19F3}" srcOrd="3" destOrd="0" presId="urn:microsoft.com/office/officeart/2005/8/layout/hierarchy4"/>
    <dgm:cxn modelId="{98C08F3B-3B5E-C94D-85D4-301FED24C592}" type="presParOf" srcId="{FB43D255-DA03-164D-9ECE-E22E238CB5CB}" destId="{97D65634-5243-DA48-B972-4831A7DD2189}" srcOrd="4" destOrd="0" presId="urn:microsoft.com/office/officeart/2005/8/layout/hierarchy4"/>
    <dgm:cxn modelId="{8DD6A3E7-1B8A-CD45-A719-62B914889AC5}" type="presParOf" srcId="{97D65634-5243-DA48-B972-4831A7DD2189}" destId="{3CE4A2F8-4B35-5B4C-9332-DEA6B430967B}" srcOrd="0" destOrd="0" presId="urn:microsoft.com/office/officeart/2005/8/layout/hierarchy4"/>
    <dgm:cxn modelId="{78F2DA35-DB60-ED48-BBA1-E87171CC55E1}" type="presParOf" srcId="{97D65634-5243-DA48-B972-4831A7DD2189}" destId="{027229AA-3E0A-E24A-93B4-27A1F74708D0}" srcOrd="1" destOrd="0" presId="urn:microsoft.com/office/officeart/2005/8/layout/hierarchy4"/>
    <dgm:cxn modelId="{1F26A9A6-06FF-DE4D-AB70-31B99BF7587D}" type="presParOf" srcId="{FB43D255-DA03-164D-9ECE-E22E238CB5CB}" destId="{F75602DB-50F1-DC47-9F5F-D3F6B5EED391}" srcOrd="5" destOrd="0" presId="urn:microsoft.com/office/officeart/2005/8/layout/hierarchy4"/>
    <dgm:cxn modelId="{E74652DA-7DBD-A048-80FB-53A5F760812F}" type="presParOf" srcId="{FB43D255-DA03-164D-9ECE-E22E238CB5CB}" destId="{1D2870B6-7FE0-E748-B8B7-9AAF48033C09}" srcOrd="6" destOrd="0" presId="urn:microsoft.com/office/officeart/2005/8/layout/hierarchy4"/>
    <dgm:cxn modelId="{51A41B05-42B6-F641-82E6-BB62705368EE}" type="presParOf" srcId="{1D2870B6-7FE0-E748-B8B7-9AAF48033C09}" destId="{FB7B4153-533E-9B46-803C-4EBD18578D66}" srcOrd="0" destOrd="0" presId="urn:microsoft.com/office/officeart/2005/8/layout/hierarchy4"/>
    <dgm:cxn modelId="{5B68AABA-99AB-734B-81B0-C2A94A230BB9}" type="presParOf" srcId="{1D2870B6-7FE0-E748-B8B7-9AAF48033C09}" destId="{5AEC4C27-392A-0849-8404-E94D4562F462}" srcOrd="1" destOrd="0" presId="urn:microsoft.com/office/officeart/2005/8/layout/hierarchy4"/>
    <dgm:cxn modelId="{D16AB82D-BDEA-E94F-ADBB-EEE95046799E}" type="presParOf" srcId="{FB43D255-DA03-164D-9ECE-E22E238CB5CB}" destId="{C5BAB4FE-A178-F641-82AF-50C836FA1E5C}" srcOrd="7" destOrd="0" presId="urn:microsoft.com/office/officeart/2005/8/layout/hierarchy4"/>
    <dgm:cxn modelId="{E387FFEE-05F7-E846-AB01-FEAAD183C9A8}" type="presParOf" srcId="{FB43D255-DA03-164D-9ECE-E22E238CB5CB}" destId="{E1B1F7E7-F10E-8F4E-A4F5-CF75F15718EF}" srcOrd="8" destOrd="0" presId="urn:microsoft.com/office/officeart/2005/8/layout/hierarchy4"/>
    <dgm:cxn modelId="{1C67DA84-4D01-9347-9514-5D26C478580B}" type="presParOf" srcId="{E1B1F7E7-F10E-8F4E-A4F5-CF75F15718EF}" destId="{A7CB4BBA-0A69-B144-8374-4E4D2BE0C964}" srcOrd="0" destOrd="0" presId="urn:microsoft.com/office/officeart/2005/8/layout/hierarchy4"/>
    <dgm:cxn modelId="{9C25B8FF-8FF3-E84B-B24E-081DDD255B31}" type="presParOf" srcId="{E1B1F7E7-F10E-8F4E-A4F5-CF75F15718EF}" destId="{30DBBD5A-BD85-144D-B550-29AFF851582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4AD24A3-558A-6841-A092-64DCD961B1D3}" type="doc">
      <dgm:prSet loTypeId="urn:microsoft.com/office/officeart/2005/8/layout/hierarchy4" loCatId="" qsTypeId="urn:microsoft.com/office/officeart/2005/8/quickstyle/simple1" qsCatId="simple" csTypeId="urn:microsoft.com/office/officeart/2005/8/colors/accent0_3" csCatId="mainScheme" phldr="1"/>
      <dgm:spPr/>
      <dgm:t>
        <a:bodyPr/>
        <a:lstStyle/>
        <a:p>
          <a:endParaRPr lang="en-US"/>
        </a:p>
      </dgm:t>
    </dgm:pt>
    <dgm:pt modelId="{03D46E1D-05BB-4748-B07E-C1C97A65DF8E}">
      <dgm:prSet phldrT="[Text]" custT="1"/>
      <dgm:spPr/>
      <dgm:t>
        <a:bodyPr/>
        <a:lstStyle/>
        <a:p>
          <a:pPr rtl="0"/>
          <a:r>
            <a:rPr lang="en-US" sz="6600" dirty="0"/>
            <a:t>Health Indicators </a:t>
          </a:r>
        </a:p>
      </dgm:t>
    </dgm:pt>
    <dgm:pt modelId="{F1E0716E-FB11-DB42-8B23-F36C79A5AF61}" type="parTrans" cxnId="{E47711DF-D736-DF4C-BCB7-5C635B2BBB19}">
      <dgm:prSet/>
      <dgm:spPr/>
      <dgm:t>
        <a:bodyPr/>
        <a:lstStyle/>
        <a:p>
          <a:endParaRPr lang="en-US"/>
        </a:p>
      </dgm:t>
    </dgm:pt>
    <dgm:pt modelId="{A15BE89C-A77B-ED41-B87C-CE3495527691}" type="sibTrans" cxnId="{E47711DF-D736-DF4C-BCB7-5C635B2BBB19}">
      <dgm:prSet/>
      <dgm:spPr/>
      <dgm:t>
        <a:bodyPr/>
        <a:lstStyle/>
        <a:p>
          <a:endParaRPr lang="en-US"/>
        </a:p>
      </dgm:t>
    </dgm:pt>
    <dgm:pt modelId="{30A8482B-8B85-A348-8637-685A9F340AB4}">
      <dgm:prSet phldrT="[Text]"/>
      <dgm:spPr/>
      <dgm:t>
        <a:bodyPr/>
        <a:lstStyle/>
        <a:p>
          <a:pPr rtl="0"/>
          <a:r>
            <a:rPr lang="en-US" dirty="0"/>
            <a:t>Mortality</a:t>
          </a:r>
        </a:p>
      </dgm:t>
    </dgm:pt>
    <dgm:pt modelId="{5498AA68-1060-3043-B599-7B3D754143DF}" type="parTrans" cxnId="{994706FF-9F07-B041-A75E-8491EB27B7CC}">
      <dgm:prSet/>
      <dgm:spPr/>
      <dgm:t>
        <a:bodyPr/>
        <a:lstStyle/>
        <a:p>
          <a:endParaRPr lang="en-US"/>
        </a:p>
      </dgm:t>
    </dgm:pt>
    <dgm:pt modelId="{130ABA0B-9465-9847-BE9F-7F78651350BB}" type="sibTrans" cxnId="{994706FF-9F07-B041-A75E-8491EB27B7CC}">
      <dgm:prSet/>
      <dgm:spPr/>
      <dgm:t>
        <a:bodyPr/>
        <a:lstStyle/>
        <a:p>
          <a:endParaRPr lang="en-US"/>
        </a:p>
      </dgm:t>
    </dgm:pt>
    <dgm:pt modelId="{637D86E8-73C0-EB4C-A6C4-6D56805A8E0C}">
      <dgm:prSet phldrT="[Text]" custT="1"/>
      <dgm:spPr/>
      <dgm:t>
        <a:bodyPr/>
        <a:lstStyle/>
        <a:p>
          <a:pPr rtl="0"/>
          <a:r>
            <a:rPr lang="en-US" sz="2000" dirty="0"/>
            <a:t>Crude death rate</a:t>
          </a:r>
        </a:p>
      </dgm:t>
    </dgm:pt>
    <dgm:pt modelId="{BF2F3429-2B11-6E4E-AB8D-3EB9A392CE15}" type="parTrans" cxnId="{332E948F-870F-9941-87BA-463123EAA0E3}">
      <dgm:prSet/>
      <dgm:spPr/>
      <dgm:t>
        <a:bodyPr/>
        <a:lstStyle/>
        <a:p>
          <a:endParaRPr lang="en-US"/>
        </a:p>
      </dgm:t>
    </dgm:pt>
    <dgm:pt modelId="{B92F1141-AAE2-5347-B6C2-57B34353FF86}" type="sibTrans" cxnId="{332E948F-870F-9941-87BA-463123EAA0E3}">
      <dgm:prSet/>
      <dgm:spPr/>
      <dgm:t>
        <a:bodyPr/>
        <a:lstStyle/>
        <a:p>
          <a:endParaRPr lang="en-US"/>
        </a:p>
      </dgm:t>
    </dgm:pt>
    <dgm:pt modelId="{B09504A9-74C0-4849-8218-1E8DAB6B19AA}">
      <dgm:prSet phldrT="[Text]" custT="1"/>
      <dgm:spPr/>
      <dgm:t>
        <a:bodyPr/>
        <a:lstStyle/>
        <a:p>
          <a:pPr rtl="0"/>
          <a:r>
            <a:rPr lang="en-US" sz="2400" dirty="0"/>
            <a:t>Specific mortality rates</a:t>
          </a:r>
        </a:p>
      </dgm:t>
    </dgm:pt>
    <dgm:pt modelId="{5DDFFC9B-1331-294E-A83E-262618B766FE}" type="parTrans" cxnId="{100DFBF7-D150-E54D-99DE-0FE6B87100D5}">
      <dgm:prSet/>
      <dgm:spPr/>
      <dgm:t>
        <a:bodyPr/>
        <a:lstStyle/>
        <a:p>
          <a:endParaRPr lang="en-US"/>
        </a:p>
      </dgm:t>
    </dgm:pt>
    <dgm:pt modelId="{3E28CF4B-A2D3-F44D-AF2E-49B69ED32AE7}" type="sibTrans" cxnId="{100DFBF7-D150-E54D-99DE-0FE6B87100D5}">
      <dgm:prSet/>
      <dgm:spPr/>
      <dgm:t>
        <a:bodyPr/>
        <a:lstStyle/>
        <a:p>
          <a:endParaRPr lang="en-US"/>
        </a:p>
      </dgm:t>
    </dgm:pt>
    <dgm:pt modelId="{B319B8D2-1621-774D-9BB3-38D6935DAA63}">
      <dgm:prSet phldrT="[Text]"/>
      <dgm:spPr/>
      <dgm:t>
        <a:bodyPr/>
        <a:lstStyle/>
        <a:p>
          <a:r>
            <a:rPr lang="en-US" dirty="0"/>
            <a:t>Morbidity</a:t>
          </a:r>
        </a:p>
      </dgm:t>
    </dgm:pt>
    <dgm:pt modelId="{BA3E286C-EF08-D24B-8BEF-B176E963D496}" type="parTrans" cxnId="{50987583-E634-E84F-871F-1A2E165E363B}">
      <dgm:prSet/>
      <dgm:spPr/>
      <dgm:t>
        <a:bodyPr/>
        <a:lstStyle/>
        <a:p>
          <a:endParaRPr lang="en-US"/>
        </a:p>
      </dgm:t>
    </dgm:pt>
    <dgm:pt modelId="{967ACCD0-B124-C947-AD3C-BAB39F59BCB6}" type="sibTrans" cxnId="{50987583-E634-E84F-871F-1A2E165E363B}">
      <dgm:prSet/>
      <dgm:spPr/>
      <dgm:t>
        <a:bodyPr/>
        <a:lstStyle/>
        <a:p>
          <a:endParaRPr lang="en-US"/>
        </a:p>
      </dgm:t>
    </dgm:pt>
    <dgm:pt modelId="{EACE0555-D8D2-7348-905C-730EF0C4DB27}">
      <dgm:prSet phldrT="[Text]" custT="1"/>
      <dgm:spPr/>
      <dgm:t>
        <a:bodyPr/>
        <a:lstStyle/>
        <a:p>
          <a:r>
            <a:rPr lang="en-US" sz="1800" dirty="0"/>
            <a:t>Incidence</a:t>
          </a:r>
        </a:p>
      </dgm:t>
    </dgm:pt>
    <dgm:pt modelId="{D6C61618-F0B7-7C4D-8F77-F75812430684}" type="parTrans" cxnId="{EC81E0FF-D7D3-704B-A4D3-73BB9FC39C67}">
      <dgm:prSet/>
      <dgm:spPr/>
      <dgm:t>
        <a:bodyPr/>
        <a:lstStyle/>
        <a:p>
          <a:endParaRPr lang="en-US"/>
        </a:p>
      </dgm:t>
    </dgm:pt>
    <dgm:pt modelId="{3BF0514B-0D8F-4C45-876B-6A2BE1E53A80}" type="sibTrans" cxnId="{EC81E0FF-D7D3-704B-A4D3-73BB9FC39C67}">
      <dgm:prSet/>
      <dgm:spPr/>
      <dgm:t>
        <a:bodyPr/>
        <a:lstStyle/>
        <a:p>
          <a:endParaRPr lang="en-US"/>
        </a:p>
      </dgm:t>
    </dgm:pt>
    <dgm:pt modelId="{0862F64D-EFCE-F149-A0A6-81F1D6F854A6}">
      <dgm:prSet phldrT="[Text]" custT="1"/>
      <dgm:spPr/>
      <dgm:t>
        <a:bodyPr/>
        <a:lstStyle/>
        <a:p>
          <a:pPr rtl="0"/>
          <a:r>
            <a:rPr lang="en-US" sz="2000" dirty="0"/>
            <a:t>Prevalence</a:t>
          </a:r>
          <a:endParaRPr lang="en-US" sz="3200" dirty="0"/>
        </a:p>
      </dgm:t>
    </dgm:pt>
    <dgm:pt modelId="{85B0DE78-A6AB-AC4C-9CD4-D15AD6B2C0A3}" type="parTrans" cxnId="{ADFF8F8D-F1F3-884F-827A-224F096B37D9}">
      <dgm:prSet/>
      <dgm:spPr/>
      <dgm:t>
        <a:bodyPr/>
        <a:lstStyle/>
        <a:p>
          <a:endParaRPr lang="en-US"/>
        </a:p>
      </dgm:t>
    </dgm:pt>
    <dgm:pt modelId="{BBC38818-A2C9-C94F-A29E-639DF39DECB4}" type="sibTrans" cxnId="{ADFF8F8D-F1F3-884F-827A-224F096B37D9}">
      <dgm:prSet/>
      <dgm:spPr/>
      <dgm:t>
        <a:bodyPr/>
        <a:lstStyle/>
        <a:p>
          <a:endParaRPr lang="en-US"/>
        </a:p>
      </dgm:t>
    </dgm:pt>
    <dgm:pt modelId="{40F6C7BF-EC9C-C442-A478-D8B0066A35B6}">
      <dgm:prSet phldrT="[Text]" custT="1"/>
      <dgm:spPr>
        <a:solidFill>
          <a:schemeClr val="accent5">
            <a:lumMod val="40000"/>
            <a:lumOff val="60000"/>
          </a:schemeClr>
        </a:solidFill>
      </dgm:spPr>
      <dgm:t>
        <a:bodyPr/>
        <a:lstStyle/>
        <a:p>
          <a:pPr rtl="0"/>
          <a:r>
            <a:rPr lang="en-US" sz="1800" dirty="0">
              <a:solidFill>
                <a:schemeClr val="tx1"/>
              </a:solidFill>
            </a:rPr>
            <a:t>Maternal &amp; Child mortality (ratios, rates)</a:t>
          </a:r>
          <a:r>
            <a:rPr lang="en-US" sz="1700" dirty="0"/>
            <a:t> </a:t>
          </a:r>
        </a:p>
      </dgm:t>
    </dgm:pt>
    <dgm:pt modelId="{4C50B3BA-A803-0444-9CE4-37EA77292BCE}" type="parTrans" cxnId="{C55F76D4-8341-DA49-8DFE-863FAAE43AB7}">
      <dgm:prSet/>
      <dgm:spPr/>
      <dgm:t>
        <a:bodyPr/>
        <a:lstStyle/>
        <a:p>
          <a:endParaRPr lang="en-US"/>
        </a:p>
      </dgm:t>
    </dgm:pt>
    <dgm:pt modelId="{455695CD-ECD0-2745-B706-B5184B91E2EC}" type="sibTrans" cxnId="{C55F76D4-8341-DA49-8DFE-863FAAE43AB7}">
      <dgm:prSet/>
      <dgm:spPr/>
      <dgm:t>
        <a:bodyPr/>
        <a:lstStyle/>
        <a:p>
          <a:endParaRPr lang="en-US"/>
        </a:p>
      </dgm:t>
    </dgm:pt>
    <dgm:pt modelId="{A78680D8-A5CA-864B-A3B7-E5548413E136}">
      <dgm:prSet phldrT="[Text]" custT="1"/>
      <dgm:spPr/>
      <dgm:t>
        <a:bodyPr/>
        <a:lstStyle/>
        <a:p>
          <a:pPr rtl="0"/>
          <a:r>
            <a:rPr lang="en-US" sz="1600" b="1" dirty="0"/>
            <a:t>Proportion-ate mortality </a:t>
          </a:r>
        </a:p>
      </dgm:t>
    </dgm:pt>
    <dgm:pt modelId="{25259FC7-EDFA-2E4E-AFC5-613E2FD5E4C4}" type="parTrans" cxnId="{4582F701-6E1B-1C48-93C3-5A56EF338BF0}">
      <dgm:prSet/>
      <dgm:spPr/>
      <dgm:t>
        <a:bodyPr/>
        <a:lstStyle/>
        <a:p>
          <a:endParaRPr lang="en-US"/>
        </a:p>
      </dgm:t>
    </dgm:pt>
    <dgm:pt modelId="{F8C6CB43-CDA8-F943-9AA2-ACB569537605}" type="sibTrans" cxnId="{4582F701-6E1B-1C48-93C3-5A56EF338BF0}">
      <dgm:prSet/>
      <dgm:spPr/>
      <dgm:t>
        <a:bodyPr/>
        <a:lstStyle/>
        <a:p>
          <a:endParaRPr lang="en-US"/>
        </a:p>
      </dgm:t>
    </dgm:pt>
    <dgm:pt modelId="{45C1BEAF-0A95-E849-A0AC-4AE2F663B63C}">
      <dgm:prSet phldrT="[Text]" custT="1"/>
      <dgm:spPr/>
      <dgm:t>
        <a:bodyPr/>
        <a:lstStyle/>
        <a:p>
          <a:pPr rtl="0"/>
          <a:r>
            <a:rPr lang="en-US" sz="2000" dirty="0"/>
            <a:t>Case Fatality Rate</a:t>
          </a:r>
        </a:p>
      </dgm:t>
    </dgm:pt>
    <dgm:pt modelId="{E1D9C039-93DA-C94C-9771-6F5C2C5F514C}" type="parTrans" cxnId="{90D2A75B-21BB-3741-BEDE-E22009F88255}">
      <dgm:prSet/>
      <dgm:spPr/>
      <dgm:t>
        <a:bodyPr/>
        <a:lstStyle/>
        <a:p>
          <a:endParaRPr lang="en-US"/>
        </a:p>
      </dgm:t>
    </dgm:pt>
    <dgm:pt modelId="{D957D749-E0FA-DC41-94A9-E290F6FB376C}" type="sibTrans" cxnId="{90D2A75B-21BB-3741-BEDE-E22009F88255}">
      <dgm:prSet/>
      <dgm:spPr/>
      <dgm:t>
        <a:bodyPr/>
        <a:lstStyle/>
        <a:p>
          <a:endParaRPr lang="en-US"/>
        </a:p>
      </dgm:t>
    </dgm:pt>
    <dgm:pt modelId="{53EE74B4-E3DA-A84A-B0B3-1EFCB2CC71B8}">
      <dgm:prSet phldrT="[Text]" custT="1"/>
      <dgm:spPr/>
      <dgm:t>
        <a:bodyPr/>
        <a:lstStyle/>
        <a:p>
          <a:pPr rtl="0"/>
          <a:r>
            <a:rPr lang="en-US" sz="2000" dirty="0"/>
            <a:t>Group-specific</a:t>
          </a:r>
        </a:p>
      </dgm:t>
    </dgm:pt>
    <dgm:pt modelId="{A51F2EE4-8A97-F345-B040-8D1757AE3BC8}" type="parTrans" cxnId="{633ED470-E3AE-114E-949F-75FD8D124141}">
      <dgm:prSet/>
      <dgm:spPr/>
      <dgm:t>
        <a:bodyPr/>
        <a:lstStyle/>
        <a:p>
          <a:endParaRPr lang="en-US"/>
        </a:p>
      </dgm:t>
    </dgm:pt>
    <dgm:pt modelId="{485E8098-0A01-3949-A779-3362EA05990B}" type="sibTrans" cxnId="{633ED470-E3AE-114E-949F-75FD8D124141}">
      <dgm:prSet/>
      <dgm:spPr/>
      <dgm:t>
        <a:bodyPr/>
        <a:lstStyle/>
        <a:p>
          <a:endParaRPr lang="en-US"/>
        </a:p>
      </dgm:t>
    </dgm:pt>
    <dgm:pt modelId="{9A9D8A3B-17B8-A14A-9C09-2F090B4B5BC9}">
      <dgm:prSet phldrT="[Text]" custT="1"/>
      <dgm:spPr/>
      <dgm:t>
        <a:bodyPr/>
        <a:lstStyle/>
        <a:p>
          <a:pPr rtl="0"/>
          <a:r>
            <a:rPr lang="en-US" sz="2000" dirty="0"/>
            <a:t>Cause-specific</a:t>
          </a:r>
        </a:p>
      </dgm:t>
    </dgm:pt>
    <dgm:pt modelId="{7424D36C-B878-B248-9064-6B879223C1B7}" type="parTrans" cxnId="{E0DF170B-2273-8F45-965F-BF286AB126A5}">
      <dgm:prSet/>
      <dgm:spPr/>
      <dgm:t>
        <a:bodyPr/>
        <a:lstStyle/>
        <a:p>
          <a:endParaRPr lang="en-US"/>
        </a:p>
      </dgm:t>
    </dgm:pt>
    <dgm:pt modelId="{2045C56F-45D4-3747-8181-D5163E9E271C}" type="sibTrans" cxnId="{E0DF170B-2273-8F45-965F-BF286AB126A5}">
      <dgm:prSet/>
      <dgm:spPr/>
      <dgm:t>
        <a:bodyPr/>
        <a:lstStyle/>
        <a:p>
          <a:endParaRPr lang="en-US"/>
        </a:p>
      </dgm:t>
    </dgm:pt>
    <dgm:pt modelId="{A15C9FDC-220A-F644-AB0A-33468DEBA803}">
      <dgm:prSet phldrT="[Text]" custT="1"/>
      <dgm:spPr/>
      <dgm:t>
        <a:bodyPr/>
        <a:lstStyle/>
        <a:p>
          <a:pPr rtl="0"/>
          <a:r>
            <a:rPr lang="en-US" sz="2000" dirty="0"/>
            <a:t>Social Determinant-specific</a:t>
          </a:r>
        </a:p>
      </dgm:t>
    </dgm:pt>
    <dgm:pt modelId="{677E6C7D-ACCF-AB41-841D-E7CCAA1990C6}" type="parTrans" cxnId="{CC3289D2-2291-3446-988F-075B471A72A3}">
      <dgm:prSet/>
      <dgm:spPr/>
      <dgm:t>
        <a:bodyPr/>
        <a:lstStyle/>
        <a:p>
          <a:endParaRPr lang="en-US"/>
        </a:p>
      </dgm:t>
    </dgm:pt>
    <dgm:pt modelId="{EBAB6CC0-AFF6-404E-908C-2E92CDA83235}" type="sibTrans" cxnId="{CC3289D2-2291-3446-988F-075B471A72A3}">
      <dgm:prSet/>
      <dgm:spPr/>
      <dgm:t>
        <a:bodyPr/>
        <a:lstStyle/>
        <a:p>
          <a:endParaRPr lang="en-US"/>
        </a:p>
      </dgm:t>
    </dgm:pt>
    <dgm:pt modelId="{F262FFFC-0393-C04E-B9C9-24299FFAD504}">
      <dgm:prSet phldrT="[Text]" custT="1"/>
      <dgm:spPr/>
      <dgm:t>
        <a:bodyPr/>
        <a:lstStyle/>
        <a:p>
          <a:pPr rtl="0"/>
          <a:r>
            <a:rPr lang="en-US" sz="1600" dirty="0"/>
            <a:t>Point-prevalence</a:t>
          </a:r>
        </a:p>
      </dgm:t>
    </dgm:pt>
    <dgm:pt modelId="{F483A5ED-30CC-3044-ADCB-3529B37736FD}" type="parTrans" cxnId="{EEFBCD1C-5172-9B4C-BB31-49CCCDAC5E15}">
      <dgm:prSet/>
      <dgm:spPr/>
      <dgm:t>
        <a:bodyPr/>
        <a:lstStyle/>
        <a:p>
          <a:endParaRPr lang="en-US"/>
        </a:p>
      </dgm:t>
    </dgm:pt>
    <dgm:pt modelId="{B7DE7100-796E-3349-AFB8-CE24F809CA64}" type="sibTrans" cxnId="{EEFBCD1C-5172-9B4C-BB31-49CCCDAC5E15}">
      <dgm:prSet/>
      <dgm:spPr/>
      <dgm:t>
        <a:bodyPr/>
        <a:lstStyle/>
        <a:p>
          <a:endParaRPr lang="en-US"/>
        </a:p>
      </dgm:t>
    </dgm:pt>
    <dgm:pt modelId="{5DAB13CB-4CAA-DB47-B490-D7219BB2BE00}">
      <dgm:prSet phldrT="[Text]" custT="1"/>
      <dgm:spPr/>
      <dgm:t>
        <a:bodyPr/>
        <a:lstStyle/>
        <a:p>
          <a:pPr rtl="0"/>
          <a:r>
            <a:rPr lang="en-US" sz="1600" dirty="0"/>
            <a:t>Period-prevalence</a:t>
          </a:r>
        </a:p>
      </dgm:t>
    </dgm:pt>
    <dgm:pt modelId="{D474B9B1-DA5C-6E4F-8A70-D0A2D3FAAD2D}" type="parTrans" cxnId="{EA09F420-E1DA-FA40-9DB8-C1F15E813931}">
      <dgm:prSet/>
      <dgm:spPr/>
      <dgm:t>
        <a:bodyPr/>
        <a:lstStyle/>
        <a:p>
          <a:endParaRPr lang="en-US"/>
        </a:p>
      </dgm:t>
    </dgm:pt>
    <dgm:pt modelId="{8D071220-F495-A34E-AD7D-FEEA51C211FF}" type="sibTrans" cxnId="{EA09F420-E1DA-FA40-9DB8-C1F15E813931}">
      <dgm:prSet/>
      <dgm:spPr/>
      <dgm:t>
        <a:bodyPr/>
        <a:lstStyle/>
        <a:p>
          <a:endParaRPr lang="en-US"/>
        </a:p>
      </dgm:t>
    </dgm:pt>
    <dgm:pt modelId="{2B59FCEB-AE8D-194F-85D3-90F488853BE0}" type="pres">
      <dgm:prSet presAssocID="{84AD24A3-558A-6841-A092-64DCD961B1D3}" presName="Name0" presStyleCnt="0">
        <dgm:presLayoutVars>
          <dgm:chPref val="1"/>
          <dgm:dir/>
          <dgm:animOne val="branch"/>
          <dgm:animLvl val="lvl"/>
          <dgm:resizeHandles/>
        </dgm:presLayoutVars>
      </dgm:prSet>
      <dgm:spPr/>
    </dgm:pt>
    <dgm:pt modelId="{6BF28A2B-E42E-DD40-9352-C4364B306A28}" type="pres">
      <dgm:prSet presAssocID="{03D46E1D-05BB-4748-B07E-C1C97A65DF8E}" presName="vertOne" presStyleCnt="0"/>
      <dgm:spPr/>
    </dgm:pt>
    <dgm:pt modelId="{9D79E895-1009-4C46-98C4-081E1A3DE22B}" type="pres">
      <dgm:prSet presAssocID="{03D46E1D-05BB-4748-B07E-C1C97A65DF8E}" presName="txOne" presStyleLbl="node0" presStyleIdx="0" presStyleCnt="1">
        <dgm:presLayoutVars>
          <dgm:chPref val="3"/>
        </dgm:presLayoutVars>
      </dgm:prSet>
      <dgm:spPr/>
    </dgm:pt>
    <dgm:pt modelId="{18E4406C-BB46-6148-8DB9-8D51714C620C}" type="pres">
      <dgm:prSet presAssocID="{03D46E1D-05BB-4748-B07E-C1C97A65DF8E}" presName="parTransOne" presStyleCnt="0"/>
      <dgm:spPr/>
    </dgm:pt>
    <dgm:pt modelId="{B753A0BD-3DB4-C146-BE15-5F7E154E6043}" type="pres">
      <dgm:prSet presAssocID="{03D46E1D-05BB-4748-B07E-C1C97A65DF8E}" presName="horzOne" presStyleCnt="0"/>
      <dgm:spPr/>
    </dgm:pt>
    <dgm:pt modelId="{3B3ECF44-33D5-D041-867F-B8C717F6F9B9}" type="pres">
      <dgm:prSet presAssocID="{B319B8D2-1621-774D-9BB3-38D6935DAA63}" presName="vertTwo" presStyleCnt="0"/>
      <dgm:spPr/>
    </dgm:pt>
    <dgm:pt modelId="{81D7E5F7-093A-2347-B08A-88A5B2D0F1D5}" type="pres">
      <dgm:prSet presAssocID="{B319B8D2-1621-774D-9BB3-38D6935DAA63}" presName="txTwo" presStyleLbl="node2" presStyleIdx="0" presStyleCnt="2">
        <dgm:presLayoutVars>
          <dgm:chPref val="3"/>
        </dgm:presLayoutVars>
      </dgm:prSet>
      <dgm:spPr/>
    </dgm:pt>
    <dgm:pt modelId="{C31A61E1-BCBD-DD47-B71A-2B96AB3A07FE}" type="pres">
      <dgm:prSet presAssocID="{B319B8D2-1621-774D-9BB3-38D6935DAA63}" presName="parTransTwo" presStyleCnt="0"/>
      <dgm:spPr/>
    </dgm:pt>
    <dgm:pt modelId="{33FA0182-302D-C146-B1ED-C8DB310E119B}" type="pres">
      <dgm:prSet presAssocID="{B319B8D2-1621-774D-9BB3-38D6935DAA63}" presName="horzTwo" presStyleCnt="0"/>
      <dgm:spPr/>
    </dgm:pt>
    <dgm:pt modelId="{2256CB9A-28E6-2F41-84E6-A6941E338A53}" type="pres">
      <dgm:prSet presAssocID="{EACE0555-D8D2-7348-905C-730EF0C4DB27}" presName="vertThree" presStyleCnt="0"/>
      <dgm:spPr/>
    </dgm:pt>
    <dgm:pt modelId="{127EDD26-A379-424C-936F-074331661892}" type="pres">
      <dgm:prSet presAssocID="{EACE0555-D8D2-7348-905C-730EF0C4DB27}" presName="txThree" presStyleLbl="node3" presStyleIdx="0" presStyleCnt="7">
        <dgm:presLayoutVars>
          <dgm:chPref val="3"/>
        </dgm:presLayoutVars>
      </dgm:prSet>
      <dgm:spPr/>
    </dgm:pt>
    <dgm:pt modelId="{E70C4F85-6613-5C43-ABC1-191F9A380889}" type="pres">
      <dgm:prSet presAssocID="{EACE0555-D8D2-7348-905C-730EF0C4DB27}" presName="horzThree" presStyleCnt="0"/>
      <dgm:spPr/>
    </dgm:pt>
    <dgm:pt modelId="{ABE18A40-B909-D345-8B6B-638149FF8D50}" type="pres">
      <dgm:prSet presAssocID="{3BF0514B-0D8F-4C45-876B-6A2BE1E53A80}" presName="sibSpaceThree" presStyleCnt="0"/>
      <dgm:spPr/>
    </dgm:pt>
    <dgm:pt modelId="{B42BAE25-DEE6-9943-955E-FA45FC9514E9}" type="pres">
      <dgm:prSet presAssocID="{0862F64D-EFCE-F149-A0A6-81F1D6F854A6}" presName="vertThree" presStyleCnt="0"/>
      <dgm:spPr/>
    </dgm:pt>
    <dgm:pt modelId="{773D204B-1A6B-5047-A8DC-A350874BEB2D}" type="pres">
      <dgm:prSet presAssocID="{0862F64D-EFCE-F149-A0A6-81F1D6F854A6}" presName="txThree" presStyleLbl="node3" presStyleIdx="1" presStyleCnt="7">
        <dgm:presLayoutVars>
          <dgm:chPref val="3"/>
        </dgm:presLayoutVars>
      </dgm:prSet>
      <dgm:spPr/>
    </dgm:pt>
    <dgm:pt modelId="{FF1EBB2E-09C9-CE46-9ABB-57B1D80B845A}" type="pres">
      <dgm:prSet presAssocID="{0862F64D-EFCE-F149-A0A6-81F1D6F854A6}" presName="parTransThree" presStyleCnt="0"/>
      <dgm:spPr/>
    </dgm:pt>
    <dgm:pt modelId="{D169AEB5-B9EE-324D-A251-0224206F0D18}" type="pres">
      <dgm:prSet presAssocID="{0862F64D-EFCE-F149-A0A6-81F1D6F854A6}" presName="horzThree" presStyleCnt="0"/>
      <dgm:spPr/>
    </dgm:pt>
    <dgm:pt modelId="{B103326C-DDDF-1E47-A38A-45DEFA987205}" type="pres">
      <dgm:prSet presAssocID="{F262FFFC-0393-C04E-B9C9-24299FFAD504}" presName="vertFour" presStyleCnt="0">
        <dgm:presLayoutVars>
          <dgm:chPref val="3"/>
        </dgm:presLayoutVars>
      </dgm:prSet>
      <dgm:spPr/>
    </dgm:pt>
    <dgm:pt modelId="{6858F630-7FBF-7441-9B54-57EE15BFD1C8}" type="pres">
      <dgm:prSet presAssocID="{F262FFFC-0393-C04E-B9C9-24299FFAD504}" presName="txFour" presStyleLbl="node4" presStyleIdx="0" presStyleCnt="5">
        <dgm:presLayoutVars>
          <dgm:chPref val="3"/>
        </dgm:presLayoutVars>
      </dgm:prSet>
      <dgm:spPr/>
    </dgm:pt>
    <dgm:pt modelId="{A974C407-E8CA-9E47-A85C-EEA0639216AF}" type="pres">
      <dgm:prSet presAssocID="{F262FFFC-0393-C04E-B9C9-24299FFAD504}" presName="horzFour" presStyleCnt="0"/>
      <dgm:spPr/>
    </dgm:pt>
    <dgm:pt modelId="{A7A4EFC1-946B-3D42-8474-C8438AAF473E}" type="pres">
      <dgm:prSet presAssocID="{B7DE7100-796E-3349-AFB8-CE24F809CA64}" presName="sibSpaceFour" presStyleCnt="0"/>
      <dgm:spPr/>
    </dgm:pt>
    <dgm:pt modelId="{CE187A21-512E-5D4B-8D63-02FDDA97A46F}" type="pres">
      <dgm:prSet presAssocID="{5DAB13CB-4CAA-DB47-B490-D7219BB2BE00}" presName="vertFour" presStyleCnt="0">
        <dgm:presLayoutVars>
          <dgm:chPref val="3"/>
        </dgm:presLayoutVars>
      </dgm:prSet>
      <dgm:spPr/>
    </dgm:pt>
    <dgm:pt modelId="{F1F748ED-F7CC-894C-8E00-7403D7FF9095}" type="pres">
      <dgm:prSet presAssocID="{5DAB13CB-4CAA-DB47-B490-D7219BB2BE00}" presName="txFour" presStyleLbl="node4" presStyleIdx="1" presStyleCnt="5">
        <dgm:presLayoutVars>
          <dgm:chPref val="3"/>
        </dgm:presLayoutVars>
      </dgm:prSet>
      <dgm:spPr/>
    </dgm:pt>
    <dgm:pt modelId="{E8F524F5-2CC3-CF45-9AB8-5068EB4283FA}" type="pres">
      <dgm:prSet presAssocID="{5DAB13CB-4CAA-DB47-B490-D7219BB2BE00}" presName="horzFour" presStyleCnt="0"/>
      <dgm:spPr/>
    </dgm:pt>
    <dgm:pt modelId="{A3E19F7D-B3AD-5549-A6BE-EC4445172DC2}" type="pres">
      <dgm:prSet presAssocID="{967ACCD0-B124-C947-AD3C-BAB39F59BCB6}" presName="sibSpaceTwo" presStyleCnt="0"/>
      <dgm:spPr/>
    </dgm:pt>
    <dgm:pt modelId="{D37C4BFA-04FD-5746-B82B-C4136D4E2B68}" type="pres">
      <dgm:prSet presAssocID="{30A8482B-8B85-A348-8637-685A9F340AB4}" presName="vertTwo" presStyleCnt="0"/>
      <dgm:spPr/>
    </dgm:pt>
    <dgm:pt modelId="{EBD26220-C40F-4244-BC93-1E82DA1CCA28}" type="pres">
      <dgm:prSet presAssocID="{30A8482B-8B85-A348-8637-685A9F340AB4}" presName="txTwo" presStyleLbl="node2" presStyleIdx="1" presStyleCnt="2">
        <dgm:presLayoutVars>
          <dgm:chPref val="3"/>
        </dgm:presLayoutVars>
      </dgm:prSet>
      <dgm:spPr/>
    </dgm:pt>
    <dgm:pt modelId="{FD598227-E698-4F40-B82A-D281C780A1C1}" type="pres">
      <dgm:prSet presAssocID="{30A8482B-8B85-A348-8637-685A9F340AB4}" presName="parTransTwo" presStyleCnt="0"/>
      <dgm:spPr/>
    </dgm:pt>
    <dgm:pt modelId="{FB43D255-DA03-164D-9ECE-E22E238CB5CB}" type="pres">
      <dgm:prSet presAssocID="{30A8482B-8B85-A348-8637-685A9F340AB4}" presName="horzTwo" presStyleCnt="0"/>
      <dgm:spPr/>
    </dgm:pt>
    <dgm:pt modelId="{5B5F8FEB-EAB0-C84A-AE1C-CC878D65EC68}" type="pres">
      <dgm:prSet presAssocID="{637D86E8-73C0-EB4C-A6C4-6D56805A8E0C}" presName="vertThree" presStyleCnt="0"/>
      <dgm:spPr/>
    </dgm:pt>
    <dgm:pt modelId="{DB09BDC0-924A-464C-81C5-283D0CEFB31D}" type="pres">
      <dgm:prSet presAssocID="{637D86E8-73C0-EB4C-A6C4-6D56805A8E0C}" presName="txThree" presStyleLbl="node3" presStyleIdx="2" presStyleCnt="7">
        <dgm:presLayoutVars>
          <dgm:chPref val="3"/>
        </dgm:presLayoutVars>
      </dgm:prSet>
      <dgm:spPr/>
    </dgm:pt>
    <dgm:pt modelId="{E292C4E0-98ED-B943-A72B-95C2FA32B063}" type="pres">
      <dgm:prSet presAssocID="{637D86E8-73C0-EB4C-A6C4-6D56805A8E0C}" presName="horzThree" presStyleCnt="0"/>
      <dgm:spPr/>
    </dgm:pt>
    <dgm:pt modelId="{6A96D460-A185-BE46-90BE-B23E4098319F}" type="pres">
      <dgm:prSet presAssocID="{B92F1141-AAE2-5347-B6C2-57B34353FF86}" presName="sibSpaceThree" presStyleCnt="0"/>
      <dgm:spPr/>
    </dgm:pt>
    <dgm:pt modelId="{F3D7E8B0-17B1-774A-8BE2-459F99CA9A6E}" type="pres">
      <dgm:prSet presAssocID="{B09504A9-74C0-4849-8218-1E8DAB6B19AA}" presName="vertThree" presStyleCnt="0"/>
      <dgm:spPr/>
    </dgm:pt>
    <dgm:pt modelId="{3E472A06-2C22-7E43-AB63-D0FDF35AAD84}" type="pres">
      <dgm:prSet presAssocID="{B09504A9-74C0-4849-8218-1E8DAB6B19AA}" presName="txThree" presStyleLbl="node3" presStyleIdx="3" presStyleCnt="7">
        <dgm:presLayoutVars>
          <dgm:chPref val="3"/>
        </dgm:presLayoutVars>
      </dgm:prSet>
      <dgm:spPr/>
    </dgm:pt>
    <dgm:pt modelId="{CD8A74D1-0BC1-1341-A012-383806D2B143}" type="pres">
      <dgm:prSet presAssocID="{B09504A9-74C0-4849-8218-1E8DAB6B19AA}" presName="parTransThree" presStyleCnt="0"/>
      <dgm:spPr/>
    </dgm:pt>
    <dgm:pt modelId="{002F8D41-6BC6-5249-8735-FDFF3DCB4496}" type="pres">
      <dgm:prSet presAssocID="{B09504A9-74C0-4849-8218-1E8DAB6B19AA}" presName="horzThree" presStyleCnt="0"/>
      <dgm:spPr/>
    </dgm:pt>
    <dgm:pt modelId="{3D9098C5-659C-7244-8D09-8F793EDBB20C}" type="pres">
      <dgm:prSet presAssocID="{53EE74B4-E3DA-A84A-B0B3-1EFCB2CC71B8}" presName="vertFour" presStyleCnt="0">
        <dgm:presLayoutVars>
          <dgm:chPref val="3"/>
        </dgm:presLayoutVars>
      </dgm:prSet>
      <dgm:spPr/>
    </dgm:pt>
    <dgm:pt modelId="{6A4FE149-65D6-D34B-B6F7-69E2CE50CC77}" type="pres">
      <dgm:prSet presAssocID="{53EE74B4-E3DA-A84A-B0B3-1EFCB2CC71B8}" presName="txFour" presStyleLbl="node4" presStyleIdx="2" presStyleCnt="5">
        <dgm:presLayoutVars>
          <dgm:chPref val="3"/>
        </dgm:presLayoutVars>
      </dgm:prSet>
      <dgm:spPr/>
    </dgm:pt>
    <dgm:pt modelId="{FD68C4F7-2087-B64F-B4C8-C6014FC3BFA5}" type="pres">
      <dgm:prSet presAssocID="{53EE74B4-E3DA-A84A-B0B3-1EFCB2CC71B8}" presName="horzFour" presStyleCnt="0"/>
      <dgm:spPr/>
    </dgm:pt>
    <dgm:pt modelId="{91DA7BF9-475B-3149-B954-340A7D0D703B}" type="pres">
      <dgm:prSet presAssocID="{485E8098-0A01-3949-A779-3362EA05990B}" presName="sibSpaceFour" presStyleCnt="0"/>
      <dgm:spPr/>
    </dgm:pt>
    <dgm:pt modelId="{AAFABC29-D2A1-C544-9916-CF06185FD959}" type="pres">
      <dgm:prSet presAssocID="{9A9D8A3B-17B8-A14A-9C09-2F090B4B5BC9}" presName="vertFour" presStyleCnt="0">
        <dgm:presLayoutVars>
          <dgm:chPref val="3"/>
        </dgm:presLayoutVars>
      </dgm:prSet>
      <dgm:spPr/>
    </dgm:pt>
    <dgm:pt modelId="{4871EDDF-598C-A043-A138-A75625F749E1}" type="pres">
      <dgm:prSet presAssocID="{9A9D8A3B-17B8-A14A-9C09-2F090B4B5BC9}" presName="txFour" presStyleLbl="node4" presStyleIdx="3" presStyleCnt="5">
        <dgm:presLayoutVars>
          <dgm:chPref val="3"/>
        </dgm:presLayoutVars>
      </dgm:prSet>
      <dgm:spPr/>
    </dgm:pt>
    <dgm:pt modelId="{6791174A-253E-404E-B2C7-764D18EE87D7}" type="pres">
      <dgm:prSet presAssocID="{9A9D8A3B-17B8-A14A-9C09-2F090B4B5BC9}" presName="horzFour" presStyleCnt="0"/>
      <dgm:spPr/>
    </dgm:pt>
    <dgm:pt modelId="{363D1B46-81C4-3E48-9C29-47DD0E8F1223}" type="pres">
      <dgm:prSet presAssocID="{2045C56F-45D4-3747-8181-D5163E9E271C}" presName="sibSpaceFour" presStyleCnt="0"/>
      <dgm:spPr/>
    </dgm:pt>
    <dgm:pt modelId="{568F9AB4-4C7F-7348-A858-3767F12B80FB}" type="pres">
      <dgm:prSet presAssocID="{A15C9FDC-220A-F644-AB0A-33468DEBA803}" presName="vertFour" presStyleCnt="0">
        <dgm:presLayoutVars>
          <dgm:chPref val="3"/>
        </dgm:presLayoutVars>
      </dgm:prSet>
      <dgm:spPr/>
    </dgm:pt>
    <dgm:pt modelId="{83D65F0A-D7A8-BA47-B320-2F913A44B4F6}" type="pres">
      <dgm:prSet presAssocID="{A15C9FDC-220A-F644-AB0A-33468DEBA803}" presName="txFour" presStyleLbl="node4" presStyleIdx="4" presStyleCnt="5">
        <dgm:presLayoutVars>
          <dgm:chPref val="3"/>
        </dgm:presLayoutVars>
      </dgm:prSet>
      <dgm:spPr/>
    </dgm:pt>
    <dgm:pt modelId="{75CD9933-06E1-A74D-B6E7-D5352498D1ED}" type="pres">
      <dgm:prSet presAssocID="{A15C9FDC-220A-F644-AB0A-33468DEBA803}" presName="horzFour" presStyleCnt="0"/>
      <dgm:spPr/>
    </dgm:pt>
    <dgm:pt modelId="{5DE5ABE9-ED7D-6C44-8CC5-EFC65A3C19F3}" type="pres">
      <dgm:prSet presAssocID="{3E28CF4B-A2D3-F44D-AF2E-49B69ED32AE7}" presName="sibSpaceThree" presStyleCnt="0"/>
      <dgm:spPr/>
    </dgm:pt>
    <dgm:pt modelId="{97D65634-5243-DA48-B972-4831A7DD2189}" type="pres">
      <dgm:prSet presAssocID="{40F6C7BF-EC9C-C442-A478-D8B0066A35B6}" presName="vertThree" presStyleCnt="0"/>
      <dgm:spPr/>
    </dgm:pt>
    <dgm:pt modelId="{3CE4A2F8-4B35-5B4C-9332-DEA6B430967B}" type="pres">
      <dgm:prSet presAssocID="{40F6C7BF-EC9C-C442-A478-D8B0066A35B6}" presName="txThree" presStyleLbl="node3" presStyleIdx="4" presStyleCnt="7">
        <dgm:presLayoutVars>
          <dgm:chPref val="3"/>
        </dgm:presLayoutVars>
      </dgm:prSet>
      <dgm:spPr/>
    </dgm:pt>
    <dgm:pt modelId="{027229AA-3E0A-E24A-93B4-27A1F74708D0}" type="pres">
      <dgm:prSet presAssocID="{40F6C7BF-EC9C-C442-A478-D8B0066A35B6}" presName="horzThree" presStyleCnt="0"/>
      <dgm:spPr/>
    </dgm:pt>
    <dgm:pt modelId="{F75602DB-50F1-DC47-9F5F-D3F6B5EED391}" type="pres">
      <dgm:prSet presAssocID="{455695CD-ECD0-2745-B706-B5184B91E2EC}" presName="sibSpaceThree" presStyleCnt="0"/>
      <dgm:spPr/>
    </dgm:pt>
    <dgm:pt modelId="{1D2870B6-7FE0-E748-B8B7-9AAF48033C09}" type="pres">
      <dgm:prSet presAssocID="{A78680D8-A5CA-864B-A3B7-E5548413E136}" presName="vertThree" presStyleCnt="0"/>
      <dgm:spPr/>
    </dgm:pt>
    <dgm:pt modelId="{FB7B4153-533E-9B46-803C-4EBD18578D66}" type="pres">
      <dgm:prSet presAssocID="{A78680D8-A5CA-864B-A3B7-E5548413E136}" presName="txThree" presStyleLbl="node3" presStyleIdx="5" presStyleCnt="7">
        <dgm:presLayoutVars>
          <dgm:chPref val="3"/>
        </dgm:presLayoutVars>
      </dgm:prSet>
      <dgm:spPr/>
    </dgm:pt>
    <dgm:pt modelId="{5AEC4C27-392A-0849-8404-E94D4562F462}" type="pres">
      <dgm:prSet presAssocID="{A78680D8-A5CA-864B-A3B7-E5548413E136}" presName="horzThree" presStyleCnt="0"/>
      <dgm:spPr/>
    </dgm:pt>
    <dgm:pt modelId="{C5BAB4FE-A178-F641-82AF-50C836FA1E5C}" type="pres">
      <dgm:prSet presAssocID="{F8C6CB43-CDA8-F943-9AA2-ACB569537605}" presName="sibSpaceThree" presStyleCnt="0"/>
      <dgm:spPr/>
    </dgm:pt>
    <dgm:pt modelId="{E1B1F7E7-F10E-8F4E-A4F5-CF75F15718EF}" type="pres">
      <dgm:prSet presAssocID="{45C1BEAF-0A95-E849-A0AC-4AE2F663B63C}" presName="vertThree" presStyleCnt="0"/>
      <dgm:spPr/>
    </dgm:pt>
    <dgm:pt modelId="{A7CB4BBA-0A69-B144-8374-4E4D2BE0C964}" type="pres">
      <dgm:prSet presAssocID="{45C1BEAF-0A95-E849-A0AC-4AE2F663B63C}" presName="txThree" presStyleLbl="node3" presStyleIdx="6" presStyleCnt="7">
        <dgm:presLayoutVars>
          <dgm:chPref val="3"/>
        </dgm:presLayoutVars>
      </dgm:prSet>
      <dgm:spPr/>
    </dgm:pt>
    <dgm:pt modelId="{30DBBD5A-BD85-144D-B550-29AFF8515824}" type="pres">
      <dgm:prSet presAssocID="{45C1BEAF-0A95-E849-A0AC-4AE2F663B63C}" presName="horzThree" presStyleCnt="0"/>
      <dgm:spPr/>
    </dgm:pt>
  </dgm:ptLst>
  <dgm:cxnLst>
    <dgm:cxn modelId="{4582F701-6E1B-1C48-93C3-5A56EF338BF0}" srcId="{30A8482B-8B85-A348-8637-685A9F340AB4}" destId="{A78680D8-A5CA-864B-A3B7-E5548413E136}" srcOrd="3" destOrd="0" parTransId="{25259FC7-EDFA-2E4E-AFC5-613E2FD5E4C4}" sibTransId="{F8C6CB43-CDA8-F943-9AA2-ACB569537605}"/>
    <dgm:cxn modelId="{E0DF170B-2273-8F45-965F-BF286AB126A5}" srcId="{B09504A9-74C0-4849-8218-1E8DAB6B19AA}" destId="{9A9D8A3B-17B8-A14A-9C09-2F090B4B5BC9}" srcOrd="1" destOrd="0" parTransId="{7424D36C-B878-B248-9064-6B879223C1B7}" sibTransId="{2045C56F-45D4-3747-8181-D5163E9E271C}"/>
    <dgm:cxn modelId="{FE2DF40D-CAC3-6E48-B44F-7A65EDAF6F8D}" type="presOf" srcId="{53EE74B4-E3DA-A84A-B0B3-1EFCB2CC71B8}" destId="{6A4FE149-65D6-D34B-B6F7-69E2CE50CC77}" srcOrd="0" destOrd="0" presId="urn:microsoft.com/office/officeart/2005/8/layout/hierarchy4"/>
    <dgm:cxn modelId="{C09A4214-025E-3640-BEA4-DE7B2A3E4F5F}" type="presOf" srcId="{EACE0555-D8D2-7348-905C-730EF0C4DB27}" destId="{127EDD26-A379-424C-936F-074331661892}" srcOrd="0" destOrd="0" presId="urn:microsoft.com/office/officeart/2005/8/layout/hierarchy4"/>
    <dgm:cxn modelId="{D098671B-BFDB-6345-9CBC-3B66E81131C0}" type="presOf" srcId="{637D86E8-73C0-EB4C-A6C4-6D56805A8E0C}" destId="{DB09BDC0-924A-464C-81C5-283D0CEFB31D}" srcOrd="0" destOrd="0" presId="urn:microsoft.com/office/officeart/2005/8/layout/hierarchy4"/>
    <dgm:cxn modelId="{EEFBCD1C-5172-9B4C-BB31-49CCCDAC5E15}" srcId="{0862F64D-EFCE-F149-A0A6-81F1D6F854A6}" destId="{F262FFFC-0393-C04E-B9C9-24299FFAD504}" srcOrd="0" destOrd="0" parTransId="{F483A5ED-30CC-3044-ADCB-3529B37736FD}" sibTransId="{B7DE7100-796E-3349-AFB8-CE24F809CA64}"/>
    <dgm:cxn modelId="{EA09F420-E1DA-FA40-9DB8-C1F15E813931}" srcId="{0862F64D-EFCE-F149-A0A6-81F1D6F854A6}" destId="{5DAB13CB-4CAA-DB47-B490-D7219BB2BE00}" srcOrd="1" destOrd="0" parTransId="{D474B9B1-DA5C-6E4F-8A70-D0A2D3FAAD2D}" sibTransId="{8D071220-F495-A34E-AD7D-FEEA51C211FF}"/>
    <dgm:cxn modelId="{17D5D528-6C20-7C4C-B92E-238F583596FE}" type="presOf" srcId="{9A9D8A3B-17B8-A14A-9C09-2F090B4B5BC9}" destId="{4871EDDF-598C-A043-A138-A75625F749E1}" srcOrd="0" destOrd="0" presId="urn:microsoft.com/office/officeart/2005/8/layout/hierarchy4"/>
    <dgm:cxn modelId="{1A6ECA31-F6D9-A841-AA9F-A42A7A6F3E47}" type="presOf" srcId="{30A8482B-8B85-A348-8637-685A9F340AB4}" destId="{EBD26220-C40F-4244-BC93-1E82DA1CCA28}" srcOrd="0" destOrd="0" presId="urn:microsoft.com/office/officeart/2005/8/layout/hierarchy4"/>
    <dgm:cxn modelId="{553FEF42-7BFE-244B-9CC5-85CD312598BE}" type="presOf" srcId="{F262FFFC-0393-C04E-B9C9-24299FFAD504}" destId="{6858F630-7FBF-7441-9B54-57EE15BFD1C8}" srcOrd="0" destOrd="0" presId="urn:microsoft.com/office/officeart/2005/8/layout/hierarchy4"/>
    <dgm:cxn modelId="{C412BB47-42EF-204C-B089-517EDECD0762}" type="presOf" srcId="{03D46E1D-05BB-4748-B07E-C1C97A65DF8E}" destId="{9D79E895-1009-4C46-98C4-081E1A3DE22B}" srcOrd="0" destOrd="0" presId="urn:microsoft.com/office/officeart/2005/8/layout/hierarchy4"/>
    <dgm:cxn modelId="{2AABBB4F-5DA8-1443-973E-83EE6B631AAF}" type="presOf" srcId="{5DAB13CB-4CAA-DB47-B490-D7219BB2BE00}" destId="{F1F748ED-F7CC-894C-8E00-7403D7FF9095}" srcOrd="0" destOrd="0" presId="urn:microsoft.com/office/officeart/2005/8/layout/hierarchy4"/>
    <dgm:cxn modelId="{90D2A75B-21BB-3741-BEDE-E22009F88255}" srcId="{30A8482B-8B85-A348-8637-685A9F340AB4}" destId="{45C1BEAF-0A95-E849-A0AC-4AE2F663B63C}" srcOrd="4" destOrd="0" parTransId="{E1D9C039-93DA-C94C-9771-6F5C2C5F514C}" sibTransId="{D957D749-E0FA-DC41-94A9-E290F6FB376C}"/>
    <dgm:cxn modelId="{7914D25E-8DB9-8A40-AB51-D572F4803055}" type="presOf" srcId="{0862F64D-EFCE-F149-A0A6-81F1D6F854A6}" destId="{773D204B-1A6B-5047-A8DC-A350874BEB2D}" srcOrd="0" destOrd="0" presId="urn:microsoft.com/office/officeart/2005/8/layout/hierarchy4"/>
    <dgm:cxn modelId="{633ED470-E3AE-114E-949F-75FD8D124141}" srcId="{B09504A9-74C0-4849-8218-1E8DAB6B19AA}" destId="{53EE74B4-E3DA-A84A-B0B3-1EFCB2CC71B8}" srcOrd="0" destOrd="0" parTransId="{A51F2EE4-8A97-F345-B040-8D1757AE3BC8}" sibTransId="{485E8098-0A01-3949-A779-3362EA05990B}"/>
    <dgm:cxn modelId="{50987583-E634-E84F-871F-1A2E165E363B}" srcId="{03D46E1D-05BB-4748-B07E-C1C97A65DF8E}" destId="{B319B8D2-1621-774D-9BB3-38D6935DAA63}" srcOrd="0" destOrd="0" parTransId="{BA3E286C-EF08-D24B-8BEF-B176E963D496}" sibTransId="{967ACCD0-B124-C947-AD3C-BAB39F59BCB6}"/>
    <dgm:cxn modelId="{409F1D8C-92AC-9340-84FC-CE60D36073D5}" type="presOf" srcId="{84AD24A3-558A-6841-A092-64DCD961B1D3}" destId="{2B59FCEB-AE8D-194F-85D3-90F488853BE0}" srcOrd="0" destOrd="0" presId="urn:microsoft.com/office/officeart/2005/8/layout/hierarchy4"/>
    <dgm:cxn modelId="{ADFF8F8D-F1F3-884F-827A-224F096B37D9}" srcId="{B319B8D2-1621-774D-9BB3-38D6935DAA63}" destId="{0862F64D-EFCE-F149-A0A6-81F1D6F854A6}" srcOrd="1" destOrd="0" parTransId="{85B0DE78-A6AB-AC4C-9CD4-D15AD6B2C0A3}" sibTransId="{BBC38818-A2C9-C94F-A29E-639DF39DECB4}"/>
    <dgm:cxn modelId="{2C83358E-3ED4-CB40-AA5C-8CBEE6C48FE9}" type="presOf" srcId="{A78680D8-A5CA-864B-A3B7-E5548413E136}" destId="{FB7B4153-533E-9B46-803C-4EBD18578D66}" srcOrd="0" destOrd="0" presId="urn:microsoft.com/office/officeart/2005/8/layout/hierarchy4"/>
    <dgm:cxn modelId="{332E948F-870F-9941-87BA-463123EAA0E3}" srcId="{30A8482B-8B85-A348-8637-685A9F340AB4}" destId="{637D86E8-73C0-EB4C-A6C4-6D56805A8E0C}" srcOrd="0" destOrd="0" parTransId="{BF2F3429-2B11-6E4E-AB8D-3EB9A392CE15}" sibTransId="{B92F1141-AAE2-5347-B6C2-57B34353FF86}"/>
    <dgm:cxn modelId="{D5E4EF91-5966-744B-AE61-69F88A1C1B11}" type="presOf" srcId="{B09504A9-74C0-4849-8218-1E8DAB6B19AA}" destId="{3E472A06-2C22-7E43-AB63-D0FDF35AAD84}" srcOrd="0" destOrd="0" presId="urn:microsoft.com/office/officeart/2005/8/layout/hierarchy4"/>
    <dgm:cxn modelId="{DDDC13B5-D555-714D-84AC-1335C2372441}" type="presOf" srcId="{B319B8D2-1621-774D-9BB3-38D6935DAA63}" destId="{81D7E5F7-093A-2347-B08A-88A5B2D0F1D5}" srcOrd="0" destOrd="0" presId="urn:microsoft.com/office/officeart/2005/8/layout/hierarchy4"/>
    <dgm:cxn modelId="{E4F8D4C9-CB89-734D-BAFF-A6796BBA95D4}" type="presOf" srcId="{45C1BEAF-0A95-E849-A0AC-4AE2F663B63C}" destId="{A7CB4BBA-0A69-B144-8374-4E4D2BE0C964}" srcOrd="0" destOrd="0" presId="urn:microsoft.com/office/officeart/2005/8/layout/hierarchy4"/>
    <dgm:cxn modelId="{B328AECA-EDD3-FD45-8B6D-55801FBA8CB7}" type="presOf" srcId="{A15C9FDC-220A-F644-AB0A-33468DEBA803}" destId="{83D65F0A-D7A8-BA47-B320-2F913A44B4F6}" srcOrd="0" destOrd="0" presId="urn:microsoft.com/office/officeart/2005/8/layout/hierarchy4"/>
    <dgm:cxn modelId="{CC3289D2-2291-3446-988F-075B471A72A3}" srcId="{B09504A9-74C0-4849-8218-1E8DAB6B19AA}" destId="{A15C9FDC-220A-F644-AB0A-33468DEBA803}" srcOrd="2" destOrd="0" parTransId="{677E6C7D-ACCF-AB41-841D-E7CCAA1990C6}" sibTransId="{EBAB6CC0-AFF6-404E-908C-2E92CDA83235}"/>
    <dgm:cxn modelId="{C55F76D4-8341-DA49-8DFE-863FAAE43AB7}" srcId="{30A8482B-8B85-A348-8637-685A9F340AB4}" destId="{40F6C7BF-EC9C-C442-A478-D8B0066A35B6}" srcOrd="2" destOrd="0" parTransId="{4C50B3BA-A803-0444-9CE4-37EA77292BCE}" sibTransId="{455695CD-ECD0-2745-B706-B5184B91E2EC}"/>
    <dgm:cxn modelId="{E47711DF-D736-DF4C-BCB7-5C635B2BBB19}" srcId="{84AD24A3-558A-6841-A092-64DCD961B1D3}" destId="{03D46E1D-05BB-4748-B07E-C1C97A65DF8E}" srcOrd="0" destOrd="0" parTransId="{F1E0716E-FB11-DB42-8B23-F36C79A5AF61}" sibTransId="{A15BE89C-A77B-ED41-B87C-CE3495527691}"/>
    <dgm:cxn modelId="{100DFBF7-D150-E54D-99DE-0FE6B87100D5}" srcId="{30A8482B-8B85-A348-8637-685A9F340AB4}" destId="{B09504A9-74C0-4849-8218-1E8DAB6B19AA}" srcOrd="1" destOrd="0" parTransId="{5DDFFC9B-1331-294E-A83E-262618B766FE}" sibTransId="{3E28CF4B-A2D3-F44D-AF2E-49B69ED32AE7}"/>
    <dgm:cxn modelId="{8EFC45F8-E9D9-E64B-B0E5-FD95190CE1C9}" type="presOf" srcId="{40F6C7BF-EC9C-C442-A478-D8B0066A35B6}" destId="{3CE4A2F8-4B35-5B4C-9332-DEA6B430967B}" srcOrd="0" destOrd="0" presId="urn:microsoft.com/office/officeart/2005/8/layout/hierarchy4"/>
    <dgm:cxn modelId="{994706FF-9F07-B041-A75E-8491EB27B7CC}" srcId="{03D46E1D-05BB-4748-B07E-C1C97A65DF8E}" destId="{30A8482B-8B85-A348-8637-685A9F340AB4}" srcOrd="1" destOrd="0" parTransId="{5498AA68-1060-3043-B599-7B3D754143DF}" sibTransId="{130ABA0B-9465-9847-BE9F-7F78651350BB}"/>
    <dgm:cxn modelId="{EC81E0FF-D7D3-704B-A4D3-73BB9FC39C67}" srcId="{B319B8D2-1621-774D-9BB3-38D6935DAA63}" destId="{EACE0555-D8D2-7348-905C-730EF0C4DB27}" srcOrd="0" destOrd="0" parTransId="{D6C61618-F0B7-7C4D-8F77-F75812430684}" sibTransId="{3BF0514B-0D8F-4C45-876B-6A2BE1E53A80}"/>
    <dgm:cxn modelId="{C1934FBE-1EF0-8844-B0A5-193614B5AC41}" type="presParOf" srcId="{2B59FCEB-AE8D-194F-85D3-90F488853BE0}" destId="{6BF28A2B-E42E-DD40-9352-C4364B306A28}" srcOrd="0" destOrd="0" presId="urn:microsoft.com/office/officeart/2005/8/layout/hierarchy4"/>
    <dgm:cxn modelId="{495BBBCA-87EE-8C43-870A-65D05425AFF0}" type="presParOf" srcId="{6BF28A2B-E42E-DD40-9352-C4364B306A28}" destId="{9D79E895-1009-4C46-98C4-081E1A3DE22B}" srcOrd="0" destOrd="0" presId="urn:microsoft.com/office/officeart/2005/8/layout/hierarchy4"/>
    <dgm:cxn modelId="{BA983898-01F9-0E45-91EF-70709C99DC07}" type="presParOf" srcId="{6BF28A2B-E42E-DD40-9352-C4364B306A28}" destId="{18E4406C-BB46-6148-8DB9-8D51714C620C}" srcOrd="1" destOrd="0" presId="urn:microsoft.com/office/officeart/2005/8/layout/hierarchy4"/>
    <dgm:cxn modelId="{48139B43-3A55-8249-A552-CC4738B317E8}" type="presParOf" srcId="{6BF28A2B-E42E-DD40-9352-C4364B306A28}" destId="{B753A0BD-3DB4-C146-BE15-5F7E154E6043}" srcOrd="2" destOrd="0" presId="urn:microsoft.com/office/officeart/2005/8/layout/hierarchy4"/>
    <dgm:cxn modelId="{0885AA96-6496-5740-A185-BD500743E96A}" type="presParOf" srcId="{B753A0BD-3DB4-C146-BE15-5F7E154E6043}" destId="{3B3ECF44-33D5-D041-867F-B8C717F6F9B9}" srcOrd="0" destOrd="0" presId="urn:microsoft.com/office/officeart/2005/8/layout/hierarchy4"/>
    <dgm:cxn modelId="{90A71408-B6BE-C842-B7CB-73DD1017CDC3}" type="presParOf" srcId="{3B3ECF44-33D5-D041-867F-B8C717F6F9B9}" destId="{81D7E5F7-093A-2347-B08A-88A5B2D0F1D5}" srcOrd="0" destOrd="0" presId="urn:microsoft.com/office/officeart/2005/8/layout/hierarchy4"/>
    <dgm:cxn modelId="{AF1DDF00-13CA-7E46-B57B-3E754EF2F8D0}" type="presParOf" srcId="{3B3ECF44-33D5-D041-867F-B8C717F6F9B9}" destId="{C31A61E1-BCBD-DD47-B71A-2B96AB3A07FE}" srcOrd="1" destOrd="0" presId="urn:microsoft.com/office/officeart/2005/8/layout/hierarchy4"/>
    <dgm:cxn modelId="{D4AB51A9-5F50-DC43-A316-E9753D349BB5}" type="presParOf" srcId="{3B3ECF44-33D5-D041-867F-B8C717F6F9B9}" destId="{33FA0182-302D-C146-B1ED-C8DB310E119B}" srcOrd="2" destOrd="0" presId="urn:microsoft.com/office/officeart/2005/8/layout/hierarchy4"/>
    <dgm:cxn modelId="{31806931-FAA1-8A49-ACC0-40A2B32F7986}" type="presParOf" srcId="{33FA0182-302D-C146-B1ED-C8DB310E119B}" destId="{2256CB9A-28E6-2F41-84E6-A6941E338A53}" srcOrd="0" destOrd="0" presId="urn:microsoft.com/office/officeart/2005/8/layout/hierarchy4"/>
    <dgm:cxn modelId="{94404046-2A85-9F4D-931E-1D52700D42EC}" type="presParOf" srcId="{2256CB9A-28E6-2F41-84E6-A6941E338A53}" destId="{127EDD26-A379-424C-936F-074331661892}" srcOrd="0" destOrd="0" presId="urn:microsoft.com/office/officeart/2005/8/layout/hierarchy4"/>
    <dgm:cxn modelId="{83136AA2-9050-FA45-A2B4-50DB05CA6F84}" type="presParOf" srcId="{2256CB9A-28E6-2F41-84E6-A6941E338A53}" destId="{E70C4F85-6613-5C43-ABC1-191F9A380889}" srcOrd="1" destOrd="0" presId="urn:microsoft.com/office/officeart/2005/8/layout/hierarchy4"/>
    <dgm:cxn modelId="{11A8827E-4483-6B46-96B1-D690AC3D1B39}" type="presParOf" srcId="{33FA0182-302D-C146-B1ED-C8DB310E119B}" destId="{ABE18A40-B909-D345-8B6B-638149FF8D50}" srcOrd="1" destOrd="0" presId="urn:microsoft.com/office/officeart/2005/8/layout/hierarchy4"/>
    <dgm:cxn modelId="{A31101B5-5982-E94E-BDA9-0078C20DDCAA}" type="presParOf" srcId="{33FA0182-302D-C146-B1ED-C8DB310E119B}" destId="{B42BAE25-DEE6-9943-955E-FA45FC9514E9}" srcOrd="2" destOrd="0" presId="urn:microsoft.com/office/officeart/2005/8/layout/hierarchy4"/>
    <dgm:cxn modelId="{5A308066-B002-3843-90BE-3C4EAD05A73B}" type="presParOf" srcId="{B42BAE25-DEE6-9943-955E-FA45FC9514E9}" destId="{773D204B-1A6B-5047-A8DC-A350874BEB2D}" srcOrd="0" destOrd="0" presId="urn:microsoft.com/office/officeart/2005/8/layout/hierarchy4"/>
    <dgm:cxn modelId="{373647FB-4BE9-4D41-B75D-C0E5DB1A4C69}" type="presParOf" srcId="{B42BAE25-DEE6-9943-955E-FA45FC9514E9}" destId="{FF1EBB2E-09C9-CE46-9ABB-57B1D80B845A}" srcOrd="1" destOrd="0" presId="urn:microsoft.com/office/officeart/2005/8/layout/hierarchy4"/>
    <dgm:cxn modelId="{A16FA0B2-47E2-524E-A841-545C7F777D37}" type="presParOf" srcId="{B42BAE25-DEE6-9943-955E-FA45FC9514E9}" destId="{D169AEB5-B9EE-324D-A251-0224206F0D18}" srcOrd="2" destOrd="0" presId="urn:microsoft.com/office/officeart/2005/8/layout/hierarchy4"/>
    <dgm:cxn modelId="{D01D7E72-FBA9-0C41-8201-F2E282B257C5}" type="presParOf" srcId="{D169AEB5-B9EE-324D-A251-0224206F0D18}" destId="{B103326C-DDDF-1E47-A38A-45DEFA987205}" srcOrd="0" destOrd="0" presId="urn:microsoft.com/office/officeart/2005/8/layout/hierarchy4"/>
    <dgm:cxn modelId="{65D261A1-15F2-E741-97B8-D42F73EDC715}" type="presParOf" srcId="{B103326C-DDDF-1E47-A38A-45DEFA987205}" destId="{6858F630-7FBF-7441-9B54-57EE15BFD1C8}" srcOrd="0" destOrd="0" presId="urn:microsoft.com/office/officeart/2005/8/layout/hierarchy4"/>
    <dgm:cxn modelId="{DF18D573-76C6-3F49-8C82-5ABBA7DA15C2}" type="presParOf" srcId="{B103326C-DDDF-1E47-A38A-45DEFA987205}" destId="{A974C407-E8CA-9E47-A85C-EEA0639216AF}" srcOrd="1" destOrd="0" presId="urn:microsoft.com/office/officeart/2005/8/layout/hierarchy4"/>
    <dgm:cxn modelId="{4FFC8F9A-B2F9-7746-BA88-1F02A371DE3B}" type="presParOf" srcId="{D169AEB5-B9EE-324D-A251-0224206F0D18}" destId="{A7A4EFC1-946B-3D42-8474-C8438AAF473E}" srcOrd="1" destOrd="0" presId="urn:microsoft.com/office/officeart/2005/8/layout/hierarchy4"/>
    <dgm:cxn modelId="{7425B810-6D01-0F41-9667-FB91018A014A}" type="presParOf" srcId="{D169AEB5-B9EE-324D-A251-0224206F0D18}" destId="{CE187A21-512E-5D4B-8D63-02FDDA97A46F}" srcOrd="2" destOrd="0" presId="urn:microsoft.com/office/officeart/2005/8/layout/hierarchy4"/>
    <dgm:cxn modelId="{0A71B59E-EF24-3945-92FD-8CEF95B8A25D}" type="presParOf" srcId="{CE187A21-512E-5D4B-8D63-02FDDA97A46F}" destId="{F1F748ED-F7CC-894C-8E00-7403D7FF9095}" srcOrd="0" destOrd="0" presId="urn:microsoft.com/office/officeart/2005/8/layout/hierarchy4"/>
    <dgm:cxn modelId="{A7559E7F-FA51-444B-B12E-9146733AA383}" type="presParOf" srcId="{CE187A21-512E-5D4B-8D63-02FDDA97A46F}" destId="{E8F524F5-2CC3-CF45-9AB8-5068EB4283FA}" srcOrd="1" destOrd="0" presId="urn:microsoft.com/office/officeart/2005/8/layout/hierarchy4"/>
    <dgm:cxn modelId="{8616CE51-F20F-D04C-BE83-330733A66B41}" type="presParOf" srcId="{B753A0BD-3DB4-C146-BE15-5F7E154E6043}" destId="{A3E19F7D-B3AD-5549-A6BE-EC4445172DC2}" srcOrd="1" destOrd="0" presId="urn:microsoft.com/office/officeart/2005/8/layout/hierarchy4"/>
    <dgm:cxn modelId="{FE3EF5F4-B9D4-A645-993F-12AB15F03262}" type="presParOf" srcId="{B753A0BD-3DB4-C146-BE15-5F7E154E6043}" destId="{D37C4BFA-04FD-5746-B82B-C4136D4E2B68}" srcOrd="2" destOrd="0" presId="urn:microsoft.com/office/officeart/2005/8/layout/hierarchy4"/>
    <dgm:cxn modelId="{303DBDE8-AD35-244E-B03A-BEFDF5FF8CD7}" type="presParOf" srcId="{D37C4BFA-04FD-5746-B82B-C4136D4E2B68}" destId="{EBD26220-C40F-4244-BC93-1E82DA1CCA28}" srcOrd="0" destOrd="0" presId="urn:microsoft.com/office/officeart/2005/8/layout/hierarchy4"/>
    <dgm:cxn modelId="{3E2DBF94-575F-774A-B4C4-9B7F76F74158}" type="presParOf" srcId="{D37C4BFA-04FD-5746-B82B-C4136D4E2B68}" destId="{FD598227-E698-4F40-B82A-D281C780A1C1}" srcOrd="1" destOrd="0" presId="urn:microsoft.com/office/officeart/2005/8/layout/hierarchy4"/>
    <dgm:cxn modelId="{2466DDE6-ACE8-1244-AB5A-FC167A7399FD}" type="presParOf" srcId="{D37C4BFA-04FD-5746-B82B-C4136D4E2B68}" destId="{FB43D255-DA03-164D-9ECE-E22E238CB5CB}" srcOrd="2" destOrd="0" presId="urn:microsoft.com/office/officeart/2005/8/layout/hierarchy4"/>
    <dgm:cxn modelId="{DDD4E39E-0A69-4C4E-A6A2-EA7C5C668E3C}" type="presParOf" srcId="{FB43D255-DA03-164D-9ECE-E22E238CB5CB}" destId="{5B5F8FEB-EAB0-C84A-AE1C-CC878D65EC68}" srcOrd="0" destOrd="0" presId="urn:microsoft.com/office/officeart/2005/8/layout/hierarchy4"/>
    <dgm:cxn modelId="{4224AA17-52B7-EE4D-B422-83A2F10F1B52}" type="presParOf" srcId="{5B5F8FEB-EAB0-C84A-AE1C-CC878D65EC68}" destId="{DB09BDC0-924A-464C-81C5-283D0CEFB31D}" srcOrd="0" destOrd="0" presId="urn:microsoft.com/office/officeart/2005/8/layout/hierarchy4"/>
    <dgm:cxn modelId="{777ED957-CC81-8D4A-8AA7-82ECFFC43001}" type="presParOf" srcId="{5B5F8FEB-EAB0-C84A-AE1C-CC878D65EC68}" destId="{E292C4E0-98ED-B943-A72B-95C2FA32B063}" srcOrd="1" destOrd="0" presId="urn:microsoft.com/office/officeart/2005/8/layout/hierarchy4"/>
    <dgm:cxn modelId="{83FDED6B-4ADC-5C41-B22E-ACECCB9A6000}" type="presParOf" srcId="{FB43D255-DA03-164D-9ECE-E22E238CB5CB}" destId="{6A96D460-A185-BE46-90BE-B23E4098319F}" srcOrd="1" destOrd="0" presId="urn:microsoft.com/office/officeart/2005/8/layout/hierarchy4"/>
    <dgm:cxn modelId="{0D0FAE62-7087-5249-85F9-C670BAE809CB}" type="presParOf" srcId="{FB43D255-DA03-164D-9ECE-E22E238CB5CB}" destId="{F3D7E8B0-17B1-774A-8BE2-459F99CA9A6E}" srcOrd="2" destOrd="0" presId="urn:microsoft.com/office/officeart/2005/8/layout/hierarchy4"/>
    <dgm:cxn modelId="{BCC88E35-28F4-C94A-8CB1-B33D11EF7186}" type="presParOf" srcId="{F3D7E8B0-17B1-774A-8BE2-459F99CA9A6E}" destId="{3E472A06-2C22-7E43-AB63-D0FDF35AAD84}" srcOrd="0" destOrd="0" presId="urn:microsoft.com/office/officeart/2005/8/layout/hierarchy4"/>
    <dgm:cxn modelId="{B2DCF2D8-A356-3848-9362-BC3CFBE8F5BB}" type="presParOf" srcId="{F3D7E8B0-17B1-774A-8BE2-459F99CA9A6E}" destId="{CD8A74D1-0BC1-1341-A012-383806D2B143}" srcOrd="1" destOrd="0" presId="urn:microsoft.com/office/officeart/2005/8/layout/hierarchy4"/>
    <dgm:cxn modelId="{13CC661A-F058-1042-B885-CC714CD4023E}" type="presParOf" srcId="{F3D7E8B0-17B1-774A-8BE2-459F99CA9A6E}" destId="{002F8D41-6BC6-5249-8735-FDFF3DCB4496}" srcOrd="2" destOrd="0" presId="urn:microsoft.com/office/officeart/2005/8/layout/hierarchy4"/>
    <dgm:cxn modelId="{30A26AD9-CE2D-A647-9CCA-EF5BFBF6C916}" type="presParOf" srcId="{002F8D41-6BC6-5249-8735-FDFF3DCB4496}" destId="{3D9098C5-659C-7244-8D09-8F793EDBB20C}" srcOrd="0" destOrd="0" presId="urn:microsoft.com/office/officeart/2005/8/layout/hierarchy4"/>
    <dgm:cxn modelId="{6509E632-7D9B-D249-88C7-832728B867AF}" type="presParOf" srcId="{3D9098C5-659C-7244-8D09-8F793EDBB20C}" destId="{6A4FE149-65D6-D34B-B6F7-69E2CE50CC77}" srcOrd="0" destOrd="0" presId="urn:microsoft.com/office/officeart/2005/8/layout/hierarchy4"/>
    <dgm:cxn modelId="{913543F6-A95E-7F49-B34C-38730326F3BF}" type="presParOf" srcId="{3D9098C5-659C-7244-8D09-8F793EDBB20C}" destId="{FD68C4F7-2087-B64F-B4C8-C6014FC3BFA5}" srcOrd="1" destOrd="0" presId="urn:microsoft.com/office/officeart/2005/8/layout/hierarchy4"/>
    <dgm:cxn modelId="{6F0A2B9B-1D96-E548-B860-8C449564A8E2}" type="presParOf" srcId="{002F8D41-6BC6-5249-8735-FDFF3DCB4496}" destId="{91DA7BF9-475B-3149-B954-340A7D0D703B}" srcOrd="1" destOrd="0" presId="urn:microsoft.com/office/officeart/2005/8/layout/hierarchy4"/>
    <dgm:cxn modelId="{0ACE3344-8608-1942-86A0-E827CCB5FB61}" type="presParOf" srcId="{002F8D41-6BC6-5249-8735-FDFF3DCB4496}" destId="{AAFABC29-D2A1-C544-9916-CF06185FD959}" srcOrd="2" destOrd="0" presId="urn:microsoft.com/office/officeart/2005/8/layout/hierarchy4"/>
    <dgm:cxn modelId="{1A92C1A6-E639-FA47-8529-EA9B6D44797F}" type="presParOf" srcId="{AAFABC29-D2A1-C544-9916-CF06185FD959}" destId="{4871EDDF-598C-A043-A138-A75625F749E1}" srcOrd="0" destOrd="0" presId="urn:microsoft.com/office/officeart/2005/8/layout/hierarchy4"/>
    <dgm:cxn modelId="{387CF44F-55B5-BD44-AF84-4D32C13C4ADC}" type="presParOf" srcId="{AAFABC29-D2A1-C544-9916-CF06185FD959}" destId="{6791174A-253E-404E-B2C7-764D18EE87D7}" srcOrd="1" destOrd="0" presId="urn:microsoft.com/office/officeart/2005/8/layout/hierarchy4"/>
    <dgm:cxn modelId="{245A3AAB-80FD-8A46-AF9F-DF0D27239BE1}" type="presParOf" srcId="{002F8D41-6BC6-5249-8735-FDFF3DCB4496}" destId="{363D1B46-81C4-3E48-9C29-47DD0E8F1223}" srcOrd="3" destOrd="0" presId="urn:microsoft.com/office/officeart/2005/8/layout/hierarchy4"/>
    <dgm:cxn modelId="{4B0C286A-EDA4-3649-AA87-B63C7E48B504}" type="presParOf" srcId="{002F8D41-6BC6-5249-8735-FDFF3DCB4496}" destId="{568F9AB4-4C7F-7348-A858-3767F12B80FB}" srcOrd="4" destOrd="0" presId="urn:microsoft.com/office/officeart/2005/8/layout/hierarchy4"/>
    <dgm:cxn modelId="{41EF4CFD-8476-0043-B9E2-7BD3F82D0BE4}" type="presParOf" srcId="{568F9AB4-4C7F-7348-A858-3767F12B80FB}" destId="{83D65F0A-D7A8-BA47-B320-2F913A44B4F6}" srcOrd="0" destOrd="0" presId="urn:microsoft.com/office/officeart/2005/8/layout/hierarchy4"/>
    <dgm:cxn modelId="{41D745E9-5A52-BF44-B2E5-DC8ACAFE02D6}" type="presParOf" srcId="{568F9AB4-4C7F-7348-A858-3767F12B80FB}" destId="{75CD9933-06E1-A74D-B6E7-D5352498D1ED}" srcOrd="1" destOrd="0" presId="urn:microsoft.com/office/officeart/2005/8/layout/hierarchy4"/>
    <dgm:cxn modelId="{FA83ABAA-B8F4-6547-9E07-ECC696AB5039}" type="presParOf" srcId="{FB43D255-DA03-164D-9ECE-E22E238CB5CB}" destId="{5DE5ABE9-ED7D-6C44-8CC5-EFC65A3C19F3}" srcOrd="3" destOrd="0" presId="urn:microsoft.com/office/officeart/2005/8/layout/hierarchy4"/>
    <dgm:cxn modelId="{98C08F3B-3B5E-C94D-85D4-301FED24C592}" type="presParOf" srcId="{FB43D255-DA03-164D-9ECE-E22E238CB5CB}" destId="{97D65634-5243-DA48-B972-4831A7DD2189}" srcOrd="4" destOrd="0" presId="urn:microsoft.com/office/officeart/2005/8/layout/hierarchy4"/>
    <dgm:cxn modelId="{8DD6A3E7-1B8A-CD45-A719-62B914889AC5}" type="presParOf" srcId="{97D65634-5243-DA48-B972-4831A7DD2189}" destId="{3CE4A2F8-4B35-5B4C-9332-DEA6B430967B}" srcOrd="0" destOrd="0" presId="urn:microsoft.com/office/officeart/2005/8/layout/hierarchy4"/>
    <dgm:cxn modelId="{78F2DA35-DB60-ED48-BBA1-E87171CC55E1}" type="presParOf" srcId="{97D65634-5243-DA48-B972-4831A7DD2189}" destId="{027229AA-3E0A-E24A-93B4-27A1F74708D0}" srcOrd="1" destOrd="0" presId="urn:microsoft.com/office/officeart/2005/8/layout/hierarchy4"/>
    <dgm:cxn modelId="{1F26A9A6-06FF-DE4D-AB70-31B99BF7587D}" type="presParOf" srcId="{FB43D255-DA03-164D-9ECE-E22E238CB5CB}" destId="{F75602DB-50F1-DC47-9F5F-D3F6B5EED391}" srcOrd="5" destOrd="0" presId="urn:microsoft.com/office/officeart/2005/8/layout/hierarchy4"/>
    <dgm:cxn modelId="{E74652DA-7DBD-A048-80FB-53A5F760812F}" type="presParOf" srcId="{FB43D255-DA03-164D-9ECE-E22E238CB5CB}" destId="{1D2870B6-7FE0-E748-B8B7-9AAF48033C09}" srcOrd="6" destOrd="0" presId="urn:microsoft.com/office/officeart/2005/8/layout/hierarchy4"/>
    <dgm:cxn modelId="{51A41B05-42B6-F641-82E6-BB62705368EE}" type="presParOf" srcId="{1D2870B6-7FE0-E748-B8B7-9AAF48033C09}" destId="{FB7B4153-533E-9B46-803C-4EBD18578D66}" srcOrd="0" destOrd="0" presId="urn:microsoft.com/office/officeart/2005/8/layout/hierarchy4"/>
    <dgm:cxn modelId="{5B68AABA-99AB-734B-81B0-C2A94A230BB9}" type="presParOf" srcId="{1D2870B6-7FE0-E748-B8B7-9AAF48033C09}" destId="{5AEC4C27-392A-0849-8404-E94D4562F462}" srcOrd="1" destOrd="0" presId="urn:microsoft.com/office/officeart/2005/8/layout/hierarchy4"/>
    <dgm:cxn modelId="{D16AB82D-BDEA-E94F-ADBB-EEE95046799E}" type="presParOf" srcId="{FB43D255-DA03-164D-9ECE-E22E238CB5CB}" destId="{C5BAB4FE-A178-F641-82AF-50C836FA1E5C}" srcOrd="7" destOrd="0" presId="urn:microsoft.com/office/officeart/2005/8/layout/hierarchy4"/>
    <dgm:cxn modelId="{E387FFEE-05F7-E846-AB01-FEAAD183C9A8}" type="presParOf" srcId="{FB43D255-DA03-164D-9ECE-E22E238CB5CB}" destId="{E1B1F7E7-F10E-8F4E-A4F5-CF75F15718EF}" srcOrd="8" destOrd="0" presId="urn:microsoft.com/office/officeart/2005/8/layout/hierarchy4"/>
    <dgm:cxn modelId="{1C67DA84-4D01-9347-9514-5D26C478580B}" type="presParOf" srcId="{E1B1F7E7-F10E-8F4E-A4F5-CF75F15718EF}" destId="{A7CB4BBA-0A69-B144-8374-4E4D2BE0C964}" srcOrd="0" destOrd="0" presId="urn:microsoft.com/office/officeart/2005/8/layout/hierarchy4"/>
    <dgm:cxn modelId="{9C25B8FF-8FF3-E84B-B24E-081DDD255B31}" type="presParOf" srcId="{E1B1F7E7-F10E-8F4E-A4F5-CF75F15718EF}" destId="{30DBBD5A-BD85-144D-B550-29AFF851582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4AD24A3-558A-6841-A092-64DCD961B1D3}" type="doc">
      <dgm:prSet loTypeId="urn:microsoft.com/office/officeart/2005/8/layout/hierarchy4" loCatId="" qsTypeId="urn:microsoft.com/office/officeart/2005/8/quickstyle/simple1" qsCatId="simple" csTypeId="urn:microsoft.com/office/officeart/2005/8/colors/accent0_3" csCatId="mainScheme" phldr="1"/>
      <dgm:spPr/>
      <dgm:t>
        <a:bodyPr/>
        <a:lstStyle/>
        <a:p>
          <a:endParaRPr lang="en-US"/>
        </a:p>
      </dgm:t>
    </dgm:pt>
    <dgm:pt modelId="{03D46E1D-05BB-4748-B07E-C1C97A65DF8E}">
      <dgm:prSet phldrT="[Text]" custT="1"/>
      <dgm:spPr/>
      <dgm:t>
        <a:bodyPr/>
        <a:lstStyle/>
        <a:p>
          <a:pPr rtl="0"/>
          <a:r>
            <a:rPr lang="en-US" sz="6600" dirty="0"/>
            <a:t>Health Indicators </a:t>
          </a:r>
        </a:p>
      </dgm:t>
    </dgm:pt>
    <dgm:pt modelId="{F1E0716E-FB11-DB42-8B23-F36C79A5AF61}" type="parTrans" cxnId="{E47711DF-D736-DF4C-BCB7-5C635B2BBB19}">
      <dgm:prSet/>
      <dgm:spPr/>
      <dgm:t>
        <a:bodyPr/>
        <a:lstStyle/>
        <a:p>
          <a:endParaRPr lang="en-US"/>
        </a:p>
      </dgm:t>
    </dgm:pt>
    <dgm:pt modelId="{A15BE89C-A77B-ED41-B87C-CE3495527691}" type="sibTrans" cxnId="{E47711DF-D736-DF4C-BCB7-5C635B2BBB19}">
      <dgm:prSet/>
      <dgm:spPr/>
      <dgm:t>
        <a:bodyPr/>
        <a:lstStyle/>
        <a:p>
          <a:endParaRPr lang="en-US"/>
        </a:p>
      </dgm:t>
    </dgm:pt>
    <dgm:pt modelId="{30A8482B-8B85-A348-8637-685A9F340AB4}">
      <dgm:prSet phldrT="[Text]"/>
      <dgm:spPr/>
      <dgm:t>
        <a:bodyPr/>
        <a:lstStyle/>
        <a:p>
          <a:pPr rtl="0"/>
          <a:r>
            <a:rPr lang="en-US" dirty="0"/>
            <a:t>Mortality</a:t>
          </a:r>
        </a:p>
      </dgm:t>
    </dgm:pt>
    <dgm:pt modelId="{5498AA68-1060-3043-B599-7B3D754143DF}" type="parTrans" cxnId="{994706FF-9F07-B041-A75E-8491EB27B7CC}">
      <dgm:prSet/>
      <dgm:spPr/>
      <dgm:t>
        <a:bodyPr/>
        <a:lstStyle/>
        <a:p>
          <a:endParaRPr lang="en-US"/>
        </a:p>
      </dgm:t>
    </dgm:pt>
    <dgm:pt modelId="{130ABA0B-9465-9847-BE9F-7F78651350BB}" type="sibTrans" cxnId="{994706FF-9F07-B041-A75E-8491EB27B7CC}">
      <dgm:prSet/>
      <dgm:spPr/>
      <dgm:t>
        <a:bodyPr/>
        <a:lstStyle/>
        <a:p>
          <a:endParaRPr lang="en-US"/>
        </a:p>
      </dgm:t>
    </dgm:pt>
    <dgm:pt modelId="{637D86E8-73C0-EB4C-A6C4-6D56805A8E0C}">
      <dgm:prSet phldrT="[Text]" custT="1"/>
      <dgm:spPr/>
      <dgm:t>
        <a:bodyPr/>
        <a:lstStyle/>
        <a:p>
          <a:pPr rtl="0"/>
          <a:r>
            <a:rPr lang="en-US" sz="2000" dirty="0"/>
            <a:t>Crude death rate</a:t>
          </a:r>
        </a:p>
      </dgm:t>
    </dgm:pt>
    <dgm:pt modelId="{BF2F3429-2B11-6E4E-AB8D-3EB9A392CE15}" type="parTrans" cxnId="{332E948F-870F-9941-87BA-463123EAA0E3}">
      <dgm:prSet/>
      <dgm:spPr/>
      <dgm:t>
        <a:bodyPr/>
        <a:lstStyle/>
        <a:p>
          <a:endParaRPr lang="en-US"/>
        </a:p>
      </dgm:t>
    </dgm:pt>
    <dgm:pt modelId="{B92F1141-AAE2-5347-B6C2-57B34353FF86}" type="sibTrans" cxnId="{332E948F-870F-9941-87BA-463123EAA0E3}">
      <dgm:prSet/>
      <dgm:spPr/>
      <dgm:t>
        <a:bodyPr/>
        <a:lstStyle/>
        <a:p>
          <a:endParaRPr lang="en-US"/>
        </a:p>
      </dgm:t>
    </dgm:pt>
    <dgm:pt modelId="{B09504A9-74C0-4849-8218-1E8DAB6B19AA}">
      <dgm:prSet phldrT="[Text]" custT="1"/>
      <dgm:spPr/>
      <dgm:t>
        <a:bodyPr/>
        <a:lstStyle/>
        <a:p>
          <a:pPr rtl="0"/>
          <a:r>
            <a:rPr lang="en-US" sz="2400" dirty="0"/>
            <a:t>Specific mortality rates</a:t>
          </a:r>
        </a:p>
      </dgm:t>
    </dgm:pt>
    <dgm:pt modelId="{5DDFFC9B-1331-294E-A83E-262618B766FE}" type="parTrans" cxnId="{100DFBF7-D150-E54D-99DE-0FE6B87100D5}">
      <dgm:prSet/>
      <dgm:spPr/>
      <dgm:t>
        <a:bodyPr/>
        <a:lstStyle/>
        <a:p>
          <a:endParaRPr lang="en-US"/>
        </a:p>
      </dgm:t>
    </dgm:pt>
    <dgm:pt modelId="{3E28CF4B-A2D3-F44D-AF2E-49B69ED32AE7}" type="sibTrans" cxnId="{100DFBF7-D150-E54D-99DE-0FE6B87100D5}">
      <dgm:prSet/>
      <dgm:spPr/>
      <dgm:t>
        <a:bodyPr/>
        <a:lstStyle/>
        <a:p>
          <a:endParaRPr lang="en-US"/>
        </a:p>
      </dgm:t>
    </dgm:pt>
    <dgm:pt modelId="{B319B8D2-1621-774D-9BB3-38D6935DAA63}">
      <dgm:prSet phldrT="[Text]"/>
      <dgm:spPr/>
      <dgm:t>
        <a:bodyPr/>
        <a:lstStyle/>
        <a:p>
          <a:r>
            <a:rPr lang="en-US" dirty="0"/>
            <a:t>Morbidity</a:t>
          </a:r>
        </a:p>
      </dgm:t>
    </dgm:pt>
    <dgm:pt modelId="{BA3E286C-EF08-D24B-8BEF-B176E963D496}" type="parTrans" cxnId="{50987583-E634-E84F-871F-1A2E165E363B}">
      <dgm:prSet/>
      <dgm:spPr/>
      <dgm:t>
        <a:bodyPr/>
        <a:lstStyle/>
        <a:p>
          <a:endParaRPr lang="en-US"/>
        </a:p>
      </dgm:t>
    </dgm:pt>
    <dgm:pt modelId="{967ACCD0-B124-C947-AD3C-BAB39F59BCB6}" type="sibTrans" cxnId="{50987583-E634-E84F-871F-1A2E165E363B}">
      <dgm:prSet/>
      <dgm:spPr/>
      <dgm:t>
        <a:bodyPr/>
        <a:lstStyle/>
        <a:p>
          <a:endParaRPr lang="en-US"/>
        </a:p>
      </dgm:t>
    </dgm:pt>
    <dgm:pt modelId="{EACE0555-D8D2-7348-905C-730EF0C4DB27}">
      <dgm:prSet phldrT="[Text]" custT="1"/>
      <dgm:spPr/>
      <dgm:t>
        <a:bodyPr/>
        <a:lstStyle/>
        <a:p>
          <a:r>
            <a:rPr lang="en-US" sz="1800" dirty="0"/>
            <a:t>Incidence</a:t>
          </a:r>
        </a:p>
      </dgm:t>
    </dgm:pt>
    <dgm:pt modelId="{D6C61618-F0B7-7C4D-8F77-F75812430684}" type="parTrans" cxnId="{EC81E0FF-D7D3-704B-A4D3-73BB9FC39C67}">
      <dgm:prSet/>
      <dgm:spPr/>
      <dgm:t>
        <a:bodyPr/>
        <a:lstStyle/>
        <a:p>
          <a:endParaRPr lang="en-US"/>
        </a:p>
      </dgm:t>
    </dgm:pt>
    <dgm:pt modelId="{3BF0514B-0D8F-4C45-876B-6A2BE1E53A80}" type="sibTrans" cxnId="{EC81E0FF-D7D3-704B-A4D3-73BB9FC39C67}">
      <dgm:prSet/>
      <dgm:spPr/>
      <dgm:t>
        <a:bodyPr/>
        <a:lstStyle/>
        <a:p>
          <a:endParaRPr lang="en-US"/>
        </a:p>
      </dgm:t>
    </dgm:pt>
    <dgm:pt modelId="{0862F64D-EFCE-F149-A0A6-81F1D6F854A6}">
      <dgm:prSet phldrT="[Text]" custT="1"/>
      <dgm:spPr/>
      <dgm:t>
        <a:bodyPr/>
        <a:lstStyle/>
        <a:p>
          <a:pPr rtl="0"/>
          <a:r>
            <a:rPr lang="en-US" sz="2000" dirty="0"/>
            <a:t>Prevalence</a:t>
          </a:r>
          <a:endParaRPr lang="en-US" sz="3200" dirty="0"/>
        </a:p>
      </dgm:t>
    </dgm:pt>
    <dgm:pt modelId="{85B0DE78-A6AB-AC4C-9CD4-D15AD6B2C0A3}" type="parTrans" cxnId="{ADFF8F8D-F1F3-884F-827A-224F096B37D9}">
      <dgm:prSet/>
      <dgm:spPr/>
      <dgm:t>
        <a:bodyPr/>
        <a:lstStyle/>
        <a:p>
          <a:endParaRPr lang="en-US"/>
        </a:p>
      </dgm:t>
    </dgm:pt>
    <dgm:pt modelId="{BBC38818-A2C9-C94F-A29E-639DF39DECB4}" type="sibTrans" cxnId="{ADFF8F8D-F1F3-884F-827A-224F096B37D9}">
      <dgm:prSet/>
      <dgm:spPr/>
      <dgm:t>
        <a:bodyPr/>
        <a:lstStyle/>
        <a:p>
          <a:endParaRPr lang="en-US"/>
        </a:p>
      </dgm:t>
    </dgm:pt>
    <dgm:pt modelId="{40F6C7BF-EC9C-C442-A478-D8B0066A35B6}">
      <dgm:prSet phldrT="[Text]" custT="1"/>
      <dgm:spPr>
        <a:solidFill>
          <a:schemeClr val="accent5">
            <a:lumMod val="40000"/>
            <a:lumOff val="60000"/>
          </a:schemeClr>
        </a:solidFill>
      </dgm:spPr>
      <dgm:t>
        <a:bodyPr/>
        <a:lstStyle/>
        <a:p>
          <a:pPr rtl="0"/>
          <a:r>
            <a:rPr lang="en-US" sz="1800" dirty="0">
              <a:solidFill>
                <a:schemeClr val="tx1"/>
              </a:solidFill>
            </a:rPr>
            <a:t>Maternal &amp; Child mortality (ratios, rates)</a:t>
          </a:r>
          <a:r>
            <a:rPr lang="en-US" sz="1700" dirty="0"/>
            <a:t> </a:t>
          </a:r>
        </a:p>
      </dgm:t>
    </dgm:pt>
    <dgm:pt modelId="{4C50B3BA-A803-0444-9CE4-37EA77292BCE}" type="parTrans" cxnId="{C55F76D4-8341-DA49-8DFE-863FAAE43AB7}">
      <dgm:prSet/>
      <dgm:spPr/>
      <dgm:t>
        <a:bodyPr/>
        <a:lstStyle/>
        <a:p>
          <a:endParaRPr lang="en-US"/>
        </a:p>
      </dgm:t>
    </dgm:pt>
    <dgm:pt modelId="{455695CD-ECD0-2745-B706-B5184B91E2EC}" type="sibTrans" cxnId="{C55F76D4-8341-DA49-8DFE-863FAAE43AB7}">
      <dgm:prSet/>
      <dgm:spPr/>
      <dgm:t>
        <a:bodyPr/>
        <a:lstStyle/>
        <a:p>
          <a:endParaRPr lang="en-US"/>
        </a:p>
      </dgm:t>
    </dgm:pt>
    <dgm:pt modelId="{A78680D8-A5CA-864B-A3B7-E5548413E136}">
      <dgm:prSet phldrT="[Text]" custT="1"/>
      <dgm:spPr/>
      <dgm:t>
        <a:bodyPr/>
        <a:lstStyle/>
        <a:p>
          <a:pPr rtl="0"/>
          <a:r>
            <a:rPr lang="en-US" sz="1600" b="1" dirty="0"/>
            <a:t>Proportion-ate mortality </a:t>
          </a:r>
        </a:p>
      </dgm:t>
    </dgm:pt>
    <dgm:pt modelId="{25259FC7-EDFA-2E4E-AFC5-613E2FD5E4C4}" type="parTrans" cxnId="{4582F701-6E1B-1C48-93C3-5A56EF338BF0}">
      <dgm:prSet/>
      <dgm:spPr/>
      <dgm:t>
        <a:bodyPr/>
        <a:lstStyle/>
        <a:p>
          <a:endParaRPr lang="en-US"/>
        </a:p>
      </dgm:t>
    </dgm:pt>
    <dgm:pt modelId="{F8C6CB43-CDA8-F943-9AA2-ACB569537605}" type="sibTrans" cxnId="{4582F701-6E1B-1C48-93C3-5A56EF338BF0}">
      <dgm:prSet/>
      <dgm:spPr/>
      <dgm:t>
        <a:bodyPr/>
        <a:lstStyle/>
        <a:p>
          <a:endParaRPr lang="en-US"/>
        </a:p>
      </dgm:t>
    </dgm:pt>
    <dgm:pt modelId="{45C1BEAF-0A95-E849-A0AC-4AE2F663B63C}">
      <dgm:prSet phldrT="[Text]" custT="1"/>
      <dgm:spPr/>
      <dgm:t>
        <a:bodyPr/>
        <a:lstStyle/>
        <a:p>
          <a:pPr rtl="0"/>
          <a:r>
            <a:rPr lang="en-US" sz="2000" dirty="0"/>
            <a:t>Case Fatality Rate</a:t>
          </a:r>
        </a:p>
      </dgm:t>
    </dgm:pt>
    <dgm:pt modelId="{E1D9C039-93DA-C94C-9771-6F5C2C5F514C}" type="parTrans" cxnId="{90D2A75B-21BB-3741-BEDE-E22009F88255}">
      <dgm:prSet/>
      <dgm:spPr/>
      <dgm:t>
        <a:bodyPr/>
        <a:lstStyle/>
        <a:p>
          <a:endParaRPr lang="en-US"/>
        </a:p>
      </dgm:t>
    </dgm:pt>
    <dgm:pt modelId="{D957D749-E0FA-DC41-94A9-E290F6FB376C}" type="sibTrans" cxnId="{90D2A75B-21BB-3741-BEDE-E22009F88255}">
      <dgm:prSet/>
      <dgm:spPr/>
      <dgm:t>
        <a:bodyPr/>
        <a:lstStyle/>
        <a:p>
          <a:endParaRPr lang="en-US"/>
        </a:p>
      </dgm:t>
    </dgm:pt>
    <dgm:pt modelId="{53EE74B4-E3DA-A84A-B0B3-1EFCB2CC71B8}">
      <dgm:prSet phldrT="[Text]" custT="1"/>
      <dgm:spPr/>
      <dgm:t>
        <a:bodyPr/>
        <a:lstStyle/>
        <a:p>
          <a:pPr rtl="0"/>
          <a:r>
            <a:rPr lang="en-US" sz="2000" dirty="0"/>
            <a:t>Group-specific</a:t>
          </a:r>
        </a:p>
      </dgm:t>
    </dgm:pt>
    <dgm:pt modelId="{A51F2EE4-8A97-F345-B040-8D1757AE3BC8}" type="parTrans" cxnId="{633ED470-E3AE-114E-949F-75FD8D124141}">
      <dgm:prSet/>
      <dgm:spPr/>
      <dgm:t>
        <a:bodyPr/>
        <a:lstStyle/>
        <a:p>
          <a:endParaRPr lang="en-US"/>
        </a:p>
      </dgm:t>
    </dgm:pt>
    <dgm:pt modelId="{485E8098-0A01-3949-A779-3362EA05990B}" type="sibTrans" cxnId="{633ED470-E3AE-114E-949F-75FD8D124141}">
      <dgm:prSet/>
      <dgm:spPr/>
      <dgm:t>
        <a:bodyPr/>
        <a:lstStyle/>
        <a:p>
          <a:endParaRPr lang="en-US"/>
        </a:p>
      </dgm:t>
    </dgm:pt>
    <dgm:pt modelId="{9A9D8A3B-17B8-A14A-9C09-2F090B4B5BC9}">
      <dgm:prSet phldrT="[Text]" custT="1"/>
      <dgm:spPr/>
      <dgm:t>
        <a:bodyPr/>
        <a:lstStyle/>
        <a:p>
          <a:pPr rtl="0"/>
          <a:r>
            <a:rPr lang="en-US" sz="2000" dirty="0"/>
            <a:t>Cause-specific</a:t>
          </a:r>
        </a:p>
      </dgm:t>
    </dgm:pt>
    <dgm:pt modelId="{7424D36C-B878-B248-9064-6B879223C1B7}" type="parTrans" cxnId="{E0DF170B-2273-8F45-965F-BF286AB126A5}">
      <dgm:prSet/>
      <dgm:spPr/>
      <dgm:t>
        <a:bodyPr/>
        <a:lstStyle/>
        <a:p>
          <a:endParaRPr lang="en-US"/>
        </a:p>
      </dgm:t>
    </dgm:pt>
    <dgm:pt modelId="{2045C56F-45D4-3747-8181-D5163E9E271C}" type="sibTrans" cxnId="{E0DF170B-2273-8F45-965F-BF286AB126A5}">
      <dgm:prSet/>
      <dgm:spPr/>
      <dgm:t>
        <a:bodyPr/>
        <a:lstStyle/>
        <a:p>
          <a:endParaRPr lang="en-US"/>
        </a:p>
      </dgm:t>
    </dgm:pt>
    <dgm:pt modelId="{A15C9FDC-220A-F644-AB0A-33468DEBA803}">
      <dgm:prSet phldrT="[Text]" custT="1"/>
      <dgm:spPr/>
      <dgm:t>
        <a:bodyPr/>
        <a:lstStyle/>
        <a:p>
          <a:pPr rtl="0"/>
          <a:r>
            <a:rPr lang="en-US" sz="2000" dirty="0"/>
            <a:t>Social Determinant-specific</a:t>
          </a:r>
        </a:p>
      </dgm:t>
    </dgm:pt>
    <dgm:pt modelId="{677E6C7D-ACCF-AB41-841D-E7CCAA1990C6}" type="parTrans" cxnId="{CC3289D2-2291-3446-988F-075B471A72A3}">
      <dgm:prSet/>
      <dgm:spPr/>
      <dgm:t>
        <a:bodyPr/>
        <a:lstStyle/>
        <a:p>
          <a:endParaRPr lang="en-US"/>
        </a:p>
      </dgm:t>
    </dgm:pt>
    <dgm:pt modelId="{EBAB6CC0-AFF6-404E-908C-2E92CDA83235}" type="sibTrans" cxnId="{CC3289D2-2291-3446-988F-075B471A72A3}">
      <dgm:prSet/>
      <dgm:spPr/>
      <dgm:t>
        <a:bodyPr/>
        <a:lstStyle/>
        <a:p>
          <a:endParaRPr lang="en-US"/>
        </a:p>
      </dgm:t>
    </dgm:pt>
    <dgm:pt modelId="{F262FFFC-0393-C04E-B9C9-24299FFAD504}">
      <dgm:prSet phldrT="[Text]" custT="1"/>
      <dgm:spPr/>
      <dgm:t>
        <a:bodyPr/>
        <a:lstStyle/>
        <a:p>
          <a:pPr rtl="0"/>
          <a:r>
            <a:rPr lang="en-US" sz="1600" dirty="0"/>
            <a:t>Point-prevalence</a:t>
          </a:r>
        </a:p>
      </dgm:t>
    </dgm:pt>
    <dgm:pt modelId="{F483A5ED-30CC-3044-ADCB-3529B37736FD}" type="parTrans" cxnId="{EEFBCD1C-5172-9B4C-BB31-49CCCDAC5E15}">
      <dgm:prSet/>
      <dgm:spPr/>
      <dgm:t>
        <a:bodyPr/>
        <a:lstStyle/>
        <a:p>
          <a:endParaRPr lang="en-US"/>
        </a:p>
      </dgm:t>
    </dgm:pt>
    <dgm:pt modelId="{B7DE7100-796E-3349-AFB8-CE24F809CA64}" type="sibTrans" cxnId="{EEFBCD1C-5172-9B4C-BB31-49CCCDAC5E15}">
      <dgm:prSet/>
      <dgm:spPr/>
      <dgm:t>
        <a:bodyPr/>
        <a:lstStyle/>
        <a:p>
          <a:endParaRPr lang="en-US"/>
        </a:p>
      </dgm:t>
    </dgm:pt>
    <dgm:pt modelId="{5DAB13CB-4CAA-DB47-B490-D7219BB2BE00}">
      <dgm:prSet phldrT="[Text]" custT="1"/>
      <dgm:spPr/>
      <dgm:t>
        <a:bodyPr/>
        <a:lstStyle/>
        <a:p>
          <a:pPr rtl="0"/>
          <a:r>
            <a:rPr lang="en-US" sz="1600" dirty="0"/>
            <a:t>Period-prevalence</a:t>
          </a:r>
        </a:p>
      </dgm:t>
    </dgm:pt>
    <dgm:pt modelId="{D474B9B1-DA5C-6E4F-8A70-D0A2D3FAAD2D}" type="parTrans" cxnId="{EA09F420-E1DA-FA40-9DB8-C1F15E813931}">
      <dgm:prSet/>
      <dgm:spPr/>
      <dgm:t>
        <a:bodyPr/>
        <a:lstStyle/>
        <a:p>
          <a:endParaRPr lang="en-US"/>
        </a:p>
      </dgm:t>
    </dgm:pt>
    <dgm:pt modelId="{8D071220-F495-A34E-AD7D-FEEA51C211FF}" type="sibTrans" cxnId="{EA09F420-E1DA-FA40-9DB8-C1F15E813931}">
      <dgm:prSet/>
      <dgm:spPr/>
      <dgm:t>
        <a:bodyPr/>
        <a:lstStyle/>
        <a:p>
          <a:endParaRPr lang="en-US"/>
        </a:p>
      </dgm:t>
    </dgm:pt>
    <dgm:pt modelId="{2B59FCEB-AE8D-194F-85D3-90F488853BE0}" type="pres">
      <dgm:prSet presAssocID="{84AD24A3-558A-6841-A092-64DCD961B1D3}" presName="Name0" presStyleCnt="0">
        <dgm:presLayoutVars>
          <dgm:chPref val="1"/>
          <dgm:dir/>
          <dgm:animOne val="branch"/>
          <dgm:animLvl val="lvl"/>
          <dgm:resizeHandles/>
        </dgm:presLayoutVars>
      </dgm:prSet>
      <dgm:spPr/>
    </dgm:pt>
    <dgm:pt modelId="{6BF28A2B-E42E-DD40-9352-C4364B306A28}" type="pres">
      <dgm:prSet presAssocID="{03D46E1D-05BB-4748-B07E-C1C97A65DF8E}" presName="vertOne" presStyleCnt="0"/>
      <dgm:spPr/>
    </dgm:pt>
    <dgm:pt modelId="{9D79E895-1009-4C46-98C4-081E1A3DE22B}" type="pres">
      <dgm:prSet presAssocID="{03D46E1D-05BB-4748-B07E-C1C97A65DF8E}" presName="txOne" presStyleLbl="node0" presStyleIdx="0" presStyleCnt="1">
        <dgm:presLayoutVars>
          <dgm:chPref val="3"/>
        </dgm:presLayoutVars>
      </dgm:prSet>
      <dgm:spPr/>
    </dgm:pt>
    <dgm:pt modelId="{18E4406C-BB46-6148-8DB9-8D51714C620C}" type="pres">
      <dgm:prSet presAssocID="{03D46E1D-05BB-4748-B07E-C1C97A65DF8E}" presName="parTransOne" presStyleCnt="0"/>
      <dgm:spPr/>
    </dgm:pt>
    <dgm:pt modelId="{B753A0BD-3DB4-C146-BE15-5F7E154E6043}" type="pres">
      <dgm:prSet presAssocID="{03D46E1D-05BB-4748-B07E-C1C97A65DF8E}" presName="horzOne" presStyleCnt="0"/>
      <dgm:spPr/>
    </dgm:pt>
    <dgm:pt modelId="{3B3ECF44-33D5-D041-867F-B8C717F6F9B9}" type="pres">
      <dgm:prSet presAssocID="{B319B8D2-1621-774D-9BB3-38D6935DAA63}" presName="vertTwo" presStyleCnt="0"/>
      <dgm:spPr/>
    </dgm:pt>
    <dgm:pt modelId="{81D7E5F7-093A-2347-B08A-88A5B2D0F1D5}" type="pres">
      <dgm:prSet presAssocID="{B319B8D2-1621-774D-9BB3-38D6935DAA63}" presName="txTwo" presStyleLbl="node2" presStyleIdx="0" presStyleCnt="2">
        <dgm:presLayoutVars>
          <dgm:chPref val="3"/>
        </dgm:presLayoutVars>
      </dgm:prSet>
      <dgm:spPr/>
    </dgm:pt>
    <dgm:pt modelId="{C31A61E1-BCBD-DD47-B71A-2B96AB3A07FE}" type="pres">
      <dgm:prSet presAssocID="{B319B8D2-1621-774D-9BB3-38D6935DAA63}" presName="parTransTwo" presStyleCnt="0"/>
      <dgm:spPr/>
    </dgm:pt>
    <dgm:pt modelId="{33FA0182-302D-C146-B1ED-C8DB310E119B}" type="pres">
      <dgm:prSet presAssocID="{B319B8D2-1621-774D-9BB3-38D6935DAA63}" presName="horzTwo" presStyleCnt="0"/>
      <dgm:spPr/>
    </dgm:pt>
    <dgm:pt modelId="{2256CB9A-28E6-2F41-84E6-A6941E338A53}" type="pres">
      <dgm:prSet presAssocID="{EACE0555-D8D2-7348-905C-730EF0C4DB27}" presName="vertThree" presStyleCnt="0"/>
      <dgm:spPr/>
    </dgm:pt>
    <dgm:pt modelId="{127EDD26-A379-424C-936F-074331661892}" type="pres">
      <dgm:prSet presAssocID="{EACE0555-D8D2-7348-905C-730EF0C4DB27}" presName="txThree" presStyleLbl="node3" presStyleIdx="0" presStyleCnt="7">
        <dgm:presLayoutVars>
          <dgm:chPref val="3"/>
        </dgm:presLayoutVars>
      </dgm:prSet>
      <dgm:spPr/>
    </dgm:pt>
    <dgm:pt modelId="{E70C4F85-6613-5C43-ABC1-191F9A380889}" type="pres">
      <dgm:prSet presAssocID="{EACE0555-D8D2-7348-905C-730EF0C4DB27}" presName="horzThree" presStyleCnt="0"/>
      <dgm:spPr/>
    </dgm:pt>
    <dgm:pt modelId="{ABE18A40-B909-D345-8B6B-638149FF8D50}" type="pres">
      <dgm:prSet presAssocID="{3BF0514B-0D8F-4C45-876B-6A2BE1E53A80}" presName="sibSpaceThree" presStyleCnt="0"/>
      <dgm:spPr/>
    </dgm:pt>
    <dgm:pt modelId="{B42BAE25-DEE6-9943-955E-FA45FC9514E9}" type="pres">
      <dgm:prSet presAssocID="{0862F64D-EFCE-F149-A0A6-81F1D6F854A6}" presName="vertThree" presStyleCnt="0"/>
      <dgm:spPr/>
    </dgm:pt>
    <dgm:pt modelId="{773D204B-1A6B-5047-A8DC-A350874BEB2D}" type="pres">
      <dgm:prSet presAssocID="{0862F64D-EFCE-F149-A0A6-81F1D6F854A6}" presName="txThree" presStyleLbl="node3" presStyleIdx="1" presStyleCnt="7">
        <dgm:presLayoutVars>
          <dgm:chPref val="3"/>
        </dgm:presLayoutVars>
      </dgm:prSet>
      <dgm:spPr/>
    </dgm:pt>
    <dgm:pt modelId="{FF1EBB2E-09C9-CE46-9ABB-57B1D80B845A}" type="pres">
      <dgm:prSet presAssocID="{0862F64D-EFCE-F149-A0A6-81F1D6F854A6}" presName="parTransThree" presStyleCnt="0"/>
      <dgm:spPr/>
    </dgm:pt>
    <dgm:pt modelId="{D169AEB5-B9EE-324D-A251-0224206F0D18}" type="pres">
      <dgm:prSet presAssocID="{0862F64D-EFCE-F149-A0A6-81F1D6F854A6}" presName="horzThree" presStyleCnt="0"/>
      <dgm:spPr/>
    </dgm:pt>
    <dgm:pt modelId="{B103326C-DDDF-1E47-A38A-45DEFA987205}" type="pres">
      <dgm:prSet presAssocID="{F262FFFC-0393-C04E-B9C9-24299FFAD504}" presName="vertFour" presStyleCnt="0">
        <dgm:presLayoutVars>
          <dgm:chPref val="3"/>
        </dgm:presLayoutVars>
      </dgm:prSet>
      <dgm:spPr/>
    </dgm:pt>
    <dgm:pt modelId="{6858F630-7FBF-7441-9B54-57EE15BFD1C8}" type="pres">
      <dgm:prSet presAssocID="{F262FFFC-0393-C04E-B9C9-24299FFAD504}" presName="txFour" presStyleLbl="node4" presStyleIdx="0" presStyleCnt="5">
        <dgm:presLayoutVars>
          <dgm:chPref val="3"/>
        </dgm:presLayoutVars>
      </dgm:prSet>
      <dgm:spPr/>
    </dgm:pt>
    <dgm:pt modelId="{A974C407-E8CA-9E47-A85C-EEA0639216AF}" type="pres">
      <dgm:prSet presAssocID="{F262FFFC-0393-C04E-B9C9-24299FFAD504}" presName="horzFour" presStyleCnt="0"/>
      <dgm:spPr/>
    </dgm:pt>
    <dgm:pt modelId="{A7A4EFC1-946B-3D42-8474-C8438AAF473E}" type="pres">
      <dgm:prSet presAssocID="{B7DE7100-796E-3349-AFB8-CE24F809CA64}" presName="sibSpaceFour" presStyleCnt="0"/>
      <dgm:spPr/>
    </dgm:pt>
    <dgm:pt modelId="{CE187A21-512E-5D4B-8D63-02FDDA97A46F}" type="pres">
      <dgm:prSet presAssocID="{5DAB13CB-4CAA-DB47-B490-D7219BB2BE00}" presName="vertFour" presStyleCnt="0">
        <dgm:presLayoutVars>
          <dgm:chPref val="3"/>
        </dgm:presLayoutVars>
      </dgm:prSet>
      <dgm:spPr/>
    </dgm:pt>
    <dgm:pt modelId="{F1F748ED-F7CC-894C-8E00-7403D7FF9095}" type="pres">
      <dgm:prSet presAssocID="{5DAB13CB-4CAA-DB47-B490-D7219BB2BE00}" presName="txFour" presStyleLbl="node4" presStyleIdx="1" presStyleCnt="5">
        <dgm:presLayoutVars>
          <dgm:chPref val="3"/>
        </dgm:presLayoutVars>
      </dgm:prSet>
      <dgm:spPr/>
    </dgm:pt>
    <dgm:pt modelId="{E8F524F5-2CC3-CF45-9AB8-5068EB4283FA}" type="pres">
      <dgm:prSet presAssocID="{5DAB13CB-4CAA-DB47-B490-D7219BB2BE00}" presName="horzFour" presStyleCnt="0"/>
      <dgm:spPr/>
    </dgm:pt>
    <dgm:pt modelId="{A3E19F7D-B3AD-5549-A6BE-EC4445172DC2}" type="pres">
      <dgm:prSet presAssocID="{967ACCD0-B124-C947-AD3C-BAB39F59BCB6}" presName="sibSpaceTwo" presStyleCnt="0"/>
      <dgm:spPr/>
    </dgm:pt>
    <dgm:pt modelId="{D37C4BFA-04FD-5746-B82B-C4136D4E2B68}" type="pres">
      <dgm:prSet presAssocID="{30A8482B-8B85-A348-8637-685A9F340AB4}" presName="vertTwo" presStyleCnt="0"/>
      <dgm:spPr/>
    </dgm:pt>
    <dgm:pt modelId="{EBD26220-C40F-4244-BC93-1E82DA1CCA28}" type="pres">
      <dgm:prSet presAssocID="{30A8482B-8B85-A348-8637-685A9F340AB4}" presName="txTwo" presStyleLbl="node2" presStyleIdx="1" presStyleCnt="2">
        <dgm:presLayoutVars>
          <dgm:chPref val="3"/>
        </dgm:presLayoutVars>
      </dgm:prSet>
      <dgm:spPr/>
    </dgm:pt>
    <dgm:pt modelId="{FD598227-E698-4F40-B82A-D281C780A1C1}" type="pres">
      <dgm:prSet presAssocID="{30A8482B-8B85-A348-8637-685A9F340AB4}" presName="parTransTwo" presStyleCnt="0"/>
      <dgm:spPr/>
    </dgm:pt>
    <dgm:pt modelId="{FB43D255-DA03-164D-9ECE-E22E238CB5CB}" type="pres">
      <dgm:prSet presAssocID="{30A8482B-8B85-A348-8637-685A9F340AB4}" presName="horzTwo" presStyleCnt="0"/>
      <dgm:spPr/>
    </dgm:pt>
    <dgm:pt modelId="{5B5F8FEB-EAB0-C84A-AE1C-CC878D65EC68}" type="pres">
      <dgm:prSet presAssocID="{637D86E8-73C0-EB4C-A6C4-6D56805A8E0C}" presName="vertThree" presStyleCnt="0"/>
      <dgm:spPr/>
    </dgm:pt>
    <dgm:pt modelId="{DB09BDC0-924A-464C-81C5-283D0CEFB31D}" type="pres">
      <dgm:prSet presAssocID="{637D86E8-73C0-EB4C-A6C4-6D56805A8E0C}" presName="txThree" presStyleLbl="node3" presStyleIdx="2" presStyleCnt="7">
        <dgm:presLayoutVars>
          <dgm:chPref val="3"/>
        </dgm:presLayoutVars>
      </dgm:prSet>
      <dgm:spPr/>
    </dgm:pt>
    <dgm:pt modelId="{E292C4E0-98ED-B943-A72B-95C2FA32B063}" type="pres">
      <dgm:prSet presAssocID="{637D86E8-73C0-EB4C-A6C4-6D56805A8E0C}" presName="horzThree" presStyleCnt="0"/>
      <dgm:spPr/>
    </dgm:pt>
    <dgm:pt modelId="{6A96D460-A185-BE46-90BE-B23E4098319F}" type="pres">
      <dgm:prSet presAssocID="{B92F1141-AAE2-5347-B6C2-57B34353FF86}" presName="sibSpaceThree" presStyleCnt="0"/>
      <dgm:spPr/>
    </dgm:pt>
    <dgm:pt modelId="{F3D7E8B0-17B1-774A-8BE2-459F99CA9A6E}" type="pres">
      <dgm:prSet presAssocID="{B09504A9-74C0-4849-8218-1E8DAB6B19AA}" presName="vertThree" presStyleCnt="0"/>
      <dgm:spPr/>
    </dgm:pt>
    <dgm:pt modelId="{3E472A06-2C22-7E43-AB63-D0FDF35AAD84}" type="pres">
      <dgm:prSet presAssocID="{B09504A9-74C0-4849-8218-1E8DAB6B19AA}" presName="txThree" presStyleLbl="node3" presStyleIdx="3" presStyleCnt="7">
        <dgm:presLayoutVars>
          <dgm:chPref val="3"/>
        </dgm:presLayoutVars>
      </dgm:prSet>
      <dgm:spPr/>
    </dgm:pt>
    <dgm:pt modelId="{CD8A74D1-0BC1-1341-A012-383806D2B143}" type="pres">
      <dgm:prSet presAssocID="{B09504A9-74C0-4849-8218-1E8DAB6B19AA}" presName="parTransThree" presStyleCnt="0"/>
      <dgm:spPr/>
    </dgm:pt>
    <dgm:pt modelId="{002F8D41-6BC6-5249-8735-FDFF3DCB4496}" type="pres">
      <dgm:prSet presAssocID="{B09504A9-74C0-4849-8218-1E8DAB6B19AA}" presName="horzThree" presStyleCnt="0"/>
      <dgm:spPr/>
    </dgm:pt>
    <dgm:pt modelId="{3D9098C5-659C-7244-8D09-8F793EDBB20C}" type="pres">
      <dgm:prSet presAssocID="{53EE74B4-E3DA-A84A-B0B3-1EFCB2CC71B8}" presName="vertFour" presStyleCnt="0">
        <dgm:presLayoutVars>
          <dgm:chPref val="3"/>
        </dgm:presLayoutVars>
      </dgm:prSet>
      <dgm:spPr/>
    </dgm:pt>
    <dgm:pt modelId="{6A4FE149-65D6-D34B-B6F7-69E2CE50CC77}" type="pres">
      <dgm:prSet presAssocID="{53EE74B4-E3DA-A84A-B0B3-1EFCB2CC71B8}" presName="txFour" presStyleLbl="node4" presStyleIdx="2" presStyleCnt="5">
        <dgm:presLayoutVars>
          <dgm:chPref val="3"/>
        </dgm:presLayoutVars>
      </dgm:prSet>
      <dgm:spPr/>
    </dgm:pt>
    <dgm:pt modelId="{FD68C4F7-2087-B64F-B4C8-C6014FC3BFA5}" type="pres">
      <dgm:prSet presAssocID="{53EE74B4-E3DA-A84A-B0B3-1EFCB2CC71B8}" presName="horzFour" presStyleCnt="0"/>
      <dgm:spPr/>
    </dgm:pt>
    <dgm:pt modelId="{91DA7BF9-475B-3149-B954-340A7D0D703B}" type="pres">
      <dgm:prSet presAssocID="{485E8098-0A01-3949-A779-3362EA05990B}" presName="sibSpaceFour" presStyleCnt="0"/>
      <dgm:spPr/>
    </dgm:pt>
    <dgm:pt modelId="{AAFABC29-D2A1-C544-9916-CF06185FD959}" type="pres">
      <dgm:prSet presAssocID="{9A9D8A3B-17B8-A14A-9C09-2F090B4B5BC9}" presName="vertFour" presStyleCnt="0">
        <dgm:presLayoutVars>
          <dgm:chPref val="3"/>
        </dgm:presLayoutVars>
      </dgm:prSet>
      <dgm:spPr/>
    </dgm:pt>
    <dgm:pt modelId="{4871EDDF-598C-A043-A138-A75625F749E1}" type="pres">
      <dgm:prSet presAssocID="{9A9D8A3B-17B8-A14A-9C09-2F090B4B5BC9}" presName="txFour" presStyleLbl="node4" presStyleIdx="3" presStyleCnt="5">
        <dgm:presLayoutVars>
          <dgm:chPref val="3"/>
        </dgm:presLayoutVars>
      </dgm:prSet>
      <dgm:spPr/>
    </dgm:pt>
    <dgm:pt modelId="{6791174A-253E-404E-B2C7-764D18EE87D7}" type="pres">
      <dgm:prSet presAssocID="{9A9D8A3B-17B8-A14A-9C09-2F090B4B5BC9}" presName="horzFour" presStyleCnt="0"/>
      <dgm:spPr/>
    </dgm:pt>
    <dgm:pt modelId="{363D1B46-81C4-3E48-9C29-47DD0E8F1223}" type="pres">
      <dgm:prSet presAssocID="{2045C56F-45D4-3747-8181-D5163E9E271C}" presName="sibSpaceFour" presStyleCnt="0"/>
      <dgm:spPr/>
    </dgm:pt>
    <dgm:pt modelId="{568F9AB4-4C7F-7348-A858-3767F12B80FB}" type="pres">
      <dgm:prSet presAssocID="{A15C9FDC-220A-F644-AB0A-33468DEBA803}" presName="vertFour" presStyleCnt="0">
        <dgm:presLayoutVars>
          <dgm:chPref val="3"/>
        </dgm:presLayoutVars>
      </dgm:prSet>
      <dgm:spPr/>
    </dgm:pt>
    <dgm:pt modelId="{83D65F0A-D7A8-BA47-B320-2F913A44B4F6}" type="pres">
      <dgm:prSet presAssocID="{A15C9FDC-220A-F644-AB0A-33468DEBA803}" presName="txFour" presStyleLbl="node4" presStyleIdx="4" presStyleCnt="5">
        <dgm:presLayoutVars>
          <dgm:chPref val="3"/>
        </dgm:presLayoutVars>
      </dgm:prSet>
      <dgm:spPr/>
    </dgm:pt>
    <dgm:pt modelId="{75CD9933-06E1-A74D-B6E7-D5352498D1ED}" type="pres">
      <dgm:prSet presAssocID="{A15C9FDC-220A-F644-AB0A-33468DEBA803}" presName="horzFour" presStyleCnt="0"/>
      <dgm:spPr/>
    </dgm:pt>
    <dgm:pt modelId="{5DE5ABE9-ED7D-6C44-8CC5-EFC65A3C19F3}" type="pres">
      <dgm:prSet presAssocID="{3E28CF4B-A2D3-F44D-AF2E-49B69ED32AE7}" presName="sibSpaceThree" presStyleCnt="0"/>
      <dgm:spPr/>
    </dgm:pt>
    <dgm:pt modelId="{97D65634-5243-DA48-B972-4831A7DD2189}" type="pres">
      <dgm:prSet presAssocID="{40F6C7BF-EC9C-C442-A478-D8B0066A35B6}" presName="vertThree" presStyleCnt="0"/>
      <dgm:spPr/>
    </dgm:pt>
    <dgm:pt modelId="{3CE4A2F8-4B35-5B4C-9332-DEA6B430967B}" type="pres">
      <dgm:prSet presAssocID="{40F6C7BF-EC9C-C442-A478-D8B0066A35B6}" presName="txThree" presStyleLbl="node3" presStyleIdx="4" presStyleCnt="7">
        <dgm:presLayoutVars>
          <dgm:chPref val="3"/>
        </dgm:presLayoutVars>
      </dgm:prSet>
      <dgm:spPr/>
    </dgm:pt>
    <dgm:pt modelId="{027229AA-3E0A-E24A-93B4-27A1F74708D0}" type="pres">
      <dgm:prSet presAssocID="{40F6C7BF-EC9C-C442-A478-D8B0066A35B6}" presName="horzThree" presStyleCnt="0"/>
      <dgm:spPr/>
    </dgm:pt>
    <dgm:pt modelId="{F75602DB-50F1-DC47-9F5F-D3F6B5EED391}" type="pres">
      <dgm:prSet presAssocID="{455695CD-ECD0-2745-B706-B5184B91E2EC}" presName="sibSpaceThree" presStyleCnt="0"/>
      <dgm:spPr/>
    </dgm:pt>
    <dgm:pt modelId="{1D2870B6-7FE0-E748-B8B7-9AAF48033C09}" type="pres">
      <dgm:prSet presAssocID="{A78680D8-A5CA-864B-A3B7-E5548413E136}" presName="vertThree" presStyleCnt="0"/>
      <dgm:spPr/>
    </dgm:pt>
    <dgm:pt modelId="{FB7B4153-533E-9B46-803C-4EBD18578D66}" type="pres">
      <dgm:prSet presAssocID="{A78680D8-A5CA-864B-A3B7-E5548413E136}" presName="txThree" presStyleLbl="node3" presStyleIdx="5" presStyleCnt="7">
        <dgm:presLayoutVars>
          <dgm:chPref val="3"/>
        </dgm:presLayoutVars>
      </dgm:prSet>
      <dgm:spPr/>
    </dgm:pt>
    <dgm:pt modelId="{5AEC4C27-392A-0849-8404-E94D4562F462}" type="pres">
      <dgm:prSet presAssocID="{A78680D8-A5CA-864B-A3B7-E5548413E136}" presName="horzThree" presStyleCnt="0"/>
      <dgm:spPr/>
    </dgm:pt>
    <dgm:pt modelId="{C5BAB4FE-A178-F641-82AF-50C836FA1E5C}" type="pres">
      <dgm:prSet presAssocID="{F8C6CB43-CDA8-F943-9AA2-ACB569537605}" presName="sibSpaceThree" presStyleCnt="0"/>
      <dgm:spPr/>
    </dgm:pt>
    <dgm:pt modelId="{E1B1F7E7-F10E-8F4E-A4F5-CF75F15718EF}" type="pres">
      <dgm:prSet presAssocID="{45C1BEAF-0A95-E849-A0AC-4AE2F663B63C}" presName="vertThree" presStyleCnt="0"/>
      <dgm:spPr/>
    </dgm:pt>
    <dgm:pt modelId="{A7CB4BBA-0A69-B144-8374-4E4D2BE0C964}" type="pres">
      <dgm:prSet presAssocID="{45C1BEAF-0A95-E849-A0AC-4AE2F663B63C}" presName="txThree" presStyleLbl="node3" presStyleIdx="6" presStyleCnt="7">
        <dgm:presLayoutVars>
          <dgm:chPref val="3"/>
        </dgm:presLayoutVars>
      </dgm:prSet>
      <dgm:spPr/>
    </dgm:pt>
    <dgm:pt modelId="{30DBBD5A-BD85-144D-B550-29AFF8515824}" type="pres">
      <dgm:prSet presAssocID="{45C1BEAF-0A95-E849-A0AC-4AE2F663B63C}" presName="horzThree" presStyleCnt="0"/>
      <dgm:spPr/>
    </dgm:pt>
  </dgm:ptLst>
  <dgm:cxnLst>
    <dgm:cxn modelId="{4582F701-6E1B-1C48-93C3-5A56EF338BF0}" srcId="{30A8482B-8B85-A348-8637-685A9F340AB4}" destId="{A78680D8-A5CA-864B-A3B7-E5548413E136}" srcOrd="3" destOrd="0" parTransId="{25259FC7-EDFA-2E4E-AFC5-613E2FD5E4C4}" sibTransId="{F8C6CB43-CDA8-F943-9AA2-ACB569537605}"/>
    <dgm:cxn modelId="{E0DF170B-2273-8F45-965F-BF286AB126A5}" srcId="{B09504A9-74C0-4849-8218-1E8DAB6B19AA}" destId="{9A9D8A3B-17B8-A14A-9C09-2F090B4B5BC9}" srcOrd="1" destOrd="0" parTransId="{7424D36C-B878-B248-9064-6B879223C1B7}" sibTransId="{2045C56F-45D4-3747-8181-D5163E9E271C}"/>
    <dgm:cxn modelId="{FE2DF40D-CAC3-6E48-B44F-7A65EDAF6F8D}" type="presOf" srcId="{53EE74B4-E3DA-A84A-B0B3-1EFCB2CC71B8}" destId="{6A4FE149-65D6-D34B-B6F7-69E2CE50CC77}" srcOrd="0" destOrd="0" presId="urn:microsoft.com/office/officeart/2005/8/layout/hierarchy4"/>
    <dgm:cxn modelId="{C09A4214-025E-3640-BEA4-DE7B2A3E4F5F}" type="presOf" srcId="{EACE0555-D8D2-7348-905C-730EF0C4DB27}" destId="{127EDD26-A379-424C-936F-074331661892}" srcOrd="0" destOrd="0" presId="urn:microsoft.com/office/officeart/2005/8/layout/hierarchy4"/>
    <dgm:cxn modelId="{D098671B-BFDB-6345-9CBC-3B66E81131C0}" type="presOf" srcId="{637D86E8-73C0-EB4C-A6C4-6D56805A8E0C}" destId="{DB09BDC0-924A-464C-81C5-283D0CEFB31D}" srcOrd="0" destOrd="0" presId="urn:microsoft.com/office/officeart/2005/8/layout/hierarchy4"/>
    <dgm:cxn modelId="{EEFBCD1C-5172-9B4C-BB31-49CCCDAC5E15}" srcId="{0862F64D-EFCE-F149-A0A6-81F1D6F854A6}" destId="{F262FFFC-0393-C04E-B9C9-24299FFAD504}" srcOrd="0" destOrd="0" parTransId="{F483A5ED-30CC-3044-ADCB-3529B37736FD}" sibTransId="{B7DE7100-796E-3349-AFB8-CE24F809CA64}"/>
    <dgm:cxn modelId="{EA09F420-E1DA-FA40-9DB8-C1F15E813931}" srcId="{0862F64D-EFCE-F149-A0A6-81F1D6F854A6}" destId="{5DAB13CB-4CAA-DB47-B490-D7219BB2BE00}" srcOrd="1" destOrd="0" parTransId="{D474B9B1-DA5C-6E4F-8A70-D0A2D3FAAD2D}" sibTransId="{8D071220-F495-A34E-AD7D-FEEA51C211FF}"/>
    <dgm:cxn modelId="{17D5D528-6C20-7C4C-B92E-238F583596FE}" type="presOf" srcId="{9A9D8A3B-17B8-A14A-9C09-2F090B4B5BC9}" destId="{4871EDDF-598C-A043-A138-A75625F749E1}" srcOrd="0" destOrd="0" presId="urn:microsoft.com/office/officeart/2005/8/layout/hierarchy4"/>
    <dgm:cxn modelId="{1A6ECA31-F6D9-A841-AA9F-A42A7A6F3E47}" type="presOf" srcId="{30A8482B-8B85-A348-8637-685A9F340AB4}" destId="{EBD26220-C40F-4244-BC93-1E82DA1CCA28}" srcOrd="0" destOrd="0" presId="urn:microsoft.com/office/officeart/2005/8/layout/hierarchy4"/>
    <dgm:cxn modelId="{553FEF42-7BFE-244B-9CC5-85CD312598BE}" type="presOf" srcId="{F262FFFC-0393-C04E-B9C9-24299FFAD504}" destId="{6858F630-7FBF-7441-9B54-57EE15BFD1C8}" srcOrd="0" destOrd="0" presId="urn:microsoft.com/office/officeart/2005/8/layout/hierarchy4"/>
    <dgm:cxn modelId="{C412BB47-42EF-204C-B089-517EDECD0762}" type="presOf" srcId="{03D46E1D-05BB-4748-B07E-C1C97A65DF8E}" destId="{9D79E895-1009-4C46-98C4-081E1A3DE22B}" srcOrd="0" destOrd="0" presId="urn:microsoft.com/office/officeart/2005/8/layout/hierarchy4"/>
    <dgm:cxn modelId="{2AABBB4F-5DA8-1443-973E-83EE6B631AAF}" type="presOf" srcId="{5DAB13CB-4CAA-DB47-B490-D7219BB2BE00}" destId="{F1F748ED-F7CC-894C-8E00-7403D7FF9095}" srcOrd="0" destOrd="0" presId="urn:microsoft.com/office/officeart/2005/8/layout/hierarchy4"/>
    <dgm:cxn modelId="{90D2A75B-21BB-3741-BEDE-E22009F88255}" srcId="{30A8482B-8B85-A348-8637-685A9F340AB4}" destId="{45C1BEAF-0A95-E849-A0AC-4AE2F663B63C}" srcOrd="4" destOrd="0" parTransId="{E1D9C039-93DA-C94C-9771-6F5C2C5F514C}" sibTransId="{D957D749-E0FA-DC41-94A9-E290F6FB376C}"/>
    <dgm:cxn modelId="{7914D25E-8DB9-8A40-AB51-D572F4803055}" type="presOf" srcId="{0862F64D-EFCE-F149-A0A6-81F1D6F854A6}" destId="{773D204B-1A6B-5047-A8DC-A350874BEB2D}" srcOrd="0" destOrd="0" presId="urn:microsoft.com/office/officeart/2005/8/layout/hierarchy4"/>
    <dgm:cxn modelId="{633ED470-E3AE-114E-949F-75FD8D124141}" srcId="{B09504A9-74C0-4849-8218-1E8DAB6B19AA}" destId="{53EE74B4-E3DA-A84A-B0B3-1EFCB2CC71B8}" srcOrd="0" destOrd="0" parTransId="{A51F2EE4-8A97-F345-B040-8D1757AE3BC8}" sibTransId="{485E8098-0A01-3949-A779-3362EA05990B}"/>
    <dgm:cxn modelId="{50987583-E634-E84F-871F-1A2E165E363B}" srcId="{03D46E1D-05BB-4748-B07E-C1C97A65DF8E}" destId="{B319B8D2-1621-774D-9BB3-38D6935DAA63}" srcOrd="0" destOrd="0" parTransId="{BA3E286C-EF08-D24B-8BEF-B176E963D496}" sibTransId="{967ACCD0-B124-C947-AD3C-BAB39F59BCB6}"/>
    <dgm:cxn modelId="{409F1D8C-92AC-9340-84FC-CE60D36073D5}" type="presOf" srcId="{84AD24A3-558A-6841-A092-64DCD961B1D3}" destId="{2B59FCEB-AE8D-194F-85D3-90F488853BE0}" srcOrd="0" destOrd="0" presId="urn:microsoft.com/office/officeart/2005/8/layout/hierarchy4"/>
    <dgm:cxn modelId="{ADFF8F8D-F1F3-884F-827A-224F096B37D9}" srcId="{B319B8D2-1621-774D-9BB3-38D6935DAA63}" destId="{0862F64D-EFCE-F149-A0A6-81F1D6F854A6}" srcOrd="1" destOrd="0" parTransId="{85B0DE78-A6AB-AC4C-9CD4-D15AD6B2C0A3}" sibTransId="{BBC38818-A2C9-C94F-A29E-639DF39DECB4}"/>
    <dgm:cxn modelId="{2C83358E-3ED4-CB40-AA5C-8CBEE6C48FE9}" type="presOf" srcId="{A78680D8-A5CA-864B-A3B7-E5548413E136}" destId="{FB7B4153-533E-9B46-803C-4EBD18578D66}" srcOrd="0" destOrd="0" presId="urn:microsoft.com/office/officeart/2005/8/layout/hierarchy4"/>
    <dgm:cxn modelId="{332E948F-870F-9941-87BA-463123EAA0E3}" srcId="{30A8482B-8B85-A348-8637-685A9F340AB4}" destId="{637D86E8-73C0-EB4C-A6C4-6D56805A8E0C}" srcOrd="0" destOrd="0" parTransId="{BF2F3429-2B11-6E4E-AB8D-3EB9A392CE15}" sibTransId="{B92F1141-AAE2-5347-B6C2-57B34353FF86}"/>
    <dgm:cxn modelId="{D5E4EF91-5966-744B-AE61-69F88A1C1B11}" type="presOf" srcId="{B09504A9-74C0-4849-8218-1E8DAB6B19AA}" destId="{3E472A06-2C22-7E43-AB63-D0FDF35AAD84}" srcOrd="0" destOrd="0" presId="urn:microsoft.com/office/officeart/2005/8/layout/hierarchy4"/>
    <dgm:cxn modelId="{DDDC13B5-D555-714D-84AC-1335C2372441}" type="presOf" srcId="{B319B8D2-1621-774D-9BB3-38D6935DAA63}" destId="{81D7E5F7-093A-2347-B08A-88A5B2D0F1D5}" srcOrd="0" destOrd="0" presId="urn:microsoft.com/office/officeart/2005/8/layout/hierarchy4"/>
    <dgm:cxn modelId="{E4F8D4C9-CB89-734D-BAFF-A6796BBA95D4}" type="presOf" srcId="{45C1BEAF-0A95-E849-A0AC-4AE2F663B63C}" destId="{A7CB4BBA-0A69-B144-8374-4E4D2BE0C964}" srcOrd="0" destOrd="0" presId="urn:microsoft.com/office/officeart/2005/8/layout/hierarchy4"/>
    <dgm:cxn modelId="{B328AECA-EDD3-FD45-8B6D-55801FBA8CB7}" type="presOf" srcId="{A15C9FDC-220A-F644-AB0A-33468DEBA803}" destId="{83D65F0A-D7A8-BA47-B320-2F913A44B4F6}" srcOrd="0" destOrd="0" presId="urn:microsoft.com/office/officeart/2005/8/layout/hierarchy4"/>
    <dgm:cxn modelId="{CC3289D2-2291-3446-988F-075B471A72A3}" srcId="{B09504A9-74C0-4849-8218-1E8DAB6B19AA}" destId="{A15C9FDC-220A-F644-AB0A-33468DEBA803}" srcOrd="2" destOrd="0" parTransId="{677E6C7D-ACCF-AB41-841D-E7CCAA1990C6}" sibTransId="{EBAB6CC0-AFF6-404E-908C-2E92CDA83235}"/>
    <dgm:cxn modelId="{C55F76D4-8341-DA49-8DFE-863FAAE43AB7}" srcId="{30A8482B-8B85-A348-8637-685A9F340AB4}" destId="{40F6C7BF-EC9C-C442-A478-D8B0066A35B6}" srcOrd="2" destOrd="0" parTransId="{4C50B3BA-A803-0444-9CE4-37EA77292BCE}" sibTransId="{455695CD-ECD0-2745-B706-B5184B91E2EC}"/>
    <dgm:cxn modelId="{E47711DF-D736-DF4C-BCB7-5C635B2BBB19}" srcId="{84AD24A3-558A-6841-A092-64DCD961B1D3}" destId="{03D46E1D-05BB-4748-B07E-C1C97A65DF8E}" srcOrd="0" destOrd="0" parTransId="{F1E0716E-FB11-DB42-8B23-F36C79A5AF61}" sibTransId="{A15BE89C-A77B-ED41-B87C-CE3495527691}"/>
    <dgm:cxn modelId="{100DFBF7-D150-E54D-99DE-0FE6B87100D5}" srcId="{30A8482B-8B85-A348-8637-685A9F340AB4}" destId="{B09504A9-74C0-4849-8218-1E8DAB6B19AA}" srcOrd="1" destOrd="0" parTransId="{5DDFFC9B-1331-294E-A83E-262618B766FE}" sibTransId="{3E28CF4B-A2D3-F44D-AF2E-49B69ED32AE7}"/>
    <dgm:cxn modelId="{8EFC45F8-E9D9-E64B-B0E5-FD95190CE1C9}" type="presOf" srcId="{40F6C7BF-EC9C-C442-A478-D8B0066A35B6}" destId="{3CE4A2F8-4B35-5B4C-9332-DEA6B430967B}" srcOrd="0" destOrd="0" presId="urn:microsoft.com/office/officeart/2005/8/layout/hierarchy4"/>
    <dgm:cxn modelId="{994706FF-9F07-B041-A75E-8491EB27B7CC}" srcId="{03D46E1D-05BB-4748-B07E-C1C97A65DF8E}" destId="{30A8482B-8B85-A348-8637-685A9F340AB4}" srcOrd="1" destOrd="0" parTransId="{5498AA68-1060-3043-B599-7B3D754143DF}" sibTransId="{130ABA0B-9465-9847-BE9F-7F78651350BB}"/>
    <dgm:cxn modelId="{EC81E0FF-D7D3-704B-A4D3-73BB9FC39C67}" srcId="{B319B8D2-1621-774D-9BB3-38D6935DAA63}" destId="{EACE0555-D8D2-7348-905C-730EF0C4DB27}" srcOrd="0" destOrd="0" parTransId="{D6C61618-F0B7-7C4D-8F77-F75812430684}" sibTransId="{3BF0514B-0D8F-4C45-876B-6A2BE1E53A80}"/>
    <dgm:cxn modelId="{C1934FBE-1EF0-8844-B0A5-193614B5AC41}" type="presParOf" srcId="{2B59FCEB-AE8D-194F-85D3-90F488853BE0}" destId="{6BF28A2B-E42E-DD40-9352-C4364B306A28}" srcOrd="0" destOrd="0" presId="urn:microsoft.com/office/officeart/2005/8/layout/hierarchy4"/>
    <dgm:cxn modelId="{495BBBCA-87EE-8C43-870A-65D05425AFF0}" type="presParOf" srcId="{6BF28A2B-E42E-DD40-9352-C4364B306A28}" destId="{9D79E895-1009-4C46-98C4-081E1A3DE22B}" srcOrd="0" destOrd="0" presId="urn:microsoft.com/office/officeart/2005/8/layout/hierarchy4"/>
    <dgm:cxn modelId="{BA983898-01F9-0E45-91EF-70709C99DC07}" type="presParOf" srcId="{6BF28A2B-E42E-DD40-9352-C4364B306A28}" destId="{18E4406C-BB46-6148-8DB9-8D51714C620C}" srcOrd="1" destOrd="0" presId="urn:microsoft.com/office/officeart/2005/8/layout/hierarchy4"/>
    <dgm:cxn modelId="{48139B43-3A55-8249-A552-CC4738B317E8}" type="presParOf" srcId="{6BF28A2B-E42E-DD40-9352-C4364B306A28}" destId="{B753A0BD-3DB4-C146-BE15-5F7E154E6043}" srcOrd="2" destOrd="0" presId="urn:microsoft.com/office/officeart/2005/8/layout/hierarchy4"/>
    <dgm:cxn modelId="{0885AA96-6496-5740-A185-BD500743E96A}" type="presParOf" srcId="{B753A0BD-3DB4-C146-BE15-5F7E154E6043}" destId="{3B3ECF44-33D5-D041-867F-B8C717F6F9B9}" srcOrd="0" destOrd="0" presId="urn:microsoft.com/office/officeart/2005/8/layout/hierarchy4"/>
    <dgm:cxn modelId="{90A71408-B6BE-C842-B7CB-73DD1017CDC3}" type="presParOf" srcId="{3B3ECF44-33D5-D041-867F-B8C717F6F9B9}" destId="{81D7E5F7-093A-2347-B08A-88A5B2D0F1D5}" srcOrd="0" destOrd="0" presId="urn:microsoft.com/office/officeart/2005/8/layout/hierarchy4"/>
    <dgm:cxn modelId="{AF1DDF00-13CA-7E46-B57B-3E754EF2F8D0}" type="presParOf" srcId="{3B3ECF44-33D5-D041-867F-B8C717F6F9B9}" destId="{C31A61E1-BCBD-DD47-B71A-2B96AB3A07FE}" srcOrd="1" destOrd="0" presId="urn:microsoft.com/office/officeart/2005/8/layout/hierarchy4"/>
    <dgm:cxn modelId="{D4AB51A9-5F50-DC43-A316-E9753D349BB5}" type="presParOf" srcId="{3B3ECF44-33D5-D041-867F-B8C717F6F9B9}" destId="{33FA0182-302D-C146-B1ED-C8DB310E119B}" srcOrd="2" destOrd="0" presId="urn:microsoft.com/office/officeart/2005/8/layout/hierarchy4"/>
    <dgm:cxn modelId="{31806931-FAA1-8A49-ACC0-40A2B32F7986}" type="presParOf" srcId="{33FA0182-302D-C146-B1ED-C8DB310E119B}" destId="{2256CB9A-28E6-2F41-84E6-A6941E338A53}" srcOrd="0" destOrd="0" presId="urn:microsoft.com/office/officeart/2005/8/layout/hierarchy4"/>
    <dgm:cxn modelId="{94404046-2A85-9F4D-931E-1D52700D42EC}" type="presParOf" srcId="{2256CB9A-28E6-2F41-84E6-A6941E338A53}" destId="{127EDD26-A379-424C-936F-074331661892}" srcOrd="0" destOrd="0" presId="urn:microsoft.com/office/officeart/2005/8/layout/hierarchy4"/>
    <dgm:cxn modelId="{83136AA2-9050-FA45-A2B4-50DB05CA6F84}" type="presParOf" srcId="{2256CB9A-28E6-2F41-84E6-A6941E338A53}" destId="{E70C4F85-6613-5C43-ABC1-191F9A380889}" srcOrd="1" destOrd="0" presId="urn:microsoft.com/office/officeart/2005/8/layout/hierarchy4"/>
    <dgm:cxn modelId="{11A8827E-4483-6B46-96B1-D690AC3D1B39}" type="presParOf" srcId="{33FA0182-302D-C146-B1ED-C8DB310E119B}" destId="{ABE18A40-B909-D345-8B6B-638149FF8D50}" srcOrd="1" destOrd="0" presId="urn:microsoft.com/office/officeart/2005/8/layout/hierarchy4"/>
    <dgm:cxn modelId="{A31101B5-5982-E94E-BDA9-0078C20DDCAA}" type="presParOf" srcId="{33FA0182-302D-C146-B1ED-C8DB310E119B}" destId="{B42BAE25-DEE6-9943-955E-FA45FC9514E9}" srcOrd="2" destOrd="0" presId="urn:microsoft.com/office/officeart/2005/8/layout/hierarchy4"/>
    <dgm:cxn modelId="{5A308066-B002-3843-90BE-3C4EAD05A73B}" type="presParOf" srcId="{B42BAE25-DEE6-9943-955E-FA45FC9514E9}" destId="{773D204B-1A6B-5047-A8DC-A350874BEB2D}" srcOrd="0" destOrd="0" presId="urn:microsoft.com/office/officeart/2005/8/layout/hierarchy4"/>
    <dgm:cxn modelId="{373647FB-4BE9-4D41-B75D-C0E5DB1A4C69}" type="presParOf" srcId="{B42BAE25-DEE6-9943-955E-FA45FC9514E9}" destId="{FF1EBB2E-09C9-CE46-9ABB-57B1D80B845A}" srcOrd="1" destOrd="0" presId="urn:microsoft.com/office/officeart/2005/8/layout/hierarchy4"/>
    <dgm:cxn modelId="{A16FA0B2-47E2-524E-A841-545C7F777D37}" type="presParOf" srcId="{B42BAE25-DEE6-9943-955E-FA45FC9514E9}" destId="{D169AEB5-B9EE-324D-A251-0224206F0D18}" srcOrd="2" destOrd="0" presId="urn:microsoft.com/office/officeart/2005/8/layout/hierarchy4"/>
    <dgm:cxn modelId="{D01D7E72-FBA9-0C41-8201-F2E282B257C5}" type="presParOf" srcId="{D169AEB5-B9EE-324D-A251-0224206F0D18}" destId="{B103326C-DDDF-1E47-A38A-45DEFA987205}" srcOrd="0" destOrd="0" presId="urn:microsoft.com/office/officeart/2005/8/layout/hierarchy4"/>
    <dgm:cxn modelId="{65D261A1-15F2-E741-97B8-D42F73EDC715}" type="presParOf" srcId="{B103326C-DDDF-1E47-A38A-45DEFA987205}" destId="{6858F630-7FBF-7441-9B54-57EE15BFD1C8}" srcOrd="0" destOrd="0" presId="urn:microsoft.com/office/officeart/2005/8/layout/hierarchy4"/>
    <dgm:cxn modelId="{DF18D573-76C6-3F49-8C82-5ABBA7DA15C2}" type="presParOf" srcId="{B103326C-DDDF-1E47-A38A-45DEFA987205}" destId="{A974C407-E8CA-9E47-A85C-EEA0639216AF}" srcOrd="1" destOrd="0" presId="urn:microsoft.com/office/officeart/2005/8/layout/hierarchy4"/>
    <dgm:cxn modelId="{4FFC8F9A-B2F9-7746-BA88-1F02A371DE3B}" type="presParOf" srcId="{D169AEB5-B9EE-324D-A251-0224206F0D18}" destId="{A7A4EFC1-946B-3D42-8474-C8438AAF473E}" srcOrd="1" destOrd="0" presId="urn:microsoft.com/office/officeart/2005/8/layout/hierarchy4"/>
    <dgm:cxn modelId="{7425B810-6D01-0F41-9667-FB91018A014A}" type="presParOf" srcId="{D169AEB5-B9EE-324D-A251-0224206F0D18}" destId="{CE187A21-512E-5D4B-8D63-02FDDA97A46F}" srcOrd="2" destOrd="0" presId="urn:microsoft.com/office/officeart/2005/8/layout/hierarchy4"/>
    <dgm:cxn modelId="{0A71B59E-EF24-3945-92FD-8CEF95B8A25D}" type="presParOf" srcId="{CE187A21-512E-5D4B-8D63-02FDDA97A46F}" destId="{F1F748ED-F7CC-894C-8E00-7403D7FF9095}" srcOrd="0" destOrd="0" presId="urn:microsoft.com/office/officeart/2005/8/layout/hierarchy4"/>
    <dgm:cxn modelId="{A7559E7F-FA51-444B-B12E-9146733AA383}" type="presParOf" srcId="{CE187A21-512E-5D4B-8D63-02FDDA97A46F}" destId="{E8F524F5-2CC3-CF45-9AB8-5068EB4283FA}" srcOrd="1" destOrd="0" presId="urn:microsoft.com/office/officeart/2005/8/layout/hierarchy4"/>
    <dgm:cxn modelId="{8616CE51-F20F-D04C-BE83-330733A66B41}" type="presParOf" srcId="{B753A0BD-3DB4-C146-BE15-5F7E154E6043}" destId="{A3E19F7D-B3AD-5549-A6BE-EC4445172DC2}" srcOrd="1" destOrd="0" presId="urn:microsoft.com/office/officeart/2005/8/layout/hierarchy4"/>
    <dgm:cxn modelId="{FE3EF5F4-B9D4-A645-993F-12AB15F03262}" type="presParOf" srcId="{B753A0BD-3DB4-C146-BE15-5F7E154E6043}" destId="{D37C4BFA-04FD-5746-B82B-C4136D4E2B68}" srcOrd="2" destOrd="0" presId="urn:microsoft.com/office/officeart/2005/8/layout/hierarchy4"/>
    <dgm:cxn modelId="{303DBDE8-AD35-244E-B03A-BEFDF5FF8CD7}" type="presParOf" srcId="{D37C4BFA-04FD-5746-B82B-C4136D4E2B68}" destId="{EBD26220-C40F-4244-BC93-1E82DA1CCA28}" srcOrd="0" destOrd="0" presId="urn:microsoft.com/office/officeart/2005/8/layout/hierarchy4"/>
    <dgm:cxn modelId="{3E2DBF94-575F-774A-B4C4-9B7F76F74158}" type="presParOf" srcId="{D37C4BFA-04FD-5746-B82B-C4136D4E2B68}" destId="{FD598227-E698-4F40-B82A-D281C780A1C1}" srcOrd="1" destOrd="0" presId="urn:microsoft.com/office/officeart/2005/8/layout/hierarchy4"/>
    <dgm:cxn modelId="{2466DDE6-ACE8-1244-AB5A-FC167A7399FD}" type="presParOf" srcId="{D37C4BFA-04FD-5746-B82B-C4136D4E2B68}" destId="{FB43D255-DA03-164D-9ECE-E22E238CB5CB}" srcOrd="2" destOrd="0" presId="urn:microsoft.com/office/officeart/2005/8/layout/hierarchy4"/>
    <dgm:cxn modelId="{DDD4E39E-0A69-4C4E-A6A2-EA7C5C668E3C}" type="presParOf" srcId="{FB43D255-DA03-164D-9ECE-E22E238CB5CB}" destId="{5B5F8FEB-EAB0-C84A-AE1C-CC878D65EC68}" srcOrd="0" destOrd="0" presId="urn:microsoft.com/office/officeart/2005/8/layout/hierarchy4"/>
    <dgm:cxn modelId="{4224AA17-52B7-EE4D-B422-83A2F10F1B52}" type="presParOf" srcId="{5B5F8FEB-EAB0-C84A-AE1C-CC878D65EC68}" destId="{DB09BDC0-924A-464C-81C5-283D0CEFB31D}" srcOrd="0" destOrd="0" presId="urn:microsoft.com/office/officeart/2005/8/layout/hierarchy4"/>
    <dgm:cxn modelId="{777ED957-CC81-8D4A-8AA7-82ECFFC43001}" type="presParOf" srcId="{5B5F8FEB-EAB0-C84A-AE1C-CC878D65EC68}" destId="{E292C4E0-98ED-B943-A72B-95C2FA32B063}" srcOrd="1" destOrd="0" presId="urn:microsoft.com/office/officeart/2005/8/layout/hierarchy4"/>
    <dgm:cxn modelId="{83FDED6B-4ADC-5C41-B22E-ACECCB9A6000}" type="presParOf" srcId="{FB43D255-DA03-164D-9ECE-E22E238CB5CB}" destId="{6A96D460-A185-BE46-90BE-B23E4098319F}" srcOrd="1" destOrd="0" presId="urn:microsoft.com/office/officeart/2005/8/layout/hierarchy4"/>
    <dgm:cxn modelId="{0D0FAE62-7087-5249-85F9-C670BAE809CB}" type="presParOf" srcId="{FB43D255-DA03-164D-9ECE-E22E238CB5CB}" destId="{F3D7E8B0-17B1-774A-8BE2-459F99CA9A6E}" srcOrd="2" destOrd="0" presId="urn:microsoft.com/office/officeart/2005/8/layout/hierarchy4"/>
    <dgm:cxn modelId="{BCC88E35-28F4-C94A-8CB1-B33D11EF7186}" type="presParOf" srcId="{F3D7E8B0-17B1-774A-8BE2-459F99CA9A6E}" destId="{3E472A06-2C22-7E43-AB63-D0FDF35AAD84}" srcOrd="0" destOrd="0" presId="urn:microsoft.com/office/officeart/2005/8/layout/hierarchy4"/>
    <dgm:cxn modelId="{B2DCF2D8-A356-3848-9362-BC3CFBE8F5BB}" type="presParOf" srcId="{F3D7E8B0-17B1-774A-8BE2-459F99CA9A6E}" destId="{CD8A74D1-0BC1-1341-A012-383806D2B143}" srcOrd="1" destOrd="0" presId="urn:microsoft.com/office/officeart/2005/8/layout/hierarchy4"/>
    <dgm:cxn modelId="{13CC661A-F058-1042-B885-CC714CD4023E}" type="presParOf" srcId="{F3D7E8B0-17B1-774A-8BE2-459F99CA9A6E}" destId="{002F8D41-6BC6-5249-8735-FDFF3DCB4496}" srcOrd="2" destOrd="0" presId="urn:microsoft.com/office/officeart/2005/8/layout/hierarchy4"/>
    <dgm:cxn modelId="{30A26AD9-CE2D-A647-9CCA-EF5BFBF6C916}" type="presParOf" srcId="{002F8D41-6BC6-5249-8735-FDFF3DCB4496}" destId="{3D9098C5-659C-7244-8D09-8F793EDBB20C}" srcOrd="0" destOrd="0" presId="urn:microsoft.com/office/officeart/2005/8/layout/hierarchy4"/>
    <dgm:cxn modelId="{6509E632-7D9B-D249-88C7-832728B867AF}" type="presParOf" srcId="{3D9098C5-659C-7244-8D09-8F793EDBB20C}" destId="{6A4FE149-65D6-D34B-B6F7-69E2CE50CC77}" srcOrd="0" destOrd="0" presId="urn:microsoft.com/office/officeart/2005/8/layout/hierarchy4"/>
    <dgm:cxn modelId="{913543F6-A95E-7F49-B34C-38730326F3BF}" type="presParOf" srcId="{3D9098C5-659C-7244-8D09-8F793EDBB20C}" destId="{FD68C4F7-2087-B64F-B4C8-C6014FC3BFA5}" srcOrd="1" destOrd="0" presId="urn:microsoft.com/office/officeart/2005/8/layout/hierarchy4"/>
    <dgm:cxn modelId="{6F0A2B9B-1D96-E548-B860-8C449564A8E2}" type="presParOf" srcId="{002F8D41-6BC6-5249-8735-FDFF3DCB4496}" destId="{91DA7BF9-475B-3149-B954-340A7D0D703B}" srcOrd="1" destOrd="0" presId="urn:microsoft.com/office/officeart/2005/8/layout/hierarchy4"/>
    <dgm:cxn modelId="{0ACE3344-8608-1942-86A0-E827CCB5FB61}" type="presParOf" srcId="{002F8D41-6BC6-5249-8735-FDFF3DCB4496}" destId="{AAFABC29-D2A1-C544-9916-CF06185FD959}" srcOrd="2" destOrd="0" presId="urn:microsoft.com/office/officeart/2005/8/layout/hierarchy4"/>
    <dgm:cxn modelId="{1A92C1A6-E639-FA47-8529-EA9B6D44797F}" type="presParOf" srcId="{AAFABC29-D2A1-C544-9916-CF06185FD959}" destId="{4871EDDF-598C-A043-A138-A75625F749E1}" srcOrd="0" destOrd="0" presId="urn:microsoft.com/office/officeart/2005/8/layout/hierarchy4"/>
    <dgm:cxn modelId="{387CF44F-55B5-BD44-AF84-4D32C13C4ADC}" type="presParOf" srcId="{AAFABC29-D2A1-C544-9916-CF06185FD959}" destId="{6791174A-253E-404E-B2C7-764D18EE87D7}" srcOrd="1" destOrd="0" presId="urn:microsoft.com/office/officeart/2005/8/layout/hierarchy4"/>
    <dgm:cxn modelId="{245A3AAB-80FD-8A46-AF9F-DF0D27239BE1}" type="presParOf" srcId="{002F8D41-6BC6-5249-8735-FDFF3DCB4496}" destId="{363D1B46-81C4-3E48-9C29-47DD0E8F1223}" srcOrd="3" destOrd="0" presId="urn:microsoft.com/office/officeart/2005/8/layout/hierarchy4"/>
    <dgm:cxn modelId="{4B0C286A-EDA4-3649-AA87-B63C7E48B504}" type="presParOf" srcId="{002F8D41-6BC6-5249-8735-FDFF3DCB4496}" destId="{568F9AB4-4C7F-7348-A858-3767F12B80FB}" srcOrd="4" destOrd="0" presId="urn:microsoft.com/office/officeart/2005/8/layout/hierarchy4"/>
    <dgm:cxn modelId="{41EF4CFD-8476-0043-B9E2-7BD3F82D0BE4}" type="presParOf" srcId="{568F9AB4-4C7F-7348-A858-3767F12B80FB}" destId="{83D65F0A-D7A8-BA47-B320-2F913A44B4F6}" srcOrd="0" destOrd="0" presId="urn:microsoft.com/office/officeart/2005/8/layout/hierarchy4"/>
    <dgm:cxn modelId="{41D745E9-5A52-BF44-B2E5-DC8ACAFE02D6}" type="presParOf" srcId="{568F9AB4-4C7F-7348-A858-3767F12B80FB}" destId="{75CD9933-06E1-A74D-B6E7-D5352498D1ED}" srcOrd="1" destOrd="0" presId="urn:microsoft.com/office/officeart/2005/8/layout/hierarchy4"/>
    <dgm:cxn modelId="{FA83ABAA-B8F4-6547-9E07-ECC696AB5039}" type="presParOf" srcId="{FB43D255-DA03-164D-9ECE-E22E238CB5CB}" destId="{5DE5ABE9-ED7D-6C44-8CC5-EFC65A3C19F3}" srcOrd="3" destOrd="0" presId="urn:microsoft.com/office/officeart/2005/8/layout/hierarchy4"/>
    <dgm:cxn modelId="{98C08F3B-3B5E-C94D-85D4-301FED24C592}" type="presParOf" srcId="{FB43D255-DA03-164D-9ECE-E22E238CB5CB}" destId="{97D65634-5243-DA48-B972-4831A7DD2189}" srcOrd="4" destOrd="0" presId="urn:microsoft.com/office/officeart/2005/8/layout/hierarchy4"/>
    <dgm:cxn modelId="{8DD6A3E7-1B8A-CD45-A719-62B914889AC5}" type="presParOf" srcId="{97D65634-5243-DA48-B972-4831A7DD2189}" destId="{3CE4A2F8-4B35-5B4C-9332-DEA6B430967B}" srcOrd="0" destOrd="0" presId="urn:microsoft.com/office/officeart/2005/8/layout/hierarchy4"/>
    <dgm:cxn modelId="{78F2DA35-DB60-ED48-BBA1-E87171CC55E1}" type="presParOf" srcId="{97D65634-5243-DA48-B972-4831A7DD2189}" destId="{027229AA-3E0A-E24A-93B4-27A1F74708D0}" srcOrd="1" destOrd="0" presId="urn:microsoft.com/office/officeart/2005/8/layout/hierarchy4"/>
    <dgm:cxn modelId="{1F26A9A6-06FF-DE4D-AB70-31B99BF7587D}" type="presParOf" srcId="{FB43D255-DA03-164D-9ECE-E22E238CB5CB}" destId="{F75602DB-50F1-DC47-9F5F-D3F6B5EED391}" srcOrd="5" destOrd="0" presId="urn:microsoft.com/office/officeart/2005/8/layout/hierarchy4"/>
    <dgm:cxn modelId="{E74652DA-7DBD-A048-80FB-53A5F760812F}" type="presParOf" srcId="{FB43D255-DA03-164D-9ECE-E22E238CB5CB}" destId="{1D2870B6-7FE0-E748-B8B7-9AAF48033C09}" srcOrd="6" destOrd="0" presId="urn:microsoft.com/office/officeart/2005/8/layout/hierarchy4"/>
    <dgm:cxn modelId="{51A41B05-42B6-F641-82E6-BB62705368EE}" type="presParOf" srcId="{1D2870B6-7FE0-E748-B8B7-9AAF48033C09}" destId="{FB7B4153-533E-9B46-803C-4EBD18578D66}" srcOrd="0" destOrd="0" presId="urn:microsoft.com/office/officeart/2005/8/layout/hierarchy4"/>
    <dgm:cxn modelId="{5B68AABA-99AB-734B-81B0-C2A94A230BB9}" type="presParOf" srcId="{1D2870B6-7FE0-E748-B8B7-9AAF48033C09}" destId="{5AEC4C27-392A-0849-8404-E94D4562F462}" srcOrd="1" destOrd="0" presId="urn:microsoft.com/office/officeart/2005/8/layout/hierarchy4"/>
    <dgm:cxn modelId="{D16AB82D-BDEA-E94F-ADBB-EEE95046799E}" type="presParOf" srcId="{FB43D255-DA03-164D-9ECE-E22E238CB5CB}" destId="{C5BAB4FE-A178-F641-82AF-50C836FA1E5C}" srcOrd="7" destOrd="0" presId="urn:microsoft.com/office/officeart/2005/8/layout/hierarchy4"/>
    <dgm:cxn modelId="{E387FFEE-05F7-E846-AB01-FEAAD183C9A8}" type="presParOf" srcId="{FB43D255-DA03-164D-9ECE-E22E238CB5CB}" destId="{E1B1F7E7-F10E-8F4E-A4F5-CF75F15718EF}" srcOrd="8" destOrd="0" presId="urn:microsoft.com/office/officeart/2005/8/layout/hierarchy4"/>
    <dgm:cxn modelId="{1C67DA84-4D01-9347-9514-5D26C478580B}" type="presParOf" srcId="{E1B1F7E7-F10E-8F4E-A4F5-CF75F15718EF}" destId="{A7CB4BBA-0A69-B144-8374-4E4D2BE0C964}" srcOrd="0" destOrd="0" presId="urn:microsoft.com/office/officeart/2005/8/layout/hierarchy4"/>
    <dgm:cxn modelId="{9C25B8FF-8FF3-E84B-B24E-081DDD255B31}" type="presParOf" srcId="{E1B1F7E7-F10E-8F4E-A4F5-CF75F15718EF}" destId="{30DBBD5A-BD85-144D-B550-29AFF851582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51FB046-8702-524F-B2D3-B474B47D158B}" type="doc">
      <dgm:prSet loTypeId="urn:microsoft.com/office/officeart/2009/3/layout/HorizontalOrganizationChart" loCatId="" qsTypeId="urn:microsoft.com/office/officeart/2005/8/quickstyle/simple1" qsCatId="simple" csTypeId="urn:microsoft.com/office/officeart/2005/8/colors/accent0_3" csCatId="mainScheme" phldr="1"/>
      <dgm:spPr/>
      <dgm:t>
        <a:bodyPr/>
        <a:lstStyle/>
        <a:p>
          <a:endParaRPr lang="en-US"/>
        </a:p>
      </dgm:t>
    </dgm:pt>
    <dgm:pt modelId="{0CAEABE8-DE5F-AA4B-AB19-8C7ADD1B428D}">
      <dgm:prSet phldrT="[Text]" custT="1"/>
      <dgm:spPr/>
      <dgm:t>
        <a:bodyPr/>
        <a:lstStyle/>
        <a:p>
          <a:pPr rtl="0"/>
          <a:r>
            <a:rPr lang="en-US" sz="2800" dirty="0"/>
            <a:t>Specific Mortality Rates</a:t>
          </a:r>
        </a:p>
      </dgm:t>
    </dgm:pt>
    <dgm:pt modelId="{B513D540-E8D7-7544-9355-BD2D138B3141}" type="parTrans" cxnId="{B187D79F-D60C-374E-84D2-1B7E6A226986}">
      <dgm:prSet/>
      <dgm:spPr/>
      <dgm:t>
        <a:bodyPr/>
        <a:lstStyle/>
        <a:p>
          <a:endParaRPr lang="en-US"/>
        </a:p>
      </dgm:t>
    </dgm:pt>
    <dgm:pt modelId="{1E7E6BCA-2A25-804F-BAE6-1E52D4C2E4BF}" type="sibTrans" cxnId="{B187D79F-D60C-374E-84D2-1B7E6A226986}">
      <dgm:prSet/>
      <dgm:spPr/>
      <dgm:t>
        <a:bodyPr/>
        <a:lstStyle/>
        <a:p>
          <a:endParaRPr lang="en-US"/>
        </a:p>
      </dgm:t>
    </dgm:pt>
    <dgm:pt modelId="{DB9CEA1B-D6E0-F141-93EF-7F5211571CA0}">
      <dgm:prSet phldrT="[Text]"/>
      <dgm:spPr/>
      <dgm:t>
        <a:bodyPr/>
        <a:lstStyle/>
        <a:p>
          <a:pPr rtl="0"/>
          <a:r>
            <a:rPr lang="en-US" u="sng" dirty="0"/>
            <a:t>Group</a:t>
          </a:r>
          <a:r>
            <a:rPr lang="en-US" dirty="0"/>
            <a:t>-specific mortality rate</a:t>
          </a:r>
        </a:p>
      </dgm:t>
    </dgm:pt>
    <dgm:pt modelId="{0A09917A-442D-2E45-8427-156F607F2967}" type="parTrans" cxnId="{7D187732-8E90-DF46-B995-24E49097F9F8}">
      <dgm:prSet/>
      <dgm:spPr/>
      <dgm:t>
        <a:bodyPr/>
        <a:lstStyle/>
        <a:p>
          <a:endParaRPr lang="en-US"/>
        </a:p>
      </dgm:t>
    </dgm:pt>
    <dgm:pt modelId="{749784BD-4A81-F744-8E5D-92E6EA123AFC}" type="sibTrans" cxnId="{7D187732-8E90-DF46-B995-24E49097F9F8}">
      <dgm:prSet/>
      <dgm:spPr/>
      <dgm:t>
        <a:bodyPr/>
        <a:lstStyle/>
        <a:p>
          <a:endParaRPr lang="en-US"/>
        </a:p>
      </dgm:t>
    </dgm:pt>
    <dgm:pt modelId="{825A9011-2FFA-C54A-A480-9F6EDFFFBD8B}">
      <dgm:prSet phldrT="[Text]" custT="1"/>
      <dgm:spPr/>
      <dgm:t>
        <a:bodyPr/>
        <a:lstStyle/>
        <a:p>
          <a:r>
            <a:rPr lang="en-US" sz="2400" dirty="0"/>
            <a:t>Gender-specific</a:t>
          </a:r>
          <a:endParaRPr lang="en-US" sz="2100" dirty="0"/>
        </a:p>
      </dgm:t>
    </dgm:pt>
    <dgm:pt modelId="{A2E020EB-ABA0-BB42-82D0-9ECC12E2E9CB}" type="parTrans" cxnId="{561C4335-A340-E141-9618-C5369ED35E3E}">
      <dgm:prSet/>
      <dgm:spPr/>
      <dgm:t>
        <a:bodyPr/>
        <a:lstStyle/>
        <a:p>
          <a:endParaRPr lang="en-US"/>
        </a:p>
      </dgm:t>
    </dgm:pt>
    <dgm:pt modelId="{C474E546-0407-A444-9A09-3B54A99A8DE4}" type="sibTrans" cxnId="{561C4335-A340-E141-9618-C5369ED35E3E}">
      <dgm:prSet/>
      <dgm:spPr/>
      <dgm:t>
        <a:bodyPr/>
        <a:lstStyle/>
        <a:p>
          <a:endParaRPr lang="en-US"/>
        </a:p>
      </dgm:t>
    </dgm:pt>
    <dgm:pt modelId="{A6A48123-3D7A-BC4A-89D6-7C9EE13274A8}">
      <dgm:prSet phldrT="[Text]"/>
      <dgm:spPr/>
      <dgm:t>
        <a:bodyPr/>
        <a:lstStyle/>
        <a:p>
          <a:pPr rtl="0"/>
          <a:r>
            <a:rPr lang="en-US" u="sng" dirty="0"/>
            <a:t>Cause</a:t>
          </a:r>
          <a:r>
            <a:rPr lang="en-US" dirty="0"/>
            <a:t>-specific mortality rate</a:t>
          </a:r>
        </a:p>
      </dgm:t>
    </dgm:pt>
    <dgm:pt modelId="{29C63480-04A3-E64F-9C8A-9140186B5448}" type="parTrans" cxnId="{FDEB711E-5D72-1C41-93D9-7B15EA885C8D}">
      <dgm:prSet/>
      <dgm:spPr/>
      <dgm:t>
        <a:bodyPr/>
        <a:lstStyle/>
        <a:p>
          <a:endParaRPr lang="en-US"/>
        </a:p>
      </dgm:t>
    </dgm:pt>
    <dgm:pt modelId="{C7F993CB-E46D-2149-94F8-026DFB0DD60D}" type="sibTrans" cxnId="{FDEB711E-5D72-1C41-93D9-7B15EA885C8D}">
      <dgm:prSet/>
      <dgm:spPr/>
      <dgm:t>
        <a:bodyPr/>
        <a:lstStyle/>
        <a:p>
          <a:endParaRPr lang="en-US"/>
        </a:p>
      </dgm:t>
    </dgm:pt>
    <dgm:pt modelId="{5B1222B5-346B-C24F-A417-EE5C26A33A79}">
      <dgm:prSet phldrT="[Text]" custT="1"/>
      <dgm:spPr/>
      <dgm:t>
        <a:bodyPr/>
        <a:lstStyle/>
        <a:p>
          <a:pPr rtl="0"/>
          <a:r>
            <a:rPr lang="en-US" sz="2400" dirty="0"/>
            <a:t>Age-specific</a:t>
          </a:r>
          <a:endParaRPr lang="en-US" sz="2100" dirty="0"/>
        </a:p>
      </dgm:t>
    </dgm:pt>
    <dgm:pt modelId="{C84F5F21-BC18-D342-BDEE-1654E8E8D5C2}" type="parTrans" cxnId="{1C75E3B4-FA4A-C642-B967-A73AAC2E76CB}">
      <dgm:prSet/>
      <dgm:spPr/>
      <dgm:t>
        <a:bodyPr/>
        <a:lstStyle/>
        <a:p>
          <a:endParaRPr lang="en-US"/>
        </a:p>
      </dgm:t>
    </dgm:pt>
    <dgm:pt modelId="{15005739-B343-9D4D-AB14-1566EA8F94CC}" type="sibTrans" cxnId="{1C75E3B4-FA4A-C642-B967-A73AAC2E76CB}">
      <dgm:prSet/>
      <dgm:spPr/>
      <dgm:t>
        <a:bodyPr/>
        <a:lstStyle/>
        <a:p>
          <a:endParaRPr lang="en-US"/>
        </a:p>
      </dgm:t>
    </dgm:pt>
    <dgm:pt modelId="{1E6B3510-7FF8-6441-96A8-8CAB0A2CB979}">
      <dgm:prSet phldrT="[Text]" custT="1"/>
      <dgm:spPr/>
      <dgm:t>
        <a:bodyPr/>
        <a:lstStyle/>
        <a:p>
          <a:r>
            <a:rPr lang="en-US" sz="2400" dirty="0"/>
            <a:t>Race-specific</a:t>
          </a:r>
        </a:p>
      </dgm:t>
    </dgm:pt>
    <dgm:pt modelId="{EF7FFC6E-26BA-9549-B931-1E509EA78215}" type="parTrans" cxnId="{D93A1BBC-E04F-3140-A0C1-7D4DD4321542}">
      <dgm:prSet/>
      <dgm:spPr/>
      <dgm:t>
        <a:bodyPr/>
        <a:lstStyle/>
        <a:p>
          <a:endParaRPr lang="en-US"/>
        </a:p>
      </dgm:t>
    </dgm:pt>
    <dgm:pt modelId="{FBBA9F52-A3A7-9647-99BB-B4CF5A72E6E2}" type="sibTrans" cxnId="{D93A1BBC-E04F-3140-A0C1-7D4DD4321542}">
      <dgm:prSet/>
      <dgm:spPr/>
      <dgm:t>
        <a:bodyPr/>
        <a:lstStyle/>
        <a:p>
          <a:endParaRPr lang="en-US"/>
        </a:p>
      </dgm:t>
    </dgm:pt>
    <dgm:pt modelId="{1D562D24-B386-634A-9561-77E4605C5ADC}">
      <dgm:prSet phldrT="[Text]"/>
      <dgm:spPr/>
      <dgm:t>
        <a:bodyPr/>
        <a:lstStyle/>
        <a:p>
          <a:pPr rtl="0"/>
          <a:r>
            <a:rPr lang="en-US" u="sng" dirty="0"/>
            <a:t>Social determinant</a:t>
          </a:r>
          <a:r>
            <a:rPr lang="en-US" dirty="0"/>
            <a:t>-specific mortality rate</a:t>
          </a:r>
        </a:p>
      </dgm:t>
    </dgm:pt>
    <dgm:pt modelId="{A84E6BB4-4301-0E47-9807-3608061084B7}" type="parTrans" cxnId="{18C2BD3F-75D1-7746-8F8D-8FBE98A6E264}">
      <dgm:prSet/>
      <dgm:spPr/>
      <dgm:t>
        <a:bodyPr/>
        <a:lstStyle/>
        <a:p>
          <a:endParaRPr lang="en-US"/>
        </a:p>
      </dgm:t>
    </dgm:pt>
    <dgm:pt modelId="{0B86EBA0-670B-1442-8792-54E2D2C6EAFB}" type="sibTrans" cxnId="{18C2BD3F-75D1-7746-8F8D-8FBE98A6E264}">
      <dgm:prSet/>
      <dgm:spPr/>
      <dgm:t>
        <a:bodyPr/>
        <a:lstStyle/>
        <a:p>
          <a:endParaRPr lang="en-US"/>
        </a:p>
      </dgm:t>
    </dgm:pt>
    <dgm:pt modelId="{F2A75DDE-DDD0-0C4E-B7AC-731247943CF4}">
      <dgm:prSet phldrT="[Text]"/>
      <dgm:spPr/>
      <dgm:t>
        <a:bodyPr/>
        <a:lstStyle/>
        <a:p>
          <a:pPr rtl="0"/>
          <a:r>
            <a:rPr lang="en-US" dirty="0"/>
            <a:t>Disease-specific</a:t>
          </a:r>
        </a:p>
      </dgm:t>
    </dgm:pt>
    <dgm:pt modelId="{AEF8665E-CB76-A748-A9A7-19FB2B99A9E8}" type="parTrans" cxnId="{D8582939-9847-A64D-AB6B-AF48A051CFE3}">
      <dgm:prSet/>
      <dgm:spPr/>
      <dgm:t>
        <a:bodyPr/>
        <a:lstStyle/>
        <a:p>
          <a:endParaRPr lang="en-US"/>
        </a:p>
      </dgm:t>
    </dgm:pt>
    <dgm:pt modelId="{8EE27B02-7B67-D549-B1FB-050AF7627E78}" type="sibTrans" cxnId="{D8582939-9847-A64D-AB6B-AF48A051CFE3}">
      <dgm:prSet/>
      <dgm:spPr/>
      <dgm:t>
        <a:bodyPr/>
        <a:lstStyle/>
        <a:p>
          <a:endParaRPr lang="en-US"/>
        </a:p>
      </dgm:t>
    </dgm:pt>
    <dgm:pt modelId="{BBCBE73B-807B-984B-8FD4-6B1BCA3CC1D2}">
      <dgm:prSet phldrT="[Text]"/>
      <dgm:spPr/>
      <dgm:t>
        <a:bodyPr/>
        <a:lstStyle/>
        <a:p>
          <a:pPr rtl="0"/>
          <a:r>
            <a:rPr lang="en-US" dirty="0"/>
            <a:t>Income</a:t>
          </a:r>
        </a:p>
      </dgm:t>
    </dgm:pt>
    <dgm:pt modelId="{64FF7122-3D8C-3649-A9BF-C59980CAD65D}" type="parTrans" cxnId="{130E86B2-798C-2D4A-8240-07792264E055}">
      <dgm:prSet/>
      <dgm:spPr/>
      <dgm:t>
        <a:bodyPr/>
        <a:lstStyle/>
        <a:p>
          <a:endParaRPr lang="en-US"/>
        </a:p>
      </dgm:t>
    </dgm:pt>
    <dgm:pt modelId="{A434E04D-79E2-2642-9415-DD5BC5AF8388}" type="sibTrans" cxnId="{130E86B2-798C-2D4A-8240-07792264E055}">
      <dgm:prSet/>
      <dgm:spPr/>
      <dgm:t>
        <a:bodyPr/>
        <a:lstStyle/>
        <a:p>
          <a:endParaRPr lang="en-US"/>
        </a:p>
      </dgm:t>
    </dgm:pt>
    <dgm:pt modelId="{CE5858BF-2FBE-C547-A2DD-528333C2FF68}">
      <dgm:prSet phldrT="[Text]"/>
      <dgm:spPr/>
      <dgm:t>
        <a:bodyPr/>
        <a:lstStyle/>
        <a:p>
          <a:pPr rtl="0"/>
          <a:r>
            <a:rPr lang="en-US" dirty="0"/>
            <a:t>Housing</a:t>
          </a:r>
        </a:p>
      </dgm:t>
    </dgm:pt>
    <dgm:pt modelId="{5218C361-D46F-7445-A098-F072D2C559CC}" type="parTrans" cxnId="{4F83A60B-7FA0-1140-8B39-8C2ACD5ABC21}">
      <dgm:prSet/>
      <dgm:spPr/>
      <dgm:t>
        <a:bodyPr/>
        <a:lstStyle/>
        <a:p>
          <a:endParaRPr lang="en-US"/>
        </a:p>
      </dgm:t>
    </dgm:pt>
    <dgm:pt modelId="{B7591D25-5C4F-464C-A066-628DCA5343F2}" type="sibTrans" cxnId="{4F83A60B-7FA0-1140-8B39-8C2ACD5ABC21}">
      <dgm:prSet/>
      <dgm:spPr/>
      <dgm:t>
        <a:bodyPr/>
        <a:lstStyle/>
        <a:p>
          <a:endParaRPr lang="en-US"/>
        </a:p>
      </dgm:t>
    </dgm:pt>
    <dgm:pt modelId="{9802A242-0A33-4748-A132-4F275F4E3C79}">
      <dgm:prSet phldrT="[Text]"/>
      <dgm:spPr/>
      <dgm:t>
        <a:bodyPr/>
        <a:lstStyle/>
        <a:p>
          <a:pPr rtl="0"/>
          <a:r>
            <a:rPr lang="en-US" dirty="0"/>
            <a:t>Education</a:t>
          </a:r>
        </a:p>
      </dgm:t>
    </dgm:pt>
    <dgm:pt modelId="{F4BFD4F4-DDF6-9647-8D40-AB132D08D1C4}" type="parTrans" cxnId="{1EB6778B-EB79-5747-8850-C88E2405AF49}">
      <dgm:prSet/>
      <dgm:spPr/>
      <dgm:t>
        <a:bodyPr/>
        <a:lstStyle/>
        <a:p>
          <a:endParaRPr lang="en-US"/>
        </a:p>
      </dgm:t>
    </dgm:pt>
    <dgm:pt modelId="{FECDB7BD-21FB-E648-9445-F16EC547B661}" type="sibTrans" cxnId="{1EB6778B-EB79-5747-8850-C88E2405AF49}">
      <dgm:prSet/>
      <dgm:spPr/>
      <dgm:t>
        <a:bodyPr/>
        <a:lstStyle/>
        <a:p>
          <a:endParaRPr lang="en-US"/>
        </a:p>
      </dgm:t>
    </dgm:pt>
    <dgm:pt modelId="{DFC4895E-AD8E-3E4E-9DA1-8EAFB7CEB730}" type="pres">
      <dgm:prSet presAssocID="{651FB046-8702-524F-B2D3-B474B47D158B}" presName="hierChild1" presStyleCnt="0">
        <dgm:presLayoutVars>
          <dgm:orgChart val="1"/>
          <dgm:chPref val="1"/>
          <dgm:dir/>
          <dgm:animOne val="branch"/>
          <dgm:animLvl val="lvl"/>
          <dgm:resizeHandles/>
        </dgm:presLayoutVars>
      </dgm:prSet>
      <dgm:spPr/>
    </dgm:pt>
    <dgm:pt modelId="{15503A38-2709-6945-90FB-F4AE3FF2D0FF}" type="pres">
      <dgm:prSet presAssocID="{0CAEABE8-DE5F-AA4B-AB19-8C7ADD1B428D}" presName="hierRoot1" presStyleCnt="0">
        <dgm:presLayoutVars>
          <dgm:hierBranch val="init"/>
        </dgm:presLayoutVars>
      </dgm:prSet>
      <dgm:spPr/>
    </dgm:pt>
    <dgm:pt modelId="{01C33C4F-4649-4C4D-A652-DEC819627922}" type="pres">
      <dgm:prSet presAssocID="{0CAEABE8-DE5F-AA4B-AB19-8C7ADD1B428D}" presName="rootComposite1" presStyleCnt="0"/>
      <dgm:spPr/>
    </dgm:pt>
    <dgm:pt modelId="{40DB9FD1-217D-3C43-B3EE-D1CD72336F6C}" type="pres">
      <dgm:prSet presAssocID="{0CAEABE8-DE5F-AA4B-AB19-8C7ADD1B428D}" presName="rootText1" presStyleLbl="node0" presStyleIdx="0" presStyleCnt="1" custScaleX="102158" custScaleY="158812">
        <dgm:presLayoutVars>
          <dgm:chPref val="3"/>
        </dgm:presLayoutVars>
      </dgm:prSet>
      <dgm:spPr/>
    </dgm:pt>
    <dgm:pt modelId="{36C91510-C265-8D43-83DC-79A181CD66C6}" type="pres">
      <dgm:prSet presAssocID="{0CAEABE8-DE5F-AA4B-AB19-8C7ADD1B428D}" presName="rootConnector1" presStyleLbl="node1" presStyleIdx="0" presStyleCnt="0"/>
      <dgm:spPr/>
    </dgm:pt>
    <dgm:pt modelId="{9D1D0B00-2317-6844-A088-FDB54CE49520}" type="pres">
      <dgm:prSet presAssocID="{0CAEABE8-DE5F-AA4B-AB19-8C7ADD1B428D}" presName="hierChild2" presStyleCnt="0"/>
      <dgm:spPr/>
    </dgm:pt>
    <dgm:pt modelId="{891C86AA-2C72-6E4E-8138-0C1C71FDE5DE}" type="pres">
      <dgm:prSet presAssocID="{0A09917A-442D-2E45-8427-156F607F2967}" presName="Name64" presStyleLbl="parChTrans1D2" presStyleIdx="0" presStyleCnt="3"/>
      <dgm:spPr/>
    </dgm:pt>
    <dgm:pt modelId="{1CA81365-2EE1-834F-BAD4-A2945EB62668}" type="pres">
      <dgm:prSet presAssocID="{DB9CEA1B-D6E0-F141-93EF-7F5211571CA0}" presName="hierRoot2" presStyleCnt="0">
        <dgm:presLayoutVars>
          <dgm:hierBranch val="init"/>
        </dgm:presLayoutVars>
      </dgm:prSet>
      <dgm:spPr/>
    </dgm:pt>
    <dgm:pt modelId="{ABFBC25B-097C-8148-8307-9CEA006A785C}" type="pres">
      <dgm:prSet presAssocID="{DB9CEA1B-D6E0-F141-93EF-7F5211571CA0}" presName="rootComposite" presStyleCnt="0"/>
      <dgm:spPr/>
    </dgm:pt>
    <dgm:pt modelId="{D44A7619-AA49-164D-99D6-CEC06F03BC7A}" type="pres">
      <dgm:prSet presAssocID="{DB9CEA1B-D6E0-F141-93EF-7F5211571CA0}" presName="rootText" presStyleLbl="node2" presStyleIdx="0" presStyleCnt="3">
        <dgm:presLayoutVars>
          <dgm:chPref val="3"/>
        </dgm:presLayoutVars>
      </dgm:prSet>
      <dgm:spPr/>
    </dgm:pt>
    <dgm:pt modelId="{087F2137-DEED-B440-AB80-24C34ED42552}" type="pres">
      <dgm:prSet presAssocID="{DB9CEA1B-D6E0-F141-93EF-7F5211571CA0}" presName="rootConnector" presStyleLbl="node2" presStyleIdx="0" presStyleCnt="3"/>
      <dgm:spPr/>
    </dgm:pt>
    <dgm:pt modelId="{917ACC55-C520-0C46-9C74-EBAFA790E45F}" type="pres">
      <dgm:prSet presAssocID="{DB9CEA1B-D6E0-F141-93EF-7F5211571CA0}" presName="hierChild4" presStyleCnt="0"/>
      <dgm:spPr/>
    </dgm:pt>
    <dgm:pt modelId="{5EDE5A33-F748-3448-95AC-0B964DAD4A2D}" type="pres">
      <dgm:prSet presAssocID="{C84F5F21-BC18-D342-BDEE-1654E8E8D5C2}" presName="Name64" presStyleLbl="parChTrans1D3" presStyleIdx="0" presStyleCnt="7"/>
      <dgm:spPr/>
    </dgm:pt>
    <dgm:pt modelId="{FA206F71-09F7-0644-8A03-B777003EDCA3}" type="pres">
      <dgm:prSet presAssocID="{5B1222B5-346B-C24F-A417-EE5C26A33A79}" presName="hierRoot2" presStyleCnt="0">
        <dgm:presLayoutVars>
          <dgm:hierBranch val="init"/>
        </dgm:presLayoutVars>
      </dgm:prSet>
      <dgm:spPr/>
    </dgm:pt>
    <dgm:pt modelId="{B9B97C32-C866-AC46-8A5A-1D8D13EBD4A0}" type="pres">
      <dgm:prSet presAssocID="{5B1222B5-346B-C24F-A417-EE5C26A33A79}" presName="rootComposite" presStyleCnt="0"/>
      <dgm:spPr/>
    </dgm:pt>
    <dgm:pt modelId="{681DD27D-71BC-3E40-A4C7-FDD39E7EA60E}" type="pres">
      <dgm:prSet presAssocID="{5B1222B5-346B-C24F-A417-EE5C26A33A79}" presName="rootText" presStyleLbl="node3" presStyleIdx="0" presStyleCnt="7" custScaleX="98783" custScaleY="70080">
        <dgm:presLayoutVars>
          <dgm:chPref val="3"/>
        </dgm:presLayoutVars>
      </dgm:prSet>
      <dgm:spPr/>
    </dgm:pt>
    <dgm:pt modelId="{B5987E76-FFD8-C04F-A544-A6C64B39EAA3}" type="pres">
      <dgm:prSet presAssocID="{5B1222B5-346B-C24F-A417-EE5C26A33A79}" presName="rootConnector" presStyleLbl="node3" presStyleIdx="0" presStyleCnt="7"/>
      <dgm:spPr/>
    </dgm:pt>
    <dgm:pt modelId="{E031BA6A-F7DA-E748-9DD4-9D38231815A8}" type="pres">
      <dgm:prSet presAssocID="{5B1222B5-346B-C24F-A417-EE5C26A33A79}" presName="hierChild4" presStyleCnt="0"/>
      <dgm:spPr/>
    </dgm:pt>
    <dgm:pt modelId="{AFBACFEB-5371-5E44-8B4E-F2C60BBB9E5D}" type="pres">
      <dgm:prSet presAssocID="{5B1222B5-346B-C24F-A417-EE5C26A33A79}" presName="hierChild5" presStyleCnt="0"/>
      <dgm:spPr/>
    </dgm:pt>
    <dgm:pt modelId="{6BB0425C-9600-304B-B297-6B840AA8871B}" type="pres">
      <dgm:prSet presAssocID="{A2E020EB-ABA0-BB42-82D0-9ECC12E2E9CB}" presName="Name64" presStyleLbl="parChTrans1D3" presStyleIdx="1" presStyleCnt="7"/>
      <dgm:spPr/>
    </dgm:pt>
    <dgm:pt modelId="{A1F9E746-4DEC-2B43-AF33-1DAA06EE4E88}" type="pres">
      <dgm:prSet presAssocID="{825A9011-2FFA-C54A-A480-9F6EDFFFBD8B}" presName="hierRoot2" presStyleCnt="0">
        <dgm:presLayoutVars>
          <dgm:hierBranch val="init"/>
        </dgm:presLayoutVars>
      </dgm:prSet>
      <dgm:spPr/>
    </dgm:pt>
    <dgm:pt modelId="{8EAAEE45-D6F6-CA4F-AF30-3A2C3757838A}" type="pres">
      <dgm:prSet presAssocID="{825A9011-2FFA-C54A-A480-9F6EDFFFBD8B}" presName="rootComposite" presStyleCnt="0"/>
      <dgm:spPr/>
    </dgm:pt>
    <dgm:pt modelId="{A57C3E16-3AA2-4149-A8A3-194F307C3F74}" type="pres">
      <dgm:prSet presAssocID="{825A9011-2FFA-C54A-A480-9F6EDFFFBD8B}" presName="rootText" presStyleLbl="node3" presStyleIdx="1" presStyleCnt="7" custScaleX="101015" custScaleY="78855">
        <dgm:presLayoutVars>
          <dgm:chPref val="3"/>
        </dgm:presLayoutVars>
      </dgm:prSet>
      <dgm:spPr/>
    </dgm:pt>
    <dgm:pt modelId="{A287FBA6-7159-954F-9AC5-48236C5B9D67}" type="pres">
      <dgm:prSet presAssocID="{825A9011-2FFA-C54A-A480-9F6EDFFFBD8B}" presName="rootConnector" presStyleLbl="node3" presStyleIdx="1" presStyleCnt="7"/>
      <dgm:spPr/>
    </dgm:pt>
    <dgm:pt modelId="{865FF8C6-FE5A-8C4D-929C-954F9A7522B3}" type="pres">
      <dgm:prSet presAssocID="{825A9011-2FFA-C54A-A480-9F6EDFFFBD8B}" presName="hierChild4" presStyleCnt="0"/>
      <dgm:spPr/>
    </dgm:pt>
    <dgm:pt modelId="{592F5827-66D8-334A-9324-24F89BAB6576}" type="pres">
      <dgm:prSet presAssocID="{825A9011-2FFA-C54A-A480-9F6EDFFFBD8B}" presName="hierChild5" presStyleCnt="0"/>
      <dgm:spPr/>
    </dgm:pt>
    <dgm:pt modelId="{C0F2EBE5-79A4-8045-832E-AB6D6DD1F202}" type="pres">
      <dgm:prSet presAssocID="{EF7FFC6E-26BA-9549-B931-1E509EA78215}" presName="Name64" presStyleLbl="parChTrans1D3" presStyleIdx="2" presStyleCnt="7"/>
      <dgm:spPr/>
    </dgm:pt>
    <dgm:pt modelId="{1A10B3A6-B99E-FE43-A2C2-297EFDF48487}" type="pres">
      <dgm:prSet presAssocID="{1E6B3510-7FF8-6441-96A8-8CAB0A2CB979}" presName="hierRoot2" presStyleCnt="0">
        <dgm:presLayoutVars>
          <dgm:hierBranch val="init"/>
        </dgm:presLayoutVars>
      </dgm:prSet>
      <dgm:spPr/>
    </dgm:pt>
    <dgm:pt modelId="{70C8BBF7-7F33-8B47-8B21-3DE9DBD64ABF}" type="pres">
      <dgm:prSet presAssocID="{1E6B3510-7FF8-6441-96A8-8CAB0A2CB979}" presName="rootComposite" presStyleCnt="0"/>
      <dgm:spPr/>
    </dgm:pt>
    <dgm:pt modelId="{093ADC82-4277-CB45-B332-7B1A07A43D9D}" type="pres">
      <dgm:prSet presAssocID="{1E6B3510-7FF8-6441-96A8-8CAB0A2CB979}" presName="rootText" presStyleLbl="node3" presStyleIdx="2" presStyleCnt="7" custScaleX="100033" custScaleY="70564">
        <dgm:presLayoutVars>
          <dgm:chPref val="3"/>
        </dgm:presLayoutVars>
      </dgm:prSet>
      <dgm:spPr/>
    </dgm:pt>
    <dgm:pt modelId="{7B9926DB-9851-584A-8192-61784F52A31C}" type="pres">
      <dgm:prSet presAssocID="{1E6B3510-7FF8-6441-96A8-8CAB0A2CB979}" presName="rootConnector" presStyleLbl="node3" presStyleIdx="2" presStyleCnt="7"/>
      <dgm:spPr/>
    </dgm:pt>
    <dgm:pt modelId="{3FAFE057-8AB6-0646-B50D-518D2FF4D834}" type="pres">
      <dgm:prSet presAssocID="{1E6B3510-7FF8-6441-96A8-8CAB0A2CB979}" presName="hierChild4" presStyleCnt="0"/>
      <dgm:spPr/>
    </dgm:pt>
    <dgm:pt modelId="{67FF9208-DE01-2548-A611-92639159DAD3}" type="pres">
      <dgm:prSet presAssocID="{1E6B3510-7FF8-6441-96A8-8CAB0A2CB979}" presName="hierChild5" presStyleCnt="0"/>
      <dgm:spPr/>
    </dgm:pt>
    <dgm:pt modelId="{613A9FDE-F627-A645-8A68-67FA8A5B7433}" type="pres">
      <dgm:prSet presAssocID="{DB9CEA1B-D6E0-F141-93EF-7F5211571CA0}" presName="hierChild5" presStyleCnt="0"/>
      <dgm:spPr/>
    </dgm:pt>
    <dgm:pt modelId="{2437152E-A768-B843-81D9-202C67B8E538}" type="pres">
      <dgm:prSet presAssocID="{29C63480-04A3-E64F-9C8A-9140186B5448}" presName="Name64" presStyleLbl="parChTrans1D2" presStyleIdx="1" presStyleCnt="3"/>
      <dgm:spPr/>
    </dgm:pt>
    <dgm:pt modelId="{EBB719D1-0777-C945-B61A-D4AA10A09C9C}" type="pres">
      <dgm:prSet presAssocID="{A6A48123-3D7A-BC4A-89D6-7C9EE13274A8}" presName="hierRoot2" presStyleCnt="0">
        <dgm:presLayoutVars>
          <dgm:hierBranch val="init"/>
        </dgm:presLayoutVars>
      </dgm:prSet>
      <dgm:spPr/>
    </dgm:pt>
    <dgm:pt modelId="{5697D140-B646-3549-95BD-B7958DA8725C}" type="pres">
      <dgm:prSet presAssocID="{A6A48123-3D7A-BC4A-89D6-7C9EE13274A8}" presName="rootComposite" presStyleCnt="0"/>
      <dgm:spPr/>
    </dgm:pt>
    <dgm:pt modelId="{4B06DEF7-D267-4446-932C-E9A164574E8A}" type="pres">
      <dgm:prSet presAssocID="{A6A48123-3D7A-BC4A-89D6-7C9EE13274A8}" presName="rootText" presStyleLbl="node2" presStyleIdx="1" presStyleCnt="3">
        <dgm:presLayoutVars>
          <dgm:chPref val="3"/>
        </dgm:presLayoutVars>
      </dgm:prSet>
      <dgm:spPr/>
    </dgm:pt>
    <dgm:pt modelId="{4831FD8D-8FD9-F346-9D07-ACFD3A9D806A}" type="pres">
      <dgm:prSet presAssocID="{A6A48123-3D7A-BC4A-89D6-7C9EE13274A8}" presName="rootConnector" presStyleLbl="node2" presStyleIdx="1" presStyleCnt="3"/>
      <dgm:spPr/>
    </dgm:pt>
    <dgm:pt modelId="{408EBC91-044E-3A48-B6F0-E8126422AA47}" type="pres">
      <dgm:prSet presAssocID="{A6A48123-3D7A-BC4A-89D6-7C9EE13274A8}" presName="hierChild4" presStyleCnt="0"/>
      <dgm:spPr/>
    </dgm:pt>
    <dgm:pt modelId="{EAFDAAC8-87AA-2C47-8985-3AEB72F509F5}" type="pres">
      <dgm:prSet presAssocID="{AEF8665E-CB76-A748-A9A7-19FB2B99A9E8}" presName="Name64" presStyleLbl="parChTrans1D3" presStyleIdx="3" presStyleCnt="7"/>
      <dgm:spPr/>
    </dgm:pt>
    <dgm:pt modelId="{8CA1FABC-9FAC-144A-9970-FC2F5347FD44}" type="pres">
      <dgm:prSet presAssocID="{F2A75DDE-DDD0-0C4E-B7AC-731247943CF4}" presName="hierRoot2" presStyleCnt="0">
        <dgm:presLayoutVars>
          <dgm:hierBranch val="init"/>
        </dgm:presLayoutVars>
      </dgm:prSet>
      <dgm:spPr/>
    </dgm:pt>
    <dgm:pt modelId="{259BE4F9-0A8A-D94D-AF97-CF53D29DBFC9}" type="pres">
      <dgm:prSet presAssocID="{F2A75DDE-DDD0-0C4E-B7AC-731247943CF4}" presName="rootComposite" presStyleCnt="0"/>
      <dgm:spPr/>
    </dgm:pt>
    <dgm:pt modelId="{BF0EF5C6-A694-2A42-9727-71C5B18B212E}" type="pres">
      <dgm:prSet presAssocID="{F2A75DDE-DDD0-0C4E-B7AC-731247943CF4}" presName="rootText" presStyleLbl="node3" presStyleIdx="3" presStyleCnt="7" custScaleY="66749">
        <dgm:presLayoutVars>
          <dgm:chPref val="3"/>
        </dgm:presLayoutVars>
      </dgm:prSet>
      <dgm:spPr/>
    </dgm:pt>
    <dgm:pt modelId="{3E7E91FC-3FAA-AB46-8616-A9B1472C3954}" type="pres">
      <dgm:prSet presAssocID="{F2A75DDE-DDD0-0C4E-B7AC-731247943CF4}" presName="rootConnector" presStyleLbl="node3" presStyleIdx="3" presStyleCnt="7"/>
      <dgm:spPr/>
    </dgm:pt>
    <dgm:pt modelId="{866DC5AD-B269-E349-B729-3C61666479A9}" type="pres">
      <dgm:prSet presAssocID="{F2A75DDE-DDD0-0C4E-B7AC-731247943CF4}" presName="hierChild4" presStyleCnt="0"/>
      <dgm:spPr/>
    </dgm:pt>
    <dgm:pt modelId="{E9016275-6EF5-BE4E-BF52-F883AB68F5F7}" type="pres">
      <dgm:prSet presAssocID="{F2A75DDE-DDD0-0C4E-B7AC-731247943CF4}" presName="hierChild5" presStyleCnt="0"/>
      <dgm:spPr/>
    </dgm:pt>
    <dgm:pt modelId="{FB426BD6-C7C1-0440-A1A8-44F2A3C459F7}" type="pres">
      <dgm:prSet presAssocID="{A6A48123-3D7A-BC4A-89D6-7C9EE13274A8}" presName="hierChild5" presStyleCnt="0"/>
      <dgm:spPr/>
    </dgm:pt>
    <dgm:pt modelId="{8F1CFDD9-3B7C-FC49-B3D1-5642B46D218A}" type="pres">
      <dgm:prSet presAssocID="{A84E6BB4-4301-0E47-9807-3608061084B7}" presName="Name64" presStyleLbl="parChTrans1D2" presStyleIdx="2" presStyleCnt="3"/>
      <dgm:spPr/>
    </dgm:pt>
    <dgm:pt modelId="{63A17972-3654-A142-96C5-8CE3E71F2A16}" type="pres">
      <dgm:prSet presAssocID="{1D562D24-B386-634A-9561-77E4605C5ADC}" presName="hierRoot2" presStyleCnt="0">
        <dgm:presLayoutVars>
          <dgm:hierBranch val="init"/>
        </dgm:presLayoutVars>
      </dgm:prSet>
      <dgm:spPr/>
    </dgm:pt>
    <dgm:pt modelId="{3FA1C6DD-E31F-A242-871F-CACDF8ADCFD2}" type="pres">
      <dgm:prSet presAssocID="{1D562D24-B386-634A-9561-77E4605C5ADC}" presName="rootComposite" presStyleCnt="0"/>
      <dgm:spPr/>
    </dgm:pt>
    <dgm:pt modelId="{5B6E74C4-9003-6B4A-A788-74CF10773EE9}" type="pres">
      <dgm:prSet presAssocID="{1D562D24-B386-634A-9561-77E4605C5ADC}" presName="rootText" presStyleLbl="node2" presStyleIdx="2" presStyleCnt="3">
        <dgm:presLayoutVars>
          <dgm:chPref val="3"/>
        </dgm:presLayoutVars>
      </dgm:prSet>
      <dgm:spPr/>
    </dgm:pt>
    <dgm:pt modelId="{712E281D-4896-DE44-9628-F37136EF56FE}" type="pres">
      <dgm:prSet presAssocID="{1D562D24-B386-634A-9561-77E4605C5ADC}" presName="rootConnector" presStyleLbl="node2" presStyleIdx="2" presStyleCnt="3"/>
      <dgm:spPr/>
    </dgm:pt>
    <dgm:pt modelId="{E31E2774-3A56-F849-99D0-1DF7E0524637}" type="pres">
      <dgm:prSet presAssocID="{1D562D24-B386-634A-9561-77E4605C5ADC}" presName="hierChild4" presStyleCnt="0"/>
      <dgm:spPr/>
    </dgm:pt>
    <dgm:pt modelId="{4CC5E3A7-37B3-1249-9FA7-AAD7960CD5D9}" type="pres">
      <dgm:prSet presAssocID="{64FF7122-3D8C-3649-A9BF-C59980CAD65D}" presName="Name64" presStyleLbl="parChTrans1D3" presStyleIdx="4" presStyleCnt="7"/>
      <dgm:spPr/>
    </dgm:pt>
    <dgm:pt modelId="{58338D00-90D1-AE43-9375-BDF6F39B1092}" type="pres">
      <dgm:prSet presAssocID="{BBCBE73B-807B-984B-8FD4-6B1BCA3CC1D2}" presName="hierRoot2" presStyleCnt="0">
        <dgm:presLayoutVars>
          <dgm:hierBranch val="init"/>
        </dgm:presLayoutVars>
      </dgm:prSet>
      <dgm:spPr/>
    </dgm:pt>
    <dgm:pt modelId="{02344C4C-38C2-794E-8E1B-335C5E8FDFC6}" type="pres">
      <dgm:prSet presAssocID="{BBCBE73B-807B-984B-8FD4-6B1BCA3CC1D2}" presName="rootComposite" presStyleCnt="0"/>
      <dgm:spPr/>
    </dgm:pt>
    <dgm:pt modelId="{E9501F20-8AFC-544F-83E7-E0D72885467D}" type="pres">
      <dgm:prSet presAssocID="{BBCBE73B-807B-984B-8FD4-6B1BCA3CC1D2}" presName="rootText" presStyleLbl="node3" presStyleIdx="4" presStyleCnt="7" custScaleY="80272">
        <dgm:presLayoutVars>
          <dgm:chPref val="3"/>
        </dgm:presLayoutVars>
      </dgm:prSet>
      <dgm:spPr/>
    </dgm:pt>
    <dgm:pt modelId="{2A25BA86-42C0-9B4B-817F-49A2E5556C66}" type="pres">
      <dgm:prSet presAssocID="{BBCBE73B-807B-984B-8FD4-6B1BCA3CC1D2}" presName="rootConnector" presStyleLbl="node3" presStyleIdx="4" presStyleCnt="7"/>
      <dgm:spPr/>
    </dgm:pt>
    <dgm:pt modelId="{497F6A2A-61F1-C647-9EAC-F2ABCAE29C54}" type="pres">
      <dgm:prSet presAssocID="{BBCBE73B-807B-984B-8FD4-6B1BCA3CC1D2}" presName="hierChild4" presStyleCnt="0"/>
      <dgm:spPr/>
    </dgm:pt>
    <dgm:pt modelId="{756014D1-A738-564B-97BD-02459A5D0793}" type="pres">
      <dgm:prSet presAssocID="{BBCBE73B-807B-984B-8FD4-6B1BCA3CC1D2}" presName="hierChild5" presStyleCnt="0"/>
      <dgm:spPr/>
    </dgm:pt>
    <dgm:pt modelId="{E27237EB-7384-E546-9317-0E86F92D207D}" type="pres">
      <dgm:prSet presAssocID="{5218C361-D46F-7445-A098-F072D2C559CC}" presName="Name64" presStyleLbl="parChTrans1D3" presStyleIdx="5" presStyleCnt="7"/>
      <dgm:spPr/>
    </dgm:pt>
    <dgm:pt modelId="{5F75CC44-3F81-FC45-BA7F-40C06B58CA20}" type="pres">
      <dgm:prSet presAssocID="{CE5858BF-2FBE-C547-A2DD-528333C2FF68}" presName="hierRoot2" presStyleCnt="0">
        <dgm:presLayoutVars>
          <dgm:hierBranch val="init"/>
        </dgm:presLayoutVars>
      </dgm:prSet>
      <dgm:spPr/>
    </dgm:pt>
    <dgm:pt modelId="{CC3AEBA1-0C27-FA45-BC5A-5A5A2C3D913F}" type="pres">
      <dgm:prSet presAssocID="{CE5858BF-2FBE-C547-A2DD-528333C2FF68}" presName="rootComposite" presStyleCnt="0"/>
      <dgm:spPr/>
    </dgm:pt>
    <dgm:pt modelId="{4F81E7B9-EF13-1C47-9F15-F765EA00A1AD}" type="pres">
      <dgm:prSet presAssocID="{CE5858BF-2FBE-C547-A2DD-528333C2FF68}" presName="rootText" presStyleLbl="node3" presStyleIdx="5" presStyleCnt="7" custScaleY="72841">
        <dgm:presLayoutVars>
          <dgm:chPref val="3"/>
        </dgm:presLayoutVars>
      </dgm:prSet>
      <dgm:spPr/>
    </dgm:pt>
    <dgm:pt modelId="{78E12A05-5C7E-9541-9722-FAB32D2B5629}" type="pres">
      <dgm:prSet presAssocID="{CE5858BF-2FBE-C547-A2DD-528333C2FF68}" presName="rootConnector" presStyleLbl="node3" presStyleIdx="5" presStyleCnt="7"/>
      <dgm:spPr/>
    </dgm:pt>
    <dgm:pt modelId="{38E62018-FF96-B246-B7BC-3CBFD4CA1FB7}" type="pres">
      <dgm:prSet presAssocID="{CE5858BF-2FBE-C547-A2DD-528333C2FF68}" presName="hierChild4" presStyleCnt="0"/>
      <dgm:spPr/>
    </dgm:pt>
    <dgm:pt modelId="{91C5CEA5-1D92-174B-8F34-ECB2089C35B1}" type="pres">
      <dgm:prSet presAssocID="{CE5858BF-2FBE-C547-A2DD-528333C2FF68}" presName="hierChild5" presStyleCnt="0"/>
      <dgm:spPr/>
    </dgm:pt>
    <dgm:pt modelId="{F674C2FE-1108-A54A-B988-95E4179D93F6}" type="pres">
      <dgm:prSet presAssocID="{F4BFD4F4-DDF6-9647-8D40-AB132D08D1C4}" presName="Name64" presStyleLbl="parChTrans1D3" presStyleIdx="6" presStyleCnt="7"/>
      <dgm:spPr/>
    </dgm:pt>
    <dgm:pt modelId="{6F478DB7-F1CA-C14D-9675-5228D91F4BF8}" type="pres">
      <dgm:prSet presAssocID="{9802A242-0A33-4748-A132-4F275F4E3C79}" presName="hierRoot2" presStyleCnt="0">
        <dgm:presLayoutVars>
          <dgm:hierBranch val="init"/>
        </dgm:presLayoutVars>
      </dgm:prSet>
      <dgm:spPr/>
    </dgm:pt>
    <dgm:pt modelId="{68465654-9C57-BF44-8677-C134E219162E}" type="pres">
      <dgm:prSet presAssocID="{9802A242-0A33-4748-A132-4F275F4E3C79}" presName="rootComposite" presStyleCnt="0"/>
      <dgm:spPr/>
    </dgm:pt>
    <dgm:pt modelId="{0E22DA5F-19D1-DE48-9A3B-06F09642E661}" type="pres">
      <dgm:prSet presAssocID="{9802A242-0A33-4748-A132-4F275F4E3C79}" presName="rootText" presStyleLbl="node3" presStyleIdx="6" presStyleCnt="7" custScaleY="64481">
        <dgm:presLayoutVars>
          <dgm:chPref val="3"/>
        </dgm:presLayoutVars>
      </dgm:prSet>
      <dgm:spPr/>
    </dgm:pt>
    <dgm:pt modelId="{7752B7DF-69AA-874F-949D-E97F72053F72}" type="pres">
      <dgm:prSet presAssocID="{9802A242-0A33-4748-A132-4F275F4E3C79}" presName="rootConnector" presStyleLbl="node3" presStyleIdx="6" presStyleCnt="7"/>
      <dgm:spPr/>
    </dgm:pt>
    <dgm:pt modelId="{EFE7B236-4D19-2344-B26E-D0EEB093F829}" type="pres">
      <dgm:prSet presAssocID="{9802A242-0A33-4748-A132-4F275F4E3C79}" presName="hierChild4" presStyleCnt="0"/>
      <dgm:spPr/>
    </dgm:pt>
    <dgm:pt modelId="{6A30340A-0C45-B04E-B99C-6838054D7F08}" type="pres">
      <dgm:prSet presAssocID="{9802A242-0A33-4748-A132-4F275F4E3C79}" presName="hierChild5" presStyleCnt="0"/>
      <dgm:spPr/>
    </dgm:pt>
    <dgm:pt modelId="{7CFFF2D5-8801-0844-AD4A-7CD03CAEA6A6}" type="pres">
      <dgm:prSet presAssocID="{1D562D24-B386-634A-9561-77E4605C5ADC}" presName="hierChild5" presStyleCnt="0"/>
      <dgm:spPr/>
    </dgm:pt>
    <dgm:pt modelId="{5B81607D-9427-0945-865A-303112DC3D0C}" type="pres">
      <dgm:prSet presAssocID="{0CAEABE8-DE5F-AA4B-AB19-8C7ADD1B428D}" presName="hierChild3" presStyleCnt="0"/>
      <dgm:spPr/>
    </dgm:pt>
  </dgm:ptLst>
  <dgm:cxnLst>
    <dgm:cxn modelId="{4F83A60B-7FA0-1140-8B39-8C2ACD5ABC21}" srcId="{1D562D24-B386-634A-9561-77E4605C5ADC}" destId="{CE5858BF-2FBE-C547-A2DD-528333C2FF68}" srcOrd="1" destOrd="0" parTransId="{5218C361-D46F-7445-A098-F072D2C559CC}" sibTransId="{B7591D25-5C4F-464C-A066-628DCA5343F2}"/>
    <dgm:cxn modelId="{9307F010-4FCE-F14E-B155-52F39D11B2E0}" type="presOf" srcId="{1E6B3510-7FF8-6441-96A8-8CAB0A2CB979}" destId="{7B9926DB-9851-584A-8192-61784F52A31C}" srcOrd="1" destOrd="0" presId="urn:microsoft.com/office/officeart/2009/3/layout/HorizontalOrganizationChart"/>
    <dgm:cxn modelId="{54B06D15-17B6-6644-BE9F-DE0B99F4FD6F}" type="presOf" srcId="{DB9CEA1B-D6E0-F141-93EF-7F5211571CA0}" destId="{D44A7619-AA49-164D-99D6-CEC06F03BC7A}" srcOrd="0" destOrd="0" presId="urn:microsoft.com/office/officeart/2009/3/layout/HorizontalOrganizationChart"/>
    <dgm:cxn modelId="{2DD0861D-81ED-F149-9833-A0E066373445}" type="presOf" srcId="{A6A48123-3D7A-BC4A-89D6-7C9EE13274A8}" destId="{4831FD8D-8FD9-F346-9D07-ACFD3A9D806A}" srcOrd="1" destOrd="0" presId="urn:microsoft.com/office/officeart/2009/3/layout/HorizontalOrganizationChart"/>
    <dgm:cxn modelId="{FDEB711E-5D72-1C41-93D9-7B15EA885C8D}" srcId="{0CAEABE8-DE5F-AA4B-AB19-8C7ADD1B428D}" destId="{A6A48123-3D7A-BC4A-89D6-7C9EE13274A8}" srcOrd="1" destOrd="0" parTransId="{29C63480-04A3-E64F-9C8A-9140186B5448}" sibTransId="{C7F993CB-E46D-2149-94F8-026DFB0DD60D}"/>
    <dgm:cxn modelId="{5EBAE822-CA9F-9743-88F1-F8A48B85E19E}" type="presOf" srcId="{A84E6BB4-4301-0E47-9807-3608061084B7}" destId="{8F1CFDD9-3B7C-FC49-B3D1-5642B46D218A}" srcOrd="0" destOrd="0" presId="urn:microsoft.com/office/officeart/2009/3/layout/HorizontalOrganizationChart"/>
    <dgm:cxn modelId="{466E7D2F-5BE4-454C-BBD6-5BFB7066E8D1}" type="presOf" srcId="{0A09917A-442D-2E45-8427-156F607F2967}" destId="{891C86AA-2C72-6E4E-8138-0C1C71FDE5DE}" srcOrd="0" destOrd="0" presId="urn:microsoft.com/office/officeart/2009/3/layout/HorizontalOrganizationChart"/>
    <dgm:cxn modelId="{7D187732-8E90-DF46-B995-24E49097F9F8}" srcId="{0CAEABE8-DE5F-AA4B-AB19-8C7ADD1B428D}" destId="{DB9CEA1B-D6E0-F141-93EF-7F5211571CA0}" srcOrd="0" destOrd="0" parTransId="{0A09917A-442D-2E45-8427-156F607F2967}" sibTransId="{749784BD-4A81-F744-8E5D-92E6EA123AFC}"/>
    <dgm:cxn modelId="{561C4335-A340-E141-9618-C5369ED35E3E}" srcId="{DB9CEA1B-D6E0-F141-93EF-7F5211571CA0}" destId="{825A9011-2FFA-C54A-A480-9F6EDFFFBD8B}" srcOrd="1" destOrd="0" parTransId="{A2E020EB-ABA0-BB42-82D0-9ECC12E2E9CB}" sibTransId="{C474E546-0407-A444-9A09-3B54A99A8DE4}"/>
    <dgm:cxn modelId="{D45B5B35-6166-CC41-9AAD-2FD2D2ACE363}" type="presOf" srcId="{F2A75DDE-DDD0-0C4E-B7AC-731247943CF4}" destId="{3E7E91FC-3FAA-AB46-8616-A9B1472C3954}" srcOrd="1" destOrd="0" presId="urn:microsoft.com/office/officeart/2009/3/layout/HorizontalOrganizationChart"/>
    <dgm:cxn modelId="{4118A835-789F-F647-80F3-ABC472D3A8C6}" type="presOf" srcId="{825A9011-2FFA-C54A-A480-9F6EDFFFBD8B}" destId="{A287FBA6-7159-954F-9AC5-48236C5B9D67}" srcOrd="1" destOrd="0" presId="urn:microsoft.com/office/officeart/2009/3/layout/HorizontalOrganizationChart"/>
    <dgm:cxn modelId="{9CE11936-6C68-F542-95B6-2FD852388BB5}" type="presOf" srcId="{651FB046-8702-524F-B2D3-B474B47D158B}" destId="{DFC4895E-AD8E-3E4E-9DA1-8EAFB7CEB730}" srcOrd="0" destOrd="0" presId="urn:microsoft.com/office/officeart/2009/3/layout/HorizontalOrganizationChart"/>
    <dgm:cxn modelId="{80454B38-FDF9-AC4A-8526-02579EFE3470}" type="presOf" srcId="{CE5858BF-2FBE-C547-A2DD-528333C2FF68}" destId="{78E12A05-5C7E-9541-9722-FAB32D2B5629}" srcOrd="1" destOrd="0" presId="urn:microsoft.com/office/officeart/2009/3/layout/HorizontalOrganizationChart"/>
    <dgm:cxn modelId="{D8582939-9847-A64D-AB6B-AF48A051CFE3}" srcId="{A6A48123-3D7A-BC4A-89D6-7C9EE13274A8}" destId="{F2A75DDE-DDD0-0C4E-B7AC-731247943CF4}" srcOrd="0" destOrd="0" parTransId="{AEF8665E-CB76-A748-A9A7-19FB2B99A9E8}" sibTransId="{8EE27B02-7B67-D549-B1FB-050AF7627E78}"/>
    <dgm:cxn modelId="{521E6D3A-3C2E-624F-9911-E99B881FE907}" type="presOf" srcId="{1D562D24-B386-634A-9561-77E4605C5ADC}" destId="{712E281D-4896-DE44-9628-F37136EF56FE}" srcOrd="1" destOrd="0" presId="urn:microsoft.com/office/officeart/2009/3/layout/HorizontalOrganizationChart"/>
    <dgm:cxn modelId="{D543D33C-84B4-974F-B398-81CE874D8B1E}" type="presOf" srcId="{1E6B3510-7FF8-6441-96A8-8CAB0A2CB979}" destId="{093ADC82-4277-CB45-B332-7B1A07A43D9D}" srcOrd="0" destOrd="0" presId="urn:microsoft.com/office/officeart/2009/3/layout/HorizontalOrganizationChart"/>
    <dgm:cxn modelId="{C4703C3F-26EC-A544-9EDD-EDFB659BE95D}" type="presOf" srcId="{BBCBE73B-807B-984B-8FD4-6B1BCA3CC1D2}" destId="{2A25BA86-42C0-9B4B-817F-49A2E5556C66}" srcOrd="1" destOrd="0" presId="urn:microsoft.com/office/officeart/2009/3/layout/HorizontalOrganizationChart"/>
    <dgm:cxn modelId="{18C2BD3F-75D1-7746-8F8D-8FBE98A6E264}" srcId="{0CAEABE8-DE5F-AA4B-AB19-8C7ADD1B428D}" destId="{1D562D24-B386-634A-9561-77E4605C5ADC}" srcOrd="2" destOrd="0" parTransId="{A84E6BB4-4301-0E47-9807-3608061084B7}" sibTransId="{0B86EBA0-670B-1442-8792-54E2D2C6EAFB}"/>
    <dgm:cxn modelId="{52A8C443-E758-F345-9980-F0FC64524651}" type="presOf" srcId="{AEF8665E-CB76-A748-A9A7-19FB2B99A9E8}" destId="{EAFDAAC8-87AA-2C47-8985-3AEB72F509F5}" srcOrd="0" destOrd="0" presId="urn:microsoft.com/office/officeart/2009/3/layout/HorizontalOrganizationChart"/>
    <dgm:cxn modelId="{27A85E4B-2B62-D143-85A1-A509DDDF0103}" type="presOf" srcId="{5B1222B5-346B-C24F-A417-EE5C26A33A79}" destId="{B5987E76-FFD8-C04F-A544-A6C64B39EAA3}" srcOrd="1" destOrd="0" presId="urn:microsoft.com/office/officeart/2009/3/layout/HorizontalOrganizationChart"/>
    <dgm:cxn modelId="{C0C87A4C-3C50-344C-82AE-A3A0865E308E}" type="presOf" srcId="{C84F5F21-BC18-D342-BDEE-1654E8E8D5C2}" destId="{5EDE5A33-F748-3448-95AC-0B964DAD4A2D}" srcOrd="0" destOrd="0" presId="urn:microsoft.com/office/officeart/2009/3/layout/HorizontalOrganizationChart"/>
    <dgm:cxn modelId="{1ECF5A50-F5D7-4D4B-A2C6-F055BF4B873E}" type="presOf" srcId="{9802A242-0A33-4748-A132-4F275F4E3C79}" destId="{7752B7DF-69AA-874F-949D-E97F72053F72}" srcOrd="1" destOrd="0" presId="urn:microsoft.com/office/officeart/2009/3/layout/HorizontalOrganizationChart"/>
    <dgm:cxn modelId="{5F12E270-4299-6F4A-B4DD-0C824E34FAA0}" type="presOf" srcId="{CE5858BF-2FBE-C547-A2DD-528333C2FF68}" destId="{4F81E7B9-EF13-1C47-9F15-F765EA00A1AD}" srcOrd="0" destOrd="0" presId="urn:microsoft.com/office/officeart/2009/3/layout/HorizontalOrganizationChart"/>
    <dgm:cxn modelId="{9D417874-8A1E-5B44-9D6D-1F5FD91DC0AB}" type="presOf" srcId="{EF7FFC6E-26BA-9549-B931-1E509EA78215}" destId="{C0F2EBE5-79A4-8045-832E-AB6D6DD1F202}" srcOrd="0" destOrd="0" presId="urn:microsoft.com/office/officeart/2009/3/layout/HorizontalOrganizationChart"/>
    <dgm:cxn modelId="{2F230C78-A83A-0C4E-AC3C-CA0968EFFB6C}" type="presOf" srcId="{29C63480-04A3-E64F-9C8A-9140186B5448}" destId="{2437152E-A768-B843-81D9-202C67B8E538}" srcOrd="0" destOrd="0" presId="urn:microsoft.com/office/officeart/2009/3/layout/HorizontalOrganizationChart"/>
    <dgm:cxn modelId="{CAF13884-C836-5E45-85DC-BC68A9159411}" type="presOf" srcId="{9802A242-0A33-4748-A132-4F275F4E3C79}" destId="{0E22DA5F-19D1-DE48-9A3B-06F09642E661}" srcOrd="0" destOrd="0" presId="urn:microsoft.com/office/officeart/2009/3/layout/HorizontalOrganizationChart"/>
    <dgm:cxn modelId="{1EB6778B-EB79-5747-8850-C88E2405AF49}" srcId="{1D562D24-B386-634A-9561-77E4605C5ADC}" destId="{9802A242-0A33-4748-A132-4F275F4E3C79}" srcOrd="2" destOrd="0" parTransId="{F4BFD4F4-DDF6-9647-8D40-AB132D08D1C4}" sibTransId="{FECDB7BD-21FB-E648-9445-F16EC547B661}"/>
    <dgm:cxn modelId="{84F5F892-91ED-D443-A60C-4971F27D1ED4}" type="presOf" srcId="{F2A75DDE-DDD0-0C4E-B7AC-731247943CF4}" destId="{BF0EF5C6-A694-2A42-9727-71C5B18B212E}" srcOrd="0" destOrd="0" presId="urn:microsoft.com/office/officeart/2009/3/layout/HorizontalOrganizationChart"/>
    <dgm:cxn modelId="{B187D79F-D60C-374E-84D2-1B7E6A226986}" srcId="{651FB046-8702-524F-B2D3-B474B47D158B}" destId="{0CAEABE8-DE5F-AA4B-AB19-8C7ADD1B428D}" srcOrd="0" destOrd="0" parTransId="{B513D540-E8D7-7544-9355-BD2D138B3141}" sibTransId="{1E7E6BCA-2A25-804F-BAE6-1E52D4C2E4BF}"/>
    <dgm:cxn modelId="{0314AAAA-1DEE-0444-B37A-48AB373C3004}" type="presOf" srcId="{0CAEABE8-DE5F-AA4B-AB19-8C7ADD1B428D}" destId="{40DB9FD1-217D-3C43-B3EE-D1CD72336F6C}" srcOrd="0" destOrd="0" presId="urn:microsoft.com/office/officeart/2009/3/layout/HorizontalOrganizationChart"/>
    <dgm:cxn modelId="{130E86B2-798C-2D4A-8240-07792264E055}" srcId="{1D562D24-B386-634A-9561-77E4605C5ADC}" destId="{BBCBE73B-807B-984B-8FD4-6B1BCA3CC1D2}" srcOrd="0" destOrd="0" parTransId="{64FF7122-3D8C-3649-A9BF-C59980CAD65D}" sibTransId="{A434E04D-79E2-2642-9415-DD5BC5AF8388}"/>
    <dgm:cxn modelId="{1C75E3B4-FA4A-C642-B967-A73AAC2E76CB}" srcId="{DB9CEA1B-D6E0-F141-93EF-7F5211571CA0}" destId="{5B1222B5-346B-C24F-A417-EE5C26A33A79}" srcOrd="0" destOrd="0" parTransId="{C84F5F21-BC18-D342-BDEE-1654E8E8D5C2}" sibTransId="{15005739-B343-9D4D-AB14-1566EA8F94CC}"/>
    <dgm:cxn modelId="{333BFCB6-3545-AF48-85CD-9B205862F657}" type="presOf" srcId="{825A9011-2FFA-C54A-A480-9F6EDFFFBD8B}" destId="{A57C3E16-3AA2-4149-A8A3-194F307C3F74}" srcOrd="0" destOrd="0" presId="urn:microsoft.com/office/officeart/2009/3/layout/HorizontalOrganizationChart"/>
    <dgm:cxn modelId="{D93A1BBC-E04F-3140-A0C1-7D4DD4321542}" srcId="{DB9CEA1B-D6E0-F141-93EF-7F5211571CA0}" destId="{1E6B3510-7FF8-6441-96A8-8CAB0A2CB979}" srcOrd="2" destOrd="0" parTransId="{EF7FFC6E-26BA-9549-B931-1E509EA78215}" sibTransId="{FBBA9F52-A3A7-9647-99BB-B4CF5A72E6E2}"/>
    <dgm:cxn modelId="{A64565BE-6FCB-AC4F-93BF-99E39991BF90}" type="presOf" srcId="{A6A48123-3D7A-BC4A-89D6-7C9EE13274A8}" destId="{4B06DEF7-D267-4446-932C-E9A164574E8A}" srcOrd="0" destOrd="0" presId="urn:microsoft.com/office/officeart/2009/3/layout/HorizontalOrganizationChart"/>
    <dgm:cxn modelId="{4EADDDC0-3BED-BF40-A1A5-C4BBC5D0BA14}" type="presOf" srcId="{5B1222B5-346B-C24F-A417-EE5C26A33A79}" destId="{681DD27D-71BC-3E40-A4C7-FDD39E7EA60E}" srcOrd="0" destOrd="0" presId="urn:microsoft.com/office/officeart/2009/3/layout/HorizontalOrganizationChart"/>
    <dgm:cxn modelId="{D4EF50C3-BD65-B349-903D-5194621BC6DC}" type="presOf" srcId="{1D562D24-B386-634A-9561-77E4605C5ADC}" destId="{5B6E74C4-9003-6B4A-A788-74CF10773EE9}" srcOrd="0" destOrd="0" presId="urn:microsoft.com/office/officeart/2009/3/layout/HorizontalOrganizationChart"/>
    <dgm:cxn modelId="{B0973BCA-AA60-C842-97A7-1583CDDD6654}" type="presOf" srcId="{DB9CEA1B-D6E0-F141-93EF-7F5211571CA0}" destId="{087F2137-DEED-B440-AB80-24C34ED42552}" srcOrd="1" destOrd="0" presId="urn:microsoft.com/office/officeart/2009/3/layout/HorizontalOrganizationChart"/>
    <dgm:cxn modelId="{DCBE42E1-D1EA-554E-B259-D0B1D5CF396C}" type="presOf" srcId="{64FF7122-3D8C-3649-A9BF-C59980CAD65D}" destId="{4CC5E3A7-37B3-1249-9FA7-AAD7960CD5D9}" srcOrd="0" destOrd="0" presId="urn:microsoft.com/office/officeart/2009/3/layout/HorizontalOrganizationChart"/>
    <dgm:cxn modelId="{512068E4-C9EA-7645-8057-BCA6D28FA3E9}" type="presOf" srcId="{5218C361-D46F-7445-A098-F072D2C559CC}" destId="{E27237EB-7384-E546-9317-0E86F92D207D}" srcOrd="0" destOrd="0" presId="urn:microsoft.com/office/officeart/2009/3/layout/HorizontalOrganizationChart"/>
    <dgm:cxn modelId="{00818EEB-706F-5848-8AFA-3A2E73A4D142}" type="presOf" srcId="{0CAEABE8-DE5F-AA4B-AB19-8C7ADD1B428D}" destId="{36C91510-C265-8D43-83DC-79A181CD66C6}" srcOrd="1" destOrd="0" presId="urn:microsoft.com/office/officeart/2009/3/layout/HorizontalOrganizationChart"/>
    <dgm:cxn modelId="{5F11FEF6-73BD-7944-A95E-3D9EDF535D6F}" type="presOf" srcId="{F4BFD4F4-DDF6-9647-8D40-AB132D08D1C4}" destId="{F674C2FE-1108-A54A-B988-95E4179D93F6}" srcOrd="0" destOrd="0" presId="urn:microsoft.com/office/officeart/2009/3/layout/HorizontalOrganizationChart"/>
    <dgm:cxn modelId="{A0F6A9F9-1606-3F41-87DC-7769F88212EE}" type="presOf" srcId="{A2E020EB-ABA0-BB42-82D0-9ECC12E2E9CB}" destId="{6BB0425C-9600-304B-B297-6B840AA8871B}" srcOrd="0" destOrd="0" presId="urn:microsoft.com/office/officeart/2009/3/layout/HorizontalOrganizationChart"/>
    <dgm:cxn modelId="{C5CB95FC-979D-D042-A410-F367E8188CB5}" type="presOf" srcId="{BBCBE73B-807B-984B-8FD4-6B1BCA3CC1D2}" destId="{E9501F20-8AFC-544F-83E7-E0D72885467D}" srcOrd="0" destOrd="0" presId="urn:microsoft.com/office/officeart/2009/3/layout/HorizontalOrganizationChart"/>
    <dgm:cxn modelId="{1CC33003-6B20-B747-91F5-24E834B3F67F}" type="presParOf" srcId="{DFC4895E-AD8E-3E4E-9DA1-8EAFB7CEB730}" destId="{15503A38-2709-6945-90FB-F4AE3FF2D0FF}" srcOrd="0" destOrd="0" presId="urn:microsoft.com/office/officeart/2009/3/layout/HorizontalOrganizationChart"/>
    <dgm:cxn modelId="{718E34CA-1012-164F-970F-97F3F24A2F08}" type="presParOf" srcId="{15503A38-2709-6945-90FB-F4AE3FF2D0FF}" destId="{01C33C4F-4649-4C4D-A652-DEC819627922}" srcOrd="0" destOrd="0" presId="urn:microsoft.com/office/officeart/2009/3/layout/HorizontalOrganizationChart"/>
    <dgm:cxn modelId="{A4AA67F0-8BB5-6A48-BCF0-216911962F38}" type="presParOf" srcId="{01C33C4F-4649-4C4D-A652-DEC819627922}" destId="{40DB9FD1-217D-3C43-B3EE-D1CD72336F6C}" srcOrd="0" destOrd="0" presId="urn:microsoft.com/office/officeart/2009/3/layout/HorizontalOrganizationChart"/>
    <dgm:cxn modelId="{830E8524-8482-EF46-8642-75E6EC78EDF4}" type="presParOf" srcId="{01C33C4F-4649-4C4D-A652-DEC819627922}" destId="{36C91510-C265-8D43-83DC-79A181CD66C6}" srcOrd="1" destOrd="0" presId="urn:microsoft.com/office/officeart/2009/3/layout/HorizontalOrganizationChart"/>
    <dgm:cxn modelId="{D4BB8C6C-EF46-AC4B-A9C4-76802B7C8397}" type="presParOf" srcId="{15503A38-2709-6945-90FB-F4AE3FF2D0FF}" destId="{9D1D0B00-2317-6844-A088-FDB54CE49520}" srcOrd="1" destOrd="0" presId="urn:microsoft.com/office/officeart/2009/3/layout/HorizontalOrganizationChart"/>
    <dgm:cxn modelId="{D12F179B-610D-EF49-B5B1-82EBE9E6CF27}" type="presParOf" srcId="{9D1D0B00-2317-6844-A088-FDB54CE49520}" destId="{891C86AA-2C72-6E4E-8138-0C1C71FDE5DE}" srcOrd="0" destOrd="0" presId="urn:microsoft.com/office/officeart/2009/3/layout/HorizontalOrganizationChart"/>
    <dgm:cxn modelId="{85EDFC35-DFCD-E444-8326-CCAF10B60F67}" type="presParOf" srcId="{9D1D0B00-2317-6844-A088-FDB54CE49520}" destId="{1CA81365-2EE1-834F-BAD4-A2945EB62668}" srcOrd="1" destOrd="0" presId="urn:microsoft.com/office/officeart/2009/3/layout/HorizontalOrganizationChart"/>
    <dgm:cxn modelId="{2BB93293-A351-804B-9F59-0A97DEFB9E46}" type="presParOf" srcId="{1CA81365-2EE1-834F-BAD4-A2945EB62668}" destId="{ABFBC25B-097C-8148-8307-9CEA006A785C}" srcOrd="0" destOrd="0" presId="urn:microsoft.com/office/officeart/2009/3/layout/HorizontalOrganizationChart"/>
    <dgm:cxn modelId="{2542C27B-F8CA-D04F-BB6B-8972F7ECF62F}" type="presParOf" srcId="{ABFBC25B-097C-8148-8307-9CEA006A785C}" destId="{D44A7619-AA49-164D-99D6-CEC06F03BC7A}" srcOrd="0" destOrd="0" presId="urn:microsoft.com/office/officeart/2009/3/layout/HorizontalOrganizationChart"/>
    <dgm:cxn modelId="{22A6344C-488B-5D4C-906F-A8A27AA5881A}" type="presParOf" srcId="{ABFBC25B-097C-8148-8307-9CEA006A785C}" destId="{087F2137-DEED-B440-AB80-24C34ED42552}" srcOrd="1" destOrd="0" presId="urn:microsoft.com/office/officeart/2009/3/layout/HorizontalOrganizationChart"/>
    <dgm:cxn modelId="{8E8183C7-40B8-8548-AEDB-936BDE1E3E6E}" type="presParOf" srcId="{1CA81365-2EE1-834F-BAD4-A2945EB62668}" destId="{917ACC55-C520-0C46-9C74-EBAFA790E45F}" srcOrd="1" destOrd="0" presId="urn:microsoft.com/office/officeart/2009/3/layout/HorizontalOrganizationChart"/>
    <dgm:cxn modelId="{5475808D-B68F-1A48-9DA3-0F9A61D00770}" type="presParOf" srcId="{917ACC55-C520-0C46-9C74-EBAFA790E45F}" destId="{5EDE5A33-F748-3448-95AC-0B964DAD4A2D}" srcOrd="0" destOrd="0" presId="urn:microsoft.com/office/officeart/2009/3/layout/HorizontalOrganizationChart"/>
    <dgm:cxn modelId="{41D2C3A9-8686-A14C-B75C-0012CA241D54}" type="presParOf" srcId="{917ACC55-C520-0C46-9C74-EBAFA790E45F}" destId="{FA206F71-09F7-0644-8A03-B777003EDCA3}" srcOrd="1" destOrd="0" presId="urn:microsoft.com/office/officeart/2009/3/layout/HorizontalOrganizationChart"/>
    <dgm:cxn modelId="{AE5DB097-2B53-554F-8A36-30ACE5A5B1FE}" type="presParOf" srcId="{FA206F71-09F7-0644-8A03-B777003EDCA3}" destId="{B9B97C32-C866-AC46-8A5A-1D8D13EBD4A0}" srcOrd="0" destOrd="0" presId="urn:microsoft.com/office/officeart/2009/3/layout/HorizontalOrganizationChart"/>
    <dgm:cxn modelId="{CE09037D-0FCF-4241-B3A4-A960463DD850}" type="presParOf" srcId="{B9B97C32-C866-AC46-8A5A-1D8D13EBD4A0}" destId="{681DD27D-71BC-3E40-A4C7-FDD39E7EA60E}" srcOrd="0" destOrd="0" presId="urn:microsoft.com/office/officeart/2009/3/layout/HorizontalOrganizationChart"/>
    <dgm:cxn modelId="{29D54EC5-F4CF-134F-BC45-BFC5C89CCAF1}" type="presParOf" srcId="{B9B97C32-C866-AC46-8A5A-1D8D13EBD4A0}" destId="{B5987E76-FFD8-C04F-A544-A6C64B39EAA3}" srcOrd="1" destOrd="0" presId="urn:microsoft.com/office/officeart/2009/3/layout/HorizontalOrganizationChart"/>
    <dgm:cxn modelId="{E4DF6128-5897-674F-97F7-5661E88A155C}" type="presParOf" srcId="{FA206F71-09F7-0644-8A03-B777003EDCA3}" destId="{E031BA6A-F7DA-E748-9DD4-9D38231815A8}" srcOrd="1" destOrd="0" presId="urn:microsoft.com/office/officeart/2009/3/layout/HorizontalOrganizationChart"/>
    <dgm:cxn modelId="{26AFBE67-19B5-554F-A282-A1AE3D1FFB09}" type="presParOf" srcId="{FA206F71-09F7-0644-8A03-B777003EDCA3}" destId="{AFBACFEB-5371-5E44-8B4E-F2C60BBB9E5D}" srcOrd="2" destOrd="0" presId="urn:microsoft.com/office/officeart/2009/3/layout/HorizontalOrganizationChart"/>
    <dgm:cxn modelId="{C9B98624-37DC-2A40-8A89-062B638B3F2D}" type="presParOf" srcId="{917ACC55-C520-0C46-9C74-EBAFA790E45F}" destId="{6BB0425C-9600-304B-B297-6B840AA8871B}" srcOrd="2" destOrd="0" presId="urn:microsoft.com/office/officeart/2009/3/layout/HorizontalOrganizationChart"/>
    <dgm:cxn modelId="{AC8316B8-79DF-3E41-8D61-87F20E86070E}" type="presParOf" srcId="{917ACC55-C520-0C46-9C74-EBAFA790E45F}" destId="{A1F9E746-4DEC-2B43-AF33-1DAA06EE4E88}" srcOrd="3" destOrd="0" presId="urn:microsoft.com/office/officeart/2009/3/layout/HorizontalOrganizationChart"/>
    <dgm:cxn modelId="{62F6CD04-C8F1-DD4C-89BC-9CA445B84758}" type="presParOf" srcId="{A1F9E746-4DEC-2B43-AF33-1DAA06EE4E88}" destId="{8EAAEE45-D6F6-CA4F-AF30-3A2C3757838A}" srcOrd="0" destOrd="0" presId="urn:microsoft.com/office/officeart/2009/3/layout/HorizontalOrganizationChart"/>
    <dgm:cxn modelId="{7BFC0135-0CDB-F842-A4BC-631C9D2E39EA}" type="presParOf" srcId="{8EAAEE45-D6F6-CA4F-AF30-3A2C3757838A}" destId="{A57C3E16-3AA2-4149-A8A3-194F307C3F74}" srcOrd="0" destOrd="0" presId="urn:microsoft.com/office/officeart/2009/3/layout/HorizontalOrganizationChart"/>
    <dgm:cxn modelId="{4C294827-7E49-4047-A644-F020F4776FF5}" type="presParOf" srcId="{8EAAEE45-D6F6-CA4F-AF30-3A2C3757838A}" destId="{A287FBA6-7159-954F-9AC5-48236C5B9D67}" srcOrd="1" destOrd="0" presId="urn:microsoft.com/office/officeart/2009/3/layout/HorizontalOrganizationChart"/>
    <dgm:cxn modelId="{A4A81929-00D0-1041-BB19-DAA684BA927D}" type="presParOf" srcId="{A1F9E746-4DEC-2B43-AF33-1DAA06EE4E88}" destId="{865FF8C6-FE5A-8C4D-929C-954F9A7522B3}" srcOrd="1" destOrd="0" presId="urn:microsoft.com/office/officeart/2009/3/layout/HorizontalOrganizationChart"/>
    <dgm:cxn modelId="{6BB8EF3B-12C8-FD48-AB7C-D475E10687BC}" type="presParOf" srcId="{A1F9E746-4DEC-2B43-AF33-1DAA06EE4E88}" destId="{592F5827-66D8-334A-9324-24F89BAB6576}" srcOrd="2" destOrd="0" presId="urn:microsoft.com/office/officeart/2009/3/layout/HorizontalOrganizationChart"/>
    <dgm:cxn modelId="{87D12838-E691-B640-913D-CE9D7AB8ADA6}" type="presParOf" srcId="{917ACC55-C520-0C46-9C74-EBAFA790E45F}" destId="{C0F2EBE5-79A4-8045-832E-AB6D6DD1F202}" srcOrd="4" destOrd="0" presId="urn:microsoft.com/office/officeart/2009/3/layout/HorizontalOrganizationChart"/>
    <dgm:cxn modelId="{32A6D4C7-2AFE-6147-A5BE-FD01B25B6C9B}" type="presParOf" srcId="{917ACC55-C520-0C46-9C74-EBAFA790E45F}" destId="{1A10B3A6-B99E-FE43-A2C2-297EFDF48487}" srcOrd="5" destOrd="0" presId="urn:microsoft.com/office/officeart/2009/3/layout/HorizontalOrganizationChart"/>
    <dgm:cxn modelId="{4F745B52-C454-8C4A-8E05-B5948B110BF4}" type="presParOf" srcId="{1A10B3A6-B99E-FE43-A2C2-297EFDF48487}" destId="{70C8BBF7-7F33-8B47-8B21-3DE9DBD64ABF}" srcOrd="0" destOrd="0" presId="urn:microsoft.com/office/officeart/2009/3/layout/HorizontalOrganizationChart"/>
    <dgm:cxn modelId="{8B7E8332-1738-554B-828F-9BA3F99F86EB}" type="presParOf" srcId="{70C8BBF7-7F33-8B47-8B21-3DE9DBD64ABF}" destId="{093ADC82-4277-CB45-B332-7B1A07A43D9D}" srcOrd="0" destOrd="0" presId="urn:microsoft.com/office/officeart/2009/3/layout/HorizontalOrganizationChart"/>
    <dgm:cxn modelId="{48CE246B-6DCC-0748-9D6F-E9A73686B5AF}" type="presParOf" srcId="{70C8BBF7-7F33-8B47-8B21-3DE9DBD64ABF}" destId="{7B9926DB-9851-584A-8192-61784F52A31C}" srcOrd="1" destOrd="0" presId="urn:microsoft.com/office/officeart/2009/3/layout/HorizontalOrganizationChart"/>
    <dgm:cxn modelId="{308CEB29-2A49-904A-AB67-540C5C7CAFBD}" type="presParOf" srcId="{1A10B3A6-B99E-FE43-A2C2-297EFDF48487}" destId="{3FAFE057-8AB6-0646-B50D-518D2FF4D834}" srcOrd="1" destOrd="0" presId="urn:microsoft.com/office/officeart/2009/3/layout/HorizontalOrganizationChart"/>
    <dgm:cxn modelId="{A5901479-BB2A-6F4F-AD7E-735A4B2F007B}" type="presParOf" srcId="{1A10B3A6-B99E-FE43-A2C2-297EFDF48487}" destId="{67FF9208-DE01-2548-A611-92639159DAD3}" srcOrd="2" destOrd="0" presId="urn:microsoft.com/office/officeart/2009/3/layout/HorizontalOrganizationChart"/>
    <dgm:cxn modelId="{597EE27C-4F80-994E-BB21-24A5E1737EBD}" type="presParOf" srcId="{1CA81365-2EE1-834F-BAD4-A2945EB62668}" destId="{613A9FDE-F627-A645-8A68-67FA8A5B7433}" srcOrd="2" destOrd="0" presId="urn:microsoft.com/office/officeart/2009/3/layout/HorizontalOrganizationChart"/>
    <dgm:cxn modelId="{1A6EF02E-E973-2945-8878-DEDD56D10953}" type="presParOf" srcId="{9D1D0B00-2317-6844-A088-FDB54CE49520}" destId="{2437152E-A768-B843-81D9-202C67B8E538}" srcOrd="2" destOrd="0" presId="urn:microsoft.com/office/officeart/2009/3/layout/HorizontalOrganizationChart"/>
    <dgm:cxn modelId="{94B27C09-52AE-D647-815A-A35FE53C76C9}" type="presParOf" srcId="{9D1D0B00-2317-6844-A088-FDB54CE49520}" destId="{EBB719D1-0777-C945-B61A-D4AA10A09C9C}" srcOrd="3" destOrd="0" presId="urn:microsoft.com/office/officeart/2009/3/layout/HorizontalOrganizationChart"/>
    <dgm:cxn modelId="{A54CF330-9FF6-8341-AA42-0B3B28734F44}" type="presParOf" srcId="{EBB719D1-0777-C945-B61A-D4AA10A09C9C}" destId="{5697D140-B646-3549-95BD-B7958DA8725C}" srcOrd="0" destOrd="0" presId="urn:microsoft.com/office/officeart/2009/3/layout/HorizontalOrganizationChart"/>
    <dgm:cxn modelId="{6853DE47-7703-BC43-8E1C-D1C725216972}" type="presParOf" srcId="{5697D140-B646-3549-95BD-B7958DA8725C}" destId="{4B06DEF7-D267-4446-932C-E9A164574E8A}" srcOrd="0" destOrd="0" presId="urn:microsoft.com/office/officeart/2009/3/layout/HorizontalOrganizationChart"/>
    <dgm:cxn modelId="{00DD0A7B-4428-D349-9461-7A5729AA5956}" type="presParOf" srcId="{5697D140-B646-3549-95BD-B7958DA8725C}" destId="{4831FD8D-8FD9-F346-9D07-ACFD3A9D806A}" srcOrd="1" destOrd="0" presId="urn:microsoft.com/office/officeart/2009/3/layout/HorizontalOrganizationChart"/>
    <dgm:cxn modelId="{3597353B-2CFB-8D4F-835B-762CDC2AC6D0}" type="presParOf" srcId="{EBB719D1-0777-C945-B61A-D4AA10A09C9C}" destId="{408EBC91-044E-3A48-B6F0-E8126422AA47}" srcOrd="1" destOrd="0" presId="urn:microsoft.com/office/officeart/2009/3/layout/HorizontalOrganizationChart"/>
    <dgm:cxn modelId="{38975BEE-15A0-AE4F-8778-65B33D5756ED}" type="presParOf" srcId="{408EBC91-044E-3A48-B6F0-E8126422AA47}" destId="{EAFDAAC8-87AA-2C47-8985-3AEB72F509F5}" srcOrd="0" destOrd="0" presId="urn:microsoft.com/office/officeart/2009/3/layout/HorizontalOrganizationChart"/>
    <dgm:cxn modelId="{84043012-65F5-6044-9643-200B21ECAC52}" type="presParOf" srcId="{408EBC91-044E-3A48-B6F0-E8126422AA47}" destId="{8CA1FABC-9FAC-144A-9970-FC2F5347FD44}" srcOrd="1" destOrd="0" presId="urn:microsoft.com/office/officeart/2009/3/layout/HorizontalOrganizationChart"/>
    <dgm:cxn modelId="{57DABE5C-6514-BD49-8985-8DB69BA6643F}" type="presParOf" srcId="{8CA1FABC-9FAC-144A-9970-FC2F5347FD44}" destId="{259BE4F9-0A8A-D94D-AF97-CF53D29DBFC9}" srcOrd="0" destOrd="0" presId="urn:microsoft.com/office/officeart/2009/3/layout/HorizontalOrganizationChart"/>
    <dgm:cxn modelId="{CBE386F4-5682-C146-8A31-7E9364EEDFBD}" type="presParOf" srcId="{259BE4F9-0A8A-D94D-AF97-CF53D29DBFC9}" destId="{BF0EF5C6-A694-2A42-9727-71C5B18B212E}" srcOrd="0" destOrd="0" presId="urn:microsoft.com/office/officeart/2009/3/layout/HorizontalOrganizationChart"/>
    <dgm:cxn modelId="{0C0352C8-76D0-9C4B-96FD-D9851BA6BBFD}" type="presParOf" srcId="{259BE4F9-0A8A-D94D-AF97-CF53D29DBFC9}" destId="{3E7E91FC-3FAA-AB46-8616-A9B1472C3954}" srcOrd="1" destOrd="0" presId="urn:microsoft.com/office/officeart/2009/3/layout/HorizontalOrganizationChart"/>
    <dgm:cxn modelId="{92B8627E-444D-E240-8A79-68EEB482B832}" type="presParOf" srcId="{8CA1FABC-9FAC-144A-9970-FC2F5347FD44}" destId="{866DC5AD-B269-E349-B729-3C61666479A9}" srcOrd="1" destOrd="0" presId="urn:microsoft.com/office/officeart/2009/3/layout/HorizontalOrganizationChart"/>
    <dgm:cxn modelId="{8B04B6FB-405D-F14B-B31C-FAEE3494BC6B}" type="presParOf" srcId="{8CA1FABC-9FAC-144A-9970-FC2F5347FD44}" destId="{E9016275-6EF5-BE4E-BF52-F883AB68F5F7}" srcOrd="2" destOrd="0" presId="urn:microsoft.com/office/officeart/2009/3/layout/HorizontalOrganizationChart"/>
    <dgm:cxn modelId="{26CEF0D0-B728-DA44-BCFC-84DA9C308697}" type="presParOf" srcId="{EBB719D1-0777-C945-B61A-D4AA10A09C9C}" destId="{FB426BD6-C7C1-0440-A1A8-44F2A3C459F7}" srcOrd="2" destOrd="0" presId="urn:microsoft.com/office/officeart/2009/3/layout/HorizontalOrganizationChart"/>
    <dgm:cxn modelId="{CC2478BA-0495-274E-BF39-428BAF970D7B}" type="presParOf" srcId="{9D1D0B00-2317-6844-A088-FDB54CE49520}" destId="{8F1CFDD9-3B7C-FC49-B3D1-5642B46D218A}" srcOrd="4" destOrd="0" presId="urn:microsoft.com/office/officeart/2009/3/layout/HorizontalOrganizationChart"/>
    <dgm:cxn modelId="{24DBA866-BF0A-524D-9251-816FC9C2EF93}" type="presParOf" srcId="{9D1D0B00-2317-6844-A088-FDB54CE49520}" destId="{63A17972-3654-A142-96C5-8CE3E71F2A16}" srcOrd="5" destOrd="0" presId="urn:microsoft.com/office/officeart/2009/3/layout/HorizontalOrganizationChart"/>
    <dgm:cxn modelId="{2C6F99BF-83C1-EA48-B69A-A1B88FADB6AC}" type="presParOf" srcId="{63A17972-3654-A142-96C5-8CE3E71F2A16}" destId="{3FA1C6DD-E31F-A242-871F-CACDF8ADCFD2}" srcOrd="0" destOrd="0" presId="urn:microsoft.com/office/officeart/2009/3/layout/HorizontalOrganizationChart"/>
    <dgm:cxn modelId="{DED51159-E668-FA44-8215-7C565313A39C}" type="presParOf" srcId="{3FA1C6DD-E31F-A242-871F-CACDF8ADCFD2}" destId="{5B6E74C4-9003-6B4A-A788-74CF10773EE9}" srcOrd="0" destOrd="0" presId="urn:microsoft.com/office/officeart/2009/3/layout/HorizontalOrganizationChart"/>
    <dgm:cxn modelId="{D3307151-DE1C-9B45-B67A-214DA847ACA2}" type="presParOf" srcId="{3FA1C6DD-E31F-A242-871F-CACDF8ADCFD2}" destId="{712E281D-4896-DE44-9628-F37136EF56FE}" srcOrd="1" destOrd="0" presId="urn:microsoft.com/office/officeart/2009/3/layout/HorizontalOrganizationChart"/>
    <dgm:cxn modelId="{A5C530D9-E54D-6B4A-A515-A84A1D8BEE3E}" type="presParOf" srcId="{63A17972-3654-A142-96C5-8CE3E71F2A16}" destId="{E31E2774-3A56-F849-99D0-1DF7E0524637}" srcOrd="1" destOrd="0" presId="urn:microsoft.com/office/officeart/2009/3/layout/HorizontalOrganizationChart"/>
    <dgm:cxn modelId="{AF32D543-C715-AD4D-8891-1E98F93FE9B5}" type="presParOf" srcId="{E31E2774-3A56-F849-99D0-1DF7E0524637}" destId="{4CC5E3A7-37B3-1249-9FA7-AAD7960CD5D9}" srcOrd="0" destOrd="0" presId="urn:microsoft.com/office/officeart/2009/3/layout/HorizontalOrganizationChart"/>
    <dgm:cxn modelId="{D9CCB04A-74EF-914D-BB4D-0A0F4385B814}" type="presParOf" srcId="{E31E2774-3A56-F849-99D0-1DF7E0524637}" destId="{58338D00-90D1-AE43-9375-BDF6F39B1092}" srcOrd="1" destOrd="0" presId="urn:microsoft.com/office/officeart/2009/3/layout/HorizontalOrganizationChart"/>
    <dgm:cxn modelId="{A922EF11-E2B5-7C49-BC87-FAD0BFE94142}" type="presParOf" srcId="{58338D00-90D1-AE43-9375-BDF6F39B1092}" destId="{02344C4C-38C2-794E-8E1B-335C5E8FDFC6}" srcOrd="0" destOrd="0" presId="urn:microsoft.com/office/officeart/2009/3/layout/HorizontalOrganizationChart"/>
    <dgm:cxn modelId="{7D7363CB-7279-EA43-BFBF-EB25800AA324}" type="presParOf" srcId="{02344C4C-38C2-794E-8E1B-335C5E8FDFC6}" destId="{E9501F20-8AFC-544F-83E7-E0D72885467D}" srcOrd="0" destOrd="0" presId="urn:microsoft.com/office/officeart/2009/3/layout/HorizontalOrganizationChart"/>
    <dgm:cxn modelId="{2A26B801-DE41-A24B-93B1-B84BAC54F137}" type="presParOf" srcId="{02344C4C-38C2-794E-8E1B-335C5E8FDFC6}" destId="{2A25BA86-42C0-9B4B-817F-49A2E5556C66}" srcOrd="1" destOrd="0" presId="urn:microsoft.com/office/officeart/2009/3/layout/HorizontalOrganizationChart"/>
    <dgm:cxn modelId="{780A6E8B-FD10-064A-9841-4CC981BA4ADF}" type="presParOf" srcId="{58338D00-90D1-AE43-9375-BDF6F39B1092}" destId="{497F6A2A-61F1-C647-9EAC-F2ABCAE29C54}" srcOrd="1" destOrd="0" presId="urn:microsoft.com/office/officeart/2009/3/layout/HorizontalOrganizationChart"/>
    <dgm:cxn modelId="{FCA9A345-B046-0F41-9C43-A1034F5F232A}" type="presParOf" srcId="{58338D00-90D1-AE43-9375-BDF6F39B1092}" destId="{756014D1-A738-564B-97BD-02459A5D0793}" srcOrd="2" destOrd="0" presId="urn:microsoft.com/office/officeart/2009/3/layout/HorizontalOrganizationChart"/>
    <dgm:cxn modelId="{D81AECDD-49B2-654F-BADE-A0AE51D42158}" type="presParOf" srcId="{E31E2774-3A56-F849-99D0-1DF7E0524637}" destId="{E27237EB-7384-E546-9317-0E86F92D207D}" srcOrd="2" destOrd="0" presId="urn:microsoft.com/office/officeart/2009/3/layout/HorizontalOrganizationChart"/>
    <dgm:cxn modelId="{3FCFB0A4-0902-0C4F-B389-A29ABE96A242}" type="presParOf" srcId="{E31E2774-3A56-F849-99D0-1DF7E0524637}" destId="{5F75CC44-3F81-FC45-BA7F-40C06B58CA20}" srcOrd="3" destOrd="0" presId="urn:microsoft.com/office/officeart/2009/3/layout/HorizontalOrganizationChart"/>
    <dgm:cxn modelId="{4964FF34-15BB-2B41-B302-443D25139446}" type="presParOf" srcId="{5F75CC44-3F81-FC45-BA7F-40C06B58CA20}" destId="{CC3AEBA1-0C27-FA45-BC5A-5A5A2C3D913F}" srcOrd="0" destOrd="0" presId="urn:microsoft.com/office/officeart/2009/3/layout/HorizontalOrganizationChart"/>
    <dgm:cxn modelId="{A3FC4F3B-73D9-8148-804E-89B3A340CE36}" type="presParOf" srcId="{CC3AEBA1-0C27-FA45-BC5A-5A5A2C3D913F}" destId="{4F81E7B9-EF13-1C47-9F15-F765EA00A1AD}" srcOrd="0" destOrd="0" presId="urn:microsoft.com/office/officeart/2009/3/layout/HorizontalOrganizationChart"/>
    <dgm:cxn modelId="{EE91D26A-9531-C44A-B6A8-B30DFED942E5}" type="presParOf" srcId="{CC3AEBA1-0C27-FA45-BC5A-5A5A2C3D913F}" destId="{78E12A05-5C7E-9541-9722-FAB32D2B5629}" srcOrd="1" destOrd="0" presId="urn:microsoft.com/office/officeart/2009/3/layout/HorizontalOrganizationChart"/>
    <dgm:cxn modelId="{492BEB61-EDBB-694C-A482-1861116C7DD9}" type="presParOf" srcId="{5F75CC44-3F81-FC45-BA7F-40C06B58CA20}" destId="{38E62018-FF96-B246-B7BC-3CBFD4CA1FB7}" srcOrd="1" destOrd="0" presId="urn:microsoft.com/office/officeart/2009/3/layout/HorizontalOrganizationChart"/>
    <dgm:cxn modelId="{EBD6B694-C3D4-B143-B52F-45D1C775D7CE}" type="presParOf" srcId="{5F75CC44-3F81-FC45-BA7F-40C06B58CA20}" destId="{91C5CEA5-1D92-174B-8F34-ECB2089C35B1}" srcOrd="2" destOrd="0" presId="urn:microsoft.com/office/officeart/2009/3/layout/HorizontalOrganizationChart"/>
    <dgm:cxn modelId="{DCCFBAEB-D5A1-F944-9FC3-163C037093A5}" type="presParOf" srcId="{E31E2774-3A56-F849-99D0-1DF7E0524637}" destId="{F674C2FE-1108-A54A-B988-95E4179D93F6}" srcOrd="4" destOrd="0" presId="urn:microsoft.com/office/officeart/2009/3/layout/HorizontalOrganizationChart"/>
    <dgm:cxn modelId="{F2E9808B-81A6-A649-BFCD-1B52D38863BB}" type="presParOf" srcId="{E31E2774-3A56-F849-99D0-1DF7E0524637}" destId="{6F478DB7-F1CA-C14D-9675-5228D91F4BF8}" srcOrd="5" destOrd="0" presId="urn:microsoft.com/office/officeart/2009/3/layout/HorizontalOrganizationChart"/>
    <dgm:cxn modelId="{CD18BE56-FBE6-284D-B23F-3F31D0485D1F}" type="presParOf" srcId="{6F478DB7-F1CA-C14D-9675-5228D91F4BF8}" destId="{68465654-9C57-BF44-8677-C134E219162E}" srcOrd="0" destOrd="0" presId="urn:microsoft.com/office/officeart/2009/3/layout/HorizontalOrganizationChart"/>
    <dgm:cxn modelId="{68457445-D424-504E-9B7C-7CC32508C5F6}" type="presParOf" srcId="{68465654-9C57-BF44-8677-C134E219162E}" destId="{0E22DA5F-19D1-DE48-9A3B-06F09642E661}" srcOrd="0" destOrd="0" presId="urn:microsoft.com/office/officeart/2009/3/layout/HorizontalOrganizationChart"/>
    <dgm:cxn modelId="{75FB489C-16D8-264B-98C7-AB094BE05F2D}" type="presParOf" srcId="{68465654-9C57-BF44-8677-C134E219162E}" destId="{7752B7DF-69AA-874F-949D-E97F72053F72}" srcOrd="1" destOrd="0" presId="urn:microsoft.com/office/officeart/2009/3/layout/HorizontalOrganizationChart"/>
    <dgm:cxn modelId="{3F606B57-8DBB-1C48-A274-1565039455AF}" type="presParOf" srcId="{6F478DB7-F1CA-C14D-9675-5228D91F4BF8}" destId="{EFE7B236-4D19-2344-B26E-D0EEB093F829}" srcOrd="1" destOrd="0" presId="urn:microsoft.com/office/officeart/2009/3/layout/HorizontalOrganizationChart"/>
    <dgm:cxn modelId="{1AED6289-4F0F-CE49-9E3F-3F21DDA8D8B0}" type="presParOf" srcId="{6F478DB7-F1CA-C14D-9675-5228D91F4BF8}" destId="{6A30340A-0C45-B04E-B99C-6838054D7F08}" srcOrd="2" destOrd="0" presId="urn:microsoft.com/office/officeart/2009/3/layout/HorizontalOrganizationChart"/>
    <dgm:cxn modelId="{F37BE861-EEFD-674D-A2A7-E04D207143AF}" type="presParOf" srcId="{63A17972-3654-A142-96C5-8CE3E71F2A16}" destId="{7CFFF2D5-8801-0844-AD4A-7CD03CAEA6A6}" srcOrd="2" destOrd="0" presId="urn:microsoft.com/office/officeart/2009/3/layout/HorizontalOrganizationChart"/>
    <dgm:cxn modelId="{B883CB2C-5475-0140-A917-7D001FF14456}" type="presParOf" srcId="{15503A38-2709-6945-90FB-F4AE3FF2D0FF}" destId="{5B81607D-9427-0945-865A-303112DC3D0C}"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BD75A1-7EFE-1540-9879-F89B8B48EBD1}">
      <dsp:nvSpPr>
        <dsp:cNvPr id="0" name=""/>
        <dsp:cNvSpPr/>
      </dsp:nvSpPr>
      <dsp:spPr>
        <a:xfrm>
          <a:off x="0" y="312621"/>
          <a:ext cx="4227286" cy="1047375"/>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8084" tIns="395732" rIns="328084" bIns="135128" numCol="1" spcCol="1270" anchor="t" anchorCtr="0">
          <a:noAutofit/>
        </a:bodyPr>
        <a:lstStyle/>
        <a:p>
          <a:pPr marL="14288" lvl="1" indent="-14288" algn="l" defTabSz="844550">
            <a:lnSpc>
              <a:spcPct val="90000"/>
            </a:lnSpc>
            <a:spcBef>
              <a:spcPct val="0"/>
            </a:spcBef>
            <a:spcAft>
              <a:spcPct val="15000"/>
            </a:spcAft>
            <a:buNone/>
            <a:tabLst/>
          </a:pPr>
          <a:r>
            <a:rPr lang="en-US" altLang="en-US" sz="1900" kern="1200" dirty="0">
              <a:latin typeface="Arial" charset="0"/>
              <a:ea typeface="Arial" charset="0"/>
              <a:cs typeface="Arial" charset="0"/>
            </a:rPr>
            <a:t>measures what it is supposed to measure.</a:t>
          </a:r>
          <a:endParaRPr lang="en-US" sz="1900" kern="1200" dirty="0"/>
        </a:p>
      </dsp:txBody>
      <dsp:txXfrm>
        <a:off x="0" y="312621"/>
        <a:ext cx="4227286" cy="1047375"/>
      </dsp:txXfrm>
    </dsp:sp>
    <dsp:sp modelId="{98F86748-19F2-9B4B-927D-47C955B98FE9}">
      <dsp:nvSpPr>
        <dsp:cNvPr id="0" name=""/>
        <dsp:cNvSpPr/>
      </dsp:nvSpPr>
      <dsp:spPr>
        <a:xfrm>
          <a:off x="211364" y="32181"/>
          <a:ext cx="2959100" cy="5608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847" tIns="0" rIns="111847" bIns="0" numCol="1" spcCol="1270" anchor="ctr" anchorCtr="0">
          <a:noAutofit/>
        </a:bodyPr>
        <a:lstStyle/>
        <a:p>
          <a:pPr marL="0" lvl="0" indent="0" algn="l" defTabSz="844550">
            <a:lnSpc>
              <a:spcPct val="90000"/>
            </a:lnSpc>
            <a:spcBef>
              <a:spcPct val="0"/>
            </a:spcBef>
            <a:spcAft>
              <a:spcPct val="35000"/>
            </a:spcAft>
            <a:buNone/>
          </a:pPr>
          <a:r>
            <a:rPr lang="en-US" altLang="en-US" sz="1900" b="1" kern="1200" dirty="0">
              <a:solidFill>
                <a:srgbClr val="FFFF00"/>
              </a:solidFill>
              <a:latin typeface="Arial" charset="0"/>
              <a:ea typeface="Arial" charset="0"/>
              <a:cs typeface="Arial" charset="0"/>
            </a:rPr>
            <a:t>Valid</a:t>
          </a:r>
          <a:r>
            <a:rPr lang="en-US" altLang="en-US" sz="1900" kern="1200" dirty="0">
              <a:solidFill>
                <a:srgbClr val="FFFF00"/>
              </a:solidFill>
              <a:latin typeface="Arial" charset="0"/>
              <a:ea typeface="Arial" charset="0"/>
              <a:cs typeface="Arial" charset="0"/>
            </a:rPr>
            <a:t> </a:t>
          </a:r>
          <a:endParaRPr lang="en-US" sz="1900" kern="1200" dirty="0"/>
        </a:p>
      </dsp:txBody>
      <dsp:txXfrm>
        <a:off x="238744" y="59561"/>
        <a:ext cx="2904340" cy="506120"/>
      </dsp:txXfrm>
    </dsp:sp>
    <dsp:sp modelId="{479052EB-BCF4-7D44-8112-6BB65E5C362A}">
      <dsp:nvSpPr>
        <dsp:cNvPr id="0" name=""/>
        <dsp:cNvSpPr/>
      </dsp:nvSpPr>
      <dsp:spPr>
        <a:xfrm>
          <a:off x="0" y="1743037"/>
          <a:ext cx="4227286" cy="13167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8084" tIns="395732" rIns="328084" bIns="135128" numCol="1" spcCol="1270" anchor="t" anchorCtr="0">
          <a:noAutofit/>
        </a:bodyPr>
        <a:lstStyle/>
        <a:p>
          <a:pPr marL="14288" lvl="1" indent="-14288" algn="l" defTabSz="844550">
            <a:lnSpc>
              <a:spcPct val="90000"/>
            </a:lnSpc>
            <a:spcBef>
              <a:spcPct val="0"/>
            </a:spcBef>
            <a:spcAft>
              <a:spcPct val="15000"/>
            </a:spcAft>
            <a:buNone/>
            <a:tabLst/>
          </a:pPr>
          <a:r>
            <a:rPr lang="en-US" altLang="en-US" sz="1900" kern="1200" dirty="0">
              <a:latin typeface="Arial" charset="0"/>
              <a:ea typeface="Arial" charset="0"/>
              <a:cs typeface="Arial" charset="0"/>
            </a:rPr>
            <a:t>provides same information under different observations &amp; conditions</a:t>
          </a:r>
          <a:endParaRPr lang="en-US" sz="1900" kern="1200" dirty="0"/>
        </a:p>
      </dsp:txBody>
      <dsp:txXfrm>
        <a:off x="0" y="1743037"/>
        <a:ext cx="4227286" cy="1316700"/>
      </dsp:txXfrm>
    </dsp:sp>
    <dsp:sp modelId="{87B6CD8E-FFEE-AE48-87B7-0FB2E51C39C5}">
      <dsp:nvSpPr>
        <dsp:cNvPr id="0" name=""/>
        <dsp:cNvSpPr/>
      </dsp:nvSpPr>
      <dsp:spPr>
        <a:xfrm>
          <a:off x="211364" y="1462597"/>
          <a:ext cx="2959100" cy="5608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847" tIns="0" rIns="111847" bIns="0" numCol="1" spcCol="1270" anchor="ctr" anchorCtr="0">
          <a:noAutofit/>
        </a:bodyPr>
        <a:lstStyle/>
        <a:p>
          <a:pPr marL="0" lvl="0" indent="0" algn="l" defTabSz="844550">
            <a:lnSpc>
              <a:spcPct val="90000"/>
            </a:lnSpc>
            <a:spcBef>
              <a:spcPct val="0"/>
            </a:spcBef>
            <a:spcAft>
              <a:spcPct val="35000"/>
            </a:spcAft>
            <a:buNone/>
          </a:pPr>
          <a:r>
            <a:rPr lang="en-US" altLang="en-US" sz="1900" b="1" kern="1200">
              <a:solidFill>
                <a:srgbClr val="FFFF00"/>
              </a:solidFill>
              <a:latin typeface="Arial" charset="0"/>
              <a:ea typeface="Arial" charset="0"/>
              <a:cs typeface="Arial" charset="0"/>
            </a:rPr>
            <a:t>Reliable </a:t>
          </a:r>
          <a:endParaRPr lang="en-US" sz="1900" kern="1200" dirty="0"/>
        </a:p>
      </dsp:txBody>
      <dsp:txXfrm>
        <a:off x="238744" y="1489977"/>
        <a:ext cx="2904340" cy="506120"/>
      </dsp:txXfrm>
    </dsp:sp>
    <dsp:sp modelId="{B4447FFC-976F-1448-9C07-E3329A289ED4}">
      <dsp:nvSpPr>
        <dsp:cNvPr id="0" name=""/>
        <dsp:cNvSpPr/>
      </dsp:nvSpPr>
      <dsp:spPr>
        <a:xfrm>
          <a:off x="0" y="3442777"/>
          <a:ext cx="4227286" cy="1047375"/>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8084" tIns="395732" rIns="328084" bIns="135128" numCol="1" spcCol="1270" anchor="t" anchorCtr="0">
          <a:noAutofit/>
        </a:bodyPr>
        <a:lstStyle/>
        <a:p>
          <a:pPr marL="14288" lvl="1" indent="-14288" algn="l" defTabSz="844550">
            <a:lnSpc>
              <a:spcPct val="90000"/>
            </a:lnSpc>
            <a:spcBef>
              <a:spcPct val="0"/>
            </a:spcBef>
            <a:spcAft>
              <a:spcPct val="15000"/>
            </a:spcAft>
            <a:buNone/>
            <a:tabLst/>
          </a:pPr>
          <a:r>
            <a:rPr lang="en-US" altLang="en-US" sz="1900" kern="1200" dirty="0">
              <a:latin typeface="Arial" charset="0"/>
              <a:ea typeface="Arial" charset="0"/>
              <a:cs typeface="Arial" charset="0"/>
            </a:rPr>
            <a:t>sensitive to changes in the situation </a:t>
          </a:r>
          <a:endParaRPr lang="en-US" sz="1900" kern="1200" dirty="0"/>
        </a:p>
      </dsp:txBody>
      <dsp:txXfrm>
        <a:off x="0" y="3442777"/>
        <a:ext cx="4227286" cy="1047375"/>
      </dsp:txXfrm>
    </dsp:sp>
    <dsp:sp modelId="{ABCC501D-B9F8-D345-8268-4E3B4DA0A6D6}">
      <dsp:nvSpPr>
        <dsp:cNvPr id="0" name=""/>
        <dsp:cNvSpPr/>
      </dsp:nvSpPr>
      <dsp:spPr>
        <a:xfrm>
          <a:off x="211364" y="3162337"/>
          <a:ext cx="2959100" cy="5608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847" tIns="0" rIns="111847" bIns="0" numCol="1" spcCol="1270" anchor="ctr" anchorCtr="0">
          <a:noAutofit/>
        </a:bodyPr>
        <a:lstStyle/>
        <a:p>
          <a:pPr marL="0" lvl="0" indent="0" algn="l" defTabSz="844550" rtl="0">
            <a:lnSpc>
              <a:spcPct val="90000"/>
            </a:lnSpc>
            <a:spcBef>
              <a:spcPct val="0"/>
            </a:spcBef>
            <a:spcAft>
              <a:spcPct val="35000"/>
            </a:spcAft>
            <a:buNone/>
          </a:pPr>
          <a:r>
            <a:rPr lang="en-US" altLang="en-US" sz="1900" b="1" kern="1200" dirty="0">
              <a:solidFill>
                <a:srgbClr val="FFFF00"/>
              </a:solidFill>
              <a:latin typeface="Arial" charset="0"/>
              <a:ea typeface="Arial" charset="0"/>
              <a:cs typeface="Arial" charset="0"/>
            </a:rPr>
            <a:t>Sensitive </a:t>
          </a:r>
          <a:endParaRPr lang="en-US" sz="1900" kern="1200" dirty="0"/>
        </a:p>
      </dsp:txBody>
      <dsp:txXfrm>
        <a:off x="238744" y="3189717"/>
        <a:ext cx="2904340" cy="506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BD75A1-7EFE-1540-9879-F89B8B48EBD1}">
      <dsp:nvSpPr>
        <dsp:cNvPr id="0" name=""/>
        <dsp:cNvSpPr/>
      </dsp:nvSpPr>
      <dsp:spPr>
        <a:xfrm>
          <a:off x="0" y="197986"/>
          <a:ext cx="4996543" cy="103635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7787" tIns="583184" rIns="387787" bIns="142240" numCol="1" spcCol="1270" anchor="t" anchorCtr="0">
          <a:noAutofit/>
        </a:bodyPr>
        <a:lstStyle/>
        <a:p>
          <a:pPr marL="228600" lvl="1" indent="-228600" algn="l" defTabSz="889000">
            <a:lnSpc>
              <a:spcPct val="90000"/>
            </a:lnSpc>
            <a:spcBef>
              <a:spcPct val="0"/>
            </a:spcBef>
            <a:spcAft>
              <a:spcPct val="15000"/>
            </a:spcAft>
            <a:buNone/>
          </a:pPr>
          <a:r>
            <a:rPr lang="en-US" altLang="en-US" sz="2000" kern="1200" dirty="0">
              <a:latin typeface="Arial" charset="0"/>
              <a:ea typeface="Arial" charset="0"/>
              <a:cs typeface="Arial" charset="0"/>
            </a:rPr>
            <a:t>reflects changes only in that situat</a:t>
          </a:r>
          <a:r>
            <a:rPr lang="en-US" altLang="en-US" sz="2100" kern="1200" dirty="0">
              <a:latin typeface="Arial" charset="0"/>
              <a:ea typeface="Arial" charset="0"/>
              <a:cs typeface="Arial" charset="0"/>
            </a:rPr>
            <a:t>ion</a:t>
          </a:r>
          <a:endParaRPr lang="en-US" sz="2100" kern="1200" dirty="0"/>
        </a:p>
      </dsp:txBody>
      <dsp:txXfrm>
        <a:off x="0" y="197986"/>
        <a:ext cx="4996543" cy="1036350"/>
      </dsp:txXfrm>
    </dsp:sp>
    <dsp:sp modelId="{98F86748-19F2-9B4B-927D-47C955B98FE9}">
      <dsp:nvSpPr>
        <dsp:cNvPr id="0" name=""/>
        <dsp:cNvSpPr/>
      </dsp:nvSpPr>
      <dsp:spPr>
        <a:xfrm>
          <a:off x="249827" y="23722"/>
          <a:ext cx="3497580" cy="58754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2200" tIns="0" rIns="132200" bIns="0" numCol="1" spcCol="1270" anchor="ctr" anchorCtr="0">
          <a:noAutofit/>
        </a:bodyPr>
        <a:lstStyle/>
        <a:p>
          <a:pPr marL="0" lvl="0" indent="0" algn="l" defTabSz="889000">
            <a:lnSpc>
              <a:spcPct val="90000"/>
            </a:lnSpc>
            <a:spcBef>
              <a:spcPct val="0"/>
            </a:spcBef>
            <a:spcAft>
              <a:spcPct val="35000"/>
            </a:spcAft>
            <a:buNone/>
          </a:pPr>
          <a:r>
            <a:rPr lang="en-US" altLang="en-US" sz="2000" b="1" kern="1200" dirty="0">
              <a:solidFill>
                <a:srgbClr val="FFFF00"/>
              </a:solidFill>
              <a:latin typeface="Arial" charset="0"/>
              <a:ea typeface="Arial" charset="0"/>
              <a:cs typeface="Arial" charset="0"/>
            </a:rPr>
            <a:t>Specific</a:t>
          </a:r>
          <a:endParaRPr lang="en-US" sz="2000" kern="1200" dirty="0"/>
        </a:p>
      </dsp:txBody>
      <dsp:txXfrm>
        <a:off x="278508" y="52403"/>
        <a:ext cx="3440218" cy="530181"/>
      </dsp:txXfrm>
    </dsp:sp>
    <dsp:sp modelId="{479052EB-BCF4-7D44-8112-6BB65E5C362A}">
      <dsp:nvSpPr>
        <dsp:cNvPr id="0" name=""/>
        <dsp:cNvSpPr/>
      </dsp:nvSpPr>
      <dsp:spPr>
        <a:xfrm>
          <a:off x="0" y="1550277"/>
          <a:ext cx="4996543" cy="13230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7787" tIns="583184" rIns="387787" bIns="142240" numCol="1" spcCol="1270" anchor="t" anchorCtr="0">
          <a:noAutofit/>
        </a:bodyPr>
        <a:lstStyle/>
        <a:p>
          <a:pPr marL="14288" lvl="1" indent="-14288" algn="l" defTabSz="889000">
            <a:lnSpc>
              <a:spcPct val="90000"/>
            </a:lnSpc>
            <a:spcBef>
              <a:spcPct val="0"/>
            </a:spcBef>
            <a:spcAft>
              <a:spcPct val="15000"/>
            </a:spcAft>
            <a:buNone/>
            <a:tabLst/>
          </a:pPr>
          <a:r>
            <a:rPr lang="en-GB" altLang="en-US" sz="2000" kern="1200" dirty="0">
              <a:latin typeface="Arial" charset="0"/>
              <a:ea typeface="Arial" charset="0"/>
              <a:cs typeface="Arial" charset="0"/>
            </a:rPr>
            <a:t>relevant to the community needs &amp;</a:t>
          </a:r>
          <a:endParaRPr lang="en-US" sz="2000" kern="1200" dirty="0"/>
        </a:p>
        <a:p>
          <a:pPr marL="14288" lvl="1" indent="-14288" algn="l" defTabSz="889000">
            <a:lnSpc>
              <a:spcPct val="90000"/>
            </a:lnSpc>
            <a:spcBef>
              <a:spcPct val="0"/>
            </a:spcBef>
            <a:spcAft>
              <a:spcPct val="15000"/>
            </a:spcAft>
            <a:buNone/>
            <a:tabLst/>
          </a:pPr>
          <a:r>
            <a:rPr lang="en-GB" altLang="en-US" sz="2000" kern="1200" dirty="0">
              <a:latin typeface="Arial" charset="0"/>
              <a:ea typeface="Arial" charset="0"/>
              <a:cs typeface="Arial" charset="0"/>
            </a:rPr>
            <a:t>problems.</a:t>
          </a:r>
        </a:p>
      </dsp:txBody>
      <dsp:txXfrm>
        <a:off x="0" y="1550277"/>
        <a:ext cx="4996543" cy="1323000"/>
      </dsp:txXfrm>
    </dsp:sp>
    <dsp:sp modelId="{87B6CD8E-FFEE-AE48-87B7-0FB2E51C39C5}">
      <dsp:nvSpPr>
        <dsp:cNvPr id="0" name=""/>
        <dsp:cNvSpPr/>
      </dsp:nvSpPr>
      <dsp:spPr>
        <a:xfrm>
          <a:off x="249827" y="1385536"/>
          <a:ext cx="3497580" cy="57802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2200" tIns="0" rIns="132200" bIns="0" numCol="1" spcCol="1270" anchor="ctr" anchorCtr="0">
          <a:noAutofit/>
        </a:bodyPr>
        <a:lstStyle/>
        <a:p>
          <a:pPr marL="0" lvl="0" indent="0" algn="l" defTabSz="889000">
            <a:lnSpc>
              <a:spcPct val="90000"/>
            </a:lnSpc>
            <a:spcBef>
              <a:spcPct val="0"/>
            </a:spcBef>
            <a:spcAft>
              <a:spcPct val="35000"/>
            </a:spcAft>
            <a:buNone/>
          </a:pPr>
          <a:r>
            <a:rPr lang="en-GB" altLang="en-US" sz="2000" b="1" kern="1200" dirty="0">
              <a:solidFill>
                <a:srgbClr val="FFFF00"/>
              </a:solidFill>
              <a:latin typeface="Arial" charset="0"/>
              <a:ea typeface="Arial" charset="0"/>
              <a:cs typeface="Arial" charset="0"/>
            </a:rPr>
            <a:t>Relevant</a:t>
          </a:r>
          <a:endParaRPr lang="en-US" sz="2700" kern="1200" dirty="0"/>
        </a:p>
      </dsp:txBody>
      <dsp:txXfrm>
        <a:off x="278044" y="1413753"/>
        <a:ext cx="3441146" cy="521587"/>
      </dsp:txXfrm>
    </dsp:sp>
    <dsp:sp modelId="{B4447FFC-976F-1448-9C07-E3329A289ED4}">
      <dsp:nvSpPr>
        <dsp:cNvPr id="0" name=""/>
        <dsp:cNvSpPr/>
      </dsp:nvSpPr>
      <dsp:spPr>
        <a:xfrm>
          <a:off x="0" y="3219711"/>
          <a:ext cx="4996543" cy="12789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7787" tIns="583184" rIns="387787" bIns="142240" numCol="1" spcCol="1270" anchor="t" anchorCtr="0">
          <a:noAutofit/>
        </a:bodyPr>
        <a:lstStyle/>
        <a:p>
          <a:pPr marL="228600" lvl="1" indent="-228600" algn="l" defTabSz="889000">
            <a:lnSpc>
              <a:spcPct val="90000"/>
            </a:lnSpc>
            <a:spcBef>
              <a:spcPct val="0"/>
            </a:spcBef>
            <a:spcAft>
              <a:spcPct val="15000"/>
            </a:spcAft>
            <a:buNone/>
          </a:pPr>
          <a:r>
            <a:rPr lang="en-GB" altLang="en-US" sz="2000" kern="1200" dirty="0">
              <a:latin typeface="Arial" charset="0"/>
              <a:ea typeface="Arial" charset="0"/>
              <a:cs typeface="Arial" charset="0"/>
            </a:rPr>
            <a:t>the ability to obtain data when needed</a:t>
          </a:r>
          <a:endParaRPr lang="en-US" sz="2000" kern="1200" dirty="0"/>
        </a:p>
      </dsp:txBody>
      <dsp:txXfrm>
        <a:off x="0" y="3219711"/>
        <a:ext cx="4996543" cy="1278900"/>
      </dsp:txXfrm>
    </dsp:sp>
    <dsp:sp modelId="{ABCC501D-B9F8-D345-8268-4E3B4DA0A6D6}">
      <dsp:nvSpPr>
        <dsp:cNvPr id="0" name=""/>
        <dsp:cNvSpPr/>
      </dsp:nvSpPr>
      <dsp:spPr>
        <a:xfrm>
          <a:off x="249827" y="3024477"/>
          <a:ext cx="3497580" cy="60851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2200" tIns="0" rIns="132200" bIns="0" numCol="1" spcCol="1270" anchor="ctr" anchorCtr="0">
          <a:noAutofit/>
        </a:bodyPr>
        <a:lstStyle/>
        <a:p>
          <a:pPr marL="0" lvl="0" indent="0" algn="l" defTabSz="889000" rtl="0">
            <a:lnSpc>
              <a:spcPct val="90000"/>
            </a:lnSpc>
            <a:spcBef>
              <a:spcPct val="0"/>
            </a:spcBef>
            <a:spcAft>
              <a:spcPct val="35000"/>
            </a:spcAft>
            <a:buNone/>
          </a:pPr>
          <a:r>
            <a:rPr lang="en-GB" altLang="en-US" sz="2000" b="1" kern="1200" dirty="0">
              <a:solidFill>
                <a:srgbClr val="FFFF00"/>
              </a:solidFill>
              <a:latin typeface="Arial" charset="0"/>
              <a:ea typeface="Arial" charset="0"/>
              <a:cs typeface="Arial" charset="0"/>
            </a:rPr>
            <a:t>Feasible</a:t>
          </a:r>
          <a:endParaRPr lang="en-US" sz="2700" kern="1200" dirty="0">
            <a:solidFill>
              <a:srgbClr val="FFFF00"/>
            </a:solidFill>
          </a:endParaRPr>
        </a:p>
      </dsp:txBody>
      <dsp:txXfrm>
        <a:off x="279532" y="3054182"/>
        <a:ext cx="3438170" cy="5491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DD83C7-0385-7744-B41F-559B4698F68A}">
      <dsp:nvSpPr>
        <dsp:cNvPr id="0" name=""/>
        <dsp:cNvSpPr/>
      </dsp:nvSpPr>
      <dsp:spPr>
        <a:xfrm>
          <a:off x="0" y="2898"/>
          <a:ext cx="11059886" cy="0"/>
        </a:xfrm>
        <a:prstGeom prst="line">
          <a:avLst/>
        </a:prstGeom>
        <a:solidFill>
          <a:schemeClr val="accent5">
            <a:alpha val="90000"/>
            <a:hueOff val="0"/>
            <a:satOff val="0"/>
            <a:lumOff val="0"/>
            <a:alphaOff val="0"/>
          </a:schemeClr>
        </a:solidFill>
        <a:ln w="12700" cap="flat" cmpd="sng" algn="ctr">
          <a:solidFill>
            <a:schemeClr val="accent5">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774F20-39A6-F74C-9CA2-18F9D4725F23}">
      <dsp:nvSpPr>
        <dsp:cNvPr id="0" name=""/>
        <dsp:cNvSpPr/>
      </dsp:nvSpPr>
      <dsp:spPr>
        <a:xfrm>
          <a:off x="0" y="2898"/>
          <a:ext cx="2211977" cy="5930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rtl="0">
            <a:lnSpc>
              <a:spcPct val="90000"/>
            </a:lnSpc>
            <a:spcBef>
              <a:spcPct val="0"/>
            </a:spcBef>
            <a:spcAft>
              <a:spcPct val="35000"/>
            </a:spcAft>
            <a:buNone/>
          </a:pPr>
          <a:r>
            <a:rPr lang="en-US" sz="3700" b="1" kern="1200" dirty="0"/>
            <a:t>Types of Health Indicators</a:t>
          </a:r>
        </a:p>
      </dsp:txBody>
      <dsp:txXfrm>
        <a:off x="0" y="2898"/>
        <a:ext cx="2211977" cy="5930544"/>
      </dsp:txXfrm>
    </dsp:sp>
    <dsp:sp modelId="{CF30887C-6E61-2140-9FC1-D3453835F697}">
      <dsp:nvSpPr>
        <dsp:cNvPr id="0" name=""/>
        <dsp:cNvSpPr/>
      </dsp:nvSpPr>
      <dsp:spPr>
        <a:xfrm>
          <a:off x="2377875" y="26318"/>
          <a:ext cx="8682010" cy="46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Arial" charset="0"/>
            <a:buNone/>
          </a:pPr>
          <a:r>
            <a:rPr lang="en-US" altLang="en-US" sz="2400" b="1" u="sng" kern="1200" dirty="0">
              <a:latin typeface="Arial" charset="0"/>
              <a:ea typeface="Arial" charset="0"/>
              <a:cs typeface="Arial" charset="0"/>
            </a:rPr>
            <a:t>Mortality indicators </a:t>
          </a:r>
          <a:endParaRPr lang="en-US" sz="2400" b="1" u="sng" kern="1200" dirty="0"/>
        </a:p>
      </dsp:txBody>
      <dsp:txXfrm>
        <a:off x="2377875" y="26318"/>
        <a:ext cx="8682010" cy="468391"/>
      </dsp:txXfrm>
    </dsp:sp>
    <dsp:sp modelId="{CD9CB2B0-2E50-8B41-B480-7982EA166D82}">
      <dsp:nvSpPr>
        <dsp:cNvPr id="0" name=""/>
        <dsp:cNvSpPr/>
      </dsp:nvSpPr>
      <dsp:spPr>
        <a:xfrm>
          <a:off x="2211977" y="494709"/>
          <a:ext cx="884790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7E979A-3C51-7342-B6F3-0792437E9F06}">
      <dsp:nvSpPr>
        <dsp:cNvPr id="0" name=""/>
        <dsp:cNvSpPr/>
      </dsp:nvSpPr>
      <dsp:spPr>
        <a:xfrm>
          <a:off x="2377875" y="518129"/>
          <a:ext cx="4496934" cy="46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Arial" charset="0"/>
            <a:buNone/>
          </a:pPr>
          <a:r>
            <a:rPr lang="en-US" altLang="en-US" sz="2400" b="1" u="sng" kern="1200" dirty="0">
              <a:latin typeface="Arial" charset="0"/>
              <a:ea typeface="Arial" charset="0"/>
              <a:cs typeface="Arial" charset="0"/>
            </a:rPr>
            <a:t>Morbidity indicators </a:t>
          </a:r>
          <a:endParaRPr lang="en-US" sz="2400" b="1" u="sng" kern="1200" dirty="0"/>
        </a:p>
      </dsp:txBody>
      <dsp:txXfrm>
        <a:off x="2377875" y="518129"/>
        <a:ext cx="4496934" cy="468391"/>
      </dsp:txXfrm>
    </dsp:sp>
    <dsp:sp modelId="{79E9D197-3709-0845-AD35-32FE9632152C}">
      <dsp:nvSpPr>
        <dsp:cNvPr id="0" name=""/>
        <dsp:cNvSpPr/>
      </dsp:nvSpPr>
      <dsp:spPr>
        <a:xfrm>
          <a:off x="2211977" y="986520"/>
          <a:ext cx="884790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639725-7980-5348-B3BC-2365CE7108CB}">
      <dsp:nvSpPr>
        <dsp:cNvPr id="0" name=""/>
        <dsp:cNvSpPr/>
      </dsp:nvSpPr>
      <dsp:spPr>
        <a:xfrm>
          <a:off x="2377875" y="1009940"/>
          <a:ext cx="8682010" cy="46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Arial" charset="0"/>
            <a:buNone/>
          </a:pPr>
          <a:r>
            <a:rPr lang="en-US" altLang="en-US" sz="2400" kern="1200" dirty="0">
              <a:latin typeface="Arial" charset="0"/>
              <a:ea typeface="Arial" charset="0"/>
              <a:cs typeface="Arial" charset="0"/>
            </a:rPr>
            <a:t>Disability indicators </a:t>
          </a:r>
          <a:endParaRPr lang="en-US" sz="2400" kern="1200" dirty="0"/>
        </a:p>
      </dsp:txBody>
      <dsp:txXfrm>
        <a:off x="2377875" y="1009940"/>
        <a:ext cx="8682010" cy="468391"/>
      </dsp:txXfrm>
    </dsp:sp>
    <dsp:sp modelId="{BEAADABF-C709-784C-886C-0570CDF57DED}">
      <dsp:nvSpPr>
        <dsp:cNvPr id="0" name=""/>
        <dsp:cNvSpPr/>
      </dsp:nvSpPr>
      <dsp:spPr>
        <a:xfrm>
          <a:off x="2211977" y="1478331"/>
          <a:ext cx="884790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D988B5-23C8-9D47-84A5-0917C1B903A8}">
      <dsp:nvSpPr>
        <dsp:cNvPr id="0" name=""/>
        <dsp:cNvSpPr/>
      </dsp:nvSpPr>
      <dsp:spPr>
        <a:xfrm>
          <a:off x="2377875" y="1501751"/>
          <a:ext cx="8682010" cy="46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Arial" charset="0"/>
            <a:buNone/>
          </a:pPr>
          <a:r>
            <a:rPr lang="en-US" altLang="en-US" sz="2400" kern="1200" dirty="0">
              <a:latin typeface="Arial" charset="0"/>
              <a:ea typeface="Arial" charset="0"/>
              <a:cs typeface="Arial" charset="0"/>
            </a:rPr>
            <a:t>Nutritional status indicators </a:t>
          </a:r>
          <a:endParaRPr lang="en-US" sz="2400" kern="1200" dirty="0"/>
        </a:p>
      </dsp:txBody>
      <dsp:txXfrm>
        <a:off x="2377875" y="1501751"/>
        <a:ext cx="8682010" cy="468391"/>
      </dsp:txXfrm>
    </dsp:sp>
    <dsp:sp modelId="{5D83EA0C-BE09-2641-98F4-27F7DD6B81A7}">
      <dsp:nvSpPr>
        <dsp:cNvPr id="0" name=""/>
        <dsp:cNvSpPr/>
      </dsp:nvSpPr>
      <dsp:spPr>
        <a:xfrm>
          <a:off x="2211977" y="1970142"/>
          <a:ext cx="884790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9FDAB0-39BB-1D47-B791-11754087E836}">
      <dsp:nvSpPr>
        <dsp:cNvPr id="0" name=""/>
        <dsp:cNvSpPr/>
      </dsp:nvSpPr>
      <dsp:spPr>
        <a:xfrm>
          <a:off x="2377875" y="1993562"/>
          <a:ext cx="8682010" cy="46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altLang="en-US" sz="2400" kern="1200" dirty="0">
              <a:latin typeface="Arial" charset="0"/>
              <a:ea typeface="Arial" charset="0"/>
              <a:cs typeface="Arial" charset="0"/>
            </a:rPr>
            <a:t>Health care delivery indicators</a:t>
          </a:r>
          <a:endParaRPr lang="en-US" sz="2400" kern="1200" dirty="0"/>
        </a:p>
      </dsp:txBody>
      <dsp:txXfrm>
        <a:off x="2377875" y="1993562"/>
        <a:ext cx="8682010" cy="468391"/>
      </dsp:txXfrm>
    </dsp:sp>
    <dsp:sp modelId="{EE9143F6-B236-4645-86B0-E1D7C848565D}">
      <dsp:nvSpPr>
        <dsp:cNvPr id="0" name=""/>
        <dsp:cNvSpPr/>
      </dsp:nvSpPr>
      <dsp:spPr>
        <a:xfrm>
          <a:off x="2211977" y="2461953"/>
          <a:ext cx="884790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719F21-0C9A-E049-A58F-84E4BC771C37}">
      <dsp:nvSpPr>
        <dsp:cNvPr id="0" name=""/>
        <dsp:cNvSpPr/>
      </dsp:nvSpPr>
      <dsp:spPr>
        <a:xfrm>
          <a:off x="2377875" y="2485373"/>
          <a:ext cx="8682010" cy="46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Arial" charset="0"/>
            <a:buNone/>
          </a:pPr>
          <a:r>
            <a:rPr lang="en-US" altLang="en-US" sz="2400" kern="1200" dirty="0">
              <a:latin typeface="Arial" charset="0"/>
              <a:ea typeface="Arial" charset="0"/>
              <a:cs typeface="Arial" charset="0"/>
            </a:rPr>
            <a:t>Utilization rates </a:t>
          </a:r>
          <a:endParaRPr lang="en-US" sz="2400" kern="1200" dirty="0"/>
        </a:p>
      </dsp:txBody>
      <dsp:txXfrm>
        <a:off x="2377875" y="2485373"/>
        <a:ext cx="8682010" cy="468391"/>
      </dsp:txXfrm>
    </dsp:sp>
    <dsp:sp modelId="{E0ECBB5E-D047-0C4C-81FD-65F9638D1AE7}">
      <dsp:nvSpPr>
        <dsp:cNvPr id="0" name=""/>
        <dsp:cNvSpPr/>
      </dsp:nvSpPr>
      <dsp:spPr>
        <a:xfrm>
          <a:off x="2211977" y="2953764"/>
          <a:ext cx="884790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7CC461-7B92-D040-8012-F97CA9EDB87F}">
      <dsp:nvSpPr>
        <dsp:cNvPr id="0" name=""/>
        <dsp:cNvSpPr/>
      </dsp:nvSpPr>
      <dsp:spPr>
        <a:xfrm>
          <a:off x="2377875" y="2977184"/>
          <a:ext cx="8682010" cy="46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mj-lt"/>
            <a:buNone/>
          </a:pPr>
          <a:r>
            <a:rPr lang="en-US" altLang="en-US" sz="2400" kern="1200" dirty="0">
              <a:latin typeface="Arial" charset="0"/>
              <a:ea typeface="Arial" charset="0"/>
              <a:cs typeface="Arial" charset="0"/>
            </a:rPr>
            <a:t>Social and mental health indicators </a:t>
          </a:r>
          <a:endParaRPr lang="en-US" sz="2400" kern="1200" dirty="0"/>
        </a:p>
      </dsp:txBody>
      <dsp:txXfrm>
        <a:off x="2377875" y="2977184"/>
        <a:ext cx="8682010" cy="468391"/>
      </dsp:txXfrm>
    </dsp:sp>
    <dsp:sp modelId="{EAA12CBD-0397-8746-8F82-92DECD22A9AE}">
      <dsp:nvSpPr>
        <dsp:cNvPr id="0" name=""/>
        <dsp:cNvSpPr/>
      </dsp:nvSpPr>
      <dsp:spPr>
        <a:xfrm>
          <a:off x="2211977" y="3445575"/>
          <a:ext cx="884790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8FC1AE-7D07-8C4D-9D39-939838F9EF68}">
      <dsp:nvSpPr>
        <dsp:cNvPr id="0" name=""/>
        <dsp:cNvSpPr/>
      </dsp:nvSpPr>
      <dsp:spPr>
        <a:xfrm>
          <a:off x="2377875" y="3468995"/>
          <a:ext cx="8682010" cy="46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Arial" charset="0"/>
            <a:buNone/>
          </a:pPr>
          <a:r>
            <a:rPr lang="en-US" altLang="en-US" sz="2400" kern="1200" dirty="0">
              <a:latin typeface="Arial" charset="0"/>
              <a:ea typeface="Arial" charset="0"/>
              <a:cs typeface="Arial" charset="0"/>
            </a:rPr>
            <a:t>Environmental indicators </a:t>
          </a:r>
          <a:endParaRPr lang="en-US" sz="2400" kern="1200" dirty="0"/>
        </a:p>
      </dsp:txBody>
      <dsp:txXfrm>
        <a:off x="2377875" y="3468995"/>
        <a:ext cx="8682010" cy="468391"/>
      </dsp:txXfrm>
    </dsp:sp>
    <dsp:sp modelId="{3EDEF237-17E4-D845-8EB5-69B9F1F0DC28}">
      <dsp:nvSpPr>
        <dsp:cNvPr id="0" name=""/>
        <dsp:cNvSpPr/>
      </dsp:nvSpPr>
      <dsp:spPr>
        <a:xfrm>
          <a:off x="2211977" y="3937386"/>
          <a:ext cx="884790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9B8617-D225-4948-A472-2F476E0D9D51}">
      <dsp:nvSpPr>
        <dsp:cNvPr id="0" name=""/>
        <dsp:cNvSpPr/>
      </dsp:nvSpPr>
      <dsp:spPr>
        <a:xfrm>
          <a:off x="2377875" y="3960806"/>
          <a:ext cx="8682010" cy="46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Arial" charset="0"/>
            <a:buNone/>
          </a:pPr>
          <a:r>
            <a:rPr lang="en-US" altLang="en-US" sz="2400" kern="1200" dirty="0">
              <a:latin typeface="Arial" charset="0"/>
              <a:ea typeface="Arial" charset="0"/>
              <a:cs typeface="Arial" charset="0"/>
            </a:rPr>
            <a:t>Socioeconomic indicators </a:t>
          </a:r>
          <a:endParaRPr lang="en-US" sz="2400" kern="1200" dirty="0"/>
        </a:p>
      </dsp:txBody>
      <dsp:txXfrm>
        <a:off x="2377875" y="3960806"/>
        <a:ext cx="8682010" cy="468391"/>
      </dsp:txXfrm>
    </dsp:sp>
    <dsp:sp modelId="{5D353282-15AB-EA45-BC11-08922614E12F}">
      <dsp:nvSpPr>
        <dsp:cNvPr id="0" name=""/>
        <dsp:cNvSpPr/>
      </dsp:nvSpPr>
      <dsp:spPr>
        <a:xfrm>
          <a:off x="2211977" y="4429197"/>
          <a:ext cx="884790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9ADE31-7A16-C249-B529-5C54DC74615B}">
      <dsp:nvSpPr>
        <dsp:cNvPr id="0" name=""/>
        <dsp:cNvSpPr/>
      </dsp:nvSpPr>
      <dsp:spPr>
        <a:xfrm>
          <a:off x="2377875" y="4452617"/>
          <a:ext cx="8682010" cy="46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Arial" charset="0"/>
            <a:buNone/>
          </a:pPr>
          <a:r>
            <a:rPr lang="en-US" altLang="en-US" sz="2400" kern="1200" dirty="0">
              <a:latin typeface="Arial" charset="0"/>
              <a:ea typeface="Arial" charset="0"/>
              <a:cs typeface="Arial" charset="0"/>
            </a:rPr>
            <a:t>Health policy indicators</a:t>
          </a:r>
          <a:endParaRPr lang="en-US" sz="2400" kern="1200" dirty="0"/>
        </a:p>
      </dsp:txBody>
      <dsp:txXfrm>
        <a:off x="2377875" y="4452617"/>
        <a:ext cx="8682010" cy="468391"/>
      </dsp:txXfrm>
    </dsp:sp>
    <dsp:sp modelId="{3A90B03D-D691-EF44-98BB-7A0D03456CBA}">
      <dsp:nvSpPr>
        <dsp:cNvPr id="0" name=""/>
        <dsp:cNvSpPr/>
      </dsp:nvSpPr>
      <dsp:spPr>
        <a:xfrm>
          <a:off x="2211977" y="4921008"/>
          <a:ext cx="884790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F850CB-139E-CC41-A923-D0EA3A960AC8}">
      <dsp:nvSpPr>
        <dsp:cNvPr id="0" name=""/>
        <dsp:cNvSpPr/>
      </dsp:nvSpPr>
      <dsp:spPr>
        <a:xfrm>
          <a:off x="2377875" y="4944428"/>
          <a:ext cx="8682010" cy="46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Arial" charset="0"/>
            <a:buNone/>
          </a:pPr>
          <a:r>
            <a:rPr lang="en-US" altLang="en-US" sz="2400" kern="1200" dirty="0">
              <a:latin typeface="Arial" charset="0"/>
              <a:ea typeface="Arial" charset="0"/>
              <a:cs typeface="Arial" charset="0"/>
            </a:rPr>
            <a:t>Indicators of quality of life </a:t>
          </a:r>
          <a:endParaRPr lang="en-US" sz="2400" kern="1200" dirty="0"/>
        </a:p>
      </dsp:txBody>
      <dsp:txXfrm>
        <a:off x="2377875" y="4944428"/>
        <a:ext cx="8682010" cy="468391"/>
      </dsp:txXfrm>
    </dsp:sp>
    <dsp:sp modelId="{4477379B-6398-2B4C-92D2-B82AE94E72EE}">
      <dsp:nvSpPr>
        <dsp:cNvPr id="0" name=""/>
        <dsp:cNvSpPr/>
      </dsp:nvSpPr>
      <dsp:spPr>
        <a:xfrm>
          <a:off x="2211977" y="5412819"/>
          <a:ext cx="884790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0E250E-9C17-C34C-BDAD-3D5234116A13}">
      <dsp:nvSpPr>
        <dsp:cNvPr id="0" name=""/>
        <dsp:cNvSpPr/>
      </dsp:nvSpPr>
      <dsp:spPr>
        <a:xfrm>
          <a:off x="2377875" y="5436239"/>
          <a:ext cx="8682010" cy="46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altLang="en-US" sz="2400" kern="1200" dirty="0">
              <a:latin typeface="Arial" charset="0"/>
              <a:ea typeface="Arial" charset="0"/>
              <a:cs typeface="Arial" charset="0"/>
            </a:rPr>
            <a:t>Other indicator</a:t>
          </a:r>
          <a:endParaRPr lang="en-US" sz="2400" kern="1200" dirty="0"/>
        </a:p>
      </dsp:txBody>
      <dsp:txXfrm>
        <a:off x="2377875" y="5436239"/>
        <a:ext cx="8682010" cy="468391"/>
      </dsp:txXfrm>
    </dsp:sp>
    <dsp:sp modelId="{7BCBA63D-61B6-AB4B-B7C1-704B32CB5BC5}">
      <dsp:nvSpPr>
        <dsp:cNvPr id="0" name=""/>
        <dsp:cNvSpPr/>
      </dsp:nvSpPr>
      <dsp:spPr>
        <a:xfrm>
          <a:off x="2211977" y="5904630"/>
          <a:ext cx="884790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79E895-1009-4C46-98C4-081E1A3DE22B}">
      <dsp:nvSpPr>
        <dsp:cNvPr id="0" name=""/>
        <dsp:cNvSpPr/>
      </dsp:nvSpPr>
      <dsp:spPr>
        <a:xfrm>
          <a:off x="7171" y="880"/>
          <a:ext cx="11771255"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1460" tIns="251460" rIns="251460" bIns="251460" numCol="1" spcCol="1270" anchor="ctr" anchorCtr="0">
          <a:noAutofit/>
        </a:bodyPr>
        <a:lstStyle/>
        <a:p>
          <a:pPr marL="0" lvl="0" indent="0" algn="ctr" defTabSz="2933700" rtl="0">
            <a:lnSpc>
              <a:spcPct val="90000"/>
            </a:lnSpc>
            <a:spcBef>
              <a:spcPct val="0"/>
            </a:spcBef>
            <a:spcAft>
              <a:spcPct val="35000"/>
            </a:spcAft>
            <a:buNone/>
          </a:pPr>
          <a:r>
            <a:rPr lang="en-US" sz="6600" kern="1200" dirty="0"/>
            <a:t>Health Indicators </a:t>
          </a:r>
        </a:p>
      </dsp:txBody>
      <dsp:txXfrm>
        <a:off x="50504" y="44213"/>
        <a:ext cx="11684589" cy="1392844"/>
      </dsp:txXfrm>
    </dsp:sp>
    <dsp:sp modelId="{81D7E5F7-093A-2347-B08A-88A5B2D0F1D5}">
      <dsp:nvSpPr>
        <dsp:cNvPr id="0" name=""/>
        <dsp:cNvSpPr/>
      </dsp:nvSpPr>
      <dsp:spPr>
        <a:xfrm>
          <a:off x="7171" y="1633465"/>
          <a:ext cx="3481254"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en-US" sz="5500" kern="1200" dirty="0"/>
            <a:t>Morbidity</a:t>
          </a:r>
        </a:p>
      </dsp:txBody>
      <dsp:txXfrm>
        <a:off x="50504" y="1676798"/>
        <a:ext cx="3394588" cy="1392844"/>
      </dsp:txXfrm>
    </dsp:sp>
    <dsp:sp modelId="{127EDD26-A379-424C-936F-074331661892}">
      <dsp:nvSpPr>
        <dsp:cNvPr id="0" name=""/>
        <dsp:cNvSpPr/>
      </dsp:nvSpPr>
      <dsp:spPr>
        <a:xfrm>
          <a:off x="7171" y="3266051"/>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Incidence</a:t>
          </a:r>
        </a:p>
      </dsp:txBody>
      <dsp:txXfrm>
        <a:off x="40459" y="3299339"/>
        <a:ext cx="1069974" cy="1412934"/>
      </dsp:txXfrm>
    </dsp:sp>
    <dsp:sp modelId="{773D204B-1A6B-5047-A8DC-A350874BEB2D}">
      <dsp:nvSpPr>
        <dsp:cNvPr id="0" name=""/>
        <dsp:cNvSpPr/>
      </dsp:nvSpPr>
      <dsp:spPr>
        <a:xfrm>
          <a:off x="1191457" y="3266051"/>
          <a:ext cx="2296968"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Prevalence</a:t>
          </a:r>
          <a:endParaRPr lang="en-US" sz="3200" kern="1200" dirty="0"/>
        </a:p>
      </dsp:txBody>
      <dsp:txXfrm>
        <a:off x="1234790" y="3309384"/>
        <a:ext cx="2210302" cy="1392844"/>
      </dsp:txXfrm>
    </dsp:sp>
    <dsp:sp modelId="{6858F630-7FBF-7441-9B54-57EE15BFD1C8}">
      <dsp:nvSpPr>
        <dsp:cNvPr id="0" name=""/>
        <dsp:cNvSpPr/>
      </dsp:nvSpPr>
      <dsp:spPr>
        <a:xfrm>
          <a:off x="1191457" y="4898636"/>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t>Point-prevalence</a:t>
          </a:r>
        </a:p>
      </dsp:txBody>
      <dsp:txXfrm>
        <a:off x="1224745" y="4931924"/>
        <a:ext cx="1069974" cy="1412934"/>
      </dsp:txXfrm>
    </dsp:sp>
    <dsp:sp modelId="{F1F748ED-F7CC-894C-8E00-7403D7FF9095}">
      <dsp:nvSpPr>
        <dsp:cNvPr id="0" name=""/>
        <dsp:cNvSpPr/>
      </dsp:nvSpPr>
      <dsp:spPr>
        <a:xfrm>
          <a:off x="2351875" y="4898636"/>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t>Period-prevalence</a:t>
          </a:r>
        </a:p>
      </dsp:txBody>
      <dsp:txXfrm>
        <a:off x="2385163" y="4931924"/>
        <a:ext cx="1069974" cy="1412934"/>
      </dsp:txXfrm>
    </dsp:sp>
    <dsp:sp modelId="{EBD26220-C40F-4244-BC93-1E82DA1CCA28}">
      <dsp:nvSpPr>
        <dsp:cNvPr id="0" name=""/>
        <dsp:cNvSpPr/>
      </dsp:nvSpPr>
      <dsp:spPr>
        <a:xfrm>
          <a:off x="3583896" y="1633465"/>
          <a:ext cx="819453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rtl="0">
            <a:lnSpc>
              <a:spcPct val="90000"/>
            </a:lnSpc>
            <a:spcBef>
              <a:spcPct val="0"/>
            </a:spcBef>
            <a:spcAft>
              <a:spcPct val="35000"/>
            </a:spcAft>
            <a:buNone/>
          </a:pPr>
          <a:r>
            <a:rPr lang="en-US" sz="5500" kern="1200" dirty="0"/>
            <a:t>Mortality</a:t>
          </a:r>
        </a:p>
      </dsp:txBody>
      <dsp:txXfrm>
        <a:off x="3627229" y="1676798"/>
        <a:ext cx="8107864" cy="1392844"/>
      </dsp:txXfrm>
    </dsp:sp>
    <dsp:sp modelId="{DB09BDC0-924A-464C-81C5-283D0CEFB31D}">
      <dsp:nvSpPr>
        <dsp:cNvPr id="0" name=""/>
        <dsp:cNvSpPr/>
      </dsp:nvSpPr>
      <dsp:spPr>
        <a:xfrm>
          <a:off x="3583896" y="3266051"/>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Crude death rate</a:t>
          </a:r>
        </a:p>
      </dsp:txBody>
      <dsp:txXfrm>
        <a:off x="3617184" y="3299339"/>
        <a:ext cx="1069974" cy="1412934"/>
      </dsp:txXfrm>
    </dsp:sp>
    <dsp:sp modelId="{3E472A06-2C22-7E43-AB63-D0FDF35AAD84}">
      <dsp:nvSpPr>
        <dsp:cNvPr id="0" name=""/>
        <dsp:cNvSpPr/>
      </dsp:nvSpPr>
      <dsp:spPr>
        <a:xfrm>
          <a:off x="4768182" y="3266051"/>
          <a:ext cx="3457387"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Specific mortality rates</a:t>
          </a:r>
        </a:p>
      </dsp:txBody>
      <dsp:txXfrm>
        <a:off x="4811515" y="3309384"/>
        <a:ext cx="3370721" cy="1392844"/>
      </dsp:txXfrm>
    </dsp:sp>
    <dsp:sp modelId="{6A4FE149-65D6-D34B-B6F7-69E2CE50CC77}">
      <dsp:nvSpPr>
        <dsp:cNvPr id="0" name=""/>
        <dsp:cNvSpPr/>
      </dsp:nvSpPr>
      <dsp:spPr>
        <a:xfrm>
          <a:off x="4768182" y="4898636"/>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Group-specific</a:t>
          </a:r>
        </a:p>
      </dsp:txBody>
      <dsp:txXfrm>
        <a:off x="4801470" y="4931924"/>
        <a:ext cx="1069974" cy="1412934"/>
      </dsp:txXfrm>
    </dsp:sp>
    <dsp:sp modelId="{4871EDDF-598C-A043-A138-A75625F749E1}">
      <dsp:nvSpPr>
        <dsp:cNvPr id="0" name=""/>
        <dsp:cNvSpPr/>
      </dsp:nvSpPr>
      <dsp:spPr>
        <a:xfrm>
          <a:off x="5928600" y="4898636"/>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Cause-specific</a:t>
          </a:r>
        </a:p>
      </dsp:txBody>
      <dsp:txXfrm>
        <a:off x="5961888" y="4931924"/>
        <a:ext cx="1069974" cy="1412934"/>
      </dsp:txXfrm>
    </dsp:sp>
    <dsp:sp modelId="{83D65F0A-D7A8-BA47-B320-2F913A44B4F6}">
      <dsp:nvSpPr>
        <dsp:cNvPr id="0" name=""/>
        <dsp:cNvSpPr/>
      </dsp:nvSpPr>
      <dsp:spPr>
        <a:xfrm>
          <a:off x="7089019" y="4898636"/>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Social Determinant-specific</a:t>
          </a:r>
        </a:p>
      </dsp:txBody>
      <dsp:txXfrm>
        <a:off x="7122307" y="4931924"/>
        <a:ext cx="1069974" cy="1412934"/>
      </dsp:txXfrm>
    </dsp:sp>
    <dsp:sp modelId="{3CE4A2F8-4B35-5B4C-9332-DEA6B430967B}">
      <dsp:nvSpPr>
        <dsp:cNvPr id="0" name=""/>
        <dsp:cNvSpPr/>
      </dsp:nvSpPr>
      <dsp:spPr>
        <a:xfrm>
          <a:off x="8273304" y="3266051"/>
          <a:ext cx="1136550" cy="1479510"/>
        </a:xfrm>
        <a:prstGeom prst="roundRect">
          <a:avLst>
            <a:gd name="adj" fmla="val 10000"/>
          </a:avLst>
        </a:prstGeom>
        <a:solidFill>
          <a:schemeClr val="accent5">
            <a:lumMod val="40000"/>
            <a:lumOff val="6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tx1"/>
              </a:solidFill>
            </a:rPr>
            <a:t>Maternal &amp; Child mortality (ratios, rates)</a:t>
          </a:r>
          <a:r>
            <a:rPr lang="en-US" sz="1700" kern="1200" dirty="0"/>
            <a:t> </a:t>
          </a:r>
        </a:p>
      </dsp:txBody>
      <dsp:txXfrm>
        <a:off x="8306592" y="3299339"/>
        <a:ext cx="1069974" cy="1412934"/>
      </dsp:txXfrm>
    </dsp:sp>
    <dsp:sp modelId="{FB7B4153-533E-9B46-803C-4EBD18578D66}">
      <dsp:nvSpPr>
        <dsp:cNvPr id="0" name=""/>
        <dsp:cNvSpPr/>
      </dsp:nvSpPr>
      <dsp:spPr>
        <a:xfrm>
          <a:off x="9457590" y="3266051"/>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1" kern="1200" dirty="0"/>
            <a:t>Proportion-ate mortality </a:t>
          </a:r>
        </a:p>
      </dsp:txBody>
      <dsp:txXfrm>
        <a:off x="9490878" y="3299339"/>
        <a:ext cx="1069974" cy="1412934"/>
      </dsp:txXfrm>
    </dsp:sp>
    <dsp:sp modelId="{A7CB4BBA-0A69-B144-8374-4E4D2BE0C964}">
      <dsp:nvSpPr>
        <dsp:cNvPr id="0" name=""/>
        <dsp:cNvSpPr/>
      </dsp:nvSpPr>
      <dsp:spPr>
        <a:xfrm>
          <a:off x="10641876" y="3266051"/>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Case Fatality Rate</a:t>
          </a:r>
        </a:p>
      </dsp:txBody>
      <dsp:txXfrm>
        <a:off x="10675164" y="3299339"/>
        <a:ext cx="1069974" cy="14129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79E895-1009-4C46-98C4-081E1A3DE22B}">
      <dsp:nvSpPr>
        <dsp:cNvPr id="0" name=""/>
        <dsp:cNvSpPr/>
      </dsp:nvSpPr>
      <dsp:spPr>
        <a:xfrm>
          <a:off x="7171" y="880"/>
          <a:ext cx="11771255"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1460" tIns="251460" rIns="251460" bIns="251460" numCol="1" spcCol="1270" anchor="ctr" anchorCtr="0">
          <a:noAutofit/>
        </a:bodyPr>
        <a:lstStyle/>
        <a:p>
          <a:pPr marL="0" lvl="0" indent="0" algn="ctr" defTabSz="2933700" rtl="0">
            <a:lnSpc>
              <a:spcPct val="90000"/>
            </a:lnSpc>
            <a:spcBef>
              <a:spcPct val="0"/>
            </a:spcBef>
            <a:spcAft>
              <a:spcPct val="35000"/>
            </a:spcAft>
            <a:buNone/>
          </a:pPr>
          <a:r>
            <a:rPr lang="en-US" sz="6600" kern="1200" dirty="0"/>
            <a:t>Health Indicators </a:t>
          </a:r>
        </a:p>
      </dsp:txBody>
      <dsp:txXfrm>
        <a:off x="50504" y="44213"/>
        <a:ext cx="11684589" cy="1392844"/>
      </dsp:txXfrm>
    </dsp:sp>
    <dsp:sp modelId="{81D7E5F7-093A-2347-B08A-88A5B2D0F1D5}">
      <dsp:nvSpPr>
        <dsp:cNvPr id="0" name=""/>
        <dsp:cNvSpPr/>
      </dsp:nvSpPr>
      <dsp:spPr>
        <a:xfrm>
          <a:off x="7171" y="1633465"/>
          <a:ext cx="3481254"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en-US" sz="5500" kern="1200" dirty="0"/>
            <a:t>Morbidity</a:t>
          </a:r>
        </a:p>
      </dsp:txBody>
      <dsp:txXfrm>
        <a:off x="50504" y="1676798"/>
        <a:ext cx="3394588" cy="1392844"/>
      </dsp:txXfrm>
    </dsp:sp>
    <dsp:sp modelId="{127EDD26-A379-424C-936F-074331661892}">
      <dsp:nvSpPr>
        <dsp:cNvPr id="0" name=""/>
        <dsp:cNvSpPr/>
      </dsp:nvSpPr>
      <dsp:spPr>
        <a:xfrm>
          <a:off x="7171" y="3266051"/>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Incidence</a:t>
          </a:r>
        </a:p>
      </dsp:txBody>
      <dsp:txXfrm>
        <a:off x="40459" y="3299339"/>
        <a:ext cx="1069974" cy="1412934"/>
      </dsp:txXfrm>
    </dsp:sp>
    <dsp:sp modelId="{773D204B-1A6B-5047-A8DC-A350874BEB2D}">
      <dsp:nvSpPr>
        <dsp:cNvPr id="0" name=""/>
        <dsp:cNvSpPr/>
      </dsp:nvSpPr>
      <dsp:spPr>
        <a:xfrm>
          <a:off x="1191457" y="3266051"/>
          <a:ext cx="2296968"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Prevalence</a:t>
          </a:r>
          <a:endParaRPr lang="en-US" sz="3200" kern="1200" dirty="0"/>
        </a:p>
      </dsp:txBody>
      <dsp:txXfrm>
        <a:off x="1234790" y="3309384"/>
        <a:ext cx="2210302" cy="1392844"/>
      </dsp:txXfrm>
    </dsp:sp>
    <dsp:sp modelId="{6858F630-7FBF-7441-9B54-57EE15BFD1C8}">
      <dsp:nvSpPr>
        <dsp:cNvPr id="0" name=""/>
        <dsp:cNvSpPr/>
      </dsp:nvSpPr>
      <dsp:spPr>
        <a:xfrm>
          <a:off x="1191457" y="4898636"/>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t>Point-prevalence</a:t>
          </a:r>
        </a:p>
      </dsp:txBody>
      <dsp:txXfrm>
        <a:off x="1224745" y="4931924"/>
        <a:ext cx="1069974" cy="1412934"/>
      </dsp:txXfrm>
    </dsp:sp>
    <dsp:sp modelId="{F1F748ED-F7CC-894C-8E00-7403D7FF9095}">
      <dsp:nvSpPr>
        <dsp:cNvPr id="0" name=""/>
        <dsp:cNvSpPr/>
      </dsp:nvSpPr>
      <dsp:spPr>
        <a:xfrm>
          <a:off x="2351875" y="4898636"/>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t>Period-prevalence</a:t>
          </a:r>
        </a:p>
      </dsp:txBody>
      <dsp:txXfrm>
        <a:off x="2385163" y="4931924"/>
        <a:ext cx="1069974" cy="1412934"/>
      </dsp:txXfrm>
    </dsp:sp>
    <dsp:sp modelId="{EBD26220-C40F-4244-BC93-1E82DA1CCA28}">
      <dsp:nvSpPr>
        <dsp:cNvPr id="0" name=""/>
        <dsp:cNvSpPr/>
      </dsp:nvSpPr>
      <dsp:spPr>
        <a:xfrm>
          <a:off x="3583896" y="1633465"/>
          <a:ext cx="819453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rtl="0">
            <a:lnSpc>
              <a:spcPct val="90000"/>
            </a:lnSpc>
            <a:spcBef>
              <a:spcPct val="0"/>
            </a:spcBef>
            <a:spcAft>
              <a:spcPct val="35000"/>
            </a:spcAft>
            <a:buNone/>
          </a:pPr>
          <a:r>
            <a:rPr lang="en-US" sz="5500" kern="1200" dirty="0"/>
            <a:t>Mortality</a:t>
          </a:r>
        </a:p>
      </dsp:txBody>
      <dsp:txXfrm>
        <a:off x="3627229" y="1676798"/>
        <a:ext cx="8107864" cy="1392844"/>
      </dsp:txXfrm>
    </dsp:sp>
    <dsp:sp modelId="{DB09BDC0-924A-464C-81C5-283D0CEFB31D}">
      <dsp:nvSpPr>
        <dsp:cNvPr id="0" name=""/>
        <dsp:cNvSpPr/>
      </dsp:nvSpPr>
      <dsp:spPr>
        <a:xfrm>
          <a:off x="3583896" y="3266051"/>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Crude death rate</a:t>
          </a:r>
        </a:p>
      </dsp:txBody>
      <dsp:txXfrm>
        <a:off x="3617184" y="3299339"/>
        <a:ext cx="1069974" cy="1412934"/>
      </dsp:txXfrm>
    </dsp:sp>
    <dsp:sp modelId="{3E472A06-2C22-7E43-AB63-D0FDF35AAD84}">
      <dsp:nvSpPr>
        <dsp:cNvPr id="0" name=""/>
        <dsp:cNvSpPr/>
      </dsp:nvSpPr>
      <dsp:spPr>
        <a:xfrm>
          <a:off x="4768182" y="3266051"/>
          <a:ext cx="3457387"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Specific mortality rates</a:t>
          </a:r>
        </a:p>
      </dsp:txBody>
      <dsp:txXfrm>
        <a:off x="4811515" y="3309384"/>
        <a:ext cx="3370721" cy="1392844"/>
      </dsp:txXfrm>
    </dsp:sp>
    <dsp:sp modelId="{6A4FE149-65D6-D34B-B6F7-69E2CE50CC77}">
      <dsp:nvSpPr>
        <dsp:cNvPr id="0" name=""/>
        <dsp:cNvSpPr/>
      </dsp:nvSpPr>
      <dsp:spPr>
        <a:xfrm>
          <a:off x="4768182" y="4898636"/>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Group-specific</a:t>
          </a:r>
        </a:p>
      </dsp:txBody>
      <dsp:txXfrm>
        <a:off x="4801470" y="4931924"/>
        <a:ext cx="1069974" cy="1412934"/>
      </dsp:txXfrm>
    </dsp:sp>
    <dsp:sp modelId="{4871EDDF-598C-A043-A138-A75625F749E1}">
      <dsp:nvSpPr>
        <dsp:cNvPr id="0" name=""/>
        <dsp:cNvSpPr/>
      </dsp:nvSpPr>
      <dsp:spPr>
        <a:xfrm>
          <a:off x="5928600" y="4898636"/>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Cause-specific</a:t>
          </a:r>
        </a:p>
      </dsp:txBody>
      <dsp:txXfrm>
        <a:off x="5961888" y="4931924"/>
        <a:ext cx="1069974" cy="1412934"/>
      </dsp:txXfrm>
    </dsp:sp>
    <dsp:sp modelId="{83D65F0A-D7A8-BA47-B320-2F913A44B4F6}">
      <dsp:nvSpPr>
        <dsp:cNvPr id="0" name=""/>
        <dsp:cNvSpPr/>
      </dsp:nvSpPr>
      <dsp:spPr>
        <a:xfrm>
          <a:off x="7089019" y="4898636"/>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Social Determinant-specific</a:t>
          </a:r>
        </a:p>
      </dsp:txBody>
      <dsp:txXfrm>
        <a:off x="7122307" y="4931924"/>
        <a:ext cx="1069974" cy="1412934"/>
      </dsp:txXfrm>
    </dsp:sp>
    <dsp:sp modelId="{3CE4A2F8-4B35-5B4C-9332-DEA6B430967B}">
      <dsp:nvSpPr>
        <dsp:cNvPr id="0" name=""/>
        <dsp:cNvSpPr/>
      </dsp:nvSpPr>
      <dsp:spPr>
        <a:xfrm>
          <a:off x="8273304" y="3266051"/>
          <a:ext cx="1136550" cy="1479510"/>
        </a:xfrm>
        <a:prstGeom prst="roundRect">
          <a:avLst>
            <a:gd name="adj" fmla="val 10000"/>
          </a:avLst>
        </a:prstGeom>
        <a:solidFill>
          <a:schemeClr val="accent5">
            <a:lumMod val="40000"/>
            <a:lumOff val="6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tx1"/>
              </a:solidFill>
            </a:rPr>
            <a:t>Maternal &amp; Child mortality (ratios, rates)</a:t>
          </a:r>
          <a:r>
            <a:rPr lang="en-US" sz="1700" kern="1200" dirty="0"/>
            <a:t> </a:t>
          </a:r>
        </a:p>
      </dsp:txBody>
      <dsp:txXfrm>
        <a:off x="8306592" y="3299339"/>
        <a:ext cx="1069974" cy="1412934"/>
      </dsp:txXfrm>
    </dsp:sp>
    <dsp:sp modelId="{FB7B4153-533E-9B46-803C-4EBD18578D66}">
      <dsp:nvSpPr>
        <dsp:cNvPr id="0" name=""/>
        <dsp:cNvSpPr/>
      </dsp:nvSpPr>
      <dsp:spPr>
        <a:xfrm>
          <a:off x="9457590" y="3266051"/>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1" kern="1200" dirty="0"/>
            <a:t>Proportion-ate mortality </a:t>
          </a:r>
        </a:p>
      </dsp:txBody>
      <dsp:txXfrm>
        <a:off x="9490878" y="3299339"/>
        <a:ext cx="1069974" cy="1412934"/>
      </dsp:txXfrm>
    </dsp:sp>
    <dsp:sp modelId="{A7CB4BBA-0A69-B144-8374-4E4D2BE0C964}">
      <dsp:nvSpPr>
        <dsp:cNvPr id="0" name=""/>
        <dsp:cNvSpPr/>
      </dsp:nvSpPr>
      <dsp:spPr>
        <a:xfrm>
          <a:off x="10641876" y="3266051"/>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Case Fatality Rate</a:t>
          </a:r>
        </a:p>
      </dsp:txBody>
      <dsp:txXfrm>
        <a:off x="10675164" y="3299339"/>
        <a:ext cx="1069974" cy="14129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79E895-1009-4C46-98C4-081E1A3DE22B}">
      <dsp:nvSpPr>
        <dsp:cNvPr id="0" name=""/>
        <dsp:cNvSpPr/>
      </dsp:nvSpPr>
      <dsp:spPr>
        <a:xfrm>
          <a:off x="7171" y="880"/>
          <a:ext cx="11771255"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1460" tIns="251460" rIns="251460" bIns="251460" numCol="1" spcCol="1270" anchor="ctr" anchorCtr="0">
          <a:noAutofit/>
        </a:bodyPr>
        <a:lstStyle/>
        <a:p>
          <a:pPr marL="0" lvl="0" indent="0" algn="ctr" defTabSz="2933700" rtl="0">
            <a:lnSpc>
              <a:spcPct val="90000"/>
            </a:lnSpc>
            <a:spcBef>
              <a:spcPct val="0"/>
            </a:spcBef>
            <a:spcAft>
              <a:spcPct val="35000"/>
            </a:spcAft>
            <a:buNone/>
          </a:pPr>
          <a:r>
            <a:rPr lang="en-US" sz="6600" kern="1200" dirty="0"/>
            <a:t>Health Indicators </a:t>
          </a:r>
        </a:p>
      </dsp:txBody>
      <dsp:txXfrm>
        <a:off x="50504" y="44213"/>
        <a:ext cx="11684589" cy="1392844"/>
      </dsp:txXfrm>
    </dsp:sp>
    <dsp:sp modelId="{81D7E5F7-093A-2347-B08A-88A5B2D0F1D5}">
      <dsp:nvSpPr>
        <dsp:cNvPr id="0" name=""/>
        <dsp:cNvSpPr/>
      </dsp:nvSpPr>
      <dsp:spPr>
        <a:xfrm>
          <a:off x="7171" y="1633465"/>
          <a:ext cx="3481254"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en-US" sz="5500" kern="1200" dirty="0"/>
            <a:t>Morbidity</a:t>
          </a:r>
        </a:p>
      </dsp:txBody>
      <dsp:txXfrm>
        <a:off x="50504" y="1676798"/>
        <a:ext cx="3394588" cy="1392844"/>
      </dsp:txXfrm>
    </dsp:sp>
    <dsp:sp modelId="{127EDD26-A379-424C-936F-074331661892}">
      <dsp:nvSpPr>
        <dsp:cNvPr id="0" name=""/>
        <dsp:cNvSpPr/>
      </dsp:nvSpPr>
      <dsp:spPr>
        <a:xfrm>
          <a:off x="7171" y="3266051"/>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Incidence</a:t>
          </a:r>
        </a:p>
      </dsp:txBody>
      <dsp:txXfrm>
        <a:off x="40459" y="3299339"/>
        <a:ext cx="1069974" cy="1412934"/>
      </dsp:txXfrm>
    </dsp:sp>
    <dsp:sp modelId="{773D204B-1A6B-5047-A8DC-A350874BEB2D}">
      <dsp:nvSpPr>
        <dsp:cNvPr id="0" name=""/>
        <dsp:cNvSpPr/>
      </dsp:nvSpPr>
      <dsp:spPr>
        <a:xfrm>
          <a:off x="1191457" y="3266051"/>
          <a:ext cx="2296968"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Prevalence</a:t>
          </a:r>
          <a:endParaRPr lang="en-US" sz="3200" kern="1200" dirty="0"/>
        </a:p>
      </dsp:txBody>
      <dsp:txXfrm>
        <a:off x="1234790" y="3309384"/>
        <a:ext cx="2210302" cy="1392844"/>
      </dsp:txXfrm>
    </dsp:sp>
    <dsp:sp modelId="{6858F630-7FBF-7441-9B54-57EE15BFD1C8}">
      <dsp:nvSpPr>
        <dsp:cNvPr id="0" name=""/>
        <dsp:cNvSpPr/>
      </dsp:nvSpPr>
      <dsp:spPr>
        <a:xfrm>
          <a:off x="1191457" y="4898636"/>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t>Point-prevalence</a:t>
          </a:r>
        </a:p>
      </dsp:txBody>
      <dsp:txXfrm>
        <a:off x="1224745" y="4931924"/>
        <a:ext cx="1069974" cy="1412934"/>
      </dsp:txXfrm>
    </dsp:sp>
    <dsp:sp modelId="{F1F748ED-F7CC-894C-8E00-7403D7FF9095}">
      <dsp:nvSpPr>
        <dsp:cNvPr id="0" name=""/>
        <dsp:cNvSpPr/>
      </dsp:nvSpPr>
      <dsp:spPr>
        <a:xfrm>
          <a:off x="2351875" y="4898636"/>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t>Period-prevalence</a:t>
          </a:r>
        </a:p>
      </dsp:txBody>
      <dsp:txXfrm>
        <a:off x="2385163" y="4931924"/>
        <a:ext cx="1069974" cy="1412934"/>
      </dsp:txXfrm>
    </dsp:sp>
    <dsp:sp modelId="{EBD26220-C40F-4244-BC93-1E82DA1CCA28}">
      <dsp:nvSpPr>
        <dsp:cNvPr id="0" name=""/>
        <dsp:cNvSpPr/>
      </dsp:nvSpPr>
      <dsp:spPr>
        <a:xfrm>
          <a:off x="3583896" y="1633465"/>
          <a:ext cx="819453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rtl="0">
            <a:lnSpc>
              <a:spcPct val="90000"/>
            </a:lnSpc>
            <a:spcBef>
              <a:spcPct val="0"/>
            </a:spcBef>
            <a:spcAft>
              <a:spcPct val="35000"/>
            </a:spcAft>
            <a:buNone/>
          </a:pPr>
          <a:r>
            <a:rPr lang="en-US" sz="5500" kern="1200" dirty="0"/>
            <a:t>Mortality</a:t>
          </a:r>
        </a:p>
      </dsp:txBody>
      <dsp:txXfrm>
        <a:off x="3627229" y="1676798"/>
        <a:ext cx="8107864" cy="1392844"/>
      </dsp:txXfrm>
    </dsp:sp>
    <dsp:sp modelId="{DB09BDC0-924A-464C-81C5-283D0CEFB31D}">
      <dsp:nvSpPr>
        <dsp:cNvPr id="0" name=""/>
        <dsp:cNvSpPr/>
      </dsp:nvSpPr>
      <dsp:spPr>
        <a:xfrm>
          <a:off x="3583896" y="3266051"/>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Crude death rate</a:t>
          </a:r>
        </a:p>
      </dsp:txBody>
      <dsp:txXfrm>
        <a:off x="3617184" y="3299339"/>
        <a:ext cx="1069974" cy="1412934"/>
      </dsp:txXfrm>
    </dsp:sp>
    <dsp:sp modelId="{3E472A06-2C22-7E43-AB63-D0FDF35AAD84}">
      <dsp:nvSpPr>
        <dsp:cNvPr id="0" name=""/>
        <dsp:cNvSpPr/>
      </dsp:nvSpPr>
      <dsp:spPr>
        <a:xfrm>
          <a:off x="4768182" y="3266051"/>
          <a:ext cx="3457387"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Specific mortality rates</a:t>
          </a:r>
        </a:p>
      </dsp:txBody>
      <dsp:txXfrm>
        <a:off x="4811515" y="3309384"/>
        <a:ext cx="3370721" cy="1392844"/>
      </dsp:txXfrm>
    </dsp:sp>
    <dsp:sp modelId="{6A4FE149-65D6-D34B-B6F7-69E2CE50CC77}">
      <dsp:nvSpPr>
        <dsp:cNvPr id="0" name=""/>
        <dsp:cNvSpPr/>
      </dsp:nvSpPr>
      <dsp:spPr>
        <a:xfrm>
          <a:off x="4768182" y="4898636"/>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Group-specific</a:t>
          </a:r>
        </a:p>
      </dsp:txBody>
      <dsp:txXfrm>
        <a:off x="4801470" y="4931924"/>
        <a:ext cx="1069974" cy="1412934"/>
      </dsp:txXfrm>
    </dsp:sp>
    <dsp:sp modelId="{4871EDDF-598C-A043-A138-A75625F749E1}">
      <dsp:nvSpPr>
        <dsp:cNvPr id="0" name=""/>
        <dsp:cNvSpPr/>
      </dsp:nvSpPr>
      <dsp:spPr>
        <a:xfrm>
          <a:off x="5928600" y="4898636"/>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Cause-specific</a:t>
          </a:r>
        </a:p>
      </dsp:txBody>
      <dsp:txXfrm>
        <a:off x="5961888" y="4931924"/>
        <a:ext cx="1069974" cy="1412934"/>
      </dsp:txXfrm>
    </dsp:sp>
    <dsp:sp modelId="{83D65F0A-D7A8-BA47-B320-2F913A44B4F6}">
      <dsp:nvSpPr>
        <dsp:cNvPr id="0" name=""/>
        <dsp:cNvSpPr/>
      </dsp:nvSpPr>
      <dsp:spPr>
        <a:xfrm>
          <a:off x="7089019" y="4898636"/>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Social Determinant-specific</a:t>
          </a:r>
        </a:p>
      </dsp:txBody>
      <dsp:txXfrm>
        <a:off x="7122307" y="4931924"/>
        <a:ext cx="1069974" cy="1412934"/>
      </dsp:txXfrm>
    </dsp:sp>
    <dsp:sp modelId="{3CE4A2F8-4B35-5B4C-9332-DEA6B430967B}">
      <dsp:nvSpPr>
        <dsp:cNvPr id="0" name=""/>
        <dsp:cNvSpPr/>
      </dsp:nvSpPr>
      <dsp:spPr>
        <a:xfrm>
          <a:off x="8273304" y="3266051"/>
          <a:ext cx="1136550" cy="1479510"/>
        </a:xfrm>
        <a:prstGeom prst="roundRect">
          <a:avLst>
            <a:gd name="adj" fmla="val 10000"/>
          </a:avLst>
        </a:prstGeom>
        <a:solidFill>
          <a:schemeClr val="accent5">
            <a:lumMod val="40000"/>
            <a:lumOff val="6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tx1"/>
              </a:solidFill>
            </a:rPr>
            <a:t>Maternal &amp; Child mortality (ratios, rates)</a:t>
          </a:r>
          <a:r>
            <a:rPr lang="en-US" sz="1700" kern="1200" dirty="0"/>
            <a:t> </a:t>
          </a:r>
        </a:p>
      </dsp:txBody>
      <dsp:txXfrm>
        <a:off x="8306592" y="3299339"/>
        <a:ext cx="1069974" cy="1412934"/>
      </dsp:txXfrm>
    </dsp:sp>
    <dsp:sp modelId="{FB7B4153-533E-9B46-803C-4EBD18578D66}">
      <dsp:nvSpPr>
        <dsp:cNvPr id="0" name=""/>
        <dsp:cNvSpPr/>
      </dsp:nvSpPr>
      <dsp:spPr>
        <a:xfrm>
          <a:off x="9457590" y="3266051"/>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1" kern="1200" dirty="0"/>
            <a:t>Proportion-ate mortality </a:t>
          </a:r>
        </a:p>
      </dsp:txBody>
      <dsp:txXfrm>
        <a:off x="9490878" y="3299339"/>
        <a:ext cx="1069974" cy="1412934"/>
      </dsp:txXfrm>
    </dsp:sp>
    <dsp:sp modelId="{A7CB4BBA-0A69-B144-8374-4E4D2BE0C964}">
      <dsp:nvSpPr>
        <dsp:cNvPr id="0" name=""/>
        <dsp:cNvSpPr/>
      </dsp:nvSpPr>
      <dsp:spPr>
        <a:xfrm>
          <a:off x="10641876" y="3266051"/>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Case Fatality Rate</a:t>
          </a:r>
        </a:p>
      </dsp:txBody>
      <dsp:txXfrm>
        <a:off x="10675164" y="3299339"/>
        <a:ext cx="1069974" cy="14129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74C2FE-1108-A54A-B988-95E4179D93F6}">
      <dsp:nvSpPr>
        <dsp:cNvPr id="0" name=""/>
        <dsp:cNvSpPr/>
      </dsp:nvSpPr>
      <dsp:spPr>
        <a:xfrm>
          <a:off x="7715224" y="5244618"/>
          <a:ext cx="572948" cy="1027002"/>
        </a:xfrm>
        <a:custGeom>
          <a:avLst/>
          <a:gdLst/>
          <a:ahLst/>
          <a:cxnLst/>
          <a:rect l="0" t="0" r="0" b="0"/>
          <a:pathLst>
            <a:path>
              <a:moveTo>
                <a:pt x="0" y="0"/>
              </a:moveTo>
              <a:lnTo>
                <a:pt x="286474" y="0"/>
              </a:lnTo>
              <a:lnTo>
                <a:pt x="286474" y="1027002"/>
              </a:lnTo>
              <a:lnTo>
                <a:pt x="572948" y="1027002"/>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7237EB-7384-E546-9317-0E86F92D207D}">
      <dsp:nvSpPr>
        <dsp:cNvPr id="0" name=""/>
        <dsp:cNvSpPr/>
      </dsp:nvSpPr>
      <dsp:spPr>
        <a:xfrm>
          <a:off x="7715224" y="5198898"/>
          <a:ext cx="572948" cy="91440"/>
        </a:xfrm>
        <a:custGeom>
          <a:avLst/>
          <a:gdLst/>
          <a:ahLst/>
          <a:cxnLst/>
          <a:rect l="0" t="0" r="0" b="0"/>
          <a:pathLst>
            <a:path>
              <a:moveTo>
                <a:pt x="0" y="45720"/>
              </a:moveTo>
              <a:lnTo>
                <a:pt x="286474" y="45720"/>
              </a:lnTo>
              <a:lnTo>
                <a:pt x="286474" y="114706"/>
              </a:lnTo>
              <a:lnTo>
                <a:pt x="572948" y="114706"/>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C5E3A7-37B3-1249-9FA7-AAD7960CD5D9}">
      <dsp:nvSpPr>
        <dsp:cNvPr id="0" name=""/>
        <dsp:cNvSpPr/>
      </dsp:nvSpPr>
      <dsp:spPr>
        <a:xfrm>
          <a:off x="7715224" y="4286602"/>
          <a:ext cx="572948" cy="958015"/>
        </a:xfrm>
        <a:custGeom>
          <a:avLst/>
          <a:gdLst/>
          <a:ahLst/>
          <a:cxnLst/>
          <a:rect l="0" t="0" r="0" b="0"/>
          <a:pathLst>
            <a:path>
              <a:moveTo>
                <a:pt x="0" y="958015"/>
              </a:moveTo>
              <a:lnTo>
                <a:pt x="286474" y="958015"/>
              </a:lnTo>
              <a:lnTo>
                <a:pt x="286474" y="0"/>
              </a:lnTo>
              <a:lnTo>
                <a:pt x="572948" y="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1CFDD9-3B7C-FC49-B3D1-5642B46D218A}">
      <dsp:nvSpPr>
        <dsp:cNvPr id="0" name=""/>
        <dsp:cNvSpPr/>
      </dsp:nvSpPr>
      <dsp:spPr>
        <a:xfrm>
          <a:off x="4277533" y="3282052"/>
          <a:ext cx="572948" cy="1962565"/>
        </a:xfrm>
        <a:custGeom>
          <a:avLst/>
          <a:gdLst/>
          <a:ahLst/>
          <a:cxnLst/>
          <a:rect l="0" t="0" r="0" b="0"/>
          <a:pathLst>
            <a:path>
              <a:moveTo>
                <a:pt x="0" y="0"/>
              </a:moveTo>
              <a:lnTo>
                <a:pt x="286474" y="0"/>
              </a:lnTo>
              <a:lnTo>
                <a:pt x="286474" y="1962565"/>
              </a:lnTo>
              <a:lnTo>
                <a:pt x="572948" y="1962565"/>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FDAAC8-87AA-2C47-8985-3AEB72F509F5}">
      <dsp:nvSpPr>
        <dsp:cNvPr id="0" name=""/>
        <dsp:cNvSpPr/>
      </dsp:nvSpPr>
      <dsp:spPr>
        <a:xfrm>
          <a:off x="7715224" y="3240493"/>
          <a:ext cx="572948" cy="91440"/>
        </a:xfrm>
        <a:custGeom>
          <a:avLst/>
          <a:gdLst/>
          <a:ahLst/>
          <a:cxnLst/>
          <a:rect l="0" t="0" r="0" b="0"/>
          <a:pathLst>
            <a:path>
              <a:moveTo>
                <a:pt x="0" y="45720"/>
              </a:moveTo>
              <a:lnTo>
                <a:pt x="572948" y="4572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37152E-A768-B843-81D9-202C67B8E538}">
      <dsp:nvSpPr>
        <dsp:cNvPr id="0" name=""/>
        <dsp:cNvSpPr/>
      </dsp:nvSpPr>
      <dsp:spPr>
        <a:xfrm>
          <a:off x="4277533" y="3236332"/>
          <a:ext cx="572948" cy="91440"/>
        </a:xfrm>
        <a:custGeom>
          <a:avLst/>
          <a:gdLst/>
          <a:ahLst/>
          <a:cxnLst/>
          <a:rect l="0" t="0" r="0" b="0"/>
          <a:pathLst>
            <a:path>
              <a:moveTo>
                <a:pt x="0" y="45720"/>
              </a:moveTo>
              <a:lnTo>
                <a:pt x="286474" y="45720"/>
              </a:lnTo>
              <a:lnTo>
                <a:pt x="286474" y="49881"/>
              </a:lnTo>
              <a:lnTo>
                <a:pt x="572948" y="49881"/>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F2EBE5-79A4-8045-832E-AB6D6DD1F202}">
      <dsp:nvSpPr>
        <dsp:cNvPr id="0" name=""/>
        <dsp:cNvSpPr/>
      </dsp:nvSpPr>
      <dsp:spPr>
        <a:xfrm>
          <a:off x="7715224" y="1319487"/>
          <a:ext cx="572948" cy="1008750"/>
        </a:xfrm>
        <a:custGeom>
          <a:avLst/>
          <a:gdLst/>
          <a:ahLst/>
          <a:cxnLst/>
          <a:rect l="0" t="0" r="0" b="0"/>
          <a:pathLst>
            <a:path>
              <a:moveTo>
                <a:pt x="0" y="0"/>
              </a:moveTo>
              <a:lnTo>
                <a:pt x="286474" y="0"/>
              </a:lnTo>
              <a:lnTo>
                <a:pt x="286474" y="1008750"/>
              </a:lnTo>
              <a:lnTo>
                <a:pt x="572948" y="100875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B0425C-9600-304B-B297-6B840AA8871B}">
      <dsp:nvSpPr>
        <dsp:cNvPr id="0" name=""/>
        <dsp:cNvSpPr/>
      </dsp:nvSpPr>
      <dsp:spPr>
        <a:xfrm>
          <a:off x="7715224" y="1271652"/>
          <a:ext cx="572948" cy="91440"/>
        </a:xfrm>
        <a:custGeom>
          <a:avLst/>
          <a:gdLst/>
          <a:ahLst/>
          <a:cxnLst/>
          <a:rect l="0" t="0" r="0" b="0"/>
          <a:pathLst>
            <a:path>
              <a:moveTo>
                <a:pt x="0" y="47834"/>
              </a:moveTo>
              <a:lnTo>
                <a:pt x="286474" y="47834"/>
              </a:lnTo>
              <a:lnTo>
                <a:pt x="286474" y="45720"/>
              </a:lnTo>
              <a:lnTo>
                <a:pt x="572948" y="4572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DE5A33-F748-3448-95AC-0B964DAD4A2D}">
      <dsp:nvSpPr>
        <dsp:cNvPr id="0" name=""/>
        <dsp:cNvSpPr/>
      </dsp:nvSpPr>
      <dsp:spPr>
        <a:xfrm>
          <a:off x="7715224" y="308622"/>
          <a:ext cx="572948" cy="1010864"/>
        </a:xfrm>
        <a:custGeom>
          <a:avLst/>
          <a:gdLst/>
          <a:ahLst/>
          <a:cxnLst/>
          <a:rect l="0" t="0" r="0" b="0"/>
          <a:pathLst>
            <a:path>
              <a:moveTo>
                <a:pt x="0" y="1010864"/>
              </a:moveTo>
              <a:lnTo>
                <a:pt x="286474" y="1010864"/>
              </a:lnTo>
              <a:lnTo>
                <a:pt x="286474" y="0"/>
              </a:lnTo>
              <a:lnTo>
                <a:pt x="572948" y="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1C86AA-2C72-6E4E-8138-0C1C71FDE5DE}">
      <dsp:nvSpPr>
        <dsp:cNvPr id="0" name=""/>
        <dsp:cNvSpPr/>
      </dsp:nvSpPr>
      <dsp:spPr>
        <a:xfrm>
          <a:off x="4277533" y="1319487"/>
          <a:ext cx="572948" cy="1962565"/>
        </a:xfrm>
        <a:custGeom>
          <a:avLst/>
          <a:gdLst/>
          <a:ahLst/>
          <a:cxnLst/>
          <a:rect l="0" t="0" r="0" b="0"/>
          <a:pathLst>
            <a:path>
              <a:moveTo>
                <a:pt x="0" y="1962565"/>
              </a:moveTo>
              <a:lnTo>
                <a:pt x="286474" y="1962565"/>
              </a:lnTo>
              <a:lnTo>
                <a:pt x="286474" y="0"/>
              </a:lnTo>
              <a:lnTo>
                <a:pt x="572948" y="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DB9FD1-217D-3C43-B3EE-D1CD72336F6C}">
      <dsp:nvSpPr>
        <dsp:cNvPr id="0" name=""/>
        <dsp:cNvSpPr/>
      </dsp:nvSpPr>
      <dsp:spPr>
        <a:xfrm>
          <a:off x="1350969" y="2588245"/>
          <a:ext cx="2926563" cy="138761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kern="1200" dirty="0"/>
            <a:t>Specific Mortality Rates</a:t>
          </a:r>
        </a:p>
      </dsp:txBody>
      <dsp:txXfrm>
        <a:off x="1350969" y="2588245"/>
        <a:ext cx="2926563" cy="1387614"/>
      </dsp:txXfrm>
    </dsp:sp>
    <dsp:sp modelId="{D44A7619-AA49-164D-99D6-CEC06F03BC7A}">
      <dsp:nvSpPr>
        <dsp:cNvPr id="0" name=""/>
        <dsp:cNvSpPr/>
      </dsp:nvSpPr>
      <dsp:spPr>
        <a:xfrm>
          <a:off x="4850482" y="882613"/>
          <a:ext cx="2864742" cy="87374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0">
            <a:lnSpc>
              <a:spcPct val="90000"/>
            </a:lnSpc>
            <a:spcBef>
              <a:spcPct val="0"/>
            </a:spcBef>
            <a:spcAft>
              <a:spcPct val="35000"/>
            </a:spcAft>
            <a:buNone/>
          </a:pPr>
          <a:r>
            <a:rPr lang="en-US" sz="2500" u="sng" kern="1200" dirty="0"/>
            <a:t>Group</a:t>
          </a:r>
          <a:r>
            <a:rPr lang="en-US" sz="2500" kern="1200" dirty="0"/>
            <a:t>-specific mortality rate</a:t>
          </a:r>
        </a:p>
      </dsp:txBody>
      <dsp:txXfrm>
        <a:off x="4850482" y="882613"/>
        <a:ext cx="2864742" cy="873746"/>
      </dsp:txXfrm>
    </dsp:sp>
    <dsp:sp modelId="{681DD27D-71BC-3E40-A4C7-FDD39E7EA60E}">
      <dsp:nvSpPr>
        <dsp:cNvPr id="0" name=""/>
        <dsp:cNvSpPr/>
      </dsp:nvSpPr>
      <dsp:spPr>
        <a:xfrm>
          <a:off x="8288173" y="2461"/>
          <a:ext cx="2829878" cy="61232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en-US" sz="2400" kern="1200" dirty="0"/>
            <a:t>Age-specific</a:t>
          </a:r>
          <a:endParaRPr lang="en-US" sz="2100" kern="1200" dirty="0"/>
        </a:p>
      </dsp:txBody>
      <dsp:txXfrm>
        <a:off x="8288173" y="2461"/>
        <a:ext cx="2829878" cy="612321"/>
      </dsp:txXfrm>
    </dsp:sp>
    <dsp:sp modelId="{A57C3E16-3AA2-4149-A8A3-194F307C3F74}">
      <dsp:nvSpPr>
        <dsp:cNvPr id="0" name=""/>
        <dsp:cNvSpPr/>
      </dsp:nvSpPr>
      <dsp:spPr>
        <a:xfrm>
          <a:off x="8288173" y="972876"/>
          <a:ext cx="2893819" cy="68899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Gender-specific</a:t>
          </a:r>
          <a:endParaRPr lang="en-US" sz="2100" kern="1200" dirty="0"/>
        </a:p>
      </dsp:txBody>
      <dsp:txXfrm>
        <a:off x="8288173" y="972876"/>
        <a:ext cx="2893819" cy="688992"/>
      </dsp:txXfrm>
    </dsp:sp>
    <dsp:sp modelId="{093ADC82-4277-CB45-B332-7B1A07A43D9D}">
      <dsp:nvSpPr>
        <dsp:cNvPr id="0" name=""/>
        <dsp:cNvSpPr/>
      </dsp:nvSpPr>
      <dsp:spPr>
        <a:xfrm>
          <a:off x="8288173" y="2019962"/>
          <a:ext cx="2865688" cy="61655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Race-specific</a:t>
          </a:r>
        </a:p>
      </dsp:txBody>
      <dsp:txXfrm>
        <a:off x="8288173" y="2019962"/>
        <a:ext cx="2865688" cy="616550"/>
      </dsp:txXfrm>
    </dsp:sp>
    <dsp:sp modelId="{4B06DEF7-D267-4446-932C-E9A164574E8A}">
      <dsp:nvSpPr>
        <dsp:cNvPr id="0" name=""/>
        <dsp:cNvSpPr/>
      </dsp:nvSpPr>
      <dsp:spPr>
        <a:xfrm>
          <a:off x="4850482" y="2849340"/>
          <a:ext cx="2864742" cy="87374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0">
            <a:lnSpc>
              <a:spcPct val="90000"/>
            </a:lnSpc>
            <a:spcBef>
              <a:spcPct val="0"/>
            </a:spcBef>
            <a:spcAft>
              <a:spcPct val="35000"/>
            </a:spcAft>
            <a:buNone/>
          </a:pPr>
          <a:r>
            <a:rPr lang="en-US" sz="2500" u="sng" kern="1200" dirty="0"/>
            <a:t>Cause</a:t>
          </a:r>
          <a:r>
            <a:rPr lang="en-US" sz="2500" kern="1200" dirty="0"/>
            <a:t>-specific mortality rate</a:t>
          </a:r>
        </a:p>
      </dsp:txBody>
      <dsp:txXfrm>
        <a:off x="4850482" y="2849340"/>
        <a:ext cx="2864742" cy="873746"/>
      </dsp:txXfrm>
    </dsp:sp>
    <dsp:sp modelId="{BF0EF5C6-A694-2A42-9727-71C5B18B212E}">
      <dsp:nvSpPr>
        <dsp:cNvPr id="0" name=""/>
        <dsp:cNvSpPr/>
      </dsp:nvSpPr>
      <dsp:spPr>
        <a:xfrm>
          <a:off x="8288173" y="2994605"/>
          <a:ext cx="2864742" cy="583217"/>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0">
            <a:lnSpc>
              <a:spcPct val="90000"/>
            </a:lnSpc>
            <a:spcBef>
              <a:spcPct val="0"/>
            </a:spcBef>
            <a:spcAft>
              <a:spcPct val="35000"/>
            </a:spcAft>
            <a:buNone/>
          </a:pPr>
          <a:r>
            <a:rPr lang="en-US" sz="2500" kern="1200" dirty="0"/>
            <a:t>Disease-specific</a:t>
          </a:r>
        </a:p>
      </dsp:txBody>
      <dsp:txXfrm>
        <a:off x="8288173" y="2994605"/>
        <a:ext cx="2864742" cy="583217"/>
      </dsp:txXfrm>
    </dsp:sp>
    <dsp:sp modelId="{5B6E74C4-9003-6B4A-A788-74CF10773EE9}">
      <dsp:nvSpPr>
        <dsp:cNvPr id="0" name=""/>
        <dsp:cNvSpPr/>
      </dsp:nvSpPr>
      <dsp:spPr>
        <a:xfrm>
          <a:off x="4850482" y="4807744"/>
          <a:ext cx="2864742" cy="87374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0">
            <a:lnSpc>
              <a:spcPct val="90000"/>
            </a:lnSpc>
            <a:spcBef>
              <a:spcPct val="0"/>
            </a:spcBef>
            <a:spcAft>
              <a:spcPct val="35000"/>
            </a:spcAft>
            <a:buNone/>
          </a:pPr>
          <a:r>
            <a:rPr lang="en-US" sz="2500" u="sng" kern="1200" dirty="0"/>
            <a:t>Social determinant</a:t>
          </a:r>
          <a:r>
            <a:rPr lang="en-US" sz="2500" kern="1200" dirty="0"/>
            <a:t>-specific mortality rate</a:t>
          </a:r>
        </a:p>
      </dsp:txBody>
      <dsp:txXfrm>
        <a:off x="4850482" y="4807744"/>
        <a:ext cx="2864742" cy="873746"/>
      </dsp:txXfrm>
    </dsp:sp>
    <dsp:sp modelId="{E9501F20-8AFC-544F-83E7-E0D72885467D}">
      <dsp:nvSpPr>
        <dsp:cNvPr id="0" name=""/>
        <dsp:cNvSpPr/>
      </dsp:nvSpPr>
      <dsp:spPr>
        <a:xfrm>
          <a:off x="8288173" y="3935915"/>
          <a:ext cx="2864742" cy="70137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0">
            <a:lnSpc>
              <a:spcPct val="90000"/>
            </a:lnSpc>
            <a:spcBef>
              <a:spcPct val="0"/>
            </a:spcBef>
            <a:spcAft>
              <a:spcPct val="35000"/>
            </a:spcAft>
            <a:buNone/>
          </a:pPr>
          <a:r>
            <a:rPr lang="en-US" sz="2500" kern="1200" dirty="0"/>
            <a:t>Income</a:t>
          </a:r>
        </a:p>
      </dsp:txBody>
      <dsp:txXfrm>
        <a:off x="8288173" y="3935915"/>
        <a:ext cx="2864742" cy="701373"/>
      </dsp:txXfrm>
    </dsp:sp>
    <dsp:sp modelId="{4F81E7B9-EF13-1C47-9F15-F765EA00A1AD}">
      <dsp:nvSpPr>
        <dsp:cNvPr id="0" name=""/>
        <dsp:cNvSpPr/>
      </dsp:nvSpPr>
      <dsp:spPr>
        <a:xfrm>
          <a:off x="8288173" y="4995382"/>
          <a:ext cx="2864742" cy="63644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0">
            <a:lnSpc>
              <a:spcPct val="90000"/>
            </a:lnSpc>
            <a:spcBef>
              <a:spcPct val="0"/>
            </a:spcBef>
            <a:spcAft>
              <a:spcPct val="35000"/>
            </a:spcAft>
            <a:buNone/>
          </a:pPr>
          <a:r>
            <a:rPr lang="en-US" sz="2500" kern="1200" dirty="0"/>
            <a:t>Housing</a:t>
          </a:r>
        </a:p>
      </dsp:txBody>
      <dsp:txXfrm>
        <a:off x="8288173" y="4995382"/>
        <a:ext cx="2864742" cy="636445"/>
      </dsp:txXfrm>
    </dsp:sp>
    <dsp:sp modelId="{0E22DA5F-19D1-DE48-9A3B-06F09642E661}">
      <dsp:nvSpPr>
        <dsp:cNvPr id="0" name=""/>
        <dsp:cNvSpPr/>
      </dsp:nvSpPr>
      <dsp:spPr>
        <a:xfrm>
          <a:off x="8288173" y="5989920"/>
          <a:ext cx="2864742" cy="56340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0">
            <a:lnSpc>
              <a:spcPct val="90000"/>
            </a:lnSpc>
            <a:spcBef>
              <a:spcPct val="0"/>
            </a:spcBef>
            <a:spcAft>
              <a:spcPct val="35000"/>
            </a:spcAft>
            <a:buNone/>
          </a:pPr>
          <a:r>
            <a:rPr lang="en-US" sz="2500" kern="1200" dirty="0"/>
            <a:t>Education</a:t>
          </a:r>
        </a:p>
      </dsp:txBody>
      <dsp:txXfrm>
        <a:off x="8288173" y="5989920"/>
        <a:ext cx="2864742" cy="56340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D5E79C-82FC-EC4B-A4D1-D263BCC29EBD}" type="datetimeFigureOut">
              <a:rPr lang="en-US" smtClean="0"/>
              <a:t>9/11/19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4B8AC0-E817-6946-ABF4-0D0CC58FBDF8}" type="slidenum">
              <a:rPr lang="en-US" smtClean="0"/>
              <a:t>‹#›</a:t>
            </a:fld>
            <a:endParaRPr lang="en-US"/>
          </a:p>
        </p:txBody>
      </p:sp>
    </p:spTree>
    <p:extLst>
      <p:ext uri="{BB962C8B-B14F-4D97-AF65-F5344CB8AC3E}">
        <p14:creationId xmlns:p14="http://schemas.microsoft.com/office/powerpoint/2010/main" val="3610234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3</a:t>
            </a:fld>
            <a:endParaRPr lang="en-US"/>
          </a:p>
        </p:txBody>
      </p:sp>
    </p:spTree>
    <p:extLst>
      <p:ext uri="{BB962C8B-B14F-4D97-AF65-F5344CB8AC3E}">
        <p14:creationId xmlns:p14="http://schemas.microsoft.com/office/powerpoint/2010/main" val="689122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Incidence:</a:t>
            </a:r>
            <a:r>
              <a:rPr lang="en-US" baseline="0" dirty="0"/>
              <a:t> 3, 4, 5, 8</a:t>
            </a:r>
          </a:p>
          <a:p>
            <a:r>
              <a:rPr lang="en-US" baseline="0" dirty="0"/>
              <a:t>Point prevalence jan1: 1, 2, 7</a:t>
            </a:r>
          </a:p>
          <a:p>
            <a:r>
              <a:rPr lang="en-US" baseline="0" dirty="0"/>
              <a:t>Point prevalence </a:t>
            </a:r>
            <a:r>
              <a:rPr lang="en-US" baseline="0" dirty="0" err="1"/>
              <a:t>dec</a:t>
            </a:r>
            <a:r>
              <a:rPr lang="en-US" baseline="0" dirty="0"/>
              <a:t> 31: 1, 3, 5, 8</a:t>
            </a:r>
          </a:p>
          <a:p>
            <a:r>
              <a:rPr lang="en-US" baseline="0" dirty="0"/>
              <a:t>Period prevalence: 1, 2, 3, 4, 5, 7, 8</a:t>
            </a:r>
            <a:endParaRPr lang="en-US" dirty="0"/>
          </a:p>
          <a:p>
            <a:endParaRPr lang="en-US" dirty="0"/>
          </a:p>
        </p:txBody>
      </p:sp>
      <p:sp>
        <p:nvSpPr>
          <p:cNvPr id="4" name="Slide Number Placeholder 3"/>
          <p:cNvSpPr>
            <a:spLocks noGrp="1"/>
          </p:cNvSpPr>
          <p:nvPr>
            <p:ph type="sldNum" sz="quarter" idx="10"/>
          </p:nvPr>
        </p:nvSpPr>
        <p:spPr/>
        <p:txBody>
          <a:bodyPr/>
          <a:lstStyle/>
          <a:p>
            <a:fld id="{F0F7DAD4-9DAD-1C43-9D48-E8C18061982C}" type="slidenum">
              <a:rPr lang="en-US" smtClean="0"/>
              <a:t>31</a:t>
            </a:fld>
            <a:endParaRPr lang="en-US"/>
          </a:p>
        </p:txBody>
      </p:sp>
    </p:spTree>
    <p:extLst>
      <p:ext uri="{BB962C8B-B14F-4D97-AF65-F5344CB8AC3E}">
        <p14:creationId xmlns:p14="http://schemas.microsoft.com/office/powerpoint/2010/main" val="3726669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Incidence:</a:t>
            </a:r>
            <a:r>
              <a:rPr lang="en-US" baseline="0" dirty="0"/>
              <a:t> 3, 4, 5, 8</a:t>
            </a:r>
          </a:p>
          <a:p>
            <a:r>
              <a:rPr lang="en-US" baseline="0" dirty="0"/>
              <a:t>Point prevalence jan1: 1, 2, 7</a:t>
            </a:r>
          </a:p>
          <a:p>
            <a:r>
              <a:rPr lang="en-US" baseline="0" dirty="0"/>
              <a:t>Point prevalence </a:t>
            </a:r>
            <a:r>
              <a:rPr lang="en-US" baseline="0" dirty="0" err="1"/>
              <a:t>dec</a:t>
            </a:r>
            <a:r>
              <a:rPr lang="en-US" baseline="0" dirty="0"/>
              <a:t> 31: 1, 3, 5, 8</a:t>
            </a:r>
          </a:p>
          <a:p>
            <a:r>
              <a:rPr lang="en-US" baseline="0" dirty="0"/>
              <a:t>Period prevalence: 1, 2, 3, 4, 5, 7, 8</a:t>
            </a:r>
            <a:endParaRPr lang="en-US" dirty="0"/>
          </a:p>
        </p:txBody>
      </p:sp>
      <p:sp>
        <p:nvSpPr>
          <p:cNvPr id="4" name="Slide Number Placeholder 3"/>
          <p:cNvSpPr>
            <a:spLocks noGrp="1"/>
          </p:cNvSpPr>
          <p:nvPr>
            <p:ph type="sldNum" sz="quarter" idx="10"/>
          </p:nvPr>
        </p:nvSpPr>
        <p:spPr/>
        <p:txBody>
          <a:bodyPr/>
          <a:lstStyle/>
          <a:p>
            <a:fld id="{F0F7DAD4-9DAD-1C43-9D48-E8C18061982C}" type="slidenum">
              <a:rPr lang="en-US" smtClean="0"/>
              <a:t>32</a:t>
            </a:fld>
            <a:endParaRPr lang="en-US"/>
          </a:p>
        </p:txBody>
      </p:sp>
    </p:spTree>
    <p:extLst>
      <p:ext uri="{BB962C8B-B14F-4D97-AF65-F5344CB8AC3E}">
        <p14:creationId xmlns:p14="http://schemas.microsoft.com/office/powerpoint/2010/main" val="346508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Maternal &amp; Child mortality rates and ratios will be covered in the upcoming maternal and child lectures / tutorials. Today will go over infant mortality rate as it’s a very important key health indicator for how well is the health system.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4B8AC0-E817-6946-ABF4-0D0CC58FBD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581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4B8AC0-E817-6946-ABF4-0D0CC58FBDF8}" type="slidenum">
              <a:rPr lang="en-US" smtClean="0"/>
              <a:t>39</a:t>
            </a:fld>
            <a:endParaRPr lang="en-US"/>
          </a:p>
        </p:txBody>
      </p:sp>
    </p:spTree>
    <p:extLst>
      <p:ext uri="{BB962C8B-B14F-4D97-AF65-F5344CB8AC3E}">
        <p14:creationId xmlns:p14="http://schemas.microsoft.com/office/powerpoint/2010/main" val="1701983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determinants are not only income, housing, education, there are others! Remember HEALTH DETERMINANTS LECTURE!</a:t>
            </a:r>
          </a:p>
        </p:txBody>
      </p:sp>
      <p:sp>
        <p:nvSpPr>
          <p:cNvPr id="4" name="Slide Number Placeholder 3"/>
          <p:cNvSpPr>
            <a:spLocks noGrp="1"/>
          </p:cNvSpPr>
          <p:nvPr>
            <p:ph type="sldNum" sz="quarter" idx="5"/>
          </p:nvPr>
        </p:nvSpPr>
        <p:spPr/>
        <p:txBody>
          <a:bodyPr/>
          <a:lstStyle/>
          <a:p>
            <a:fld id="{3E4B8AC0-E817-6946-ABF4-0D0CC58FBDF8}" type="slidenum">
              <a:rPr lang="en-US" smtClean="0"/>
              <a:t>44</a:t>
            </a:fld>
            <a:endParaRPr lang="en-US"/>
          </a:p>
        </p:txBody>
      </p:sp>
    </p:spTree>
    <p:extLst>
      <p:ext uri="{BB962C8B-B14F-4D97-AF65-F5344CB8AC3E}">
        <p14:creationId xmlns:p14="http://schemas.microsoft.com/office/powerpoint/2010/main" val="3772534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dirty="0"/>
              <a:t>(BE CAREFUL, except cause specific, the denominator is the mid-year population for the same SPECIFIC thing!)</a:t>
            </a:r>
            <a:endParaRPr lang="en-US" dirty="0"/>
          </a:p>
        </p:txBody>
      </p:sp>
      <p:sp>
        <p:nvSpPr>
          <p:cNvPr id="4" name="Slide Number Placeholder 3"/>
          <p:cNvSpPr>
            <a:spLocks noGrp="1"/>
          </p:cNvSpPr>
          <p:nvPr>
            <p:ph type="sldNum" sz="quarter" idx="5"/>
          </p:nvPr>
        </p:nvSpPr>
        <p:spPr/>
        <p:txBody>
          <a:bodyPr/>
          <a:lstStyle/>
          <a:p>
            <a:fld id="{3E4B8AC0-E817-6946-ABF4-0D0CC58FBDF8}" type="slidenum">
              <a:rPr lang="en-US" smtClean="0"/>
              <a:t>45</a:t>
            </a:fld>
            <a:endParaRPr lang="en-US"/>
          </a:p>
        </p:txBody>
      </p:sp>
    </p:spTree>
    <p:extLst>
      <p:ext uri="{BB962C8B-B14F-4D97-AF65-F5344CB8AC3E}">
        <p14:creationId xmlns:p14="http://schemas.microsoft.com/office/powerpoint/2010/main" val="1000340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differences between crude death rate and PMR (Rate Vs Ratio, Denominator!) </a:t>
            </a:r>
          </a:p>
        </p:txBody>
      </p:sp>
      <p:sp>
        <p:nvSpPr>
          <p:cNvPr id="4" name="Slide Number Placeholder 3"/>
          <p:cNvSpPr>
            <a:spLocks noGrp="1"/>
          </p:cNvSpPr>
          <p:nvPr>
            <p:ph type="sldNum" sz="quarter" idx="5"/>
          </p:nvPr>
        </p:nvSpPr>
        <p:spPr/>
        <p:txBody>
          <a:bodyPr/>
          <a:lstStyle/>
          <a:p>
            <a:fld id="{3E4B8AC0-E817-6946-ABF4-0D0CC58FBDF8}" type="slidenum">
              <a:rPr lang="en-US" smtClean="0"/>
              <a:t>48</a:t>
            </a:fld>
            <a:endParaRPr lang="en-US"/>
          </a:p>
        </p:txBody>
      </p:sp>
    </p:spTree>
    <p:extLst>
      <p:ext uri="{BB962C8B-B14F-4D97-AF65-F5344CB8AC3E}">
        <p14:creationId xmlns:p14="http://schemas.microsoft.com/office/powerpoint/2010/main" val="1836684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differences between crude death rate and PMR (Rate Vs Ratio, Denominator!) </a:t>
            </a:r>
          </a:p>
        </p:txBody>
      </p:sp>
      <p:sp>
        <p:nvSpPr>
          <p:cNvPr id="4" name="Slide Number Placeholder 3"/>
          <p:cNvSpPr>
            <a:spLocks noGrp="1"/>
          </p:cNvSpPr>
          <p:nvPr>
            <p:ph type="sldNum" sz="quarter" idx="5"/>
          </p:nvPr>
        </p:nvSpPr>
        <p:spPr/>
        <p:txBody>
          <a:bodyPr/>
          <a:lstStyle/>
          <a:p>
            <a:fld id="{3E4B8AC0-E817-6946-ABF4-0D0CC58FBDF8}" type="slidenum">
              <a:rPr lang="en-US" smtClean="0"/>
              <a:t>51</a:t>
            </a:fld>
            <a:endParaRPr lang="en-US"/>
          </a:p>
        </p:txBody>
      </p:sp>
    </p:spTree>
    <p:extLst>
      <p:ext uri="{BB962C8B-B14F-4D97-AF65-F5344CB8AC3E}">
        <p14:creationId xmlns:p14="http://schemas.microsoft.com/office/powerpoint/2010/main" val="21917169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55</a:t>
            </a:fld>
            <a:endParaRPr lang="en-US"/>
          </a:p>
        </p:txBody>
      </p:sp>
    </p:spTree>
    <p:extLst>
      <p:ext uri="{BB962C8B-B14F-4D97-AF65-F5344CB8AC3E}">
        <p14:creationId xmlns:p14="http://schemas.microsoft.com/office/powerpoint/2010/main" val="918018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1000" indent="-381000">
              <a:lnSpc>
                <a:spcPct val="150000"/>
              </a:lnSpc>
              <a:buFont typeface="Arial" charset="0"/>
              <a:buAutoNum type="arabicPeriod"/>
            </a:pPr>
            <a:r>
              <a:rPr lang="en-US" altLang="en-US" b="1" dirty="0">
                <a:latin typeface="Arial" charset="0"/>
                <a:ea typeface="Arial" charset="0"/>
                <a:cs typeface="Arial" charset="0"/>
              </a:rPr>
              <a:t>Mortality indicators </a:t>
            </a:r>
            <a:r>
              <a:rPr lang="en-US" altLang="en-US" dirty="0"/>
              <a:t>(crude mortality rate, cause-specific mortality rate, age specific mortality rate,</a:t>
            </a:r>
            <a:r>
              <a:rPr lang="mr-IN" altLang="en-US" dirty="0"/>
              <a:t>……</a:t>
            </a:r>
            <a:r>
              <a:rPr lang="en-US" altLang="en-US" dirty="0"/>
              <a:t>)</a:t>
            </a:r>
          </a:p>
          <a:p>
            <a:pPr marL="381000" indent="-381000">
              <a:lnSpc>
                <a:spcPct val="150000"/>
              </a:lnSpc>
              <a:buFont typeface="Arial" charset="0"/>
              <a:buAutoNum type="arabicPeriod"/>
            </a:pPr>
            <a:r>
              <a:rPr lang="en-US" altLang="en-US" b="1" dirty="0">
                <a:latin typeface="Arial" charset="0"/>
                <a:ea typeface="Arial" charset="0"/>
                <a:cs typeface="Arial" charset="0"/>
              </a:rPr>
              <a:t>Morbidity indicators </a:t>
            </a:r>
            <a:r>
              <a:rPr lang="en-US" altLang="en-US" dirty="0"/>
              <a:t>(incidence, prevalence)</a:t>
            </a:r>
          </a:p>
          <a:p>
            <a:pPr marL="381000" indent="-381000">
              <a:lnSpc>
                <a:spcPct val="150000"/>
              </a:lnSpc>
              <a:buFont typeface="Arial" charset="0"/>
              <a:buAutoNum type="arabicPeriod"/>
            </a:pPr>
            <a:r>
              <a:rPr lang="en-US" altLang="en-US" b="1" dirty="0">
                <a:latin typeface="Arial" charset="0"/>
                <a:ea typeface="Arial" charset="0"/>
                <a:cs typeface="Arial" charset="0"/>
              </a:rPr>
              <a:t>Disability indicators </a:t>
            </a:r>
            <a:r>
              <a:rPr lang="en-US" altLang="en-US" dirty="0"/>
              <a:t>(DALY, </a:t>
            </a:r>
            <a:r>
              <a:rPr lang="en-US" dirty="0"/>
              <a:t>QALY,</a:t>
            </a:r>
            <a:r>
              <a:rPr lang="mr-IN" altLang="en-US" dirty="0"/>
              <a:t>…</a:t>
            </a:r>
            <a:r>
              <a:rPr lang="en-US" altLang="en-US" dirty="0"/>
              <a:t>.)</a:t>
            </a:r>
          </a:p>
          <a:p>
            <a:pPr marL="381000" indent="-381000">
              <a:lnSpc>
                <a:spcPct val="150000"/>
              </a:lnSpc>
              <a:buFont typeface="Arial" charset="0"/>
              <a:buAutoNum type="arabicPeriod"/>
            </a:pPr>
            <a:r>
              <a:rPr lang="en-US" altLang="en-US" b="1" dirty="0">
                <a:latin typeface="Arial" charset="0"/>
                <a:ea typeface="Arial" charset="0"/>
                <a:cs typeface="Arial" charset="0"/>
              </a:rPr>
              <a:t>Nutritional status indicators </a:t>
            </a:r>
            <a:r>
              <a:rPr lang="en-US" altLang="en-US" dirty="0"/>
              <a:t>(anthropometric measurements,</a:t>
            </a:r>
            <a:r>
              <a:rPr lang="mr-IN" altLang="en-US" dirty="0"/>
              <a:t>…</a:t>
            </a:r>
            <a:r>
              <a:rPr lang="en-US" altLang="en-US" dirty="0"/>
              <a:t>)</a:t>
            </a:r>
          </a:p>
          <a:p>
            <a:pPr marL="381000" indent="-381000">
              <a:lnSpc>
                <a:spcPct val="150000"/>
              </a:lnSpc>
              <a:buFont typeface="Arial" charset="0"/>
              <a:buAutoNum type="arabicPeriod"/>
            </a:pPr>
            <a:r>
              <a:rPr lang="en-US" altLang="en-US" b="1" dirty="0">
                <a:latin typeface="Arial" charset="0"/>
                <a:ea typeface="Arial" charset="0"/>
                <a:cs typeface="Arial" charset="0"/>
              </a:rPr>
              <a:t>Health care delivery indicators </a:t>
            </a:r>
            <a:r>
              <a:rPr lang="en-US" altLang="en-US" dirty="0"/>
              <a:t>(</a:t>
            </a:r>
            <a:r>
              <a:rPr lang="en-US" dirty="0"/>
              <a:t>doctor-population</a:t>
            </a:r>
            <a:r>
              <a:rPr lang="en-US" baseline="0" dirty="0"/>
              <a:t> ratio, population-bed ratio,</a:t>
            </a:r>
            <a:r>
              <a:rPr lang="mr-IN" baseline="0" dirty="0"/>
              <a:t>……</a:t>
            </a:r>
            <a:r>
              <a:rPr lang="en-US" altLang="en-US" dirty="0"/>
              <a:t>)</a:t>
            </a:r>
          </a:p>
          <a:p>
            <a:pPr marL="381000" indent="-381000">
              <a:lnSpc>
                <a:spcPct val="150000"/>
              </a:lnSpc>
              <a:buFont typeface="Arial" charset="0"/>
              <a:buAutoNum type="arabicPeriod"/>
            </a:pPr>
            <a:r>
              <a:rPr lang="en-US" altLang="en-US" b="1" dirty="0">
                <a:latin typeface="Arial" charset="0"/>
                <a:ea typeface="Arial" charset="0"/>
                <a:cs typeface="Arial" charset="0"/>
              </a:rPr>
              <a:t>Utilization rates</a:t>
            </a:r>
            <a:r>
              <a:rPr lang="en-US" altLang="en-US" dirty="0">
                <a:latin typeface="Arial" charset="0"/>
                <a:ea typeface="Arial" charset="0"/>
                <a:cs typeface="Arial" charset="0"/>
              </a:rPr>
              <a:t> (</a:t>
            </a:r>
            <a:r>
              <a:rPr lang="en-US" altLang="en-US" dirty="0"/>
              <a:t>bed turnover ratio, vaccine coverage ratio,</a:t>
            </a:r>
            <a:r>
              <a:rPr lang="mr-IN" altLang="en-US" dirty="0"/>
              <a:t>…</a:t>
            </a:r>
            <a:r>
              <a:rPr lang="en-US" altLang="en-US" dirty="0"/>
              <a:t>)</a:t>
            </a:r>
          </a:p>
          <a:p>
            <a:pPr marL="381000" indent="-381000">
              <a:lnSpc>
                <a:spcPct val="150000"/>
              </a:lnSpc>
              <a:buFont typeface="Arial" charset="0"/>
              <a:buAutoNum type="arabicPeriod"/>
            </a:pPr>
            <a:r>
              <a:rPr lang="en-US" altLang="en-US" b="1" dirty="0">
                <a:latin typeface="Arial" charset="0"/>
                <a:ea typeface="Arial" charset="0"/>
                <a:cs typeface="Arial" charset="0"/>
              </a:rPr>
              <a:t>Social and mental health indicators </a:t>
            </a:r>
            <a:r>
              <a:rPr lang="en-US" altLang="en-US" dirty="0"/>
              <a:t>(tobacco use, substance Abuse, responsible sexual behavior, mental health)</a:t>
            </a:r>
          </a:p>
          <a:p>
            <a:pPr marL="381000" indent="-381000">
              <a:lnSpc>
                <a:spcPct val="150000"/>
              </a:lnSpc>
              <a:buFont typeface="Arial" charset="0"/>
              <a:buAutoNum type="arabicPeriod"/>
            </a:pPr>
            <a:r>
              <a:rPr lang="en-US" altLang="en-US" b="1" dirty="0">
                <a:latin typeface="Arial" charset="0"/>
                <a:ea typeface="Arial" charset="0"/>
                <a:cs typeface="Arial" charset="0"/>
              </a:rPr>
              <a:t>Environmental indicators </a:t>
            </a:r>
            <a:r>
              <a:rPr lang="en-US" altLang="en-US" dirty="0"/>
              <a:t>(Environmental Quality)</a:t>
            </a:r>
          </a:p>
          <a:p>
            <a:pPr marL="381000" indent="-381000">
              <a:lnSpc>
                <a:spcPct val="150000"/>
              </a:lnSpc>
              <a:buFont typeface="Arial" charset="0"/>
              <a:buAutoNum type="arabicPeriod"/>
            </a:pPr>
            <a:r>
              <a:rPr lang="en-US" altLang="en-US" b="1" dirty="0">
                <a:latin typeface="Arial" charset="0"/>
                <a:ea typeface="Arial" charset="0"/>
                <a:cs typeface="Arial" charset="0"/>
              </a:rPr>
              <a:t>Socioeconomic indicators </a:t>
            </a:r>
            <a:r>
              <a:rPr lang="en-US" dirty="0"/>
              <a:t>(rate of</a:t>
            </a:r>
            <a:r>
              <a:rPr lang="en-US" baseline="0" dirty="0"/>
              <a:t> population increase, dependency ratio, literacy rate,</a:t>
            </a:r>
            <a:r>
              <a:rPr lang="mr-IN" baseline="0" dirty="0"/>
              <a:t>…</a:t>
            </a:r>
            <a:r>
              <a:rPr lang="en-US" baseline="0" dirty="0"/>
              <a:t>.)</a:t>
            </a:r>
            <a:endParaRPr lang="en-US" b="0" baseline="0" dirty="0">
              <a:latin typeface="Arial" charset="0"/>
              <a:cs typeface="Arial" charset="0"/>
            </a:endParaRPr>
          </a:p>
          <a:p>
            <a:pPr marL="381000" indent="-381000">
              <a:lnSpc>
                <a:spcPct val="150000"/>
              </a:lnSpc>
              <a:buFont typeface="Arial" charset="0"/>
              <a:buAutoNum type="arabicPeriod"/>
            </a:pPr>
            <a:r>
              <a:rPr lang="en-US" altLang="en-US" b="1" dirty="0">
                <a:latin typeface="Arial" charset="0"/>
                <a:ea typeface="Arial" charset="0"/>
                <a:cs typeface="Arial" charset="0"/>
              </a:rPr>
              <a:t>Health policy indicators </a:t>
            </a:r>
            <a:r>
              <a:rPr lang="en-US" baseline="0" dirty="0"/>
              <a:t>(GNP spent on healthcare,</a:t>
            </a:r>
            <a:r>
              <a:rPr lang="mr-IN" baseline="0" dirty="0"/>
              <a:t>…</a:t>
            </a:r>
            <a:r>
              <a:rPr lang="en-US" baseline="0" dirty="0"/>
              <a:t>)</a:t>
            </a:r>
            <a:endParaRPr lang="en-US" b="0" baseline="0" dirty="0">
              <a:latin typeface="Arial" charset="0"/>
              <a:cs typeface="Arial" charset="0"/>
            </a:endParaRPr>
          </a:p>
          <a:p>
            <a:pPr marL="381000" indent="-381000">
              <a:lnSpc>
                <a:spcPct val="150000"/>
              </a:lnSpc>
              <a:buFont typeface="Arial" charset="0"/>
              <a:buAutoNum type="arabicPeriod"/>
            </a:pPr>
            <a:r>
              <a:rPr lang="en-US" altLang="en-US" b="1" dirty="0">
                <a:latin typeface="Arial" charset="0"/>
                <a:ea typeface="Arial" charset="0"/>
                <a:cs typeface="Arial" charset="0"/>
              </a:rPr>
              <a:t>Indicators of quality of life </a:t>
            </a:r>
            <a:endParaRPr lang="en-US" altLang="en-US" b="0" dirty="0">
              <a:latin typeface="Arial" charset="0"/>
              <a:ea typeface="Arial" charset="0"/>
              <a:cs typeface="Arial" charset="0"/>
            </a:endParaRPr>
          </a:p>
          <a:p>
            <a:pPr marL="381000" indent="-381000">
              <a:lnSpc>
                <a:spcPct val="150000"/>
              </a:lnSpc>
              <a:buFont typeface="Arial" charset="0"/>
              <a:buAutoNum type="arabicPeriod"/>
            </a:pPr>
            <a:r>
              <a:rPr lang="en-US" altLang="en-US" b="1" dirty="0">
                <a:latin typeface="Arial" charset="0"/>
                <a:ea typeface="Arial" charset="0"/>
                <a:cs typeface="Arial" charset="0"/>
              </a:rPr>
              <a:t>Other indicators </a:t>
            </a:r>
            <a:r>
              <a:rPr lang="en-US" altLang="en-US" dirty="0"/>
              <a:t>(health for all, MDG, SDG,</a:t>
            </a:r>
            <a:r>
              <a:rPr lang="mr-IN" altLang="en-US" dirty="0"/>
              <a:t>…</a:t>
            </a:r>
            <a:r>
              <a:rPr lang="en-US" altLang="en-US" dirty="0"/>
              <a:t>.)</a:t>
            </a:r>
          </a:p>
          <a:p>
            <a:endParaRPr lang="en-US" dirty="0"/>
          </a:p>
        </p:txBody>
      </p:sp>
      <p:sp>
        <p:nvSpPr>
          <p:cNvPr id="4" name="Slide Number Placeholder 3"/>
          <p:cNvSpPr>
            <a:spLocks noGrp="1"/>
          </p:cNvSpPr>
          <p:nvPr>
            <p:ph type="sldNum" sz="quarter" idx="5"/>
          </p:nvPr>
        </p:nvSpPr>
        <p:spPr/>
        <p:txBody>
          <a:bodyPr/>
          <a:lstStyle/>
          <a:p>
            <a:fld id="{3E4B8AC0-E817-6946-ABF4-0D0CC58FBDF8}" type="slidenum">
              <a:rPr lang="en-US" smtClean="0"/>
              <a:t>10</a:t>
            </a:fld>
            <a:endParaRPr lang="en-US"/>
          </a:p>
        </p:txBody>
      </p:sp>
    </p:spTree>
    <p:extLst>
      <p:ext uri="{BB962C8B-B14F-4D97-AF65-F5344CB8AC3E}">
        <p14:creationId xmlns:p14="http://schemas.microsoft.com/office/powerpoint/2010/main" val="2523659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Maternal &amp; Child mortality rates and ratios will be covered in the upcoming maternal and child lectures / tutorials. Today will go over infant mortality rate as it’s a very important key health indicator for how well is the health system.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4B8AC0-E817-6946-ABF4-0D0CC58FBD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759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4B8AC0-E817-6946-ABF4-0D0CC58FBDF8}" type="slidenum">
              <a:rPr lang="en-US" smtClean="0"/>
              <a:t>12</a:t>
            </a:fld>
            <a:endParaRPr lang="en-US"/>
          </a:p>
        </p:txBody>
      </p:sp>
    </p:spTree>
    <p:extLst>
      <p:ext uri="{BB962C8B-B14F-4D97-AF65-F5344CB8AC3E}">
        <p14:creationId xmlns:p14="http://schemas.microsoft.com/office/powerpoint/2010/main" val="1497400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400 deaths is just a count, a frequency, so What?!</a:t>
            </a:r>
          </a:p>
        </p:txBody>
      </p:sp>
      <p:sp>
        <p:nvSpPr>
          <p:cNvPr id="4" name="Slide Number Placeholder 3"/>
          <p:cNvSpPr>
            <a:spLocks noGrp="1"/>
          </p:cNvSpPr>
          <p:nvPr>
            <p:ph type="sldNum" sz="quarter" idx="5"/>
          </p:nvPr>
        </p:nvSpPr>
        <p:spPr/>
        <p:txBody>
          <a:bodyPr/>
          <a:lstStyle/>
          <a:p>
            <a:fld id="{3E4B8AC0-E817-6946-ABF4-0D0CC58FBDF8}" type="slidenum">
              <a:rPr lang="en-US" smtClean="0"/>
              <a:t>15</a:t>
            </a:fld>
            <a:endParaRPr lang="en-US"/>
          </a:p>
        </p:txBody>
      </p:sp>
    </p:spTree>
    <p:extLst>
      <p:ext uri="{BB962C8B-B14F-4D97-AF65-F5344CB8AC3E}">
        <p14:creationId xmlns:p14="http://schemas.microsoft.com/office/powerpoint/2010/main" val="3765346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4B8AC0-E817-6946-ABF4-0D0CC58FBDF8}" type="slidenum">
              <a:rPr lang="en-US" smtClean="0"/>
              <a:t>18</a:t>
            </a:fld>
            <a:endParaRPr lang="en-US"/>
          </a:p>
        </p:txBody>
      </p:sp>
    </p:spTree>
    <p:extLst>
      <p:ext uri="{BB962C8B-B14F-4D97-AF65-F5344CB8AC3E}">
        <p14:creationId xmlns:p14="http://schemas.microsoft.com/office/powerpoint/2010/main" val="3679408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special multipliers that will be highlighted in their respective lecturers! </a:t>
            </a:r>
          </a:p>
        </p:txBody>
      </p:sp>
      <p:sp>
        <p:nvSpPr>
          <p:cNvPr id="4" name="Slide Number Placeholder 3"/>
          <p:cNvSpPr>
            <a:spLocks noGrp="1"/>
          </p:cNvSpPr>
          <p:nvPr>
            <p:ph type="sldNum" sz="quarter" idx="5"/>
          </p:nvPr>
        </p:nvSpPr>
        <p:spPr/>
        <p:txBody>
          <a:bodyPr/>
          <a:lstStyle/>
          <a:p>
            <a:fld id="{3E4B8AC0-E817-6946-ABF4-0D0CC58FBDF8}" type="slidenum">
              <a:rPr lang="en-US" smtClean="0"/>
              <a:t>20</a:t>
            </a:fld>
            <a:endParaRPr lang="en-US"/>
          </a:p>
        </p:txBody>
      </p:sp>
    </p:spTree>
    <p:extLst>
      <p:ext uri="{BB962C8B-B14F-4D97-AF65-F5344CB8AC3E}">
        <p14:creationId xmlns:p14="http://schemas.microsoft.com/office/powerpoint/2010/main" val="751780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Maternal &amp; Child mortality rates and ratios will be covered in the upcoming maternal and child lectures / tutorials. Today will go over infant mortality rate as it’s a very important key health indicator for how well is the health system.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4B8AC0-E817-6946-ABF4-0D0CC58FBD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2469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special types of incidence rates such as attack rates (limited time less than year during outbreaks), secondary attack rates, hospital admission rates. They will be discussed in their respective upcoming lectures. </a:t>
            </a:r>
          </a:p>
        </p:txBody>
      </p:sp>
      <p:sp>
        <p:nvSpPr>
          <p:cNvPr id="4" name="Slide Number Placeholder 3"/>
          <p:cNvSpPr>
            <a:spLocks noGrp="1"/>
          </p:cNvSpPr>
          <p:nvPr>
            <p:ph type="sldNum" sz="quarter" idx="5"/>
          </p:nvPr>
        </p:nvSpPr>
        <p:spPr/>
        <p:txBody>
          <a:bodyPr/>
          <a:lstStyle/>
          <a:p>
            <a:fld id="{3E4B8AC0-E817-6946-ABF4-0D0CC58FBDF8}" type="slidenum">
              <a:rPr lang="en-US" smtClean="0"/>
              <a:t>24</a:t>
            </a:fld>
            <a:endParaRPr lang="en-US"/>
          </a:p>
        </p:txBody>
      </p:sp>
    </p:spTree>
    <p:extLst>
      <p:ext uri="{BB962C8B-B14F-4D97-AF65-F5344CB8AC3E}">
        <p14:creationId xmlns:p14="http://schemas.microsoft.com/office/powerpoint/2010/main" val="2873076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EB559-D20B-784E-8B6B-FBEA0C7074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B37954-DE9A-244F-A22B-8ECC584C2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75E5B7-A4BA-534A-BF91-A5AB5F7BEDBF}"/>
              </a:ext>
            </a:extLst>
          </p:cNvPr>
          <p:cNvSpPr>
            <a:spLocks noGrp="1"/>
          </p:cNvSpPr>
          <p:nvPr>
            <p:ph type="dt" sz="half" idx="10"/>
          </p:nvPr>
        </p:nvSpPr>
        <p:spPr/>
        <p:txBody>
          <a:bodyPr/>
          <a:lstStyle/>
          <a:p>
            <a:fld id="{24BB6BEC-FAB5-8D4A-98C0-5FBF7FEE60C5}" type="datetimeFigureOut">
              <a:rPr lang="en-US" smtClean="0"/>
              <a:t>9/11/19</a:t>
            </a:fld>
            <a:endParaRPr lang="en-US"/>
          </a:p>
        </p:txBody>
      </p:sp>
      <p:sp>
        <p:nvSpPr>
          <p:cNvPr id="5" name="Footer Placeholder 4">
            <a:extLst>
              <a:ext uri="{FF2B5EF4-FFF2-40B4-BE49-F238E27FC236}">
                <a16:creationId xmlns:a16="http://schemas.microsoft.com/office/drawing/2014/main" id="{4B32A8B2-438D-344E-A080-59ACEDDF20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B51265-0883-3545-B4C1-69CAC7CD9839}"/>
              </a:ext>
            </a:extLst>
          </p:cNvPr>
          <p:cNvSpPr>
            <a:spLocks noGrp="1"/>
          </p:cNvSpPr>
          <p:nvPr>
            <p:ph type="sldNum" sz="quarter" idx="12"/>
          </p:nvPr>
        </p:nvSpPr>
        <p:spPr/>
        <p:txBody>
          <a:bodyPr/>
          <a:lstStyle/>
          <a:p>
            <a:fld id="{C9B59DB9-6B87-DC47-A614-BBD535F9933C}" type="slidenum">
              <a:rPr lang="en-US" smtClean="0"/>
              <a:t>‹#›</a:t>
            </a:fld>
            <a:endParaRPr lang="en-US"/>
          </a:p>
        </p:txBody>
      </p:sp>
    </p:spTree>
    <p:extLst>
      <p:ext uri="{BB962C8B-B14F-4D97-AF65-F5344CB8AC3E}">
        <p14:creationId xmlns:p14="http://schemas.microsoft.com/office/powerpoint/2010/main" val="962090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E6BBF-18B5-A145-B0FB-120EEB639A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D03214-4EC0-2E48-85E7-8C9670010B5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413024-E754-C14E-AB96-F0FCE92AACA9}"/>
              </a:ext>
            </a:extLst>
          </p:cNvPr>
          <p:cNvSpPr>
            <a:spLocks noGrp="1"/>
          </p:cNvSpPr>
          <p:nvPr>
            <p:ph type="dt" sz="half" idx="10"/>
          </p:nvPr>
        </p:nvSpPr>
        <p:spPr/>
        <p:txBody>
          <a:bodyPr/>
          <a:lstStyle/>
          <a:p>
            <a:fld id="{24BB6BEC-FAB5-8D4A-98C0-5FBF7FEE60C5}" type="datetimeFigureOut">
              <a:rPr lang="en-US" smtClean="0"/>
              <a:t>9/11/19</a:t>
            </a:fld>
            <a:endParaRPr lang="en-US"/>
          </a:p>
        </p:txBody>
      </p:sp>
      <p:sp>
        <p:nvSpPr>
          <p:cNvPr id="5" name="Footer Placeholder 4">
            <a:extLst>
              <a:ext uri="{FF2B5EF4-FFF2-40B4-BE49-F238E27FC236}">
                <a16:creationId xmlns:a16="http://schemas.microsoft.com/office/drawing/2014/main" id="{A40F8731-3479-BE4D-9B68-5FA389E8E0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98C9B3-DE87-7548-9AD1-2D0043734713}"/>
              </a:ext>
            </a:extLst>
          </p:cNvPr>
          <p:cNvSpPr>
            <a:spLocks noGrp="1"/>
          </p:cNvSpPr>
          <p:nvPr>
            <p:ph type="sldNum" sz="quarter" idx="12"/>
          </p:nvPr>
        </p:nvSpPr>
        <p:spPr/>
        <p:txBody>
          <a:bodyPr/>
          <a:lstStyle/>
          <a:p>
            <a:fld id="{C9B59DB9-6B87-DC47-A614-BBD535F9933C}" type="slidenum">
              <a:rPr lang="en-US" smtClean="0"/>
              <a:t>‹#›</a:t>
            </a:fld>
            <a:endParaRPr lang="en-US"/>
          </a:p>
        </p:txBody>
      </p:sp>
    </p:spTree>
    <p:extLst>
      <p:ext uri="{BB962C8B-B14F-4D97-AF65-F5344CB8AC3E}">
        <p14:creationId xmlns:p14="http://schemas.microsoft.com/office/powerpoint/2010/main" val="842073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03A8CB-C275-4C4C-AE0A-1E89AFA498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602467-1EF7-604A-84EB-33ADE72783A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9CF779-88FB-D748-91A1-AE2DC6F7C3CF}"/>
              </a:ext>
            </a:extLst>
          </p:cNvPr>
          <p:cNvSpPr>
            <a:spLocks noGrp="1"/>
          </p:cNvSpPr>
          <p:nvPr>
            <p:ph type="dt" sz="half" idx="10"/>
          </p:nvPr>
        </p:nvSpPr>
        <p:spPr/>
        <p:txBody>
          <a:bodyPr/>
          <a:lstStyle/>
          <a:p>
            <a:fld id="{24BB6BEC-FAB5-8D4A-98C0-5FBF7FEE60C5}" type="datetimeFigureOut">
              <a:rPr lang="en-US" smtClean="0"/>
              <a:t>9/11/19</a:t>
            </a:fld>
            <a:endParaRPr lang="en-US"/>
          </a:p>
        </p:txBody>
      </p:sp>
      <p:sp>
        <p:nvSpPr>
          <p:cNvPr id="5" name="Footer Placeholder 4">
            <a:extLst>
              <a:ext uri="{FF2B5EF4-FFF2-40B4-BE49-F238E27FC236}">
                <a16:creationId xmlns:a16="http://schemas.microsoft.com/office/drawing/2014/main" id="{2867E434-42D8-7348-9AB6-8E57EAEC94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81996F-40C6-9949-AD0B-48F89962D2EC}"/>
              </a:ext>
            </a:extLst>
          </p:cNvPr>
          <p:cNvSpPr>
            <a:spLocks noGrp="1"/>
          </p:cNvSpPr>
          <p:nvPr>
            <p:ph type="sldNum" sz="quarter" idx="12"/>
          </p:nvPr>
        </p:nvSpPr>
        <p:spPr/>
        <p:txBody>
          <a:bodyPr/>
          <a:lstStyle/>
          <a:p>
            <a:fld id="{C9B59DB9-6B87-DC47-A614-BBD535F9933C}" type="slidenum">
              <a:rPr lang="en-US" smtClean="0"/>
              <a:t>‹#›</a:t>
            </a:fld>
            <a:endParaRPr lang="en-US"/>
          </a:p>
        </p:txBody>
      </p:sp>
    </p:spTree>
    <p:extLst>
      <p:ext uri="{BB962C8B-B14F-4D97-AF65-F5344CB8AC3E}">
        <p14:creationId xmlns:p14="http://schemas.microsoft.com/office/powerpoint/2010/main" val="3317499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1C353D"/>
        </a:soli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0" hasCustomPrompt="1"/>
          </p:nvPr>
        </p:nvSpPr>
        <p:spPr>
          <a:xfrm>
            <a:off x="1072446" y="1768593"/>
            <a:ext cx="10047111" cy="1878457"/>
          </a:xfrm>
        </p:spPr>
        <p:txBody>
          <a:bodyPr>
            <a:normAutofit/>
          </a:bodyPr>
          <a:lstStyle>
            <a:lvl1pPr marL="0" indent="0" algn="ctr">
              <a:buNone/>
              <a:defRPr sz="7200" b="1" baseline="0">
                <a:solidFill>
                  <a:srgbClr val="FFBF35"/>
                </a:solidFill>
                <a:latin typeface="Microsoft Sans Serif"/>
                <a:cs typeface="Microsoft Sans Serif"/>
              </a:defRPr>
            </a:lvl1pPr>
          </a:lstStyle>
          <a:p>
            <a:pPr lvl="0"/>
            <a:r>
              <a:rPr lang="en-US" dirty="0"/>
              <a:t>CLICK TO ADD TITLE</a:t>
            </a:r>
          </a:p>
        </p:txBody>
      </p:sp>
      <p:sp>
        <p:nvSpPr>
          <p:cNvPr id="5" name="Text Placeholder 20"/>
          <p:cNvSpPr>
            <a:spLocks noGrp="1"/>
          </p:cNvSpPr>
          <p:nvPr>
            <p:ph type="body" sz="quarter" idx="11" hasCustomPrompt="1"/>
          </p:nvPr>
        </p:nvSpPr>
        <p:spPr>
          <a:xfrm>
            <a:off x="2520951" y="4252384"/>
            <a:ext cx="7033816" cy="677333"/>
          </a:xfrm>
        </p:spPr>
        <p:txBody>
          <a:bodyPr>
            <a:noAutofit/>
          </a:bodyPr>
          <a:lstStyle>
            <a:lvl1pPr marL="0" indent="0" algn="ctr">
              <a:buNone/>
              <a:defRPr sz="3733" baseline="0">
                <a:solidFill>
                  <a:schemeClr val="bg1"/>
                </a:solidFill>
              </a:defRPr>
            </a:lvl1pPr>
          </a:lstStyle>
          <a:p>
            <a:pPr lvl="0"/>
            <a:r>
              <a:rPr lang="en-US" dirty="0"/>
              <a:t>CLICK TO ADD SUBHEADING</a:t>
            </a:r>
          </a:p>
        </p:txBody>
      </p:sp>
      <p:cxnSp>
        <p:nvCxnSpPr>
          <p:cNvPr id="6" name="Straight Connector 5"/>
          <p:cNvCxnSpPr/>
          <p:nvPr userDrawn="1"/>
        </p:nvCxnSpPr>
        <p:spPr>
          <a:xfrm>
            <a:off x="2246708" y="4004532"/>
            <a:ext cx="747739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2246708" y="4092492"/>
            <a:ext cx="747739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2700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 Image">
    <p:spTree>
      <p:nvGrpSpPr>
        <p:cNvPr id="1" name=""/>
        <p:cNvGrpSpPr/>
        <p:nvPr/>
      </p:nvGrpSpPr>
      <p:grpSpPr>
        <a:xfrm>
          <a:off x="0" y="0"/>
          <a:ext cx="0" cy="0"/>
          <a:chOff x="0" y="0"/>
          <a:chExt cx="0" cy="0"/>
        </a:xfrm>
      </p:grpSpPr>
      <p:cxnSp>
        <p:nvCxnSpPr>
          <p:cNvPr id="4" name="Straight Connector 3"/>
          <p:cNvCxnSpPr/>
          <p:nvPr userDrawn="1"/>
        </p:nvCxnSpPr>
        <p:spPr>
          <a:xfrm>
            <a:off x="0" y="802017"/>
            <a:ext cx="12192000" cy="0"/>
          </a:xfrm>
          <a:prstGeom prst="line">
            <a:avLst/>
          </a:prstGeom>
          <a:ln>
            <a:solidFill>
              <a:srgbClr val="FFBF35"/>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userDrawn="1"/>
        </p:nvCxnSpPr>
        <p:spPr>
          <a:xfrm>
            <a:off x="10089" y="886401"/>
            <a:ext cx="12192000" cy="0"/>
          </a:xfrm>
          <a:prstGeom prst="line">
            <a:avLst/>
          </a:prstGeom>
          <a:ln>
            <a:solidFill>
              <a:srgbClr val="FFBF35"/>
            </a:solidFill>
          </a:ln>
          <a:effectLst/>
        </p:spPr>
        <p:style>
          <a:lnRef idx="2">
            <a:schemeClr val="accent1"/>
          </a:lnRef>
          <a:fillRef idx="0">
            <a:schemeClr val="accent1"/>
          </a:fillRef>
          <a:effectRef idx="1">
            <a:schemeClr val="accent1"/>
          </a:effectRef>
          <a:fontRef idx="minor">
            <a:schemeClr val="tx1"/>
          </a:fontRef>
        </p:style>
      </p:cxnSp>
      <p:sp>
        <p:nvSpPr>
          <p:cNvPr id="6" name="Rectangle 5"/>
          <p:cNvSpPr/>
          <p:nvPr userDrawn="1"/>
        </p:nvSpPr>
        <p:spPr>
          <a:xfrm>
            <a:off x="0" y="6403974"/>
            <a:ext cx="12192000" cy="454025"/>
          </a:xfrm>
          <a:prstGeom prst="rect">
            <a:avLst/>
          </a:prstGeom>
          <a:solidFill>
            <a:srgbClr val="FFDF9B"/>
          </a:solidFill>
          <a:ln>
            <a:solidFill>
              <a:srgbClr val="FFBF3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xt Placeholder 7"/>
          <p:cNvSpPr>
            <a:spLocks noGrp="1"/>
          </p:cNvSpPr>
          <p:nvPr>
            <p:ph type="body" sz="quarter" idx="10" hasCustomPrompt="1"/>
          </p:nvPr>
        </p:nvSpPr>
        <p:spPr>
          <a:xfrm>
            <a:off x="1039855" y="1784245"/>
            <a:ext cx="10384367" cy="4605867"/>
          </a:xfrm>
        </p:spPr>
        <p:txBody>
          <a:bodyPr/>
          <a:lstStyle>
            <a:lvl1pPr marL="0" indent="0" algn="ctr">
              <a:buNone/>
              <a:defRPr baseline="0"/>
            </a:lvl1pPr>
          </a:lstStyle>
          <a:p>
            <a:pPr lvl="0"/>
            <a:r>
              <a:rPr lang="en-US" dirty="0"/>
              <a:t>Add Text, an Image, or Both</a:t>
            </a:r>
          </a:p>
        </p:txBody>
      </p:sp>
    </p:spTree>
    <p:extLst>
      <p:ext uri="{BB962C8B-B14F-4D97-AF65-F5344CB8AC3E}">
        <p14:creationId xmlns:p14="http://schemas.microsoft.com/office/powerpoint/2010/main" val="299911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Header Dark">
    <p:bg>
      <p:bgPr>
        <a:solidFill>
          <a:srgbClr val="1C353D"/>
        </a:solidFill>
        <a:effectLst/>
      </p:bgPr>
    </p:bg>
    <p:spTree>
      <p:nvGrpSpPr>
        <p:cNvPr id="1" name=""/>
        <p:cNvGrpSpPr/>
        <p:nvPr/>
      </p:nvGrpSpPr>
      <p:grpSpPr>
        <a:xfrm>
          <a:off x="0" y="0"/>
          <a:ext cx="0" cy="0"/>
          <a:chOff x="0" y="0"/>
          <a:chExt cx="0" cy="0"/>
        </a:xfrm>
      </p:grpSpPr>
      <p:sp>
        <p:nvSpPr>
          <p:cNvPr id="3" name="Rectangle 2"/>
          <p:cNvSpPr/>
          <p:nvPr userDrawn="1"/>
        </p:nvSpPr>
        <p:spPr>
          <a:xfrm>
            <a:off x="1" y="3254462"/>
            <a:ext cx="12192000" cy="832849"/>
          </a:xfrm>
          <a:prstGeom prst="rect">
            <a:avLst/>
          </a:prstGeom>
          <a:solidFill>
            <a:srgbClr val="FFBF3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a:buNone/>
            </a:pPr>
            <a:endParaRPr lang="en-US" sz="2400"/>
          </a:p>
        </p:txBody>
      </p:sp>
      <p:sp>
        <p:nvSpPr>
          <p:cNvPr id="4" name="Rectangle 3"/>
          <p:cNvSpPr/>
          <p:nvPr userDrawn="1"/>
        </p:nvSpPr>
        <p:spPr>
          <a:xfrm>
            <a:off x="1" y="2289673"/>
            <a:ext cx="12192000" cy="832849"/>
          </a:xfrm>
          <a:prstGeom prst="rect">
            <a:avLst/>
          </a:prstGeom>
          <a:solidFill>
            <a:srgbClr val="FFBF3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a:buNone/>
            </a:pPr>
            <a:endParaRPr lang="en-US" sz="2400"/>
          </a:p>
        </p:txBody>
      </p:sp>
      <p:sp>
        <p:nvSpPr>
          <p:cNvPr id="10" name="TextBox 9"/>
          <p:cNvSpPr txBox="1"/>
          <p:nvPr userDrawn="1"/>
        </p:nvSpPr>
        <p:spPr>
          <a:xfrm>
            <a:off x="-245964" y="1364649"/>
            <a:ext cx="2956507" cy="3170099"/>
          </a:xfrm>
          <a:prstGeom prst="rect">
            <a:avLst/>
          </a:prstGeom>
          <a:noFill/>
        </p:spPr>
        <p:txBody>
          <a:bodyPr wrap="square" rtlCol="0">
            <a:spAutoFit/>
          </a:bodyPr>
          <a:lstStyle/>
          <a:p>
            <a:pPr algn="ctr"/>
            <a:r>
              <a:rPr lang="en-US" sz="20000" b="1" dirty="0">
                <a:ln>
                  <a:noFill/>
                </a:ln>
                <a:solidFill>
                  <a:srgbClr val="FFFFFF"/>
                </a:solidFill>
                <a:latin typeface="Palatino Linotype"/>
                <a:cs typeface="Palatino Linotype"/>
              </a:rPr>
              <a:t>{</a:t>
            </a:r>
          </a:p>
        </p:txBody>
      </p:sp>
      <p:sp>
        <p:nvSpPr>
          <p:cNvPr id="11" name="TextBox 10"/>
          <p:cNvSpPr txBox="1"/>
          <p:nvPr userDrawn="1"/>
        </p:nvSpPr>
        <p:spPr>
          <a:xfrm>
            <a:off x="9493829" y="1378610"/>
            <a:ext cx="2956507" cy="3170099"/>
          </a:xfrm>
          <a:prstGeom prst="rect">
            <a:avLst/>
          </a:prstGeom>
          <a:noFill/>
        </p:spPr>
        <p:txBody>
          <a:bodyPr wrap="square" rtlCol="0">
            <a:spAutoFit/>
          </a:bodyPr>
          <a:lstStyle/>
          <a:p>
            <a:pPr algn="ctr"/>
            <a:r>
              <a:rPr lang="en-US" sz="20000" b="1" dirty="0">
                <a:solidFill>
                  <a:srgbClr val="FFFFFF"/>
                </a:solidFill>
                <a:latin typeface="Palatino Linotype"/>
                <a:cs typeface="Palatino Linotype"/>
              </a:rPr>
              <a:t>}</a:t>
            </a:r>
          </a:p>
        </p:txBody>
      </p:sp>
      <p:sp>
        <p:nvSpPr>
          <p:cNvPr id="12" name="Text Placeholder 21"/>
          <p:cNvSpPr>
            <a:spLocks noGrp="1"/>
          </p:cNvSpPr>
          <p:nvPr>
            <p:ph type="body" sz="quarter" idx="19" hasCustomPrompt="1"/>
          </p:nvPr>
        </p:nvSpPr>
        <p:spPr>
          <a:xfrm>
            <a:off x="1640434" y="1556856"/>
            <a:ext cx="1693989" cy="3136437"/>
          </a:xfrm>
        </p:spPr>
        <p:txBody>
          <a:bodyPr>
            <a:noAutofit/>
          </a:bodyPr>
          <a:lstStyle>
            <a:lvl1pPr marL="0" indent="0">
              <a:buNone/>
              <a:defRPr sz="18400" b="1" i="0">
                <a:solidFill>
                  <a:srgbClr val="FFFFFF"/>
                </a:solidFill>
                <a:latin typeface="Palatino Linotype"/>
                <a:cs typeface="Palatino Linotype"/>
              </a:defRPr>
            </a:lvl1pPr>
          </a:lstStyle>
          <a:p>
            <a:pPr lvl="0"/>
            <a:r>
              <a:rPr lang="en-US" dirty="0"/>
              <a:t>1</a:t>
            </a:r>
          </a:p>
        </p:txBody>
      </p:sp>
      <p:sp>
        <p:nvSpPr>
          <p:cNvPr id="13" name="Text Placeholder 2"/>
          <p:cNvSpPr>
            <a:spLocks noGrp="1"/>
          </p:cNvSpPr>
          <p:nvPr>
            <p:ph type="body" sz="quarter" idx="18" hasCustomPrompt="1"/>
          </p:nvPr>
        </p:nvSpPr>
        <p:spPr>
          <a:xfrm>
            <a:off x="3535350" y="2175455"/>
            <a:ext cx="6963317" cy="1797051"/>
          </a:xfrm>
        </p:spPr>
        <p:txBody>
          <a:bodyPr>
            <a:noAutofit/>
          </a:bodyPr>
          <a:lstStyle>
            <a:lvl1pPr marL="0" indent="0">
              <a:lnSpc>
                <a:spcPct val="130000"/>
              </a:lnSpc>
              <a:buNone/>
              <a:defRPr sz="4800" b="1" baseline="0">
                <a:solidFill>
                  <a:srgbClr val="1C353D"/>
                </a:solidFill>
              </a:defRPr>
            </a:lvl1pPr>
          </a:lstStyle>
          <a:p>
            <a:pPr>
              <a:lnSpc>
                <a:spcPct val="120000"/>
              </a:lnSpc>
            </a:pPr>
            <a:r>
              <a:rPr lang="en-US" dirty="0">
                <a:latin typeface="Arial"/>
                <a:cs typeface="Arial"/>
              </a:rPr>
              <a:t>Section 1 Header Here</a:t>
            </a:r>
          </a:p>
          <a:p>
            <a:pPr>
              <a:lnSpc>
                <a:spcPct val="140000"/>
              </a:lnSpc>
            </a:pPr>
            <a:r>
              <a:rPr lang="en-US" sz="3733" dirty="0">
                <a:latin typeface="Microsoft Sans Serif"/>
                <a:cs typeface="Microsoft Sans Serif"/>
              </a:rPr>
              <a:t>Section 1 Sub Header Here</a:t>
            </a:r>
          </a:p>
        </p:txBody>
      </p:sp>
    </p:spTree>
    <p:extLst>
      <p:ext uri="{BB962C8B-B14F-4D97-AF65-F5344CB8AC3E}">
        <p14:creationId xmlns:p14="http://schemas.microsoft.com/office/powerpoint/2010/main" val="3732081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hank You">
    <p:bg>
      <p:bgPr>
        <a:solidFill>
          <a:srgbClr val="FFBF35"/>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1930489" y="2244203"/>
            <a:ext cx="790222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a:off x="1930489" y="2134953"/>
            <a:ext cx="790222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1930489" y="4034688"/>
            <a:ext cx="790222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1930489" y="3925439"/>
            <a:ext cx="790222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Text Placeholder 8"/>
          <p:cNvSpPr>
            <a:spLocks noGrp="1"/>
          </p:cNvSpPr>
          <p:nvPr>
            <p:ph type="body" sz="quarter" idx="10" hasCustomPrompt="1"/>
          </p:nvPr>
        </p:nvSpPr>
        <p:spPr>
          <a:xfrm>
            <a:off x="1036019" y="2243668"/>
            <a:ext cx="9863407" cy="1488017"/>
          </a:xfrm>
        </p:spPr>
        <p:txBody>
          <a:bodyPr>
            <a:noAutofit/>
          </a:bodyPr>
          <a:lstStyle>
            <a:lvl1pPr marL="0" indent="0">
              <a:buNone/>
              <a:defRPr sz="8000" baseline="0">
                <a:latin typeface="Helvetica"/>
                <a:cs typeface="Helvetica"/>
              </a:defRPr>
            </a:lvl1pPr>
          </a:lstStyle>
          <a:p>
            <a:pPr lvl="0"/>
            <a:r>
              <a:rPr lang="en-US" dirty="0"/>
              <a:t>ADD A THANK YOU!</a:t>
            </a:r>
          </a:p>
        </p:txBody>
      </p:sp>
    </p:spTree>
    <p:extLst>
      <p:ext uri="{BB962C8B-B14F-4D97-AF65-F5344CB8AC3E}">
        <p14:creationId xmlns:p14="http://schemas.microsoft.com/office/powerpoint/2010/main" val="929653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mage as Backgroun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1" y="6505104"/>
            <a:ext cx="12192001" cy="371073"/>
          </a:xfrm>
          <a:prstGeom prst="rect">
            <a:avLst/>
          </a:prstGeom>
          <a:solidFill>
            <a:srgbClr val="FFBF35">
              <a:alpha val="8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Picture Placeholder 4"/>
          <p:cNvSpPr>
            <a:spLocks noGrp="1"/>
          </p:cNvSpPr>
          <p:nvPr>
            <p:ph type="pic" sz="quarter" idx="10" hasCustomPrompt="1"/>
          </p:nvPr>
        </p:nvSpPr>
        <p:spPr>
          <a:xfrm>
            <a:off x="0" y="0"/>
            <a:ext cx="12192000" cy="6504517"/>
          </a:xfrm>
        </p:spPr>
        <p:txBody>
          <a:bodyPr>
            <a:normAutofit/>
          </a:bodyPr>
          <a:lstStyle>
            <a:lvl1pPr marL="0" indent="0">
              <a:buNone/>
              <a:defRPr sz="3733" baseline="0"/>
            </a:lvl1pPr>
          </a:lstStyle>
          <a:p>
            <a:r>
              <a:rPr lang="en-US" dirty="0"/>
              <a:t>Click the icon to add an image as your background. Make sure to use a high-quality photo. </a:t>
            </a:r>
          </a:p>
        </p:txBody>
      </p:sp>
    </p:spTree>
    <p:extLst>
      <p:ext uri="{BB962C8B-B14F-4D97-AF65-F5344CB8AC3E}">
        <p14:creationId xmlns:p14="http://schemas.microsoft.com/office/powerpoint/2010/main" val="38153646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peaker Introduction ">
    <p:bg>
      <p:bgPr>
        <a:solidFill>
          <a:srgbClr val="1C353D"/>
        </a:solidFill>
        <a:effectLst/>
      </p:bgPr>
    </p:bg>
    <p:spTree>
      <p:nvGrpSpPr>
        <p:cNvPr id="1" name=""/>
        <p:cNvGrpSpPr/>
        <p:nvPr/>
      </p:nvGrpSpPr>
      <p:grpSpPr>
        <a:xfrm>
          <a:off x="0" y="0"/>
          <a:ext cx="0" cy="0"/>
          <a:chOff x="0" y="0"/>
          <a:chExt cx="0" cy="0"/>
        </a:xfrm>
      </p:grpSpPr>
      <p:cxnSp>
        <p:nvCxnSpPr>
          <p:cNvPr id="12" name="Straight Connector 11"/>
          <p:cNvCxnSpPr/>
          <p:nvPr/>
        </p:nvCxnSpPr>
        <p:spPr>
          <a:xfrm>
            <a:off x="6878178" y="4379876"/>
            <a:ext cx="4504287" cy="0"/>
          </a:xfrm>
          <a:prstGeom prst="line">
            <a:avLst/>
          </a:prstGeom>
          <a:ln>
            <a:solidFill>
              <a:schemeClr val="accent4">
                <a:lumMod val="40000"/>
                <a:lumOff val="60000"/>
              </a:schemeClr>
            </a:solidFill>
          </a:ln>
          <a:effectLst/>
        </p:spPr>
        <p:style>
          <a:lnRef idx="2">
            <a:schemeClr val="accent6"/>
          </a:lnRef>
          <a:fillRef idx="0">
            <a:schemeClr val="accent6"/>
          </a:fillRef>
          <a:effectRef idx="1">
            <a:schemeClr val="accent6"/>
          </a:effectRef>
          <a:fontRef idx="minor">
            <a:schemeClr val="tx1"/>
          </a:fontRef>
        </p:style>
      </p:cxnSp>
      <p:sp>
        <p:nvSpPr>
          <p:cNvPr id="10" name="Text Placeholder 9"/>
          <p:cNvSpPr>
            <a:spLocks noGrp="1"/>
          </p:cNvSpPr>
          <p:nvPr>
            <p:ph type="body" sz="quarter" idx="11" hasCustomPrompt="1"/>
          </p:nvPr>
        </p:nvSpPr>
        <p:spPr>
          <a:xfrm>
            <a:off x="6831589" y="4532747"/>
            <a:ext cx="4637617" cy="1892300"/>
          </a:xfrm>
        </p:spPr>
        <p:txBody>
          <a:bodyPr>
            <a:normAutofit/>
          </a:bodyPr>
          <a:lstStyle>
            <a:lvl1pPr marL="0" indent="0">
              <a:buNone/>
              <a:defRPr sz="2933" baseline="0">
                <a:solidFill>
                  <a:srgbClr val="FFFFFF"/>
                </a:solidFill>
              </a:defRPr>
            </a:lvl1pPr>
          </a:lstStyle>
          <a:p>
            <a:pPr lvl="0"/>
            <a:r>
              <a:rPr lang="en-US" dirty="0"/>
              <a:t>Add a little bit more about yourself here.</a:t>
            </a:r>
          </a:p>
        </p:txBody>
      </p:sp>
      <p:sp>
        <p:nvSpPr>
          <p:cNvPr id="16" name="Picture Placeholder 15"/>
          <p:cNvSpPr>
            <a:spLocks noGrp="1"/>
          </p:cNvSpPr>
          <p:nvPr>
            <p:ph type="pic" sz="quarter" idx="12" hasCustomPrompt="1"/>
          </p:nvPr>
        </p:nvSpPr>
        <p:spPr>
          <a:xfrm>
            <a:off x="1" y="0"/>
            <a:ext cx="6253145" cy="6858000"/>
          </a:xfrm>
          <a:noFill/>
          <a:ln w="57150" cmpd="sng">
            <a:noFill/>
          </a:ln>
        </p:spPr>
        <p:txBody>
          <a:bodyPr>
            <a:normAutofit/>
          </a:bodyPr>
          <a:lstStyle>
            <a:lvl1pPr marL="0" marR="0" indent="0" algn="l" defTabSz="609585" rtl="0" eaLnBrk="1" fontAlgn="auto" latinLnBrk="0" hangingPunct="1">
              <a:lnSpc>
                <a:spcPct val="100000"/>
              </a:lnSpc>
              <a:spcBef>
                <a:spcPct val="20000"/>
              </a:spcBef>
              <a:spcAft>
                <a:spcPts val="0"/>
              </a:spcAft>
              <a:buClr>
                <a:schemeClr val="bg1"/>
              </a:buClr>
              <a:buSzTx/>
              <a:buFont typeface="Arial"/>
              <a:buNone/>
              <a:tabLst/>
              <a:defRPr sz="2933" baseline="0">
                <a:solidFill>
                  <a:schemeClr val="bg1"/>
                </a:solidFill>
                <a:sym typeface="Wingdings"/>
              </a:defRPr>
            </a:lvl1pPr>
          </a:lstStyle>
          <a:p>
            <a:r>
              <a:rPr lang="en-US" dirty="0"/>
              <a:t>Click the photo icon below to add your own image. </a:t>
            </a:r>
          </a:p>
        </p:txBody>
      </p:sp>
      <p:sp>
        <p:nvSpPr>
          <p:cNvPr id="3" name="Text Placeholder 2"/>
          <p:cNvSpPr>
            <a:spLocks noGrp="1"/>
          </p:cNvSpPr>
          <p:nvPr>
            <p:ph type="body" sz="quarter" idx="13" hasCustomPrompt="1"/>
          </p:nvPr>
        </p:nvSpPr>
        <p:spPr>
          <a:xfrm>
            <a:off x="6832601" y="2154767"/>
            <a:ext cx="4637617" cy="1781064"/>
          </a:xfrm>
        </p:spPr>
        <p:txBody>
          <a:bodyPr>
            <a:normAutofit/>
          </a:bodyPr>
          <a:lstStyle>
            <a:lvl1pPr marL="0" indent="0">
              <a:buNone/>
              <a:defRPr sz="2933" baseline="0">
                <a:solidFill>
                  <a:srgbClr val="FFFFFF"/>
                </a:solidFill>
              </a:defRPr>
            </a:lvl1pPr>
          </a:lstStyle>
          <a:p>
            <a:pPr lvl="0"/>
            <a:r>
              <a:rPr lang="en-US" dirty="0"/>
              <a:t>Your Name                              Your </a:t>
            </a:r>
            <a:r>
              <a:rPr lang="en-US"/>
              <a:t>Company                     Your Twitter </a:t>
            </a:r>
            <a:r>
              <a:rPr lang="en-US" dirty="0"/>
              <a:t>Handle</a:t>
            </a:r>
          </a:p>
          <a:p>
            <a:pPr lvl="0"/>
            <a:endParaRPr lang="en-US" dirty="0"/>
          </a:p>
        </p:txBody>
      </p:sp>
      <p:cxnSp>
        <p:nvCxnSpPr>
          <p:cNvPr id="9" name="Straight Connector 8"/>
          <p:cNvCxnSpPr/>
          <p:nvPr/>
        </p:nvCxnSpPr>
        <p:spPr>
          <a:xfrm>
            <a:off x="6878178" y="4379876"/>
            <a:ext cx="4504287" cy="0"/>
          </a:xfrm>
          <a:prstGeom prst="line">
            <a:avLst/>
          </a:prstGeom>
          <a:ln>
            <a:solidFill>
              <a:schemeClr val="accent4">
                <a:lumMod val="40000"/>
                <a:lumOff val="60000"/>
              </a:schemeClr>
            </a:solidFill>
          </a:ln>
          <a:effectLst/>
        </p:spPr>
        <p:style>
          <a:lnRef idx="2">
            <a:schemeClr val="accent6"/>
          </a:lnRef>
          <a:fillRef idx="0">
            <a:schemeClr val="accent6"/>
          </a:fillRef>
          <a:effectRef idx="1">
            <a:schemeClr val="accent6"/>
          </a:effectRef>
          <a:fontRef idx="minor">
            <a:schemeClr val="tx1"/>
          </a:fontRef>
        </p:style>
      </p:cxnSp>
      <p:cxnSp>
        <p:nvCxnSpPr>
          <p:cNvPr id="15" name="Straight Connector 14"/>
          <p:cNvCxnSpPr/>
          <p:nvPr userDrawn="1"/>
        </p:nvCxnSpPr>
        <p:spPr>
          <a:xfrm>
            <a:off x="6878178" y="4379876"/>
            <a:ext cx="4504287" cy="0"/>
          </a:xfrm>
          <a:prstGeom prst="line">
            <a:avLst/>
          </a:prstGeom>
          <a:ln>
            <a:solidFill>
              <a:srgbClr val="FFBF35"/>
            </a:solidFill>
          </a:ln>
          <a:effectLst/>
        </p:spPr>
        <p:style>
          <a:lnRef idx="2">
            <a:schemeClr val="accent6"/>
          </a:lnRef>
          <a:fillRef idx="0">
            <a:schemeClr val="accent6"/>
          </a:fillRef>
          <a:effectRef idx="1">
            <a:schemeClr val="accent6"/>
          </a:effectRef>
          <a:fontRef idx="minor">
            <a:schemeClr val="tx1"/>
          </a:fontRef>
        </p:style>
      </p:cxnSp>
      <p:sp>
        <p:nvSpPr>
          <p:cNvPr id="11" name="Text Placeholder 20"/>
          <p:cNvSpPr>
            <a:spLocks noGrp="1"/>
          </p:cNvSpPr>
          <p:nvPr>
            <p:ph type="body" sz="quarter" idx="14" hasCustomPrompt="1"/>
          </p:nvPr>
        </p:nvSpPr>
        <p:spPr>
          <a:xfrm>
            <a:off x="6831588" y="949575"/>
            <a:ext cx="4755048" cy="623568"/>
          </a:xfrm>
        </p:spPr>
        <p:txBody>
          <a:bodyPr>
            <a:noAutofit/>
          </a:bodyPr>
          <a:lstStyle>
            <a:lvl1pPr marL="0" marR="0" indent="0" algn="l" defTabSz="609585" rtl="0" eaLnBrk="1" fontAlgn="auto" latinLnBrk="0" hangingPunct="1">
              <a:lnSpc>
                <a:spcPct val="80000"/>
              </a:lnSpc>
              <a:spcBef>
                <a:spcPct val="20000"/>
              </a:spcBef>
              <a:spcAft>
                <a:spcPts val="0"/>
              </a:spcAft>
              <a:buClrTx/>
              <a:buSzTx/>
              <a:buFont typeface="Arial"/>
              <a:buNone/>
              <a:tabLst/>
              <a:defRPr sz="5333" b="0" i="0" baseline="0">
                <a:solidFill>
                  <a:schemeClr val="bg1"/>
                </a:solidFill>
                <a:latin typeface="Helvetica"/>
                <a:cs typeface="Helvetica"/>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marL="0" marR="0" lvl="0" indent="0" algn="l" defTabSz="609585" rtl="0" eaLnBrk="1" fontAlgn="auto" latinLnBrk="0" hangingPunct="1">
              <a:lnSpc>
                <a:spcPct val="80000"/>
              </a:lnSpc>
              <a:spcBef>
                <a:spcPct val="20000"/>
              </a:spcBef>
              <a:spcAft>
                <a:spcPts val="0"/>
              </a:spcAft>
              <a:buClrTx/>
              <a:buSzTx/>
              <a:buFont typeface="Arial"/>
              <a:buNone/>
              <a:tabLst/>
              <a:defRPr/>
            </a:pPr>
            <a:r>
              <a:rPr lang="en-US" dirty="0"/>
              <a:t>HELLO!</a:t>
            </a:r>
          </a:p>
        </p:txBody>
      </p:sp>
    </p:spTree>
    <p:extLst>
      <p:ext uri="{BB962C8B-B14F-4D97-AF65-F5344CB8AC3E}">
        <p14:creationId xmlns:p14="http://schemas.microsoft.com/office/powerpoint/2010/main" val="407251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72288-265B-1340-8CC8-6D0FB8120C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62B44C-9D5F-544F-BD58-D6885477CB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1DB441-8D40-B348-BF02-29064D823D21}"/>
              </a:ext>
            </a:extLst>
          </p:cNvPr>
          <p:cNvSpPr>
            <a:spLocks noGrp="1"/>
          </p:cNvSpPr>
          <p:nvPr>
            <p:ph type="dt" sz="half" idx="10"/>
          </p:nvPr>
        </p:nvSpPr>
        <p:spPr/>
        <p:txBody>
          <a:bodyPr/>
          <a:lstStyle/>
          <a:p>
            <a:fld id="{24BB6BEC-FAB5-8D4A-98C0-5FBF7FEE60C5}" type="datetimeFigureOut">
              <a:rPr lang="en-US" smtClean="0"/>
              <a:t>9/11/19</a:t>
            </a:fld>
            <a:endParaRPr lang="en-US"/>
          </a:p>
        </p:txBody>
      </p:sp>
      <p:sp>
        <p:nvSpPr>
          <p:cNvPr id="5" name="Footer Placeholder 4">
            <a:extLst>
              <a:ext uri="{FF2B5EF4-FFF2-40B4-BE49-F238E27FC236}">
                <a16:creationId xmlns:a16="http://schemas.microsoft.com/office/drawing/2014/main" id="{900C9B67-2499-4549-A38E-0AFB7911D3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E76D84-3AE7-084F-859C-E16EBD5BE083}"/>
              </a:ext>
            </a:extLst>
          </p:cNvPr>
          <p:cNvSpPr>
            <a:spLocks noGrp="1"/>
          </p:cNvSpPr>
          <p:nvPr>
            <p:ph type="sldNum" sz="quarter" idx="12"/>
          </p:nvPr>
        </p:nvSpPr>
        <p:spPr/>
        <p:txBody>
          <a:bodyPr/>
          <a:lstStyle/>
          <a:p>
            <a:fld id="{C9B59DB9-6B87-DC47-A614-BBD535F9933C}" type="slidenum">
              <a:rPr lang="en-US" smtClean="0"/>
              <a:t>‹#›</a:t>
            </a:fld>
            <a:endParaRPr lang="en-US"/>
          </a:p>
        </p:txBody>
      </p:sp>
    </p:spTree>
    <p:extLst>
      <p:ext uri="{BB962C8B-B14F-4D97-AF65-F5344CB8AC3E}">
        <p14:creationId xmlns:p14="http://schemas.microsoft.com/office/powerpoint/2010/main" val="3571530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CA4A5-F89B-5B4F-83E8-FA3ED47C80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3A5A98-062C-964A-A84C-4E79B63A87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470D29E-5744-5248-B1CD-A909E6481F2D}"/>
              </a:ext>
            </a:extLst>
          </p:cNvPr>
          <p:cNvSpPr>
            <a:spLocks noGrp="1"/>
          </p:cNvSpPr>
          <p:nvPr>
            <p:ph type="dt" sz="half" idx="10"/>
          </p:nvPr>
        </p:nvSpPr>
        <p:spPr/>
        <p:txBody>
          <a:bodyPr/>
          <a:lstStyle/>
          <a:p>
            <a:fld id="{24BB6BEC-FAB5-8D4A-98C0-5FBF7FEE60C5}" type="datetimeFigureOut">
              <a:rPr lang="en-US" smtClean="0"/>
              <a:t>9/11/19</a:t>
            </a:fld>
            <a:endParaRPr lang="en-US"/>
          </a:p>
        </p:txBody>
      </p:sp>
      <p:sp>
        <p:nvSpPr>
          <p:cNvPr id="5" name="Footer Placeholder 4">
            <a:extLst>
              <a:ext uri="{FF2B5EF4-FFF2-40B4-BE49-F238E27FC236}">
                <a16:creationId xmlns:a16="http://schemas.microsoft.com/office/drawing/2014/main" id="{57A731D3-8EB7-7444-9179-F72961BE8A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824FEF-5139-7447-B8B2-6C542FD69D76}"/>
              </a:ext>
            </a:extLst>
          </p:cNvPr>
          <p:cNvSpPr>
            <a:spLocks noGrp="1"/>
          </p:cNvSpPr>
          <p:nvPr>
            <p:ph type="sldNum" sz="quarter" idx="12"/>
          </p:nvPr>
        </p:nvSpPr>
        <p:spPr/>
        <p:txBody>
          <a:bodyPr/>
          <a:lstStyle/>
          <a:p>
            <a:fld id="{C9B59DB9-6B87-DC47-A614-BBD535F9933C}" type="slidenum">
              <a:rPr lang="en-US" smtClean="0"/>
              <a:t>‹#›</a:t>
            </a:fld>
            <a:endParaRPr lang="en-US"/>
          </a:p>
        </p:txBody>
      </p:sp>
    </p:spTree>
    <p:extLst>
      <p:ext uri="{BB962C8B-B14F-4D97-AF65-F5344CB8AC3E}">
        <p14:creationId xmlns:p14="http://schemas.microsoft.com/office/powerpoint/2010/main" val="135854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F1A84-D8BD-994A-A2BC-5546AD8ACD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83D3D8-83B9-CC4B-9136-E7475F6D22A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2564D8-654B-2D45-81DA-85044723D8D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2D8456-7178-FE45-B1D2-B1AA9948C224}"/>
              </a:ext>
            </a:extLst>
          </p:cNvPr>
          <p:cNvSpPr>
            <a:spLocks noGrp="1"/>
          </p:cNvSpPr>
          <p:nvPr>
            <p:ph type="dt" sz="half" idx="10"/>
          </p:nvPr>
        </p:nvSpPr>
        <p:spPr/>
        <p:txBody>
          <a:bodyPr/>
          <a:lstStyle/>
          <a:p>
            <a:fld id="{24BB6BEC-FAB5-8D4A-98C0-5FBF7FEE60C5}" type="datetimeFigureOut">
              <a:rPr lang="en-US" smtClean="0"/>
              <a:t>9/11/19</a:t>
            </a:fld>
            <a:endParaRPr lang="en-US"/>
          </a:p>
        </p:txBody>
      </p:sp>
      <p:sp>
        <p:nvSpPr>
          <p:cNvPr id="6" name="Footer Placeholder 5">
            <a:extLst>
              <a:ext uri="{FF2B5EF4-FFF2-40B4-BE49-F238E27FC236}">
                <a16:creationId xmlns:a16="http://schemas.microsoft.com/office/drawing/2014/main" id="{A19F936D-51D9-F840-96E1-7E79B39D03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23B9F4-B8BD-3043-8297-4060F8DDA68F}"/>
              </a:ext>
            </a:extLst>
          </p:cNvPr>
          <p:cNvSpPr>
            <a:spLocks noGrp="1"/>
          </p:cNvSpPr>
          <p:nvPr>
            <p:ph type="sldNum" sz="quarter" idx="12"/>
          </p:nvPr>
        </p:nvSpPr>
        <p:spPr/>
        <p:txBody>
          <a:bodyPr/>
          <a:lstStyle/>
          <a:p>
            <a:fld id="{C9B59DB9-6B87-DC47-A614-BBD535F9933C}" type="slidenum">
              <a:rPr lang="en-US" smtClean="0"/>
              <a:t>‹#›</a:t>
            </a:fld>
            <a:endParaRPr lang="en-US"/>
          </a:p>
        </p:txBody>
      </p:sp>
    </p:spTree>
    <p:extLst>
      <p:ext uri="{BB962C8B-B14F-4D97-AF65-F5344CB8AC3E}">
        <p14:creationId xmlns:p14="http://schemas.microsoft.com/office/powerpoint/2010/main" val="1845694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51492-2267-CA4F-BED5-435E3BAE2C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2F6C92-9E17-2E49-816F-50AAF95746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43121E0-1531-2C4C-8C93-230FAB03515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5E5735-808B-3B4B-8A68-F7DCFC338D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F5E5309-754A-7C43-82B8-EF11CEA9E11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365528-E08C-3546-9C11-A4EB9E007C51}"/>
              </a:ext>
            </a:extLst>
          </p:cNvPr>
          <p:cNvSpPr>
            <a:spLocks noGrp="1"/>
          </p:cNvSpPr>
          <p:nvPr>
            <p:ph type="dt" sz="half" idx="10"/>
          </p:nvPr>
        </p:nvSpPr>
        <p:spPr/>
        <p:txBody>
          <a:bodyPr/>
          <a:lstStyle/>
          <a:p>
            <a:fld id="{24BB6BEC-FAB5-8D4A-98C0-5FBF7FEE60C5}" type="datetimeFigureOut">
              <a:rPr lang="en-US" smtClean="0"/>
              <a:t>9/11/19</a:t>
            </a:fld>
            <a:endParaRPr lang="en-US"/>
          </a:p>
        </p:txBody>
      </p:sp>
      <p:sp>
        <p:nvSpPr>
          <p:cNvPr id="8" name="Footer Placeholder 7">
            <a:extLst>
              <a:ext uri="{FF2B5EF4-FFF2-40B4-BE49-F238E27FC236}">
                <a16:creationId xmlns:a16="http://schemas.microsoft.com/office/drawing/2014/main" id="{7CE5A191-CEF7-B94B-8361-C95C248047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5E45E0-EDDE-F740-A231-CE4AAC22431F}"/>
              </a:ext>
            </a:extLst>
          </p:cNvPr>
          <p:cNvSpPr>
            <a:spLocks noGrp="1"/>
          </p:cNvSpPr>
          <p:nvPr>
            <p:ph type="sldNum" sz="quarter" idx="12"/>
          </p:nvPr>
        </p:nvSpPr>
        <p:spPr/>
        <p:txBody>
          <a:bodyPr/>
          <a:lstStyle/>
          <a:p>
            <a:fld id="{C9B59DB9-6B87-DC47-A614-BBD535F9933C}" type="slidenum">
              <a:rPr lang="en-US" smtClean="0"/>
              <a:t>‹#›</a:t>
            </a:fld>
            <a:endParaRPr lang="en-US"/>
          </a:p>
        </p:txBody>
      </p:sp>
    </p:spTree>
    <p:extLst>
      <p:ext uri="{BB962C8B-B14F-4D97-AF65-F5344CB8AC3E}">
        <p14:creationId xmlns:p14="http://schemas.microsoft.com/office/powerpoint/2010/main" val="1327104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10F9C-21B8-F44C-BBEC-2EC9C755A3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02AC04-5EDF-FF43-8846-FD0E805346A5}"/>
              </a:ext>
            </a:extLst>
          </p:cNvPr>
          <p:cNvSpPr>
            <a:spLocks noGrp="1"/>
          </p:cNvSpPr>
          <p:nvPr>
            <p:ph type="dt" sz="half" idx="10"/>
          </p:nvPr>
        </p:nvSpPr>
        <p:spPr/>
        <p:txBody>
          <a:bodyPr/>
          <a:lstStyle/>
          <a:p>
            <a:fld id="{24BB6BEC-FAB5-8D4A-98C0-5FBF7FEE60C5}" type="datetimeFigureOut">
              <a:rPr lang="en-US" smtClean="0"/>
              <a:t>9/11/19</a:t>
            </a:fld>
            <a:endParaRPr lang="en-US"/>
          </a:p>
        </p:txBody>
      </p:sp>
      <p:sp>
        <p:nvSpPr>
          <p:cNvPr id="4" name="Footer Placeholder 3">
            <a:extLst>
              <a:ext uri="{FF2B5EF4-FFF2-40B4-BE49-F238E27FC236}">
                <a16:creationId xmlns:a16="http://schemas.microsoft.com/office/drawing/2014/main" id="{D07F2427-CBF8-D548-807C-14E7C0FEFF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6B61CB-2633-6F43-A640-CA9D341224A5}"/>
              </a:ext>
            </a:extLst>
          </p:cNvPr>
          <p:cNvSpPr>
            <a:spLocks noGrp="1"/>
          </p:cNvSpPr>
          <p:nvPr>
            <p:ph type="sldNum" sz="quarter" idx="12"/>
          </p:nvPr>
        </p:nvSpPr>
        <p:spPr/>
        <p:txBody>
          <a:bodyPr/>
          <a:lstStyle/>
          <a:p>
            <a:fld id="{C9B59DB9-6B87-DC47-A614-BBD535F9933C}" type="slidenum">
              <a:rPr lang="en-US" smtClean="0"/>
              <a:t>‹#›</a:t>
            </a:fld>
            <a:endParaRPr lang="en-US"/>
          </a:p>
        </p:txBody>
      </p:sp>
    </p:spTree>
    <p:extLst>
      <p:ext uri="{BB962C8B-B14F-4D97-AF65-F5344CB8AC3E}">
        <p14:creationId xmlns:p14="http://schemas.microsoft.com/office/powerpoint/2010/main" val="301363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9E9752-913A-564E-9312-54B4FE0B8186}"/>
              </a:ext>
            </a:extLst>
          </p:cNvPr>
          <p:cNvSpPr>
            <a:spLocks noGrp="1"/>
          </p:cNvSpPr>
          <p:nvPr>
            <p:ph type="dt" sz="half" idx="10"/>
          </p:nvPr>
        </p:nvSpPr>
        <p:spPr/>
        <p:txBody>
          <a:bodyPr/>
          <a:lstStyle/>
          <a:p>
            <a:fld id="{24BB6BEC-FAB5-8D4A-98C0-5FBF7FEE60C5}" type="datetimeFigureOut">
              <a:rPr lang="en-US" smtClean="0"/>
              <a:t>9/11/19</a:t>
            </a:fld>
            <a:endParaRPr lang="en-US"/>
          </a:p>
        </p:txBody>
      </p:sp>
      <p:sp>
        <p:nvSpPr>
          <p:cNvPr id="3" name="Footer Placeholder 2">
            <a:extLst>
              <a:ext uri="{FF2B5EF4-FFF2-40B4-BE49-F238E27FC236}">
                <a16:creationId xmlns:a16="http://schemas.microsoft.com/office/drawing/2014/main" id="{DC4056AD-E131-B24E-A7E7-9353B16E44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29E9BF-1B66-6747-9041-9E399710D95C}"/>
              </a:ext>
            </a:extLst>
          </p:cNvPr>
          <p:cNvSpPr>
            <a:spLocks noGrp="1"/>
          </p:cNvSpPr>
          <p:nvPr>
            <p:ph type="sldNum" sz="quarter" idx="12"/>
          </p:nvPr>
        </p:nvSpPr>
        <p:spPr/>
        <p:txBody>
          <a:bodyPr/>
          <a:lstStyle/>
          <a:p>
            <a:fld id="{C9B59DB9-6B87-DC47-A614-BBD535F9933C}" type="slidenum">
              <a:rPr lang="en-US" smtClean="0"/>
              <a:t>‹#›</a:t>
            </a:fld>
            <a:endParaRPr lang="en-US"/>
          </a:p>
        </p:txBody>
      </p:sp>
    </p:spTree>
    <p:extLst>
      <p:ext uri="{BB962C8B-B14F-4D97-AF65-F5344CB8AC3E}">
        <p14:creationId xmlns:p14="http://schemas.microsoft.com/office/powerpoint/2010/main" val="1703790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2B4AA-4ED2-2240-959F-2C0F0661B8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60F5CD-5D26-6044-B115-253BDB6AC5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7DDCAD-1C8C-784F-9D26-0617511B0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E370D19-3C19-2644-A3B5-E434CF44DCED}"/>
              </a:ext>
            </a:extLst>
          </p:cNvPr>
          <p:cNvSpPr>
            <a:spLocks noGrp="1"/>
          </p:cNvSpPr>
          <p:nvPr>
            <p:ph type="dt" sz="half" idx="10"/>
          </p:nvPr>
        </p:nvSpPr>
        <p:spPr/>
        <p:txBody>
          <a:bodyPr/>
          <a:lstStyle/>
          <a:p>
            <a:fld id="{24BB6BEC-FAB5-8D4A-98C0-5FBF7FEE60C5}" type="datetimeFigureOut">
              <a:rPr lang="en-US" smtClean="0"/>
              <a:t>9/11/19</a:t>
            </a:fld>
            <a:endParaRPr lang="en-US"/>
          </a:p>
        </p:txBody>
      </p:sp>
      <p:sp>
        <p:nvSpPr>
          <p:cNvPr id="6" name="Footer Placeholder 5">
            <a:extLst>
              <a:ext uri="{FF2B5EF4-FFF2-40B4-BE49-F238E27FC236}">
                <a16:creationId xmlns:a16="http://schemas.microsoft.com/office/drawing/2014/main" id="{A6704654-6E3B-B347-B5F5-6BE39A2838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9CE092-8510-4A43-9636-4BB4961EA7B5}"/>
              </a:ext>
            </a:extLst>
          </p:cNvPr>
          <p:cNvSpPr>
            <a:spLocks noGrp="1"/>
          </p:cNvSpPr>
          <p:nvPr>
            <p:ph type="sldNum" sz="quarter" idx="12"/>
          </p:nvPr>
        </p:nvSpPr>
        <p:spPr/>
        <p:txBody>
          <a:bodyPr/>
          <a:lstStyle/>
          <a:p>
            <a:fld id="{C9B59DB9-6B87-DC47-A614-BBD535F9933C}" type="slidenum">
              <a:rPr lang="en-US" smtClean="0"/>
              <a:t>‹#›</a:t>
            </a:fld>
            <a:endParaRPr lang="en-US"/>
          </a:p>
        </p:txBody>
      </p:sp>
    </p:spTree>
    <p:extLst>
      <p:ext uri="{BB962C8B-B14F-4D97-AF65-F5344CB8AC3E}">
        <p14:creationId xmlns:p14="http://schemas.microsoft.com/office/powerpoint/2010/main" val="2051601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12428-31AA-7B41-9F5D-03F3AAD812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43DD77-38A0-6849-A749-046DC1EBC1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B2FACE-BB6D-EC40-8029-C804C77D42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B6AEB97-8E97-904F-BABB-DC47DDA2EE93}"/>
              </a:ext>
            </a:extLst>
          </p:cNvPr>
          <p:cNvSpPr>
            <a:spLocks noGrp="1"/>
          </p:cNvSpPr>
          <p:nvPr>
            <p:ph type="dt" sz="half" idx="10"/>
          </p:nvPr>
        </p:nvSpPr>
        <p:spPr/>
        <p:txBody>
          <a:bodyPr/>
          <a:lstStyle/>
          <a:p>
            <a:fld id="{24BB6BEC-FAB5-8D4A-98C0-5FBF7FEE60C5}" type="datetimeFigureOut">
              <a:rPr lang="en-US" smtClean="0"/>
              <a:t>9/11/19</a:t>
            </a:fld>
            <a:endParaRPr lang="en-US"/>
          </a:p>
        </p:txBody>
      </p:sp>
      <p:sp>
        <p:nvSpPr>
          <p:cNvPr id="6" name="Footer Placeholder 5">
            <a:extLst>
              <a:ext uri="{FF2B5EF4-FFF2-40B4-BE49-F238E27FC236}">
                <a16:creationId xmlns:a16="http://schemas.microsoft.com/office/drawing/2014/main" id="{85D85F63-1AE0-D549-80D2-821E069E17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9360B9-D1C4-3442-9C46-F1CA0E86A576}"/>
              </a:ext>
            </a:extLst>
          </p:cNvPr>
          <p:cNvSpPr>
            <a:spLocks noGrp="1"/>
          </p:cNvSpPr>
          <p:nvPr>
            <p:ph type="sldNum" sz="quarter" idx="12"/>
          </p:nvPr>
        </p:nvSpPr>
        <p:spPr/>
        <p:txBody>
          <a:bodyPr/>
          <a:lstStyle/>
          <a:p>
            <a:fld id="{C9B59DB9-6B87-DC47-A614-BBD535F9933C}" type="slidenum">
              <a:rPr lang="en-US" smtClean="0"/>
              <a:t>‹#›</a:t>
            </a:fld>
            <a:endParaRPr lang="en-US"/>
          </a:p>
        </p:txBody>
      </p:sp>
    </p:spTree>
    <p:extLst>
      <p:ext uri="{BB962C8B-B14F-4D97-AF65-F5344CB8AC3E}">
        <p14:creationId xmlns:p14="http://schemas.microsoft.com/office/powerpoint/2010/main" val="1585771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EBFAED-E45D-4949-B5FA-223B4AD41F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0BD644-7845-D240-B659-1CD132FEE7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FDDBE0-FCA5-DB40-940F-7A1A6C522F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BB6BEC-FAB5-8D4A-98C0-5FBF7FEE60C5}" type="datetimeFigureOut">
              <a:rPr lang="en-US" smtClean="0"/>
              <a:t>9/11/19</a:t>
            </a:fld>
            <a:endParaRPr lang="en-US"/>
          </a:p>
        </p:txBody>
      </p:sp>
      <p:sp>
        <p:nvSpPr>
          <p:cNvPr id="5" name="Footer Placeholder 4">
            <a:extLst>
              <a:ext uri="{FF2B5EF4-FFF2-40B4-BE49-F238E27FC236}">
                <a16:creationId xmlns:a16="http://schemas.microsoft.com/office/drawing/2014/main" id="{125F2F48-8038-AB4D-86DA-225F50A22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4B8C17-DE25-7447-9143-23D57DFC1A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B59DB9-6B87-DC47-A614-BBD535F9933C}" type="slidenum">
              <a:rPr lang="en-US" smtClean="0"/>
              <a:t>‹#›</a:t>
            </a:fld>
            <a:endParaRPr lang="en-US"/>
          </a:p>
        </p:txBody>
      </p:sp>
    </p:spTree>
    <p:extLst>
      <p:ext uri="{BB962C8B-B14F-4D97-AF65-F5344CB8AC3E}">
        <p14:creationId xmlns:p14="http://schemas.microsoft.com/office/powerpoint/2010/main" val="2593503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tif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7"/>
          <p:cNvSpPr>
            <a:spLocks noGrp="1"/>
          </p:cNvSpPr>
          <p:nvPr>
            <p:ph type="body" sz="quarter" idx="4294967295"/>
          </p:nvPr>
        </p:nvSpPr>
        <p:spPr>
          <a:xfrm>
            <a:off x="982056" y="4414689"/>
            <a:ext cx="10006697" cy="1414000"/>
          </a:xfrm>
        </p:spPr>
        <p:txBody>
          <a:bodyPr>
            <a:normAutofit fontScale="62500" lnSpcReduction="20000"/>
          </a:bodyPr>
          <a:lstStyle/>
          <a:p>
            <a:pPr marL="0" indent="0" algn="ctr">
              <a:buNone/>
            </a:pPr>
            <a:r>
              <a:rPr lang="en-US" sz="3733" b="1" spc="400" dirty="0" err="1">
                <a:solidFill>
                  <a:schemeClr val="bg1"/>
                </a:solidFill>
              </a:rPr>
              <a:t>Nurah</a:t>
            </a:r>
            <a:r>
              <a:rPr lang="en-US" sz="3733" b="1" spc="400" dirty="0">
                <a:solidFill>
                  <a:schemeClr val="bg1"/>
                </a:solidFill>
              </a:rPr>
              <a:t> </a:t>
            </a:r>
            <a:r>
              <a:rPr lang="en-US" sz="3733" b="1" spc="400" dirty="0" err="1">
                <a:solidFill>
                  <a:schemeClr val="bg1"/>
                </a:solidFill>
              </a:rPr>
              <a:t>Alamro</a:t>
            </a:r>
            <a:r>
              <a:rPr lang="en-US" sz="3733" b="1" spc="400" dirty="0">
                <a:solidFill>
                  <a:schemeClr val="bg1"/>
                </a:solidFill>
              </a:rPr>
              <a:t>, MD. MPH. </a:t>
            </a:r>
            <a:r>
              <a:rPr lang="en-US" sz="3733" b="1" spc="400" dirty="0" err="1">
                <a:solidFill>
                  <a:schemeClr val="bg1"/>
                </a:solidFill>
              </a:rPr>
              <a:t>DrPH</a:t>
            </a:r>
            <a:r>
              <a:rPr lang="en-US" sz="3733" b="1" spc="400" dirty="0">
                <a:solidFill>
                  <a:schemeClr val="bg1"/>
                </a:solidFill>
              </a:rPr>
              <a:t>. </a:t>
            </a:r>
          </a:p>
          <a:p>
            <a:pPr marL="0" indent="0" algn="ctr">
              <a:lnSpc>
                <a:spcPct val="110000"/>
              </a:lnSpc>
              <a:buNone/>
            </a:pPr>
            <a:r>
              <a:rPr lang="en-US" sz="3200" spc="400" dirty="0">
                <a:solidFill>
                  <a:srgbClr val="FFFFFF"/>
                </a:solidFill>
                <a:latin typeface="Microsoft Sans Serif"/>
                <a:cs typeface="Microsoft Sans Serif"/>
              </a:rPr>
              <a:t>Assistant Professor - Community Medicine Unit, Family &amp; Community Medicine Department</a:t>
            </a:r>
          </a:p>
          <a:p>
            <a:pPr marL="0" indent="0" algn="ctr">
              <a:buNone/>
            </a:pPr>
            <a:r>
              <a:rPr lang="en-US" sz="3200" b="1" u="sng" spc="400" dirty="0" err="1">
                <a:solidFill>
                  <a:schemeClr val="bg1"/>
                </a:solidFill>
              </a:rPr>
              <a:t>nmalamro@ksu.edu.sa</a:t>
            </a:r>
            <a:endParaRPr lang="en-US" sz="3200" b="1" u="sng" spc="400" dirty="0">
              <a:solidFill>
                <a:schemeClr val="bg1"/>
              </a:solidFill>
            </a:endParaRPr>
          </a:p>
          <a:p>
            <a:pPr marL="0" indent="0" algn="ctr">
              <a:buNone/>
            </a:pPr>
            <a:endParaRPr lang="en-US" sz="2933" spc="400" dirty="0">
              <a:solidFill>
                <a:schemeClr val="bg1"/>
              </a:solidFill>
              <a:latin typeface="Helvetica Light"/>
              <a:cs typeface="Helvetica Light"/>
            </a:endParaRPr>
          </a:p>
        </p:txBody>
      </p:sp>
      <p:sp>
        <p:nvSpPr>
          <p:cNvPr id="10" name="Text Placeholder 7"/>
          <p:cNvSpPr>
            <a:spLocks noGrp="1"/>
          </p:cNvSpPr>
          <p:nvPr>
            <p:ph type="body" sz="quarter" idx="4294967295"/>
          </p:nvPr>
        </p:nvSpPr>
        <p:spPr>
          <a:xfrm>
            <a:off x="982056" y="990017"/>
            <a:ext cx="10006697" cy="1414000"/>
          </a:xfrm>
        </p:spPr>
        <p:txBody>
          <a:bodyPr/>
          <a:lstStyle/>
          <a:p>
            <a:pPr marL="0" indent="0" algn="ctr">
              <a:buNone/>
            </a:pPr>
            <a:r>
              <a:rPr lang="en-US" sz="2933" spc="400" dirty="0">
                <a:solidFill>
                  <a:srgbClr val="FFFFFF"/>
                </a:solidFill>
                <a:latin typeface="Microsoft Sans Serif"/>
                <a:cs typeface="Microsoft Sans Serif"/>
              </a:rPr>
              <a:t>COMM 311</a:t>
            </a:r>
          </a:p>
        </p:txBody>
      </p:sp>
      <p:cxnSp>
        <p:nvCxnSpPr>
          <p:cNvPr id="15" name="Straight Connector 14"/>
          <p:cNvCxnSpPr/>
          <p:nvPr/>
        </p:nvCxnSpPr>
        <p:spPr>
          <a:xfrm>
            <a:off x="2246707" y="1299813"/>
            <a:ext cx="2415668"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246708" y="4004532"/>
            <a:ext cx="747739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7308433" y="1299813"/>
            <a:ext cx="2415668"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2246708" y="4092492"/>
            <a:ext cx="747739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1" name="Text Placeholder 7"/>
          <p:cNvSpPr>
            <a:spLocks noGrp="1"/>
          </p:cNvSpPr>
          <p:nvPr>
            <p:ph type="body" sz="quarter" idx="4294967295"/>
          </p:nvPr>
        </p:nvSpPr>
        <p:spPr>
          <a:xfrm>
            <a:off x="982054" y="1637956"/>
            <a:ext cx="10006697" cy="1957072"/>
          </a:xfrm>
          <a:prstGeom prst="rect">
            <a:avLst/>
          </a:prstGeom>
        </p:spPr>
        <p:txBody>
          <a:bodyPr anchor="ctr">
            <a:noAutofit/>
          </a:bodyPr>
          <a:lstStyle/>
          <a:p>
            <a:pPr marL="0" indent="0" algn="ctr">
              <a:buNone/>
            </a:pPr>
            <a:r>
              <a:rPr lang="en-US" sz="7200" dirty="0">
                <a:solidFill>
                  <a:srgbClr val="FFBF35"/>
                </a:solidFill>
                <a:latin typeface="Arial"/>
                <a:cs typeface="Arial"/>
              </a:rPr>
              <a:t>Health Indicators</a:t>
            </a:r>
          </a:p>
        </p:txBody>
      </p:sp>
      <p:pic>
        <p:nvPicPr>
          <p:cNvPr id="12" name="Picture 11">
            <a:extLst>
              <a:ext uri="{FF2B5EF4-FFF2-40B4-BE49-F238E27FC236}">
                <a16:creationId xmlns:a16="http://schemas.microsoft.com/office/drawing/2014/main" id="{4B126369-3806-914B-ABBE-F542AB2A70B4}"/>
              </a:ext>
            </a:extLst>
          </p:cNvPr>
          <p:cNvPicPr>
            <a:picLocks noChangeAspect="1"/>
          </p:cNvPicPr>
          <p:nvPr/>
        </p:nvPicPr>
        <p:blipFill>
          <a:blip r:embed="rId2"/>
          <a:stretch>
            <a:fillRect/>
          </a:stretch>
        </p:blipFill>
        <p:spPr>
          <a:xfrm>
            <a:off x="9465284" y="206819"/>
            <a:ext cx="2498809" cy="891227"/>
          </a:xfrm>
          <a:prstGeom prst="rect">
            <a:avLst/>
          </a:prstGeom>
        </p:spPr>
      </p:pic>
    </p:spTree>
    <p:extLst>
      <p:ext uri="{BB962C8B-B14F-4D97-AF65-F5344CB8AC3E}">
        <p14:creationId xmlns:p14="http://schemas.microsoft.com/office/powerpoint/2010/main" val="2329458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51630BC-6DE1-1A42-88E9-BD7779EBA8B2}"/>
              </a:ext>
            </a:extLst>
          </p:cNvPr>
          <p:cNvGraphicFramePr/>
          <p:nvPr>
            <p:extLst>
              <p:ext uri="{D42A27DB-BD31-4B8C-83A1-F6EECF244321}">
                <p14:modId xmlns:p14="http://schemas.microsoft.com/office/powerpoint/2010/main" val="1706818972"/>
              </p:ext>
            </p:extLst>
          </p:nvPr>
        </p:nvGraphicFramePr>
        <p:xfrm>
          <a:off x="624114" y="537030"/>
          <a:ext cx="11059886" cy="59363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0219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956D4986-7951-8146-B0D6-440A2F95CD78}"/>
              </a:ext>
            </a:extLst>
          </p:cNvPr>
          <p:cNvGraphicFramePr/>
          <p:nvPr>
            <p:extLst>
              <p:ext uri="{D42A27DB-BD31-4B8C-83A1-F6EECF244321}">
                <p14:modId xmlns:p14="http://schemas.microsoft.com/office/powerpoint/2010/main" val="994963908"/>
              </p:ext>
            </p:extLst>
          </p:nvPr>
        </p:nvGraphicFramePr>
        <p:xfrm>
          <a:off x="188685" y="304800"/>
          <a:ext cx="11785599" cy="6379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34556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8E99CA-3C17-1246-AE96-25CCC22DEFBC}"/>
              </a:ext>
            </a:extLst>
          </p:cNvPr>
          <p:cNvSpPr>
            <a:spLocks noGrp="1"/>
          </p:cNvSpPr>
          <p:nvPr>
            <p:ph type="body" sz="quarter" idx="10"/>
          </p:nvPr>
        </p:nvSpPr>
        <p:spPr>
          <a:xfrm>
            <a:off x="304801" y="2724723"/>
            <a:ext cx="11564471" cy="1488017"/>
          </a:xfrm>
        </p:spPr>
        <p:txBody>
          <a:bodyPr/>
          <a:lstStyle/>
          <a:p>
            <a:pPr algn="ctr"/>
            <a:r>
              <a:rPr lang="en-US" sz="6600" dirty="0"/>
              <a:t>Indicators are </a:t>
            </a:r>
            <a:r>
              <a:rPr lang="en-US" sz="6600" u="sng" dirty="0"/>
              <a:t>Measurements</a:t>
            </a:r>
          </a:p>
        </p:txBody>
      </p:sp>
    </p:spTree>
    <p:extLst>
      <p:ext uri="{BB962C8B-B14F-4D97-AF65-F5344CB8AC3E}">
        <p14:creationId xmlns:p14="http://schemas.microsoft.com/office/powerpoint/2010/main" val="1061617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502917" y="2124948"/>
            <a:ext cx="1693989" cy="3136437"/>
          </a:xfrm>
        </p:spPr>
        <p:txBody>
          <a:bodyPr/>
          <a:lstStyle/>
          <a:p>
            <a:r>
              <a:rPr lang="en-US" sz="8800" dirty="0"/>
              <a:t>2.1</a:t>
            </a:r>
          </a:p>
        </p:txBody>
      </p:sp>
      <p:sp>
        <p:nvSpPr>
          <p:cNvPr id="3" name="Text Placeholder 2"/>
          <p:cNvSpPr>
            <a:spLocks noGrp="1"/>
          </p:cNvSpPr>
          <p:nvPr>
            <p:ph type="body" sz="quarter" idx="18"/>
          </p:nvPr>
        </p:nvSpPr>
        <p:spPr>
          <a:xfrm>
            <a:off x="3196906" y="2124948"/>
            <a:ext cx="9595307" cy="1797051"/>
          </a:xfrm>
        </p:spPr>
        <p:txBody>
          <a:bodyPr/>
          <a:lstStyle/>
          <a:p>
            <a:pPr>
              <a:lnSpc>
                <a:spcPct val="150000"/>
              </a:lnSpc>
            </a:pPr>
            <a:r>
              <a:rPr lang="en-US" sz="4000" dirty="0">
                <a:latin typeface="Arial"/>
                <a:cs typeface="Arial"/>
              </a:rPr>
              <a:t>Health Indicators Concepts:</a:t>
            </a:r>
          </a:p>
          <a:p>
            <a:pPr>
              <a:lnSpc>
                <a:spcPct val="150000"/>
              </a:lnSpc>
            </a:pPr>
            <a:r>
              <a:rPr lang="en-US" sz="4000" dirty="0">
                <a:latin typeface="Arial"/>
                <a:cs typeface="Arial"/>
              </a:rPr>
              <a:t>Tools of Measurements </a:t>
            </a:r>
          </a:p>
        </p:txBody>
      </p:sp>
    </p:spTree>
    <p:extLst>
      <p:ext uri="{BB962C8B-B14F-4D97-AF65-F5344CB8AC3E}">
        <p14:creationId xmlns:p14="http://schemas.microsoft.com/office/powerpoint/2010/main" val="1338451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D422A4B-7CA3-0C47-B835-830B940AAA13}"/>
              </a:ext>
            </a:extLst>
          </p:cNvPr>
          <p:cNvSpPr>
            <a:spLocks noGrp="1"/>
          </p:cNvSpPr>
          <p:nvPr>
            <p:ph type="body" sz="quarter" idx="10"/>
          </p:nvPr>
        </p:nvSpPr>
        <p:spPr>
          <a:xfrm>
            <a:off x="464948" y="1381289"/>
            <a:ext cx="11019295" cy="4605867"/>
          </a:xfrm>
        </p:spPr>
        <p:txBody>
          <a:bodyPr/>
          <a:lstStyle/>
          <a:p>
            <a:pPr marL="457200" indent="-457200" algn="l">
              <a:buFont typeface="Arial" panose="020B0604020202020204" pitchFamily="34" charset="0"/>
              <a:buChar char="•"/>
            </a:pPr>
            <a:r>
              <a:rPr lang="en-US" dirty="0"/>
              <a:t>Indicators are </a:t>
            </a:r>
            <a:r>
              <a:rPr lang="en-US" u="sng" dirty="0"/>
              <a:t>measurements of disease magnitude. </a:t>
            </a:r>
          </a:p>
          <a:p>
            <a:pPr algn="l"/>
            <a:endParaRPr lang="en-US" u="sng" dirty="0"/>
          </a:p>
          <a:p>
            <a:pPr marL="457200" indent="-457200" algn="l">
              <a:buFont typeface="Arial" panose="020B0604020202020204" pitchFamily="34" charset="0"/>
              <a:buChar char="•"/>
            </a:pPr>
            <a:r>
              <a:rPr lang="en-US" dirty="0"/>
              <a:t>Indicators are </a:t>
            </a:r>
            <a:r>
              <a:rPr lang="en-US" u="sng" dirty="0"/>
              <a:t>expressed in terms</a:t>
            </a:r>
            <a:r>
              <a:rPr lang="en-US" dirty="0"/>
              <a:t> of:</a:t>
            </a:r>
          </a:p>
          <a:p>
            <a:pPr marL="1143000" lvl="1" indent="-457200"/>
            <a:r>
              <a:rPr lang="en-US" sz="2800" dirty="0"/>
              <a:t>Ratio</a:t>
            </a:r>
          </a:p>
          <a:p>
            <a:pPr marL="1143000" lvl="1" indent="-457200"/>
            <a:r>
              <a:rPr lang="en-US" sz="2800" dirty="0"/>
              <a:t>Proportion</a:t>
            </a:r>
          </a:p>
          <a:p>
            <a:pPr marL="1143000" lvl="1" indent="-457200"/>
            <a:r>
              <a:rPr lang="en-US" sz="2800" dirty="0"/>
              <a:t>Rate</a:t>
            </a:r>
          </a:p>
          <a:p>
            <a:pPr lvl="1" indent="0">
              <a:buNone/>
            </a:pPr>
            <a:endParaRPr lang="en-US" sz="2800" dirty="0"/>
          </a:p>
          <a:p>
            <a:pPr marL="488950" lvl="1" indent="-444500"/>
            <a:r>
              <a:rPr lang="en-US" sz="2800" dirty="0"/>
              <a:t>Clear understanding of the above terms is a </a:t>
            </a:r>
            <a:r>
              <a:rPr lang="en-US" sz="2800" b="1" u="sng" dirty="0"/>
              <a:t>MUST</a:t>
            </a:r>
            <a:r>
              <a:rPr lang="en-US" sz="2800" dirty="0"/>
              <a:t> for </a:t>
            </a:r>
            <a:r>
              <a:rPr lang="en-US" sz="2800" u="sng" dirty="0"/>
              <a:t>interpretation of indicators.</a:t>
            </a:r>
          </a:p>
          <a:p>
            <a:pPr marL="488950" lvl="1" indent="-444500"/>
            <a:endParaRPr lang="en-US" sz="2800" u="sng" dirty="0"/>
          </a:p>
          <a:p>
            <a:pPr marL="488950" lvl="1" indent="-444500"/>
            <a:endParaRPr lang="en-US" u="sng" dirty="0"/>
          </a:p>
        </p:txBody>
      </p:sp>
      <p:sp>
        <p:nvSpPr>
          <p:cNvPr id="5" name="TextBox 4">
            <a:extLst>
              <a:ext uri="{FF2B5EF4-FFF2-40B4-BE49-F238E27FC236}">
                <a16:creationId xmlns:a16="http://schemas.microsoft.com/office/drawing/2014/main" id="{9285AA98-CC77-DC41-8727-0CE9A29653F9}"/>
              </a:ext>
            </a:extLst>
          </p:cNvPr>
          <p:cNvSpPr txBox="1"/>
          <p:nvPr/>
        </p:nvSpPr>
        <p:spPr>
          <a:xfrm>
            <a:off x="464949" y="154983"/>
            <a:ext cx="9639946" cy="584775"/>
          </a:xfrm>
          <a:prstGeom prst="rect">
            <a:avLst/>
          </a:prstGeom>
          <a:noFill/>
        </p:spPr>
        <p:txBody>
          <a:bodyPr wrap="square" rtlCol="0">
            <a:spAutoFit/>
          </a:bodyPr>
          <a:lstStyle/>
          <a:p>
            <a:r>
              <a:rPr lang="en-US" sz="3200" dirty="0"/>
              <a:t>Health Indicators Concepts: Tools of Measurements </a:t>
            </a:r>
          </a:p>
        </p:txBody>
      </p:sp>
    </p:spTree>
    <p:extLst>
      <p:ext uri="{BB962C8B-B14F-4D97-AF65-F5344CB8AC3E}">
        <p14:creationId xmlns:p14="http://schemas.microsoft.com/office/powerpoint/2010/main" val="3120963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CC0E3AF-1E8A-9B46-93B7-1AF23A4807AF}"/>
              </a:ext>
            </a:extLst>
          </p:cNvPr>
          <p:cNvGraphicFramePr>
            <a:graphicFrameLocks noGrp="1"/>
          </p:cNvGraphicFramePr>
          <p:nvPr>
            <p:extLst>
              <p:ext uri="{D42A27DB-BD31-4B8C-83A1-F6EECF244321}">
                <p14:modId xmlns:p14="http://schemas.microsoft.com/office/powerpoint/2010/main" val="2125905523"/>
              </p:ext>
            </p:extLst>
          </p:nvPr>
        </p:nvGraphicFramePr>
        <p:xfrm>
          <a:off x="170477" y="960897"/>
          <a:ext cx="11747716" cy="5698785"/>
        </p:xfrm>
        <a:graphic>
          <a:graphicData uri="http://schemas.openxmlformats.org/drawingml/2006/table">
            <a:tbl>
              <a:tblPr firstRow="1" bandRow="1">
                <a:tableStyleId>{616DA210-FB5B-4158-B5E0-FEB733F419BA}</a:tableStyleId>
              </a:tblPr>
              <a:tblGrid>
                <a:gridCol w="1766807">
                  <a:extLst>
                    <a:ext uri="{9D8B030D-6E8A-4147-A177-3AD203B41FA5}">
                      <a16:colId xmlns:a16="http://schemas.microsoft.com/office/drawing/2014/main" val="1002740607"/>
                    </a:ext>
                  </a:extLst>
                </a:gridCol>
                <a:gridCol w="3316641">
                  <a:extLst>
                    <a:ext uri="{9D8B030D-6E8A-4147-A177-3AD203B41FA5}">
                      <a16:colId xmlns:a16="http://schemas.microsoft.com/office/drawing/2014/main" val="935825316"/>
                    </a:ext>
                  </a:extLst>
                </a:gridCol>
                <a:gridCol w="3378631">
                  <a:extLst>
                    <a:ext uri="{9D8B030D-6E8A-4147-A177-3AD203B41FA5}">
                      <a16:colId xmlns:a16="http://schemas.microsoft.com/office/drawing/2014/main" val="1507660986"/>
                    </a:ext>
                  </a:extLst>
                </a:gridCol>
                <a:gridCol w="3285637">
                  <a:extLst>
                    <a:ext uri="{9D8B030D-6E8A-4147-A177-3AD203B41FA5}">
                      <a16:colId xmlns:a16="http://schemas.microsoft.com/office/drawing/2014/main" val="1574520216"/>
                    </a:ext>
                  </a:extLst>
                </a:gridCol>
              </a:tblGrid>
              <a:tr h="683274">
                <a:tc>
                  <a:txBody>
                    <a:bodyPr/>
                    <a:lstStyle/>
                    <a:p>
                      <a:r>
                        <a:rPr lang="en-US" sz="2000" b="1" dirty="0"/>
                        <a:t>Tool of Measurement</a:t>
                      </a:r>
                    </a:p>
                  </a:txBody>
                  <a:tcPr>
                    <a:solidFill>
                      <a:schemeClr val="accent4">
                        <a:alpha val="21000"/>
                      </a:schemeClr>
                    </a:solidFill>
                  </a:tcPr>
                </a:tc>
                <a:tc>
                  <a:txBody>
                    <a:bodyPr/>
                    <a:lstStyle/>
                    <a:p>
                      <a:r>
                        <a:rPr lang="en-US" sz="2000" dirty="0"/>
                        <a:t>Ratio (simple ratio)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Proportion </a:t>
                      </a:r>
                    </a:p>
                  </a:txBody>
                  <a:tcPr/>
                </a:tc>
                <a:tc>
                  <a:txBody>
                    <a:bodyPr/>
                    <a:lstStyle/>
                    <a:p>
                      <a:r>
                        <a:rPr lang="en-US" sz="2000" dirty="0"/>
                        <a:t>Rate</a:t>
                      </a:r>
                    </a:p>
                  </a:txBody>
                  <a:tcPr/>
                </a:tc>
                <a:extLst>
                  <a:ext uri="{0D108BD9-81ED-4DB2-BD59-A6C34878D82A}">
                    <a16:rowId xmlns:a16="http://schemas.microsoft.com/office/drawing/2014/main" val="3569874273"/>
                  </a:ext>
                </a:extLst>
              </a:tr>
              <a:tr h="1448358">
                <a:tc>
                  <a:txBody>
                    <a:bodyPr/>
                    <a:lstStyle/>
                    <a:p>
                      <a:r>
                        <a:rPr lang="en-US" sz="1800" b="1" dirty="0"/>
                        <a:t>Definition</a:t>
                      </a:r>
                    </a:p>
                  </a:txBody>
                  <a:tcPr>
                    <a:solidFill>
                      <a:schemeClr val="accent4">
                        <a:alpha val="21000"/>
                      </a:schemeClr>
                    </a:solidFill>
                  </a:tcPr>
                </a:tc>
                <a:tc>
                  <a:txBody>
                    <a:bodyPr/>
                    <a:lstStyle/>
                    <a:p>
                      <a:r>
                        <a:rPr lang="en-US" sz="1800" dirty="0"/>
                        <a:t>the relationship in size of one measure/variable to another</a:t>
                      </a:r>
                    </a:p>
                  </a:txBody>
                  <a:tcPr/>
                </a:tc>
                <a:tc>
                  <a:txBody>
                    <a:bodyPr/>
                    <a:lstStyle/>
                    <a:p>
                      <a:r>
                        <a:rPr lang="en-US" sz="1800" b="1" u="sng" dirty="0"/>
                        <a:t>A specific type of ratio! </a:t>
                      </a:r>
                      <a:r>
                        <a:rPr lang="en-US" sz="1800" u="none" dirty="0"/>
                        <a:t>that relates a part to a whole</a:t>
                      </a:r>
                      <a:endParaRPr lang="en-US" sz="1800" u="sng"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u="sng" dirty="0"/>
                        <a:t>A special type of proportion! </a:t>
                      </a:r>
                      <a:r>
                        <a:rPr lang="en-US" sz="1800" u="none" dirty="0"/>
                        <a:t>that measures the occurrence of an event in a </a:t>
                      </a:r>
                      <a:r>
                        <a:rPr lang="en-US" sz="1800" u="sng" dirty="0"/>
                        <a:t>population during a given time.</a:t>
                      </a:r>
                    </a:p>
                  </a:txBody>
                  <a:tcPr/>
                </a:tc>
                <a:extLst>
                  <a:ext uri="{0D108BD9-81ED-4DB2-BD59-A6C34878D82A}">
                    <a16:rowId xmlns:a16="http://schemas.microsoft.com/office/drawing/2014/main" val="1559420739"/>
                  </a:ext>
                </a:extLst>
              </a:tr>
              <a:tr h="628533">
                <a:tc>
                  <a:txBody>
                    <a:bodyPr/>
                    <a:lstStyle/>
                    <a:p>
                      <a:r>
                        <a:rPr lang="en-US" sz="1800" b="1" dirty="0"/>
                        <a:t>Use </a:t>
                      </a:r>
                    </a:p>
                  </a:txBody>
                  <a:tcPr>
                    <a:solidFill>
                      <a:schemeClr val="accent4">
                        <a:alpha val="21000"/>
                      </a:schemeClr>
                    </a:solidFill>
                  </a:tcPr>
                </a:tc>
                <a:tc>
                  <a:txBody>
                    <a:bodyPr/>
                    <a:lstStyle/>
                    <a:p>
                      <a:r>
                        <a:rPr lang="en-US" sz="1800" u="none" dirty="0"/>
                        <a:t>size of two different variables or quantities</a:t>
                      </a:r>
                    </a:p>
                  </a:txBody>
                  <a:tcPr/>
                </a:tc>
                <a:tc>
                  <a:txBody>
                    <a:bodyPr/>
                    <a:lstStyle/>
                    <a:p>
                      <a:r>
                        <a:rPr lang="en-US" sz="1800" u="none" dirty="0"/>
                        <a:t>magnitude of the part of a whole </a:t>
                      </a:r>
                    </a:p>
                  </a:txBody>
                  <a:tcPr/>
                </a:tc>
                <a:tc>
                  <a:txBody>
                    <a:bodyPr/>
                    <a:lstStyle/>
                    <a:p>
                      <a:r>
                        <a:rPr lang="en-US" sz="1800" u="none" dirty="0"/>
                        <a:t>to allow comparisons</a:t>
                      </a:r>
                    </a:p>
                  </a:txBody>
                  <a:tcPr/>
                </a:tc>
                <a:extLst>
                  <a:ext uri="{0D108BD9-81ED-4DB2-BD59-A6C34878D82A}">
                    <a16:rowId xmlns:a16="http://schemas.microsoft.com/office/drawing/2014/main" val="1984060691"/>
                  </a:ext>
                </a:extLst>
              </a:tr>
              <a:tr h="901808">
                <a:tc>
                  <a:txBody>
                    <a:bodyPr/>
                    <a:lstStyle/>
                    <a:p>
                      <a:r>
                        <a:rPr lang="en-US" sz="1800" b="1" dirty="0"/>
                        <a:t>Differentiating element</a:t>
                      </a:r>
                    </a:p>
                  </a:txBody>
                  <a:tcPr>
                    <a:solidFill>
                      <a:schemeClr val="accent4">
                        <a:alpha val="21000"/>
                      </a:schemeClr>
                    </a:solidFill>
                  </a:tcPr>
                </a:tc>
                <a:tc>
                  <a:txBody>
                    <a:bodyPr/>
                    <a:lstStyle/>
                    <a:p>
                      <a:r>
                        <a:rPr lang="en-US" sz="1800" dirty="0"/>
                        <a:t>The numerator is </a:t>
                      </a:r>
                      <a:r>
                        <a:rPr lang="en-US" sz="1800" b="1" dirty="0"/>
                        <a:t>NOT</a:t>
                      </a:r>
                      <a:r>
                        <a:rPr lang="en-US" sz="1800" dirty="0"/>
                        <a:t> a component of the denominator.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The numerator is </a:t>
                      </a:r>
                      <a:r>
                        <a:rPr lang="en-US" sz="1800" b="1" dirty="0"/>
                        <a:t>ALWAYS</a:t>
                      </a:r>
                      <a:r>
                        <a:rPr lang="en-US" sz="1800" dirty="0"/>
                        <a:t> a component of / INCLUDED in the denominator.</a:t>
                      </a:r>
                    </a:p>
                  </a:txBody>
                  <a:tcPr/>
                </a:tc>
                <a:tc>
                  <a:txBody>
                    <a:bodyPr/>
                    <a:lstStyle/>
                    <a:p>
                      <a:r>
                        <a:rPr lang="en-US" sz="1800" dirty="0"/>
                        <a:t>There must be a </a:t>
                      </a:r>
                      <a:r>
                        <a:rPr lang="en-US" sz="1800" b="1" dirty="0"/>
                        <a:t>time dimension</a:t>
                      </a:r>
                      <a:r>
                        <a:rPr lang="en-US" sz="1800" dirty="0"/>
                        <a:t> and a </a:t>
                      </a:r>
                      <a:r>
                        <a:rPr lang="en-US" sz="1800" b="1" dirty="0"/>
                        <a:t>multiplier</a:t>
                      </a:r>
                      <a:r>
                        <a:rPr lang="en-US" sz="1800" dirty="0"/>
                        <a:t> (per 1000, per 100,000)  </a:t>
                      </a:r>
                    </a:p>
                  </a:txBody>
                  <a:tcPr/>
                </a:tc>
                <a:extLst>
                  <a:ext uri="{0D108BD9-81ED-4DB2-BD59-A6C34878D82A}">
                    <a16:rowId xmlns:a16="http://schemas.microsoft.com/office/drawing/2014/main" val="1124981738"/>
                  </a:ext>
                </a:extLst>
              </a:tr>
              <a:tr h="1994907">
                <a:tc>
                  <a:txBody>
                    <a:bodyPr/>
                    <a:lstStyle/>
                    <a:p>
                      <a:r>
                        <a:rPr lang="en-US" sz="1800" b="1" dirty="0"/>
                        <a:t>Example</a:t>
                      </a:r>
                    </a:p>
                  </a:txBody>
                  <a:tcPr>
                    <a:solidFill>
                      <a:schemeClr val="accent4">
                        <a:alpha val="21000"/>
                      </a:schemeClr>
                    </a:solidFill>
                  </a:tcPr>
                </a:tc>
                <a:tc>
                  <a:txBody>
                    <a:bodyPr/>
                    <a:lstStyle/>
                    <a:p>
                      <a:r>
                        <a:rPr lang="en-US" sz="1800" dirty="0"/>
                        <a:t>Out of the 400 death, 300 were males and 100 were female. The male to female ratio is 300/100 or 300:100 or 3:1 i.e. there are 3 male deaths for every female death</a:t>
                      </a:r>
                    </a:p>
                  </a:txBody>
                  <a:tcPr/>
                </a:tc>
                <a:tc>
                  <a:txBody>
                    <a:bodyPr/>
                    <a:lstStyle/>
                    <a:p>
                      <a:r>
                        <a:rPr lang="en-US" sz="1800" dirty="0"/>
                        <a:t>Out of the 400 deaths, 300 were males. </a:t>
                      </a:r>
                      <a:r>
                        <a:rPr lang="en-US" sz="1800" dirty="0" err="1"/>
                        <a:t>i.e</a:t>
                      </a:r>
                      <a:r>
                        <a:rPr lang="en-US" sz="1800" dirty="0"/>
                        <a:t> the proportion of males who died from RTI is (300/400 X100) = 75%.</a:t>
                      </a:r>
                    </a:p>
                  </a:txBody>
                  <a:tcPr/>
                </a:tc>
                <a:tc>
                  <a:txBody>
                    <a:bodyPr/>
                    <a:lstStyle/>
                    <a:p>
                      <a:r>
                        <a:rPr lang="en-US" sz="1800" dirty="0"/>
                        <a:t>In 2010 population of Riyadh 1,000,000. The mortality rate from RTI in 2010 is (400/1,000,000 X100,000)= 40 deaths per 100,000 population in 2010.  </a:t>
                      </a:r>
                    </a:p>
                  </a:txBody>
                  <a:tcPr/>
                </a:tc>
                <a:extLst>
                  <a:ext uri="{0D108BD9-81ED-4DB2-BD59-A6C34878D82A}">
                    <a16:rowId xmlns:a16="http://schemas.microsoft.com/office/drawing/2014/main" val="1474464693"/>
                  </a:ext>
                </a:extLst>
              </a:tr>
            </a:tbl>
          </a:graphicData>
        </a:graphic>
      </p:graphicFrame>
      <p:sp>
        <p:nvSpPr>
          <p:cNvPr id="3" name="TextBox 2">
            <a:extLst>
              <a:ext uri="{FF2B5EF4-FFF2-40B4-BE49-F238E27FC236}">
                <a16:creationId xmlns:a16="http://schemas.microsoft.com/office/drawing/2014/main" id="{49D598B5-33DF-4B4C-A828-6F062BBAB961}"/>
              </a:ext>
            </a:extLst>
          </p:cNvPr>
          <p:cNvSpPr txBox="1"/>
          <p:nvPr/>
        </p:nvSpPr>
        <p:spPr>
          <a:xfrm>
            <a:off x="402956" y="108489"/>
            <a:ext cx="11251769" cy="523220"/>
          </a:xfrm>
          <a:prstGeom prst="rect">
            <a:avLst/>
          </a:prstGeom>
          <a:noFill/>
        </p:spPr>
        <p:txBody>
          <a:bodyPr wrap="square" rtlCol="0">
            <a:spAutoFit/>
          </a:bodyPr>
          <a:lstStyle/>
          <a:p>
            <a:pPr algn="ctr"/>
            <a:r>
              <a:rPr lang="en-US" sz="2800" dirty="0"/>
              <a:t>“We had 400 deaths from Road Traffic Injuries in Riyadh in 2010” </a:t>
            </a:r>
            <a:r>
              <a:rPr lang="en-US" sz="2800" b="1" u="sng" dirty="0">
                <a:solidFill>
                  <a:srgbClr val="FF0000"/>
                </a:solidFill>
              </a:rPr>
              <a:t>So What?!</a:t>
            </a:r>
            <a:r>
              <a:rPr lang="en-US" sz="2400" dirty="0"/>
              <a:t> </a:t>
            </a:r>
          </a:p>
        </p:txBody>
      </p:sp>
      <p:sp>
        <p:nvSpPr>
          <p:cNvPr id="2" name="Rectangle 1">
            <a:extLst>
              <a:ext uri="{FF2B5EF4-FFF2-40B4-BE49-F238E27FC236}">
                <a16:creationId xmlns:a16="http://schemas.microsoft.com/office/drawing/2014/main" id="{5FC97B42-FF68-AB4A-9222-F1B24CEBC457}"/>
              </a:ext>
            </a:extLst>
          </p:cNvPr>
          <p:cNvSpPr/>
          <p:nvPr/>
        </p:nvSpPr>
        <p:spPr>
          <a:xfrm>
            <a:off x="5247861" y="954157"/>
            <a:ext cx="3379304" cy="570506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96EC033-0DDF-6B49-A6F4-22A0BE52B32A}"/>
              </a:ext>
            </a:extLst>
          </p:cNvPr>
          <p:cNvSpPr/>
          <p:nvPr/>
        </p:nvSpPr>
        <p:spPr>
          <a:xfrm>
            <a:off x="8627165" y="954157"/>
            <a:ext cx="3339548" cy="570506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383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502917" y="2124948"/>
            <a:ext cx="1693989" cy="3136437"/>
          </a:xfrm>
        </p:spPr>
        <p:txBody>
          <a:bodyPr/>
          <a:lstStyle/>
          <a:p>
            <a:r>
              <a:rPr lang="en-US" sz="8800" dirty="0"/>
              <a:t>2.2</a:t>
            </a:r>
          </a:p>
        </p:txBody>
      </p:sp>
      <p:sp>
        <p:nvSpPr>
          <p:cNvPr id="3" name="Text Placeholder 2"/>
          <p:cNvSpPr>
            <a:spLocks noGrp="1"/>
          </p:cNvSpPr>
          <p:nvPr>
            <p:ph type="body" sz="quarter" idx="18"/>
          </p:nvPr>
        </p:nvSpPr>
        <p:spPr>
          <a:xfrm>
            <a:off x="3196906" y="2124948"/>
            <a:ext cx="9595307" cy="1797051"/>
          </a:xfrm>
        </p:spPr>
        <p:txBody>
          <a:bodyPr/>
          <a:lstStyle/>
          <a:p>
            <a:pPr>
              <a:lnSpc>
                <a:spcPct val="150000"/>
              </a:lnSpc>
            </a:pPr>
            <a:r>
              <a:rPr lang="en-US" sz="4000" dirty="0">
                <a:latin typeface="Arial"/>
                <a:cs typeface="Arial"/>
              </a:rPr>
              <a:t>Health Indicators Concepts:</a:t>
            </a:r>
          </a:p>
          <a:p>
            <a:pPr>
              <a:lnSpc>
                <a:spcPct val="150000"/>
              </a:lnSpc>
            </a:pPr>
            <a:r>
              <a:rPr lang="en-US" sz="4000" dirty="0">
                <a:latin typeface="Arial"/>
                <a:cs typeface="Arial"/>
              </a:rPr>
              <a:t>Numerator and Denominator</a:t>
            </a:r>
          </a:p>
        </p:txBody>
      </p:sp>
    </p:spTree>
    <p:extLst>
      <p:ext uri="{BB962C8B-B14F-4D97-AF65-F5344CB8AC3E}">
        <p14:creationId xmlns:p14="http://schemas.microsoft.com/office/powerpoint/2010/main" val="2434215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BADD5-D71B-654A-B196-E6A5341B17BB}"/>
              </a:ext>
            </a:extLst>
          </p:cNvPr>
          <p:cNvSpPr>
            <a:spLocks noGrp="1"/>
          </p:cNvSpPr>
          <p:nvPr>
            <p:ph type="title"/>
          </p:nvPr>
        </p:nvSpPr>
        <p:spPr>
          <a:xfrm>
            <a:off x="838200" y="365125"/>
            <a:ext cx="10515600" cy="859241"/>
          </a:xfrm>
        </p:spPr>
        <p:txBody>
          <a:bodyPr>
            <a:normAutofit fontScale="90000"/>
          </a:bodyPr>
          <a:lstStyle/>
          <a:p>
            <a:r>
              <a:rPr lang="en-US" sz="3200" dirty="0">
                <a:latin typeface="Helvetica" pitchFamily="2" charset="0"/>
              </a:rPr>
              <a:t>Health Indicators Concepts: </a:t>
            </a:r>
            <a:r>
              <a:rPr lang="en-US" sz="3200" b="1" dirty="0">
                <a:latin typeface="Helvetica" pitchFamily="2" charset="0"/>
                <a:cs typeface="Arial"/>
              </a:rPr>
              <a:t>Numerator and Denominator</a:t>
            </a:r>
            <a:endParaRPr lang="en-US" sz="3200" b="1" dirty="0"/>
          </a:p>
        </p:txBody>
      </p:sp>
      <p:sp>
        <p:nvSpPr>
          <p:cNvPr id="3" name="Content Placeholder 2">
            <a:extLst>
              <a:ext uri="{FF2B5EF4-FFF2-40B4-BE49-F238E27FC236}">
                <a16:creationId xmlns:a16="http://schemas.microsoft.com/office/drawing/2014/main" id="{88EFF1C4-620C-6F48-A03F-EC67B4D80737}"/>
              </a:ext>
            </a:extLst>
          </p:cNvPr>
          <p:cNvSpPr>
            <a:spLocks noGrp="1"/>
          </p:cNvSpPr>
          <p:nvPr>
            <p:ph sz="half" idx="1"/>
          </p:nvPr>
        </p:nvSpPr>
        <p:spPr>
          <a:xfrm>
            <a:off x="838200" y="1224366"/>
            <a:ext cx="5181600" cy="4952597"/>
          </a:xfrm>
        </p:spPr>
        <p:txBody>
          <a:bodyPr>
            <a:normAutofit fontScale="92500" lnSpcReduction="20000"/>
          </a:bodyPr>
          <a:lstStyle/>
          <a:p>
            <a:r>
              <a:rPr lang="en-US" sz="3000" b="1" u="sng" dirty="0"/>
              <a:t>Numerator</a:t>
            </a:r>
            <a:r>
              <a:rPr lang="en-US" sz="3000" u="sng" dirty="0"/>
              <a:t>:</a:t>
            </a:r>
          </a:p>
          <a:p>
            <a:pPr marL="914400" lvl="2" indent="0">
              <a:buNone/>
            </a:pPr>
            <a:endParaRPr lang="en-US" u="sng" dirty="0"/>
          </a:p>
          <a:p>
            <a:pPr lvl="1"/>
            <a:r>
              <a:rPr lang="en-US" sz="2600" dirty="0"/>
              <a:t>Number of times an event (e.g. death, sickness, births, </a:t>
            </a:r>
            <a:r>
              <a:rPr lang="en-US" sz="2600" dirty="0" err="1"/>
              <a:t>etc</a:t>
            </a:r>
            <a:r>
              <a:rPr lang="en-US" sz="2600" dirty="0"/>
              <a:t>) has occurred in a population during a specified time period. </a:t>
            </a:r>
          </a:p>
          <a:p>
            <a:pPr lvl="1"/>
            <a:endParaRPr lang="en-US" sz="2600" dirty="0"/>
          </a:p>
          <a:p>
            <a:pPr lvl="1"/>
            <a:r>
              <a:rPr lang="en-US" sz="2600" dirty="0"/>
              <a:t>The numerator is </a:t>
            </a:r>
            <a:r>
              <a:rPr lang="en-US" sz="2600" b="1" dirty="0"/>
              <a:t>ALWAYS</a:t>
            </a:r>
            <a:r>
              <a:rPr lang="en-US" sz="2600" dirty="0"/>
              <a:t> a components of (included in) the denominator of </a:t>
            </a:r>
            <a:r>
              <a:rPr lang="en-US" sz="2600" b="1" dirty="0"/>
              <a:t>proportions and rates</a:t>
            </a:r>
          </a:p>
          <a:p>
            <a:pPr lvl="1"/>
            <a:endParaRPr lang="en-US" sz="2600" dirty="0"/>
          </a:p>
          <a:p>
            <a:pPr lvl="1"/>
            <a:r>
              <a:rPr lang="en-US" sz="2600" dirty="0"/>
              <a:t>The numerator is </a:t>
            </a:r>
            <a:r>
              <a:rPr lang="en-US" sz="2600" b="1" dirty="0"/>
              <a:t>NOT</a:t>
            </a:r>
            <a:r>
              <a:rPr lang="en-US" sz="2600" dirty="0"/>
              <a:t> a component of (included in the denominator of </a:t>
            </a:r>
            <a:r>
              <a:rPr lang="en-US" sz="2600" b="1" dirty="0"/>
              <a:t>ratios</a:t>
            </a:r>
            <a:r>
              <a:rPr lang="en-US" sz="2600" dirty="0"/>
              <a:t>. </a:t>
            </a:r>
          </a:p>
        </p:txBody>
      </p:sp>
      <p:sp>
        <p:nvSpPr>
          <p:cNvPr id="4" name="Content Placeholder 3">
            <a:extLst>
              <a:ext uri="{FF2B5EF4-FFF2-40B4-BE49-F238E27FC236}">
                <a16:creationId xmlns:a16="http://schemas.microsoft.com/office/drawing/2014/main" id="{E5C12F1D-4774-7641-B0E6-93AEED45BC1C}"/>
              </a:ext>
            </a:extLst>
          </p:cNvPr>
          <p:cNvSpPr>
            <a:spLocks noGrp="1"/>
          </p:cNvSpPr>
          <p:nvPr>
            <p:ph sz="half" idx="2"/>
          </p:nvPr>
        </p:nvSpPr>
        <p:spPr>
          <a:xfrm>
            <a:off x="6172200" y="1224366"/>
            <a:ext cx="5181600" cy="4952597"/>
          </a:xfrm>
        </p:spPr>
        <p:txBody>
          <a:bodyPr>
            <a:normAutofit fontScale="92500" lnSpcReduction="20000"/>
          </a:bodyPr>
          <a:lstStyle/>
          <a:p>
            <a:r>
              <a:rPr lang="en-US" sz="3000" b="1" u="sng" dirty="0"/>
              <a:t>Denominator</a:t>
            </a:r>
            <a:r>
              <a:rPr lang="en-US" u="sng" dirty="0"/>
              <a:t>:</a:t>
            </a:r>
          </a:p>
          <a:p>
            <a:pPr marL="457200" lvl="1" indent="0">
              <a:buNone/>
            </a:pPr>
            <a:endParaRPr lang="en-US" u="sng" dirty="0"/>
          </a:p>
          <a:p>
            <a:pPr lvl="1"/>
            <a:r>
              <a:rPr lang="en-US" sz="2600" dirty="0"/>
              <a:t>Denominators are specially important for </a:t>
            </a:r>
            <a:r>
              <a:rPr lang="en-US" sz="2600" b="1" dirty="0"/>
              <a:t>RATES.</a:t>
            </a:r>
            <a:endParaRPr lang="en-US" sz="2600" b="1" u="sng" dirty="0"/>
          </a:p>
          <a:p>
            <a:pPr lvl="1"/>
            <a:endParaRPr lang="en-US" sz="2600" b="1" u="sng" dirty="0"/>
          </a:p>
          <a:p>
            <a:pPr lvl="1"/>
            <a:r>
              <a:rPr lang="en-US" sz="2600" dirty="0"/>
              <a:t>It might be related to:</a:t>
            </a:r>
          </a:p>
          <a:p>
            <a:pPr lvl="2"/>
            <a:r>
              <a:rPr lang="en-US" sz="2600" b="1" dirty="0"/>
              <a:t>The population </a:t>
            </a:r>
            <a:r>
              <a:rPr lang="en-US" sz="2600" dirty="0"/>
              <a:t>such as mid-year population in a given year </a:t>
            </a:r>
          </a:p>
          <a:p>
            <a:pPr marL="914400" lvl="2" indent="0">
              <a:buNone/>
            </a:pPr>
            <a:r>
              <a:rPr lang="en-US" sz="2600" dirty="0"/>
              <a:t>		</a:t>
            </a:r>
            <a:r>
              <a:rPr lang="en-US" sz="2600" b="1" dirty="0"/>
              <a:t>OR</a:t>
            </a:r>
          </a:p>
          <a:p>
            <a:pPr lvl="2"/>
            <a:r>
              <a:rPr lang="en-US" sz="2600" b="1" dirty="0"/>
              <a:t>Total events </a:t>
            </a:r>
            <a:r>
              <a:rPr lang="en-US" sz="2600" dirty="0"/>
              <a:t>where it’s more relevant than than total population. For example, case fatality rate from car injuries, it’s more meaningful to have the denominator of ‘number of vehicles’. Why?</a:t>
            </a:r>
          </a:p>
          <a:p>
            <a:pPr lvl="2"/>
            <a:endParaRPr lang="en-US" sz="2400" dirty="0"/>
          </a:p>
        </p:txBody>
      </p:sp>
    </p:spTree>
    <p:extLst>
      <p:ext uri="{BB962C8B-B14F-4D97-AF65-F5344CB8AC3E}">
        <p14:creationId xmlns:p14="http://schemas.microsoft.com/office/powerpoint/2010/main" val="1046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502917" y="2124948"/>
            <a:ext cx="1693989" cy="3136437"/>
          </a:xfrm>
        </p:spPr>
        <p:txBody>
          <a:bodyPr/>
          <a:lstStyle/>
          <a:p>
            <a:r>
              <a:rPr lang="en-US" sz="8800" dirty="0"/>
              <a:t>2.3</a:t>
            </a:r>
          </a:p>
        </p:txBody>
      </p:sp>
      <p:sp>
        <p:nvSpPr>
          <p:cNvPr id="3" name="Text Placeholder 2"/>
          <p:cNvSpPr>
            <a:spLocks noGrp="1"/>
          </p:cNvSpPr>
          <p:nvPr>
            <p:ph type="body" sz="quarter" idx="18"/>
          </p:nvPr>
        </p:nvSpPr>
        <p:spPr>
          <a:xfrm>
            <a:off x="3196906" y="2248934"/>
            <a:ext cx="7543419" cy="1797051"/>
          </a:xfrm>
        </p:spPr>
        <p:txBody>
          <a:bodyPr/>
          <a:lstStyle/>
          <a:p>
            <a:pPr>
              <a:lnSpc>
                <a:spcPct val="150000"/>
              </a:lnSpc>
            </a:pPr>
            <a:r>
              <a:rPr lang="en-US" sz="4000" dirty="0">
                <a:latin typeface="Arial"/>
                <a:cs typeface="Arial"/>
              </a:rPr>
              <a:t>Health Indicators Concepts:</a:t>
            </a:r>
          </a:p>
          <a:p>
            <a:pPr>
              <a:lnSpc>
                <a:spcPct val="150000"/>
              </a:lnSpc>
            </a:pPr>
            <a:r>
              <a:rPr lang="en-US" sz="2800" dirty="0">
                <a:latin typeface="Arial"/>
                <a:cs typeface="Arial"/>
              </a:rPr>
              <a:t>Multipliers (10</a:t>
            </a:r>
            <a:r>
              <a:rPr lang="en-US" sz="2800" baseline="30000" dirty="0">
                <a:latin typeface="Arial"/>
                <a:cs typeface="Arial"/>
              </a:rPr>
              <a:t>n </a:t>
            </a:r>
            <a:r>
              <a:rPr lang="en-US" sz="2800" dirty="0">
                <a:latin typeface="Arial"/>
                <a:cs typeface="Arial"/>
              </a:rPr>
              <a:t>/ per 100, 1000, 100,000)</a:t>
            </a:r>
          </a:p>
        </p:txBody>
      </p:sp>
    </p:spTree>
    <p:extLst>
      <p:ext uri="{BB962C8B-B14F-4D97-AF65-F5344CB8AC3E}">
        <p14:creationId xmlns:p14="http://schemas.microsoft.com/office/powerpoint/2010/main" val="2030541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D422A4B-7CA3-0C47-B835-830B940AAA13}"/>
              </a:ext>
            </a:extLst>
          </p:cNvPr>
          <p:cNvSpPr>
            <a:spLocks noGrp="1"/>
          </p:cNvSpPr>
          <p:nvPr>
            <p:ph type="body" sz="quarter" idx="10"/>
          </p:nvPr>
        </p:nvSpPr>
        <p:spPr>
          <a:xfrm>
            <a:off x="464948" y="1024828"/>
            <a:ext cx="11019295" cy="5623945"/>
          </a:xfrm>
        </p:spPr>
        <p:txBody>
          <a:bodyPr>
            <a:noAutofit/>
          </a:bodyPr>
          <a:lstStyle/>
          <a:p>
            <a:pPr marL="457200" indent="-457200" algn="l">
              <a:buFont typeface="Arial" panose="020B0604020202020204" pitchFamily="34" charset="0"/>
              <a:buChar char="•"/>
            </a:pPr>
            <a:r>
              <a:rPr lang="en-US" sz="2400" dirty="0">
                <a:latin typeface="Helvetica" pitchFamily="2" charset="0"/>
              </a:rPr>
              <a:t>Majority of formulae include a multiplier of 100 and most often a multiplier of 1000, 10,000 or even 100,000.</a:t>
            </a:r>
          </a:p>
          <a:p>
            <a:pPr marL="457200" indent="-457200" algn="l">
              <a:buFont typeface="Arial" panose="020B0604020202020204" pitchFamily="34" charset="0"/>
              <a:buChar char="•"/>
            </a:pPr>
            <a:endParaRPr lang="en-US" sz="2400" dirty="0">
              <a:latin typeface="Helvetica" pitchFamily="2" charset="0"/>
            </a:endParaRPr>
          </a:p>
          <a:p>
            <a:pPr marL="457200" indent="-457200" algn="l">
              <a:buFont typeface="Arial" panose="020B0604020202020204" pitchFamily="34" charset="0"/>
              <a:buChar char="•"/>
            </a:pPr>
            <a:r>
              <a:rPr lang="en-US" sz="2400" dirty="0">
                <a:latin typeface="Helvetica" pitchFamily="2" charset="0"/>
              </a:rPr>
              <a:t>A multiplier is used to:</a:t>
            </a:r>
          </a:p>
          <a:p>
            <a:pPr marL="1143000" lvl="1" indent="-457200"/>
            <a:r>
              <a:rPr lang="en-US" dirty="0">
                <a:latin typeface="Helvetica" pitchFamily="2" charset="0"/>
              </a:rPr>
              <a:t>Indicate </a:t>
            </a:r>
            <a:r>
              <a:rPr lang="en-US" u="sng" dirty="0">
                <a:latin typeface="Helvetica" pitchFamily="2" charset="0"/>
              </a:rPr>
              <a:t>how often something occurred </a:t>
            </a:r>
            <a:r>
              <a:rPr lang="en-US" dirty="0">
                <a:latin typeface="Helvetica" pitchFamily="2" charset="0"/>
              </a:rPr>
              <a:t>per 1000 population or per 100,000 population</a:t>
            </a:r>
          </a:p>
          <a:p>
            <a:pPr marL="1143000" lvl="1" indent="-457200"/>
            <a:r>
              <a:rPr lang="en-US" u="sng" dirty="0">
                <a:latin typeface="Helvetica" pitchFamily="2" charset="0"/>
              </a:rPr>
              <a:t>Decrease the use of minute decimal fractions</a:t>
            </a:r>
            <a:r>
              <a:rPr lang="en-US" dirty="0">
                <a:latin typeface="Helvetica" pitchFamily="2" charset="0"/>
              </a:rPr>
              <a:t>. </a:t>
            </a:r>
            <a:r>
              <a:rPr lang="en-US" dirty="0" err="1">
                <a:latin typeface="Helvetica" pitchFamily="2" charset="0"/>
              </a:rPr>
              <a:t>e.g</a:t>
            </a:r>
            <a:r>
              <a:rPr lang="en-US" dirty="0">
                <a:latin typeface="Helvetica" pitchFamily="2" charset="0"/>
              </a:rPr>
              <a:t> a mortality rate of 0.000071, huh?</a:t>
            </a:r>
          </a:p>
          <a:p>
            <a:pPr marL="1143000" lvl="1" indent="-457200"/>
            <a:r>
              <a:rPr lang="en-US" u="sng" dirty="0">
                <a:latin typeface="Helvetica" pitchFamily="2" charset="0"/>
              </a:rPr>
              <a:t>Increase data comprehension </a:t>
            </a:r>
            <a:r>
              <a:rPr lang="en-US" dirty="0">
                <a:latin typeface="Helvetica" pitchFamily="2" charset="0"/>
              </a:rPr>
              <a:t>(how well we understand the presented data) </a:t>
            </a:r>
          </a:p>
          <a:p>
            <a:pPr lvl="1" indent="0">
              <a:buNone/>
            </a:pPr>
            <a:endParaRPr lang="en-US" dirty="0">
              <a:latin typeface="Helvetica" pitchFamily="2" charset="0"/>
            </a:endParaRPr>
          </a:p>
          <a:p>
            <a:pPr marL="457200" indent="-457200" algn="l">
              <a:buFont typeface="Arial" panose="020B0604020202020204" pitchFamily="34" charset="0"/>
              <a:buChar char="•"/>
            </a:pPr>
            <a:r>
              <a:rPr lang="en-US" sz="2400" dirty="0">
                <a:latin typeface="Helvetica" pitchFamily="2" charset="0"/>
              </a:rPr>
              <a:t>In certain rates, rather than specifying a multiplier such as 1000 or 100,000, </a:t>
            </a:r>
            <a:r>
              <a:rPr lang="en-US" sz="2400" u="sng" dirty="0">
                <a:latin typeface="Helvetica" pitchFamily="2" charset="0"/>
              </a:rPr>
              <a:t>you can use 10</a:t>
            </a:r>
            <a:r>
              <a:rPr lang="en-US" sz="2400" u="sng" baseline="30000" dirty="0">
                <a:latin typeface="Helvetica" pitchFamily="2" charset="0"/>
              </a:rPr>
              <a:t>n</a:t>
            </a:r>
            <a:r>
              <a:rPr lang="en-US" sz="2400" u="sng" dirty="0">
                <a:latin typeface="Helvetica" pitchFamily="2" charset="0"/>
              </a:rPr>
              <a:t> </a:t>
            </a:r>
            <a:r>
              <a:rPr lang="en-US" sz="2400" dirty="0">
                <a:latin typeface="Helvetica" pitchFamily="2" charset="0"/>
              </a:rPr>
              <a:t>so the most appropriate multiplier can be selected to facilitate the data interpretation. </a:t>
            </a:r>
          </a:p>
        </p:txBody>
      </p:sp>
      <p:sp>
        <p:nvSpPr>
          <p:cNvPr id="5" name="TextBox 4">
            <a:extLst>
              <a:ext uri="{FF2B5EF4-FFF2-40B4-BE49-F238E27FC236}">
                <a16:creationId xmlns:a16="http://schemas.microsoft.com/office/drawing/2014/main" id="{9285AA98-CC77-DC41-8727-0CE9A29653F9}"/>
              </a:ext>
            </a:extLst>
          </p:cNvPr>
          <p:cNvSpPr txBox="1"/>
          <p:nvPr/>
        </p:nvSpPr>
        <p:spPr>
          <a:xfrm>
            <a:off x="464948" y="154983"/>
            <a:ext cx="11546237" cy="1015663"/>
          </a:xfrm>
          <a:prstGeom prst="rect">
            <a:avLst/>
          </a:prstGeom>
          <a:noFill/>
        </p:spPr>
        <p:txBody>
          <a:bodyPr wrap="square" rtlCol="0">
            <a:spAutoFit/>
          </a:bodyPr>
          <a:lstStyle/>
          <a:p>
            <a:r>
              <a:rPr lang="en-US" sz="2800" dirty="0">
                <a:latin typeface="Helvetica" pitchFamily="2" charset="0"/>
              </a:rPr>
              <a:t>Health Indicators Concepts: </a:t>
            </a:r>
            <a:r>
              <a:rPr lang="en-US" sz="2800" dirty="0">
                <a:latin typeface="Helvetica" pitchFamily="2" charset="0"/>
                <a:cs typeface="Arial"/>
              </a:rPr>
              <a:t>Multipliers (10</a:t>
            </a:r>
            <a:r>
              <a:rPr lang="en-US" sz="2800" baseline="30000" dirty="0">
                <a:latin typeface="Helvetica" pitchFamily="2" charset="0"/>
                <a:cs typeface="Arial"/>
              </a:rPr>
              <a:t>n / </a:t>
            </a:r>
            <a:r>
              <a:rPr lang="en-US" sz="2800" dirty="0">
                <a:latin typeface="Helvetica" pitchFamily="2" charset="0"/>
                <a:cs typeface="Arial"/>
              </a:rPr>
              <a:t>per 100, 1000, 100,000)</a:t>
            </a:r>
          </a:p>
          <a:p>
            <a:endParaRPr lang="en-US" sz="3200" dirty="0"/>
          </a:p>
        </p:txBody>
      </p:sp>
    </p:spTree>
    <p:extLst>
      <p:ext uri="{BB962C8B-B14F-4D97-AF65-F5344CB8AC3E}">
        <p14:creationId xmlns:p14="http://schemas.microsoft.com/office/powerpoint/2010/main" val="101607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77659" y="1896376"/>
            <a:ext cx="11564524" cy="5276955"/>
          </a:xfrm>
        </p:spPr>
        <p:txBody>
          <a:bodyPr>
            <a:noAutofit/>
          </a:bodyPr>
          <a:lstStyle/>
          <a:p>
            <a:pPr algn="l"/>
            <a:r>
              <a:rPr lang="en-US" sz="3200" u="sng" dirty="0"/>
              <a:t>By the end of this lecture, students should be able to:</a:t>
            </a:r>
          </a:p>
          <a:p>
            <a:pPr marL="685783" indent="-675200" algn="l">
              <a:buFont typeface="+mj-lt"/>
              <a:buAutoNum type="arabicPeriod"/>
            </a:pPr>
            <a:r>
              <a:rPr lang="en-US" sz="3200" dirty="0"/>
              <a:t>Explain the need to use “indicators” to measure “health” status </a:t>
            </a:r>
          </a:p>
          <a:p>
            <a:pPr marL="685783" indent="-675200" algn="l">
              <a:buFont typeface="+mj-lt"/>
              <a:buAutoNum type="arabicPeriod"/>
            </a:pPr>
            <a:r>
              <a:rPr lang="en-US" sz="3200" dirty="0"/>
              <a:t>State the characteristics of health indicators</a:t>
            </a:r>
          </a:p>
          <a:p>
            <a:pPr marL="685783" indent="-675200" algn="l">
              <a:buFont typeface="+mj-lt"/>
              <a:buAutoNum type="arabicPeriod"/>
            </a:pPr>
            <a:r>
              <a:rPr lang="en-US" sz="3200" dirty="0"/>
              <a:t>List the uses of health indicators</a:t>
            </a:r>
          </a:p>
          <a:p>
            <a:pPr marL="685783" indent="-675200" algn="l">
              <a:buFont typeface="+mj-lt"/>
              <a:buAutoNum type="arabicPeriod"/>
            </a:pPr>
            <a:r>
              <a:rPr lang="en-US" sz="3200" dirty="0"/>
              <a:t>State with examples the types of health indicators</a:t>
            </a:r>
          </a:p>
        </p:txBody>
      </p:sp>
      <p:sp>
        <p:nvSpPr>
          <p:cNvPr id="3" name="TextBox 2">
            <a:extLst>
              <a:ext uri="{FF2B5EF4-FFF2-40B4-BE49-F238E27FC236}">
                <a16:creationId xmlns:a16="http://schemas.microsoft.com/office/drawing/2014/main" id="{17B15CA9-2CFA-EE42-B6D2-C4E080A29E05}"/>
              </a:ext>
            </a:extLst>
          </p:cNvPr>
          <p:cNvSpPr txBox="1"/>
          <p:nvPr/>
        </p:nvSpPr>
        <p:spPr>
          <a:xfrm>
            <a:off x="279401" y="0"/>
            <a:ext cx="10414000" cy="748988"/>
          </a:xfrm>
          <a:prstGeom prst="rect">
            <a:avLst/>
          </a:prstGeom>
          <a:noFill/>
        </p:spPr>
        <p:txBody>
          <a:bodyPr wrap="square" rtlCol="0">
            <a:spAutoFit/>
          </a:bodyPr>
          <a:lstStyle/>
          <a:p>
            <a:r>
              <a:rPr lang="en-US" sz="4267" dirty="0"/>
              <a:t>Objectives</a:t>
            </a:r>
          </a:p>
        </p:txBody>
      </p:sp>
    </p:spTree>
    <p:extLst>
      <p:ext uri="{BB962C8B-B14F-4D97-AF65-F5344CB8AC3E}">
        <p14:creationId xmlns:p14="http://schemas.microsoft.com/office/powerpoint/2010/main" val="802839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6688FB-0CCD-904B-AD03-7067880407F3}"/>
              </a:ext>
            </a:extLst>
          </p:cNvPr>
          <p:cNvSpPr txBox="1"/>
          <p:nvPr/>
        </p:nvSpPr>
        <p:spPr>
          <a:xfrm>
            <a:off x="557939" y="480447"/>
            <a:ext cx="11019295" cy="1077218"/>
          </a:xfrm>
          <a:prstGeom prst="rect">
            <a:avLst/>
          </a:prstGeom>
          <a:noFill/>
          <a:ln w="34925">
            <a:solidFill>
              <a:schemeClr val="tx1"/>
            </a:solidFill>
          </a:ln>
        </p:spPr>
        <p:txBody>
          <a:bodyPr wrap="square" rtlCol="0">
            <a:spAutoFit/>
          </a:bodyPr>
          <a:lstStyle/>
          <a:p>
            <a:r>
              <a:rPr lang="en-US" sz="3200" dirty="0">
                <a:latin typeface="Helvetica" pitchFamily="2" charset="0"/>
              </a:rPr>
              <a:t>Example: A rate with a numerator of 190,000 and a denominator of 23,000,000 results in a value of 0.00826.  </a:t>
            </a:r>
          </a:p>
        </p:txBody>
      </p:sp>
      <p:sp>
        <p:nvSpPr>
          <p:cNvPr id="4" name="TextBox 3">
            <a:extLst>
              <a:ext uri="{FF2B5EF4-FFF2-40B4-BE49-F238E27FC236}">
                <a16:creationId xmlns:a16="http://schemas.microsoft.com/office/drawing/2014/main" id="{FCBBC66C-1435-4D40-9239-EF35FCB20A4D}"/>
              </a:ext>
            </a:extLst>
          </p:cNvPr>
          <p:cNvSpPr txBox="1"/>
          <p:nvPr/>
        </p:nvSpPr>
        <p:spPr>
          <a:xfrm>
            <a:off x="666427" y="2632129"/>
            <a:ext cx="11019295" cy="2062103"/>
          </a:xfrm>
          <a:prstGeom prst="rect">
            <a:avLst/>
          </a:prstGeom>
          <a:noFill/>
        </p:spPr>
        <p:txBody>
          <a:bodyPr wrap="square" rtlCol="0">
            <a:spAutoFit/>
          </a:bodyPr>
          <a:lstStyle/>
          <a:p>
            <a:r>
              <a:rPr lang="en-US" sz="3200" dirty="0">
                <a:latin typeface="Helvetica" pitchFamily="2" charset="0"/>
              </a:rPr>
              <a:t>Using a multiplier of 1000: 8.3 per 1000 population</a:t>
            </a:r>
          </a:p>
          <a:p>
            <a:endParaRPr lang="en-US" sz="3200" dirty="0">
              <a:latin typeface="Helvetica" pitchFamily="2" charset="0"/>
            </a:endParaRPr>
          </a:p>
          <a:p>
            <a:endParaRPr lang="en-US" sz="3200" dirty="0">
              <a:latin typeface="Helvetica" pitchFamily="2" charset="0"/>
            </a:endParaRPr>
          </a:p>
          <a:p>
            <a:r>
              <a:rPr lang="en-US" sz="3200" dirty="0">
                <a:latin typeface="Helvetica" pitchFamily="2" charset="0"/>
              </a:rPr>
              <a:t>Using a multiplier of 10,000: 82.6 per 10,000 population</a:t>
            </a:r>
          </a:p>
        </p:txBody>
      </p:sp>
    </p:spTree>
    <p:extLst>
      <p:ext uri="{BB962C8B-B14F-4D97-AF65-F5344CB8AC3E}">
        <p14:creationId xmlns:p14="http://schemas.microsoft.com/office/powerpoint/2010/main" val="197810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611405" y="1963256"/>
            <a:ext cx="1693989" cy="3136437"/>
          </a:xfrm>
        </p:spPr>
        <p:txBody>
          <a:bodyPr/>
          <a:lstStyle/>
          <a:p>
            <a:r>
              <a:rPr lang="en-US" dirty="0"/>
              <a:t>3</a:t>
            </a:r>
          </a:p>
        </p:txBody>
      </p:sp>
      <p:sp>
        <p:nvSpPr>
          <p:cNvPr id="3" name="Text Placeholder 2"/>
          <p:cNvSpPr>
            <a:spLocks noGrp="1"/>
          </p:cNvSpPr>
          <p:nvPr>
            <p:ph type="body" sz="quarter" idx="18"/>
          </p:nvPr>
        </p:nvSpPr>
        <p:spPr>
          <a:xfrm>
            <a:off x="2911825" y="2124948"/>
            <a:ext cx="8913572" cy="1797051"/>
          </a:xfrm>
        </p:spPr>
        <p:txBody>
          <a:bodyPr/>
          <a:lstStyle/>
          <a:p>
            <a:pPr>
              <a:lnSpc>
                <a:spcPct val="150000"/>
              </a:lnSpc>
            </a:pPr>
            <a:r>
              <a:rPr lang="en-US" sz="4000" dirty="0">
                <a:latin typeface="Arial"/>
                <a:cs typeface="Arial"/>
              </a:rPr>
              <a:t>Health Indicators: </a:t>
            </a:r>
          </a:p>
          <a:p>
            <a:pPr>
              <a:lnSpc>
                <a:spcPct val="150000"/>
              </a:lnSpc>
            </a:pPr>
            <a:r>
              <a:rPr lang="en-US" sz="4000" dirty="0">
                <a:latin typeface="Arial"/>
                <a:cs typeface="Arial"/>
              </a:rPr>
              <a:t>Morbidity Indicators</a:t>
            </a:r>
          </a:p>
        </p:txBody>
      </p:sp>
    </p:spTree>
    <p:extLst>
      <p:ext uri="{BB962C8B-B14F-4D97-AF65-F5344CB8AC3E}">
        <p14:creationId xmlns:p14="http://schemas.microsoft.com/office/powerpoint/2010/main" val="4083348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956D4986-7951-8146-B0D6-440A2F95CD78}"/>
              </a:ext>
            </a:extLst>
          </p:cNvPr>
          <p:cNvGraphicFramePr/>
          <p:nvPr>
            <p:extLst>
              <p:ext uri="{D42A27DB-BD31-4B8C-83A1-F6EECF244321}">
                <p14:modId xmlns:p14="http://schemas.microsoft.com/office/powerpoint/2010/main" val="288991400"/>
              </p:ext>
            </p:extLst>
          </p:nvPr>
        </p:nvGraphicFramePr>
        <p:xfrm>
          <a:off x="188685" y="304800"/>
          <a:ext cx="11785599" cy="6379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ounded Rectangle 1">
            <a:extLst>
              <a:ext uri="{FF2B5EF4-FFF2-40B4-BE49-F238E27FC236}">
                <a16:creationId xmlns:a16="http://schemas.microsoft.com/office/drawing/2014/main" id="{71EF21F1-18B3-9F4C-9A2C-66248CB3A946}"/>
              </a:ext>
            </a:extLst>
          </p:cNvPr>
          <p:cNvSpPr/>
          <p:nvPr/>
        </p:nvSpPr>
        <p:spPr>
          <a:xfrm>
            <a:off x="1" y="1813302"/>
            <a:ext cx="3750590" cy="5044698"/>
          </a:xfrm>
          <a:prstGeom prst="round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65092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547765" y="2124948"/>
            <a:ext cx="2728120" cy="3136437"/>
          </a:xfrm>
        </p:spPr>
        <p:txBody>
          <a:bodyPr/>
          <a:lstStyle/>
          <a:p>
            <a:r>
              <a:rPr lang="en-US" sz="8000" dirty="0"/>
              <a:t>3.1</a:t>
            </a:r>
          </a:p>
        </p:txBody>
      </p:sp>
      <p:sp>
        <p:nvSpPr>
          <p:cNvPr id="3" name="Text Placeholder 2"/>
          <p:cNvSpPr>
            <a:spLocks noGrp="1"/>
          </p:cNvSpPr>
          <p:nvPr>
            <p:ph type="body" sz="quarter" idx="18"/>
          </p:nvPr>
        </p:nvSpPr>
        <p:spPr>
          <a:xfrm>
            <a:off x="2911825" y="2264433"/>
            <a:ext cx="8913572" cy="1797051"/>
          </a:xfrm>
        </p:spPr>
        <p:txBody>
          <a:bodyPr/>
          <a:lstStyle/>
          <a:p>
            <a:pPr>
              <a:lnSpc>
                <a:spcPct val="150000"/>
              </a:lnSpc>
            </a:pPr>
            <a:r>
              <a:rPr lang="en-US" sz="3600" dirty="0">
                <a:latin typeface="Arial"/>
                <a:cs typeface="Arial"/>
              </a:rPr>
              <a:t>Health Indicators – Morbidity: </a:t>
            </a:r>
          </a:p>
          <a:p>
            <a:pPr>
              <a:lnSpc>
                <a:spcPct val="150000"/>
              </a:lnSpc>
            </a:pPr>
            <a:r>
              <a:rPr lang="en-US" sz="4000" dirty="0">
                <a:latin typeface="Arial"/>
                <a:cs typeface="Arial"/>
              </a:rPr>
              <a:t>Incidence </a:t>
            </a:r>
          </a:p>
        </p:txBody>
      </p:sp>
    </p:spTree>
    <p:extLst>
      <p:ext uri="{BB962C8B-B14F-4D97-AF65-F5344CB8AC3E}">
        <p14:creationId xmlns:p14="http://schemas.microsoft.com/office/powerpoint/2010/main" val="2689492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BEFCD-45AB-C347-9842-29272CC0B985}"/>
              </a:ext>
            </a:extLst>
          </p:cNvPr>
          <p:cNvSpPr>
            <a:spLocks noGrp="1"/>
          </p:cNvSpPr>
          <p:nvPr>
            <p:ph type="title"/>
          </p:nvPr>
        </p:nvSpPr>
        <p:spPr>
          <a:xfrm>
            <a:off x="528233" y="-139485"/>
            <a:ext cx="10515600" cy="1325563"/>
          </a:xfrm>
        </p:spPr>
        <p:txBody>
          <a:bodyPr>
            <a:normAutofit/>
          </a:bodyPr>
          <a:lstStyle/>
          <a:p>
            <a:r>
              <a:rPr lang="en-US" sz="4000" b="1" u="sng" dirty="0"/>
              <a:t>Incidence</a:t>
            </a:r>
          </a:p>
        </p:txBody>
      </p:sp>
      <p:graphicFrame>
        <p:nvGraphicFramePr>
          <p:cNvPr id="4" name="Table 3">
            <a:extLst>
              <a:ext uri="{FF2B5EF4-FFF2-40B4-BE49-F238E27FC236}">
                <a16:creationId xmlns:a16="http://schemas.microsoft.com/office/drawing/2014/main" id="{7CC0E3AF-1E8A-9B46-93B7-1AF23A4807AF}"/>
              </a:ext>
            </a:extLst>
          </p:cNvPr>
          <p:cNvGraphicFramePr>
            <a:graphicFrameLocks noGrp="1"/>
          </p:cNvGraphicFramePr>
          <p:nvPr>
            <p:extLst>
              <p:ext uri="{D42A27DB-BD31-4B8C-83A1-F6EECF244321}">
                <p14:modId xmlns:p14="http://schemas.microsoft.com/office/powerpoint/2010/main" val="3661760518"/>
              </p:ext>
            </p:extLst>
          </p:nvPr>
        </p:nvGraphicFramePr>
        <p:xfrm>
          <a:off x="1039893" y="975225"/>
          <a:ext cx="10360187" cy="5453059"/>
        </p:xfrm>
        <a:graphic>
          <a:graphicData uri="http://schemas.openxmlformats.org/drawingml/2006/table">
            <a:tbl>
              <a:tblPr firstRow="1" bandRow="1">
                <a:tableStyleId>{616DA210-FB5B-4158-B5E0-FEB733F419BA}</a:tableStyleId>
              </a:tblPr>
              <a:tblGrid>
                <a:gridCol w="2509219">
                  <a:extLst>
                    <a:ext uri="{9D8B030D-6E8A-4147-A177-3AD203B41FA5}">
                      <a16:colId xmlns:a16="http://schemas.microsoft.com/office/drawing/2014/main" val="1002740607"/>
                    </a:ext>
                  </a:extLst>
                </a:gridCol>
                <a:gridCol w="7850968">
                  <a:extLst>
                    <a:ext uri="{9D8B030D-6E8A-4147-A177-3AD203B41FA5}">
                      <a16:colId xmlns:a16="http://schemas.microsoft.com/office/drawing/2014/main" val="1574520216"/>
                    </a:ext>
                  </a:extLst>
                </a:gridCol>
              </a:tblGrid>
              <a:tr h="751039">
                <a:tc>
                  <a:txBody>
                    <a:bodyPr/>
                    <a:lstStyle/>
                    <a:p>
                      <a:r>
                        <a:rPr lang="en-US" sz="2000" b="1" dirty="0"/>
                        <a:t>Definition</a:t>
                      </a:r>
                    </a:p>
                  </a:txBody>
                  <a:tcPr>
                    <a:solidFill>
                      <a:schemeClr val="accent4">
                        <a:alpha val="21000"/>
                      </a:schemeClr>
                    </a:solidFill>
                  </a:tcPr>
                </a:tc>
                <a:tc>
                  <a:txBody>
                    <a:bodyPr/>
                    <a:lstStyle/>
                    <a:p>
                      <a:r>
                        <a:rPr lang="en-US" sz="2000" b="0" dirty="0"/>
                        <a:t>Number of </a:t>
                      </a:r>
                      <a:r>
                        <a:rPr lang="en-US" sz="2000" b="0" u="sng" dirty="0"/>
                        <a:t>NEW</a:t>
                      </a:r>
                      <a:r>
                        <a:rPr lang="en-US" sz="2000" b="0" dirty="0"/>
                        <a:t> cases occurring in a </a:t>
                      </a:r>
                      <a:r>
                        <a:rPr lang="en-US" sz="2000" b="0" u="sng" dirty="0"/>
                        <a:t>DEFINED POPULATION </a:t>
                      </a:r>
                      <a:r>
                        <a:rPr lang="en-US" sz="2000" b="0" dirty="0"/>
                        <a:t>during a </a:t>
                      </a:r>
                      <a:r>
                        <a:rPr lang="en-US" sz="2000" b="0" u="sng" dirty="0"/>
                        <a:t>SPECIFIED PERIOD OF TIME. </a:t>
                      </a:r>
                    </a:p>
                  </a:txBody>
                  <a:tcPr/>
                </a:tc>
                <a:extLst>
                  <a:ext uri="{0D108BD9-81ED-4DB2-BD59-A6C34878D82A}">
                    <a16:rowId xmlns:a16="http://schemas.microsoft.com/office/drawing/2014/main" val="765164677"/>
                  </a:ext>
                </a:extLst>
              </a:tr>
              <a:tr h="515353">
                <a:tc>
                  <a:txBody>
                    <a:bodyPr/>
                    <a:lstStyle/>
                    <a:p>
                      <a:r>
                        <a:rPr lang="en-US" sz="2000" b="1" dirty="0"/>
                        <a:t>Tool of Measurement</a:t>
                      </a:r>
                    </a:p>
                  </a:txBody>
                  <a:tcPr>
                    <a:solidFill>
                      <a:schemeClr val="accent4">
                        <a:alpha val="21000"/>
                      </a:schemeClr>
                    </a:solidFill>
                  </a:tcPr>
                </a:tc>
                <a:tc>
                  <a:txBody>
                    <a:bodyPr/>
                    <a:lstStyle/>
                    <a:p>
                      <a:r>
                        <a:rPr lang="en-US" sz="2000" dirty="0"/>
                        <a:t>Rate</a:t>
                      </a:r>
                    </a:p>
                  </a:txBody>
                  <a:tcPr/>
                </a:tc>
                <a:extLst>
                  <a:ext uri="{0D108BD9-81ED-4DB2-BD59-A6C34878D82A}">
                    <a16:rowId xmlns:a16="http://schemas.microsoft.com/office/drawing/2014/main" val="3569874273"/>
                  </a:ext>
                </a:extLst>
              </a:tr>
              <a:tr h="486085">
                <a:tc>
                  <a:txBody>
                    <a:bodyPr/>
                    <a:lstStyle/>
                    <a:p>
                      <a:r>
                        <a:rPr lang="en-US" sz="2000" b="1" dirty="0"/>
                        <a:t>Numerator </a:t>
                      </a:r>
                    </a:p>
                  </a:txBody>
                  <a:tcPr>
                    <a:solidFill>
                      <a:schemeClr val="accent4">
                        <a:alpha val="21000"/>
                      </a:schemeClr>
                    </a:solidFill>
                  </a:tcPr>
                </a:tc>
                <a:tc>
                  <a:txBody>
                    <a:bodyPr/>
                    <a:lstStyle/>
                    <a:p>
                      <a:r>
                        <a:rPr lang="en-US" sz="2000" dirty="0"/>
                        <a:t>Number of </a:t>
                      </a:r>
                      <a:r>
                        <a:rPr lang="en-US" sz="2000" u="sng" dirty="0"/>
                        <a:t>NEW</a:t>
                      </a:r>
                      <a:r>
                        <a:rPr lang="en-US" sz="2000" dirty="0"/>
                        <a:t> cases of specific disease during a given time period</a:t>
                      </a:r>
                    </a:p>
                  </a:txBody>
                  <a:tcPr/>
                </a:tc>
                <a:extLst>
                  <a:ext uri="{0D108BD9-81ED-4DB2-BD59-A6C34878D82A}">
                    <a16:rowId xmlns:a16="http://schemas.microsoft.com/office/drawing/2014/main" val="1559420739"/>
                  </a:ext>
                </a:extLst>
              </a:tr>
              <a:tr h="515353">
                <a:tc>
                  <a:txBody>
                    <a:bodyPr/>
                    <a:lstStyle/>
                    <a:p>
                      <a:r>
                        <a:rPr lang="en-US" sz="2000" b="1" dirty="0"/>
                        <a:t>Denominator </a:t>
                      </a:r>
                    </a:p>
                  </a:txBody>
                  <a:tcPr>
                    <a:solidFill>
                      <a:schemeClr val="accent4">
                        <a:alpha val="21000"/>
                      </a:schemeClr>
                    </a:solidFill>
                  </a:tcPr>
                </a:tc>
                <a:tc>
                  <a:txBody>
                    <a:bodyPr/>
                    <a:lstStyle/>
                    <a:p>
                      <a:r>
                        <a:rPr lang="en-US" sz="2000" u="sng" dirty="0"/>
                        <a:t>Population at risk </a:t>
                      </a:r>
                      <a:r>
                        <a:rPr lang="en-US" sz="2000" u="none" dirty="0"/>
                        <a:t>during that given time period</a:t>
                      </a:r>
                      <a:endParaRPr lang="en-US" sz="2000" u="sng" dirty="0"/>
                    </a:p>
                  </a:txBody>
                  <a:tcPr/>
                </a:tc>
                <a:extLst>
                  <a:ext uri="{0D108BD9-81ED-4DB2-BD59-A6C34878D82A}">
                    <a16:rowId xmlns:a16="http://schemas.microsoft.com/office/drawing/2014/main" val="1984060691"/>
                  </a:ext>
                </a:extLst>
              </a:tr>
              <a:tr h="383549">
                <a:tc>
                  <a:txBody>
                    <a:bodyPr/>
                    <a:lstStyle/>
                    <a:p>
                      <a:r>
                        <a:rPr lang="en-US" sz="2000" b="1" dirty="0"/>
                        <a:t>10n</a:t>
                      </a:r>
                    </a:p>
                  </a:txBody>
                  <a:tcPr>
                    <a:solidFill>
                      <a:schemeClr val="accent4">
                        <a:alpha val="21000"/>
                      </a:schemeClr>
                    </a:solidFill>
                  </a:tcPr>
                </a:tc>
                <a:tc>
                  <a:txBody>
                    <a:bodyPr/>
                    <a:lstStyle/>
                    <a:p>
                      <a:r>
                        <a:rPr lang="en-US" sz="2000" dirty="0"/>
                        <a:t>per 1000 </a:t>
                      </a:r>
                    </a:p>
                  </a:txBody>
                  <a:tcPr/>
                </a:tc>
                <a:extLst>
                  <a:ext uri="{0D108BD9-81ED-4DB2-BD59-A6C34878D82A}">
                    <a16:rowId xmlns:a16="http://schemas.microsoft.com/office/drawing/2014/main" val="1124981738"/>
                  </a:ext>
                </a:extLst>
              </a:tr>
              <a:tr h="0">
                <a:tc>
                  <a:txBody>
                    <a:bodyPr/>
                    <a:lstStyle/>
                    <a:p>
                      <a:r>
                        <a:rPr lang="en-US" sz="2000" b="1" dirty="0"/>
                        <a:t>Time frame </a:t>
                      </a:r>
                    </a:p>
                  </a:txBody>
                  <a:tcPr>
                    <a:solidFill>
                      <a:schemeClr val="accent4">
                        <a:alpha val="21000"/>
                      </a:schemeClr>
                    </a:solidFill>
                  </a:tcPr>
                </a:tc>
                <a:tc>
                  <a:txBody>
                    <a:bodyPr/>
                    <a:lstStyle/>
                    <a:p>
                      <a:r>
                        <a:rPr lang="en-US" sz="2000" dirty="0"/>
                        <a:t>per year (usually a year unless otherwise specified) </a:t>
                      </a:r>
                    </a:p>
                  </a:txBody>
                  <a:tcPr/>
                </a:tc>
                <a:extLst>
                  <a:ext uri="{0D108BD9-81ED-4DB2-BD59-A6C34878D82A}">
                    <a16:rowId xmlns:a16="http://schemas.microsoft.com/office/drawing/2014/main" val="1474464693"/>
                  </a:ext>
                </a:extLst>
              </a:tr>
              <a:tr h="0">
                <a:tc>
                  <a:txBody>
                    <a:bodyPr/>
                    <a:lstStyle/>
                    <a:p>
                      <a:r>
                        <a:rPr lang="en-US" sz="2000" b="1" dirty="0"/>
                        <a:t>Uses</a:t>
                      </a:r>
                    </a:p>
                  </a:txBody>
                  <a:tcPr>
                    <a:solidFill>
                      <a:schemeClr val="accent4">
                        <a:alpha val="21000"/>
                      </a:schemeClr>
                    </a:solidFill>
                  </a:tcPr>
                </a:tc>
                <a:tc>
                  <a:txBody>
                    <a:bodyPr/>
                    <a:lstStyle/>
                    <a:p>
                      <a:r>
                        <a:rPr lang="en-US" sz="2000" dirty="0"/>
                        <a:t>1) taking action (outbreak), 2) control disease (outbreak), 3) research for etiology and pathogenesis, 4) efficacy of therapeutic and preventive</a:t>
                      </a:r>
                      <a:r>
                        <a:rPr lang="en-US" sz="2000" baseline="0" dirty="0"/>
                        <a:t> measures</a:t>
                      </a:r>
                      <a:endParaRPr lang="en-US" sz="2000" dirty="0"/>
                    </a:p>
                  </a:txBody>
                  <a:tcPr/>
                </a:tc>
                <a:extLst>
                  <a:ext uri="{0D108BD9-81ED-4DB2-BD59-A6C34878D82A}">
                    <a16:rowId xmlns:a16="http://schemas.microsoft.com/office/drawing/2014/main" val="2358297652"/>
                  </a:ext>
                </a:extLst>
              </a:tr>
              <a:tr h="1386909">
                <a:tc>
                  <a:txBody>
                    <a:bodyPr/>
                    <a:lstStyle/>
                    <a:p>
                      <a:r>
                        <a:rPr lang="en-US" sz="2000" b="1" dirty="0"/>
                        <a:t>Formula</a:t>
                      </a:r>
                    </a:p>
                  </a:txBody>
                  <a:tcPr>
                    <a:solidFill>
                      <a:schemeClr val="accent4">
                        <a:alpha val="21000"/>
                      </a:schemeClr>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1800" u="sng" dirty="0"/>
                    </a:p>
                  </a:txBody>
                  <a:tcPr/>
                </a:tc>
                <a:extLst>
                  <a:ext uri="{0D108BD9-81ED-4DB2-BD59-A6C34878D82A}">
                    <a16:rowId xmlns:a16="http://schemas.microsoft.com/office/drawing/2014/main" val="615928928"/>
                  </a:ext>
                </a:extLst>
              </a:tr>
            </a:tbl>
          </a:graphicData>
        </a:graphic>
      </p:graphicFrame>
      <p:pic>
        <p:nvPicPr>
          <p:cNvPr id="7" name="Picture 6">
            <a:extLst>
              <a:ext uri="{FF2B5EF4-FFF2-40B4-BE49-F238E27FC236}">
                <a16:creationId xmlns:a16="http://schemas.microsoft.com/office/drawing/2014/main" id="{4C92D408-C217-BD40-99BB-800A3685E2C8}"/>
              </a:ext>
            </a:extLst>
          </p:cNvPr>
          <p:cNvPicPr>
            <a:picLocks noChangeAspect="1"/>
          </p:cNvPicPr>
          <p:nvPr/>
        </p:nvPicPr>
        <p:blipFill>
          <a:blip r:embed="rId3"/>
          <a:stretch>
            <a:fillRect/>
          </a:stretch>
        </p:blipFill>
        <p:spPr>
          <a:xfrm>
            <a:off x="4117061" y="5140628"/>
            <a:ext cx="6390790" cy="1112938"/>
          </a:xfrm>
          <a:prstGeom prst="rect">
            <a:avLst/>
          </a:prstGeom>
        </p:spPr>
      </p:pic>
    </p:spTree>
    <p:extLst>
      <p:ext uri="{BB962C8B-B14F-4D97-AF65-F5344CB8AC3E}">
        <p14:creationId xmlns:p14="http://schemas.microsoft.com/office/powerpoint/2010/main" val="2909029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7EBBD-E606-0047-974D-4C0FEDD4B20C}"/>
              </a:ext>
            </a:extLst>
          </p:cNvPr>
          <p:cNvSpPr>
            <a:spLocks noGrp="1"/>
          </p:cNvSpPr>
          <p:nvPr>
            <p:ph type="title"/>
          </p:nvPr>
        </p:nvSpPr>
        <p:spPr>
          <a:xfrm>
            <a:off x="838200" y="365125"/>
            <a:ext cx="10863020" cy="1325563"/>
          </a:xfrm>
        </p:spPr>
        <p:txBody>
          <a:bodyPr>
            <a:noAutofit/>
          </a:bodyPr>
          <a:lstStyle/>
          <a:p>
            <a:r>
              <a:rPr lang="en-US" sz="3200" b="1" u="sng" dirty="0"/>
              <a:t>Example:</a:t>
            </a:r>
            <a:r>
              <a:rPr lang="en-US" sz="3200" b="1" dirty="0"/>
              <a:t> </a:t>
            </a:r>
            <a:r>
              <a:rPr lang="en-US" altLang="en-US" sz="3200" b="1" dirty="0"/>
              <a:t>In 2010, the number of </a:t>
            </a:r>
            <a:r>
              <a:rPr lang="en-US" sz="3200" b="1" dirty="0"/>
              <a:t>new </a:t>
            </a:r>
            <a:r>
              <a:rPr lang="en-US" altLang="en-US" sz="3200" b="1" dirty="0"/>
              <a:t>cases of influenza in Riyadh region was 5000. The midyear population of Riyadh region during the same year was 3 million. </a:t>
            </a:r>
            <a:endParaRPr lang="en-US" sz="3200" b="1" dirty="0"/>
          </a:p>
        </p:txBody>
      </p:sp>
      <p:sp>
        <p:nvSpPr>
          <p:cNvPr id="3" name="Content Placeholder 2">
            <a:extLst>
              <a:ext uri="{FF2B5EF4-FFF2-40B4-BE49-F238E27FC236}">
                <a16:creationId xmlns:a16="http://schemas.microsoft.com/office/drawing/2014/main" id="{4CD21705-432A-BD4C-9FFB-DF40E40E2F74}"/>
              </a:ext>
            </a:extLst>
          </p:cNvPr>
          <p:cNvSpPr>
            <a:spLocks noGrp="1"/>
          </p:cNvSpPr>
          <p:nvPr>
            <p:ph sz="half" idx="1"/>
          </p:nvPr>
        </p:nvSpPr>
        <p:spPr>
          <a:xfrm>
            <a:off x="838200" y="2366432"/>
            <a:ext cx="8088824" cy="4351338"/>
          </a:xfrm>
        </p:spPr>
        <p:txBody>
          <a:bodyPr/>
          <a:lstStyle/>
          <a:p>
            <a:r>
              <a:rPr lang="en-US" dirty="0"/>
              <a:t>Calculate:</a:t>
            </a:r>
          </a:p>
          <a:p>
            <a:endParaRPr lang="en-US" dirty="0"/>
          </a:p>
          <a:p>
            <a:endParaRPr lang="en-US" dirty="0"/>
          </a:p>
          <a:p>
            <a:endParaRPr lang="en-US" dirty="0"/>
          </a:p>
          <a:p>
            <a:pPr marL="0" indent="0">
              <a:buNone/>
            </a:pPr>
            <a:r>
              <a:rPr lang="en-US" dirty="0"/>
              <a:t>	= 5000 / 3000000 x 1000</a:t>
            </a:r>
          </a:p>
          <a:p>
            <a:pPr marL="0" indent="0">
              <a:buNone/>
            </a:pPr>
            <a:r>
              <a:rPr lang="en-US" dirty="0"/>
              <a:t>	= </a:t>
            </a:r>
            <a:r>
              <a:rPr lang="en-US" dirty="0">
                <a:solidFill>
                  <a:srgbClr val="FF0000"/>
                </a:solidFill>
              </a:rPr>
              <a:t>1.67</a:t>
            </a:r>
            <a:r>
              <a:rPr lang="en-US" dirty="0"/>
              <a:t> per </a:t>
            </a:r>
            <a:r>
              <a:rPr lang="en-US" dirty="0">
                <a:solidFill>
                  <a:srgbClr val="FF0000"/>
                </a:solidFill>
              </a:rPr>
              <a:t>1000 </a:t>
            </a:r>
            <a:r>
              <a:rPr lang="en-US" dirty="0"/>
              <a:t>per </a:t>
            </a:r>
            <a:r>
              <a:rPr lang="en-US" dirty="0">
                <a:solidFill>
                  <a:srgbClr val="FF0000"/>
                </a:solidFill>
              </a:rPr>
              <a:t>year</a:t>
            </a:r>
            <a:r>
              <a:rPr lang="en-US" dirty="0"/>
              <a:t> </a:t>
            </a:r>
          </a:p>
          <a:p>
            <a:endParaRPr lang="en-US" dirty="0"/>
          </a:p>
          <a:p>
            <a:pPr marL="0" indent="0">
              <a:buNone/>
            </a:pPr>
            <a:endParaRPr lang="en-US" dirty="0"/>
          </a:p>
        </p:txBody>
      </p:sp>
      <p:pic>
        <p:nvPicPr>
          <p:cNvPr id="5" name="Picture 4">
            <a:extLst>
              <a:ext uri="{FF2B5EF4-FFF2-40B4-BE49-F238E27FC236}">
                <a16:creationId xmlns:a16="http://schemas.microsoft.com/office/drawing/2014/main" id="{ECC9282A-D77D-D34A-A79A-E4CEEF5A5F88}"/>
              </a:ext>
            </a:extLst>
          </p:cNvPr>
          <p:cNvPicPr>
            <a:picLocks noChangeAspect="1"/>
          </p:cNvPicPr>
          <p:nvPr/>
        </p:nvPicPr>
        <p:blipFill>
          <a:blip r:embed="rId2"/>
          <a:stretch>
            <a:fillRect/>
          </a:stretch>
        </p:blipFill>
        <p:spPr>
          <a:xfrm>
            <a:off x="838199" y="2867186"/>
            <a:ext cx="7815085" cy="1278611"/>
          </a:xfrm>
          <a:prstGeom prst="rect">
            <a:avLst/>
          </a:prstGeom>
        </p:spPr>
      </p:pic>
    </p:spTree>
    <p:extLst>
      <p:ext uri="{BB962C8B-B14F-4D97-AF65-F5344CB8AC3E}">
        <p14:creationId xmlns:p14="http://schemas.microsoft.com/office/powerpoint/2010/main" val="38956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547765" y="2124948"/>
            <a:ext cx="2728120" cy="3136437"/>
          </a:xfrm>
        </p:spPr>
        <p:txBody>
          <a:bodyPr/>
          <a:lstStyle/>
          <a:p>
            <a:r>
              <a:rPr lang="en-US" sz="8000" dirty="0"/>
              <a:t>3.2</a:t>
            </a:r>
          </a:p>
        </p:txBody>
      </p:sp>
      <p:sp>
        <p:nvSpPr>
          <p:cNvPr id="3" name="Text Placeholder 2"/>
          <p:cNvSpPr>
            <a:spLocks noGrp="1"/>
          </p:cNvSpPr>
          <p:nvPr>
            <p:ph type="body" sz="quarter" idx="18"/>
          </p:nvPr>
        </p:nvSpPr>
        <p:spPr>
          <a:xfrm>
            <a:off x="2911825" y="2233436"/>
            <a:ext cx="8913572" cy="1797051"/>
          </a:xfrm>
        </p:spPr>
        <p:txBody>
          <a:bodyPr/>
          <a:lstStyle/>
          <a:p>
            <a:pPr>
              <a:lnSpc>
                <a:spcPct val="150000"/>
              </a:lnSpc>
            </a:pPr>
            <a:r>
              <a:rPr lang="en-US" sz="3600" dirty="0">
                <a:latin typeface="Arial"/>
                <a:cs typeface="Arial"/>
              </a:rPr>
              <a:t>Health Indicators – Morbidity: </a:t>
            </a:r>
          </a:p>
          <a:p>
            <a:pPr>
              <a:lnSpc>
                <a:spcPct val="150000"/>
              </a:lnSpc>
            </a:pPr>
            <a:r>
              <a:rPr lang="en-US" sz="4000" dirty="0">
                <a:latin typeface="Arial"/>
                <a:cs typeface="Arial"/>
              </a:rPr>
              <a:t>Prevalence </a:t>
            </a:r>
          </a:p>
        </p:txBody>
      </p:sp>
    </p:spTree>
    <p:extLst>
      <p:ext uri="{BB962C8B-B14F-4D97-AF65-F5344CB8AC3E}">
        <p14:creationId xmlns:p14="http://schemas.microsoft.com/office/powerpoint/2010/main" val="1868172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8E99CA-3C17-1246-AE96-25CCC22DEFBC}"/>
              </a:ext>
            </a:extLst>
          </p:cNvPr>
          <p:cNvSpPr>
            <a:spLocks noGrp="1"/>
          </p:cNvSpPr>
          <p:nvPr>
            <p:ph type="body" sz="quarter" idx="10"/>
          </p:nvPr>
        </p:nvSpPr>
        <p:spPr>
          <a:xfrm>
            <a:off x="304801" y="2476750"/>
            <a:ext cx="11564471" cy="1488017"/>
          </a:xfrm>
        </p:spPr>
        <p:txBody>
          <a:bodyPr/>
          <a:lstStyle/>
          <a:p>
            <a:pPr algn="ctr"/>
            <a:r>
              <a:rPr lang="en-US" sz="3200" dirty="0"/>
              <a:t>Disease Prevalence refers to all cases </a:t>
            </a:r>
            <a:r>
              <a:rPr lang="en-US" sz="3200" b="1" u="sng" dirty="0"/>
              <a:t>(NEW &amp; OLD</a:t>
            </a:r>
            <a:r>
              <a:rPr lang="en-US" sz="3200" dirty="0"/>
              <a:t>) existing at a given </a:t>
            </a:r>
            <a:r>
              <a:rPr lang="en-US" sz="3200" b="1" u="sng" dirty="0"/>
              <a:t>POINT</a:t>
            </a:r>
            <a:r>
              <a:rPr lang="en-US" sz="3200" dirty="0"/>
              <a:t> in time </a:t>
            </a:r>
            <a:r>
              <a:rPr lang="en-US" sz="3200" b="1" u="sng" dirty="0"/>
              <a:t>OR</a:t>
            </a:r>
            <a:r>
              <a:rPr lang="en-US" sz="3200" dirty="0"/>
              <a:t> over a </a:t>
            </a:r>
            <a:r>
              <a:rPr lang="en-US" sz="3200" b="1" u="sng" dirty="0"/>
              <a:t>PERIOD</a:t>
            </a:r>
            <a:r>
              <a:rPr lang="en-US" sz="3200" dirty="0"/>
              <a:t> of time in a given </a:t>
            </a:r>
            <a:r>
              <a:rPr lang="en-US" sz="3200" b="1" dirty="0"/>
              <a:t>POPULATION. </a:t>
            </a:r>
          </a:p>
        </p:txBody>
      </p:sp>
    </p:spTree>
    <p:extLst>
      <p:ext uri="{BB962C8B-B14F-4D97-AF65-F5344CB8AC3E}">
        <p14:creationId xmlns:p14="http://schemas.microsoft.com/office/powerpoint/2010/main" val="311187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BEFCD-45AB-C347-9842-29272CC0B985}"/>
              </a:ext>
            </a:extLst>
          </p:cNvPr>
          <p:cNvSpPr>
            <a:spLocks noGrp="1"/>
          </p:cNvSpPr>
          <p:nvPr>
            <p:ph type="title"/>
          </p:nvPr>
        </p:nvSpPr>
        <p:spPr>
          <a:xfrm>
            <a:off x="528233" y="-139485"/>
            <a:ext cx="10515600" cy="1325563"/>
          </a:xfrm>
        </p:spPr>
        <p:txBody>
          <a:bodyPr>
            <a:normAutofit/>
          </a:bodyPr>
          <a:lstStyle/>
          <a:p>
            <a:r>
              <a:rPr lang="en-US" sz="4000" b="1" u="sng" dirty="0"/>
              <a:t>Point-Prevalence</a:t>
            </a:r>
          </a:p>
        </p:txBody>
      </p:sp>
      <p:graphicFrame>
        <p:nvGraphicFramePr>
          <p:cNvPr id="4" name="Table 3">
            <a:extLst>
              <a:ext uri="{FF2B5EF4-FFF2-40B4-BE49-F238E27FC236}">
                <a16:creationId xmlns:a16="http://schemas.microsoft.com/office/drawing/2014/main" id="{7CC0E3AF-1E8A-9B46-93B7-1AF23A4807AF}"/>
              </a:ext>
            </a:extLst>
          </p:cNvPr>
          <p:cNvGraphicFramePr>
            <a:graphicFrameLocks noGrp="1"/>
          </p:cNvGraphicFramePr>
          <p:nvPr>
            <p:extLst>
              <p:ext uri="{D42A27DB-BD31-4B8C-83A1-F6EECF244321}">
                <p14:modId xmlns:p14="http://schemas.microsoft.com/office/powerpoint/2010/main" val="3650081875"/>
              </p:ext>
            </p:extLst>
          </p:nvPr>
        </p:nvGraphicFramePr>
        <p:xfrm>
          <a:off x="1039893" y="975225"/>
          <a:ext cx="10360187" cy="5148259"/>
        </p:xfrm>
        <a:graphic>
          <a:graphicData uri="http://schemas.openxmlformats.org/drawingml/2006/table">
            <a:tbl>
              <a:tblPr firstRow="1" bandRow="1">
                <a:tableStyleId>{616DA210-FB5B-4158-B5E0-FEB733F419BA}</a:tableStyleId>
              </a:tblPr>
              <a:tblGrid>
                <a:gridCol w="2509219">
                  <a:extLst>
                    <a:ext uri="{9D8B030D-6E8A-4147-A177-3AD203B41FA5}">
                      <a16:colId xmlns:a16="http://schemas.microsoft.com/office/drawing/2014/main" val="1002740607"/>
                    </a:ext>
                  </a:extLst>
                </a:gridCol>
                <a:gridCol w="7850968">
                  <a:extLst>
                    <a:ext uri="{9D8B030D-6E8A-4147-A177-3AD203B41FA5}">
                      <a16:colId xmlns:a16="http://schemas.microsoft.com/office/drawing/2014/main" val="1574520216"/>
                    </a:ext>
                  </a:extLst>
                </a:gridCol>
              </a:tblGrid>
              <a:tr h="751039">
                <a:tc>
                  <a:txBody>
                    <a:bodyPr/>
                    <a:lstStyle/>
                    <a:p>
                      <a:r>
                        <a:rPr lang="en-US" sz="2000" b="1" dirty="0"/>
                        <a:t>Definition</a:t>
                      </a:r>
                    </a:p>
                  </a:txBody>
                  <a:tcPr>
                    <a:solidFill>
                      <a:schemeClr val="accent4">
                        <a:alpha val="21000"/>
                      </a:schemeClr>
                    </a:solidFill>
                  </a:tcPr>
                </a:tc>
                <a:tc>
                  <a:txBody>
                    <a:bodyPr/>
                    <a:lstStyle/>
                    <a:p>
                      <a:r>
                        <a:rPr lang="en-US" sz="2000" b="0" dirty="0"/>
                        <a:t>Number of all current cases </a:t>
                      </a:r>
                      <a:r>
                        <a:rPr lang="en-US" sz="2000" b="0" u="sng" dirty="0"/>
                        <a:t>NEW &amp; OLD </a:t>
                      </a:r>
                      <a:r>
                        <a:rPr lang="en-US" sz="2000" b="0" dirty="0"/>
                        <a:t>occurring in a </a:t>
                      </a:r>
                      <a:r>
                        <a:rPr lang="en-US" sz="2000" b="0" u="sng" dirty="0"/>
                        <a:t>DEFINED POPULATION </a:t>
                      </a:r>
                      <a:r>
                        <a:rPr lang="en-US" sz="2000" b="0" dirty="0"/>
                        <a:t>at </a:t>
                      </a:r>
                      <a:r>
                        <a:rPr lang="en-US" sz="2000" b="1" u="sng" dirty="0"/>
                        <a:t>ONE POINT OF TIME (a day, days, or few weeks)</a:t>
                      </a:r>
                    </a:p>
                  </a:txBody>
                  <a:tcPr/>
                </a:tc>
                <a:extLst>
                  <a:ext uri="{0D108BD9-81ED-4DB2-BD59-A6C34878D82A}">
                    <a16:rowId xmlns:a16="http://schemas.microsoft.com/office/drawing/2014/main" val="765164677"/>
                  </a:ext>
                </a:extLst>
              </a:tr>
              <a:tr h="515353">
                <a:tc>
                  <a:txBody>
                    <a:bodyPr/>
                    <a:lstStyle/>
                    <a:p>
                      <a:r>
                        <a:rPr lang="en-US" sz="2000" b="1" dirty="0"/>
                        <a:t>Tool of Measurement</a:t>
                      </a:r>
                    </a:p>
                  </a:txBody>
                  <a:tcPr>
                    <a:solidFill>
                      <a:schemeClr val="accent4">
                        <a:alpha val="21000"/>
                      </a:schemeClr>
                    </a:solidFill>
                  </a:tcPr>
                </a:tc>
                <a:tc>
                  <a:txBody>
                    <a:bodyPr/>
                    <a:lstStyle/>
                    <a:p>
                      <a:r>
                        <a:rPr lang="en-US" sz="2000" dirty="0"/>
                        <a:t>Proportion (BE CAREFUL! It is a proportion even when it is called rate)</a:t>
                      </a:r>
                    </a:p>
                  </a:txBody>
                  <a:tcPr/>
                </a:tc>
                <a:extLst>
                  <a:ext uri="{0D108BD9-81ED-4DB2-BD59-A6C34878D82A}">
                    <a16:rowId xmlns:a16="http://schemas.microsoft.com/office/drawing/2014/main" val="3569874273"/>
                  </a:ext>
                </a:extLst>
              </a:tr>
              <a:tr h="486085">
                <a:tc>
                  <a:txBody>
                    <a:bodyPr/>
                    <a:lstStyle/>
                    <a:p>
                      <a:r>
                        <a:rPr lang="en-US" sz="2000" b="1" dirty="0"/>
                        <a:t>Numerator </a:t>
                      </a:r>
                    </a:p>
                  </a:txBody>
                  <a:tcPr>
                    <a:solidFill>
                      <a:schemeClr val="accent4">
                        <a:alpha val="21000"/>
                      </a:schemeClr>
                    </a:solidFill>
                  </a:tcPr>
                </a:tc>
                <a:tc>
                  <a:txBody>
                    <a:bodyPr/>
                    <a:lstStyle/>
                    <a:p>
                      <a:r>
                        <a:rPr lang="en-US" sz="2000" dirty="0"/>
                        <a:t>Number of </a:t>
                      </a:r>
                      <a:r>
                        <a:rPr lang="en-US" sz="2000" b="0" dirty="0"/>
                        <a:t>all current cases </a:t>
                      </a:r>
                      <a:r>
                        <a:rPr lang="en-US" sz="2000" b="0" u="sng" dirty="0"/>
                        <a:t>NEW &amp; OLD </a:t>
                      </a:r>
                      <a:r>
                        <a:rPr lang="en-US" sz="2000" b="0" u="none" dirty="0"/>
                        <a:t>at a </a:t>
                      </a:r>
                      <a:r>
                        <a:rPr lang="en-US" sz="2000" b="0" u="sng" dirty="0"/>
                        <a:t>given POINT of TIME</a:t>
                      </a:r>
                      <a:endParaRPr lang="en-US" sz="2000" u="sng" dirty="0"/>
                    </a:p>
                  </a:txBody>
                  <a:tcPr/>
                </a:tc>
                <a:extLst>
                  <a:ext uri="{0D108BD9-81ED-4DB2-BD59-A6C34878D82A}">
                    <a16:rowId xmlns:a16="http://schemas.microsoft.com/office/drawing/2014/main" val="1559420739"/>
                  </a:ext>
                </a:extLst>
              </a:tr>
              <a:tr h="515353">
                <a:tc>
                  <a:txBody>
                    <a:bodyPr/>
                    <a:lstStyle/>
                    <a:p>
                      <a:r>
                        <a:rPr lang="en-US" sz="2000" b="1" dirty="0"/>
                        <a:t>Denominator </a:t>
                      </a:r>
                    </a:p>
                  </a:txBody>
                  <a:tcPr>
                    <a:solidFill>
                      <a:schemeClr val="accent4">
                        <a:alpha val="21000"/>
                      </a:schemeClr>
                    </a:solidFill>
                  </a:tcPr>
                </a:tc>
                <a:tc>
                  <a:txBody>
                    <a:bodyPr/>
                    <a:lstStyle/>
                    <a:p>
                      <a:r>
                        <a:rPr lang="en-US" sz="2000" u="sng" dirty="0"/>
                        <a:t>Estimated population </a:t>
                      </a:r>
                      <a:r>
                        <a:rPr lang="en-US" sz="2000" u="none" dirty="0"/>
                        <a:t>at the same </a:t>
                      </a:r>
                      <a:r>
                        <a:rPr lang="en-US" sz="2000" b="0" u="sng" dirty="0"/>
                        <a:t>given POINT of TIME</a:t>
                      </a:r>
                      <a:endParaRPr lang="en-US" sz="2000" u="sng" dirty="0"/>
                    </a:p>
                  </a:txBody>
                  <a:tcPr/>
                </a:tc>
                <a:extLst>
                  <a:ext uri="{0D108BD9-81ED-4DB2-BD59-A6C34878D82A}">
                    <a16:rowId xmlns:a16="http://schemas.microsoft.com/office/drawing/2014/main" val="1984060691"/>
                  </a:ext>
                </a:extLst>
              </a:tr>
              <a:tr h="383549">
                <a:tc>
                  <a:txBody>
                    <a:bodyPr/>
                    <a:lstStyle/>
                    <a:p>
                      <a:r>
                        <a:rPr lang="en-US" sz="2000" b="1" dirty="0"/>
                        <a:t>10n</a:t>
                      </a:r>
                    </a:p>
                  </a:txBody>
                  <a:tcPr>
                    <a:solidFill>
                      <a:schemeClr val="accent4">
                        <a:alpha val="21000"/>
                      </a:schemeClr>
                    </a:solidFill>
                  </a:tcPr>
                </a:tc>
                <a:tc>
                  <a:txBody>
                    <a:bodyPr/>
                    <a:lstStyle/>
                    <a:p>
                      <a:r>
                        <a:rPr lang="en-US" sz="2000" dirty="0"/>
                        <a:t>per 100 (always expressed as percentage)</a:t>
                      </a:r>
                    </a:p>
                  </a:txBody>
                  <a:tcPr/>
                </a:tc>
                <a:extLst>
                  <a:ext uri="{0D108BD9-81ED-4DB2-BD59-A6C34878D82A}">
                    <a16:rowId xmlns:a16="http://schemas.microsoft.com/office/drawing/2014/main" val="1124981738"/>
                  </a:ext>
                </a:extLst>
              </a:tr>
              <a:tr h="0">
                <a:tc>
                  <a:txBody>
                    <a:bodyPr/>
                    <a:lstStyle/>
                    <a:p>
                      <a:r>
                        <a:rPr lang="en-US" sz="2000" b="1" dirty="0"/>
                        <a:t>Time frame </a:t>
                      </a:r>
                    </a:p>
                  </a:txBody>
                  <a:tcPr>
                    <a:solidFill>
                      <a:schemeClr val="accent4">
                        <a:alpha val="21000"/>
                      </a:schemeClr>
                    </a:solidFill>
                  </a:tcPr>
                </a:tc>
                <a:tc>
                  <a:txBody>
                    <a:bodyPr/>
                    <a:lstStyle/>
                    <a:p>
                      <a:r>
                        <a:rPr lang="en-US" sz="2000" dirty="0"/>
                        <a:t>Given point of time</a:t>
                      </a:r>
                    </a:p>
                  </a:txBody>
                  <a:tcPr/>
                </a:tc>
                <a:extLst>
                  <a:ext uri="{0D108BD9-81ED-4DB2-BD59-A6C34878D82A}">
                    <a16:rowId xmlns:a16="http://schemas.microsoft.com/office/drawing/2014/main" val="1474464693"/>
                  </a:ext>
                </a:extLst>
              </a:tr>
              <a:tr h="0">
                <a:tc>
                  <a:txBody>
                    <a:bodyPr/>
                    <a:lstStyle/>
                    <a:p>
                      <a:r>
                        <a:rPr lang="en-US" sz="2000" b="1" dirty="0"/>
                        <a:t>Uses</a:t>
                      </a:r>
                    </a:p>
                  </a:txBody>
                  <a:tcPr>
                    <a:solidFill>
                      <a:schemeClr val="accent4">
                        <a:alpha val="21000"/>
                      </a:schemeClr>
                    </a:solidFill>
                  </a:tcPr>
                </a:tc>
                <a:tc>
                  <a:txBody>
                    <a:bodyPr/>
                    <a:lstStyle/>
                    <a:p>
                      <a:r>
                        <a:rPr lang="en-US" sz="2000" dirty="0"/>
                        <a:t>1) Estimate the magnitude of health, disease and high risk populations, 2) Administrative and planning e.g. hospital beds</a:t>
                      </a:r>
                    </a:p>
                  </a:txBody>
                  <a:tcPr/>
                </a:tc>
                <a:extLst>
                  <a:ext uri="{0D108BD9-81ED-4DB2-BD59-A6C34878D82A}">
                    <a16:rowId xmlns:a16="http://schemas.microsoft.com/office/drawing/2014/main" val="2358297652"/>
                  </a:ext>
                </a:extLst>
              </a:tr>
              <a:tr h="1386909">
                <a:tc>
                  <a:txBody>
                    <a:bodyPr/>
                    <a:lstStyle/>
                    <a:p>
                      <a:r>
                        <a:rPr lang="en-US" sz="2000" b="1" dirty="0"/>
                        <a:t>Formula</a:t>
                      </a:r>
                    </a:p>
                  </a:txBody>
                  <a:tcPr>
                    <a:solidFill>
                      <a:schemeClr val="accent4">
                        <a:alpha val="21000"/>
                      </a:schemeClr>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1800" u="sng" dirty="0"/>
                    </a:p>
                  </a:txBody>
                  <a:tcPr/>
                </a:tc>
                <a:extLst>
                  <a:ext uri="{0D108BD9-81ED-4DB2-BD59-A6C34878D82A}">
                    <a16:rowId xmlns:a16="http://schemas.microsoft.com/office/drawing/2014/main" val="615928928"/>
                  </a:ext>
                </a:extLst>
              </a:tr>
            </a:tbl>
          </a:graphicData>
        </a:graphic>
      </p:graphicFrame>
      <p:pic>
        <p:nvPicPr>
          <p:cNvPr id="3" name="Picture 2">
            <a:extLst>
              <a:ext uri="{FF2B5EF4-FFF2-40B4-BE49-F238E27FC236}">
                <a16:creationId xmlns:a16="http://schemas.microsoft.com/office/drawing/2014/main" id="{D73E4236-B656-654F-ADEC-0DE0A36C8901}"/>
              </a:ext>
            </a:extLst>
          </p:cNvPr>
          <p:cNvPicPr>
            <a:picLocks noChangeAspect="1"/>
          </p:cNvPicPr>
          <p:nvPr/>
        </p:nvPicPr>
        <p:blipFill>
          <a:blip r:embed="rId2"/>
          <a:stretch>
            <a:fillRect/>
          </a:stretch>
        </p:blipFill>
        <p:spPr>
          <a:xfrm>
            <a:off x="4529057" y="4807907"/>
            <a:ext cx="4800923" cy="1207089"/>
          </a:xfrm>
          <a:prstGeom prst="rect">
            <a:avLst/>
          </a:prstGeom>
        </p:spPr>
      </p:pic>
    </p:spTree>
    <p:extLst>
      <p:ext uri="{BB962C8B-B14F-4D97-AF65-F5344CB8AC3E}">
        <p14:creationId xmlns:p14="http://schemas.microsoft.com/office/powerpoint/2010/main" val="21603544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BEFCD-45AB-C347-9842-29272CC0B985}"/>
              </a:ext>
            </a:extLst>
          </p:cNvPr>
          <p:cNvSpPr>
            <a:spLocks noGrp="1"/>
          </p:cNvSpPr>
          <p:nvPr>
            <p:ph type="title"/>
          </p:nvPr>
        </p:nvSpPr>
        <p:spPr>
          <a:xfrm>
            <a:off x="528233" y="-139485"/>
            <a:ext cx="10515600" cy="1325563"/>
          </a:xfrm>
        </p:spPr>
        <p:txBody>
          <a:bodyPr>
            <a:normAutofit/>
          </a:bodyPr>
          <a:lstStyle/>
          <a:p>
            <a:r>
              <a:rPr lang="en-US" sz="3600" b="1" u="sng" dirty="0"/>
              <a:t>Period-Prevalence (less common than point-prevalence)</a:t>
            </a:r>
          </a:p>
        </p:txBody>
      </p:sp>
      <p:graphicFrame>
        <p:nvGraphicFramePr>
          <p:cNvPr id="4" name="Table 3">
            <a:extLst>
              <a:ext uri="{FF2B5EF4-FFF2-40B4-BE49-F238E27FC236}">
                <a16:creationId xmlns:a16="http://schemas.microsoft.com/office/drawing/2014/main" id="{7CC0E3AF-1E8A-9B46-93B7-1AF23A4807AF}"/>
              </a:ext>
            </a:extLst>
          </p:cNvPr>
          <p:cNvGraphicFramePr>
            <a:graphicFrameLocks noGrp="1"/>
          </p:cNvGraphicFramePr>
          <p:nvPr>
            <p:extLst>
              <p:ext uri="{D42A27DB-BD31-4B8C-83A1-F6EECF244321}">
                <p14:modId xmlns:p14="http://schemas.microsoft.com/office/powerpoint/2010/main" val="2613427228"/>
              </p:ext>
            </p:extLst>
          </p:nvPr>
        </p:nvGraphicFramePr>
        <p:xfrm>
          <a:off x="1039893" y="975225"/>
          <a:ext cx="10360187" cy="4843459"/>
        </p:xfrm>
        <a:graphic>
          <a:graphicData uri="http://schemas.openxmlformats.org/drawingml/2006/table">
            <a:tbl>
              <a:tblPr firstRow="1" bandRow="1">
                <a:tableStyleId>{616DA210-FB5B-4158-B5E0-FEB733F419BA}</a:tableStyleId>
              </a:tblPr>
              <a:tblGrid>
                <a:gridCol w="2509219">
                  <a:extLst>
                    <a:ext uri="{9D8B030D-6E8A-4147-A177-3AD203B41FA5}">
                      <a16:colId xmlns:a16="http://schemas.microsoft.com/office/drawing/2014/main" val="1002740607"/>
                    </a:ext>
                  </a:extLst>
                </a:gridCol>
                <a:gridCol w="7850968">
                  <a:extLst>
                    <a:ext uri="{9D8B030D-6E8A-4147-A177-3AD203B41FA5}">
                      <a16:colId xmlns:a16="http://schemas.microsoft.com/office/drawing/2014/main" val="1574520216"/>
                    </a:ext>
                  </a:extLst>
                </a:gridCol>
              </a:tblGrid>
              <a:tr h="751039">
                <a:tc>
                  <a:txBody>
                    <a:bodyPr/>
                    <a:lstStyle/>
                    <a:p>
                      <a:r>
                        <a:rPr lang="en-US" sz="2000" b="1" dirty="0"/>
                        <a:t>Definition</a:t>
                      </a:r>
                    </a:p>
                  </a:txBody>
                  <a:tcPr>
                    <a:solidFill>
                      <a:schemeClr val="accent4">
                        <a:alpha val="21000"/>
                      </a:schemeClr>
                    </a:solidFill>
                  </a:tcPr>
                </a:tc>
                <a:tc>
                  <a:txBody>
                    <a:bodyPr/>
                    <a:lstStyle/>
                    <a:p>
                      <a:r>
                        <a:rPr lang="en-US" sz="2000" b="0" dirty="0"/>
                        <a:t>Number of all current cases </a:t>
                      </a:r>
                      <a:r>
                        <a:rPr lang="en-US" sz="2000" b="0" u="sng" dirty="0"/>
                        <a:t>NEW &amp; OLD </a:t>
                      </a:r>
                      <a:r>
                        <a:rPr lang="en-US" sz="2000" b="0" dirty="0"/>
                        <a:t>occurring in a </a:t>
                      </a:r>
                      <a:r>
                        <a:rPr lang="en-US" sz="2000" b="0" u="sng" dirty="0"/>
                        <a:t>DEFINED POPULATION </a:t>
                      </a:r>
                      <a:r>
                        <a:rPr lang="en-US" sz="2000" b="0" dirty="0"/>
                        <a:t>at </a:t>
                      </a:r>
                      <a:r>
                        <a:rPr lang="en-US" sz="2000" b="1" u="sng" dirty="0"/>
                        <a:t>a DEFINED PERIOD of TIME (over months or annual)</a:t>
                      </a:r>
                    </a:p>
                  </a:txBody>
                  <a:tcPr/>
                </a:tc>
                <a:extLst>
                  <a:ext uri="{0D108BD9-81ED-4DB2-BD59-A6C34878D82A}">
                    <a16:rowId xmlns:a16="http://schemas.microsoft.com/office/drawing/2014/main" val="765164677"/>
                  </a:ext>
                </a:extLst>
              </a:tr>
              <a:tr h="515353">
                <a:tc>
                  <a:txBody>
                    <a:bodyPr/>
                    <a:lstStyle/>
                    <a:p>
                      <a:r>
                        <a:rPr lang="en-US" sz="2000" b="1" dirty="0"/>
                        <a:t>Tool of Measurement</a:t>
                      </a:r>
                    </a:p>
                  </a:txBody>
                  <a:tcPr>
                    <a:solidFill>
                      <a:schemeClr val="accent4">
                        <a:alpha val="21000"/>
                      </a:schemeClr>
                    </a:solidFill>
                  </a:tcPr>
                </a:tc>
                <a:tc>
                  <a:txBody>
                    <a:bodyPr/>
                    <a:lstStyle/>
                    <a:p>
                      <a:r>
                        <a:rPr lang="en-US" sz="2000" dirty="0"/>
                        <a:t>Proportion (BE CAREFUL! It is a proportion even when it is called rate)</a:t>
                      </a:r>
                    </a:p>
                  </a:txBody>
                  <a:tcPr/>
                </a:tc>
                <a:extLst>
                  <a:ext uri="{0D108BD9-81ED-4DB2-BD59-A6C34878D82A}">
                    <a16:rowId xmlns:a16="http://schemas.microsoft.com/office/drawing/2014/main" val="3569874273"/>
                  </a:ext>
                </a:extLst>
              </a:tr>
              <a:tr h="486085">
                <a:tc>
                  <a:txBody>
                    <a:bodyPr/>
                    <a:lstStyle/>
                    <a:p>
                      <a:r>
                        <a:rPr lang="en-US" sz="2000" b="1" dirty="0"/>
                        <a:t>Numerator </a:t>
                      </a:r>
                    </a:p>
                  </a:txBody>
                  <a:tcPr>
                    <a:solidFill>
                      <a:schemeClr val="accent4">
                        <a:alpha val="21000"/>
                      </a:schemeClr>
                    </a:solidFill>
                  </a:tcPr>
                </a:tc>
                <a:tc>
                  <a:txBody>
                    <a:bodyPr/>
                    <a:lstStyle/>
                    <a:p>
                      <a:r>
                        <a:rPr lang="en-US" sz="2000" dirty="0"/>
                        <a:t>Number of </a:t>
                      </a:r>
                      <a:r>
                        <a:rPr lang="en-US" sz="2000" b="0" dirty="0"/>
                        <a:t>all current cases </a:t>
                      </a:r>
                      <a:r>
                        <a:rPr lang="en-US" sz="2000" b="0" u="sng" dirty="0"/>
                        <a:t>NEW &amp; OLD </a:t>
                      </a:r>
                      <a:r>
                        <a:rPr lang="en-US" sz="2000" b="0" u="none" dirty="0"/>
                        <a:t>at a </a:t>
                      </a:r>
                      <a:r>
                        <a:rPr lang="en-US" sz="2000" b="1" u="sng" dirty="0"/>
                        <a:t>a DEFINED PERIOD of TIME </a:t>
                      </a:r>
                      <a:endParaRPr lang="en-US" sz="2000" u="sng" dirty="0"/>
                    </a:p>
                  </a:txBody>
                  <a:tcPr/>
                </a:tc>
                <a:extLst>
                  <a:ext uri="{0D108BD9-81ED-4DB2-BD59-A6C34878D82A}">
                    <a16:rowId xmlns:a16="http://schemas.microsoft.com/office/drawing/2014/main" val="1559420739"/>
                  </a:ext>
                </a:extLst>
              </a:tr>
              <a:tr h="515353">
                <a:tc>
                  <a:txBody>
                    <a:bodyPr/>
                    <a:lstStyle/>
                    <a:p>
                      <a:r>
                        <a:rPr lang="en-US" sz="2000" b="1" dirty="0"/>
                        <a:t>Denominator </a:t>
                      </a:r>
                    </a:p>
                  </a:txBody>
                  <a:tcPr>
                    <a:solidFill>
                      <a:schemeClr val="accent4">
                        <a:alpha val="21000"/>
                      </a:schemeClr>
                    </a:solidFill>
                  </a:tcPr>
                </a:tc>
                <a:tc>
                  <a:txBody>
                    <a:bodyPr/>
                    <a:lstStyle/>
                    <a:p>
                      <a:r>
                        <a:rPr lang="en-US" sz="2000" u="sng" dirty="0"/>
                        <a:t>Estimated population </a:t>
                      </a:r>
                      <a:r>
                        <a:rPr lang="en-US" sz="2000" u="none" dirty="0"/>
                        <a:t>at the same </a:t>
                      </a:r>
                      <a:r>
                        <a:rPr lang="en-US" sz="2000" b="1" u="sng" dirty="0"/>
                        <a:t>a DEFINED PERIOD of TIME </a:t>
                      </a:r>
                      <a:endParaRPr lang="en-US" sz="2000" u="sng" dirty="0"/>
                    </a:p>
                  </a:txBody>
                  <a:tcPr/>
                </a:tc>
                <a:extLst>
                  <a:ext uri="{0D108BD9-81ED-4DB2-BD59-A6C34878D82A}">
                    <a16:rowId xmlns:a16="http://schemas.microsoft.com/office/drawing/2014/main" val="1984060691"/>
                  </a:ext>
                </a:extLst>
              </a:tr>
              <a:tr h="383549">
                <a:tc>
                  <a:txBody>
                    <a:bodyPr/>
                    <a:lstStyle/>
                    <a:p>
                      <a:r>
                        <a:rPr lang="en-US" sz="2000" b="1" dirty="0"/>
                        <a:t>10n</a:t>
                      </a:r>
                    </a:p>
                  </a:txBody>
                  <a:tcPr>
                    <a:solidFill>
                      <a:schemeClr val="accent4">
                        <a:alpha val="21000"/>
                      </a:schemeClr>
                    </a:solidFill>
                  </a:tcPr>
                </a:tc>
                <a:tc>
                  <a:txBody>
                    <a:bodyPr/>
                    <a:lstStyle/>
                    <a:p>
                      <a:r>
                        <a:rPr lang="en-US" sz="2000" dirty="0"/>
                        <a:t>per 100 (always expressed as percentage)</a:t>
                      </a:r>
                    </a:p>
                  </a:txBody>
                  <a:tcPr/>
                </a:tc>
                <a:extLst>
                  <a:ext uri="{0D108BD9-81ED-4DB2-BD59-A6C34878D82A}">
                    <a16:rowId xmlns:a16="http://schemas.microsoft.com/office/drawing/2014/main" val="1124981738"/>
                  </a:ext>
                </a:extLst>
              </a:tr>
              <a:tr h="0">
                <a:tc>
                  <a:txBody>
                    <a:bodyPr/>
                    <a:lstStyle/>
                    <a:p>
                      <a:r>
                        <a:rPr lang="en-US" sz="2000" b="1" dirty="0"/>
                        <a:t>Time frame </a:t>
                      </a:r>
                    </a:p>
                  </a:txBody>
                  <a:tcPr>
                    <a:solidFill>
                      <a:schemeClr val="accent4">
                        <a:alpha val="21000"/>
                      </a:schemeClr>
                    </a:solidFill>
                  </a:tcPr>
                </a:tc>
                <a:tc>
                  <a:txBody>
                    <a:bodyPr/>
                    <a:lstStyle/>
                    <a:p>
                      <a:r>
                        <a:rPr lang="en-US" sz="2000" dirty="0"/>
                        <a:t>Given point of time</a:t>
                      </a:r>
                    </a:p>
                  </a:txBody>
                  <a:tcPr/>
                </a:tc>
                <a:extLst>
                  <a:ext uri="{0D108BD9-81ED-4DB2-BD59-A6C34878D82A}">
                    <a16:rowId xmlns:a16="http://schemas.microsoft.com/office/drawing/2014/main" val="1474464693"/>
                  </a:ext>
                </a:extLst>
              </a:tr>
              <a:tr h="0">
                <a:tc>
                  <a:txBody>
                    <a:bodyPr/>
                    <a:lstStyle/>
                    <a:p>
                      <a:r>
                        <a:rPr lang="en-US" sz="2000" b="1" dirty="0"/>
                        <a:t>Uses</a:t>
                      </a:r>
                    </a:p>
                  </a:txBody>
                  <a:tcPr>
                    <a:solidFill>
                      <a:schemeClr val="accent4">
                        <a:alpha val="21000"/>
                      </a:schemeClr>
                    </a:solidFill>
                  </a:tcPr>
                </a:tc>
                <a:tc>
                  <a:txBody>
                    <a:bodyPr/>
                    <a:lstStyle/>
                    <a:p>
                      <a:r>
                        <a:rPr lang="en-US" sz="2000" dirty="0"/>
                        <a:t>Estimate the magnitude of health, disease and high risk populations</a:t>
                      </a:r>
                    </a:p>
                  </a:txBody>
                  <a:tcPr/>
                </a:tc>
                <a:extLst>
                  <a:ext uri="{0D108BD9-81ED-4DB2-BD59-A6C34878D82A}">
                    <a16:rowId xmlns:a16="http://schemas.microsoft.com/office/drawing/2014/main" val="2358297652"/>
                  </a:ext>
                </a:extLst>
              </a:tr>
              <a:tr h="1386909">
                <a:tc>
                  <a:txBody>
                    <a:bodyPr/>
                    <a:lstStyle/>
                    <a:p>
                      <a:r>
                        <a:rPr lang="en-US" sz="2000" b="1" dirty="0"/>
                        <a:t>Formula</a:t>
                      </a:r>
                    </a:p>
                  </a:txBody>
                  <a:tcPr>
                    <a:solidFill>
                      <a:schemeClr val="accent4">
                        <a:alpha val="21000"/>
                      </a:schemeClr>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1800" u="sng" dirty="0"/>
                    </a:p>
                  </a:txBody>
                  <a:tcPr/>
                </a:tc>
                <a:extLst>
                  <a:ext uri="{0D108BD9-81ED-4DB2-BD59-A6C34878D82A}">
                    <a16:rowId xmlns:a16="http://schemas.microsoft.com/office/drawing/2014/main" val="615928928"/>
                  </a:ext>
                </a:extLst>
              </a:tr>
            </a:tbl>
          </a:graphicData>
        </a:graphic>
      </p:graphicFrame>
      <p:pic>
        <p:nvPicPr>
          <p:cNvPr id="5" name="Picture 4">
            <a:extLst>
              <a:ext uri="{FF2B5EF4-FFF2-40B4-BE49-F238E27FC236}">
                <a16:creationId xmlns:a16="http://schemas.microsoft.com/office/drawing/2014/main" id="{585378A0-1055-BF4E-A787-05D67C500920}"/>
              </a:ext>
            </a:extLst>
          </p:cNvPr>
          <p:cNvPicPr>
            <a:picLocks noChangeAspect="1"/>
          </p:cNvPicPr>
          <p:nvPr/>
        </p:nvPicPr>
        <p:blipFill>
          <a:blip r:embed="rId2"/>
          <a:stretch>
            <a:fillRect/>
          </a:stretch>
        </p:blipFill>
        <p:spPr>
          <a:xfrm>
            <a:off x="4231037" y="4504516"/>
            <a:ext cx="5811864" cy="1205680"/>
          </a:xfrm>
          <a:prstGeom prst="rect">
            <a:avLst/>
          </a:prstGeom>
        </p:spPr>
      </p:pic>
    </p:spTree>
    <p:extLst>
      <p:ext uri="{BB962C8B-B14F-4D97-AF65-F5344CB8AC3E}">
        <p14:creationId xmlns:p14="http://schemas.microsoft.com/office/powerpoint/2010/main" val="2769576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178"/>
            <a:ext cx="12191999" cy="6853822"/>
          </a:xfrm>
          <a:prstGeom prst="rect">
            <a:avLst/>
          </a:prstGeom>
        </p:spPr>
      </p:pic>
      <p:sp>
        <p:nvSpPr>
          <p:cNvPr id="12" name="Rectangle 11"/>
          <p:cNvSpPr/>
          <p:nvPr/>
        </p:nvSpPr>
        <p:spPr>
          <a:xfrm>
            <a:off x="-26117" y="6505104"/>
            <a:ext cx="12218119" cy="371073"/>
          </a:xfrm>
          <a:prstGeom prst="rect">
            <a:avLst/>
          </a:prstGeom>
          <a:solidFill>
            <a:srgbClr val="FFBF35">
              <a:alpha val="8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5135921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7EBBD-E606-0047-974D-4C0FEDD4B20C}"/>
              </a:ext>
            </a:extLst>
          </p:cNvPr>
          <p:cNvSpPr>
            <a:spLocks noGrp="1"/>
          </p:cNvSpPr>
          <p:nvPr>
            <p:ph type="title"/>
          </p:nvPr>
        </p:nvSpPr>
        <p:spPr>
          <a:xfrm>
            <a:off x="838200" y="1374082"/>
            <a:ext cx="10515600" cy="1325563"/>
          </a:xfrm>
        </p:spPr>
        <p:txBody>
          <a:bodyPr>
            <a:noAutofit/>
          </a:bodyPr>
          <a:lstStyle/>
          <a:p>
            <a:r>
              <a:rPr lang="en-US" sz="2800" b="1" u="sng" dirty="0"/>
              <a:t>Example:</a:t>
            </a:r>
            <a:r>
              <a:rPr lang="en-US" sz="2800" b="1" dirty="0"/>
              <a:t> I</a:t>
            </a:r>
            <a:r>
              <a:rPr lang="en-US" sz="2800" b="1" dirty="0">
                <a:effectLst/>
              </a:rPr>
              <a:t>n a survey of 1,150 medical students in Riyadh in 2018, a total of 468 reported symptoms of seasonal allergies during the the first week of September. Calculate the prevalence of seasonal allergies in this group.</a:t>
            </a:r>
            <a:br>
              <a:rPr lang="en-US" sz="2800" b="1" dirty="0">
                <a:effectLst/>
              </a:rPr>
            </a:br>
            <a:br>
              <a:rPr lang="en-US" sz="3200" dirty="0">
                <a:effectLst/>
              </a:rPr>
            </a:br>
            <a:br>
              <a:rPr lang="en-US" sz="3200" dirty="0">
                <a:effectLst/>
              </a:rPr>
            </a:br>
            <a:endParaRPr lang="en-US" sz="3200" b="1" dirty="0"/>
          </a:p>
        </p:txBody>
      </p:sp>
      <p:sp>
        <p:nvSpPr>
          <p:cNvPr id="3" name="Content Placeholder 2">
            <a:extLst>
              <a:ext uri="{FF2B5EF4-FFF2-40B4-BE49-F238E27FC236}">
                <a16:creationId xmlns:a16="http://schemas.microsoft.com/office/drawing/2014/main" id="{4CD21705-432A-BD4C-9FFB-DF40E40E2F74}"/>
              </a:ext>
            </a:extLst>
          </p:cNvPr>
          <p:cNvSpPr>
            <a:spLocks noGrp="1"/>
          </p:cNvSpPr>
          <p:nvPr>
            <p:ph sz="half" idx="1"/>
          </p:nvPr>
        </p:nvSpPr>
        <p:spPr>
          <a:xfrm>
            <a:off x="838199" y="2366432"/>
            <a:ext cx="7374825" cy="4351338"/>
          </a:xfrm>
        </p:spPr>
        <p:txBody>
          <a:bodyPr/>
          <a:lstStyle/>
          <a:p>
            <a:r>
              <a:rPr lang="en-US" dirty="0"/>
              <a:t>Calculate:</a:t>
            </a:r>
          </a:p>
          <a:p>
            <a:endParaRPr lang="en-US" dirty="0"/>
          </a:p>
          <a:p>
            <a:endParaRPr lang="en-US" dirty="0"/>
          </a:p>
          <a:p>
            <a:endParaRPr lang="en-US" dirty="0"/>
          </a:p>
          <a:p>
            <a:pPr marL="0" indent="0">
              <a:buNone/>
            </a:pPr>
            <a:r>
              <a:rPr lang="en-US" dirty="0"/>
              <a:t>	= 468 / 1150 x 100</a:t>
            </a:r>
          </a:p>
          <a:p>
            <a:pPr marL="0" indent="0">
              <a:buNone/>
            </a:pPr>
            <a:r>
              <a:rPr lang="en-US" dirty="0"/>
              <a:t>	= </a:t>
            </a:r>
            <a:r>
              <a:rPr lang="en-US" dirty="0">
                <a:solidFill>
                  <a:srgbClr val="FF0000"/>
                </a:solidFill>
              </a:rPr>
              <a:t>40.7 %</a:t>
            </a:r>
          </a:p>
          <a:p>
            <a:endParaRPr lang="en-US" dirty="0"/>
          </a:p>
          <a:p>
            <a:pPr marL="0" indent="0">
              <a:buNone/>
            </a:pPr>
            <a:endParaRPr lang="en-US" dirty="0"/>
          </a:p>
        </p:txBody>
      </p:sp>
      <p:pic>
        <p:nvPicPr>
          <p:cNvPr id="6" name="Picture 5">
            <a:extLst>
              <a:ext uri="{FF2B5EF4-FFF2-40B4-BE49-F238E27FC236}">
                <a16:creationId xmlns:a16="http://schemas.microsoft.com/office/drawing/2014/main" id="{C0F72D0F-BB95-7642-ABD7-88D4FC85B31D}"/>
              </a:ext>
            </a:extLst>
          </p:cNvPr>
          <p:cNvPicPr>
            <a:picLocks noChangeAspect="1"/>
          </p:cNvPicPr>
          <p:nvPr/>
        </p:nvPicPr>
        <p:blipFill>
          <a:blip r:embed="rId2"/>
          <a:stretch>
            <a:fillRect/>
          </a:stretch>
        </p:blipFill>
        <p:spPr>
          <a:xfrm>
            <a:off x="838198" y="2850686"/>
            <a:ext cx="6790953" cy="1238681"/>
          </a:xfrm>
          <a:prstGeom prst="rect">
            <a:avLst/>
          </a:prstGeom>
        </p:spPr>
      </p:pic>
      <p:pic>
        <p:nvPicPr>
          <p:cNvPr id="10" name="Content Placeholder 9">
            <a:extLst>
              <a:ext uri="{FF2B5EF4-FFF2-40B4-BE49-F238E27FC236}">
                <a16:creationId xmlns:a16="http://schemas.microsoft.com/office/drawing/2014/main" id="{1A21C21C-F7BF-8E4A-AAAF-DFC67851D7C9}"/>
              </a:ext>
            </a:extLst>
          </p:cNvPr>
          <p:cNvPicPr>
            <a:picLocks noGrp="1" noChangeAspect="1"/>
          </p:cNvPicPr>
          <p:nvPr>
            <p:ph sz="half" idx="2"/>
          </p:nvPr>
        </p:nvPicPr>
        <p:blipFill>
          <a:blip r:embed="rId3"/>
          <a:stretch>
            <a:fillRect/>
          </a:stretch>
        </p:blipFill>
        <p:spPr>
          <a:xfrm>
            <a:off x="8213025" y="2699645"/>
            <a:ext cx="2616200" cy="1993900"/>
          </a:xfrm>
        </p:spPr>
      </p:pic>
      <p:sp>
        <p:nvSpPr>
          <p:cNvPr id="12" name="TextBox 11">
            <a:extLst>
              <a:ext uri="{FF2B5EF4-FFF2-40B4-BE49-F238E27FC236}">
                <a16:creationId xmlns:a16="http://schemas.microsoft.com/office/drawing/2014/main" id="{64C7F353-AD26-FB46-B044-3626F659015E}"/>
              </a:ext>
            </a:extLst>
          </p:cNvPr>
          <p:cNvSpPr txBox="1"/>
          <p:nvPr/>
        </p:nvSpPr>
        <p:spPr>
          <a:xfrm>
            <a:off x="7516680" y="4897051"/>
            <a:ext cx="4014060" cy="830997"/>
          </a:xfrm>
          <a:prstGeom prst="rect">
            <a:avLst/>
          </a:prstGeom>
          <a:noFill/>
        </p:spPr>
        <p:txBody>
          <a:bodyPr wrap="square" rtlCol="0">
            <a:spAutoFit/>
          </a:bodyPr>
          <a:lstStyle/>
          <a:p>
            <a:pPr algn="ctr"/>
            <a:r>
              <a:rPr lang="en-US" sz="2400" b="1" dirty="0"/>
              <a:t>Prevalence is a snapshot of the population!</a:t>
            </a:r>
          </a:p>
        </p:txBody>
      </p:sp>
    </p:spTree>
    <p:extLst>
      <p:ext uri="{BB962C8B-B14F-4D97-AF65-F5344CB8AC3E}">
        <p14:creationId xmlns:p14="http://schemas.microsoft.com/office/powerpoint/2010/main" val="296609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03519"/>
            <a:ext cx="10563060" cy="1794207"/>
          </a:xfrm>
        </p:spPr>
        <p:txBody>
          <a:bodyPr>
            <a:normAutofit/>
          </a:bodyPr>
          <a:lstStyle/>
          <a:p>
            <a:r>
              <a:rPr lang="en-US" sz="3200" b="1" dirty="0"/>
              <a:t>What cases will be included in the Incidence, Point Prevalence and Period Prevalence during the below period of time?</a:t>
            </a:r>
          </a:p>
        </p:txBody>
      </p:sp>
      <p:grpSp>
        <p:nvGrpSpPr>
          <p:cNvPr id="45" name="Group 44"/>
          <p:cNvGrpSpPr/>
          <p:nvPr/>
        </p:nvGrpSpPr>
        <p:grpSpPr>
          <a:xfrm>
            <a:off x="1224951" y="1315601"/>
            <a:ext cx="10176309" cy="4687438"/>
            <a:chOff x="1224951" y="1811547"/>
            <a:chExt cx="10176309" cy="4687438"/>
          </a:xfrm>
        </p:grpSpPr>
        <p:cxnSp>
          <p:nvCxnSpPr>
            <p:cNvPr id="5" name="Straight Connector 4"/>
            <p:cNvCxnSpPr/>
            <p:nvPr/>
          </p:nvCxnSpPr>
          <p:spPr>
            <a:xfrm>
              <a:off x="1345721" y="2432648"/>
              <a:ext cx="7435970" cy="0"/>
            </a:xfrm>
            <a:prstGeom prst="line">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377350" y="2964611"/>
              <a:ext cx="1607388" cy="28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176514" y="3105511"/>
              <a:ext cx="3220529" cy="1150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3709357" y="3761119"/>
              <a:ext cx="2743200" cy="1725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7280694" y="4094675"/>
              <a:ext cx="2110597" cy="1150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8798945" y="4712897"/>
              <a:ext cx="951782" cy="1437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466492" y="5227609"/>
              <a:ext cx="258792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6866626" y="5345500"/>
              <a:ext cx="2981865" cy="287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2139351" y="1811547"/>
              <a:ext cx="17253" cy="4295955"/>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7985178" y="1825923"/>
              <a:ext cx="17253" cy="4295955"/>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1224951" y="2311879"/>
              <a:ext cx="224288" cy="2415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325592" y="2843842"/>
              <a:ext cx="224288" cy="2415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6049990" y="2996242"/>
              <a:ext cx="224288" cy="2415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579960" y="3648975"/>
              <a:ext cx="224288" cy="2415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200176" y="4008409"/>
              <a:ext cx="224288" cy="2415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8663791" y="4626637"/>
              <a:ext cx="224288" cy="2415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6800483" y="5247738"/>
              <a:ext cx="224288" cy="2415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1434860" y="5126968"/>
              <a:ext cx="224288" cy="2415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9023230" y="2156604"/>
              <a:ext cx="1483744" cy="369332"/>
            </a:xfrm>
            <a:prstGeom prst="rect">
              <a:avLst/>
            </a:prstGeom>
            <a:noFill/>
          </p:spPr>
          <p:txBody>
            <a:bodyPr wrap="square" rtlCol="0">
              <a:spAutoFit/>
            </a:bodyPr>
            <a:lstStyle/>
            <a:p>
              <a:r>
                <a:rPr lang="en-US" dirty="0"/>
                <a:t>Case 1</a:t>
              </a:r>
            </a:p>
          </p:txBody>
        </p:sp>
        <p:sp>
          <p:nvSpPr>
            <p:cNvPr id="36" name="TextBox 35"/>
            <p:cNvSpPr txBox="1"/>
            <p:nvPr/>
          </p:nvSpPr>
          <p:spPr>
            <a:xfrm>
              <a:off x="9434423" y="2895600"/>
              <a:ext cx="1483744" cy="369332"/>
            </a:xfrm>
            <a:prstGeom prst="rect">
              <a:avLst/>
            </a:prstGeom>
            <a:noFill/>
          </p:spPr>
          <p:txBody>
            <a:bodyPr wrap="square" rtlCol="0">
              <a:spAutoFit/>
            </a:bodyPr>
            <a:lstStyle/>
            <a:p>
              <a:r>
                <a:rPr lang="en-US"/>
                <a:t>Case 3</a:t>
              </a:r>
              <a:endParaRPr lang="en-US" dirty="0"/>
            </a:p>
          </p:txBody>
        </p:sp>
        <p:sp>
          <p:nvSpPr>
            <p:cNvPr id="37" name="TextBox 36"/>
            <p:cNvSpPr txBox="1"/>
            <p:nvPr/>
          </p:nvSpPr>
          <p:spPr>
            <a:xfrm>
              <a:off x="3065261" y="2771954"/>
              <a:ext cx="1483744" cy="369332"/>
            </a:xfrm>
            <a:prstGeom prst="rect">
              <a:avLst/>
            </a:prstGeom>
            <a:noFill/>
          </p:spPr>
          <p:txBody>
            <a:bodyPr wrap="square" rtlCol="0">
              <a:spAutoFit/>
            </a:bodyPr>
            <a:lstStyle/>
            <a:p>
              <a:r>
                <a:rPr lang="en-US"/>
                <a:t>Case 2</a:t>
              </a:r>
              <a:endParaRPr lang="en-US" dirty="0"/>
            </a:p>
          </p:txBody>
        </p:sp>
        <p:sp>
          <p:nvSpPr>
            <p:cNvPr id="38" name="TextBox 37"/>
            <p:cNvSpPr txBox="1"/>
            <p:nvPr/>
          </p:nvSpPr>
          <p:spPr>
            <a:xfrm>
              <a:off x="6426688" y="3510950"/>
              <a:ext cx="1483744" cy="369332"/>
            </a:xfrm>
            <a:prstGeom prst="rect">
              <a:avLst/>
            </a:prstGeom>
            <a:noFill/>
          </p:spPr>
          <p:txBody>
            <a:bodyPr wrap="square" rtlCol="0">
              <a:spAutoFit/>
            </a:bodyPr>
            <a:lstStyle/>
            <a:p>
              <a:r>
                <a:rPr lang="en-US"/>
                <a:t>Case 4</a:t>
              </a:r>
              <a:endParaRPr lang="en-US" dirty="0"/>
            </a:p>
          </p:txBody>
        </p:sp>
        <p:sp>
          <p:nvSpPr>
            <p:cNvPr id="39" name="TextBox 38"/>
            <p:cNvSpPr txBox="1"/>
            <p:nvPr/>
          </p:nvSpPr>
          <p:spPr>
            <a:xfrm>
              <a:off x="9408554" y="3853131"/>
              <a:ext cx="1483744" cy="369332"/>
            </a:xfrm>
            <a:prstGeom prst="rect">
              <a:avLst/>
            </a:prstGeom>
            <a:noFill/>
          </p:spPr>
          <p:txBody>
            <a:bodyPr wrap="square" rtlCol="0">
              <a:spAutoFit/>
            </a:bodyPr>
            <a:lstStyle/>
            <a:p>
              <a:r>
                <a:rPr lang="en-US"/>
                <a:t>Case 5</a:t>
              </a:r>
              <a:endParaRPr lang="en-US" dirty="0"/>
            </a:p>
          </p:txBody>
        </p:sp>
        <p:sp>
          <p:nvSpPr>
            <p:cNvPr id="40" name="TextBox 39"/>
            <p:cNvSpPr txBox="1"/>
            <p:nvPr/>
          </p:nvSpPr>
          <p:spPr>
            <a:xfrm>
              <a:off x="9733484" y="4436852"/>
              <a:ext cx="1483744" cy="369332"/>
            </a:xfrm>
            <a:prstGeom prst="rect">
              <a:avLst/>
            </a:prstGeom>
            <a:noFill/>
          </p:spPr>
          <p:txBody>
            <a:bodyPr wrap="square" rtlCol="0">
              <a:spAutoFit/>
            </a:bodyPr>
            <a:lstStyle/>
            <a:p>
              <a:r>
                <a:rPr lang="en-US" dirty="0"/>
                <a:t>Case 6</a:t>
              </a:r>
            </a:p>
          </p:txBody>
        </p:sp>
        <p:sp>
          <p:nvSpPr>
            <p:cNvPr id="41" name="TextBox 40"/>
            <p:cNvSpPr txBox="1"/>
            <p:nvPr/>
          </p:nvSpPr>
          <p:spPr>
            <a:xfrm>
              <a:off x="4037182" y="4917057"/>
              <a:ext cx="1483744" cy="369332"/>
            </a:xfrm>
            <a:prstGeom prst="rect">
              <a:avLst/>
            </a:prstGeom>
            <a:noFill/>
          </p:spPr>
          <p:txBody>
            <a:bodyPr wrap="square" rtlCol="0">
              <a:spAutoFit/>
            </a:bodyPr>
            <a:lstStyle/>
            <a:p>
              <a:r>
                <a:rPr lang="en-US" dirty="0"/>
                <a:t>Case 7</a:t>
              </a:r>
            </a:p>
          </p:txBody>
        </p:sp>
        <p:sp>
          <p:nvSpPr>
            <p:cNvPr id="42" name="TextBox 41"/>
            <p:cNvSpPr txBox="1"/>
            <p:nvPr/>
          </p:nvSpPr>
          <p:spPr>
            <a:xfrm>
              <a:off x="9917516" y="5069457"/>
              <a:ext cx="1483744" cy="369332"/>
            </a:xfrm>
            <a:prstGeom prst="rect">
              <a:avLst/>
            </a:prstGeom>
            <a:noFill/>
          </p:spPr>
          <p:txBody>
            <a:bodyPr wrap="square" rtlCol="0">
              <a:spAutoFit/>
            </a:bodyPr>
            <a:lstStyle/>
            <a:p>
              <a:r>
                <a:rPr lang="en-US" dirty="0"/>
                <a:t>Case 8</a:t>
              </a:r>
            </a:p>
          </p:txBody>
        </p:sp>
        <p:sp>
          <p:nvSpPr>
            <p:cNvPr id="43" name="TextBox 42"/>
            <p:cNvSpPr txBox="1"/>
            <p:nvPr/>
          </p:nvSpPr>
          <p:spPr>
            <a:xfrm>
              <a:off x="7499244" y="6084499"/>
              <a:ext cx="1483744" cy="369332"/>
            </a:xfrm>
            <a:prstGeom prst="rect">
              <a:avLst/>
            </a:prstGeom>
            <a:noFill/>
          </p:spPr>
          <p:txBody>
            <a:bodyPr wrap="square" rtlCol="0">
              <a:spAutoFit/>
            </a:bodyPr>
            <a:lstStyle/>
            <a:p>
              <a:r>
                <a:rPr lang="en-US" b="1" dirty="0">
                  <a:solidFill>
                    <a:schemeClr val="accent6">
                      <a:lumMod val="50000"/>
                    </a:schemeClr>
                  </a:solidFill>
                </a:rPr>
                <a:t>Dec 31</a:t>
              </a:r>
            </a:p>
          </p:txBody>
        </p:sp>
        <p:sp>
          <p:nvSpPr>
            <p:cNvPr id="44" name="TextBox 43"/>
            <p:cNvSpPr txBox="1"/>
            <p:nvPr/>
          </p:nvSpPr>
          <p:spPr>
            <a:xfrm>
              <a:off x="1751184" y="6098875"/>
              <a:ext cx="1483744" cy="400110"/>
            </a:xfrm>
            <a:prstGeom prst="rect">
              <a:avLst/>
            </a:prstGeom>
            <a:noFill/>
          </p:spPr>
          <p:txBody>
            <a:bodyPr wrap="square" rtlCol="0">
              <a:spAutoFit/>
            </a:bodyPr>
            <a:lstStyle/>
            <a:p>
              <a:r>
                <a:rPr lang="en-US" sz="2000" b="1" dirty="0">
                  <a:solidFill>
                    <a:schemeClr val="accent6">
                      <a:lumMod val="50000"/>
                    </a:schemeClr>
                  </a:solidFill>
                </a:rPr>
                <a:t>Jan1</a:t>
              </a:r>
            </a:p>
          </p:txBody>
        </p:sp>
      </p:grpSp>
      <p:sp>
        <p:nvSpPr>
          <p:cNvPr id="47" name="Oval 46">
            <a:extLst>
              <a:ext uri="{FF2B5EF4-FFF2-40B4-BE49-F238E27FC236}">
                <a16:creationId xmlns:a16="http://schemas.microsoft.com/office/drawing/2014/main" id="{B5A17C86-8A7F-AF43-AD28-05AE9035C7A8}"/>
              </a:ext>
            </a:extLst>
          </p:cNvPr>
          <p:cNvSpPr/>
          <p:nvPr/>
        </p:nvSpPr>
        <p:spPr>
          <a:xfrm>
            <a:off x="8968603" y="5797192"/>
            <a:ext cx="299384" cy="2945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B2E6F2B-56D3-684A-9298-B3EBB867FDDB}"/>
              </a:ext>
            </a:extLst>
          </p:cNvPr>
          <p:cNvSpPr txBox="1"/>
          <p:nvPr/>
        </p:nvSpPr>
        <p:spPr>
          <a:xfrm>
            <a:off x="9518404" y="5759807"/>
            <a:ext cx="2495909" cy="369332"/>
          </a:xfrm>
          <a:prstGeom prst="rect">
            <a:avLst/>
          </a:prstGeom>
          <a:noFill/>
        </p:spPr>
        <p:txBody>
          <a:bodyPr wrap="square" rtlCol="0">
            <a:spAutoFit/>
          </a:bodyPr>
          <a:lstStyle/>
          <a:p>
            <a:r>
              <a:rPr lang="en-US" dirty="0"/>
              <a:t>Start of the illness</a:t>
            </a:r>
          </a:p>
        </p:txBody>
      </p:sp>
      <p:cxnSp>
        <p:nvCxnSpPr>
          <p:cNvPr id="48" name="Straight Connector 47">
            <a:extLst>
              <a:ext uri="{FF2B5EF4-FFF2-40B4-BE49-F238E27FC236}">
                <a16:creationId xmlns:a16="http://schemas.microsoft.com/office/drawing/2014/main" id="{BD28E2FC-8E53-7040-B84E-EF6F115DB510}"/>
              </a:ext>
            </a:extLst>
          </p:cNvPr>
          <p:cNvCxnSpPr>
            <a:cxnSpLocks/>
          </p:cNvCxnSpPr>
          <p:nvPr/>
        </p:nvCxnSpPr>
        <p:spPr>
          <a:xfrm flipV="1">
            <a:off x="8982988" y="6339385"/>
            <a:ext cx="451435" cy="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89FB29A3-98F7-384E-8D6C-54B8ED060ED8}"/>
              </a:ext>
            </a:extLst>
          </p:cNvPr>
          <p:cNvSpPr txBox="1"/>
          <p:nvPr/>
        </p:nvSpPr>
        <p:spPr>
          <a:xfrm>
            <a:off x="9532938" y="6153053"/>
            <a:ext cx="2495909" cy="369332"/>
          </a:xfrm>
          <a:prstGeom prst="rect">
            <a:avLst/>
          </a:prstGeom>
          <a:noFill/>
        </p:spPr>
        <p:txBody>
          <a:bodyPr wrap="square" rtlCol="0">
            <a:spAutoFit/>
          </a:bodyPr>
          <a:lstStyle/>
          <a:p>
            <a:r>
              <a:rPr lang="en-US" dirty="0"/>
              <a:t>Duration of the illness</a:t>
            </a:r>
          </a:p>
        </p:txBody>
      </p:sp>
    </p:spTree>
    <p:extLst>
      <p:ext uri="{BB962C8B-B14F-4D97-AF65-F5344CB8AC3E}">
        <p14:creationId xmlns:p14="http://schemas.microsoft.com/office/powerpoint/2010/main" val="20743044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62154" y="5176367"/>
            <a:ext cx="5412529" cy="1457842"/>
          </a:xfrm>
        </p:spPr>
        <p:txBody>
          <a:bodyPr>
            <a:normAutofit/>
          </a:bodyPr>
          <a:lstStyle/>
          <a:p>
            <a:r>
              <a:rPr lang="en-US" dirty="0"/>
              <a:t>Incidence:</a:t>
            </a:r>
            <a:r>
              <a:rPr lang="en-US" baseline="0" dirty="0"/>
              <a:t> 3, 4, 5, 8</a:t>
            </a:r>
          </a:p>
          <a:p>
            <a:r>
              <a:rPr lang="en-US" baseline="0" dirty="0"/>
              <a:t>Point prevalence </a:t>
            </a:r>
            <a:r>
              <a:rPr lang="en-US" dirty="0"/>
              <a:t>D</a:t>
            </a:r>
            <a:r>
              <a:rPr lang="en-US" baseline="0" dirty="0"/>
              <a:t>ec 31: 1, 3, 5, 8</a:t>
            </a:r>
          </a:p>
          <a:p>
            <a:endParaRPr lang="en-US" dirty="0"/>
          </a:p>
        </p:txBody>
      </p:sp>
      <p:grpSp>
        <p:nvGrpSpPr>
          <p:cNvPr id="4" name="Group 3"/>
          <p:cNvGrpSpPr/>
          <p:nvPr/>
        </p:nvGrpSpPr>
        <p:grpSpPr>
          <a:xfrm>
            <a:off x="1224951" y="879894"/>
            <a:ext cx="10128849" cy="3894692"/>
            <a:chOff x="1224951" y="1811547"/>
            <a:chExt cx="10176309" cy="4778203"/>
          </a:xfrm>
        </p:grpSpPr>
        <p:cxnSp>
          <p:nvCxnSpPr>
            <p:cNvPr id="5" name="Straight Connector 4"/>
            <p:cNvCxnSpPr/>
            <p:nvPr/>
          </p:nvCxnSpPr>
          <p:spPr>
            <a:xfrm>
              <a:off x="1345721" y="2432648"/>
              <a:ext cx="7435970" cy="0"/>
            </a:xfrm>
            <a:prstGeom prst="line">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377350" y="2964611"/>
              <a:ext cx="1607388" cy="28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176514" y="3105511"/>
              <a:ext cx="3220529" cy="1150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3709357" y="3761119"/>
              <a:ext cx="2743200" cy="1725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7280694" y="4094675"/>
              <a:ext cx="2110597" cy="1150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8798945" y="4712897"/>
              <a:ext cx="951782" cy="1437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466492" y="5227609"/>
              <a:ext cx="258792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6866626" y="5345500"/>
              <a:ext cx="2981865" cy="287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139351" y="1811547"/>
              <a:ext cx="17253" cy="4295955"/>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7985178" y="1825923"/>
              <a:ext cx="17253" cy="4295955"/>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1224951" y="2311879"/>
              <a:ext cx="224288" cy="2415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325592" y="2843842"/>
              <a:ext cx="224288" cy="2415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049990" y="2996242"/>
              <a:ext cx="224288" cy="2415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579960" y="3648975"/>
              <a:ext cx="224288" cy="2415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200176" y="4008409"/>
              <a:ext cx="224288" cy="2415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8663791" y="4626637"/>
              <a:ext cx="224288" cy="2415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800483" y="5247738"/>
              <a:ext cx="224288" cy="2415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434860" y="5126968"/>
              <a:ext cx="224288" cy="2415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9023230" y="2156604"/>
              <a:ext cx="1483744" cy="369332"/>
            </a:xfrm>
            <a:prstGeom prst="rect">
              <a:avLst/>
            </a:prstGeom>
            <a:noFill/>
          </p:spPr>
          <p:txBody>
            <a:bodyPr wrap="square" rtlCol="0">
              <a:spAutoFit/>
            </a:bodyPr>
            <a:lstStyle/>
            <a:p>
              <a:r>
                <a:rPr lang="en-US" dirty="0"/>
                <a:t>Case 1</a:t>
              </a:r>
            </a:p>
          </p:txBody>
        </p:sp>
        <p:sp>
          <p:nvSpPr>
            <p:cNvPr id="24" name="TextBox 23"/>
            <p:cNvSpPr txBox="1"/>
            <p:nvPr/>
          </p:nvSpPr>
          <p:spPr>
            <a:xfrm>
              <a:off x="9434423" y="2895600"/>
              <a:ext cx="1483744" cy="369332"/>
            </a:xfrm>
            <a:prstGeom prst="rect">
              <a:avLst/>
            </a:prstGeom>
            <a:noFill/>
          </p:spPr>
          <p:txBody>
            <a:bodyPr wrap="square" rtlCol="0">
              <a:spAutoFit/>
            </a:bodyPr>
            <a:lstStyle/>
            <a:p>
              <a:r>
                <a:rPr lang="en-US"/>
                <a:t>Case 3</a:t>
              </a:r>
              <a:endParaRPr lang="en-US" dirty="0"/>
            </a:p>
          </p:txBody>
        </p:sp>
        <p:sp>
          <p:nvSpPr>
            <p:cNvPr id="25" name="TextBox 24"/>
            <p:cNvSpPr txBox="1"/>
            <p:nvPr/>
          </p:nvSpPr>
          <p:spPr>
            <a:xfrm>
              <a:off x="3065261" y="2771954"/>
              <a:ext cx="1483744" cy="369332"/>
            </a:xfrm>
            <a:prstGeom prst="rect">
              <a:avLst/>
            </a:prstGeom>
            <a:noFill/>
          </p:spPr>
          <p:txBody>
            <a:bodyPr wrap="square" rtlCol="0">
              <a:spAutoFit/>
            </a:bodyPr>
            <a:lstStyle/>
            <a:p>
              <a:r>
                <a:rPr lang="en-US"/>
                <a:t>Case 2</a:t>
              </a:r>
              <a:endParaRPr lang="en-US" dirty="0"/>
            </a:p>
          </p:txBody>
        </p:sp>
        <p:sp>
          <p:nvSpPr>
            <p:cNvPr id="26" name="TextBox 25"/>
            <p:cNvSpPr txBox="1"/>
            <p:nvPr/>
          </p:nvSpPr>
          <p:spPr>
            <a:xfrm>
              <a:off x="6426688" y="3510950"/>
              <a:ext cx="1483744" cy="369332"/>
            </a:xfrm>
            <a:prstGeom prst="rect">
              <a:avLst/>
            </a:prstGeom>
            <a:noFill/>
          </p:spPr>
          <p:txBody>
            <a:bodyPr wrap="square" rtlCol="0">
              <a:spAutoFit/>
            </a:bodyPr>
            <a:lstStyle/>
            <a:p>
              <a:r>
                <a:rPr lang="en-US"/>
                <a:t>Case 4</a:t>
              </a:r>
              <a:endParaRPr lang="en-US" dirty="0"/>
            </a:p>
          </p:txBody>
        </p:sp>
        <p:sp>
          <p:nvSpPr>
            <p:cNvPr id="27" name="TextBox 26"/>
            <p:cNvSpPr txBox="1"/>
            <p:nvPr/>
          </p:nvSpPr>
          <p:spPr>
            <a:xfrm>
              <a:off x="9408554" y="3853131"/>
              <a:ext cx="1483744" cy="369332"/>
            </a:xfrm>
            <a:prstGeom prst="rect">
              <a:avLst/>
            </a:prstGeom>
            <a:noFill/>
          </p:spPr>
          <p:txBody>
            <a:bodyPr wrap="square" rtlCol="0">
              <a:spAutoFit/>
            </a:bodyPr>
            <a:lstStyle/>
            <a:p>
              <a:r>
                <a:rPr lang="en-US"/>
                <a:t>Case 5</a:t>
              </a:r>
              <a:endParaRPr lang="en-US" dirty="0"/>
            </a:p>
          </p:txBody>
        </p:sp>
        <p:sp>
          <p:nvSpPr>
            <p:cNvPr id="28" name="TextBox 27"/>
            <p:cNvSpPr txBox="1"/>
            <p:nvPr/>
          </p:nvSpPr>
          <p:spPr>
            <a:xfrm>
              <a:off x="9733484" y="4436852"/>
              <a:ext cx="1483744" cy="369332"/>
            </a:xfrm>
            <a:prstGeom prst="rect">
              <a:avLst/>
            </a:prstGeom>
            <a:noFill/>
          </p:spPr>
          <p:txBody>
            <a:bodyPr wrap="square" rtlCol="0">
              <a:spAutoFit/>
            </a:bodyPr>
            <a:lstStyle/>
            <a:p>
              <a:r>
                <a:rPr lang="en-US" dirty="0"/>
                <a:t>Case 6</a:t>
              </a:r>
            </a:p>
          </p:txBody>
        </p:sp>
        <p:sp>
          <p:nvSpPr>
            <p:cNvPr id="29" name="TextBox 28"/>
            <p:cNvSpPr txBox="1"/>
            <p:nvPr/>
          </p:nvSpPr>
          <p:spPr>
            <a:xfrm>
              <a:off x="4037182" y="4917057"/>
              <a:ext cx="1483744" cy="369332"/>
            </a:xfrm>
            <a:prstGeom prst="rect">
              <a:avLst/>
            </a:prstGeom>
            <a:noFill/>
          </p:spPr>
          <p:txBody>
            <a:bodyPr wrap="square" rtlCol="0">
              <a:spAutoFit/>
            </a:bodyPr>
            <a:lstStyle/>
            <a:p>
              <a:r>
                <a:rPr lang="en-US" dirty="0"/>
                <a:t>Case 7</a:t>
              </a:r>
            </a:p>
          </p:txBody>
        </p:sp>
        <p:sp>
          <p:nvSpPr>
            <p:cNvPr id="30" name="TextBox 29"/>
            <p:cNvSpPr txBox="1"/>
            <p:nvPr/>
          </p:nvSpPr>
          <p:spPr>
            <a:xfrm>
              <a:off x="9917516" y="5069457"/>
              <a:ext cx="1483744" cy="369332"/>
            </a:xfrm>
            <a:prstGeom prst="rect">
              <a:avLst/>
            </a:prstGeom>
            <a:noFill/>
          </p:spPr>
          <p:txBody>
            <a:bodyPr wrap="square" rtlCol="0">
              <a:spAutoFit/>
            </a:bodyPr>
            <a:lstStyle/>
            <a:p>
              <a:r>
                <a:rPr lang="en-US" dirty="0"/>
                <a:t>Case 8</a:t>
              </a:r>
            </a:p>
          </p:txBody>
        </p:sp>
        <p:sp>
          <p:nvSpPr>
            <p:cNvPr id="31" name="TextBox 30"/>
            <p:cNvSpPr txBox="1"/>
            <p:nvPr/>
          </p:nvSpPr>
          <p:spPr>
            <a:xfrm>
              <a:off x="7499244" y="6084499"/>
              <a:ext cx="1483744" cy="490875"/>
            </a:xfrm>
            <a:prstGeom prst="rect">
              <a:avLst/>
            </a:prstGeom>
            <a:noFill/>
          </p:spPr>
          <p:txBody>
            <a:bodyPr wrap="square" rtlCol="0">
              <a:spAutoFit/>
            </a:bodyPr>
            <a:lstStyle/>
            <a:p>
              <a:r>
                <a:rPr lang="en-US" sz="2000" b="1" dirty="0">
                  <a:solidFill>
                    <a:schemeClr val="accent6">
                      <a:lumMod val="50000"/>
                    </a:schemeClr>
                  </a:solidFill>
                </a:rPr>
                <a:t>Dec 31</a:t>
              </a:r>
            </a:p>
          </p:txBody>
        </p:sp>
        <p:sp>
          <p:nvSpPr>
            <p:cNvPr id="32" name="TextBox 31"/>
            <p:cNvSpPr txBox="1"/>
            <p:nvPr/>
          </p:nvSpPr>
          <p:spPr>
            <a:xfrm>
              <a:off x="1751184" y="6098875"/>
              <a:ext cx="1483744" cy="490875"/>
            </a:xfrm>
            <a:prstGeom prst="rect">
              <a:avLst/>
            </a:prstGeom>
            <a:noFill/>
          </p:spPr>
          <p:txBody>
            <a:bodyPr wrap="square" rtlCol="0">
              <a:spAutoFit/>
            </a:bodyPr>
            <a:lstStyle/>
            <a:p>
              <a:r>
                <a:rPr lang="en-US" sz="2000" b="1" dirty="0">
                  <a:solidFill>
                    <a:schemeClr val="accent6">
                      <a:lumMod val="50000"/>
                    </a:schemeClr>
                  </a:solidFill>
                </a:rPr>
                <a:t>Jan1</a:t>
              </a:r>
            </a:p>
          </p:txBody>
        </p:sp>
      </p:grpSp>
      <p:sp>
        <p:nvSpPr>
          <p:cNvPr id="33" name="Content Placeholder 2"/>
          <p:cNvSpPr txBox="1">
            <a:spLocks/>
          </p:cNvSpPr>
          <p:nvPr/>
        </p:nvSpPr>
        <p:spPr>
          <a:xfrm>
            <a:off x="6250729" y="5173490"/>
            <a:ext cx="5619218" cy="14578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Point prevalence Jan1: 1, 2, 7</a:t>
            </a:r>
          </a:p>
          <a:p>
            <a:r>
              <a:rPr lang="en-US" dirty="0"/>
              <a:t>Period prevalence: 1, 2, 3, 4, 5, 7, 8</a:t>
            </a:r>
          </a:p>
          <a:p>
            <a:endParaRPr lang="en-US" dirty="0"/>
          </a:p>
        </p:txBody>
      </p:sp>
    </p:spTree>
    <p:extLst>
      <p:ext uri="{BB962C8B-B14F-4D97-AF65-F5344CB8AC3E}">
        <p14:creationId xmlns:p14="http://schemas.microsoft.com/office/powerpoint/2010/main" val="2242014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8E99CA-3C17-1246-AE96-25CCC22DEFBC}"/>
              </a:ext>
            </a:extLst>
          </p:cNvPr>
          <p:cNvSpPr>
            <a:spLocks noGrp="1"/>
          </p:cNvSpPr>
          <p:nvPr>
            <p:ph type="body" sz="quarter" idx="10"/>
          </p:nvPr>
        </p:nvSpPr>
        <p:spPr>
          <a:xfrm>
            <a:off x="304801" y="2306269"/>
            <a:ext cx="11564471" cy="1488017"/>
          </a:xfrm>
        </p:spPr>
        <p:txBody>
          <a:bodyPr/>
          <a:lstStyle/>
          <a:p>
            <a:pPr algn="ctr">
              <a:lnSpc>
                <a:spcPct val="150000"/>
              </a:lnSpc>
            </a:pPr>
            <a:r>
              <a:rPr lang="en-US" sz="3200" b="1" dirty="0"/>
              <a:t>What is the relationship between the morbidity indicators: Incidence and Prevalence?</a:t>
            </a:r>
          </a:p>
        </p:txBody>
      </p:sp>
    </p:spTree>
    <p:extLst>
      <p:ext uri="{BB962C8B-B14F-4D97-AF65-F5344CB8AC3E}">
        <p14:creationId xmlns:p14="http://schemas.microsoft.com/office/powerpoint/2010/main" val="36173364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1540F40-82FA-6743-9E3E-71351B4F0F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1654" y="1776645"/>
            <a:ext cx="5621128" cy="2918663"/>
          </a:xfrm>
          <a:prstGeom prst="rect">
            <a:avLst/>
          </a:prstGeom>
        </p:spPr>
      </p:pic>
      <p:sp>
        <p:nvSpPr>
          <p:cNvPr id="5" name="TextBox 4">
            <a:extLst>
              <a:ext uri="{FF2B5EF4-FFF2-40B4-BE49-F238E27FC236}">
                <a16:creationId xmlns:a16="http://schemas.microsoft.com/office/drawing/2014/main" id="{6731AFD5-22B8-1240-9DE5-93AF67029E1D}"/>
              </a:ext>
            </a:extLst>
          </p:cNvPr>
          <p:cNvSpPr txBox="1"/>
          <p:nvPr/>
        </p:nvSpPr>
        <p:spPr>
          <a:xfrm>
            <a:off x="616226" y="636104"/>
            <a:ext cx="5068957" cy="369332"/>
          </a:xfrm>
          <a:prstGeom prst="rect">
            <a:avLst/>
          </a:prstGeom>
          <a:noFill/>
        </p:spPr>
        <p:txBody>
          <a:bodyPr wrap="square" rtlCol="0">
            <a:spAutoFit/>
          </a:bodyPr>
          <a:lstStyle/>
          <a:p>
            <a:pPr marL="0" defTabSz="914400" rtl="1" eaLnBrk="1" latinLnBrk="0" hangingPunct="1"/>
            <a:r>
              <a:rPr lang="ar-SA" dirty="0"/>
              <a:t>   </a:t>
            </a:r>
            <a:endParaRPr lang="en-US" dirty="0"/>
          </a:p>
        </p:txBody>
      </p:sp>
      <p:sp>
        <p:nvSpPr>
          <p:cNvPr id="8" name="TextBox 7">
            <a:extLst>
              <a:ext uri="{FF2B5EF4-FFF2-40B4-BE49-F238E27FC236}">
                <a16:creationId xmlns:a16="http://schemas.microsoft.com/office/drawing/2014/main" id="{441A2EF4-A470-884B-A922-E8AC7923FE28}"/>
              </a:ext>
            </a:extLst>
          </p:cNvPr>
          <p:cNvSpPr txBox="1"/>
          <p:nvPr/>
        </p:nvSpPr>
        <p:spPr>
          <a:xfrm>
            <a:off x="616226" y="71207"/>
            <a:ext cx="8169965" cy="646331"/>
          </a:xfrm>
          <a:prstGeom prst="rect">
            <a:avLst/>
          </a:prstGeom>
          <a:noFill/>
        </p:spPr>
        <p:txBody>
          <a:bodyPr wrap="square" rtlCol="0">
            <a:spAutoFit/>
          </a:bodyPr>
          <a:lstStyle/>
          <a:p>
            <a:r>
              <a:rPr lang="en-US" sz="3600" dirty="0"/>
              <a:t>The Epidemiologist Bathtub!</a:t>
            </a:r>
          </a:p>
        </p:txBody>
      </p:sp>
      <p:sp>
        <p:nvSpPr>
          <p:cNvPr id="19" name="TextBox 18">
            <a:extLst>
              <a:ext uri="{FF2B5EF4-FFF2-40B4-BE49-F238E27FC236}">
                <a16:creationId xmlns:a16="http://schemas.microsoft.com/office/drawing/2014/main" id="{E7C5270D-F2D7-1F4E-8517-25DD035D9BC8}"/>
              </a:ext>
            </a:extLst>
          </p:cNvPr>
          <p:cNvSpPr txBox="1"/>
          <p:nvPr/>
        </p:nvSpPr>
        <p:spPr>
          <a:xfrm>
            <a:off x="616226" y="1282435"/>
            <a:ext cx="5426767" cy="5170646"/>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a:t>
            </a:r>
            <a:r>
              <a:rPr lang="en-US" sz="2400" b="1" dirty="0"/>
              <a:t>bathtub</a:t>
            </a:r>
            <a:r>
              <a:rPr lang="en-US" sz="2400" dirty="0"/>
              <a:t> represents </a:t>
            </a:r>
            <a:r>
              <a:rPr lang="en-US" sz="2400" b="1" dirty="0"/>
              <a:t>community.</a:t>
            </a:r>
          </a:p>
          <a:p>
            <a:endParaRPr lang="en-US" sz="2400" b="1" dirty="0"/>
          </a:p>
          <a:p>
            <a:pPr marL="285750" indent="-285750">
              <a:buFont typeface="Arial" panose="020B0604020202020204" pitchFamily="34" charset="0"/>
              <a:buChar char="•"/>
            </a:pPr>
            <a:r>
              <a:rPr lang="en-US" sz="2400" b="1" dirty="0"/>
              <a:t>Water in the tub </a:t>
            </a:r>
            <a:r>
              <a:rPr lang="en-US" sz="2400" dirty="0"/>
              <a:t>represents </a:t>
            </a:r>
            <a:r>
              <a:rPr lang="en-US" sz="2400" b="1" dirty="0"/>
              <a:t>prevalence of disease </a:t>
            </a:r>
            <a:r>
              <a:rPr lang="en-US" sz="2400" dirty="0"/>
              <a:t>so:</a:t>
            </a:r>
          </a:p>
          <a:p>
            <a:pPr marL="742950" lvl="1" indent="-285750">
              <a:buFont typeface="Arial" panose="020B0604020202020204" pitchFamily="34" charset="0"/>
              <a:buChar char="•"/>
            </a:pPr>
            <a:r>
              <a:rPr lang="en-US" sz="2400" dirty="0"/>
              <a:t>the more water that is in the tub the more disease prevalence is there. </a:t>
            </a:r>
          </a:p>
          <a:p>
            <a:pPr marL="742950" lvl="1" indent="-285750">
              <a:buFont typeface="Arial" panose="020B0604020202020204" pitchFamily="34" charset="0"/>
              <a:buChar char="•"/>
            </a:pPr>
            <a:r>
              <a:rPr lang="en-US" sz="2400" dirty="0"/>
              <a:t>the less water that is in the tub the less disease prevalence there.</a:t>
            </a:r>
          </a:p>
          <a:p>
            <a:pPr lvl="1"/>
            <a:endParaRPr lang="en-US" sz="2400" dirty="0"/>
          </a:p>
          <a:p>
            <a:pPr marL="285750" indent="-285750">
              <a:buFont typeface="Arial" panose="020B0604020202020204" pitchFamily="34" charset="0"/>
              <a:buChar char="•"/>
            </a:pPr>
            <a:r>
              <a:rPr lang="en-US" sz="2400" dirty="0"/>
              <a:t>The </a:t>
            </a:r>
            <a:r>
              <a:rPr lang="en-US" sz="2400" b="1" dirty="0"/>
              <a:t>prevalence represents burden of disease = how many people have the disease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6401899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1540F40-82FA-6743-9E3E-71351B4F0F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1654" y="1776645"/>
            <a:ext cx="5621128" cy="2918663"/>
          </a:xfrm>
          <a:prstGeom prst="rect">
            <a:avLst/>
          </a:prstGeom>
        </p:spPr>
      </p:pic>
      <p:sp>
        <p:nvSpPr>
          <p:cNvPr id="5" name="TextBox 4">
            <a:extLst>
              <a:ext uri="{FF2B5EF4-FFF2-40B4-BE49-F238E27FC236}">
                <a16:creationId xmlns:a16="http://schemas.microsoft.com/office/drawing/2014/main" id="{6731AFD5-22B8-1240-9DE5-93AF67029E1D}"/>
              </a:ext>
            </a:extLst>
          </p:cNvPr>
          <p:cNvSpPr txBox="1"/>
          <p:nvPr/>
        </p:nvSpPr>
        <p:spPr>
          <a:xfrm>
            <a:off x="616226" y="636104"/>
            <a:ext cx="5068957" cy="369332"/>
          </a:xfrm>
          <a:prstGeom prst="rect">
            <a:avLst/>
          </a:prstGeom>
          <a:noFill/>
        </p:spPr>
        <p:txBody>
          <a:bodyPr wrap="square" rtlCol="0">
            <a:spAutoFit/>
          </a:bodyPr>
          <a:lstStyle/>
          <a:p>
            <a:pPr marL="0" defTabSz="914400" rtl="1" eaLnBrk="1" latinLnBrk="0" hangingPunct="1"/>
            <a:r>
              <a:rPr lang="ar-SA" dirty="0"/>
              <a:t>   </a:t>
            </a:r>
            <a:endParaRPr lang="en-US" dirty="0"/>
          </a:p>
        </p:txBody>
      </p:sp>
      <p:sp>
        <p:nvSpPr>
          <p:cNvPr id="8" name="TextBox 7">
            <a:extLst>
              <a:ext uri="{FF2B5EF4-FFF2-40B4-BE49-F238E27FC236}">
                <a16:creationId xmlns:a16="http://schemas.microsoft.com/office/drawing/2014/main" id="{441A2EF4-A470-884B-A922-E8AC7923FE28}"/>
              </a:ext>
            </a:extLst>
          </p:cNvPr>
          <p:cNvSpPr txBox="1"/>
          <p:nvPr/>
        </p:nvSpPr>
        <p:spPr>
          <a:xfrm>
            <a:off x="616226" y="71207"/>
            <a:ext cx="8169965" cy="646331"/>
          </a:xfrm>
          <a:prstGeom prst="rect">
            <a:avLst/>
          </a:prstGeom>
          <a:noFill/>
        </p:spPr>
        <p:txBody>
          <a:bodyPr wrap="square" rtlCol="0">
            <a:spAutoFit/>
          </a:bodyPr>
          <a:lstStyle/>
          <a:p>
            <a:r>
              <a:rPr lang="en-US" sz="3600" dirty="0"/>
              <a:t>The Epidemiologist Bathtub!</a:t>
            </a:r>
          </a:p>
        </p:txBody>
      </p:sp>
      <p:sp>
        <p:nvSpPr>
          <p:cNvPr id="19" name="TextBox 18">
            <a:extLst>
              <a:ext uri="{FF2B5EF4-FFF2-40B4-BE49-F238E27FC236}">
                <a16:creationId xmlns:a16="http://schemas.microsoft.com/office/drawing/2014/main" id="{E7C5270D-F2D7-1F4E-8517-25DD035D9BC8}"/>
              </a:ext>
            </a:extLst>
          </p:cNvPr>
          <p:cNvSpPr txBox="1"/>
          <p:nvPr/>
        </p:nvSpPr>
        <p:spPr>
          <a:xfrm>
            <a:off x="616226" y="1025314"/>
            <a:ext cx="5426767" cy="5632311"/>
          </a:xfrm>
          <a:prstGeom prst="rect">
            <a:avLst/>
          </a:prstGeom>
          <a:noFill/>
        </p:spPr>
        <p:txBody>
          <a:bodyPr wrap="square" rtlCol="0">
            <a:spAutoFit/>
          </a:bodyPr>
          <a:lstStyle/>
          <a:p>
            <a:pPr marL="285750" indent="-285750">
              <a:buFont typeface="Arial" panose="020B0604020202020204" pitchFamily="34" charset="0"/>
              <a:buChar char="•"/>
            </a:pPr>
            <a:r>
              <a:rPr lang="en-US" sz="2000" dirty="0"/>
              <a:t>So we can get rid of the water from the tub by </a:t>
            </a:r>
            <a:r>
              <a:rPr lang="en-US" sz="2000" b="1" dirty="0"/>
              <a:t>draining it </a:t>
            </a:r>
            <a:r>
              <a:rPr lang="en-US" sz="2000" dirty="0"/>
              <a:t>so we can </a:t>
            </a:r>
            <a:r>
              <a:rPr lang="en-US" sz="2000" b="1" dirty="0"/>
              <a:t>lower the prevalence!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How can we drain the tub? </a:t>
            </a:r>
            <a:r>
              <a:rPr lang="en-US" sz="2000" b="1" dirty="0"/>
              <a:t>TWO WAYS</a:t>
            </a:r>
            <a:r>
              <a:rPr lang="en-US" sz="2000" dirty="0"/>
              <a:t> to get rid of people who have the disease:</a:t>
            </a:r>
          </a:p>
          <a:p>
            <a:pPr marL="742950" lvl="1" indent="-285750">
              <a:buFont typeface="Arial" panose="020B0604020202020204" pitchFamily="34" charset="0"/>
              <a:buChar char="•"/>
            </a:pPr>
            <a:r>
              <a:rPr lang="en-US" sz="2000" dirty="0"/>
              <a:t>They can be </a:t>
            </a:r>
            <a:r>
              <a:rPr lang="en-US" sz="2000" b="1" dirty="0"/>
              <a:t>CURED</a:t>
            </a:r>
          </a:p>
          <a:p>
            <a:pPr marL="742950" lvl="1" indent="-285750">
              <a:buFont typeface="Arial" panose="020B0604020202020204" pitchFamily="34" charset="0"/>
              <a:buChar char="•"/>
            </a:pPr>
            <a:r>
              <a:rPr lang="en-US" sz="2000" dirty="0"/>
              <a:t>They can </a:t>
            </a:r>
            <a:r>
              <a:rPr lang="en-US" sz="2000" b="1" dirty="0"/>
              <a:t>DIE </a:t>
            </a:r>
          </a:p>
          <a:p>
            <a:pPr marL="742950" lvl="1" indent="-285750">
              <a:buFont typeface="Arial" panose="020B0604020202020204" pitchFamily="34" charset="0"/>
              <a:buChar char="•"/>
            </a:pPr>
            <a:endParaRPr lang="en-US" sz="2000" dirty="0"/>
          </a:p>
          <a:p>
            <a:pPr marL="285750" lvl="1" indent="-285750">
              <a:buFont typeface="Arial" panose="020B0604020202020204" pitchFamily="34" charset="0"/>
              <a:buChar char="•"/>
            </a:pPr>
            <a:r>
              <a:rPr lang="en-US" sz="2000" dirty="0"/>
              <a:t>How can we get water in the tub? Obviously through the faucet! </a:t>
            </a:r>
          </a:p>
          <a:p>
            <a:pPr marL="742950" lvl="2" indent="-285750">
              <a:buFont typeface="Arial" panose="020B0604020202020204" pitchFamily="34" charset="0"/>
              <a:buChar char="•"/>
            </a:pPr>
            <a:r>
              <a:rPr lang="en-US" sz="2000" dirty="0"/>
              <a:t>Open the faucet all the way </a:t>
            </a:r>
            <a:r>
              <a:rPr lang="en-US" sz="2000" b="1" dirty="0"/>
              <a:t>(fast running water): HIGH INCIDENCE</a:t>
            </a:r>
          </a:p>
          <a:p>
            <a:pPr marL="742950" lvl="2" indent="-285750">
              <a:buFont typeface="Arial" panose="020B0604020202020204" pitchFamily="34" charset="0"/>
              <a:buChar char="•"/>
            </a:pPr>
            <a:r>
              <a:rPr lang="en-US" sz="2000" dirty="0"/>
              <a:t>Almost </a:t>
            </a:r>
            <a:r>
              <a:rPr lang="en-US" sz="2000" b="1" dirty="0"/>
              <a:t>closed (low running water): LOW INCIDENCE</a:t>
            </a:r>
          </a:p>
          <a:p>
            <a:pPr marL="742950" lvl="2" indent="-285750">
              <a:buFont typeface="Arial" panose="020B0604020202020204" pitchFamily="34" charset="0"/>
              <a:buChar char="•"/>
            </a:pPr>
            <a:endParaRPr lang="en-US" sz="2000" dirty="0"/>
          </a:p>
          <a:p>
            <a:pPr marL="457200" lvl="2"/>
            <a:endParaRPr lang="en-US" sz="2000" dirty="0"/>
          </a:p>
          <a:p>
            <a:pPr marL="742950" lvl="2" indent="-285750">
              <a:buFont typeface="Arial" panose="020B0604020202020204" pitchFamily="34" charset="0"/>
              <a:buChar char="•"/>
            </a:pPr>
            <a:endParaRPr lang="en-US" sz="2000" dirty="0"/>
          </a:p>
          <a:p>
            <a:pPr marL="742950" lvl="2" indent="-285750">
              <a:buFont typeface="Arial" panose="020B0604020202020204" pitchFamily="34" charset="0"/>
              <a:buChar char="•"/>
            </a:pPr>
            <a:endParaRPr lang="en-US" sz="2000" dirty="0"/>
          </a:p>
        </p:txBody>
      </p:sp>
      <p:sp>
        <p:nvSpPr>
          <p:cNvPr id="3" name="TextBox 2">
            <a:extLst>
              <a:ext uri="{FF2B5EF4-FFF2-40B4-BE49-F238E27FC236}">
                <a16:creationId xmlns:a16="http://schemas.microsoft.com/office/drawing/2014/main" id="{7CA922C8-C7E1-4748-8300-66B22688AB71}"/>
              </a:ext>
            </a:extLst>
          </p:cNvPr>
          <p:cNvSpPr txBox="1"/>
          <p:nvPr/>
        </p:nvSpPr>
        <p:spPr>
          <a:xfrm>
            <a:off x="1053548" y="5526157"/>
            <a:ext cx="9799982" cy="584775"/>
          </a:xfrm>
          <a:prstGeom prst="rect">
            <a:avLst/>
          </a:prstGeom>
          <a:solidFill>
            <a:schemeClr val="accent6">
              <a:lumMod val="50000"/>
            </a:schemeClr>
          </a:solidFill>
          <a:ln w="44450">
            <a:solidFill>
              <a:schemeClr val="tx1"/>
            </a:solidFill>
          </a:ln>
        </p:spPr>
        <p:txBody>
          <a:bodyPr wrap="square" rtlCol="0">
            <a:spAutoFit/>
          </a:bodyPr>
          <a:lstStyle/>
          <a:p>
            <a:pPr algn="ctr"/>
            <a:r>
              <a:rPr lang="en-US" sz="3200" b="1" dirty="0">
                <a:solidFill>
                  <a:schemeClr val="accent4">
                    <a:lumMod val="60000"/>
                    <a:lumOff val="40000"/>
                  </a:schemeClr>
                </a:solidFill>
              </a:rPr>
              <a:t>Prevalence = Incidence X Duration of Disease</a:t>
            </a:r>
          </a:p>
        </p:txBody>
      </p:sp>
    </p:spTree>
    <p:extLst>
      <p:ext uri="{BB962C8B-B14F-4D97-AF65-F5344CB8AC3E}">
        <p14:creationId xmlns:p14="http://schemas.microsoft.com/office/powerpoint/2010/main" val="8576129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611405" y="1963256"/>
            <a:ext cx="1693989" cy="3136437"/>
          </a:xfrm>
        </p:spPr>
        <p:txBody>
          <a:bodyPr/>
          <a:lstStyle/>
          <a:p>
            <a:r>
              <a:rPr lang="en-US" dirty="0"/>
              <a:t>4</a:t>
            </a:r>
          </a:p>
        </p:txBody>
      </p:sp>
      <p:sp>
        <p:nvSpPr>
          <p:cNvPr id="3" name="Text Placeholder 2"/>
          <p:cNvSpPr>
            <a:spLocks noGrp="1"/>
          </p:cNvSpPr>
          <p:nvPr>
            <p:ph type="body" sz="quarter" idx="18"/>
          </p:nvPr>
        </p:nvSpPr>
        <p:spPr>
          <a:xfrm>
            <a:off x="2911825" y="2124948"/>
            <a:ext cx="8913572" cy="1797051"/>
          </a:xfrm>
        </p:spPr>
        <p:txBody>
          <a:bodyPr/>
          <a:lstStyle/>
          <a:p>
            <a:pPr>
              <a:lnSpc>
                <a:spcPct val="150000"/>
              </a:lnSpc>
            </a:pPr>
            <a:r>
              <a:rPr lang="en-US" sz="4000" dirty="0">
                <a:latin typeface="Arial"/>
                <a:cs typeface="Arial"/>
              </a:rPr>
              <a:t>Health Indicators: </a:t>
            </a:r>
          </a:p>
          <a:p>
            <a:pPr>
              <a:lnSpc>
                <a:spcPct val="150000"/>
              </a:lnSpc>
            </a:pPr>
            <a:r>
              <a:rPr lang="en-US" sz="4000" dirty="0">
                <a:latin typeface="Arial"/>
                <a:cs typeface="Arial"/>
              </a:rPr>
              <a:t>Mortality Indicators</a:t>
            </a:r>
          </a:p>
        </p:txBody>
      </p:sp>
    </p:spTree>
    <p:extLst>
      <p:ext uri="{BB962C8B-B14F-4D97-AF65-F5344CB8AC3E}">
        <p14:creationId xmlns:p14="http://schemas.microsoft.com/office/powerpoint/2010/main" val="8518019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956D4986-7951-8146-B0D6-440A2F95CD78}"/>
              </a:ext>
            </a:extLst>
          </p:cNvPr>
          <p:cNvGraphicFramePr/>
          <p:nvPr>
            <p:extLst>
              <p:ext uri="{D42A27DB-BD31-4B8C-83A1-F6EECF244321}">
                <p14:modId xmlns:p14="http://schemas.microsoft.com/office/powerpoint/2010/main" val="1547579360"/>
              </p:ext>
            </p:extLst>
          </p:nvPr>
        </p:nvGraphicFramePr>
        <p:xfrm>
          <a:off x="188685" y="304800"/>
          <a:ext cx="11785599" cy="6379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ounded Rectangle 3">
            <a:extLst>
              <a:ext uri="{FF2B5EF4-FFF2-40B4-BE49-F238E27FC236}">
                <a16:creationId xmlns:a16="http://schemas.microsoft.com/office/drawing/2014/main" id="{DEDEC745-933E-2A47-B384-0EC455BF98E2}"/>
              </a:ext>
            </a:extLst>
          </p:cNvPr>
          <p:cNvSpPr/>
          <p:nvPr/>
        </p:nvSpPr>
        <p:spPr>
          <a:xfrm>
            <a:off x="3735092" y="1859796"/>
            <a:ext cx="8239192" cy="4998203"/>
          </a:xfrm>
          <a:prstGeom prst="round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130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547765" y="2124948"/>
            <a:ext cx="2728120" cy="3136437"/>
          </a:xfrm>
        </p:spPr>
        <p:txBody>
          <a:bodyPr/>
          <a:lstStyle/>
          <a:p>
            <a:r>
              <a:rPr lang="en-US" sz="8000" dirty="0"/>
              <a:t>4.1</a:t>
            </a:r>
          </a:p>
        </p:txBody>
      </p:sp>
      <p:sp>
        <p:nvSpPr>
          <p:cNvPr id="3" name="Text Placeholder 2"/>
          <p:cNvSpPr>
            <a:spLocks noGrp="1"/>
          </p:cNvSpPr>
          <p:nvPr>
            <p:ph type="body" sz="quarter" idx="18"/>
          </p:nvPr>
        </p:nvSpPr>
        <p:spPr>
          <a:xfrm>
            <a:off x="2911825" y="2233436"/>
            <a:ext cx="8913572" cy="1797051"/>
          </a:xfrm>
        </p:spPr>
        <p:txBody>
          <a:bodyPr/>
          <a:lstStyle/>
          <a:p>
            <a:pPr>
              <a:lnSpc>
                <a:spcPct val="150000"/>
              </a:lnSpc>
            </a:pPr>
            <a:r>
              <a:rPr lang="en-US" sz="3600" dirty="0">
                <a:latin typeface="Arial"/>
                <a:cs typeface="Arial"/>
              </a:rPr>
              <a:t>Health Indicators – Mortality: </a:t>
            </a:r>
          </a:p>
          <a:p>
            <a:pPr>
              <a:lnSpc>
                <a:spcPct val="150000"/>
              </a:lnSpc>
            </a:pPr>
            <a:r>
              <a:rPr lang="en-US" sz="4000" dirty="0">
                <a:latin typeface="Arial"/>
                <a:cs typeface="Arial"/>
              </a:rPr>
              <a:t>Crude Death Rate </a:t>
            </a:r>
          </a:p>
        </p:txBody>
      </p:sp>
    </p:spTree>
    <p:extLst>
      <p:ext uri="{BB962C8B-B14F-4D97-AF65-F5344CB8AC3E}">
        <p14:creationId xmlns:p14="http://schemas.microsoft.com/office/powerpoint/2010/main" val="7051508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BEFCD-45AB-C347-9842-29272CC0B985}"/>
              </a:ext>
            </a:extLst>
          </p:cNvPr>
          <p:cNvSpPr>
            <a:spLocks noGrp="1"/>
          </p:cNvSpPr>
          <p:nvPr>
            <p:ph type="title"/>
          </p:nvPr>
        </p:nvSpPr>
        <p:spPr>
          <a:xfrm>
            <a:off x="528233" y="-139485"/>
            <a:ext cx="10515600" cy="1325563"/>
          </a:xfrm>
        </p:spPr>
        <p:txBody>
          <a:bodyPr>
            <a:normAutofit/>
          </a:bodyPr>
          <a:lstStyle/>
          <a:p>
            <a:r>
              <a:rPr lang="en-US" sz="4000" b="1" u="sng" dirty="0"/>
              <a:t>Crude Death Rate</a:t>
            </a:r>
          </a:p>
        </p:txBody>
      </p:sp>
      <p:graphicFrame>
        <p:nvGraphicFramePr>
          <p:cNvPr id="4" name="Table 3">
            <a:extLst>
              <a:ext uri="{FF2B5EF4-FFF2-40B4-BE49-F238E27FC236}">
                <a16:creationId xmlns:a16="http://schemas.microsoft.com/office/drawing/2014/main" id="{7CC0E3AF-1E8A-9B46-93B7-1AF23A4807AF}"/>
              </a:ext>
            </a:extLst>
          </p:cNvPr>
          <p:cNvGraphicFramePr>
            <a:graphicFrameLocks noGrp="1"/>
          </p:cNvGraphicFramePr>
          <p:nvPr>
            <p:extLst>
              <p:ext uri="{D42A27DB-BD31-4B8C-83A1-F6EECF244321}">
                <p14:modId xmlns:p14="http://schemas.microsoft.com/office/powerpoint/2010/main" val="2372072913"/>
              </p:ext>
            </p:extLst>
          </p:nvPr>
        </p:nvGraphicFramePr>
        <p:xfrm>
          <a:off x="1039893" y="975225"/>
          <a:ext cx="10360187" cy="4843459"/>
        </p:xfrm>
        <a:graphic>
          <a:graphicData uri="http://schemas.openxmlformats.org/drawingml/2006/table">
            <a:tbl>
              <a:tblPr firstRow="1" bandRow="1">
                <a:tableStyleId>{616DA210-FB5B-4158-B5E0-FEB733F419BA}</a:tableStyleId>
              </a:tblPr>
              <a:tblGrid>
                <a:gridCol w="2509219">
                  <a:extLst>
                    <a:ext uri="{9D8B030D-6E8A-4147-A177-3AD203B41FA5}">
                      <a16:colId xmlns:a16="http://schemas.microsoft.com/office/drawing/2014/main" val="1002740607"/>
                    </a:ext>
                  </a:extLst>
                </a:gridCol>
                <a:gridCol w="7850968">
                  <a:extLst>
                    <a:ext uri="{9D8B030D-6E8A-4147-A177-3AD203B41FA5}">
                      <a16:colId xmlns:a16="http://schemas.microsoft.com/office/drawing/2014/main" val="1574520216"/>
                    </a:ext>
                  </a:extLst>
                </a:gridCol>
              </a:tblGrid>
              <a:tr h="751039">
                <a:tc>
                  <a:txBody>
                    <a:bodyPr/>
                    <a:lstStyle/>
                    <a:p>
                      <a:r>
                        <a:rPr lang="en-US" sz="2000" b="1" dirty="0"/>
                        <a:t>Definition</a:t>
                      </a:r>
                    </a:p>
                  </a:txBody>
                  <a:tcPr>
                    <a:solidFill>
                      <a:schemeClr val="accent4">
                        <a:alpha val="21000"/>
                      </a:schemeClr>
                    </a:solidFill>
                  </a:tcPr>
                </a:tc>
                <a:tc>
                  <a:txBody>
                    <a:bodyPr/>
                    <a:lstStyle/>
                    <a:p>
                      <a:r>
                        <a:rPr lang="en-US" sz="2000" b="0" dirty="0"/>
                        <a:t>Number of </a:t>
                      </a:r>
                      <a:r>
                        <a:rPr lang="en-US" sz="2000" b="0" u="sng" dirty="0"/>
                        <a:t>deaths from ALL CAUSES </a:t>
                      </a:r>
                      <a:r>
                        <a:rPr lang="en-US" sz="2000" b="0" dirty="0"/>
                        <a:t>occurring in </a:t>
                      </a:r>
                      <a:r>
                        <a:rPr lang="en-US" sz="2000" b="0" u="sng" dirty="0"/>
                        <a:t>ESTIMATED MID-YEAR POPULATION</a:t>
                      </a:r>
                      <a:r>
                        <a:rPr lang="en-US" sz="2000" b="0" dirty="0"/>
                        <a:t> during ONE YEAR in a GIVEN PLACE. </a:t>
                      </a:r>
                      <a:endParaRPr lang="en-US" sz="2000" b="1" u="sng" dirty="0"/>
                    </a:p>
                  </a:txBody>
                  <a:tcPr/>
                </a:tc>
                <a:extLst>
                  <a:ext uri="{0D108BD9-81ED-4DB2-BD59-A6C34878D82A}">
                    <a16:rowId xmlns:a16="http://schemas.microsoft.com/office/drawing/2014/main" val="765164677"/>
                  </a:ext>
                </a:extLst>
              </a:tr>
              <a:tr h="515353">
                <a:tc>
                  <a:txBody>
                    <a:bodyPr/>
                    <a:lstStyle/>
                    <a:p>
                      <a:r>
                        <a:rPr lang="en-US" sz="2000" b="1" dirty="0"/>
                        <a:t>Tool of Measurement</a:t>
                      </a:r>
                    </a:p>
                  </a:txBody>
                  <a:tcPr>
                    <a:solidFill>
                      <a:schemeClr val="accent4">
                        <a:alpha val="21000"/>
                      </a:schemeClr>
                    </a:solidFill>
                  </a:tcPr>
                </a:tc>
                <a:tc>
                  <a:txBody>
                    <a:bodyPr/>
                    <a:lstStyle/>
                    <a:p>
                      <a:r>
                        <a:rPr lang="en-US" sz="2000" dirty="0"/>
                        <a:t>Rate</a:t>
                      </a:r>
                    </a:p>
                  </a:txBody>
                  <a:tcPr/>
                </a:tc>
                <a:extLst>
                  <a:ext uri="{0D108BD9-81ED-4DB2-BD59-A6C34878D82A}">
                    <a16:rowId xmlns:a16="http://schemas.microsoft.com/office/drawing/2014/main" val="3569874273"/>
                  </a:ext>
                </a:extLst>
              </a:tr>
              <a:tr h="486085">
                <a:tc>
                  <a:txBody>
                    <a:bodyPr/>
                    <a:lstStyle/>
                    <a:p>
                      <a:r>
                        <a:rPr lang="en-US" sz="2000" b="1" dirty="0"/>
                        <a:t>Numerator </a:t>
                      </a:r>
                    </a:p>
                  </a:txBody>
                  <a:tcPr>
                    <a:solidFill>
                      <a:schemeClr val="accent4">
                        <a:alpha val="21000"/>
                      </a:schemeClr>
                    </a:solidFill>
                  </a:tcPr>
                </a:tc>
                <a:tc>
                  <a:txBody>
                    <a:bodyPr/>
                    <a:lstStyle/>
                    <a:p>
                      <a:r>
                        <a:rPr lang="en-US" sz="2000" b="0" dirty="0"/>
                        <a:t>Number of </a:t>
                      </a:r>
                      <a:r>
                        <a:rPr lang="en-US" sz="2000" b="0" u="sng" dirty="0"/>
                        <a:t>deaths from ALL CAUSES </a:t>
                      </a:r>
                      <a:r>
                        <a:rPr lang="en-US" sz="2000" b="0" dirty="0"/>
                        <a:t>during the YEAR</a:t>
                      </a:r>
                      <a:endParaRPr lang="en-US" sz="2000" u="sng" dirty="0"/>
                    </a:p>
                  </a:txBody>
                  <a:tcPr/>
                </a:tc>
                <a:extLst>
                  <a:ext uri="{0D108BD9-81ED-4DB2-BD59-A6C34878D82A}">
                    <a16:rowId xmlns:a16="http://schemas.microsoft.com/office/drawing/2014/main" val="1559420739"/>
                  </a:ext>
                </a:extLst>
              </a:tr>
              <a:tr h="515353">
                <a:tc>
                  <a:txBody>
                    <a:bodyPr/>
                    <a:lstStyle/>
                    <a:p>
                      <a:r>
                        <a:rPr lang="en-US" sz="2000" b="1" dirty="0"/>
                        <a:t>Denominator </a:t>
                      </a:r>
                    </a:p>
                  </a:txBody>
                  <a:tcPr>
                    <a:solidFill>
                      <a:schemeClr val="accent4">
                        <a:alpha val="21000"/>
                      </a:schemeClr>
                    </a:solidFill>
                  </a:tcPr>
                </a:tc>
                <a:tc>
                  <a:txBody>
                    <a:bodyPr/>
                    <a:lstStyle/>
                    <a:p>
                      <a:r>
                        <a:rPr lang="en-US" sz="2000" u="sng" dirty="0"/>
                        <a:t>Mid-year population</a:t>
                      </a:r>
                    </a:p>
                  </a:txBody>
                  <a:tcPr/>
                </a:tc>
                <a:extLst>
                  <a:ext uri="{0D108BD9-81ED-4DB2-BD59-A6C34878D82A}">
                    <a16:rowId xmlns:a16="http://schemas.microsoft.com/office/drawing/2014/main" val="1984060691"/>
                  </a:ext>
                </a:extLst>
              </a:tr>
              <a:tr h="383549">
                <a:tc>
                  <a:txBody>
                    <a:bodyPr/>
                    <a:lstStyle/>
                    <a:p>
                      <a:r>
                        <a:rPr lang="en-US" sz="2000" b="1" dirty="0"/>
                        <a:t>10n</a:t>
                      </a:r>
                    </a:p>
                  </a:txBody>
                  <a:tcPr>
                    <a:solidFill>
                      <a:schemeClr val="accent4">
                        <a:alpha val="21000"/>
                      </a:schemeClr>
                    </a:solidFill>
                  </a:tcPr>
                </a:tc>
                <a:tc>
                  <a:txBody>
                    <a:bodyPr/>
                    <a:lstStyle/>
                    <a:p>
                      <a:r>
                        <a:rPr lang="en-US" sz="2000" dirty="0"/>
                        <a:t>per 1000</a:t>
                      </a:r>
                    </a:p>
                  </a:txBody>
                  <a:tcPr/>
                </a:tc>
                <a:extLst>
                  <a:ext uri="{0D108BD9-81ED-4DB2-BD59-A6C34878D82A}">
                    <a16:rowId xmlns:a16="http://schemas.microsoft.com/office/drawing/2014/main" val="1124981738"/>
                  </a:ext>
                </a:extLst>
              </a:tr>
              <a:tr h="0">
                <a:tc>
                  <a:txBody>
                    <a:bodyPr/>
                    <a:lstStyle/>
                    <a:p>
                      <a:r>
                        <a:rPr lang="en-US" sz="2000" b="1" dirty="0"/>
                        <a:t>Time frame </a:t>
                      </a:r>
                    </a:p>
                  </a:txBody>
                  <a:tcPr>
                    <a:solidFill>
                      <a:schemeClr val="accent4">
                        <a:alpha val="21000"/>
                      </a:schemeClr>
                    </a:solidFill>
                  </a:tcPr>
                </a:tc>
                <a:tc>
                  <a:txBody>
                    <a:bodyPr/>
                    <a:lstStyle/>
                    <a:p>
                      <a:r>
                        <a:rPr lang="en-US" sz="2000" dirty="0"/>
                        <a:t>One year</a:t>
                      </a:r>
                    </a:p>
                  </a:txBody>
                  <a:tcPr/>
                </a:tc>
                <a:extLst>
                  <a:ext uri="{0D108BD9-81ED-4DB2-BD59-A6C34878D82A}">
                    <a16:rowId xmlns:a16="http://schemas.microsoft.com/office/drawing/2014/main" val="1474464693"/>
                  </a:ext>
                </a:extLst>
              </a:tr>
              <a:tr h="0">
                <a:tc>
                  <a:txBody>
                    <a:bodyPr/>
                    <a:lstStyle/>
                    <a:p>
                      <a:r>
                        <a:rPr lang="en-US" sz="2000" b="1" dirty="0"/>
                        <a:t>Uses</a:t>
                      </a:r>
                    </a:p>
                  </a:txBody>
                  <a:tcPr>
                    <a:solidFill>
                      <a:schemeClr val="accent4">
                        <a:alpha val="21000"/>
                      </a:schemeClr>
                    </a:solidFill>
                  </a:tcPr>
                </a:tc>
                <a:tc>
                  <a:txBody>
                    <a:bodyPr/>
                    <a:lstStyle/>
                    <a:p>
                      <a:r>
                        <a:rPr lang="en-US" sz="2000" dirty="0"/>
                        <a:t>Gives an impression of mortality in a single figure!</a:t>
                      </a:r>
                    </a:p>
                  </a:txBody>
                  <a:tcPr/>
                </a:tc>
                <a:extLst>
                  <a:ext uri="{0D108BD9-81ED-4DB2-BD59-A6C34878D82A}">
                    <a16:rowId xmlns:a16="http://schemas.microsoft.com/office/drawing/2014/main" val="2358297652"/>
                  </a:ext>
                </a:extLst>
              </a:tr>
              <a:tr h="1386909">
                <a:tc>
                  <a:txBody>
                    <a:bodyPr/>
                    <a:lstStyle/>
                    <a:p>
                      <a:r>
                        <a:rPr lang="en-US" sz="2000" b="1" dirty="0"/>
                        <a:t>Formula</a:t>
                      </a:r>
                    </a:p>
                  </a:txBody>
                  <a:tcPr>
                    <a:solidFill>
                      <a:schemeClr val="accent4">
                        <a:alpha val="21000"/>
                      </a:schemeClr>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1800" u="sng" dirty="0"/>
                    </a:p>
                  </a:txBody>
                  <a:tcPr/>
                </a:tc>
                <a:extLst>
                  <a:ext uri="{0D108BD9-81ED-4DB2-BD59-A6C34878D82A}">
                    <a16:rowId xmlns:a16="http://schemas.microsoft.com/office/drawing/2014/main" val="615928928"/>
                  </a:ext>
                </a:extLst>
              </a:tr>
            </a:tbl>
          </a:graphicData>
        </a:graphic>
      </p:graphicFrame>
      <p:pic>
        <p:nvPicPr>
          <p:cNvPr id="5" name="Picture 4">
            <a:extLst>
              <a:ext uri="{FF2B5EF4-FFF2-40B4-BE49-F238E27FC236}">
                <a16:creationId xmlns:a16="http://schemas.microsoft.com/office/drawing/2014/main" id="{9CDA01A4-1FA8-6D49-A3A3-E729FCDC8E5C}"/>
              </a:ext>
            </a:extLst>
          </p:cNvPr>
          <p:cNvPicPr>
            <a:picLocks noChangeAspect="1"/>
          </p:cNvPicPr>
          <p:nvPr/>
        </p:nvPicPr>
        <p:blipFill>
          <a:blip r:embed="rId3"/>
          <a:stretch>
            <a:fillRect/>
          </a:stretch>
        </p:blipFill>
        <p:spPr>
          <a:xfrm>
            <a:off x="4211342" y="4699968"/>
            <a:ext cx="5753100" cy="774700"/>
          </a:xfrm>
          <a:prstGeom prst="rect">
            <a:avLst/>
          </a:prstGeom>
        </p:spPr>
      </p:pic>
    </p:spTree>
    <p:extLst>
      <p:ext uri="{BB962C8B-B14F-4D97-AF65-F5344CB8AC3E}">
        <p14:creationId xmlns:p14="http://schemas.microsoft.com/office/powerpoint/2010/main" val="2218611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611405" y="1963256"/>
            <a:ext cx="1693989" cy="3136437"/>
          </a:xfrm>
        </p:spPr>
        <p:txBody>
          <a:bodyPr/>
          <a:lstStyle/>
          <a:p>
            <a:r>
              <a:rPr lang="en-US" dirty="0"/>
              <a:t>1</a:t>
            </a:r>
          </a:p>
        </p:txBody>
      </p:sp>
      <p:sp>
        <p:nvSpPr>
          <p:cNvPr id="3" name="Text Placeholder 2"/>
          <p:cNvSpPr>
            <a:spLocks noGrp="1"/>
          </p:cNvSpPr>
          <p:nvPr>
            <p:ph type="body" sz="quarter" idx="18"/>
          </p:nvPr>
        </p:nvSpPr>
        <p:spPr>
          <a:xfrm>
            <a:off x="2911825" y="2124948"/>
            <a:ext cx="8913572" cy="1797051"/>
          </a:xfrm>
        </p:spPr>
        <p:txBody>
          <a:bodyPr/>
          <a:lstStyle/>
          <a:p>
            <a:pPr>
              <a:lnSpc>
                <a:spcPct val="150000"/>
              </a:lnSpc>
            </a:pPr>
            <a:r>
              <a:rPr lang="en-US" sz="4000" dirty="0">
                <a:latin typeface="Arial"/>
                <a:cs typeface="Arial"/>
              </a:rPr>
              <a:t>Health Indicators: Definitions, Characteristics, Uses and Types </a:t>
            </a:r>
          </a:p>
        </p:txBody>
      </p:sp>
    </p:spTree>
    <p:extLst>
      <p:ext uri="{BB962C8B-B14F-4D97-AF65-F5344CB8AC3E}">
        <p14:creationId xmlns:p14="http://schemas.microsoft.com/office/powerpoint/2010/main" val="38738882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7EBBD-E606-0047-974D-4C0FEDD4B20C}"/>
              </a:ext>
            </a:extLst>
          </p:cNvPr>
          <p:cNvSpPr>
            <a:spLocks noGrp="1"/>
          </p:cNvSpPr>
          <p:nvPr>
            <p:ph type="title"/>
          </p:nvPr>
        </p:nvSpPr>
        <p:spPr>
          <a:xfrm>
            <a:off x="838199" y="1040870"/>
            <a:ext cx="10515600" cy="1020406"/>
          </a:xfrm>
          <a:ln w="28575">
            <a:solidFill>
              <a:schemeClr val="tx1"/>
            </a:solidFill>
          </a:ln>
        </p:spPr>
        <p:txBody>
          <a:bodyPr anchor="t">
            <a:noAutofit/>
          </a:bodyPr>
          <a:lstStyle/>
          <a:p>
            <a:r>
              <a:rPr lang="en-US" sz="2800" b="1" dirty="0">
                <a:latin typeface="Helvetica" pitchFamily="2" charset="0"/>
              </a:rPr>
              <a:t>Example: In Saudi Arabia in 2017, a total of 119,157 deaths occurred. The estimated population was 33,099,147.</a:t>
            </a:r>
            <a:br>
              <a:rPr lang="en-US" sz="2800" b="1" dirty="0">
                <a:effectLst/>
                <a:latin typeface="Helvetica" pitchFamily="2" charset="0"/>
              </a:rPr>
            </a:br>
            <a:br>
              <a:rPr lang="en-US" sz="3200" dirty="0">
                <a:effectLst/>
              </a:rPr>
            </a:br>
            <a:br>
              <a:rPr lang="en-US" sz="3200" dirty="0">
                <a:effectLst/>
              </a:rPr>
            </a:br>
            <a:endParaRPr lang="en-US" sz="3200" b="1" dirty="0"/>
          </a:p>
        </p:txBody>
      </p:sp>
      <p:sp>
        <p:nvSpPr>
          <p:cNvPr id="3" name="Content Placeholder 2">
            <a:extLst>
              <a:ext uri="{FF2B5EF4-FFF2-40B4-BE49-F238E27FC236}">
                <a16:creationId xmlns:a16="http://schemas.microsoft.com/office/drawing/2014/main" id="{4CD21705-432A-BD4C-9FFB-DF40E40E2F74}"/>
              </a:ext>
            </a:extLst>
          </p:cNvPr>
          <p:cNvSpPr>
            <a:spLocks noGrp="1"/>
          </p:cNvSpPr>
          <p:nvPr>
            <p:ph sz="half" idx="1"/>
          </p:nvPr>
        </p:nvSpPr>
        <p:spPr>
          <a:xfrm>
            <a:off x="838199" y="2366432"/>
            <a:ext cx="9545665" cy="3770897"/>
          </a:xfrm>
        </p:spPr>
        <p:txBody>
          <a:bodyPr/>
          <a:lstStyle/>
          <a:p>
            <a:r>
              <a:rPr lang="en-US" u="sng" dirty="0">
                <a:latin typeface="Helvetica" pitchFamily="2" charset="0"/>
              </a:rPr>
              <a:t>Calculate crude death for Saudi Arabia in 2017.</a:t>
            </a:r>
          </a:p>
          <a:p>
            <a:endParaRPr lang="en-US" u="sng" dirty="0">
              <a:latin typeface="Helvetica" pitchFamily="2" charset="0"/>
            </a:endParaRPr>
          </a:p>
          <a:p>
            <a:endParaRPr lang="en-US" u="sng" dirty="0">
              <a:latin typeface="Helvetica" pitchFamily="2" charset="0"/>
            </a:endParaRPr>
          </a:p>
          <a:p>
            <a:endParaRPr lang="en-US" dirty="0">
              <a:latin typeface="Helvetica" pitchFamily="2" charset="0"/>
            </a:endParaRPr>
          </a:p>
          <a:p>
            <a:pPr marL="0" indent="0">
              <a:buNone/>
            </a:pPr>
            <a:r>
              <a:rPr lang="en-US" dirty="0">
                <a:latin typeface="Helvetica" pitchFamily="2" charset="0"/>
              </a:rPr>
              <a:t>	= 119,157 / 33,099,147 x 1000</a:t>
            </a:r>
          </a:p>
          <a:p>
            <a:pPr marL="0" indent="0">
              <a:buNone/>
            </a:pPr>
            <a:r>
              <a:rPr lang="en-US" dirty="0">
                <a:latin typeface="Helvetica" pitchFamily="2" charset="0"/>
              </a:rPr>
              <a:t>	= </a:t>
            </a:r>
            <a:r>
              <a:rPr lang="en-US" dirty="0">
                <a:solidFill>
                  <a:srgbClr val="FF0000"/>
                </a:solidFill>
                <a:latin typeface="Helvetica" pitchFamily="2" charset="0"/>
              </a:rPr>
              <a:t>3.6 per 1000 people </a:t>
            </a:r>
          </a:p>
          <a:p>
            <a:endParaRPr lang="en-US" dirty="0"/>
          </a:p>
          <a:p>
            <a:pPr marL="0" indent="0">
              <a:buNone/>
            </a:pPr>
            <a:endParaRPr lang="en-US" dirty="0"/>
          </a:p>
        </p:txBody>
      </p:sp>
      <p:pic>
        <p:nvPicPr>
          <p:cNvPr id="9" name="Picture 8">
            <a:extLst>
              <a:ext uri="{FF2B5EF4-FFF2-40B4-BE49-F238E27FC236}">
                <a16:creationId xmlns:a16="http://schemas.microsoft.com/office/drawing/2014/main" id="{C1B87D9C-85AE-A749-ACE1-D2B24ADA076C}"/>
              </a:ext>
            </a:extLst>
          </p:cNvPr>
          <p:cNvPicPr>
            <a:picLocks noChangeAspect="1"/>
          </p:cNvPicPr>
          <p:nvPr/>
        </p:nvPicPr>
        <p:blipFill>
          <a:blip r:embed="rId2"/>
          <a:stretch>
            <a:fillRect/>
          </a:stretch>
        </p:blipFill>
        <p:spPr>
          <a:xfrm>
            <a:off x="1153762" y="3134639"/>
            <a:ext cx="5753100" cy="774700"/>
          </a:xfrm>
          <a:prstGeom prst="rect">
            <a:avLst/>
          </a:prstGeom>
        </p:spPr>
      </p:pic>
    </p:spTree>
    <p:extLst>
      <p:ext uri="{BB962C8B-B14F-4D97-AF65-F5344CB8AC3E}">
        <p14:creationId xmlns:p14="http://schemas.microsoft.com/office/powerpoint/2010/main" val="101591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EE04A7-A711-6B49-A732-5CD8429FB8B0}"/>
              </a:ext>
            </a:extLst>
          </p:cNvPr>
          <p:cNvSpPr>
            <a:spLocks noGrp="1"/>
          </p:cNvSpPr>
          <p:nvPr>
            <p:ph type="body" sz="quarter" idx="10"/>
          </p:nvPr>
        </p:nvSpPr>
        <p:spPr>
          <a:xfrm>
            <a:off x="1098012" y="2631126"/>
            <a:ext cx="9863407" cy="1488017"/>
          </a:xfrm>
        </p:spPr>
        <p:txBody>
          <a:bodyPr/>
          <a:lstStyle/>
          <a:p>
            <a:pPr algn="ctr"/>
            <a:r>
              <a:rPr lang="en-US" sz="5400" dirty="0"/>
              <a:t>Major Disadvantage of CDR!</a:t>
            </a:r>
          </a:p>
        </p:txBody>
      </p:sp>
    </p:spTree>
    <p:extLst>
      <p:ext uri="{BB962C8B-B14F-4D97-AF65-F5344CB8AC3E}">
        <p14:creationId xmlns:p14="http://schemas.microsoft.com/office/powerpoint/2010/main" val="39189131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C22BDE7-C859-2A48-959C-FBFCF05A025F}"/>
              </a:ext>
            </a:extLst>
          </p:cNvPr>
          <p:cNvPicPr>
            <a:picLocks noGrp="1" noChangeAspect="1"/>
          </p:cNvPicPr>
          <p:nvPr>
            <p:ph sz="half" idx="1"/>
          </p:nvPr>
        </p:nvPicPr>
        <p:blipFill>
          <a:blip r:embed="rId2"/>
          <a:stretch>
            <a:fillRect/>
          </a:stretch>
        </p:blipFill>
        <p:spPr>
          <a:xfrm>
            <a:off x="2309246" y="386465"/>
            <a:ext cx="7268706" cy="1902458"/>
          </a:xfrm>
          <a:prstGeom prst="rect">
            <a:avLst/>
          </a:prstGeom>
        </p:spPr>
      </p:pic>
      <p:sp>
        <p:nvSpPr>
          <p:cNvPr id="4" name="Content Placeholder 3">
            <a:extLst>
              <a:ext uri="{FF2B5EF4-FFF2-40B4-BE49-F238E27FC236}">
                <a16:creationId xmlns:a16="http://schemas.microsoft.com/office/drawing/2014/main" id="{2B409172-D97D-D645-916D-D3CD79EE7A1F}"/>
              </a:ext>
            </a:extLst>
          </p:cNvPr>
          <p:cNvSpPr>
            <a:spLocks noGrp="1"/>
          </p:cNvSpPr>
          <p:nvPr>
            <p:ph sz="half" idx="2"/>
          </p:nvPr>
        </p:nvSpPr>
        <p:spPr>
          <a:xfrm>
            <a:off x="1053885" y="2506662"/>
            <a:ext cx="9856922" cy="2747263"/>
          </a:xfrm>
        </p:spPr>
        <p:txBody>
          <a:bodyPr/>
          <a:lstStyle/>
          <a:p>
            <a:r>
              <a:rPr lang="en-US" dirty="0"/>
              <a:t>At first, population B appears to be healthier than A</a:t>
            </a:r>
          </a:p>
          <a:p>
            <a:r>
              <a:rPr lang="en-US" dirty="0"/>
              <a:t>When we check the composition by age (age specific mortality rates) </a:t>
            </a:r>
            <a:r>
              <a:rPr lang="en-US" dirty="0">
                <a:sym typeface="Wingdings" pitchFamily="2" charset="2"/>
              </a:rPr>
              <a:t> B has higher mortality rates in all age groups! Huh?!</a:t>
            </a:r>
          </a:p>
          <a:p>
            <a:r>
              <a:rPr lang="en-US" dirty="0">
                <a:sym typeface="Wingdings" pitchFamily="2" charset="2"/>
              </a:rPr>
              <a:t>Why? cause the higher crude death rate in population A is due to more OLDER population in comparison to B with relatively younger population. </a:t>
            </a:r>
            <a:endParaRPr lang="en-US" dirty="0"/>
          </a:p>
        </p:txBody>
      </p:sp>
      <p:sp>
        <p:nvSpPr>
          <p:cNvPr id="6" name="Rectangle 5">
            <a:extLst>
              <a:ext uri="{FF2B5EF4-FFF2-40B4-BE49-F238E27FC236}">
                <a16:creationId xmlns:a16="http://schemas.microsoft.com/office/drawing/2014/main" id="{8F420368-92C6-7C45-A447-1AF71EA9D5F2}"/>
              </a:ext>
            </a:extLst>
          </p:cNvPr>
          <p:cNvSpPr/>
          <p:nvPr/>
        </p:nvSpPr>
        <p:spPr>
          <a:xfrm>
            <a:off x="4293031" y="386465"/>
            <a:ext cx="5610386" cy="19024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72707A6-FE1B-2E48-8F59-4BC58097C62A}"/>
              </a:ext>
            </a:extLst>
          </p:cNvPr>
          <p:cNvSpPr txBox="1"/>
          <p:nvPr/>
        </p:nvSpPr>
        <p:spPr>
          <a:xfrm>
            <a:off x="604434" y="5501898"/>
            <a:ext cx="10879810" cy="954107"/>
          </a:xfrm>
          <a:prstGeom prst="rect">
            <a:avLst/>
          </a:prstGeom>
          <a:solidFill>
            <a:schemeClr val="accent4">
              <a:lumMod val="60000"/>
              <a:lumOff val="40000"/>
            </a:schemeClr>
          </a:solidFill>
          <a:ln w="38100">
            <a:solidFill>
              <a:schemeClr val="tx1"/>
            </a:solidFill>
          </a:ln>
        </p:spPr>
        <p:txBody>
          <a:bodyPr wrap="square" rtlCol="0">
            <a:spAutoFit/>
          </a:bodyPr>
          <a:lstStyle/>
          <a:p>
            <a:pPr algn="ctr"/>
            <a:r>
              <a:rPr lang="en-US" sz="2800" b="1" u="sng" dirty="0">
                <a:latin typeface="Helvetica" pitchFamily="2" charset="0"/>
              </a:rPr>
              <a:t>Lack of comparability </a:t>
            </a:r>
            <a:r>
              <a:rPr lang="en-US" sz="2800" b="1" dirty="0">
                <a:latin typeface="Helvetica" pitchFamily="2" charset="0"/>
              </a:rPr>
              <a:t>for communities with populations that </a:t>
            </a:r>
            <a:r>
              <a:rPr lang="en-US" sz="2800" b="1" u="sng" dirty="0">
                <a:latin typeface="Helvetica" pitchFamily="2" charset="0"/>
              </a:rPr>
              <a:t>differ</a:t>
            </a:r>
            <a:r>
              <a:rPr lang="en-US" sz="2800" b="1" dirty="0">
                <a:latin typeface="Helvetica" pitchFamily="2" charset="0"/>
              </a:rPr>
              <a:t> by age, gender, race, </a:t>
            </a:r>
            <a:r>
              <a:rPr lang="en-US" sz="2800" b="1" dirty="0" err="1">
                <a:latin typeface="Helvetica" pitchFamily="2" charset="0"/>
              </a:rPr>
              <a:t>etc</a:t>
            </a:r>
            <a:endParaRPr lang="en-US" sz="2800" b="1" dirty="0">
              <a:latin typeface="Helvetica" pitchFamily="2" charset="0"/>
            </a:endParaRPr>
          </a:p>
        </p:txBody>
      </p:sp>
    </p:spTree>
    <p:extLst>
      <p:ext uri="{BB962C8B-B14F-4D97-AF65-F5344CB8AC3E}">
        <p14:creationId xmlns:p14="http://schemas.microsoft.com/office/powerpoint/2010/main" val="28608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1" nodeType="clickEffect">
                                  <p:stCondLst>
                                    <p:cond delay="0"/>
                                  </p:stCondLst>
                                  <p:childTnLst>
                                    <p:animEffect transition="out" filter="blinds(horizontal)">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animBg="1"/>
      <p:bldP spid="6"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547765" y="2124948"/>
            <a:ext cx="2728120" cy="3136437"/>
          </a:xfrm>
        </p:spPr>
        <p:txBody>
          <a:bodyPr/>
          <a:lstStyle/>
          <a:p>
            <a:r>
              <a:rPr lang="en-US" sz="8000" dirty="0"/>
              <a:t>4.2</a:t>
            </a:r>
          </a:p>
        </p:txBody>
      </p:sp>
      <p:sp>
        <p:nvSpPr>
          <p:cNvPr id="3" name="Text Placeholder 2"/>
          <p:cNvSpPr>
            <a:spLocks noGrp="1"/>
          </p:cNvSpPr>
          <p:nvPr>
            <p:ph type="body" sz="quarter" idx="18"/>
          </p:nvPr>
        </p:nvSpPr>
        <p:spPr>
          <a:xfrm>
            <a:off x="2911825" y="2233436"/>
            <a:ext cx="8913572" cy="1797051"/>
          </a:xfrm>
        </p:spPr>
        <p:txBody>
          <a:bodyPr/>
          <a:lstStyle/>
          <a:p>
            <a:pPr>
              <a:lnSpc>
                <a:spcPct val="150000"/>
              </a:lnSpc>
            </a:pPr>
            <a:r>
              <a:rPr lang="en-US" sz="3600" dirty="0">
                <a:latin typeface="Arial"/>
                <a:cs typeface="Arial"/>
              </a:rPr>
              <a:t>Health Indicators – Mortality: </a:t>
            </a:r>
          </a:p>
          <a:p>
            <a:pPr>
              <a:lnSpc>
                <a:spcPct val="150000"/>
              </a:lnSpc>
            </a:pPr>
            <a:r>
              <a:rPr lang="en-US" sz="3600" dirty="0">
                <a:latin typeface="Arial"/>
                <a:cs typeface="Arial"/>
              </a:rPr>
              <a:t>Specific Mortality Rates</a:t>
            </a:r>
          </a:p>
        </p:txBody>
      </p:sp>
    </p:spTree>
    <p:extLst>
      <p:ext uri="{BB962C8B-B14F-4D97-AF65-F5344CB8AC3E}">
        <p14:creationId xmlns:p14="http://schemas.microsoft.com/office/powerpoint/2010/main" val="27927448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34E377FF-F0A2-8049-95A2-4729C6269CD7}"/>
              </a:ext>
            </a:extLst>
          </p:cNvPr>
          <p:cNvGraphicFramePr/>
          <p:nvPr>
            <p:extLst>
              <p:ext uri="{D42A27DB-BD31-4B8C-83A1-F6EECF244321}">
                <p14:modId xmlns:p14="http://schemas.microsoft.com/office/powerpoint/2010/main" val="1939746099"/>
              </p:ext>
            </p:extLst>
          </p:nvPr>
        </p:nvGraphicFramePr>
        <p:xfrm>
          <a:off x="-340963" y="154982"/>
          <a:ext cx="12532963" cy="65557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192391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BEFCD-45AB-C347-9842-29272CC0B985}"/>
              </a:ext>
            </a:extLst>
          </p:cNvPr>
          <p:cNvSpPr>
            <a:spLocks noGrp="1"/>
          </p:cNvSpPr>
          <p:nvPr>
            <p:ph type="title"/>
          </p:nvPr>
        </p:nvSpPr>
        <p:spPr>
          <a:xfrm>
            <a:off x="528233" y="-139485"/>
            <a:ext cx="10515600" cy="1325563"/>
          </a:xfrm>
        </p:spPr>
        <p:txBody>
          <a:bodyPr>
            <a:normAutofit/>
          </a:bodyPr>
          <a:lstStyle/>
          <a:p>
            <a:r>
              <a:rPr lang="en-US" sz="4000" b="1" u="sng" dirty="0"/>
              <a:t>Specific Mortality Rates</a:t>
            </a:r>
          </a:p>
        </p:txBody>
      </p:sp>
      <p:graphicFrame>
        <p:nvGraphicFramePr>
          <p:cNvPr id="4" name="Table 3">
            <a:extLst>
              <a:ext uri="{FF2B5EF4-FFF2-40B4-BE49-F238E27FC236}">
                <a16:creationId xmlns:a16="http://schemas.microsoft.com/office/drawing/2014/main" id="{7CC0E3AF-1E8A-9B46-93B7-1AF23A4807AF}"/>
              </a:ext>
            </a:extLst>
          </p:cNvPr>
          <p:cNvGraphicFramePr>
            <a:graphicFrameLocks noGrp="1"/>
          </p:cNvGraphicFramePr>
          <p:nvPr>
            <p:extLst>
              <p:ext uri="{D42A27DB-BD31-4B8C-83A1-F6EECF244321}">
                <p14:modId xmlns:p14="http://schemas.microsoft.com/office/powerpoint/2010/main" val="3085200578"/>
              </p:ext>
            </p:extLst>
          </p:nvPr>
        </p:nvGraphicFramePr>
        <p:xfrm>
          <a:off x="528233" y="866737"/>
          <a:ext cx="11219481" cy="5694023"/>
        </p:xfrm>
        <a:graphic>
          <a:graphicData uri="http://schemas.openxmlformats.org/drawingml/2006/table">
            <a:tbl>
              <a:tblPr firstRow="1" bandRow="1">
                <a:tableStyleId>{616DA210-FB5B-4158-B5E0-FEB733F419BA}</a:tableStyleId>
              </a:tblPr>
              <a:tblGrid>
                <a:gridCol w="2717339">
                  <a:extLst>
                    <a:ext uri="{9D8B030D-6E8A-4147-A177-3AD203B41FA5}">
                      <a16:colId xmlns:a16="http://schemas.microsoft.com/office/drawing/2014/main" val="1002740607"/>
                    </a:ext>
                  </a:extLst>
                </a:gridCol>
                <a:gridCol w="8502142">
                  <a:extLst>
                    <a:ext uri="{9D8B030D-6E8A-4147-A177-3AD203B41FA5}">
                      <a16:colId xmlns:a16="http://schemas.microsoft.com/office/drawing/2014/main" val="1574520216"/>
                    </a:ext>
                  </a:extLst>
                </a:gridCol>
              </a:tblGrid>
              <a:tr h="636599">
                <a:tc>
                  <a:txBody>
                    <a:bodyPr/>
                    <a:lstStyle/>
                    <a:p>
                      <a:r>
                        <a:rPr lang="en-US" sz="2000" b="1" dirty="0"/>
                        <a:t>Definition</a:t>
                      </a:r>
                    </a:p>
                  </a:txBody>
                  <a:tcPr>
                    <a:solidFill>
                      <a:schemeClr val="accent4">
                        <a:alpha val="21000"/>
                      </a:schemeClr>
                    </a:solidFill>
                  </a:tcPr>
                </a:tc>
                <a:tc>
                  <a:txBody>
                    <a:bodyPr/>
                    <a:lstStyle/>
                    <a:p>
                      <a:r>
                        <a:rPr lang="en-US" sz="2000" b="0" dirty="0"/>
                        <a:t>Number of deaths from/in </a:t>
                      </a:r>
                      <a:r>
                        <a:rPr lang="en-US" sz="2000" b="0" u="sng" dirty="0"/>
                        <a:t>SPECIFIC (CAUSE, GROUP, SOCIAL DETERMINANT) </a:t>
                      </a:r>
                      <a:r>
                        <a:rPr lang="en-US" sz="2000" b="0" dirty="0"/>
                        <a:t>occurring in </a:t>
                      </a:r>
                      <a:r>
                        <a:rPr lang="en-US" sz="2000" b="0" u="sng" dirty="0"/>
                        <a:t>ESTIMATED MID-YEAR POPULATION </a:t>
                      </a:r>
                      <a:r>
                        <a:rPr lang="en-US" sz="2000" b="0" dirty="0"/>
                        <a:t>during a </a:t>
                      </a:r>
                      <a:r>
                        <a:rPr lang="en-US" sz="2000" b="0" u="sng" dirty="0"/>
                        <a:t>ONE YEAR in a GIVEN PLACE.</a:t>
                      </a:r>
                      <a:r>
                        <a:rPr lang="en-US" sz="2000" b="0" dirty="0"/>
                        <a:t>  </a:t>
                      </a:r>
                      <a:endParaRPr lang="en-US" sz="2000" b="1" u="sng" dirty="0"/>
                    </a:p>
                  </a:txBody>
                  <a:tcPr/>
                </a:tc>
                <a:extLst>
                  <a:ext uri="{0D108BD9-81ED-4DB2-BD59-A6C34878D82A}">
                    <a16:rowId xmlns:a16="http://schemas.microsoft.com/office/drawing/2014/main" val="765164677"/>
                  </a:ext>
                </a:extLst>
              </a:tr>
              <a:tr h="405674">
                <a:tc>
                  <a:txBody>
                    <a:bodyPr/>
                    <a:lstStyle/>
                    <a:p>
                      <a:r>
                        <a:rPr lang="en-US" sz="2000" b="1" dirty="0"/>
                        <a:t>Tool of Measurement</a:t>
                      </a:r>
                    </a:p>
                  </a:txBody>
                  <a:tcPr>
                    <a:solidFill>
                      <a:schemeClr val="accent4">
                        <a:alpha val="21000"/>
                      </a:schemeClr>
                    </a:solidFill>
                  </a:tcPr>
                </a:tc>
                <a:tc>
                  <a:txBody>
                    <a:bodyPr/>
                    <a:lstStyle/>
                    <a:p>
                      <a:r>
                        <a:rPr lang="en-US" sz="2000" dirty="0"/>
                        <a:t>Rate</a:t>
                      </a:r>
                    </a:p>
                  </a:txBody>
                  <a:tcPr/>
                </a:tc>
                <a:extLst>
                  <a:ext uri="{0D108BD9-81ED-4DB2-BD59-A6C34878D82A}">
                    <a16:rowId xmlns:a16="http://schemas.microsoft.com/office/drawing/2014/main" val="3569874273"/>
                  </a:ext>
                </a:extLst>
              </a:tr>
              <a:tr h="486085">
                <a:tc>
                  <a:txBody>
                    <a:bodyPr/>
                    <a:lstStyle/>
                    <a:p>
                      <a:r>
                        <a:rPr lang="en-US" sz="2000" b="1" dirty="0"/>
                        <a:t>Numerator </a:t>
                      </a:r>
                    </a:p>
                  </a:txBody>
                  <a:tcPr>
                    <a:solidFill>
                      <a:schemeClr val="accent4">
                        <a:alpha val="21000"/>
                      </a:schemeClr>
                    </a:solidFill>
                  </a:tcPr>
                </a:tc>
                <a:tc>
                  <a:txBody>
                    <a:bodyPr/>
                    <a:lstStyle/>
                    <a:p>
                      <a:r>
                        <a:rPr lang="en-US" sz="2000" b="0" dirty="0"/>
                        <a:t>Number of deaths from </a:t>
                      </a:r>
                      <a:r>
                        <a:rPr lang="en-US" sz="2000" b="0" u="sng" dirty="0"/>
                        <a:t>SPECIFIC (CAUSE, GROUP, SOCIAL DETERMINANT) </a:t>
                      </a:r>
                      <a:r>
                        <a:rPr lang="en-US" sz="2000" b="0" dirty="0"/>
                        <a:t> during the YEAR</a:t>
                      </a:r>
                      <a:endParaRPr lang="en-US" sz="2000" u="sng" dirty="0"/>
                    </a:p>
                  </a:txBody>
                  <a:tcPr/>
                </a:tc>
                <a:extLst>
                  <a:ext uri="{0D108BD9-81ED-4DB2-BD59-A6C34878D82A}">
                    <a16:rowId xmlns:a16="http://schemas.microsoft.com/office/drawing/2014/main" val="1559420739"/>
                  </a:ext>
                </a:extLst>
              </a:tr>
              <a:tr h="515353">
                <a:tc>
                  <a:txBody>
                    <a:bodyPr/>
                    <a:lstStyle/>
                    <a:p>
                      <a:r>
                        <a:rPr lang="en-US" sz="2000" b="1" dirty="0"/>
                        <a:t>Denominator </a:t>
                      </a:r>
                    </a:p>
                  </a:txBody>
                  <a:tcPr>
                    <a:solidFill>
                      <a:schemeClr val="accent4">
                        <a:alpha val="21000"/>
                      </a:schemeClr>
                    </a:solidFill>
                  </a:tcPr>
                </a:tc>
                <a:tc>
                  <a:txBody>
                    <a:bodyPr/>
                    <a:lstStyle/>
                    <a:p>
                      <a:r>
                        <a:rPr lang="en-US" sz="2000" u="none" dirty="0"/>
                        <a:t>Cause-</a:t>
                      </a:r>
                      <a:r>
                        <a:rPr lang="en-US" sz="2000" u="none" dirty="0" err="1"/>
                        <a:t>specifc</a:t>
                      </a:r>
                      <a:r>
                        <a:rPr lang="en-US" sz="2000" u="none" dirty="0"/>
                        <a:t>: </a:t>
                      </a:r>
                      <a:r>
                        <a:rPr lang="en-US" sz="2000" b="0" u="sng" dirty="0"/>
                        <a:t>MID-YEAR POPULATION </a:t>
                      </a:r>
                      <a:r>
                        <a:rPr lang="en-US" sz="2000" u="none" dirty="0"/>
                        <a:t>/ Group, Social determinant: </a:t>
                      </a:r>
                      <a:r>
                        <a:rPr lang="en-US" sz="2000" b="0" u="sng" dirty="0"/>
                        <a:t>MID-YEAR POPULATION  of SPECIFIC GROUP, SOCIAL DETERMINANT</a:t>
                      </a:r>
                      <a:endParaRPr lang="en-US" sz="2000" u="none" dirty="0"/>
                    </a:p>
                  </a:txBody>
                  <a:tcPr/>
                </a:tc>
                <a:extLst>
                  <a:ext uri="{0D108BD9-81ED-4DB2-BD59-A6C34878D82A}">
                    <a16:rowId xmlns:a16="http://schemas.microsoft.com/office/drawing/2014/main" val="1984060691"/>
                  </a:ext>
                </a:extLst>
              </a:tr>
              <a:tr h="383549">
                <a:tc>
                  <a:txBody>
                    <a:bodyPr/>
                    <a:lstStyle/>
                    <a:p>
                      <a:r>
                        <a:rPr lang="en-US" sz="2000" b="1" dirty="0"/>
                        <a:t>10n</a:t>
                      </a:r>
                    </a:p>
                  </a:txBody>
                  <a:tcPr>
                    <a:solidFill>
                      <a:schemeClr val="accent4">
                        <a:alpha val="21000"/>
                      </a:schemeClr>
                    </a:solidFill>
                  </a:tcPr>
                </a:tc>
                <a:tc>
                  <a:txBody>
                    <a:bodyPr/>
                    <a:lstStyle/>
                    <a:p>
                      <a:r>
                        <a:rPr lang="en-US" sz="2000" dirty="0"/>
                        <a:t>per 1000 or per 100,000</a:t>
                      </a:r>
                    </a:p>
                  </a:txBody>
                  <a:tcPr/>
                </a:tc>
                <a:extLst>
                  <a:ext uri="{0D108BD9-81ED-4DB2-BD59-A6C34878D82A}">
                    <a16:rowId xmlns:a16="http://schemas.microsoft.com/office/drawing/2014/main" val="1124981738"/>
                  </a:ext>
                </a:extLst>
              </a:tr>
              <a:tr h="0">
                <a:tc>
                  <a:txBody>
                    <a:bodyPr/>
                    <a:lstStyle/>
                    <a:p>
                      <a:r>
                        <a:rPr lang="en-US" sz="2000" b="1" dirty="0"/>
                        <a:t>Time frame </a:t>
                      </a:r>
                    </a:p>
                  </a:txBody>
                  <a:tcPr>
                    <a:solidFill>
                      <a:schemeClr val="accent4">
                        <a:alpha val="21000"/>
                      </a:schemeClr>
                    </a:solidFill>
                  </a:tcPr>
                </a:tc>
                <a:tc>
                  <a:txBody>
                    <a:bodyPr/>
                    <a:lstStyle/>
                    <a:p>
                      <a:r>
                        <a:rPr lang="en-US" sz="2000" dirty="0"/>
                        <a:t>One year</a:t>
                      </a:r>
                    </a:p>
                  </a:txBody>
                  <a:tcPr/>
                </a:tc>
                <a:extLst>
                  <a:ext uri="{0D108BD9-81ED-4DB2-BD59-A6C34878D82A}">
                    <a16:rowId xmlns:a16="http://schemas.microsoft.com/office/drawing/2014/main" val="1474464693"/>
                  </a:ext>
                </a:extLst>
              </a:tr>
              <a:tr h="0">
                <a:tc>
                  <a:txBody>
                    <a:bodyPr/>
                    <a:lstStyle/>
                    <a:p>
                      <a:r>
                        <a:rPr lang="en-US" sz="2000" b="1" dirty="0"/>
                        <a:t>Uses</a:t>
                      </a:r>
                    </a:p>
                  </a:txBody>
                  <a:tcPr>
                    <a:solidFill>
                      <a:schemeClr val="accent4">
                        <a:alpha val="21000"/>
                      </a:schemeClr>
                    </a:solidFill>
                  </a:tcPr>
                </a:tc>
                <a:tc>
                  <a:txBody>
                    <a:bodyPr/>
                    <a:lstStyle/>
                    <a:p>
                      <a:r>
                        <a:rPr lang="en-US" sz="2000" dirty="0"/>
                        <a:t>1) Identify at risk groups for preventive action, 2) They allow comparison between different causes within the same population</a:t>
                      </a:r>
                    </a:p>
                  </a:txBody>
                  <a:tcPr/>
                </a:tc>
                <a:extLst>
                  <a:ext uri="{0D108BD9-81ED-4DB2-BD59-A6C34878D82A}">
                    <a16:rowId xmlns:a16="http://schemas.microsoft.com/office/drawing/2014/main" val="2358297652"/>
                  </a:ext>
                </a:extLst>
              </a:tr>
              <a:tr h="1386909">
                <a:tc>
                  <a:txBody>
                    <a:bodyPr/>
                    <a:lstStyle/>
                    <a:p>
                      <a:r>
                        <a:rPr lang="en-US" sz="2000" b="1" dirty="0"/>
                        <a:t>Formula</a:t>
                      </a:r>
                    </a:p>
                  </a:txBody>
                  <a:tcPr>
                    <a:solidFill>
                      <a:schemeClr val="accent4">
                        <a:alpha val="21000"/>
                      </a:schemeClr>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1800" u="sng" dirty="0"/>
                    </a:p>
                  </a:txBody>
                  <a:tcPr/>
                </a:tc>
                <a:extLst>
                  <a:ext uri="{0D108BD9-81ED-4DB2-BD59-A6C34878D82A}">
                    <a16:rowId xmlns:a16="http://schemas.microsoft.com/office/drawing/2014/main" val="615928928"/>
                  </a:ext>
                </a:extLst>
              </a:tr>
            </a:tbl>
          </a:graphicData>
        </a:graphic>
      </p:graphicFrame>
      <p:pic>
        <p:nvPicPr>
          <p:cNvPr id="3" name="Picture 2">
            <a:extLst>
              <a:ext uri="{FF2B5EF4-FFF2-40B4-BE49-F238E27FC236}">
                <a16:creationId xmlns:a16="http://schemas.microsoft.com/office/drawing/2014/main" id="{2742FA2F-F2D3-8F45-806D-087C00824E3F}"/>
              </a:ext>
            </a:extLst>
          </p:cNvPr>
          <p:cNvPicPr>
            <a:picLocks noChangeAspect="1"/>
          </p:cNvPicPr>
          <p:nvPr/>
        </p:nvPicPr>
        <p:blipFill>
          <a:blip r:embed="rId3"/>
          <a:stretch>
            <a:fillRect/>
          </a:stretch>
        </p:blipFill>
        <p:spPr>
          <a:xfrm>
            <a:off x="3383288" y="5207432"/>
            <a:ext cx="7016076" cy="1353328"/>
          </a:xfrm>
          <a:prstGeom prst="rect">
            <a:avLst/>
          </a:prstGeom>
        </p:spPr>
      </p:pic>
    </p:spTree>
    <p:extLst>
      <p:ext uri="{BB962C8B-B14F-4D97-AF65-F5344CB8AC3E}">
        <p14:creationId xmlns:p14="http://schemas.microsoft.com/office/powerpoint/2010/main" val="12172138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7EBBD-E606-0047-974D-4C0FEDD4B20C}"/>
              </a:ext>
            </a:extLst>
          </p:cNvPr>
          <p:cNvSpPr>
            <a:spLocks noGrp="1"/>
          </p:cNvSpPr>
          <p:nvPr>
            <p:ph type="title"/>
          </p:nvPr>
        </p:nvSpPr>
        <p:spPr>
          <a:xfrm>
            <a:off x="724546" y="278969"/>
            <a:ext cx="10739034" cy="1456841"/>
          </a:xfrm>
          <a:ln>
            <a:solidFill>
              <a:schemeClr val="tx1"/>
            </a:solidFill>
          </a:ln>
        </p:spPr>
        <p:txBody>
          <a:bodyPr anchor="t">
            <a:normAutofit fontScale="90000"/>
          </a:bodyPr>
          <a:lstStyle/>
          <a:p>
            <a:r>
              <a:rPr lang="en-US" sz="2700" b="1" dirty="0">
                <a:latin typeface="Helvetica" pitchFamily="2" charset="0"/>
              </a:rPr>
              <a:t>Example: In 2001, a total of 15,555 deaths from Road Traffic Injuries occurred among males and 4,753 deaths occurred among females. The estimated 2001 midyear populations for males and females were 139,813,000 and 144,984,000, respectively.</a:t>
            </a:r>
            <a:br>
              <a:rPr lang="en-US" sz="2800" b="1" dirty="0">
                <a:effectLst/>
                <a:latin typeface="Helvetica" pitchFamily="2" charset="0"/>
              </a:rPr>
            </a:br>
            <a:endParaRPr lang="en-US" sz="2800" b="1" dirty="0">
              <a:latin typeface="Helvetica" pitchFamily="2" charset="0"/>
            </a:endParaRPr>
          </a:p>
        </p:txBody>
      </p:sp>
      <p:sp>
        <p:nvSpPr>
          <p:cNvPr id="3" name="Content Placeholder 2">
            <a:extLst>
              <a:ext uri="{FF2B5EF4-FFF2-40B4-BE49-F238E27FC236}">
                <a16:creationId xmlns:a16="http://schemas.microsoft.com/office/drawing/2014/main" id="{4CD21705-432A-BD4C-9FFB-DF40E40E2F74}"/>
              </a:ext>
            </a:extLst>
          </p:cNvPr>
          <p:cNvSpPr>
            <a:spLocks noGrp="1"/>
          </p:cNvSpPr>
          <p:nvPr>
            <p:ph sz="half" idx="1"/>
          </p:nvPr>
        </p:nvSpPr>
        <p:spPr>
          <a:xfrm>
            <a:off x="724546" y="2064215"/>
            <a:ext cx="11116159" cy="4351338"/>
          </a:xfrm>
        </p:spPr>
        <p:txBody>
          <a:bodyPr>
            <a:normAutofit/>
          </a:bodyPr>
          <a:lstStyle/>
          <a:p>
            <a:r>
              <a:rPr lang="en-US" sz="2400" u="sng" dirty="0">
                <a:latin typeface="Helvetica" pitchFamily="2" charset="0"/>
              </a:rPr>
              <a:t>Calculate Gender-specific mortality rates</a:t>
            </a:r>
          </a:p>
          <a:p>
            <a:pPr marL="0" indent="0">
              <a:buNone/>
            </a:pPr>
            <a:r>
              <a:rPr lang="en-US" dirty="0">
                <a:latin typeface="Helvetica" pitchFamily="2" charset="0"/>
              </a:rPr>
              <a:t>RTI mortality rate (males)</a:t>
            </a:r>
          </a:p>
          <a:p>
            <a:pPr marL="0" indent="0">
              <a:buNone/>
            </a:pPr>
            <a:r>
              <a:rPr lang="en-US" sz="2400" dirty="0">
                <a:latin typeface="Helvetica" pitchFamily="2" charset="0"/>
              </a:rPr>
              <a:t>	= (# RTI deaths among males ⁄ male population) × 100,000</a:t>
            </a:r>
          </a:p>
          <a:p>
            <a:pPr marL="0" indent="0">
              <a:buNone/>
            </a:pPr>
            <a:r>
              <a:rPr lang="en-US" sz="2400" dirty="0">
                <a:latin typeface="Helvetica" pitchFamily="2" charset="0"/>
              </a:rPr>
              <a:t>	= 15,555 ⁄ 139,813,000 × 100,000</a:t>
            </a:r>
          </a:p>
          <a:p>
            <a:pPr marL="0" indent="0">
              <a:buNone/>
            </a:pPr>
            <a:r>
              <a:rPr lang="en-US" sz="2400" dirty="0">
                <a:latin typeface="Helvetica" pitchFamily="2" charset="0"/>
              </a:rPr>
              <a:t>	= </a:t>
            </a:r>
            <a:r>
              <a:rPr lang="en-US" sz="2400" dirty="0">
                <a:solidFill>
                  <a:srgbClr val="FF0000"/>
                </a:solidFill>
                <a:latin typeface="Helvetica" pitchFamily="2" charset="0"/>
              </a:rPr>
              <a:t>11.1 RTI deaths  per 100,000</a:t>
            </a:r>
            <a:r>
              <a:rPr lang="en-US" sz="2400" dirty="0">
                <a:latin typeface="Helvetica" pitchFamily="2" charset="0"/>
              </a:rPr>
              <a:t> population </a:t>
            </a:r>
            <a:r>
              <a:rPr lang="en-US" sz="2400" dirty="0">
                <a:solidFill>
                  <a:srgbClr val="FF0000"/>
                </a:solidFill>
                <a:latin typeface="Helvetica" pitchFamily="2" charset="0"/>
              </a:rPr>
              <a:t>among males</a:t>
            </a:r>
          </a:p>
          <a:p>
            <a:pPr marL="0" indent="0">
              <a:buNone/>
            </a:pPr>
            <a:r>
              <a:rPr lang="en-US" dirty="0">
                <a:latin typeface="Helvetica" pitchFamily="2" charset="0"/>
              </a:rPr>
              <a:t>RTI mortality rate (females)</a:t>
            </a:r>
          </a:p>
          <a:p>
            <a:pPr marL="0" indent="0">
              <a:buNone/>
            </a:pPr>
            <a:r>
              <a:rPr lang="en-US" sz="2400" dirty="0">
                <a:latin typeface="Helvetica" pitchFamily="2" charset="0"/>
              </a:rPr>
              <a:t>	= (# RTI deaths among females ⁄ female population) × 100,000</a:t>
            </a:r>
          </a:p>
          <a:p>
            <a:pPr marL="0" indent="0">
              <a:buNone/>
            </a:pPr>
            <a:r>
              <a:rPr lang="en-US" sz="2400" dirty="0">
                <a:latin typeface="Helvetica" pitchFamily="2" charset="0"/>
              </a:rPr>
              <a:t>	= 4,753 ⁄ 144,984,000 × 100,000</a:t>
            </a:r>
          </a:p>
          <a:p>
            <a:pPr marL="0" indent="0">
              <a:buNone/>
            </a:pPr>
            <a:r>
              <a:rPr lang="en-US" sz="2400" dirty="0">
                <a:latin typeface="Helvetica" pitchFamily="2" charset="0"/>
              </a:rPr>
              <a:t>	= </a:t>
            </a:r>
            <a:r>
              <a:rPr lang="en-US" sz="2400" dirty="0">
                <a:solidFill>
                  <a:srgbClr val="FF0000"/>
                </a:solidFill>
                <a:latin typeface="Helvetica" pitchFamily="2" charset="0"/>
              </a:rPr>
              <a:t>3.3 RTI deaths  per 100,000</a:t>
            </a:r>
            <a:r>
              <a:rPr lang="en-US" sz="2400" dirty="0">
                <a:latin typeface="Helvetica" pitchFamily="2" charset="0"/>
              </a:rPr>
              <a:t> population </a:t>
            </a:r>
            <a:r>
              <a:rPr lang="en-US" sz="2400" dirty="0">
                <a:solidFill>
                  <a:srgbClr val="FF0000"/>
                </a:solidFill>
                <a:latin typeface="Helvetica" pitchFamily="2" charset="0"/>
              </a:rPr>
              <a:t>among females</a:t>
            </a:r>
          </a:p>
          <a:p>
            <a:pPr marL="0" indent="0">
              <a:buNone/>
            </a:pPr>
            <a:endParaRPr lang="en-US" dirty="0">
              <a:solidFill>
                <a:srgbClr val="FF0000"/>
              </a:solidFill>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63353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547765" y="2124948"/>
            <a:ext cx="2728120" cy="3136437"/>
          </a:xfrm>
        </p:spPr>
        <p:txBody>
          <a:bodyPr/>
          <a:lstStyle/>
          <a:p>
            <a:r>
              <a:rPr lang="en-US" sz="8000" dirty="0"/>
              <a:t>4.3</a:t>
            </a:r>
          </a:p>
        </p:txBody>
      </p:sp>
      <p:sp>
        <p:nvSpPr>
          <p:cNvPr id="3" name="Text Placeholder 2"/>
          <p:cNvSpPr>
            <a:spLocks noGrp="1"/>
          </p:cNvSpPr>
          <p:nvPr>
            <p:ph type="body" sz="quarter" idx="18"/>
          </p:nvPr>
        </p:nvSpPr>
        <p:spPr>
          <a:xfrm>
            <a:off x="2911825" y="2233436"/>
            <a:ext cx="8913572" cy="1797051"/>
          </a:xfrm>
        </p:spPr>
        <p:txBody>
          <a:bodyPr/>
          <a:lstStyle/>
          <a:p>
            <a:pPr>
              <a:lnSpc>
                <a:spcPct val="150000"/>
              </a:lnSpc>
            </a:pPr>
            <a:r>
              <a:rPr lang="en-US" sz="3600" dirty="0">
                <a:latin typeface="Arial"/>
                <a:cs typeface="Arial"/>
              </a:rPr>
              <a:t>Health Indicators – Mortality: </a:t>
            </a:r>
          </a:p>
          <a:p>
            <a:pPr>
              <a:lnSpc>
                <a:spcPct val="150000"/>
              </a:lnSpc>
            </a:pPr>
            <a:r>
              <a:rPr lang="en-US" sz="3600" dirty="0">
                <a:latin typeface="Arial"/>
                <a:cs typeface="Arial"/>
              </a:rPr>
              <a:t>Proportionate Mortality</a:t>
            </a:r>
          </a:p>
        </p:txBody>
      </p:sp>
    </p:spTree>
    <p:extLst>
      <p:ext uri="{BB962C8B-B14F-4D97-AF65-F5344CB8AC3E}">
        <p14:creationId xmlns:p14="http://schemas.microsoft.com/office/powerpoint/2010/main" val="2072132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BEFCD-45AB-C347-9842-29272CC0B985}"/>
              </a:ext>
            </a:extLst>
          </p:cNvPr>
          <p:cNvSpPr>
            <a:spLocks noGrp="1"/>
          </p:cNvSpPr>
          <p:nvPr>
            <p:ph type="title"/>
          </p:nvPr>
        </p:nvSpPr>
        <p:spPr>
          <a:xfrm>
            <a:off x="528233" y="-199001"/>
            <a:ext cx="10515600" cy="1325563"/>
          </a:xfrm>
        </p:spPr>
        <p:txBody>
          <a:bodyPr>
            <a:normAutofit/>
          </a:bodyPr>
          <a:lstStyle/>
          <a:p>
            <a:pPr>
              <a:lnSpc>
                <a:spcPct val="150000"/>
              </a:lnSpc>
            </a:pPr>
            <a:r>
              <a:rPr lang="en-US" sz="3200" u="sng" dirty="0">
                <a:latin typeface="Arial"/>
                <a:cs typeface="Arial"/>
              </a:rPr>
              <a:t>Proportionate Mortality</a:t>
            </a:r>
          </a:p>
        </p:txBody>
      </p:sp>
      <p:graphicFrame>
        <p:nvGraphicFramePr>
          <p:cNvPr id="4" name="Table 3">
            <a:extLst>
              <a:ext uri="{FF2B5EF4-FFF2-40B4-BE49-F238E27FC236}">
                <a16:creationId xmlns:a16="http://schemas.microsoft.com/office/drawing/2014/main" id="{7CC0E3AF-1E8A-9B46-93B7-1AF23A4807AF}"/>
              </a:ext>
            </a:extLst>
          </p:cNvPr>
          <p:cNvGraphicFramePr>
            <a:graphicFrameLocks noGrp="1"/>
          </p:cNvGraphicFramePr>
          <p:nvPr>
            <p:extLst>
              <p:ext uri="{D42A27DB-BD31-4B8C-83A1-F6EECF244321}">
                <p14:modId xmlns:p14="http://schemas.microsoft.com/office/powerpoint/2010/main" val="1767745274"/>
              </p:ext>
            </p:extLst>
          </p:nvPr>
        </p:nvGraphicFramePr>
        <p:xfrm>
          <a:off x="528233" y="1126562"/>
          <a:ext cx="11219481" cy="4988581"/>
        </p:xfrm>
        <a:graphic>
          <a:graphicData uri="http://schemas.openxmlformats.org/drawingml/2006/table">
            <a:tbl>
              <a:tblPr firstRow="1" bandRow="1">
                <a:tableStyleId>{616DA210-FB5B-4158-B5E0-FEB733F419BA}</a:tableStyleId>
              </a:tblPr>
              <a:tblGrid>
                <a:gridCol w="2717339">
                  <a:extLst>
                    <a:ext uri="{9D8B030D-6E8A-4147-A177-3AD203B41FA5}">
                      <a16:colId xmlns:a16="http://schemas.microsoft.com/office/drawing/2014/main" val="1002740607"/>
                    </a:ext>
                  </a:extLst>
                </a:gridCol>
                <a:gridCol w="8502142">
                  <a:extLst>
                    <a:ext uri="{9D8B030D-6E8A-4147-A177-3AD203B41FA5}">
                      <a16:colId xmlns:a16="http://schemas.microsoft.com/office/drawing/2014/main" val="1574520216"/>
                    </a:ext>
                  </a:extLst>
                </a:gridCol>
              </a:tblGrid>
              <a:tr h="636599">
                <a:tc>
                  <a:txBody>
                    <a:bodyPr/>
                    <a:lstStyle/>
                    <a:p>
                      <a:r>
                        <a:rPr lang="en-US" sz="2000" b="1" dirty="0"/>
                        <a:t>Definition</a:t>
                      </a:r>
                    </a:p>
                  </a:txBody>
                  <a:tcPr>
                    <a:solidFill>
                      <a:schemeClr val="accent4">
                        <a:alpha val="21000"/>
                      </a:schemeClr>
                    </a:solidFill>
                  </a:tcPr>
                </a:tc>
                <a:tc>
                  <a:txBody>
                    <a:bodyPr/>
                    <a:lstStyle/>
                    <a:p>
                      <a:r>
                        <a:rPr lang="en-US" sz="2000" b="0" dirty="0"/>
                        <a:t>Number of deaths due to a </a:t>
                      </a:r>
                      <a:r>
                        <a:rPr lang="en-US" sz="2000" b="0" u="sng" dirty="0"/>
                        <a:t>PARTICULAR CAUSE (OR IN A SPECIFIC AGE GROUP) </a:t>
                      </a:r>
                      <a:r>
                        <a:rPr lang="en-US" sz="2000" b="0" dirty="0"/>
                        <a:t>per 100 </a:t>
                      </a:r>
                      <a:r>
                        <a:rPr lang="en-US" sz="2000" b="0" u="sng" dirty="0"/>
                        <a:t>TOTAL DEATHS</a:t>
                      </a:r>
                      <a:endParaRPr lang="en-US" sz="2000" b="1" u="sng" dirty="0"/>
                    </a:p>
                  </a:txBody>
                  <a:tcPr/>
                </a:tc>
                <a:extLst>
                  <a:ext uri="{0D108BD9-81ED-4DB2-BD59-A6C34878D82A}">
                    <a16:rowId xmlns:a16="http://schemas.microsoft.com/office/drawing/2014/main" val="765164677"/>
                  </a:ext>
                </a:extLst>
              </a:tr>
              <a:tr h="405674">
                <a:tc>
                  <a:txBody>
                    <a:bodyPr/>
                    <a:lstStyle/>
                    <a:p>
                      <a:r>
                        <a:rPr lang="en-US" sz="2000" b="1" dirty="0"/>
                        <a:t>Tool of Measurement</a:t>
                      </a:r>
                    </a:p>
                  </a:txBody>
                  <a:tcPr>
                    <a:solidFill>
                      <a:schemeClr val="accent4">
                        <a:alpha val="21000"/>
                      </a:schemeClr>
                    </a:solidFill>
                  </a:tcPr>
                </a:tc>
                <a:tc>
                  <a:txBody>
                    <a:bodyPr/>
                    <a:lstStyle/>
                    <a:p>
                      <a:r>
                        <a:rPr lang="en-US" sz="2000" b="0" dirty="0"/>
                        <a:t>Proportion</a:t>
                      </a:r>
                    </a:p>
                  </a:txBody>
                  <a:tcPr/>
                </a:tc>
                <a:extLst>
                  <a:ext uri="{0D108BD9-81ED-4DB2-BD59-A6C34878D82A}">
                    <a16:rowId xmlns:a16="http://schemas.microsoft.com/office/drawing/2014/main" val="3569874273"/>
                  </a:ext>
                </a:extLst>
              </a:tr>
              <a:tr h="486085">
                <a:tc>
                  <a:txBody>
                    <a:bodyPr/>
                    <a:lstStyle/>
                    <a:p>
                      <a:r>
                        <a:rPr lang="en-US" sz="2000" b="1" dirty="0"/>
                        <a:t>Numerator </a:t>
                      </a:r>
                    </a:p>
                  </a:txBody>
                  <a:tcPr>
                    <a:solidFill>
                      <a:schemeClr val="accent4">
                        <a:alpha val="21000"/>
                      </a:schemeClr>
                    </a:solidFill>
                  </a:tcPr>
                </a:tc>
                <a:tc>
                  <a:txBody>
                    <a:bodyPr/>
                    <a:lstStyle/>
                    <a:p>
                      <a:r>
                        <a:rPr lang="en-US" sz="2000" b="0" dirty="0"/>
                        <a:t>Number of deaths from </a:t>
                      </a:r>
                      <a:r>
                        <a:rPr lang="en-US" sz="2000" b="0" u="sng" dirty="0"/>
                        <a:t>SPECIFIC CASUSE OR AGE GROUP </a:t>
                      </a:r>
                      <a:r>
                        <a:rPr lang="en-US" sz="2000" b="0" dirty="0"/>
                        <a:t>during the YEAR</a:t>
                      </a:r>
                      <a:endParaRPr lang="en-US" sz="2000" u="sng" dirty="0"/>
                    </a:p>
                  </a:txBody>
                  <a:tcPr/>
                </a:tc>
                <a:extLst>
                  <a:ext uri="{0D108BD9-81ED-4DB2-BD59-A6C34878D82A}">
                    <a16:rowId xmlns:a16="http://schemas.microsoft.com/office/drawing/2014/main" val="1559420739"/>
                  </a:ext>
                </a:extLst>
              </a:tr>
              <a:tr h="515353">
                <a:tc>
                  <a:txBody>
                    <a:bodyPr/>
                    <a:lstStyle/>
                    <a:p>
                      <a:r>
                        <a:rPr lang="en-US" sz="2000" b="1" dirty="0"/>
                        <a:t>Denominator </a:t>
                      </a:r>
                    </a:p>
                  </a:txBody>
                  <a:tcPr>
                    <a:solidFill>
                      <a:schemeClr val="accent4">
                        <a:alpha val="21000"/>
                      </a:schemeClr>
                    </a:solidFill>
                  </a:tcPr>
                </a:tc>
                <a:tc>
                  <a:txBody>
                    <a:bodyPr/>
                    <a:lstStyle/>
                    <a:p>
                      <a:r>
                        <a:rPr lang="en-US" sz="2000" u="none" dirty="0"/>
                        <a:t>TOTAL </a:t>
                      </a:r>
                      <a:r>
                        <a:rPr lang="en-US" sz="2000" u="sng" dirty="0"/>
                        <a:t>deaths</a:t>
                      </a:r>
                      <a:r>
                        <a:rPr lang="en-US" sz="2000" u="none" dirty="0"/>
                        <a:t> from </a:t>
                      </a:r>
                      <a:r>
                        <a:rPr lang="en-US" sz="2000" u="sng" dirty="0"/>
                        <a:t>ALL CAUSES (</a:t>
                      </a:r>
                      <a:r>
                        <a:rPr lang="en-US" sz="1800" b="1" i="0" u="none" strike="noStrike" kern="1200" dirty="0">
                          <a:solidFill>
                            <a:schemeClr val="tx1"/>
                          </a:solidFill>
                          <a:effectLst/>
                          <a:latin typeface="+mn-lt"/>
                          <a:ea typeface="+mn-ea"/>
                          <a:cs typeface="+mn-cs"/>
                        </a:rPr>
                        <a:t>not the POPULATION in which the deaths occurred)</a:t>
                      </a:r>
                      <a:endParaRPr lang="en-US" sz="2000" u="sng" dirty="0"/>
                    </a:p>
                  </a:txBody>
                  <a:tcPr/>
                </a:tc>
                <a:extLst>
                  <a:ext uri="{0D108BD9-81ED-4DB2-BD59-A6C34878D82A}">
                    <a16:rowId xmlns:a16="http://schemas.microsoft.com/office/drawing/2014/main" val="1984060691"/>
                  </a:ext>
                </a:extLst>
              </a:tr>
              <a:tr h="383549">
                <a:tc>
                  <a:txBody>
                    <a:bodyPr/>
                    <a:lstStyle/>
                    <a:p>
                      <a:r>
                        <a:rPr lang="en-US" sz="2000" b="1" dirty="0"/>
                        <a:t>10n</a:t>
                      </a:r>
                    </a:p>
                  </a:txBody>
                  <a:tcPr>
                    <a:solidFill>
                      <a:schemeClr val="accent4">
                        <a:alpha val="21000"/>
                      </a:schemeClr>
                    </a:solidFill>
                  </a:tcPr>
                </a:tc>
                <a:tc>
                  <a:txBody>
                    <a:bodyPr/>
                    <a:lstStyle/>
                    <a:p>
                      <a:r>
                        <a:rPr lang="en-US" sz="2000" dirty="0"/>
                        <a:t>per 100 (percentage %) </a:t>
                      </a:r>
                    </a:p>
                  </a:txBody>
                  <a:tcPr/>
                </a:tc>
                <a:extLst>
                  <a:ext uri="{0D108BD9-81ED-4DB2-BD59-A6C34878D82A}">
                    <a16:rowId xmlns:a16="http://schemas.microsoft.com/office/drawing/2014/main" val="1124981738"/>
                  </a:ext>
                </a:extLst>
              </a:tr>
              <a:tr h="0">
                <a:tc>
                  <a:txBody>
                    <a:bodyPr/>
                    <a:lstStyle/>
                    <a:p>
                      <a:r>
                        <a:rPr lang="en-US" sz="2000" b="1" dirty="0"/>
                        <a:t>Time frame </a:t>
                      </a:r>
                    </a:p>
                  </a:txBody>
                  <a:tcPr>
                    <a:solidFill>
                      <a:schemeClr val="accent4">
                        <a:alpha val="21000"/>
                      </a:schemeClr>
                    </a:solidFill>
                  </a:tcPr>
                </a:tc>
                <a:tc>
                  <a:txBody>
                    <a:bodyPr/>
                    <a:lstStyle/>
                    <a:p>
                      <a:r>
                        <a:rPr lang="en-US" sz="2000" dirty="0"/>
                        <a:t>One year</a:t>
                      </a:r>
                    </a:p>
                  </a:txBody>
                  <a:tcPr/>
                </a:tc>
                <a:extLst>
                  <a:ext uri="{0D108BD9-81ED-4DB2-BD59-A6C34878D82A}">
                    <a16:rowId xmlns:a16="http://schemas.microsoft.com/office/drawing/2014/main" val="1474464693"/>
                  </a:ext>
                </a:extLst>
              </a:tr>
              <a:tr h="0">
                <a:tc>
                  <a:txBody>
                    <a:bodyPr/>
                    <a:lstStyle/>
                    <a:p>
                      <a:r>
                        <a:rPr lang="en-US" sz="2000" b="1" dirty="0"/>
                        <a:t>Uses</a:t>
                      </a:r>
                    </a:p>
                  </a:txBody>
                  <a:tcPr>
                    <a:solidFill>
                      <a:schemeClr val="accent4">
                        <a:alpha val="21000"/>
                      </a:schemeClr>
                    </a:solidFill>
                  </a:tcPr>
                </a:tc>
                <a:tc>
                  <a:txBody>
                    <a:bodyPr/>
                    <a:lstStyle/>
                    <a:p>
                      <a:r>
                        <a:rPr lang="en-US" sz="2000" dirty="0"/>
                        <a:t>1) Used in broad disease groups (e.g. communicable, non-communicable, injuries); 2) Specific diseases of public health importance (</a:t>
                      </a:r>
                      <a:r>
                        <a:rPr lang="en-US" sz="2000" dirty="0" err="1"/>
                        <a:t>e.g</a:t>
                      </a:r>
                      <a:r>
                        <a:rPr lang="en-US" sz="2000" dirty="0"/>
                        <a:t> Cancer)</a:t>
                      </a:r>
                    </a:p>
                  </a:txBody>
                  <a:tcPr/>
                </a:tc>
                <a:extLst>
                  <a:ext uri="{0D108BD9-81ED-4DB2-BD59-A6C34878D82A}">
                    <a16:rowId xmlns:a16="http://schemas.microsoft.com/office/drawing/2014/main" val="2358297652"/>
                  </a:ext>
                </a:extLst>
              </a:tr>
              <a:tr h="1386909">
                <a:tc>
                  <a:txBody>
                    <a:bodyPr/>
                    <a:lstStyle/>
                    <a:p>
                      <a:r>
                        <a:rPr lang="en-US" sz="2000" b="1" dirty="0"/>
                        <a:t>Formula</a:t>
                      </a:r>
                    </a:p>
                  </a:txBody>
                  <a:tcPr>
                    <a:solidFill>
                      <a:schemeClr val="accent4">
                        <a:alpha val="21000"/>
                      </a:schemeClr>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1800" u="sng" dirty="0"/>
                    </a:p>
                  </a:txBody>
                  <a:tcPr/>
                </a:tc>
                <a:extLst>
                  <a:ext uri="{0D108BD9-81ED-4DB2-BD59-A6C34878D82A}">
                    <a16:rowId xmlns:a16="http://schemas.microsoft.com/office/drawing/2014/main" val="615928928"/>
                  </a:ext>
                </a:extLst>
              </a:tr>
            </a:tbl>
          </a:graphicData>
        </a:graphic>
      </p:graphicFrame>
      <p:pic>
        <p:nvPicPr>
          <p:cNvPr id="5" name="Picture 4">
            <a:extLst>
              <a:ext uri="{FF2B5EF4-FFF2-40B4-BE49-F238E27FC236}">
                <a16:creationId xmlns:a16="http://schemas.microsoft.com/office/drawing/2014/main" id="{78A00A43-03FB-084A-8BC6-49D062A5BC6E}"/>
              </a:ext>
            </a:extLst>
          </p:cNvPr>
          <p:cNvPicPr>
            <a:picLocks noChangeAspect="1"/>
          </p:cNvPicPr>
          <p:nvPr/>
        </p:nvPicPr>
        <p:blipFill>
          <a:blip r:embed="rId3"/>
          <a:stretch>
            <a:fillRect/>
          </a:stretch>
        </p:blipFill>
        <p:spPr>
          <a:xfrm>
            <a:off x="4114692" y="4793418"/>
            <a:ext cx="5680237" cy="1201386"/>
          </a:xfrm>
          <a:prstGeom prst="rect">
            <a:avLst/>
          </a:prstGeom>
        </p:spPr>
      </p:pic>
    </p:spTree>
    <p:extLst>
      <p:ext uri="{BB962C8B-B14F-4D97-AF65-F5344CB8AC3E}">
        <p14:creationId xmlns:p14="http://schemas.microsoft.com/office/powerpoint/2010/main" val="32715431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7EBBD-E606-0047-974D-4C0FEDD4B20C}"/>
              </a:ext>
            </a:extLst>
          </p:cNvPr>
          <p:cNvSpPr>
            <a:spLocks noGrp="1"/>
          </p:cNvSpPr>
          <p:nvPr>
            <p:ph type="title"/>
          </p:nvPr>
        </p:nvSpPr>
        <p:spPr>
          <a:xfrm>
            <a:off x="724545" y="495945"/>
            <a:ext cx="11116159" cy="929899"/>
          </a:xfrm>
          <a:ln>
            <a:solidFill>
              <a:schemeClr val="tx1"/>
            </a:solidFill>
          </a:ln>
        </p:spPr>
        <p:txBody>
          <a:bodyPr anchor="t">
            <a:noAutofit/>
          </a:bodyPr>
          <a:lstStyle/>
          <a:p>
            <a:pPr>
              <a:lnSpc>
                <a:spcPct val="100000"/>
              </a:lnSpc>
            </a:pPr>
            <a:r>
              <a:rPr lang="en-US" sz="2400" b="1" dirty="0">
                <a:latin typeface="Helvetica" pitchFamily="2" charset="0"/>
              </a:rPr>
              <a:t>Example: In 2003, a total of 128,294 deaths occurred among 24-44 years old. 16,283 deaths were due to heart disease and 7,367 were due to cancer.</a:t>
            </a:r>
          </a:p>
        </p:txBody>
      </p:sp>
      <p:sp>
        <p:nvSpPr>
          <p:cNvPr id="3" name="Content Placeholder 2">
            <a:extLst>
              <a:ext uri="{FF2B5EF4-FFF2-40B4-BE49-F238E27FC236}">
                <a16:creationId xmlns:a16="http://schemas.microsoft.com/office/drawing/2014/main" id="{4CD21705-432A-BD4C-9FFB-DF40E40E2F74}"/>
              </a:ext>
            </a:extLst>
          </p:cNvPr>
          <p:cNvSpPr>
            <a:spLocks noGrp="1"/>
          </p:cNvSpPr>
          <p:nvPr>
            <p:ph sz="half" idx="1"/>
          </p:nvPr>
        </p:nvSpPr>
        <p:spPr>
          <a:xfrm>
            <a:off x="724546" y="1689315"/>
            <a:ext cx="11116159" cy="4726238"/>
          </a:xfrm>
        </p:spPr>
        <p:txBody>
          <a:bodyPr>
            <a:normAutofit fontScale="70000" lnSpcReduction="20000"/>
          </a:bodyPr>
          <a:lstStyle/>
          <a:p>
            <a:r>
              <a:rPr lang="en-US" sz="3400" u="sng" dirty="0">
                <a:latin typeface="Helvetica" pitchFamily="2" charset="0"/>
              </a:rPr>
              <a:t>Calculate Proportionate mortality for heart disease and cancer among 25–44 years.</a:t>
            </a:r>
          </a:p>
          <a:p>
            <a:pPr marL="0" indent="0">
              <a:buNone/>
            </a:pPr>
            <a:endParaRPr lang="en-US" u="sng" dirty="0"/>
          </a:p>
          <a:p>
            <a:pPr lvl="1"/>
            <a:r>
              <a:rPr lang="en-US" sz="3100" dirty="0">
                <a:latin typeface="Helvetica" pitchFamily="2" charset="0"/>
              </a:rPr>
              <a:t>Proportionate mortality for heart disease, 25–44 years</a:t>
            </a:r>
            <a:endParaRPr lang="en-US" sz="3100" u="sng" dirty="0">
              <a:latin typeface="Helvetica" pitchFamily="2" charset="0"/>
            </a:endParaRPr>
          </a:p>
          <a:p>
            <a:pPr marL="0" indent="0">
              <a:buNone/>
            </a:pPr>
            <a:r>
              <a:rPr lang="en-US" sz="3100" dirty="0">
                <a:latin typeface="Helvetica" pitchFamily="2" charset="0"/>
              </a:rPr>
              <a:t>	= (# deaths from heart disease⁄ # deaths from all causes) × 100</a:t>
            </a:r>
          </a:p>
          <a:p>
            <a:pPr marL="0" indent="0">
              <a:buNone/>
            </a:pPr>
            <a:r>
              <a:rPr lang="en-US" sz="3100" dirty="0">
                <a:latin typeface="Helvetica" pitchFamily="2" charset="0"/>
              </a:rPr>
              <a:t>	= 16,283 ⁄ 128,294 × 100</a:t>
            </a:r>
          </a:p>
          <a:p>
            <a:pPr marL="0" indent="0">
              <a:buNone/>
            </a:pPr>
            <a:r>
              <a:rPr lang="en-US" sz="3100" dirty="0">
                <a:latin typeface="Helvetica" pitchFamily="2" charset="0"/>
              </a:rPr>
              <a:t>	= </a:t>
            </a:r>
            <a:r>
              <a:rPr lang="en-US" sz="3100" dirty="0">
                <a:solidFill>
                  <a:srgbClr val="FF0000"/>
                </a:solidFill>
                <a:latin typeface="Helvetica" pitchFamily="2" charset="0"/>
              </a:rPr>
              <a:t>12.6%</a:t>
            </a:r>
          </a:p>
          <a:p>
            <a:pPr marL="0" indent="0">
              <a:buNone/>
            </a:pPr>
            <a:endParaRPr lang="en-US" dirty="0"/>
          </a:p>
          <a:p>
            <a:pPr lvl="1"/>
            <a:r>
              <a:rPr lang="en-US" sz="3100" dirty="0">
                <a:latin typeface="Helvetica" pitchFamily="2" charset="0"/>
              </a:rPr>
              <a:t>Proportionate mortality for cancer, 25–44 years</a:t>
            </a:r>
          </a:p>
          <a:p>
            <a:pPr marL="0" indent="0">
              <a:buNone/>
            </a:pPr>
            <a:r>
              <a:rPr lang="en-US" sz="3100" dirty="0">
                <a:latin typeface="Helvetica" pitchFamily="2" charset="0"/>
              </a:rPr>
              <a:t>	= (# deaths from cancer⁄ # deaths from all causes) × 100</a:t>
            </a:r>
          </a:p>
          <a:p>
            <a:pPr marL="0" indent="0">
              <a:buNone/>
            </a:pPr>
            <a:r>
              <a:rPr lang="en-US" sz="3100" dirty="0">
                <a:latin typeface="Helvetica" pitchFamily="2" charset="0"/>
              </a:rPr>
              <a:t>	= 7,367 ⁄ 128,924 × 100</a:t>
            </a:r>
          </a:p>
          <a:p>
            <a:pPr marL="0" indent="0">
              <a:buNone/>
            </a:pPr>
            <a:r>
              <a:rPr lang="en-US" sz="3100" dirty="0">
                <a:latin typeface="Helvetica" pitchFamily="2" charset="0"/>
              </a:rPr>
              <a:t>	= </a:t>
            </a:r>
            <a:r>
              <a:rPr lang="en-US" sz="3100" dirty="0">
                <a:solidFill>
                  <a:srgbClr val="FF0000"/>
                </a:solidFill>
                <a:latin typeface="Helvetica" pitchFamily="2" charset="0"/>
              </a:rPr>
              <a:t>5.7%</a:t>
            </a:r>
          </a:p>
          <a:p>
            <a:pPr marL="0" indent="0">
              <a:buNone/>
            </a:pPr>
            <a:br>
              <a:rPr lang="en-US" dirty="0"/>
            </a:br>
            <a:endParaRPr lang="en-US" dirty="0"/>
          </a:p>
          <a:p>
            <a:pPr marL="0" indent="0">
              <a:buNone/>
            </a:pPr>
            <a:endParaRPr lang="en-US" dirty="0">
              <a:solidFill>
                <a:srgbClr val="FF0000"/>
              </a:solidFill>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44785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54EE8-2362-A848-9B51-FABDFE06D330}"/>
              </a:ext>
            </a:extLst>
          </p:cNvPr>
          <p:cNvSpPr>
            <a:spLocks noGrp="1"/>
          </p:cNvSpPr>
          <p:nvPr>
            <p:ph type="title"/>
          </p:nvPr>
        </p:nvSpPr>
        <p:spPr>
          <a:xfrm>
            <a:off x="493713" y="-125372"/>
            <a:ext cx="5596638" cy="1600200"/>
          </a:xfrm>
        </p:spPr>
        <p:txBody>
          <a:bodyPr anchor="ctr"/>
          <a:lstStyle/>
          <a:p>
            <a:r>
              <a:rPr lang="en-US" b="1" u="sng" dirty="0">
                <a:latin typeface="Helvetica" pitchFamily="2" charset="0"/>
              </a:rPr>
              <a:t>What is an indicator?</a:t>
            </a:r>
          </a:p>
        </p:txBody>
      </p:sp>
      <p:pic>
        <p:nvPicPr>
          <p:cNvPr id="6" name="Content Placeholder 5">
            <a:extLst>
              <a:ext uri="{FF2B5EF4-FFF2-40B4-BE49-F238E27FC236}">
                <a16:creationId xmlns:a16="http://schemas.microsoft.com/office/drawing/2014/main" id="{E68E5F93-4DB4-3C4F-88B5-8E547FB40FEF}"/>
              </a:ext>
            </a:extLst>
          </p:cNvPr>
          <p:cNvPicPr>
            <a:picLocks noGrp="1" noChangeAspect="1"/>
          </p:cNvPicPr>
          <p:nvPr>
            <p:ph idx="1"/>
          </p:nvPr>
        </p:nvPicPr>
        <p:blipFill>
          <a:blip r:embed="rId2"/>
          <a:stretch>
            <a:fillRect/>
          </a:stretch>
        </p:blipFill>
        <p:spPr>
          <a:xfrm>
            <a:off x="6782501" y="995363"/>
            <a:ext cx="4873625" cy="4873625"/>
          </a:xfrm>
        </p:spPr>
      </p:pic>
      <p:sp>
        <p:nvSpPr>
          <p:cNvPr id="4" name="Text Placeholder 3">
            <a:extLst>
              <a:ext uri="{FF2B5EF4-FFF2-40B4-BE49-F238E27FC236}">
                <a16:creationId xmlns:a16="http://schemas.microsoft.com/office/drawing/2014/main" id="{F0F47313-DFC1-EC46-B7D9-696AF0BAFE0D}"/>
              </a:ext>
            </a:extLst>
          </p:cNvPr>
          <p:cNvSpPr>
            <a:spLocks noGrp="1"/>
          </p:cNvSpPr>
          <p:nvPr>
            <p:ph type="body" sz="half" idx="2"/>
          </p:nvPr>
        </p:nvSpPr>
        <p:spPr>
          <a:xfrm>
            <a:off x="839788" y="995363"/>
            <a:ext cx="5596638" cy="5404356"/>
          </a:xfrm>
        </p:spPr>
        <p:txBody>
          <a:bodyPr>
            <a:normAutofit/>
          </a:bodyPr>
          <a:lstStyle/>
          <a:p>
            <a:pPr marL="285750" indent="-285750">
              <a:buFont typeface="Arial" panose="020B0604020202020204" pitchFamily="34" charset="0"/>
              <a:buChar char="•"/>
            </a:pPr>
            <a:r>
              <a:rPr lang="en-US" sz="2400" dirty="0">
                <a:latin typeface="Helvetica" pitchFamily="2" charset="0"/>
              </a:rPr>
              <a:t>An indicator acts like a red flag that draws your attention to something that is going on and makes you ask questions such as: </a:t>
            </a:r>
          </a:p>
          <a:p>
            <a:pPr marL="800100" lvl="1" indent="-342900">
              <a:buFont typeface="Wingdings" pitchFamily="2" charset="2"/>
              <a:buChar char="§"/>
            </a:pPr>
            <a:r>
              <a:rPr lang="en-US" sz="2000" dirty="0">
                <a:latin typeface="Helvetica" pitchFamily="2" charset="0"/>
              </a:rPr>
              <a:t>What does this number mean?</a:t>
            </a:r>
          </a:p>
          <a:p>
            <a:pPr marL="800100" lvl="1" indent="-342900">
              <a:buFont typeface="Wingdings" pitchFamily="2" charset="2"/>
              <a:buChar char="§"/>
            </a:pPr>
            <a:r>
              <a:rPr lang="en-US" sz="2000" dirty="0">
                <a:latin typeface="Helvetica" pitchFamily="2" charset="0"/>
              </a:rPr>
              <a:t>Why did we get this result?</a:t>
            </a:r>
          </a:p>
          <a:p>
            <a:pPr marL="800100" lvl="1" indent="-342900">
              <a:buFont typeface="Wingdings" pitchFamily="2" charset="2"/>
              <a:buChar char="§"/>
            </a:pPr>
            <a:r>
              <a:rPr lang="en-US" sz="2000" dirty="0">
                <a:latin typeface="Helvetica" pitchFamily="2" charset="0"/>
              </a:rPr>
              <a:t>Are we getting better or worse over time?</a:t>
            </a:r>
          </a:p>
          <a:p>
            <a:pPr marL="800100" lvl="1" indent="-342900">
              <a:buFont typeface="Wingdings" pitchFamily="2" charset="2"/>
              <a:buChar char="§"/>
            </a:pPr>
            <a:r>
              <a:rPr lang="en-US" sz="2000" dirty="0">
                <a:latin typeface="Helvetica" pitchFamily="2" charset="0"/>
              </a:rPr>
              <a:t>Are we providing the right care?</a:t>
            </a:r>
          </a:p>
          <a:p>
            <a:pPr marL="800100" lvl="1" indent="-342900">
              <a:buFont typeface="Wingdings" pitchFamily="2" charset="2"/>
              <a:buChar char="§"/>
            </a:pPr>
            <a:r>
              <a:rPr lang="en-US" sz="2000" dirty="0">
                <a:latin typeface="Helvetica" pitchFamily="2" charset="0"/>
              </a:rPr>
              <a:t>How are we doing in comparison to other countries, institutions, groups, </a:t>
            </a:r>
            <a:r>
              <a:rPr lang="en-US" sz="2000" dirty="0" err="1">
                <a:latin typeface="Helvetica" pitchFamily="2" charset="0"/>
              </a:rPr>
              <a:t>etc</a:t>
            </a:r>
            <a:r>
              <a:rPr lang="en-US" sz="2000" dirty="0">
                <a:latin typeface="Helvetica" pitchFamily="2" charset="0"/>
              </a:rPr>
              <a:t>?</a:t>
            </a:r>
          </a:p>
          <a:p>
            <a:pPr marL="800100" lvl="1" indent="-342900">
              <a:buFont typeface="Wingdings" pitchFamily="2" charset="2"/>
              <a:buChar char="§"/>
            </a:pPr>
            <a:endParaRPr lang="en-US" sz="2000" dirty="0">
              <a:latin typeface="Helvetica" pitchFamily="2" charset="0"/>
            </a:endParaRPr>
          </a:p>
          <a:p>
            <a:pPr marL="285750" lvl="1" indent="-285750">
              <a:spcBef>
                <a:spcPts val="1000"/>
              </a:spcBef>
              <a:buFont typeface="Arial" panose="020B0604020202020204" pitchFamily="34" charset="0"/>
              <a:buChar char="•"/>
            </a:pPr>
            <a:r>
              <a:rPr lang="en-US" sz="2400" dirty="0">
                <a:latin typeface="Helvetica" pitchFamily="2" charset="0"/>
              </a:rPr>
              <a:t>An indicator is an indication of a given situation and a measurable variable </a:t>
            </a:r>
          </a:p>
          <a:p>
            <a:pPr marL="285750" lvl="1" indent="-285750">
              <a:spcBef>
                <a:spcPts val="1000"/>
              </a:spcBef>
              <a:buFont typeface="Arial" panose="020B0604020202020204" pitchFamily="34" charset="0"/>
              <a:buChar char="•"/>
            </a:pPr>
            <a:endParaRPr lang="en-US" sz="2400" dirty="0">
              <a:latin typeface="Helvetica" pitchFamily="2" charset="0"/>
            </a:endParaRPr>
          </a:p>
          <a:p>
            <a:pPr lvl="1"/>
            <a:endParaRPr lang="en-US" sz="2000" dirty="0">
              <a:latin typeface="Helvetica" pitchFamily="2" charset="0"/>
            </a:endParaRPr>
          </a:p>
          <a:p>
            <a:pPr lvl="1"/>
            <a:endParaRPr lang="en-US" dirty="0"/>
          </a:p>
          <a:p>
            <a:pPr lvl="1"/>
            <a:endParaRPr lang="en-US" dirty="0"/>
          </a:p>
        </p:txBody>
      </p:sp>
    </p:spTree>
    <p:extLst>
      <p:ext uri="{BB962C8B-B14F-4D97-AF65-F5344CB8AC3E}">
        <p14:creationId xmlns:p14="http://schemas.microsoft.com/office/powerpoint/2010/main" val="137931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547765" y="2124948"/>
            <a:ext cx="2728120" cy="3136437"/>
          </a:xfrm>
        </p:spPr>
        <p:txBody>
          <a:bodyPr/>
          <a:lstStyle/>
          <a:p>
            <a:r>
              <a:rPr lang="en-US" sz="8000" dirty="0"/>
              <a:t>4.4</a:t>
            </a:r>
          </a:p>
        </p:txBody>
      </p:sp>
      <p:sp>
        <p:nvSpPr>
          <p:cNvPr id="3" name="Text Placeholder 2"/>
          <p:cNvSpPr>
            <a:spLocks noGrp="1"/>
          </p:cNvSpPr>
          <p:nvPr>
            <p:ph type="body" sz="quarter" idx="18"/>
          </p:nvPr>
        </p:nvSpPr>
        <p:spPr>
          <a:xfrm>
            <a:off x="2911825" y="2233436"/>
            <a:ext cx="8913572" cy="1797051"/>
          </a:xfrm>
        </p:spPr>
        <p:txBody>
          <a:bodyPr/>
          <a:lstStyle/>
          <a:p>
            <a:pPr>
              <a:lnSpc>
                <a:spcPct val="150000"/>
              </a:lnSpc>
            </a:pPr>
            <a:r>
              <a:rPr lang="en-US" sz="3600" dirty="0">
                <a:latin typeface="Arial"/>
                <a:cs typeface="Arial"/>
              </a:rPr>
              <a:t>Health Indicators – Mortality: </a:t>
            </a:r>
          </a:p>
          <a:p>
            <a:pPr>
              <a:lnSpc>
                <a:spcPct val="150000"/>
              </a:lnSpc>
            </a:pPr>
            <a:r>
              <a:rPr lang="en-US" sz="3600" dirty="0">
                <a:latin typeface="Arial"/>
                <a:cs typeface="Arial"/>
              </a:rPr>
              <a:t>Case Fatality Rate</a:t>
            </a:r>
          </a:p>
        </p:txBody>
      </p:sp>
    </p:spTree>
    <p:extLst>
      <p:ext uri="{BB962C8B-B14F-4D97-AF65-F5344CB8AC3E}">
        <p14:creationId xmlns:p14="http://schemas.microsoft.com/office/powerpoint/2010/main" val="20835102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BEFCD-45AB-C347-9842-29272CC0B985}"/>
              </a:ext>
            </a:extLst>
          </p:cNvPr>
          <p:cNvSpPr>
            <a:spLocks noGrp="1"/>
          </p:cNvSpPr>
          <p:nvPr>
            <p:ph type="title"/>
          </p:nvPr>
        </p:nvSpPr>
        <p:spPr>
          <a:xfrm>
            <a:off x="528233" y="-199001"/>
            <a:ext cx="10515600" cy="1325563"/>
          </a:xfrm>
        </p:spPr>
        <p:txBody>
          <a:bodyPr>
            <a:normAutofit/>
          </a:bodyPr>
          <a:lstStyle/>
          <a:p>
            <a:pPr>
              <a:lnSpc>
                <a:spcPct val="150000"/>
              </a:lnSpc>
            </a:pPr>
            <a:r>
              <a:rPr lang="en-US" sz="3200" u="sng" dirty="0">
                <a:latin typeface="Arial"/>
                <a:cs typeface="Arial"/>
              </a:rPr>
              <a:t>Case Fatality Rate </a:t>
            </a:r>
          </a:p>
        </p:txBody>
      </p:sp>
      <p:graphicFrame>
        <p:nvGraphicFramePr>
          <p:cNvPr id="4" name="Table 3">
            <a:extLst>
              <a:ext uri="{FF2B5EF4-FFF2-40B4-BE49-F238E27FC236}">
                <a16:creationId xmlns:a16="http://schemas.microsoft.com/office/drawing/2014/main" id="{7CC0E3AF-1E8A-9B46-93B7-1AF23A4807AF}"/>
              </a:ext>
            </a:extLst>
          </p:cNvPr>
          <p:cNvGraphicFramePr>
            <a:graphicFrameLocks noGrp="1"/>
          </p:cNvGraphicFramePr>
          <p:nvPr>
            <p:extLst>
              <p:ext uri="{D42A27DB-BD31-4B8C-83A1-F6EECF244321}">
                <p14:modId xmlns:p14="http://schemas.microsoft.com/office/powerpoint/2010/main" val="706624879"/>
              </p:ext>
            </p:extLst>
          </p:nvPr>
        </p:nvGraphicFramePr>
        <p:xfrm>
          <a:off x="528233" y="1126562"/>
          <a:ext cx="11219481" cy="5079347"/>
        </p:xfrm>
        <a:graphic>
          <a:graphicData uri="http://schemas.openxmlformats.org/drawingml/2006/table">
            <a:tbl>
              <a:tblPr firstRow="1" bandRow="1">
                <a:tableStyleId>{616DA210-FB5B-4158-B5E0-FEB733F419BA}</a:tableStyleId>
              </a:tblPr>
              <a:tblGrid>
                <a:gridCol w="2717339">
                  <a:extLst>
                    <a:ext uri="{9D8B030D-6E8A-4147-A177-3AD203B41FA5}">
                      <a16:colId xmlns:a16="http://schemas.microsoft.com/office/drawing/2014/main" val="1002740607"/>
                    </a:ext>
                  </a:extLst>
                </a:gridCol>
                <a:gridCol w="8502142">
                  <a:extLst>
                    <a:ext uri="{9D8B030D-6E8A-4147-A177-3AD203B41FA5}">
                      <a16:colId xmlns:a16="http://schemas.microsoft.com/office/drawing/2014/main" val="1574520216"/>
                    </a:ext>
                  </a:extLst>
                </a:gridCol>
              </a:tblGrid>
              <a:tr h="636599">
                <a:tc>
                  <a:txBody>
                    <a:bodyPr/>
                    <a:lstStyle/>
                    <a:p>
                      <a:r>
                        <a:rPr lang="en-US" sz="2000" b="1" dirty="0"/>
                        <a:t>Definition</a:t>
                      </a:r>
                    </a:p>
                  </a:txBody>
                  <a:tcPr>
                    <a:solidFill>
                      <a:schemeClr val="accent4">
                        <a:alpha val="21000"/>
                      </a:schemeClr>
                    </a:solidFill>
                  </a:tcPr>
                </a:tc>
                <a:tc>
                  <a:txBody>
                    <a:bodyPr/>
                    <a:lstStyle/>
                    <a:p>
                      <a:r>
                        <a:rPr lang="en-US" sz="2000" b="0" dirty="0"/>
                        <a:t>Number of deaths due to a </a:t>
                      </a:r>
                      <a:r>
                        <a:rPr lang="en-US" sz="2000" b="0" u="sng" dirty="0"/>
                        <a:t>PARTICULAR CAUSE (DISEASE) </a:t>
                      </a:r>
                      <a:r>
                        <a:rPr lang="en-US" sz="2000" b="0" dirty="0"/>
                        <a:t>per 100 </a:t>
                      </a:r>
                      <a:r>
                        <a:rPr lang="en-US" sz="2000" b="0" u="sng" dirty="0"/>
                        <a:t>TOTAL CASES </a:t>
                      </a:r>
                      <a:endParaRPr lang="en-US" sz="2000" b="1" u="sng" dirty="0"/>
                    </a:p>
                  </a:txBody>
                  <a:tcPr/>
                </a:tc>
                <a:extLst>
                  <a:ext uri="{0D108BD9-81ED-4DB2-BD59-A6C34878D82A}">
                    <a16:rowId xmlns:a16="http://schemas.microsoft.com/office/drawing/2014/main" val="765164677"/>
                  </a:ext>
                </a:extLst>
              </a:tr>
              <a:tr h="405674">
                <a:tc>
                  <a:txBody>
                    <a:bodyPr/>
                    <a:lstStyle/>
                    <a:p>
                      <a:r>
                        <a:rPr lang="en-US" sz="2000" b="1" dirty="0"/>
                        <a:t>Tool of Measurement</a:t>
                      </a:r>
                    </a:p>
                  </a:txBody>
                  <a:tcPr>
                    <a:solidFill>
                      <a:schemeClr val="accent4">
                        <a:alpha val="21000"/>
                      </a:schemeClr>
                    </a:solidFill>
                  </a:tcPr>
                </a:tc>
                <a:tc>
                  <a:txBody>
                    <a:bodyPr/>
                    <a:lstStyle/>
                    <a:p>
                      <a:r>
                        <a:rPr lang="en-US" sz="1800" b="0" i="0" u="none" strike="noStrike" kern="1200" dirty="0">
                          <a:solidFill>
                            <a:schemeClr val="tx1"/>
                          </a:solidFill>
                          <a:effectLst/>
                          <a:latin typeface="+mn-lt"/>
                          <a:ea typeface="+mn-ea"/>
                          <a:cs typeface="+mn-cs"/>
                        </a:rPr>
                        <a:t>Proportion</a:t>
                      </a:r>
                      <a:r>
                        <a:rPr lang="en-US" sz="2000" dirty="0"/>
                        <a:t> </a:t>
                      </a:r>
                      <a:r>
                        <a:rPr lang="en-US" sz="2000" b="1" dirty="0"/>
                        <a:t>(although it is called rate!, called also: Deaths to Cases Ratio)</a:t>
                      </a:r>
                    </a:p>
                  </a:txBody>
                  <a:tcPr/>
                </a:tc>
                <a:extLst>
                  <a:ext uri="{0D108BD9-81ED-4DB2-BD59-A6C34878D82A}">
                    <a16:rowId xmlns:a16="http://schemas.microsoft.com/office/drawing/2014/main" val="3569874273"/>
                  </a:ext>
                </a:extLst>
              </a:tr>
              <a:tr h="486085">
                <a:tc>
                  <a:txBody>
                    <a:bodyPr/>
                    <a:lstStyle/>
                    <a:p>
                      <a:r>
                        <a:rPr lang="en-US" sz="2000" b="1" dirty="0"/>
                        <a:t>Numerator </a:t>
                      </a:r>
                    </a:p>
                  </a:txBody>
                  <a:tcPr>
                    <a:solidFill>
                      <a:schemeClr val="accent4">
                        <a:alpha val="21000"/>
                      </a:schemeClr>
                    </a:solidFill>
                  </a:tcPr>
                </a:tc>
                <a:tc>
                  <a:txBody>
                    <a:bodyPr/>
                    <a:lstStyle/>
                    <a:p>
                      <a:r>
                        <a:rPr lang="en-US" sz="2000" b="0" dirty="0"/>
                        <a:t>Number of deaths due to a </a:t>
                      </a:r>
                      <a:r>
                        <a:rPr lang="en-US" sz="2000" b="0" u="sng" dirty="0"/>
                        <a:t>PARTICULAR CAUSE (DISEASE) </a:t>
                      </a:r>
                      <a:endParaRPr lang="en-US" sz="2000" u="sng" dirty="0"/>
                    </a:p>
                  </a:txBody>
                  <a:tcPr/>
                </a:tc>
                <a:extLst>
                  <a:ext uri="{0D108BD9-81ED-4DB2-BD59-A6C34878D82A}">
                    <a16:rowId xmlns:a16="http://schemas.microsoft.com/office/drawing/2014/main" val="1559420739"/>
                  </a:ext>
                </a:extLst>
              </a:tr>
              <a:tr h="515353">
                <a:tc>
                  <a:txBody>
                    <a:bodyPr/>
                    <a:lstStyle/>
                    <a:p>
                      <a:r>
                        <a:rPr lang="en-US" sz="2000" b="1" dirty="0"/>
                        <a:t>Denominator </a:t>
                      </a:r>
                    </a:p>
                  </a:txBody>
                  <a:tcPr>
                    <a:solidFill>
                      <a:schemeClr val="accent4">
                        <a:alpha val="21000"/>
                      </a:schemeClr>
                    </a:solidFill>
                  </a:tcPr>
                </a:tc>
                <a:tc>
                  <a:txBody>
                    <a:bodyPr/>
                    <a:lstStyle/>
                    <a:p>
                      <a:r>
                        <a:rPr lang="en-US" sz="2000" u="none" dirty="0"/>
                        <a:t>TOTAL number of number of </a:t>
                      </a:r>
                      <a:r>
                        <a:rPr lang="en-US" sz="2000" u="sng" dirty="0"/>
                        <a:t>CASES (</a:t>
                      </a:r>
                      <a:r>
                        <a:rPr lang="en-US" sz="1800" b="1" i="0" u="none" strike="noStrike" kern="1200" dirty="0">
                          <a:solidFill>
                            <a:schemeClr val="tx1"/>
                          </a:solidFill>
                          <a:effectLst/>
                          <a:latin typeface="+mn-lt"/>
                          <a:ea typeface="+mn-ea"/>
                          <a:cs typeface="+mn-cs"/>
                        </a:rPr>
                        <a:t>not the POPULATION in which the cases occurred)</a:t>
                      </a:r>
                      <a:endParaRPr lang="en-US" sz="2000" u="sng" dirty="0"/>
                    </a:p>
                  </a:txBody>
                  <a:tcPr/>
                </a:tc>
                <a:extLst>
                  <a:ext uri="{0D108BD9-81ED-4DB2-BD59-A6C34878D82A}">
                    <a16:rowId xmlns:a16="http://schemas.microsoft.com/office/drawing/2014/main" val="1984060691"/>
                  </a:ext>
                </a:extLst>
              </a:tr>
              <a:tr h="383549">
                <a:tc>
                  <a:txBody>
                    <a:bodyPr/>
                    <a:lstStyle/>
                    <a:p>
                      <a:r>
                        <a:rPr lang="en-US" sz="2000" b="1" dirty="0"/>
                        <a:t>10n</a:t>
                      </a:r>
                    </a:p>
                  </a:txBody>
                  <a:tcPr>
                    <a:solidFill>
                      <a:schemeClr val="accent4">
                        <a:alpha val="21000"/>
                      </a:schemeClr>
                    </a:solidFill>
                  </a:tcPr>
                </a:tc>
                <a:tc>
                  <a:txBody>
                    <a:bodyPr/>
                    <a:lstStyle/>
                    <a:p>
                      <a:r>
                        <a:rPr lang="en-US" sz="2000" dirty="0"/>
                        <a:t>per 100 (percentage %) </a:t>
                      </a:r>
                    </a:p>
                  </a:txBody>
                  <a:tcPr/>
                </a:tc>
                <a:extLst>
                  <a:ext uri="{0D108BD9-81ED-4DB2-BD59-A6C34878D82A}">
                    <a16:rowId xmlns:a16="http://schemas.microsoft.com/office/drawing/2014/main" val="1124981738"/>
                  </a:ext>
                </a:extLst>
              </a:tr>
              <a:tr h="0">
                <a:tc>
                  <a:txBody>
                    <a:bodyPr/>
                    <a:lstStyle/>
                    <a:p>
                      <a:r>
                        <a:rPr lang="en-US" sz="2000" b="1" dirty="0"/>
                        <a:t>Time frame </a:t>
                      </a:r>
                    </a:p>
                  </a:txBody>
                  <a:tcPr>
                    <a:solidFill>
                      <a:schemeClr val="accent4">
                        <a:alpha val="21000"/>
                      </a:schemeClr>
                    </a:solidFill>
                  </a:tcPr>
                </a:tc>
                <a:tc>
                  <a:txBody>
                    <a:bodyPr/>
                    <a:lstStyle/>
                    <a:p>
                      <a:r>
                        <a:rPr lang="en-US" sz="2000" dirty="0"/>
                        <a:t>Not specified </a:t>
                      </a:r>
                    </a:p>
                  </a:txBody>
                  <a:tcPr/>
                </a:tc>
                <a:extLst>
                  <a:ext uri="{0D108BD9-81ED-4DB2-BD59-A6C34878D82A}">
                    <a16:rowId xmlns:a16="http://schemas.microsoft.com/office/drawing/2014/main" val="1474464693"/>
                  </a:ext>
                </a:extLst>
              </a:tr>
              <a:tr h="0">
                <a:tc>
                  <a:txBody>
                    <a:bodyPr/>
                    <a:lstStyle/>
                    <a:p>
                      <a:r>
                        <a:rPr lang="en-US" sz="2000" b="1" dirty="0"/>
                        <a:t>Uses</a:t>
                      </a:r>
                    </a:p>
                  </a:txBody>
                  <a:tcPr>
                    <a:solidFill>
                      <a:schemeClr val="accent4">
                        <a:alpha val="21000"/>
                      </a:schemeClr>
                    </a:solidFill>
                  </a:tcPr>
                </a:tc>
                <a:tc>
                  <a:txBody>
                    <a:bodyPr/>
                    <a:lstStyle/>
                    <a:p>
                      <a:r>
                        <a:rPr lang="en-US" sz="2000" dirty="0"/>
                        <a:t>Reflects THE KILLING POWER OF A DISEASE. Used mainly in ACUTE INFECTIOUS Diseases. </a:t>
                      </a:r>
                    </a:p>
                  </a:txBody>
                  <a:tcPr/>
                </a:tc>
                <a:extLst>
                  <a:ext uri="{0D108BD9-81ED-4DB2-BD59-A6C34878D82A}">
                    <a16:rowId xmlns:a16="http://schemas.microsoft.com/office/drawing/2014/main" val="2358297652"/>
                  </a:ext>
                </a:extLst>
              </a:tr>
              <a:tr h="1386909">
                <a:tc>
                  <a:txBody>
                    <a:bodyPr/>
                    <a:lstStyle/>
                    <a:p>
                      <a:r>
                        <a:rPr lang="en-US" sz="2000" b="1" dirty="0"/>
                        <a:t>Formula</a:t>
                      </a:r>
                    </a:p>
                  </a:txBody>
                  <a:tcPr>
                    <a:solidFill>
                      <a:schemeClr val="accent4">
                        <a:alpha val="21000"/>
                      </a:schemeClr>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1800" u="sng" dirty="0"/>
                    </a:p>
                  </a:txBody>
                  <a:tcPr/>
                </a:tc>
                <a:extLst>
                  <a:ext uri="{0D108BD9-81ED-4DB2-BD59-A6C34878D82A}">
                    <a16:rowId xmlns:a16="http://schemas.microsoft.com/office/drawing/2014/main" val="615928928"/>
                  </a:ext>
                </a:extLst>
              </a:tr>
            </a:tbl>
          </a:graphicData>
        </a:graphic>
      </p:graphicFrame>
      <p:pic>
        <p:nvPicPr>
          <p:cNvPr id="3" name="Picture 2">
            <a:extLst>
              <a:ext uri="{FF2B5EF4-FFF2-40B4-BE49-F238E27FC236}">
                <a16:creationId xmlns:a16="http://schemas.microsoft.com/office/drawing/2014/main" id="{8A765FAE-9563-334E-8428-DAE86A194913}"/>
              </a:ext>
            </a:extLst>
          </p:cNvPr>
          <p:cNvPicPr>
            <a:picLocks noChangeAspect="1"/>
          </p:cNvPicPr>
          <p:nvPr/>
        </p:nvPicPr>
        <p:blipFill>
          <a:blip r:embed="rId3"/>
          <a:stretch>
            <a:fillRect/>
          </a:stretch>
        </p:blipFill>
        <p:spPr>
          <a:xfrm>
            <a:off x="4351283" y="4912963"/>
            <a:ext cx="5135289" cy="1255522"/>
          </a:xfrm>
          <a:prstGeom prst="rect">
            <a:avLst/>
          </a:prstGeom>
        </p:spPr>
      </p:pic>
    </p:spTree>
    <p:extLst>
      <p:ext uri="{BB962C8B-B14F-4D97-AF65-F5344CB8AC3E}">
        <p14:creationId xmlns:p14="http://schemas.microsoft.com/office/powerpoint/2010/main" val="23534335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7EBBD-E606-0047-974D-4C0FEDD4B20C}"/>
              </a:ext>
            </a:extLst>
          </p:cNvPr>
          <p:cNvSpPr>
            <a:spLocks noGrp="1"/>
          </p:cNvSpPr>
          <p:nvPr>
            <p:ph type="title"/>
          </p:nvPr>
        </p:nvSpPr>
        <p:spPr>
          <a:xfrm>
            <a:off x="724545" y="495945"/>
            <a:ext cx="11116159" cy="1239865"/>
          </a:xfrm>
          <a:ln>
            <a:solidFill>
              <a:schemeClr val="tx1"/>
            </a:solidFill>
          </a:ln>
        </p:spPr>
        <p:txBody>
          <a:bodyPr anchor="t">
            <a:noAutofit/>
          </a:bodyPr>
          <a:lstStyle/>
          <a:p>
            <a:r>
              <a:rPr lang="en-US" sz="2800" b="1" dirty="0">
                <a:latin typeface="Helvetica" pitchFamily="2" charset="0"/>
              </a:rPr>
              <a:t>Example: In an epidemic of hepatitis A traced to green onions from a restaurant, 555 cases were identified. Three of the cases died as a result of their infections. </a:t>
            </a:r>
            <a:br>
              <a:rPr lang="en-US" sz="2800" b="1" dirty="0">
                <a:latin typeface="Helvetica" pitchFamily="2" charset="0"/>
              </a:rPr>
            </a:br>
            <a:endParaRPr lang="en-US" sz="2800" b="1" dirty="0">
              <a:latin typeface="Helvetica" pitchFamily="2" charset="0"/>
            </a:endParaRPr>
          </a:p>
        </p:txBody>
      </p:sp>
      <p:sp>
        <p:nvSpPr>
          <p:cNvPr id="3" name="Content Placeholder 2">
            <a:extLst>
              <a:ext uri="{FF2B5EF4-FFF2-40B4-BE49-F238E27FC236}">
                <a16:creationId xmlns:a16="http://schemas.microsoft.com/office/drawing/2014/main" id="{4CD21705-432A-BD4C-9FFB-DF40E40E2F74}"/>
              </a:ext>
            </a:extLst>
          </p:cNvPr>
          <p:cNvSpPr>
            <a:spLocks noGrp="1"/>
          </p:cNvSpPr>
          <p:nvPr>
            <p:ph sz="half" idx="1"/>
          </p:nvPr>
        </p:nvSpPr>
        <p:spPr>
          <a:xfrm>
            <a:off x="724545" y="2262753"/>
            <a:ext cx="11116159" cy="4726238"/>
          </a:xfrm>
        </p:spPr>
        <p:txBody>
          <a:bodyPr>
            <a:normAutofit/>
          </a:bodyPr>
          <a:lstStyle/>
          <a:p>
            <a:r>
              <a:rPr lang="en-US" dirty="0">
                <a:latin typeface="Helvetica" pitchFamily="2" charset="0"/>
              </a:rPr>
              <a:t>Calculate the case-fatality rate.</a:t>
            </a:r>
            <a:endParaRPr lang="en-US" u="sng" dirty="0">
              <a:latin typeface="Helvetica" pitchFamily="2" charset="0"/>
            </a:endParaRPr>
          </a:p>
          <a:p>
            <a:pPr marL="0" indent="0">
              <a:buNone/>
            </a:pPr>
            <a:r>
              <a:rPr lang="en-US" dirty="0">
                <a:latin typeface="Helvetica" pitchFamily="2" charset="0"/>
              </a:rPr>
              <a:t>	</a:t>
            </a:r>
          </a:p>
          <a:p>
            <a:pPr marL="0" indent="0">
              <a:buNone/>
            </a:pPr>
            <a:r>
              <a:rPr lang="en-US" dirty="0">
                <a:latin typeface="Helvetica" pitchFamily="2" charset="0"/>
              </a:rPr>
              <a:t>	Case fatality rate = (3 ⁄ 555) × 100 = 0.5%</a:t>
            </a:r>
            <a:br>
              <a:rPr lang="en-US" dirty="0">
                <a:latin typeface="Helvetica" pitchFamily="2" charset="0"/>
              </a:rPr>
            </a:br>
            <a:endParaRPr lang="en-US" dirty="0">
              <a:latin typeface="Helvetica" pitchFamily="2" charset="0"/>
            </a:endParaRPr>
          </a:p>
          <a:p>
            <a:pPr marL="0" indent="0">
              <a:buNone/>
            </a:pPr>
            <a:endParaRPr lang="en-US" dirty="0">
              <a:solidFill>
                <a:srgbClr val="FF0000"/>
              </a:solidFill>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27616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EE04A7-A711-6B49-A732-5CD8429FB8B0}"/>
              </a:ext>
            </a:extLst>
          </p:cNvPr>
          <p:cNvSpPr>
            <a:spLocks noGrp="1"/>
          </p:cNvSpPr>
          <p:nvPr>
            <p:ph type="body" sz="quarter" idx="10"/>
          </p:nvPr>
        </p:nvSpPr>
        <p:spPr>
          <a:xfrm>
            <a:off x="1098012" y="2631126"/>
            <a:ext cx="9863407" cy="1488017"/>
          </a:xfrm>
        </p:spPr>
        <p:txBody>
          <a:bodyPr/>
          <a:lstStyle/>
          <a:p>
            <a:pPr algn="ctr"/>
            <a:r>
              <a:rPr lang="en-US" sz="5400" dirty="0"/>
              <a:t>Let’s recap!</a:t>
            </a:r>
          </a:p>
        </p:txBody>
      </p:sp>
    </p:spTree>
    <p:extLst>
      <p:ext uri="{BB962C8B-B14F-4D97-AF65-F5344CB8AC3E}">
        <p14:creationId xmlns:p14="http://schemas.microsoft.com/office/powerpoint/2010/main" val="14958241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62160" y="1307440"/>
            <a:ext cx="11564524" cy="5276955"/>
          </a:xfrm>
        </p:spPr>
        <p:txBody>
          <a:bodyPr>
            <a:noAutofit/>
          </a:bodyPr>
          <a:lstStyle/>
          <a:p>
            <a:pPr algn="l"/>
            <a:r>
              <a:rPr lang="en-US" sz="3200" u="sng" dirty="0"/>
              <a:t>By the end of this lecture, we have:</a:t>
            </a:r>
          </a:p>
          <a:p>
            <a:pPr marL="685783" indent="-675200" algn="l">
              <a:buFont typeface="Wingdings" pitchFamily="2" charset="2"/>
              <a:buChar char="ü"/>
            </a:pPr>
            <a:r>
              <a:rPr lang="en-US" sz="3200" dirty="0">
                <a:solidFill>
                  <a:srgbClr val="FF0000"/>
                </a:solidFill>
              </a:rPr>
              <a:t>Explained</a:t>
            </a:r>
            <a:r>
              <a:rPr lang="en-US" sz="3200" dirty="0"/>
              <a:t> the need to use “indicators” to measure “health” status </a:t>
            </a:r>
          </a:p>
          <a:p>
            <a:pPr marL="685783" indent="-675200" algn="l">
              <a:buFont typeface="Wingdings" pitchFamily="2" charset="2"/>
              <a:buChar char="ü"/>
            </a:pPr>
            <a:r>
              <a:rPr lang="en-US" sz="3200" dirty="0">
                <a:solidFill>
                  <a:srgbClr val="FF0000"/>
                </a:solidFill>
              </a:rPr>
              <a:t>Stated the characteristics </a:t>
            </a:r>
            <a:r>
              <a:rPr lang="en-US" sz="3200" dirty="0"/>
              <a:t>of health indicators</a:t>
            </a:r>
          </a:p>
          <a:p>
            <a:pPr marL="685783" indent="-675200" algn="l">
              <a:buFont typeface="Wingdings" pitchFamily="2" charset="2"/>
              <a:buChar char="ü"/>
            </a:pPr>
            <a:r>
              <a:rPr lang="en-US" sz="3200" dirty="0"/>
              <a:t>Listed the </a:t>
            </a:r>
            <a:r>
              <a:rPr lang="en-US" sz="3200" dirty="0">
                <a:solidFill>
                  <a:srgbClr val="FF0000"/>
                </a:solidFill>
              </a:rPr>
              <a:t>uses of health indicators</a:t>
            </a:r>
          </a:p>
          <a:p>
            <a:pPr marL="685783" indent="-675200" algn="l">
              <a:buFont typeface="Wingdings" pitchFamily="2" charset="2"/>
              <a:buChar char="ü"/>
            </a:pPr>
            <a:r>
              <a:rPr lang="en-US" sz="3200" dirty="0"/>
              <a:t>Stated </a:t>
            </a:r>
            <a:r>
              <a:rPr lang="en-US" sz="3200" dirty="0">
                <a:solidFill>
                  <a:srgbClr val="FF0000"/>
                </a:solidFill>
              </a:rPr>
              <a:t>with examples the types of health indicators</a:t>
            </a:r>
          </a:p>
        </p:txBody>
      </p:sp>
    </p:spTree>
    <p:extLst>
      <p:ext uri="{BB962C8B-B14F-4D97-AF65-F5344CB8AC3E}">
        <p14:creationId xmlns:p14="http://schemas.microsoft.com/office/powerpoint/2010/main" val="16424265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775144" y="4647636"/>
            <a:ext cx="4987992" cy="2325253"/>
          </a:xfrm>
        </p:spPr>
        <p:txBody>
          <a:bodyPr>
            <a:normAutofit/>
          </a:bodyPr>
          <a:lstStyle/>
          <a:p>
            <a:pPr>
              <a:lnSpc>
                <a:spcPct val="90000"/>
              </a:lnSpc>
            </a:pPr>
            <a:r>
              <a:rPr lang="en-US" sz="2800" dirty="0" err="1">
                <a:latin typeface="Arial"/>
                <a:cs typeface="Arial"/>
              </a:rPr>
              <a:t>nmalamro@ksu.edu.sa</a:t>
            </a:r>
            <a:endParaRPr lang="en-US" sz="2800" dirty="0">
              <a:latin typeface="Arial"/>
              <a:cs typeface="Arial"/>
            </a:endParaRPr>
          </a:p>
        </p:txBody>
      </p:sp>
      <p:sp>
        <p:nvSpPr>
          <p:cNvPr id="4" name="Text Placeholder 3"/>
          <p:cNvSpPr>
            <a:spLocks noGrp="1"/>
          </p:cNvSpPr>
          <p:nvPr>
            <p:ph type="body" sz="quarter" idx="13"/>
          </p:nvPr>
        </p:nvSpPr>
        <p:spPr>
          <a:xfrm>
            <a:off x="6757342" y="1999281"/>
            <a:ext cx="5129858" cy="2314074"/>
          </a:xfrm>
        </p:spPr>
        <p:txBody>
          <a:bodyPr>
            <a:normAutofit fontScale="85000" lnSpcReduction="20000"/>
          </a:bodyPr>
          <a:lstStyle/>
          <a:p>
            <a:r>
              <a:rPr lang="en-US" b="1" dirty="0">
                <a:solidFill>
                  <a:schemeClr val="accent4">
                    <a:lumMod val="60000"/>
                    <a:lumOff val="40000"/>
                  </a:schemeClr>
                </a:solidFill>
                <a:latin typeface="Arial"/>
                <a:cs typeface="Arial"/>
              </a:rPr>
              <a:t>Office Hours (by appointment via email): </a:t>
            </a:r>
          </a:p>
          <a:p>
            <a:r>
              <a:rPr lang="en-US" dirty="0">
                <a:latin typeface="Arial"/>
                <a:cs typeface="Arial"/>
              </a:rPr>
              <a:t>Mondays &amp; Wednesdays</a:t>
            </a:r>
          </a:p>
          <a:p>
            <a:r>
              <a:rPr lang="en-US" dirty="0">
                <a:latin typeface="Arial"/>
                <a:cs typeface="Arial"/>
              </a:rPr>
              <a:t>11 AM – 1 PM</a:t>
            </a:r>
          </a:p>
          <a:p>
            <a:r>
              <a:rPr lang="en-US" dirty="0">
                <a:latin typeface="Arial"/>
                <a:cs typeface="Arial"/>
              </a:rPr>
              <a:t>West Building </a:t>
            </a:r>
          </a:p>
          <a:p>
            <a:r>
              <a:rPr lang="en-US" dirty="0">
                <a:latin typeface="Arial"/>
                <a:cs typeface="Arial"/>
              </a:rPr>
              <a:t>Level 1 - Office 4011034</a:t>
            </a:r>
          </a:p>
        </p:txBody>
      </p:sp>
      <p:sp>
        <p:nvSpPr>
          <p:cNvPr id="5" name="Text Placeholder 4"/>
          <p:cNvSpPr>
            <a:spLocks noGrp="1"/>
          </p:cNvSpPr>
          <p:nvPr>
            <p:ph type="body" sz="quarter" idx="14"/>
          </p:nvPr>
        </p:nvSpPr>
        <p:spPr>
          <a:xfrm>
            <a:off x="6714157" y="949575"/>
            <a:ext cx="4755048" cy="623568"/>
          </a:xfrm>
        </p:spPr>
        <p:txBody>
          <a:bodyPr/>
          <a:lstStyle/>
          <a:p>
            <a:r>
              <a:rPr lang="en-US" b="1" dirty="0">
                <a:latin typeface="Microsoft Sans Serif"/>
                <a:cs typeface="Microsoft Sans Serif"/>
              </a:rPr>
              <a:t>Thank you!</a:t>
            </a:r>
          </a:p>
        </p:txBody>
      </p:sp>
    </p:spTree>
    <p:extLst>
      <p:ext uri="{BB962C8B-B14F-4D97-AF65-F5344CB8AC3E}">
        <p14:creationId xmlns:p14="http://schemas.microsoft.com/office/powerpoint/2010/main" val="3402985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74404" y="277910"/>
            <a:ext cx="11266445" cy="5276955"/>
          </a:xfrm>
        </p:spPr>
        <p:txBody>
          <a:bodyPr>
            <a:noAutofit/>
          </a:bodyPr>
          <a:lstStyle/>
          <a:p>
            <a:pPr marL="319088" algn="l"/>
            <a:endParaRPr lang="en-US" sz="3200" b="1" dirty="0">
              <a:latin typeface="Times New Roman" panose="02020603050405020304" pitchFamily="18" charset="0"/>
              <a:cs typeface="Times New Roman" panose="02020603050405020304" pitchFamily="18" charset="0"/>
            </a:endParaRPr>
          </a:p>
          <a:p>
            <a:pPr marL="833438" indent="-514350" algn="l">
              <a:lnSpc>
                <a:spcPct val="150000"/>
              </a:lnSpc>
              <a:buFont typeface="Arial" panose="020B0604020202020204" pitchFamily="34" charset="0"/>
              <a:buChar char="•"/>
            </a:pPr>
            <a:r>
              <a:rPr lang="en-US" dirty="0">
                <a:latin typeface="Helvetica" pitchFamily="2" charset="0"/>
                <a:cs typeface="Times New Roman" panose="02020603050405020304" pitchFamily="18" charset="0"/>
              </a:rPr>
              <a:t>Variables that </a:t>
            </a:r>
            <a:r>
              <a:rPr lang="en-US" dirty="0">
                <a:solidFill>
                  <a:srgbClr val="FF0000"/>
                </a:solidFill>
                <a:latin typeface="Helvetica" pitchFamily="2" charset="0"/>
                <a:cs typeface="Times New Roman" panose="02020603050405020304" pitchFamily="18" charset="0"/>
              </a:rPr>
              <a:t>measure indirectly </a:t>
            </a:r>
            <a:r>
              <a:rPr lang="en-US" dirty="0">
                <a:latin typeface="Helvetica" pitchFamily="2" charset="0"/>
                <a:cs typeface="Times New Roman" panose="02020603050405020304" pitchFamily="18" charset="0"/>
              </a:rPr>
              <a:t>a health status which can not be measured directly</a:t>
            </a:r>
          </a:p>
          <a:p>
            <a:pPr marL="833438" indent="-514350" algn="l">
              <a:lnSpc>
                <a:spcPct val="150000"/>
              </a:lnSpc>
              <a:buFont typeface="Arial" panose="020B0604020202020204" pitchFamily="34" charset="0"/>
              <a:buChar char="•"/>
            </a:pPr>
            <a:r>
              <a:rPr lang="en-US" dirty="0">
                <a:latin typeface="Helvetica" pitchFamily="2" charset="0"/>
                <a:cs typeface="Times New Roman" panose="02020603050405020304" pitchFamily="18" charset="0"/>
              </a:rPr>
              <a:t>They are an </a:t>
            </a:r>
            <a:r>
              <a:rPr lang="en-US" dirty="0">
                <a:solidFill>
                  <a:srgbClr val="FF0000"/>
                </a:solidFill>
                <a:latin typeface="Helvetica" pitchFamily="2" charset="0"/>
                <a:cs typeface="Times New Roman" panose="02020603050405020304" pitchFamily="18" charset="0"/>
              </a:rPr>
              <a:t>indication</a:t>
            </a:r>
            <a:r>
              <a:rPr lang="en-US" dirty="0">
                <a:latin typeface="Helvetica" pitchFamily="2" charset="0"/>
                <a:cs typeface="Times New Roman" panose="02020603050405020304" pitchFamily="18" charset="0"/>
              </a:rPr>
              <a:t> of a given situation;</a:t>
            </a:r>
          </a:p>
          <a:p>
            <a:pPr marL="833438" indent="-514350" algn="l">
              <a:lnSpc>
                <a:spcPct val="150000"/>
              </a:lnSpc>
              <a:buFont typeface="Arial" panose="020B0604020202020204" pitchFamily="34" charset="0"/>
              <a:buChar char="•"/>
            </a:pPr>
            <a:r>
              <a:rPr lang="en-US" dirty="0">
                <a:latin typeface="Helvetica" pitchFamily="2" charset="0"/>
                <a:cs typeface="Times New Roman" panose="02020603050405020304" pitchFamily="18" charset="0"/>
              </a:rPr>
              <a:t>They are used to </a:t>
            </a:r>
            <a:r>
              <a:rPr lang="en-US" dirty="0">
                <a:solidFill>
                  <a:srgbClr val="FF0000"/>
                </a:solidFill>
                <a:latin typeface="Helvetica" pitchFamily="2" charset="0"/>
                <a:cs typeface="Times New Roman" panose="02020603050405020304" pitchFamily="18" charset="0"/>
              </a:rPr>
              <a:t>compare</a:t>
            </a:r>
            <a:r>
              <a:rPr lang="en-US" dirty="0">
                <a:latin typeface="Helvetica" pitchFamily="2" charset="0"/>
                <a:cs typeface="Times New Roman" panose="02020603050405020304" pitchFamily="18" charset="0"/>
              </a:rPr>
              <a:t> between areas or population group at a certain time</a:t>
            </a:r>
          </a:p>
          <a:p>
            <a:pPr marL="833438" indent="-514350" algn="l">
              <a:lnSpc>
                <a:spcPct val="150000"/>
              </a:lnSpc>
              <a:buFont typeface="Arial" panose="020B0604020202020204" pitchFamily="34" charset="0"/>
              <a:buChar char="•"/>
            </a:pPr>
            <a:r>
              <a:rPr lang="en-US" dirty="0">
                <a:latin typeface="Helvetica" pitchFamily="2" charset="0"/>
                <a:cs typeface="Times New Roman" panose="02020603050405020304" pitchFamily="18" charset="0"/>
              </a:rPr>
              <a:t>They are used to </a:t>
            </a:r>
            <a:r>
              <a:rPr lang="en-US" dirty="0">
                <a:solidFill>
                  <a:srgbClr val="FF0000"/>
                </a:solidFill>
                <a:latin typeface="Helvetica" pitchFamily="2" charset="0"/>
                <a:cs typeface="Times New Roman" panose="02020603050405020304" pitchFamily="18" charset="0"/>
              </a:rPr>
              <a:t>measure changes </a:t>
            </a:r>
            <a:r>
              <a:rPr lang="en-US" dirty="0">
                <a:latin typeface="Helvetica" pitchFamily="2" charset="0"/>
                <a:cs typeface="Times New Roman" panose="02020603050405020304" pitchFamily="18" charset="0"/>
              </a:rPr>
              <a:t>over a period of time</a:t>
            </a:r>
            <a:endParaRPr lang="en-US" dirty="0">
              <a:latin typeface="Helvetica" pitchFamily="2" charset="0"/>
            </a:endParaRPr>
          </a:p>
        </p:txBody>
      </p:sp>
      <p:sp>
        <p:nvSpPr>
          <p:cNvPr id="3" name="TextBox 2">
            <a:extLst>
              <a:ext uri="{FF2B5EF4-FFF2-40B4-BE49-F238E27FC236}">
                <a16:creationId xmlns:a16="http://schemas.microsoft.com/office/drawing/2014/main" id="{17B15CA9-2CFA-EE42-B6D2-C4E080A29E05}"/>
              </a:ext>
            </a:extLst>
          </p:cNvPr>
          <p:cNvSpPr txBox="1"/>
          <p:nvPr/>
        </p:nvSpPr>
        <p:spPr>
          <a:xfrm>
            <a:off x="374404" y="106878"/>
            <a:ext cx="10414000" cy="748988"/>
          </a:xfrm>
          <a:prstGeom prst="rect">
            <a:avLst/>
          </a:prstGeom>
          <a:noFill/>
        </p:spPr>
        <p:txBody>
          <a:bodyPr wrap="square" rtlCol="0">
            <a:spAutoFit/>
          </a:bodyPr>
          <a:lstStyle/>
          <a:p>
            <a:r>
              <a:rPr lang="en-US" sz="4267" dirty="0"/>
              <a:t>Health Indicators: Definition</a:t>
            </a:r>
          </a:p>
        </p:txBody>
      </p:sp>
      <p:sp>
        <p:nvSpPr>
          <p:cNvPr id="4" name="TextBox 3">
            <a:extLst>
              <a:ext uri="{FF2B5EF4-FFF2-40B4-BE49-F238E27FC236}">
                <a16:creationId xmlns:a16="http://schemas.microsoft.com/office/drawing/2014/main" id="{4A48B18E-50F8-D044-823A-CE13E264AA1E}"/>
              </a:ext>
            </a:extLst>
          </p:cNvPr>
          <p:cNvSpPr txBox="1"/>
          <p:nvPr/>
        </p:nvSpPr>
        <p:spPr>
          <a:xfrm>
            <a:off x="1325784" y="5464287"/>
            <a:ext cx="9829800" cy="523220"/>
          </a:xfrm>
          <a:prstGeom prst="rect">
            <a:avLst/>
          </a:prstGeom>
          <a:solidFill>
            <a:schemeClr val="accent6">
              <a:lumMod val="50000"/>
            </a:schemeClr>
          </a:solidFill>
        </p:spPr>
        <p:txBody>
          <a:bodyPr wrap="square" rtlCol="0">
            <a:spAutoFit/>
          </a:bodyPr>
          <a:lstStyle/>
          <a:p>
            <a:pPr algn="ctr"/>
            <a:r>
              <a:rPr lang="en-US" sz="2800" dirty="0">
                <a:solidFill>
                  <a:schemeClr val="bg1"/>
                </a:solidFill>
              </a:rPr>
              <a:t>HEALTH INDICATORS </a:t>
            </a:r>
            <a:r>
              <a:rPr lang="en-US" sz="2800" b="1" u="sng" dirty="0">
                <a:solidFill>
                  <a:schemeClr val="bg1"/>
                </a:solidFill>
              </a:rPr>
              <a:t>QUANTIFY</a:t>
            </a:r>
            <a:r>
              <a:rPr lang="en-US" sz="2800" dirty="0">
                <a:solidFill>
                  <a:schemeClr val="bg1"/>
                </a:solidFill>
              </a:rPr>
              <a:t> THE HEALTH OF THE POPULATION</a:t>
            </a:r>
          </a:p>
        </p:txBody>
      </p:sp>
    </p:spTree>
    <p:extLst>
      <p:ext uri="{BB962C8B-B14F-4D97-AF65-F5344CB8AC3E}">
        <p14:creationId xmlns:p14="http://schemas.microsoft.com/office/powerpoint/2010/main" val="2266514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B15CA9-2CFA-EE42-B6D2-C4E080A29E05}"/>
              </a:ext>
            </a:extLst>
          </p:cNvPr>
          <p:cNvSpPr txBox="1"/>
          <p:nvPr/>
        </p:nvSpPr>
        <p:spPr>
          <a:xfrm>
            <a:off x="527958" y="368136"/>
            <a:ext cx="10414000" cy="646331"/>
          </a:xfrm>
          <a:prstGeom prst="rect">
            <a:avLst/>
          </a:prstGeom>
          <a:noFill/>
        </p:spPr>
        <p:txBody>
          <a:bodyPr wrap="square" rtlCol="0">
            <a:spAutoFit/>
          </a:bodyPr>
          <a:lstStyle/>
          <a:p>
            <a:r>
              <a:rPr lang="en-US" sz="3600" dirty="0"/>
              <a:t>Health Indicators: Characteristics of an </a:t>
            </a:r>
            <a:r>
              <a:rPr lang="en-US" sz="3600" b="1" u="sng" dirty="0"/>
              <a:t>IDEAL</a:t>
            </a:r>
            <a:r>
              <a:rPr lang="en-US" sz="3600" dirty="0"/>
              <a:t> Indicator</a:t>
            </a:r>
          </a:p>
        </p:txBody>
      </p:sp>
      <p:graphicFrame>
        <p:nvGraphicFramePr>
          <p:cNvPr id="11" name="Content Placeholder 10">
            <a:extLst>
              <a:ext uri="{FF2B5EF4-FFF2-40B4-BE49-F238E27FC236}">
                <a16:creationId xmlns:a16="http://schemas.microsoft.com/office/drawing/2014/main" id="{208FFA2A-A74A-8E45-90AA-1BE51CB1C297}"/>
              </a:ext>
            </a:extLst>
          </p:cNvPr>
          <p:cNvGraphicFramePr>
            <a:graphicFrameLocks noGrp="1"/>
          </p:cNvGraphicFramePr>
          <p:nvPr>
            <p:ph sz="half" idx="1"/>
            <p:extLst>
              <p:ext uri="{D42A27DB-BD31-4B8C-83A1-F6EECF244321}">
                <p14:modId xmlns:p14="http://schemas.microsoft.com/office/powerpoint/2010/main" val="2150735490"/>
              </p:ext>
            </p:extLst>
          </p:nvPr>
        </p:nvGraphicFramePr>
        <p:xfrm>
          <a:off x="823686" y="1248229"/>
          <a:ext cx="4227286" cy="4522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Content Placeholder 10">
            <a:extLst>
              <a:ext uri="{FF2B5EF4-FFF2-40B4-BE49-F238E27FC236}">
                <a16:creationId xmlns:a16="http://schemas.microsoft.com/office/drawing/2014/main" id="{D01E7D2F-E3A0-794E-8EC9-E45E709BCBBD}"/>
              </a:ext>
            </a:extLst>
          </p:cNvPr>
          <p:cNvGraphicFramePr>
            <a:graphicFrameLocks noGrp="1"/>
          </p:cNvGraphicFramePr>
          <p:nvPr>
            <p:ph sz="half" idx="2"/>
            <p:extLst>
              <p:ext uri="{D42A27DB-BD31-4B8C-83A1-F6EECF244321}">
                <p14:modId xmlns:p14="http://schemas.microsoft.com/office/powerpoint/2010/main" val="3222640595"/>
              </p:ext>
            </p:extLst>
          </p:nvPr>
        </p:nvGraphicFramePr>
        <p:xfrm>
          <a:off x="6328227" y="1248229"/>
          <a:ext cx="4996543" cy="452233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3" name="TextBox 12">
            <a:extLst>
              <a:ext uri="{FF2B5EF4-FFF2-40B4-BE49-F238E27FC236}">
                <a16:creationId xmlns:a16="http://schemas.microsoft.com/office/drawing/2014/main" id="{51268C2D-B860-3C48-A312-A3CC5C4C178A}"/>
              </a:ext>
            </a:extLst>
          </p:cNvPr>
          <p:cNvSpPr txBox="1"/>
          <p:nvPr/>
        </p:nvSpPr>
        <p:spPr>
          <a:xfrm>
            <a:off x="1112158" y="6004325"/>
            <a:ext cx="9829800" cy="523220"/>
          </a:xfrm>
          <a:prstGeom prst="rect">
            <a:avLst/>
          </a:prstGeom>
          <a:solidFill>
            <a:schemeClr val="accent6">
              <a:lumMod val="50000"/>
            </a:schemeClr>
          </a:solidFill>
        </p:spPr>
        <p:txBody>
          <a:bodyPr wrap="square" rtlCol="0">
            <a:spAutoFit/>
          </a:bodyPr>
          <a:lstStyle/>
          <a:p>
            <a:pPr algn="ctr"/>
            <a:r>
              <a:rPr lang="en-US" sz="2800" dirty="0">
                <a:solidFill>
                  <a:schemeClr val="bg1"/>
                </a:solidFill>
              </a:rPr>
              <a:t>Ideal indicators are </a:t>
            </a:r>
            <a:r>
              <a:rPr lang="en-US" sz="2800" b="1" u="sng" dirty="0">
                <a:solidFill>
                  <a:schemeClr val="bg1"/>
                </a:solidFill>
              </a:rPr>
              <a:t>RARE</a:t>
            </a:r>
            <a:r>
              <a:rPr lang="en-US" sz="2800" dirty="0">
                <a:solidFill>
                  <a:schemeClr val="bg1"/>
                </a:solidFill>
              </a:rPr>
              <a:t> cause health is </a:t>
            </a:r>
            <a:r>
              <a:rPr lang="en-US" sz="2800" b="1" u="sng" dirty="0">
                <a:solidFill>
                  <a:schemeClr val="bg1"/>
                </a:solidFill>
              </a:rPr>
              <a:t>Multidimensional</a:t>
            </a:r>
          </a:p>
        </p:txBody>
      </p:sp>
    </p:spTree>
    <p:extLst>
      <p:ext uri="{BB962C8B-B14F-4D97-AF65-F5344CB8AC3E}">
        <p14:creationId xmlns:p14="http://schemas.microsoft.com/office/powerpoint/2010/main" val="2674866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B15CA9-2CFA-EE42-B6D2-C4E080A29E05}"/>
              </a:ext>
            </a:extLst>
          </p:cNvPr>
          <p:cNvSpPr txBox="1"/>
          <p:nvPr/>
        </p:nvSpPr>
        <p:spPr>
          <a:xfrm>
            <a:off x="374404" y="0"/>
            <a:ext cx="11698776" cy="748988"/>
          </a:xfrm>
          <a:prstGeom prst="rect">
            <a:avLst/>
          </a:prstGeom>
          <a:noFill/>
        </p:spPr>
        <p:txBody>
          <a:bodyPr wrap="square" rtlCol="0">
            <a:spAutoFit/>
          </a:bodyPr>
          <a:lstStyle/>
          <a:p>
            <a:r>
              <a:rPr lang="en-US" sz="4267" dirty="0"/>
              <a:t>Health Indicators: Uses (Why we need indicators?)</a:t>
            </a:r>
          </a:p>
        </p:txBody>
      </p:sp>
      <p:sp>
        <p:nvSpPr>
          <p:cNvPr id="6" name="Text Placeholder 1">
            <a:extLst>
              <a:ext uri="{FF2B5EF4-FFF2-40B4-BE49-F238E27FC236}">
                <a16:creationId xmlns:a16="http://schemas.microsoft.com/office/drawing/2014/main" id="{311B0C41-5A38-3A41-BA84-46EFC5082BD7}"/>
              </a:ext>
            </a:extLst>
          </p:cNvPr>
          <p:cNvSpPr>
            <a:spLocks noGrp="1"/>
          </p:cNvSpPr>
          <p:nvPr>
            <p:ph type="body" sz="quarter" idx="10"/>
          </p:nvPr>
        </p:nvSpPr>
        <p:spPr>
          <a:xfrm>
            <a:off x="1143661" y="786776"/>
            <a:ext cx="11266445" cy="5276955"/>
          </a:xfrm>
        </p:spPr>
        <p:txBody>
          <a:bodyPr>
            <a:noAutofit/>
          </a:bodyPr>
          <a:lstStyle/>
          <a:p>
            <a:pPr marL="319088" algn="l"/>
            <a:endParaRPr lang="en-US" sz="3200" b="1" dirty="0">
              <a:latin typeface="Times New Roman" panose="02020603050405020304" pitchFamily="18" charset="0"/>
              <a:cs typeface="Times New Roman" panose="02020603050405020304" pitchFamily="18" charset="0"/>
            </a:endParaRPr>
          </a:p>
          <a:p>
            <a:pPr marL="381000" indent="-381000" algn="l">
              <a:lnSpc>
                <a:spcPct val="150000"/>
              </a:lnSpc>
              <a:buFont typeface="Arial" charset="0"/>
              <a:buAutoNum type="arabicPeriod"/>
            </a:pPr>
            <a:r>
              <a:rPr lang="en-US" altLang="en-US" u="sng" dirty="0">
                <a:latin typeface="Helvetica" pitchFamily="2" charset="0"/>
                <a:ea typeface="Arial" charset="0"/>
                <a:cs typeface="Arial" charset="0"/>
              </a:rPr>
              <a:t>Measure health status </a:t>
            </a:r>
            <a:r>
              <a:rPr lang="en-US" altLang="en-US" dirty="0">
                <a:latin typeface="Helvetica" pitchFamily="2" charset="0"/>
                <a:ea typeface="Arial" charset="0"/>
                <a:cs typeface="Arial" charset="0"/>
              </a:rPr>
              <a:t>in a community.</a:t>
            </a:r>
          </a:p>
          <a:p>
            <a:pPr marL="381000" indent="-381000" algn="l">
              <a:lnSpc>
                <a:spcPct val="150000"/>
              </a:lnSpc>
              <a:buFont typeface="Arial" charset="0"/>
              <a:buAutoNum type="arabicPeriod"/>
            </a:pPr>
            <a:r>
              <a:rPr lang="en-US" altLang="en-US" u="sng" dirty="0">
                <a:latin typeface="Helvetica" pitchFamily="2" charset="0"/>
                <a:ea typeface="Arial" charset="0"/>
                <a:cs typeface="Arial" charset="0"/>
              </a:rPr>
              <a:t>Compare health status </a:t>
            </a:r>
            <a:r>
              <a:rPr lang="en-US" altLang="en-US" dirty="0">
                <a:latin typeface="Helvetica" pitchFamily="2" charset="0"/>
                <a:ea typeface="Arial" charset="0"/>
                <a:cs typeface="Arial" charset="0"/>
              </a:rPr>
              <a:t>between countries or over time.</a:t>
            </a:r>
          </a:p>
          <a:p>
            <a:pPr marL="381000" indent="-381000" algn="l">
              <a:lnSpc>
                <a:spcPct val="150000"/>
              </a:lnSpc>
              <a:buFont typeface="Arial" charset="0"/>
              <a:buAutoNum type="arabicPeriod"/>
            </a:pPr>
            <a:r>
              <a:rPr lang="en-US" altLang="en-US" dirty="0">
                <a:latin typeface="Helvetica" pitchFamily="2" charset="0"/>
                <a:ea typeface="Arial" charset="0"/>
                <a:cs typeface="Arial" charset="0"/>
              </a:rPr>
              <a:t>Assessment of </a:t>
            </a:r>
            <a:r>
              <a:rPr lang="en-US" altLang="en-US" u="sng" dirty="0">
                <a:latin typeface="Helvetica" pitchFamily="2" charset="0"/>
                <a:ea typeface="Arial" charset="0"/>
                <a:cs typeface="Arial" charset="0"/>
              </a:rPr>
              <a:t>health care needs</a:t>
            </a:r>
            <a:r>
              <a:rPr lang="en-US" altLang="en-US" dirty="0">
                <a:latin typeface="Helvetica" pitchFamily="2" charset="0"/>
                <a:ea typeface="Arial" charset="0"/>
                <a:cs typeface="Arial" charset="0"/>
              </a:rPr>
              <a:t>.</a:t>
            </a:r>
          </a:p>
          <a:p>
            <a:pPr marL="381000" indent="-381000" algn="l">
              <a:lnSpc>
                <a:spcPct val="150000"/>
              </a:lnSpc>
              <a:buFont typeface="Arial" charset="0"/>
              <a:buAutoNum type="arabicPeriod"/>
            </a:pPr>
            <a:r>
              <a:rPr lang="en-US" dirty="0">
                <a:latin typeface="Helvetica" pitchFamily="2" charset="0"/>
              </a:rPr>
              <a:t>A</a:t>
            </a:r>
            <a:r>
              <a:rPr lang="en-US" altLang="en-US" dirty="0">
                <a:latin typeface="Helvetica" pitchFamily="2" charset="0"/>
                <a:ea typeface="Arial" charset="0"/>
                <a:cs typeface="Arial" charset="0"/>
              </a:rPr>
              <a:t>llocation of </a:t>
            </a:r>
            <a:r>
              <a:rPr lang="en-US" altLang="en-US" u="sng" dirty="0">
                <a:latin typeface="Helvetica" pitchFamily="2" charset="0"/>
                <a:ea typeface="Arial" charset="0"/>
                <a:cs typeface="Arial" charset="0"/>
              </a:rPr>
              <a:t>resources</a:t>
            </a:r>
            <a:r>
              <a:rPr lang="en-US" altLang="en-US" dirty="0">
                <a:latin typeface="Helvetica" pitchFamily="2" charset="0"/>
                <a:ea typeface="Arial" charset="0"/>
                <a:cs typeface="Arial" charset="0"/>
              </a:rPr>
              <a:t> according to needs.</a:t>
            </a:r>
          </a:p>
          <a:p>
            <a:pPr marL="381000" indent="-381000" algn="l">
              <a:lnSpc>
                <a:spcPct val="150000"/>
              </a:lnSpc>
              <a:buFont typeface="Arial" charset="0"/>
              <a:buAutoNum type="arabicPeriod"/>
            </a:pPr>
            <a:r>
              <a:rPr lang="en-US" altLang="en-US" u="sng" dirty="0">
                <a:latin typeface="Helvetica" pitchFamily="2" charset="0"/>
                <a:ea typeface="Arial" charset="0"/>
                <a:cs typeface="Arial" charset="0"/>
              </a:rPr>
              <a:t>Monitoring and evaluation </a:t>
            </a:r>
            <a:r>
              <a:rPr lang="en-US" altLang="en-US" dirty="0">
                <a:latin typeface="Helvetica" pitchFamily="2" charset="0"/>
                <a:ea typeface="Arial" charset="0"/>
                <a:cs typeface="Arial" charset="0"/>
              </a:rPr>
              <a:t>of health services.</a:t>
            </a:r>
          </a:p>
        </p:txBody>
      </p:sp>
    </p:spTree>
    <p:extLst>
      <p:ext uri="{BB962C8B-B14F-4D97-AF65-F5344CB8AC3E}">
        <p14:creationId xmlns:p14="http://schemas.microsoft.com/office/powerpoint/2010/main" val="2357075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8E99CA-3C17-1246-AE96-25CCC22DEFBC}"/>
              </a:ext>
            </a:extLst>
          </p:cNvPr>
          <p:cNvSpPr>
            <a:spLocks noGrp="1"/>
          </p:cNvSpPr>
          <p:nvPr>
            <p:ph type="body" sz="quarter" idx="10"/>
          </p:nvPr>
        </p:nvSpPr>
        <p:spPr>
          <a:xfrm>
            <a:off x="304801" y="2476750"/>
            <a:ext cx="11564471" cy="1488017"/>
          </a:xfrm>
        </p:spPr>
        <p:txBody>
          <a:bodyPr/>
          <a:lstStyle/>
          <a:p>
            <a:pPr algn="ctr"/>
            <a:r>
              <a:rPr lang="en-US" sz="7200" dirty="0"/>
              <a:t>Types of Health Indicators</a:t>
            </a:r>
          </a:p>
        </p:txBody>
      </p:sp>
    </p:spTree>
    <p:extLst>
      <p:ext uri="{BB962C8B-B14F-4D97-AF65-F5344CB8AC3E}">
        <p14:creationId xmlns:p14="http://schemas.microsoft.com/office/powerpoint/2010/main" val="10318113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7486</TotalTime>
  <Words>3038</Words>
  <Application>Microsoft Macintosh PowerPoint</Application>
  <PresentationFormat>Widescreen</PresentationFormat>
  <Paragraphs>499</Paragraphs>
  <Slides>55</Slides>
  <Notes>18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55</vt:i4>
      </vt:variant>
    </vt:vector>
  </HeadingPairs>
  <TitlesOfParts>
    <vt:vector size="66" baseType="lpstr">
      <vt:lpstr>Arial</vt:lpstr>
      <vt:lpstr>Calibri</vt:lpstr>
      <vt:lpstr>Calibri Light</vt:lpstr>
      <vt:lpstr>Helvetica</vt:lpstr>
      <vt:lpstr>Helvetica Light</vt:lpstr>
      <vt:lpstr>Mangal</vt:lpstr>
      <vt:lpstr>Microsoft Sans Serif</vt:lpstr>
      <vt:lpstr>Palatino Linotype</vt:lpstr>
      <vt:lpstr>Times New Roman</vt:lpstr>
      <vt:lpstr>Wingdings</vt:lpstr>
      <vt:lpstr>Office Theme</vt:lpstr>
      <vt:lpstr>PowerPoint Presentation</vt:lpstr>
      <vt:lpstr>PowerPoint Presentation</vt:lpstr>
      <vt:lpstr>PowerPoint Presentation</vt:lpstr>
      <vt:lpstr>PowerPoint Presentation</vt:lpstr>
      <vt:lpstr>What is an indicator?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Health Indicators Concepts: Numerator and Denominator</vt:lpstr>
      <vt:lpstr>PowerPoint Presentation</vt:lpstr>
      <vt:lpstr>PowerPoint Presentation</vt:lpstr>
      <vt:lpstr>PowerPoint Presentation</vt:lpstr>
      <vt:lpstr>PowerPoint Presentation</vt:lpstr>
      <vt:lpstr>PowerPoint Presentation</vt:lpstr>
      <vt:lpstr>PowerPoint Presentation</vt:lpstr>
      <vt:lpstr>Incidence</vt:lpstr>
      <vt:lpstr>Example: In 2010, the number of new cases of influenza in Riyadh region was 5000. The midyear population of Riyadh region during the same year was 3 million. </vt:lpstr>
      <vt:lpstr>PowerPoint Presentation</vt:lpstr>
      <vt:lpstr>PowerPoint Presentation</vt:lpstr>
      <vt:lpstr>Point-Prevalence</vt:lpstr>
      <vt:lpstr>Period-Prevalence (less common than point-prevalence)</vt:lpstr>
      <vt:lpstr>Example: In a survey of 1,150 medical students in Riyadh in 2018, a total of 468 reported symptoms of seasonal allergies during the the first week of September. Calculate the prevalence of seasonal allergies in this group.   </vt:lpstr>
      <vt:lpstr>What cases will be included in the Incidence, Point Prevalence and Period Prevalence during the below period of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Crude Death Rate</vt:lpstr>
      <vt:lpstr>Example: In Saudi Arabia in 2017, a total of 119,157 deaths occurred. The estimated population was 33,099,147.   </vt:lpstr>
      <vt:lpstr>PowerPoint Presentation</vt:lpstr>
      <vt:lpstr>PowerPoint Presentation</vt:lpstr>
      <vt:lpstr>PowerPoint Presentation</vt:lpstr>
      <vt:lpstr>PowerPoint Presentation</vt:lpstr>
      <vt:lpstr>Specific Mortality Rates</vt:lpstr>
      <vt:lpstr>Example: In 2001, a total of 15,555 deaths from Road Traffic Injuries occurred among males and 4,753 deaths occurred among females. The estimated 2001 midyear populations for males and females were 139,813,000 and 144,984,000, respectively. </vt:lpstr>
      <vt:lpstr>PowerPoint Presentation</vt:lpstr>
      <vt:lpstr>Proportionate Mortality</vt:lpstr>
      <vt:lpstr>Example: In 2003, a total of 128,294 deaths occurred among 24-44 years old. 16,283 deaths were due to heart disease and 7,367 were due to cancer.</vt:lpstr>
      <vt:lpstr>PowerPoint Presentation</vt:lpstr>
      <vt:lpstr>Case Fatality Rate </vt:lpstr>
      <vt:lpstr>Example: In an epidemic of hepatitis A traced to green onions from a restaurant, 555 cases were identified. Three of the cases died as a result of their infections.  </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Nurah Alamro</dc:creator>
  <cp:lastModifiedBy>Nurah Alamro</cp:lastModifiedBy>
  <cp:revision>152</cp:revision>
  <dcterms:created xsi:type="dcterms:W3CDTF">2019-09-02T14:04:53Z</dcterms:created>
  <dcterms:modified xsi:type="dcterms:W3CDTF">2019-09-11T20:59:35Z</dcterms:modified>
</cp:coreProperties>
</file>